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435" r:id="rId2"/>
    <p:sldId id="498" r:id="rId3"/>
    <p:sldId id="513" r:id="rId4"/>
    <p:sldId id="499" r:id="rId5"/>
    <p:sldId id="7515" r:id="rId6"/>
    <p:sldId id="7516" r:id="rId7"/>
    <p:sldId id="7544" r:id="rId8"/>
    <p:sldId id="518" r:id="rId9"/>
    <p:sldId id="519" r:id="rId10"/>
    <p:sldId id="520" r:id="rId11"/>
    <p:sldId id="516" r:id="rId12"/>
    <p:sldId id="504" r:id="rId13"/>
    <p:sldId id="7541" r:id="rId14"/>
    <p:sldId id="643" r:id="rId15"/>
    <p:sldId id="644" r:id="rId16"/>
    <p:sldId id="642" r:id="rId17"/>
    <p:sldId id="645" r:id="rId18"/>
    <p:sldId id="7459" r:id="rId19"/>
    <p:sldId id="639" r:id="rId20"/>
    <p:sldId id="640" r:id="rId21"/>
    <p:sldId id="638" r:id="rId22"/>
    <p:sldId id="641" r:id="rId23"/>
    <p:sldId id="7542" r:id="rId24"/>
    <p:sldId id="647" r:id="rId25"/>
    <p:sldId id="648" r:id="rId26"/>
    <p:sldId id="646" r:id="rId27"/>
    <p:sldId id="649" r:id="rId28"/>
    <p:sldId id="7535" r:id="rId29"/>
    <p:sldId id="7536" r:id="rId30"/>
    <p:sldId id="660" r:id="rId31"/>
    <p:sldId id="681" r:id="rId32"/>
    <p:sldId id="651" r:id="rId33"/>
    <p:sldId id="661" r:id="rId34"/>
    <p:sldId id="662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ppl Fig 1" id="{BD734E22-FF9B-4ED7-806C-5BD06DEA9F9B}">
          <p14:sldIdLst>
            <p14:sldId id="435"/>
          </p14:sldIdLst>
        </p14:section>
        <p14:section name="Suppl Fig 2" id="{3D4663DB-3296-4C10-B057-9D9F40369042}">
          <p14:sldIdLst>
            <p14:sldId id="498"/>
          </p14:sldIdLst>
        </p14:section>
        <p14:section name="Suppl Fig 3a-b" id="{B88AE125-659F-421B-9E46-43089B49390E}">
          <p14:sldIdLst>
            <p14:sldId id="513"/>
            <p14:sldId id="499"/>
          </p14:sldIdLst>
        </p14:section>
        <p14:section name="Suppl Fig4a-f" id="{FA5644D8-4AFB-48BB-AFB0-D6BDEE09DAB1}">
          <p14:sldIdLst>
            <p14:sldId id="7515"/>
            <p14:sldId id="7516"/>
            <p14:sldId id="7544"/>
            <p14:sldId id="518"/>
            <p14:sldId id="519"/>
            <p14:sldId id="520"/>
            <p14:sldId id="516"/>
            <p14:sldId id="504"/>
          </p14:sldIdLst>
        </p14:section>
        <p14:section name="Suppl Fig5" id="{FC4A0565-F1C2-4D3A-B8D2-E8E26AE9B530}">
          <p14:sldIdLst/>
        </p14:section>
        <p14:section name="ALL by RE by era" id="{73CC7CD1-E0D0-4C52-A04B-A1A906F05535}">
          <p14:sldIdLst>
            <p14:sldId id="7541"/>
            <p14:sldId id="643"/>
            <p14:sldId id="644"/>
            <p14:sldId id="642"/>
            <p14:sldId id="645"/>
          </p14:sldIdLst>
        </p14:section>
        <p14:section name="Suppl Fig 6" id="{AA96B461-7D89-4A5B-B66D-7A1CCCEA9CA6}">
          <p14:sldIdLst/>
        </p14:section>
        <p14:section name="AML by RE by era" id="{F868F3F1-A2BE-401A-9368-153A6C7608A7}">
          <p14:sldIdLst>
            <p14:sldId id="7459"/>
            <p14:sldId id="639"/>
            <p14:sldId id="640"/>
            <p14:sldId id="638"/>
            <p14:sldId id="641"/>
          </p14:sldIdLst>
        </p14:section>
        <p14:section name="Suppl Fig 7" id="{6BBEEFA4-7693-42C4-88E5-E96E933F5E12}">
          <p14:sldIdLst/>
        </p14:section>
        <p14:section name="MDS by RE by era" id="{13B42E27-DCAF-4EB4-86BA-6CA5CAD62379}">
          <p14:sldIdLst>
            <p14:sldId id="7542"/>
            <p14:sldId id="647"/>
            <p14:sldId id="648"/>
            <p14:sldId id="646"/>
            <p14:sldId id="649"/>
          </p14:sldIdLst>
        </p14:section>
        <p14:section name="Suppl Fig 8" id="{75956D72-DDC0-4695-B1EB-FF55E904AD4E}">
          <p14:sldIdLst/>
        </p14:section>
        <p14:section name="ALL AML MDS by RE" id="{6CBBA940-DB4A-4658-A485-436668FAEE1B}">
          <p14:sldIdLst>
            <p14:sldId id="7535"/>
            <p14:sldId id="7536"/>
            <p14:sldId id="660"/>
            <p14:sldId id="681"/>
            <p14:sldId id="651"/>
            <p14:sldId id="661"/>
            <p14:sldId id="6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6" autoAdjust="0"/>
  </p:normalViewPr>
  <p:slideViewPr>
    <p:cSldViewPr snapToGrid="0">
      <p:cViewPr varScale="1">
        <p:scale>
          <a:sx n="96" d="100"/>
          <a:sy n="96" d="100"/>
        </p:scale>
        <p:origin x="11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Allogeneic HCT</c:v>
                </c:pt>
              </c:strCache>
            </c:strRef>
          </c:tx>
          <c:spPr>
            <a:ln w="47625">
              <a:solidFill>
                <a:srgbClr val="0079C1"/>
              </a:solidFill>
            </a:ln>
          </c:spPr>
          <c:marker>
            <c:symbol val="triangle"/>
            <c:size val="8"/>
            <c:spPr>
              <a:solidFill>
                <a:srgbClr val="0079C1"/>
              </a:solidFill>
              <a:ln>
                <a:solidFill>
                  <a:srgbClr val="0079C1"/>
                </a:solidFill>
              </a:ln>
            </c:spPr>
          </c:marker>
          <c:cat>
            <c:numRef>
              <c:f>Sheet1!$A$2:$A$42</c:f>
              <c:numCache>
                <c:formatCode>General</c:formatCode>
                <c:ptCount val="41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  <c:pt idx="39">
                  <c:v>2019</c:v>
                </c:pt>
                <c:pt idx="40">
                  <c:v>2020</c:v>
                </c:pt>
              </c:numCache>
            </c:numRef>
          </c:cat>
          <c:val>
            <c:numRef>
              <c:f>Sheet1!$C$2:$C$42</c:f>
              <c:numCache>
                <c:formatCode>General</c:formatCode>
                <c:ptCount val="41"/>
                <c:pt idx="0">
                  <c:v>129</c:v>
                </c:pt>
                <c:pt idx="1">
                  <c:v>234</c:v>
                </c:pt>
                <c:pt idx="2">
                  <c:v>264</c:v>
                </c:pt>
                <c:pt idx="3">
                  <c:v>306</c:v>
                </c:pt>
                <c:pt idx="4">
                  <c:v>254</c:v>
                </c:pt>
                <c:pt idx="5">
                  <c:v>411</c:v>
                </c:pt>
                <c:pt idx="6">
                  <c:v>510</c:v>
                </c:pt>
                <c:pt idx="7">
                  <c:v>548</c:v>
                </c:pt>
                <c:pt idx="8">
                  <c:v>655</c:v>
                </c:pt>
                <c:pt idx="9">
                  <c:v>963</c:v>
                </c:pt>
                <c:pt idx="10">
                  <c:v>1288</c:v>
                </c:pt>
                <c:pt idx="11">
                  <c:v>1631</c:v>
                </c:pt>
                <c:pt idx="12">
                  <c:v>1870</c:v>
                </c:pt>
                <c:pt idx="13">
                  <c:v>2125</c:v>
                </c:pt>
                <c:pt idx="14">
                  <c:v>2488</c:v>
                </c:pt>
                <c:pt idx="15">
                  <c:v>2887</c:v>
                </c:pt>
                <c:pt idx="16">
                  <c:v>3258</c:v>
                </c:pt>
                <c:pt idx="17">
                  <c:v>3372</c:v>
                </c:pt>
                <c:pt idx="18">
                  <c:v>3409</c:v>
                </c:pt>
                <c:pt idx="19">
                  <c:v>3540</c:v>
                </c:pt>
                <c:pt idx="20">
                  <c:v>3703</c:v>
                </c:pt>
                <c:pt idx="21">
                  <c:v>3816</c:v>
                </c:pt>
                <c:pt idx="22">
                  <c:v>4159</c:v>
                </c:pt>
                <c:pt idx="23">
                  <c:v>4306</c:v>
                </c:pt>
                <c:pt idx="24">
                  <c:v>4603</c:v>
                </c:pt>
                <c:pt idx="25">
                  <c:v>4965</c:v>
                </c:pt>
                <c:pt idx="26">
                  <c:v>5170</c:v>
                </c:pt>
                <c:pt idx="27">
                  <c:v>5479</c:v>
                </c:pt>
                <c:pt idx="28">
                  <c:v>6086</c:v>
                </c:pt>
                <c:pt idx="29">
                  <c:v>6426</c:v>
                </c:pt>
                <c:pt idx="30">
                  <c:v>6621</c:v>
                </c:pt>
                <c:pt idx="31">
                  <c:v>7080</c:v>
                </c:pt>
                <c:pt idx="32">
                  <c:v>7323</c:v>
                </c:pt>
                <c:pt idx="33">
                  <c:v>7887</c:v>
                </c:pt>
                <c:pt idx="34">
                  <c:v>7931</c:v>
                </c:pt>
                <c:pt idx="35">
                  <c:v>8127</c:v>
                </c:pt>
                <c:pt idx="36">
                  <c:v>8187</c:v>
                </c:pt>
                <c:pt idx="37">
                  <c:v>8464</c:v>
                </c:pt>
                <c:pt idx="38">
                  <c:v>8678</c:v>
                </c:pt>
                <c:pt idx="39">
                  <c:v>8740</c:v>
                </c:pt>
                <c:pt idx="40">
                  <c:v>8326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FC-4DDC-8B31-F0A1F8897D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093440"/>
        <c:axId val="70132096"/>
        <c:extLst>
          <c:ext xmlns:c15="http://schemas.microsoft.com/office/drawing/2012/chart" uri="{02D57815-91ED-43cb-92C2-25804820EDAC}">
            <c15:filteredLineSeries>
              <c15:ser>
                <c:idx val="0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Autologous HCT</c:v>
                      </c:pt>
                    </c:strCache>
                  </c:strRef>
                </c:tx>
                <c:spPr>
                  <a:ln w="47625">
                    <a:solidFill>
                      <a:srgbClr val="63A70A"/>
                    </a:solidFill>
                  </a:ln>
                </c:spPr>
                <c:marker>
                  <c:symbol val="circle"/>
                  <c:size val="8"/>
                  <c:spPr>
                    <a:solidFill>
                      <a:srgbClr val="63A70A"/>
                    </a:solidFill>
                    <a:ln>
                      <a:solidFill>
                        <a:srgbClr val="63A70A"/>
                      </a:solidFill>
                    </a:ln>
                  </c:spPr>
                </c:marker>
                <c:dPt>
                  <c:idx val="15"/>
                  <c:bubble3D val="0"/>
                  <c:extLst>
                    <c:ext xmlns:c16="http://schemas.microsoft.com/office/drawing/2014/chart" uri="{C3380CC4-5D6E-409C-BE32-E72D297353CC}">
                      <c16:uniqueId val="{00000000-C85D-4C89-9020-5EAE48C6F4B5}"/>
                    </c:ext>
                  </c:extLst>
                </c:dPt>
                <c:cat>
                  <c:numRef>
                    <c:extLst>
                      <c:ext uri="{02D57815-91ED-43cb-92C2-25804820EDAC}">
                        <c15:formulaRef>
                          <c15:sqref>Sheet1!$A$2:$A$42</c15:sqref>
                        </c15:formulaRef>
                      </c:ext>
                    </c:extLst>
                    <c:numCache>
                      <c:formatCode>General</c:formatCode>
                      <c:ptCount val="41"/>
                      <c:pt idx="0">
                        <c:v>1980</c:v>
                      </c:pt>
                      <c:pt idx="1">
                        <c:v>1981</c:v>
                      </c:pt>
                      <c:pt idx="2">
                        <c:v>1982</c:v>
                      </c:pt>
                      <c:pt idx="3">
                        <c:v>1983</c:v>
                      </c:pt>
                      <c:pt idx="4">
                        <c:v>1984</c:v>
                      </c:pt>
                      <c:pt idx="5">
                        <c:v>1985</c:v>
                      </c:pt>
                      <c:pt idx="6">
                        <c:v>1986</c:v>
                      </c:pt>
                      <c:pt idx="7">
                        <c:v>1987</c:v>
                      </c:pt>
                      <c:pt idx="8">
                        <c:v>1988</c:v>
                      </c:pt>
                      <c:pt idx="9">
                        <c:v>1989</c:v>
                      </c:pt>
                      <c:pt idx="10">
                        <c:v>1990</c:v>
                      </c:pt>
                      <c:pt idx="11">
                        <c:v>1991</c:v>
                      </c:pt>
                      <c:pt idx="12">
                        <c:v>1992</c:v>
                      </c:pt>
                      <c:pt idx="13">
                        <c:v>1993</c:v>
                      </c:pt>
                      <c:pt idx="14">
                        <c:v>1994</c:v>
                      </c:pt>
                      <c:pt idx="15">
                        <c:v>1995</c:v>
                      </c:pt>
                      <c:pt idx="16">
                        <c:v>1996</c:v>
                      </c:pt>
                      <c:pt idx="17">
                        <c:v>1997</c:v>
                      </c:pt>
                      <c:pt idx="18">
                        <c:v>1998</c:v>
                      </c:pt>
                      <c:pt idx="19">
                        <c:v>1999</c:v>
                      </c:pt>
                      <c:pt idx="20">
                        <c:v>2000</c:v>
                      </c:pt>
                      <c:pt idx="21">
                        <c:v>2001</c:v>
                      </c:pt>
                      <c:pt idx="22">
                        <c:v>2002</c:v>
                      </c:pt>
                      <c:pt idx="23">
                        <c:v>2003</c:v>
                      </c:pt>
                      <c:pt idx="24">
                        <c:v>2004</c:v>
                      </c:pt>
                      <c:pt idx="25">
                        <c:v>2005</c:v>
                      </c:pt>
                      <c:pt idx="26">
                        <c:v>2006</c:v>
                      </c:pt>
                      <c:pt idx="27">
                        <c:v>2007</c:v>
                      </c:pt>
                      <c:pt idx="28">
                        <c:v>2008</c:v>
                      </c:pt>
                      <c:pt idx="29">
                        <c:v>2009</c:v>
                      </c:pt>
                      <c:pt idx="30">
                        <c:v>2010</c:v>
                      </c:pt>
                      <c:pt idx="31">
                        <c:v>2011</c:v>
                      </c:pt>
                      <c:pt idx="32">
                        <c:v>2012</c:v>
                      </c:pt>
                      <c:pt idx="33">
                        <c:v>2013</c:v>
                      </c:pt>
                      <c:pt idx="34">
                        <c:v>2014</c:v>
                      </c:pt>
                      <c:pt idx="35">
                        <c:v>2015</c:v>
                      </c:pt>
                      <c:pt idx="36">
                        <c:v>2016</c:v>
                      </c:pt>
                      <c:pt idx="37">
                        <c:v>2017</c:v>
                      </c:pt>
                      <c:pt idx="38">
                        <c:v>2018</c:v>
                      </c:pt>
                      <c:pt idx="39">
                        <c:v>2019</c:v>
                      </c:pt>
                      <c:pt idx="40">
                        <c:v>2020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Sheet1!$B$2:$B$42</c15:sqref>
                        </c15:formulaRef>
                      </c:ext>
                    </c:extLst>
                    <c:numCache>
                      <c:formatCode>General</c:formatCode>
                      <c:ptCount val="41"/>
                      <c:pt idx="0">
                        <c:v>3</c:v>
                      </c:pt>
                      <c:pt idx="1">
                        <c:v>2</c:v>
                      </c:pt>
                      <c:pt idx="2">
                        <c:v>6</c:v>
                      </c:pt>
                      <c:pt idx="3">
                        <c:v>25</c:v>
                      </c:pt>
                      <c:pt idx="4">
                        <c:v>16</c:v>
                      </c:pt>
                      <c:pt idx="5">
                        <c:v>15</c:v>
                      </c:pt>
                      <c:pt idx="6">
                        <c:v>38</c:v>
                      </c:pt>
                      <c:pt idx="7">
                        <c:v>75</c:v>
                      </c:pt>
                      <c:pt idx="8">
                        <c:v>185</c:v>
                      </c:pt>
                      <c:pt idx="9">
                        <c:v>1549</c:v>
                      </c:pt>
                      <c:pt idx="10">
                        <c:v>1969</c:v>
                      </c:pt>
                      <c:pt idx="11">
                        <c:v>2861</c:v>
                      </c:pt>
                      <c:pt idx="12">
                        <c:v>3679</c:v>
                      </c:pt>
                      <c:pt idx="13">
                        <c:v>4119</c:v>
                      </c:pt>
                      <c:pt idx="14">
                        <c:v>4906</c:v>
                      </c:pt>
                      <c:pt idx="15">
                        <c:v>5708</c:v>
                      </c:pt>
                      <c:pt idx="16">
                        <c:v>6459</c:v>
                      </c:pt>
                      <c:pt idx="17">
                        <c:v>7407</c:v>
                      </c:pt>
                      <c:pt idx="18">
                        <c:v>7674</c:v>
                      </c:pt>
                      <c:pt idx="19">
                        <c:v>6361</c:v>
                      </c:pt>
                      <c:pt idx="20">
                        <c:v>4867</c:v>
                      </c:pt>
                      <c:pt idx="21">
                        <c:v>4870</c:v>
                      </c:pt>
                      <c:pt idx="22">
                        <c:v>4947</c:v>
                      </c:pt>
                      <c:pt idx="23">
                        <c:v>5111</c:v>
                      </c:pt>
                      <c:pt idx="24">
                        <c:v>5776</c:v>
                      </c:pt>
                      <c:pt idx="25">
                        <c:v>6024</c:v>
                      </c:pt>
                      <c:pt idx="26">
                        <c:v>6191</c:v>
                      </c:pt>
                      <c:pt idx="27">
                        <c:v>6396</c:v>
                      </c:pt>
                      <c:pt idx="28">
                        <c:v>6995</c:v>
                      </c:pt>
                      <c:pt idx="29">
                        <c:v>7719</c:v>
                      </c:pt>
                      <c:pt idx="30">
                        <c:v>8331</c:v>
                      </c:pt>
                      <c:pt idx="31">
                        <c:v>9028</c:v>
                      </c:pt>
                      <c:pt idx="32">
                        <c:v>9507</c:v>
                      </c:pt>
                      <c:pt idx="33">
                        <c:v>9891</c:v>
                      </c:pt>
                      <c:pt idx="34">
                        <c:v>10191</c:v>
                      </c:pt>
                      <c:pt idx="35">
                        <c:v>11126</c:v>
                      </c:pt>
                      <c:pt idx="36">
                        <c:v>11439</c:v>
                      </c:pt>
                      <c:pt idx="37">
                        <c:v>11769</c:v>
                      </c:pt>
                      <c:pt idx="38">
                        <c:v>11950</c:v>
                      </c:pt>
                      <c:pt idx="39">
                        <c:v>12155</c:v>
                      </c:pt>
                      <c:pt idx="40">
                        <c:v>11557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0-44FC-4DDC-8B31-F0A1F8897D67}"/>
                  </c:ext>
                </c:extLst>
              </c15:ser>
            </c15:filteredLineSeries>
          </c:ext>
        </c:extLst>
      </c:lineChart>
      <c:catAx>
        <c:axId val="70093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-2100000"/>
          <a:lstStyle/>
          <a:p>
            <a:pPr>
              <a:defRPr sz="1800"/>
            </a:pPr>
            <a:endParaRPr lang="en-US"/>
          </a:p>
        </c:txPr>
        <c:crossAx val="70132096"/>
        <c:crosses val="autoZero"/>
        <c:auto val="1"/>
        <c:lblAlgn val="ctr"/>
        <c:lblOffset val="100"/>
        <c:tickLblSkip val="2"/>
        <c:noMultiLvlLbl val="0"/>
      </c:catAx>
      <c:valAx>
        <c:axId val="70132096"/>
        <c:scaling>
          <c:orientation val="minMax"/>
        </c:scaling>
        <c:delete val="0"/>
        <c:axPos val="l"/>
        <c:majorGridlines>
          <c:spPr>
            <a:ln>
              <a:solidFill>
                <a:srgbClr val="00000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/>
                  <a:t>Number of Transplants</a:t>
                </a:r>
              </a:p>
            </c:rich>
          </c:tx>
          <c:layout>
            <c:manualLayout>
              <c:xMode val="edge"/>
              <c:yMode val="edge"/>
              <c:x val="2.3148148148148147E-3"/>
              <c:y val="0.1762017555182651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70093440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2000">
          <a:latin typeface="+mn-lt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22832822980461"/>
          <c:y val="0.22816509616625791"/>
          <c:w val="0.87776599105667352"/>
          <c:h val="0.589135794501097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 vivo graft manipulation*</c:v>
                </c:pt>
              </c:strCache>
            </c:strRef>
          </c:tx>
          <c:spPr>
            <a:solidFill>
              <a:srgbClr val="0079C1"/>
            </a:solidFill>
            <a:ln>
              <a:noFill/>
            </a:ln>
          </c:spPr>
          <c:invertIfNegative val="0"/>
          <c:dLbls>
            <c:dLbl>
              <c:idx val="10"/>
              <c:layout>
                <c:manualLayout>
                  <c:x val="0"/>
                  <c:y val="-1.912568306010939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212-449D-A921-1735FE14E7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Sheet1!$B$2:$B$12</c:f>
              <c:numCache>
                <c:formatCode>0</c:formatCode>
                <c:ptCount val="11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4</c:v>
                </c:pt>
                <c:pt idx="6">
                  <c:v>7</c:v>
                </c:pt>
                <c:pt idx="7">
                  <c:v>6</c:v>
                </c:pt>
                <c:pt idx="8">
                  <c:v>7</c:v>
                </c:pt>
                <c:pt idx="9">
                  <c:v>6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BF-4F6B-BA75-573B44943B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PtCy +- Others</c:v>
                </c:pt>
              </c:strCache>
            </c:strRef>
          </c:tx>
          <c:spPr>
            <a:solidFill>
              <a:srgbClr val="63A70A"/>
            </a:solidFill>
            <a:ln>
              <a:noFill/>
            </a:ln>
          </c:spPr>
          <c:invertIfNegative val="0"/>
          <c:dLbls>
            <c:dLbl>
              <c:idx val="7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212-449D-A921-1735FE14E7C3}"/>
                </c:ext>
              </c:extLst>
            </c:dLbl>
            <c:dLbl>
              <c:idx val="8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212-449D-A921-1735FE14E7C3}"/>
                </c:ext>
              </c:extLst>
            </c:dLbl>
            <c:dLbl>
              <c:idx val="9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212-449D-A921-1735FE14E7C3}"/>
                </c:ext>
              </c:extLst>
            </c:dLbl>
            <c:dLbl>
              <c:idx val="1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212-449D-A921-1735FE14E7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Sheet1!$C$2:$C$12</c:f>
              <c:numCache>
                <c:formatCode>0</c:formatCode>
                <c:ptCount val="11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3</c:v>
                </c:pt>
                <c:pt idx="4">
                  <c:v>6</c:v>
                </c:pt>
                <c:pt idx="5">
                  <c:v>8</c:v>
                </c:pt>
                <c:pt idx="6">
                  <c:v>13</c:v>
                </c:pt>
                <c:pt idx="7">
                  <c:v>28</c:v>
                </c:pt>
                <c:pt idx="8">
                  <c:v>38</c:v>
                </c:pt>
                <c:pt idx="9">
                  <c:v>46</c:v>
                </c:pt>
                <c:pt idx="10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BF-4F6B-BA75-573B44943B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CNI +- Others</c:v>
                </c:pt>
              </c:strCache>
            </c:strRef>
          </c:tx>
          <c:spPr>
            <a:solidFill>
              <a:srgbClr val="EA72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Sheet1!$D$2:$D$12</c:f>
              <c:numCache>
                <c:formatCode>0</c:formatCode>
                <c:ptCount val="11"/>
                <c:pt idx="0">
                  <c:v>90</c:v>
                </c:pt>
                <c:pt idx="1">
                  <c:v>90</c:v>
                </c:pt>
                <c:pt idx="2">
                  <c:v>89</c:v>
                </c:pt>
                <c:pt idx="3">
                  <c:v>90</c:v>
                </c:pt>
                <c:pt idx="4">
                  <c:v>87</c:v>
                </c:pt>
                <c:pt idx="5">
                  <c:v>88</c:v>
                </c:pt>
                <c:pt idx="6">
                  <c:v>79</c:v>
                </c:pt>
                <c:pt idx="7">
                  <c:v>63</c:v>
                </c:pt>
                <c:pt idx="8">
                  <c:v>55</c:v>
                </c:pt>
                <c:pt idx="9">
                  <c:v>48</c:v>
                </c:pt>
                <c:pt idx="10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E-46AC-A7B3-ED38BAE3A6B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00A0DD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00A0DD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Sheet1!$E$2:$E$12</c:f>
              <c:numCache>
                <c:formatCode>0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FE-46AC-A7B3-ED38BAE3A6B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50515968"/>
        <c:axId val="50517504"/>
      </c:barChart>
      <c:catAx>
        <c:axId val="50515968"/>
        <c:scaling>
          <c:orientation val="minMax"/>
        </c:scaling>
        <c:delete val="0"/>
        <c:axPos val="b"/>
        <c:numFmt formatCode="@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 rot="-2100000" vert="horz"/>
          <a:lstStyle/>
          <a:p>
            <a:pPr>
              <a:defRPr/>
            </a:pPr>
            <a:endParaRPr lang="en-US"/>
          </a:p>
        </c:txPr>
        <c:crossAx val="50517504"/>
        <c:crosses val="autoZero"/>
        <c:auto val="1"/>
        <c:lblAlgn val="ctr"/>
        <c:lblOffset val="25"/>
        <c:noMultiLvlLbl val="0"/>
      </c:catAx>
      <c:valAx>
        <c:axId val="5051750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rgbClr val="00000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Transplants, %</a:t>
                </a:r>
              </a:p>
            </c:rich>
          </c:tx>
          <c:layout>
            <c:manualLayout>
              <c:xMode val="edge"/>
              <c:yMode val="edge"/>
              <c:x val="7.04378098571012E-4"/>
              <c:y val="0.32272922851856628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rgbClr val="000000"/>
            </a:solidFill>
          </a:ln>
        </c:spPr>
        <c:crossAx val="50515968"/>
        <c:crosses val="autoZero"/>
        <c:crossBetween val="between"/>
        <c:majorUnit val="20"/>
      </c:valAx>
    </c:plotArea>
    <c:legend>
      <c:legendPos val="t"/>
      <c:layout>
        <c:manualLayout>
          <c:xMode val="edge"/>
          <c:yMode val="edge"/>
          <c:x val="0"/>
          <c:y val="0"/>
          <c:w val="0.98181818181818181"/>
          <c:h val="6.5082827761283935E-2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000">
          <a:solidFill>
            <a:srgbClr val="000000"/>
          </a:solidFill>
          <a:latin typeface="+mn-lt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707683130517775"/>
          <c:y val="0.21333849662234847"/>
          <c:w val="0.84291756144118346"/>
          <c:h val="0.606694634482165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MRD</c:v>
                </c:pt>
              </c:strCache>
            </c:strRef>
          </c:tx>
          <c:spPr>
            <a:solidFill>
              <a:srgbClr val="0079C1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&lt;18</c:v>
                </c:pt>
                <c:pt idx="1">
                  <c:v>18-39</c:v>
                </c:pt>
                <c:pt idx="2">
                  <c:v>40-64</c:v>
                </c:pt>
                <c:pt idx="3">
                  <c:v>65+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0.26</c:v>
                </c:pt>
                <c:pt idx="1">
                  <c:v>0.28000000000000003</c:v>
                </c:pt>
                <c:pt idx="2">
                  <c:v>0.28999999999999998</c:v>
                </c:pt>
                <c:pt idx="3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BF-4F6B-BA75-573B44943B2A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MUD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&lt;18</c:v>
                </c:pt>
                <c:pt idx="1">
                  <c:v>18-39</c:v>
                </c:pt>
                <c:pt idx="2">
                  <c:v>40-64</c:v>
                </c:pt>
                <c:pt idx="3">
                  <c:v>65+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0.28000000000000003</c:v>
                </c:pt>
                <c:pt idx="1">
                  <c:v>0.36</c:v>
                </c:pt>
                <c:pt idx="2">
                  <c:v>0.42</c:v>
                </c:pt>
                <c:pt idx="3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E-46AC-A7B3-ED38BAE3A6B1}"/>
            </c:ext>
          </c:extLst>
        </c:ser>
        <c:ser>
          <c:idx val="1"/>
          <c:order val="2"/>
          <c:tx>
            <c:strRef>
              <c:f>Sheet1!$C$1</c:f>
              <c:strCache>
                <c:ptCount val="1"/>
                <c:pt idx="0">
                  <c:v>Haplo</c:v>
                </c:pt>
              </c:strCache>
            </c:strRef>
          </c:tx>
          <c:spPr>
            <a:solidFill>
              <a:srgbClr val="63A70A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&lt;18</c:v>
                </c:pt>
                <c:pt idx="1">
                  <c:v>18-39</c:v>
                </c:pt>
                <c:pt idx="2">
                  <c:v>40-64</c:v>
                </c:pt>
                <c:pt idx="3">
                  <c:v>65+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0.18</c:v>
                </c:pt>
                <c:pt idx="1">
                  <c:v>0.21</c:v>
                </c:pt>
                <c:pt idx="2">
                  <c:v>0.18</c:v>
                </c:pt>
                <c:pt idx="3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BF-4F6B-BA75-573B44943B2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MMUD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dLbl>
              <c:idx val="2"/>
              <c:layout>
                <c:manualLayout>
                  <c:x val="-1.1574074074074923E-3"/>
                  <c:y val="1.09289617486338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A61-4D69-8EFA-0EC81B989C68}"/>
                </c:ext>
              </c:extLst>
            </c:dLbl>
            <c:dLbl>
              <c:idx val="3"/>
              <c:layout>
                <c:manualLayout>
                  <c:x val="4.6296296296294602E-3"/>
                  <c:y val="8.196721311475410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A61-4D69-8EFA-0EC81B989C6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&lt;18</c:v>
                </c:pt>
                <c:pt idx="1">
                  <c:v>18-39</c:v>
                </c:pt>
                <c:pt idx="2">
                  <c:v>40-64</c:v>
                </c:pt>
                <c:pt idx="3">
                  <c:v>65+</c:v>
                </c:pt>
              </c:strCache>
            </c:strRef>
          </c:cat>
          <c:val>
            <c:numRef>
              <c:f>Sheet1!$E$2:$E$5</c:f>
              <c:numCache>
                <c:formatCode>0%</c:formatCode>
                <c:ptCount val="4"/>
                <c:pt idx="0">
                  <c:v>0.1</c:v>
                </c:pt>
                <c:pt idx="1">
                  <c:v>0.08</c:v>
                </c:pt>
                <c:pt idx="2">
                  <c:v>7.0000000000000007E-2</c:v>
                </c:pt>
                <c:pt idx="3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FE-46AC-A7B3-ED38BAE3A6B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CB</c:v>
                </c:pt>
              </c:strCache>
            </c:strRef>
          </c:tx>
          <c:spPr>
            <a:ln>
              <a:noFill/>
            </a:ln>
          </c:spPr>
          <c:invertIfNegative val="0"/>
          <c:dLbls>
            <c:dLbl>
              <c:idx val="2"/>
              <c:layout>
                <c:manualLayout>
                  <c:x val="2.3148148148147301E-3"/>
                  <c:y val="-2.732240437158472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b="0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3B2-46A7-A7B8-DF55892E867E}"/>
                </c:ext>
              </c:extLst>
            </c:dLbl>
            <c:dLbl>
              <c:idx val="3"/>
              <c:layout>
                <c:manualLayout>
                  <c:x val="-1.1574074074075771E-3"/>
                  <c:y val="-2.185792349726778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b="0" i="0">
                      <a:solidFill>
                        <a:schemeClr val="tx1"/>
                      </a:solidFill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3B2-46A7-A7B8-DF55892E867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&lt;18</c:v>
                </c:pt>
                <c:pt idx="1">
                  <c:v>18-39</c:v>
                </c:pt>
                <c:pt idx="2">
                  <c:v>40-64</c:v>
                </c:pt>
                <c:pt idx="3">
                  <c:v>65+</c:v>
                </c:pt>
              </c:strCache>
            </c:strRef>
          </c:cat>
          <c:val>
            <c:numRef>
              <c:f>Sheet1!$F$2:$F$5</c:f>
              <c:numCache>
                <c:formatCode>0%</c:formatCode>
                <c:ptCount val="4"/>
                <c:pt idx="0">
                  <c:v>0.18</c:v>
                </c:pt>
                <c:pt idx="1">
                  <c:v>7.0000000000000007E-2</c:v>
                </c:pt>
                <c:pt idx="2">
                  <c:v>0.05</c:v>
                </c:pt>
                <c:pt idx="3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B2-46A7-A7B8-DF55892E867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0515968"/>
        <c:axId val="50517504"/>
      </c:barChart>
      <c:catAx>
        <c:axId val="505159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>
                    <a:solidFill>
                      <a:schemeClr val="tx1"/>
                    </a:solidFill>
                  </a:defRPr>
                </a:pPr>
                <a:r>
                  <a:rPr lang="en-US" b="0" dirty="0">
                    <a:solidFill>
                      <a:schemeClr val="tx1"/>
                    </a:solidFill>
                  </a:rPr>
                  <a:t>Age, years</a:t>
                </a:r>
              </a:p>
            </c:rich>
          </c:tx>
          <c:overlay val="0"/>
        </c:title>
        <c:numFmt formatCode="@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50517504"/>
        <c:crossesAt val="0"/>
        <c:auto val="1"/>
        <c:lblAlgn val="ctr"/>
        <c:lblOffset val="25"/>
        <c:noMultiLvlLbl val="0"/>
      </c:catAx>
      <c:valAx>
        <c:axId val="50517504"/>
        <c:scaling>
          <c:orientation val="minMax"/>
          <c:max val="1"/>
        </c:scaling>
        <c:delete val="0"/>
        <c:axPos val="l"/>
        <c:majorGridlines>
          <c:spPr>
            <a:ln>
              <a:solidFill>
                <a:srgbClr val="00000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/>
                  <a:t>Transplants, %</a:t>
                </a:r>
              </a:p>
            </c:rich>
          </c:tx>
          <c:overlay val="0"/>
        </c:title>
        <c:numFmt formatCode="0%" sourceLinked="0"/>
        <c:majorTickMark val="out"/>
        <c:minorTickMark val="none"/>
        <c:tickLblPos val="nextTo"/>
        <c:spPr>
          <a:noFill/>
          <a:ln>
            <a:solidFill>
              <a:srgbClr val="000000"/>
            </a:solidFill>
          </a:ln>
        </c:spPr>
        <c:crossAx val="50515968"/>
        <c:crosses val="autoZero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11001685987168271"/>
          <c:y val="1.1808872251624276E-3"/>
          <c:w val="0.84207467556138815"/>
          <c:h val="7.683468869669979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000">
          <a:latin typeface="+mj-l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77934529017206"/>
          <c:y val="9.9163977453637961E-2"/>
          <c:w val="0.89034977398658499"/>
          <c:h val="0.7210920356266941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BM</c:v>
                </c:pt>
              </c:strCache>
            </c:strRef>
          </c:tx>
          <c:spPr>
            <a:solidFill>
              <a:srgbClr val="0079C1"/>
            </a:solidFill>
            <a:ln>
              <a:noFill/>
            </a:ln>
          </c:spPr>
          <c:invertIfNegative val="0"/>
          <c:cat>
            <c:numRef>
              <c:f>Sheet1!$A$2:$A$22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510</c:v>
                </c:pt>
                <c:pt idx="1">
                  <c:v>471</c:v>
                </c:pt>
                <c:pt idx="2">
                  <c:v>463</c:v>
                </c:pt>
                <c:pt idx="3">
                  <c:v>460</c:v>
                </c:pt>
                <c:pt idx="4">
                  <c:v>519</c:v>
                </c:pt>
                <c:pt idx="5">
                  <c:v>558</c:v>
                </c:pt>
                <c:pt idx="6">
                  <c:v>544</c:v>
                </c:pt>
                <c:pt idx="7">
                  <c:v>544</c:v>
                </c:pt>
                <c:pt idx="8">
                  <c:v>613</c:v>
                </c:pt>
                <c:pt idx="9">
                  <c:v>653</c:v>
                </c:pt>
                <c:pt idx="10">
                  <c:v>622</c:v>
                </c:pt>
                <c:pt idx="11">
                  <c:v>682</c:v>
                </c:pt>
                <c:pt idx="12">
                  <c:v>739</c:v>
                </c:pt>
                <c:pt idx="13">
                  <c:v>778</c:v>
                </c:pt>
                <c:pt idx="14">
                  <c:v>767</c:v>
                </c:pt>
                <c:pt idx="15">
                  <c:v>747</c:v>
                </c:pt>
                <c:pt idx="16">
                  <c:v>805</c:v>
                </c:pt>
                <c:pt idx="17">
                  <c:v>828</c:v>
                </c:pt>
                <c:pt idx="18">
                  <c:v>857</c:v>
                </c:pt>
                <c:pt idx="19">
                  <c:v>805</c:v>
                </c:pt>
                <c:pt idx="20">
                  <c:v>689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BF-4F6B-BA75-573B44943B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PB</c:v>
                </c:pt>
              </c:strCache>
            </c:strRef>
          </c:tx>
          <c:spPr>
            <a:solidFill>
              <a:srgbClr val="63A70A"/>
            </a:solidFill>
            <a:ln>
              <a:noFill/>
            </a:ln>
          </c:spPr>
          <c:invertIfNegative val="0"/>
          <c:cat>
            <c:numRef>
              <c:f>Sheet1!$A$2:$A$22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Sheet1!$C$2:$C$22</c:f>
              <c:numCache>
                <c:formatCode>General</c:formatCode>
                <c:ptCount val="21"/>
                <c:pt idx="0">
                  <c:v>101</c:v>
                </c:pt>
                <c:pt idx="1">
                  <c:v>143</c:v>
                </c:pt>
                <c:pt idx="2">
                  <c:v>158</c:v>
                </c:pt>
                <c:pt idx="3">
                  <c:v>206</c:v>
                </c:pt>
                <c:pt idx="4">
                  <c:v>227</c:v>
                </c:pt>
                <c:pt idx="5">
                  <c:v>183</c:v>
                </c:pt>
                <c:pt idx="6">
                  <c:v>188</c:v>
                </c:pt>
                <c:pt idx="7">
                  <c:v>168</c:v>
                </c:pt>
                <c:pt idx="8">
                  <c:v>172</c:v>
                </c:pt>
                <c:pt idx="9">
                  <c:v>184</c:v>
                </c:pt>
                <c:pt idx="10">
                  <c:v>161</c:v>
                </c:pt>
                <c:pt idx="11">
                  <c:v>175</c:v>
                </c:pt>
                <c:pt idx="12">
                  <c:v>154</c:v>
                </c:pt>
                <c:pt idx="13">
                  <c:v>162</c:v>
                </c:pt>
                <c:pt idx="14">
                  <c:v>195</c:v>
                </c:pt>
                <c:pt idx="15">
                  <c:v>206</c:v>
                </c:pt>
                <c:pt idx="16">
                  <c:v>268</c:v>
                </c:pt>
                <c:pt idx="17">
                  <c:v>229</c:v>
                </c:pt>
                <c:pt idx="18">
                  <c:v>246</c:v>
                </c:pt>
                <c:pt idx="19">
                  <c:v>290</c:v>
                </c:pt>
                <c:pt idx="20">
                  <c:v>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BF-4F6B-BA75-573B44943B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CB</c:v>
                </c:pt>
              </c:strCache>
            </c:strRef>
          </c:tx>
          <c:spPr>
            <a:solidFill>
              <a:srgbClr val="EA7200"/>
            </a:solidFill>
            <a:ln>
              <a:noFill/>
            </a:ln>
          </c:spPr>
          <c:invertIfNegative val="0"/>
          <c:cat>
            <c:numRef>
              <c:f>Sheet1!$A$2:$A$22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Sheet1!$D$2:$D$22</c:f>
              <c:numCache>
                <c:formatCode>General</c:formatCode>
                <c:ptCount val="21"/>
                <c:pt idx="0">
                  <c:v>177</c:v>
                </c:pt>
                <c:pt idx="1">
                  <c:v>225</c:v>
                </c:pt>
                <c:pt idx="2">
                  <c:v>277</c:v>
                </c:pt>
                <c:pt idx="3">
                  <c:v>278</c:v>
                </c:pt>
                <c:pt idx="4">
                  <c:v>262</c:v>
                </c:pt>
                <c:pt idx="5">
                  <c:v>295</c:v>
                </c:pt>
                <c:pt idx="6">
                  <c:v>306</c:v>
                </c:pt>
                <c:pt idx="7">
                  <c:v>380</c:v>
                </c:pt>
                <c:pt idx="8">
                  <c:v>341</c:v>
                </c:pt>
                <c:pt idx="9">
                  <c:v>386</c:v>
                </c:pt>
                <c:pt idx="10">
                  <c:v>367</c:v>
                </c:pt>
                <c:pt idx="11">
                  <c:v>345</c:v>
                </c:pt>
                <c:pt idx="12">
                  <c:v>321</c:v>
                </c:pt>
                <c:pt idx="13">
                  <c:v>279</c:v>
                </c:pt>
                <c:pt idx="14">
                  <c:v>260</c:v>
                </c:pt>
                <c:pt idx="15">
                  <c:v>302</c:v>
                </c:pt>
                <c:pt idx="16">
                  <c:v>253</c:v>
                </c:pt>
                <c:pt idx="17">
                  <c:v>233</c:v>
                </c:pt>
                <c:pt idx="18">
                  <c:v>213</c:v>
                </c:pt>
                <c:pt idx="19">
                  <c:v>186</c:v>
                </c:pt>
                <c:pt idx="20">
                  <c:v>167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BF-4F6B-BA75-573B44943B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50515968"/>
        <c:axId val="50517504"/>
      </c:barChart>
      <c:catAx>
        <c:axId val="50515968"/>
        <c:scaling>
          <c:orientation val="minMax"/>
        </c:scaling>
        <c:delete val="0"/>
        <c:axPos val="b"/>
        <c:numFmt formatCode="@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-2100000" vert="horz"/>
          <a:lstStyle/>
          <a:p>
            <a:pPr>
              <a:defRPr sz="1800"/>
            </a:pPr>
            <a:endParaRPr lang="en-US"/>
          </a:p>
        </c:txPr>
        <c:crossAx val="50517504"/>
        <c:crosses val="autoZero"/>
        <c:auto val="1"/>
        <c:lblAlgn val="ctr"/>
        <c:lblOffset val="25"/>
        <c:tickLblSkip val="1"/>
        <c:noMultiLvlLbl val="0"/>
      </c:catAx>
      <c:valAx>
        <c:axId val="50517504"/>
        <c:scaling>
          <c:orientation val="minMax"/>
          <c:max val="1400"/>
          <c:min val="0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Number of Transplants</a:t>
                </a:r>
              </a:p>
            </c:rich>
          </c:tx>
          <c:layout>
            <c:manualLayout>
              <c:xMode val="edge"/>
              <c:yMode val="edge"/>
              <c:x val="0"/>
              <c:y val="0.1539585215782453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50515968"/>
        <c:crosses val="autoZero"/>
        <c:crossBetween val="between"/>
        <c:majorUnit val="200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2000">
          <a:latin typeface="+mn-lt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77934529017206"/>
          <c:y val="9.9163977453637961E-2"/>
          <c:w val="0.89034977398658499"/>
          <c:h val="0.7210920356266941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BM</c:v>
                </c:pt>
              </c:strCache>
            </c:strRef>
          </c:tx>
          <c:spPr>
            <a:solidFill>
              <a:srgbClr val="0079C1"/>
            </a:solidFill>
            <a:ln>
              <a:noFill/>
            </a:ln>
          </c:spPr>
          <c:invertIfNegative val="0"/>
          <c:cat>
            <c:numRef>
              <c:f>Sheet1!$A$2:$A$22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Sheet1!$B$2:$B$22</c:f>
              <c:numCache>
                <c:formatCode>General</c:formatCode>
                <c:ptCount val="21"/>
                <c:pt idx="0">
                  <c:v>1362</c:v>
                </c:pt>
                <c:pt idx="1">
                  <c:v>947</c:v>
                </c:pt>
                <c:pt idx="2">
                  <c:v>930</c:v>
                </c:pt>
                <c:pt idx="3">
                  <c:v>749</c:v>
                </c:pt>
                <c:pt idx="4">
                  <c:v>745</c:v>
                </c:pt>
                <c:pt idx="5">
                  <c:v>618</c:v>
                </c:pt>
                <c:pt idx="6">
                  <c:v>622</c:v>
                </c:pt>
                <c:pt idx="7">
                  <c:v>652</c:v>
                </c:pt>
                <c:pt idx="8">
                  <c:v>678</c:v>
                </c:pt>
                <c:pt idx="9">
                  <c:v>709</c:v>
                </c:pt>
                <c:pt idx="10">
                  <c:v>756</c:v>
                </c:pt>
                <c:pt idx="11">
                  <c:v>802</c:v>
                </c:pt>
                <c:pt idx="12">
                  <c:v>883</c:v>
                </c:pt>
                <c:pt idx="13">
                  <c:v>981</c:v>
                </c:pt>
                <c:pt idx="14">
                  <c:v>983</c:v>
                </c:pt>
                <c:pt idx="15">
                  <c:v>1033</c:v>
                </c:pt>
                <c:pt idx="16">
                  <c:v>1104</c:v>
                </c:pt>
                <c:pt idx="17">
                  <c:v>1144</c:v>
                </c:pt>
                <c:pt idx="18">
                  <c:v>1229</c:v>
                </c:pt>
                <c:pt idx="19">
                  <c:v>1123</c:v>
                </c:pt>
                <c:pt idx="20">
                  <c:v>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BF-4F6B-BA75-573B44943B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PB</c:v>
                </c:pt>
              </c:strCache>
            </c:strRef>
          </c:tx>
          <c:spPr>
            <a:solidFill>
              <a:srgbClr val="63A70A"/>
            </a:solidFill>
            <a:ln>
              <a:noFill/>
            </a:ln>
          </c:spPr>
          <c:invertIfNegative val="0"/>
          <c:cat>
            <c:numRef>
              <c:f>Sheet1!$A$2:$A$22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Sheet1!$C$2:$C$22</c:f>
              <c:numCache>
                <c:formatCode>General</c:formatCode>
                <c:ptCount val="21"/>
                <c:pt idx="0">
                  <c:v>1439</c:v>
                </c:pt>
                <c:pt idx="1">
                  <c:v>1869</c:v>
                </c:pt>
                <c:pt idx="2">
                  <c:v>2209</c:v>
                </c:pt>
                <c:pt idx="3">
                  <c:v>2484</c:v>
                </c:pt>
                <c:pt idx="4">
                  <c:v>2680</c:v>
                </c:pt>
                <c:pt idx="5">
                  <c:v>3089</c:v>
                </c:pt>
                <c:pt idx="6">
                  <c:v>3246</c:v>
                </c:pt>
                <c:pt idx="7">
                  <c:v>3437</c:v>
                </c:pt>
                <c:pt idx="8">
                  <c:v>3905</c:v>
                </c:pt>
                <c:pt idx="9">
                  <c:v>4105</c:v>
                </c:pt>
                <c:pt idx="10">
                  <c:v>4294</c:v>
                </c:pt>
                <c:pt idx="11">
                  <c:v>4601</c:v>
                </c:pt>
                <c:pt idx="12">
                  <c:v>4764</c:v>
                </c:pt>
                <c:pt idx="13">
                  <c:v>5190</c:v>
                </c:pt>
                <c:pt idx="14">
                  <c:v>5254</c:v>
                </c:pt>
                <c:pt idx="15">
                  <c:v>5415</c:v>
                </c:pt>
                <c:pt idx="16">
                  <c:v>5369</c:v>
                </c:pt>
                <c:pt idx="17">
                  <c:v>5679</c:v>
                </c:pt>
                <c:pt idx="18">
                  <c:v>5839</c:v>
                </c:pt>
                <c:pt idx="19">
                  <c:v>6042</c:v>
                </c:pt>
                <c:pt idx="20">
                  <c:v>6156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BF-4F6B-BA75-573B44943B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CB</c:v>
                </c:pt>
              </c:strCache>
            </c:strRef>
          </c:tx>
          <c:spPr>
            <a:solidFill>
              <a:srgbClr val="EA7200"/>
            </a:solidFill>
            <a:ln>
              <a:noFill/>
            </a:ln>
          </c:spPr>
          <c:invertIfNegative val="0"/>
          <c:cat>
            <c:numRef>
              <c:f>Sheet1!$A$2:$A$22</c:f>
              <c:numCache>
                <c:formatCode>General</c:formatCod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numCache>
            </c:numRef>
          </c:cat>
          <c:val>
            <c:numRef>
              <c:f>Sheet1!$D$2:$D$22</c:f>
              <c:numCache>
                <c:formatCode>General</c:formatCode>
                <c:ptCount val="21"/>
                <c:pt idx="0">
                  <c:v>54</c:v>
                </c:pt>
                <c:pt idx="1">
                  <c:v>114</c:v>
                </c:pt>
                <c:pt idx="2">
                  <c:v>90</c:v>
                </c:pt>
                <c:pt idx="3">
                  <c:v>97</c:v>
                </c:pt>
                <c:pt idx="4">
                  <c:v>139</c:v>
                </c:pt>
                <c:pt idx="5">
                  <c:v>186</c:v>
                </c:pt>
                <c:pt idx="6">
                  <c:v>245</c:v>
                </c:pt>
                <c:pt idx="7">
                  <c:v>273</c:v>
                </c:pt>
                <c:pt idx="8">
                  <c:v>376</c:v>
                </c:pt>
                <c:pt idx="9">
                  <c:v>389</c:v>
                </c:pt>
                <c:pt idx="10">
                  <c:v>421</c:v>
                </c:pt>
                <c:pt idx="11">
                  <c:v>475</c:v>
                </c:pt>
                <c:pt idx="12">
                  <c:v>462</c:v>
                </c:pt>
                <c:pt idx="13">
                  <c:v>497</c:v>
                </c:pt>
                <c:pt idx="14">
                  <c:v>472</c:v>
                </c:pt>
                <c:pt idx="15">
                  <c:v>424</c:v>
                </c:pt>
                <c:pt idx="16">
                  <c:v>388</c:v>
                </c:pt>
                <c:pt idx="17">
                  <c:v>351</c:v>
                </c:pt>
                <c:pt idx="18">
                  <c:v>294</c:v>
                </c:pt>
                <c:pt idx="19">
                  <c:v>294</c:v>
                </c:pt>
                <c:pt idx="20">
                  <c:v>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BF-4F6B-BA75-573B44943B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50515968"/>
        <c:axId val="50517504"/>
      </c:barChart>
      <c:catAx>
        <c:axId val="50515968"/>
        <c:scaling>
          <c:orientation val="minMax"/>
        </c:scaling>
        <c:delete val="0"/>
        <c:axPos val="b"/>
        <c:numFmt formatCode="@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-2100000" vert="horz"/>
          <a:lstStyle/>
          <a:p>
            <a:pPr>
              <a:defRPr sz="1800"/>
            </a:pPr>
            <a:endParaRPr lang="en-US"/>
          </a:p>
        </c:txPr>
        <c:crossAx val="50517504"/>
        <c:crosses val="autoZero"/>
        <c:auto val="1"/>
        <c:lblAlgn val="ctr"/>
        <c:lblOffset val="25"/>
        <c:tickLblSkip val="1"/>
        <c:noMultiLvlLbl val="0"/>
      </c:catAx>
      <c:valAx>
        <c:axId val="50517504"/>
        <c:scaling>
          <c:orientation val="minMax"/>
          <c:max val="8000"/>
          <c:min val="0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Number of Transplants</a:t>
                </a:r>
              </a:p>
            </c:rich>
          </c:tx>
          <c:layout>
            <c:manualLayout>
              <c:xMode val="edge"/>
              <c:yMode val="edge"/>
              <c:x val="0"/>
              <c:y val="0.1539585215782453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50515968"/>
        <c:crosses val="autoZero"/>
        <c:crossBetween val="between"/>
        <c:majorUnit val="1000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2000">
          <a:latin typeface="+mn-lt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22832822980461"/>
          <c:y val="0.22816509616625791"/>
          <c:w val="0.87776599105667352"/>
          <c:h val="0.589135794501097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 vivo graft manipulation*</c:v>
                </c:pt>
              </c:strCache>
            </c:strRef>
          </c:tx>
          <c:spPr>
            <a:solidFill>
              <a:srgbClr val="0079C1"/>
            </a:solidFill>
            <a:ln>
              <a:noFill/>
            </a:ln>
          </c:spPr>
          <c:invertIfNegative val="0"/>
          <c:dLbls>
            <c:dLbl>
              <c:idx val="10"/>
              <c:layout>
                <c:manualLayout>
                  <c:x val="3.472222222222222E-3"/>
                  <c:y val="1.598360655737694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212-449D-A921-1735FE14E7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0079C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Sheet1!$B$2:$B$12</c:f>
              <c:numCache>
                <c:formatCode>0</c:formatCode>
                <c:ptCount val="11"/>
                <c:pt idx="0">
                  <c:v>2</c:v>
                </c:pt>
                <c:pt idx="1">
                  <c:v>3</c:v>
                </c:pt>
                <c:pt idx="2">
                  <c:v>1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BF-4F6B-BA75-573B44943B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PtCy +- Others</c:v>
                </c:pt>
              </c:strCache>
            </c:strRef>
          </c:tx>
          <c:spPr>
            <a:solidFill>
              <a:srgbClr val="63A70A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Sheet1!$C$2:$C$12</c:f>
              <c:numCache>
                <c:formatCode>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6</c:v>
                </c:pt>
                <c:pt idx="1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BF-4F6B-BA75-573B44943B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CNI +- Others</c:v>
                </c:pt>
              </c:strCache>
            </c:strRef>
          </c:tx>
          <c:spPr>
            <a:solidFill>
              <a:srgbClr val="EA72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Sheet1!$D$2:$D$12</c:f>
              <c:numCache>
                <c:formatCode>0</c:formatCode>
                <c:ptCount val="11"/>
                <c:pt idx="0">
                  <c:v>96</c:v>
                </c:pt>
                <c:pt idx="1">
                  <c:v>94</c:v>
                </c:pt>
                <c:pt idx="2">
                  <c:v>98</c:v>
                </c:pt>
                <c:pt idx="3">
                  <c:v>94</c:v>
                </c:pt>
                <c:pt idx="4">
                  <c:v>96</c:v>
                </c:pt>
                <c:pt idx="5">
                  <c:v>96</c:v>
                </c:pt>
                <c:pt idx="6">
                  <c:v>94</c:v>
                </c:pt>
                <c:pt idx="7">
                  <c:v>91</c:v>
                </c:pt>
                <c:pt idx="8">
                  <c:v>90</c:v>
                </c:pt>
                <c:pt idx="9">
                  <c:v>88</c:v>
                </c:pt>
                <c:pt idx="10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E-46AC-A7B3-ED38BAE3A6B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00A0DD"/>
            </a:solidFill>
            <a:ln>
              <a:noFill/>
            </a:ln>
          </c:spPr>
          <c:invertIfNegative val="0"/>
          <c:dLbls>
            <c:dLbl>
              <c:idx val="10"/>
              <c:layout>
                <c:manualLayout>
                  <c:x val="0"/>
                  <c:y val="-4.41172927154597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708-4E53-AFB4-4D6E6DF209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00A0DD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Sheet1!$E$2:$E$12</c:f>
              <c:numCache>
                <c:formatCode>0</c:formatCode>
                <c:ptCount val="11"/>
                <c:pt idx="0">
                  <c:v>2</c:v>
                </c:pt>
                <c:pt idx="1">
                  <c:v>3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FE-46AC-A7B3-ED38BAE3A6B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50515968"/>
        <c:axId val="50517504"/>
      </c:barChart>
      <c:catAx>
        <c:axId val="50515968"/>
        <c:scaling>
          <c:orientation val="minMax"/>
        </c:scaling>
        <c:delete val="0"/>
        <c:axPos val="b"/>
        <c:numFmt formatCode="@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 rot="-2100000" vert="horz"/>
          <a:lstStyle/>
          <a:p>
            <a:pPr>
              <a:defRPr/>
            </a:pPr>
            <a:endParaRPr lang="en-US"/>
          </a:p>
        </c:txPr>
        <c:crossAx val="50517504"/>
        <c:crosses val="autoZero"/>
        <c:auto val="1"/>
        <c:lblAlgn val="ctr"/>
        <c:lblOffset val="150"/>
        <c:noMultiLvlLbl val="0"/>
      </c:catAx>
      <c:valAx>
        <c:axId val="5051750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rgbClr val="00000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Transplants, %</a:t>
                </a:r>
              </a:p>
            </c:rich>
          </c:tx>
          <c:layout>
            <c:manualLayout>
              <c:xMode val="edge"/>
              <c:yMode val="edge"/>
              <c:x val="7.04378098571012E-4"/>
              <c:y val="0.32272922851856628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rgbClr val="000000"/>
            </a:solidFill>
          </a:ln>
        </c:spPr>
        <c:crossAx val="50515968"/>
        <c:crosses val="autoZero"/>
        <c:crossBetween val="between"/>
        <c:majorUnit val="20"/>
      </c:valAx>
    </c:plotArea>
    <c:legend>
      <c:legendPos val="t"/>
      <c:layout>
        <c:manualLayout>
          <c:xMode val="edge"/>
          <c:yMode val="edge"/>
          <c:x val="0"/>
          <c:y val="0"/>
          <c:w val="0.98181818181818181"/>
          <c:h val="6.5082827761283935E-2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000">
          <a:solidFill>
            <a:srgbClr val="000000"/>
          </a:solidFill>
          <a:latin typeface="+mn-lt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22832822980461"/>
          <c:y val="0.22816509616625791"/>
          <c:w val="0.87776599105667352"/>
          <c:h val="0.589135794501097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 vivo graft manipulation*</c:v>
                </c:pt>
              </c:strCache>
            </c:strRef>
          </c:tx>
          <c:spPr>
            <a:solidFill>
              <a:srgbClr val="0079C1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0079C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Sheet1!$B$2:$B$12</c:f>
              <c:numCache>
                <c:formatCode>0</c:formatCode>
                <c:ptCount val="11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3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BF-4F6B-BA75-573B44943B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PtCy +- Others</c:v>
                </c:pt>
              </c:strCache>
            </c:strRef>
          </c:tx>
          <c:spPr>
            <a:solidFill>
              <a:srgbClr val="63A70A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Sheet1!$C$2:$C$12</c:f>
              <c:numCache>
                <c:formatCode>0</c:formatCode>
                <c:ptCount val="11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7</c:v>
                </c:pt>
                <c:pt idx="6">
                  <c:v>7</c:v>
                </c:pt>
                <c:pt idx="7">
                  <c:v>10</c:v>
                </c:pt>
                <c:pt idx="8">
                  <c:v>12</c:v>
                </c:pt>
                <c:pt idx="9">
                  <c:v>16</c:v>
                </c:pt>
                <c:pt idx="10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BF-4F6B-BA75-573B44943B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CNI +- Others</c:v>
                </c:pt>
              </c:strCache>
            </c:strRef>
          </c:tx>
          <c:spPr>
            <a:solidFill>
              <a:srgbClr val="EA72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Sheet1!$D$2:$D$12</c:f>
              <c:numCache>
                <c:formatCode>0</c:formatCode>
                <c:ptCount val="11"/>
                <c:pt idx="0">
                  <c:v>94</c:v>
                </c:pt>
                <c:pt idx="1">
                  <c:v>92</c:v>
                </c:pt>
                <c:pt idx="2">
                  <c:v>93</c:v>
                </c:pt>
                <c:pt idx="3">
                  <c:v>92</c:v>
                </c:pt>
                <c:pt idx="4">
                  <c:v>91</c:v>
                </c:pt>
                <c:pt idx="5">
                  <c:v>90</c:v>
                </c:pt>
                <c:pt idx="6">
                  <c:v>88</c:v>
                </c:pt>
                <c:pt idx="7">
                  <c:v>85</c:v>
                </c:pt>
                <c:pt idx="8">
                  <c:v>83</c:v>
                </c:pt>
                <c:pt idx="9">
                  <c:v>80</c:v>
                </c:pt>
                <c:pt idx="10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E-46AC-A7B3-ED38BAE3A6B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00A0DD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00A0DD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Sheet1!$E$2:$E$12</c:f>
              <c:numCache>
                <c:formatCode>0</c:formatCode>
                <c:ptCount val="11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FE-46AC-A7B3-ED38BAE3A6B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50515968"/>
        <c:axId val="50517504"/>
      </c:barChart>
      <c:catAx>
        <c:axId val="50515968"/>
        <c:scaling>
          <c:orientation val="minMax"/>
        </c:scaling>
        <c:delete val="0"/>
        <c:axPos val="b"/>
        <c:numFmt formatCode="@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 rot="-2100000" vert="horz"/>
          <a:lstStyle/>
          <a:p>
            <a:pPr>
              <a:defRPr/>
            </a:pPr>
            <a:endParaRPr lang="en-US"/>
          </a:p>
        </c:txPr>
        <c:crossAx val="50517504"/>
        <c:crosses val="autoZero"/>
        <c:auto val="1"/>
        <c:lblAlgn val="ctr"/>
        <c:lblOffset val="150"/>
        <c:noMultiLvlLbl val="0"/>
      </c:catAx>
      <c:valAx>
        <c:axId val="5051750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rgbClr val="00000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Transplants, %</a:t>
                </a:r>
              </a:p>
            </c:rich>
          </c:tx>
          <c:layout>
            <c:manualLayout>
              <c:xMode val="edge"/>
              <c:yMode val="edge"/>
              <c:x val="7.04378098571012E-4"/>
              <c:y val="0.32819370939288328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rgbClr val="000000"/>
            </a:solidFill>
          </a:ln>
        </c:spPr>
        <c:crossAx val="50515968"/>
        <c:crosses val="autoZero"/>
        <c:crossBetween val="between"/>
        <c:majorUnit val="20"/>
      </c:valAx>
    </c:plotArea>
    <c:legend>
      <c:legendPos val="t"/>
      <c:layout>
        <c:manualLayout>
          <c:xMode val="edge"/>
          <c:yMode val="edge"/>
          <c:x val="0"/>
          <c:y val="0"/>
          <c:w val="0.98181818181818181"/>
          <c:h val="6.5082827761283935E-2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000">
          <a:solidFill>
            <a:srgbClr val="000000"/>
          </a:solidFill>
          <a:latin typeface="+mn-lt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22832822980461"/>
          <c:y val="0.22816509616625791"/>
          <c:w val="0.87776599105667352"/>
          <c:h val="0.589135794501097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 vivo graft manipulation*</c:v>
                </c:pt>
              </c:strCache>
            </c:strRef>
          </c:tx>
          <c:spPr>
            <a:solidFill>
              <a:srgbClr val="0079C1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Sheet1!$B$2:$B$12</c:f>
              <c:numCache>
                <c:formatCode>0</c:formatCode>
                <c:ptCount val="11"/>
                <c:pt idx="0">
                  <c:v>6</c:v>
                </c:pt>
                <c:pt idx="1">
                  <c:v>7</c:v>
                </c:pt>
                <c:pt idx="2">
                  <c:v>5</c:v>
                </c:pt>
                <c:pt idx="3">
                  <c:v>7</c:v>
                </c:pt>
                <c:pt idx="4">
                  <c:v>6</c:v>
                </c:pt>
                <c:pt idx="5">
                  <c:v>9</c:v>
                </c:pt>
                <c:pt idx="6">
                  <c:v>11</c:v>
                </c:pt>
                <c:pt idx="7">
                  <c:v>10</c:v>
                </c:pt>
                <c:pt idx="8">
                  <c:v>13</c:v>
                </c:pt>
                <c:pt idx="9">
                  <c:v>11</c:v>
                </c:pt>
                <c:pt idx="1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BF-4F6B-BA75-573B44943B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PtCy +- Others</c:v>
                </c:pt>
              </c:strCache>
            </c:strRef>
          </c:tx>
          <c:spPr>
            <a:solidFill>
              <a:srgbClr val="63A70A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2" formatCode="0">
                  <c:v>1</c:v>
                </c:pt>
                <c:pt idx="3" formatCode="0">
                  <c:v>3</c:v>
                </c:pt>
                <c:pt idx="4" formatCode="0">
                  <c:v>1</c:v>
                </c:pt>
                <c:pt idx="5" formatCode="0">
                  <c:v>1</c:v>
                </c:pt>
                <c:pt idx="6" formatCode="0">
                  <c:v>2</c:v>
                </c:pt>
                <c:pt idx="7" formatCode="0">
                  <c:v>1</c:v>
                </c:pt>
                <c:pt idx="8" formatCode="0">
                  <c:v>5</c:v>
                </c:pt>
                <c:pt idx="9" formatCode="0">
                  <c:v>3</c:v>
                </c:pt>
                <c:pt idx="10" formatCode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BF-4F6B-BA75-573B44943B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CNI +- Others</c:v>
                </c:pt>
              </c:strCache>
            </c:strRef>
          </c:tx>
          <c:spPr>
            <a:solidFill>
              <a:srgbClr val="EA72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Sheet1!$D$2:$D$12</c:f>
              <c:numCache>
                <c:formatCode>0</c:formatCode>
                <c:ptCount val="11"/>
                <c:pt idx="0">
                  <c:v>92</c:v>
                </c:pt>
                <c:pt idx="1">
                  <c:v>90</c:v>
                </c:pt>
                <c:pt idx="2">
                  <c:v>91</c:v>
                </c:pt>
                <c:pt idx="3">
                  <c:v>88</c:v>
                </c:pt>
                <c:pt idx="4">
                  <c:v>92</c:v>
                </c:pt>
                <c:pt idx="5">
                  <c:v>88</c:v>
                </c:pt>
                <c:pt idx="6">
                  <c:v>86</c:v>
                </c:pt>
                <c:pt idx="7">
                  <c:v>88</c:v>
                </c:pt>
                <c:pt idx="8">
                  <c:v>81</c:v>
                </c:pt>
                <c:pt idx="9">
                  <c:v>86</c:v>
                </c:pt>
                <c:pt idx="10">
                  <c:v>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E-46AC-A7B3-ED38BAE3A6B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00A0DD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00A0DD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Sheet1!$E$2:$E$12</c:f>
              <c:numCache>
                <c:formatCode>0</c:formatCode>
                <c:ptCount val="11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FE-46AC-A7B3-ED38BAE3A6B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50515968"/>
        <c:axId val="50517504"/>
      </c:barChart>
      <c:catAx>
        <c:axId val="50515968"/>
        <c:scaling>
          <c:orientation val="minMax"/>
        </c:scaling>
        <c:delete val="0"/>
        <c:axPos val="b"/>
        <c:numFmt formatCode="@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 rot="-2100000" vert="horz"/>
          <a:lstStyle/>
          <a:p>
            <a:pPr>
              <a:defRPr/>
            </a:pPr>
            <a:endParaRPr lang="en-US"/>
          </a:p>
        </c:txPr>
        <c:crossAx val="50517504"/>
        <c:crosses val="autoZero"/>
        <c:auto val="1"/>
        <c:lblAlgn val="ctr"/>
        <c:lblOffset val="25"/>
        <c:noMultiLvlLbl val="0"/>
      </c:catAx>
      <c:valAx>
        <c:axId val="5051750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rgbClr val="00000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Transplants, %</a:t>
                </a:r>
              </a:p>
            </c:rich>
          </c:tx>
          <c:layout>
            <c:manualLayout>
              <c:xMode val="edge"/>
              <c:yMode val="edge"/>
              <c:x val="7.04378098571012E-4"/>
              <c:y val="0.32272922851856628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rgbClr val="000000"/>
            </a:solidFill>
          </a:ln>
        </c:spPr>
        <c:crossAx val="50515968"/>
        <c:crosses val="autoZero"/>
        <c:crossBetween val="between"/>
        <c:majorUnit val="20"/>
      </c:valAx>
    </c:plotArea>
    <c:legend>
      <c:legendPos val="t"/>
      <c:layout>
        <c:manualLayout>
          <c:xMode val="edge"/>
          <c:yMode val="edge"/>
          <c:x val="0"/>
          <c:y val="0"/>
          <c:w val="0.98181818181818181"/>
          <c:h val="6.5082827761283935E-2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000">
          <a:solidFill>
            <a:srgbClr val="000000"/>
          </a:solidFill>
          <a:latin typeface="+mn-lt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22832822980461"/>
          <c:y val="0.22816509616625791"/>
          <c:w val="0.87776599105667352"/>
          <c:h val="0.589135794501097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 vivo graft manipulation*</c:v>
                </c:pt>
              </c:strCache>
            </c:strRef>
          </c:tx>
          <c:spPr>
            <a:solidFill>
              <a:srgbClr val="0079C1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0079C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Sheet1!$B$2:$B$12</c:f>
              <c:numCache>
                <c:formatCode>0</c:formatCode>
                <c:ptCount val="11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BF-4F6B-BA75-573B44943B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PtCy +- Others</c:v>
                </c:pt>
              </c:strCache>
            </c:strRef>
          </c:tx>
          <c:spPr>
            <a:solidFill>
              <a:srgbClr val="63A70A"/>
            </a:solidFill>
            <a:ln>
              <a:noFill/>
            </a:ln>
          </c:spPr>
          <c:invertIfNegative val="0"/>
          <c:dLbls>
            <c:dLbl>
              <c:idx val="7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212-449D-A921-1735FE14E7C3}"/>
                </c:ext>
              </c:extLst>
            </c:dLbl>
            <c:dLbl>
              <c:idx val="8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212-449D-A921-1735FE14E7C3}"/>
                </c:ext>
              </c:extLst>
            </c:dLbl>
            <c:dLbl>
              <c:idx val="9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212-449D-A921-1735FE14E7C3}"/>
                </c:ext>
              </c:extLst>
            </c:dLbl>
            <c:dLbl>
              <c:idx val="1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212-449D-A921-1735FE14E7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Sheet1!$C$2:$C$12</c:f>
              <c:numCache>
                <c:formatCode>0</c:formatCode>
                <c:ptCount val="11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9</c:v>
                </c:pt>
                <c:pt idx="8">
                  <c:v>14</c:v>
                </c:pt>
                <c:pt idx="9">
                  <c:v>19</c:v>
                </c:pt>
                <c:pt idx="10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BF-4F6B-BA75-573B44943B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CNI +- Others</c:v>
                </c:pt>
              </c:strCache>
            </c:strRef>
          </c:tx>
          <c:spPr>
            <a:solidFill>
              <a:srgbClr val="EA72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Sheet1!$D$2:$D$12</c:f>
              <c:numCache>
                <c:formatCode>0</c:formatCode>
                <c:ptCount val="11"/>
                <c:pt idx="0">
                  <c:v>95</c:v>
                </c:pt>
                <c:pt idx="1">
                  <c:v>95</c:v>
                </c:pt>
                <c:pt idx="2">
                  <c:v>95</c:v>
                </c:pt>
                <c:pt idx="3">
                  <c:v>94</c:v>
                </c:pt>
                <c:pt idx="4">
                  <c:v>93</c:v>
                </c:pt>
                <c:pt idx="5">
                  <c:v>93</c:v>
                </c:pt>
                <c:pt idx="6">
                  <c:v>91</c:v>
                </c:pt>
                <c:pt idx="7">
                  <c:v>88</c:v>
                </c:pt>
                <c:pt idx="8">
                  <c:v>83</c:v>
                </c:pt>
                <c:pt idx="9">
                  <c:v>79</c:v>
                </c:pt>
                <c:pt idx="10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E-46AC-A7B3-ED38BAE3A6B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00A0DD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00A0DD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Sheet1!$E$2:$E$12</c:f>
              <c:numCache>
                <c:formatCode>0</c:formatCode>
                <c:ptCount val="11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FE-46AC-A7B3-ED38BAE3A6B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50515968"/>
        <c:axId val="50517504"/>
      </c:barChart>
      <c:catAx>
        <c:axId val="50515968"/>
        <c:scaling>
          <c:orientation val="minMax"/>
        </c:scaling>
        <c:delete val="0"/>
        <c:axPos val="b"/>
        <c:numFmt formatCode="@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 rot="-2100000" vert="horz"/>
          <a:lstStyle/>
          <a:p>
            <a:pPr>
              <a:defRPr/>
            </a:pPr>
            <a:endParaRPr lang="en-US"/>
          </a:p>
        </c:txPr>
        <c:crossAx val="50517504"/>
        <c:crosses val="autoZero"/>
        <c:auto val="1"/>
        <c:lblAlgn val="ctr"/>
        <c:lblOffset val="150"/>
        <c:noMultiLvlLbl val="0"/>
      </c:catAx>
      <c:valAx>
        <c:axId val="5051750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rgbClr val="00000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Transplants, %</a:t>
                </a:r>
              </a:p>
            </c:rich>
          </c:tx>
          <c:layout>
            <c:manualLayout>
              <c:xMode val="edge"/>
              <c:yMode val="edge"/>
              <c:x val="7.04378098571012E-4"/>
              <c:y val="0.32272922851856628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rgbClr val="000000"/>
            </a:solidFill>
          </a:ln>
        </c:spPr>
        <c:crossAx val="50515968"/>
        <c:crosses val="autoZero"/>
        <c:crossBetween val="between"/>
        <c:majorUnit val="20"/>
      </c:valAx>
    </c:plotArea>
    <c:legend>
      <c:legendPos val="t"/>
      <c:layout>
        <c:manualLayout>
          <c:xMode val="edge"/>
          <c:yMode val="edge"/>
          <c:x val="0"/>
          <c:y val="0"/>
          <c:w val="0.98181818181818181"/>
          <c:h val="6.5082827761283935E-2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000">
          <a:solidFill>
            <a:srgbClr val="000000"/>
          </a:solidFill>
          <a:latin typeface="+mn-lt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22832822980461"/>
          <c:y val="0.22816509616625791"/>
          <c:w val="0.87776599105667352"/>
          <c:h val="0.589135794501097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 vivo graft manipulation*</c:v>
                </c:pt>
              </c:strCache>
            </c:strRef>
          </c:tx>
          <c:spPr>
            <a:solidFill>
              <a:srgbClr val="0079C1"/>
            </a:solidFill>
            <a:ln>
              <a:noFill/>
            </a:ln>
          </c:spPr>
          <c:invertIfNegative val="0"/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34D-4FF2-A7BC-046A8A5B05CB}"/>
                </c:ext>
              </c:extLst>
            </c:dLbl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4D-4FF2-A7BC-046A8A5B05CB}"/>
                </c:ext>
              </c:extLst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4D-4FF2-A7BC-046A8A5B05CB}"/>
                </c:ext>
              </c:extLst>
            </c:dLbl>
            <c:dLbl>
              <c:idx val="3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34D-4FF2-A7BC-046A8A5B05CB}"/>
                </c:ext>
              </c:extLst>
            </c:dLbl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34D-4FF2-A7BC-046A8A5B05CB}"/>
                </c:ext>
              </c:extLst>
            </c:dLbl>
            <c:dLbl>
              <c:idx val="5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34D-4FF2-A7BC-046A8A5B05CB}"/>
                </c:ext>
              </c:extLst>
            </c:dLbl>
            <c:dLbl>
              <c:idx val="6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34D-4FF2-A7BC-046A8A5B05CB}"/>
                </c:ext>
              </c:extLst>
            </c:dLbl>
            <c:dLbl>
              <c:idx val="7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34D-4FF2-A7BC-046A8A5B05CB}"/>
                </c:ext>
              </c:extLst>
            </c:dLbl>
            <c:dLbl>
              <c:idx val="8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34D-4FF2-A7BC-046A8A5B05CB}"/>
                </c:ext>
              </c:extLst>
            </c:dLbl>
            <c:dLbl>
              <c:idx val="9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34D-4FF2-A7BC-046A8A5B05CB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Sheet1!$B$2:$B$12</c:f>
              <c:numCache>
                <c:formatCode>0</c:formatCode>
                <c:ptCount val="11"/>
                <c:pt idx="0">
                  <c:v>22</c:v>
                </c:pt>
                <c:pt idx="1">
                  <c:v>20</c:v>
                </c:pt>
                <c:pt idx="2">
                  <c:v>16</c:v>
                </c:pt>
                <c:pt idx="3">
                  <c:v>14</c:v>
                </c:pt>
                <c:pt idx="4">
                  <c:v>13</c:v>
                </c:pt>
                <c:pt idx="5">
                  <c:v>10</c:v>
                </c:pt>
                <c:pt idx="6">
                  <c:v>9</c:v>
                </c:pt>
                <c:pt idx="7">
                  <c:v>7</c:v>
                </c:pt>
                <c:pt idx="8">
                  <c:v>6</c:v>
                </c:pt>
                <c:pt idx="9">
                  <c:v>7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BF-4F6B-BA75-573B44943B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PtCy +- Others</c:v>
                </c:pt>
              </c:strCache>
            </c:strRef>
          </c:tx>
          <c:spPr>
            <a:solidFill>
              <a:srgbClr val="63A70A"/>
            </a:solidFill>
            <a:ln>
              <a:noFill/>
            </a:ln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FFFFFF"/>
                    </a:solidFill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Sheet1!$C$2:$C$12</c:f>
              <c:numCache>
                <c:formatCode>0</c:formatCode>
                <c:ptCount val="11"/>
                <c:pt idx="0">
                  <c:v>40</c:v>
                </c:pt>
                <c:pt idx="1">
                  <c:v>46</c:v>
                </c:pt>
                <c:pt idx="2">
                  <c:v>52</c:v>
                </c:pt>
                <c:pt idx="3">
                  <c:v>65</c:v>
                </c:pt>
                <c:pt idx="4">
                  <c:v>76</c:v>
                </c:pt>
                <c:pt idx="5">
                  <c:v>83</c:v>
                </c:pt>
                <c:pt idx="6">
                  <c:v>85</c:v>
                </c:pt>
                <c:pt idx="7">
                  <c:v>89</c:v>
                </c:pt>
                <c:pt idx="8">
                  <c:v>90</c:v>
                </c:pt>
                <c:pt idx="9">
                  <c:v>89</c:v>
                </c:pt>
                <c:pt idx="10">
                  <c:v>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BF-4F6B-BA75-573B44943B2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CNI +- Others</c:v>
                </c:pt>
              </c:strCache>
            </c:strRef>
          </c:tx>
          <c:spPr>
            <a:solidFill>
              <a:srgbClr val="EA7200"/>
            </a:solidFill>
            <a:ln>
              <a:noFill/>
            </a:ln>
          </c:spPr>
          <c:invertIfNegative val="0"/>
          <c:dLbls>
            <c:dLbl>
              <c:idx val="0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05F7-4B36-B69D-FA829754BC2B}"/>
                </c:ext>
              </c:extLst>
            </c:dLbl>
            <c:dLbl>
              <c:idx val="1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05F7-4B36-B69D-FA829754BC2B}"/>
                </c:ext>
              </c:extLst>
            </c:dLbl>
            <c:dLbl>
              <c:idx val="2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05F7-4B36-B69D-FA829754BC2B}"/>
                </c:ext>
              </c:extLst>
            </c:dLbl>
            <c:dLbl>
              <c:idx val="3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4-05F7-4B36-B69D-FA829754BC2B}"/>
                </c:ext>
              </c:extLst>
            </c:dLbl>
            <c:dLbl>
              <c:idx val="4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5F7-4B36-B69D-FA829754BC2B}"/>
                </c:ext>
              </c:extLst>
            </c:dLbl>
            <c:dLbl>
              <c:idx val="5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05F7-4B36-B69D-FA829754BC2B}"/>
                </c:ext>
              </c:extLst>
            </c:dLbl>
            <c:dLbl>
              <c:idx val="6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05F7-4B36-B69D-FA829754BC2B}"/>
                </c:ext>
              </c:extLst>
            </c:dLbl>
            <c:dLbl>
              <c:idx val="7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05F7-4B36-B69D-FA829754BC2B}"/>
                </c:ext>
              </c:extLst>
            </c:dLbl>
            <c:dLbl>
              <c:idx val="8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05F7-4B36-B69D-FA829754BC2B}"/>
                </c:ext>
              </c:extLst>
            </c:dLbl>
            <c:dLbl>
              <c:idx val="9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05F7-4B36-B69D-FA829754BC2B}"/>
                </c:ext>
              </c:extLst>
            </c:dLbl>
            <c:dLbl>
              <c:idx val="10"/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8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05F7-4B36-B69D-FA829754BC2B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000000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Sheet1!$D$2:$D$12</c:f>
              <c:numCache>
                <c:formatCode>0</c:formatCode>
                <c:ptCount val="11"/>
                <c:pt idx="0">
                  <c:v>33</c:v>
                </c:pt>
                <c:pt idx="1">
                  <c:v>31</c:v>
                </c:pt>
                <c:pt idx="2">
                  <c:v>31</c:v>
                </c:pt>
                <c:pt idx="3">
                  <c:v>20</c:v>
                </c:pt>
                <c:pt idx="4">
                  <c:v>10</c:v>
                </c:pt>
                <c:pt idx="5">
                  <c:v>8</c:v>
                </c:pt>
                <c:pt idx="6">
                  <c:v>6</c:v>
                </c:pt>
                <c:pt idx="7">
                  <c:v>4</c:v>
                </c:pt>
                <c:pt idx="8">
                  <c:v>4</c:v>
                </c:pt>
                <c:pt idx="9">
                  <c:v>3</c:v>
                </c:pt>
                <c:pt idx="1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E-46AC-A7B3-ED38BAE3A6B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00A0DD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 b="1">
                    <a:solidFill>
                      <a:srgbClr val="00A0DD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</c:numCache>
            </c:numRef>
          </c:cat>
          <c:val>
            <c:numRef>
              <c:f>Sheet1!$E$2:$E$12</c:f>
              <c:numCache>
                <c:formatCode>0</c:formatCode>
                <c:ptCount val="11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1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FE-46AC-A7B3-ED38BAE3A6B1}"/>
            </c:ext>
          </c:extLst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35"/>
        <c:overlap val="100"/>
        <c:axId val="50515968"/>
        <c:axId val="50517504"/>
      </c:barChart>
      <c:catAx>
        <c:axId val="50515968"/>
        <c:scaling>
          <c:orientation val="minMax"/>
        </c:scaling>
        <c:delete val="0"/>
        <c:axPos val="b"/>
        <c:numFmt formatCode="@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 rot="-2100000" vert="horz"/>
          <a:lstStyle/>
          <a:p>
            <a:pPr>
              <a:defRPr/>
            </a:pPr>
            <a:endParaRPr lang="en-US"/>
          </a:p>
        </c:txPr>
        <c:crossAx val="50517504"/>
        <c:crosses val="autoZero"/>
        <c:auto val="1"/>
        <c:lblAlgn val="ctr"/>
        <c:lblOffset val="25"/>
        <c:noMultiLvlLbl val="0"/>
      </c:catAx>
      <c:valAx>
        <c:axId val="50517504"/>
        <c:scaling>
          <c:orientation val="minMax"/>
          <c:max val="100"/>
          <c:min val="0"/>
        </c:scaling>
        <c:delete val="0"/>
        <c:axPos val="l"/>
        <c:majorGridlines>
          <c:spPr>
            <a:ln>
              <a:solidFill>
                <a:srgbClr val="00000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Transplants, %</a:t>
                </a:r>
              </a:p>
            </c:rich>
          </c:tx>
          <c:layout>
            <c:manualLayout>
              <c:xMode val="edge"/>
              <c:yMode val="edge"/>
              <c:x val="8.8062299504228642E-3"/>
              <c:y val="0.33365819026720017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rgbClr val="000000"/>
            </a:solidFill>
          </a:ln>
        </c:spPr>
        <c:crossAx val="50515968"/>
        <c:crosses val="autoZero"/>
        <c:crossBetween val="between"/>
        <c:majorUnit val="20"/>
      </c:valAx>
    </c:plotArea>
    <c:legend>
      <c:legendPos val="t"/>
      <c:layout>
        <c:manualLayout>
          <c:xMode val="edge"/>
          <c:yMode val="edge"/>
          <c:x val="0"/>
          <c:y val="0"/>
          <c:w val="0.98181818181818181"/>
          <c:h val="9.7869713007185583E-2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2000">
          <a:solidFill>
            <a:srgbClr val="000000"/>
          </a:solidFill>
          <a:latin typeface="+mn-lt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76C8B-EC8C-461E-8748-47ECBA0B38B6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160FD-D26D-42E6-B104-DA64F407F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384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811B2F-B7A4-4416-8D41-02EBE22E8F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2010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Sum of percentage may not equal 100% due to rounding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Excludes not reported GVHD prophylaxis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811B2F-B7A4-4416-8D41-02EBE22E8F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68319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Sum of percentage may not equal 100% due to rounding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Excludes not reported GVHD prophylaxis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811B2F-B7A4-4416-8D41-02EBE22E8F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90997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Sum of percentage may not equal 100% due to rounding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Excludes not reported GVHD prophylaxis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811B2F-B7A4-4416-8D41-02EBE22E8F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50872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8911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827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49789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14474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15982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3434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0155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Sum of percentage may not equal 100% due to rounding</a:t>
            </a:r>
            <a:endParaRPr lang="en-US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Excludes twin donor, multiple donor, match unknown unrelated donor, and not reported donors</a:t>
            </a:r>
            <a:endParaRPr lang="en-US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811B2F-B7A4-4416-8D41-02EBE22E8F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99541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40789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A160FD-D26D-42E6-B104-DA64F407F64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4192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92421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10336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7238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29611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/>
              <a:t>data in ppt file ‘SS2021-raw data-part2.’ slide: 39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/>
              <a:t>Slide 107: </a:t>
            </a:r>
            <a:r>
              <a:rPr lang="en-US"/>
              <a:t>Among </a:t>
            </a:r>
            <a:r>
              <a:rPr lang="en-US" baseline="0"/>
              <a:t>pediatric </a:t>
            </a:r>
            <a:r>
              <a:rPr lang="en-US"/>
              <a:t>patients with ALL receiving Allogeneic transplant between 2009 and 2019, the 3-year probabilities (95%CI) of survival following transplant with a Race and Ethnicity of Hispanic, Non-Hispanic White, Non-Hispanic Black or African American, Non-Hispanic Asian and Others were 68% (65-71%),  71% (68-73%), 57% (51-63%),  66% (58-75%), and 63% (56-71%), respectively.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Trend data only is presented and any significant p values reflect global differences between indicated groups and not any specific differences between indicated groups.  Caution interpreting these univariate curves is important as adjustment for other relevant factors using multi-variable analyses has not been done.</a:t>
            </a:r>
            <a:endParaRPr lang="en-US" sz="120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50781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/>
              <a:t>data in ppt file ‘SS2021-raw data-part2.’ slide: 40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/>
              <a:t>Slide 108: </a:t>
            </a:r>
            <a:r>
              <a:rPr lang="en-US"/>
              <a:t>Among </a:t>
            </a:r>
            <a:r>
              <a:rPr lang="en-US" baseline="0"/>
              <a:t>adult </a:t>
            </a:r>
            <a:r>
              <a:rPr lang="en-US"/>
              <a:t>patients with ALL receiving Allogeneic transplant between 2009 and 2019, the 3-year probabilities (95%CI) of survival following transplant with a Race and Ethnicity of Hispanic, Non-Hispanic White, Non-Hispanic Black or African American, Non-Hispanic Asian and Others were 53% (51-56%),  58% (57-59%), 48% (44-53%),  64% (60-69%), and 57% (49-65%), respectively.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Trend data only is presented and any significant p values reflect global differences between indicated groups and not any specific differences between indicated groups.  Caution interpreting these univariate curves is important as adjustment for other relevant factors using multi-variable analyses has not been done.</a:t>
            </a:r>
            <a:endParaRPr lang="en-US" sz="120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9920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0703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8362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811B2F-B7A4-4416-8D41-02EBE22E8F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25981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0EBAC5-DFDB-4E2A-95E0-9D5CD39CB73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796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811B2F-B7A4-4416-8D41-02EBE22E8F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24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Sum of percentage may not equal 100% due to rounding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Excludes not reported GVHD prophylaxis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A160FD-D26D-42E6-B104-DA64F407F6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789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Sum of percentage may not equal 100% due to rounding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Excludes not reported GVHD prophylaxis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A160FD-D26D-42E6-B104-DA64F407F6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520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Sum of percentage may not equal 100% due to rounding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Excludes not reported GVHD prophylaxis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811B2F-B7A4-4416-8D41-02EBE22E8F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4896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Sum of percentage may not equal 100% due to rounding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Excludes not reported GVHD prophylaxis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811B2F-B7A4-4416-8D41-02EBE22E8F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9272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Sum of percentage may not equal 100% due to rounding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Excludes not reported GVHD prophylaxis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811B2F-B7A4-4416-8D41-02EBE22E8F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3636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RGB New PP_5_cj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" t="3252" r="2521" b="25790"/>
          <a:stretch>
            <a:fillRect/>
          </a:stretch>
        </p:blipFill>
        <p:spPr bwMode="auto">
          <a:xfrm>
            <a:off x="0" y="0"/>
            <a:ext cx="12268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-19050" y="5473700"/>
            <a:ext cx="12287250" cy="14541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marL="4686300">
              <a:defRPr/>
            </a:pPr>
            <a:endParaRPr lang="en-US" sz="105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086350">
              <a:defRPr/>
            </a:pPr>
            <a:endParaRPr lang="en-US" sz="105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086350">
              <a:defRPr/>
            </a:pPr>
            <a:endParaRPr lang="en-US" sz="105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972050">
              <a:defRPr/>
            </a:pPr>
            <a:endParaRPr lang="en-US" sz="105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057650">
              <a:defRPr/>
            </a:pP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The CIBMTR</a:t>
            </a:r>
            <a:r>
              <a:rPr lang="en-US" sz="1200" baseline="30000">
                <a:solidFill>
                  <a:schemeClr val="tx1">
                    <a:lumMod val="50000"/>
                    <a:lumOff val="50000"/>
                  </a:schemeClr>
                </a:solidFill>
              </a:rPr>
              <a:t>®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(Center for International Blood and Marrow Transplant Research</a:t>
            </a:r>
            <a:r>
              <a:rPr lang="en-US" sz="1200" baseline="30000">
                <a:solidFill>
                  <a:schemeClr val="tx1">
                    <a:lumMod val="50000"/>
                    <a:lumOff val="50000"/>
                  </a:schemeClr>
                </a:solidFill>
              </a:rPr>
              <a:t>®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) is a research collaboration between the National Marrow Donor Program</a:t>
            </a:r>
            <a:r>
              <a:rPr lang="en-US" sz="1200" baseline="30000">
                <a:solidFill>
                  <a:schemeClr val="tx1">
                    <a:lumMod val="50000"/>
                    <a:lumOff val="50000"/>
                  </a:schemeClr>
                </a:solidFill>
              </a:rPr>
              <a:t>®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(NMDP)/Be The Match</a:t>
            </a:r>
            <a:r>
              <a:rPr lang="en-US" sz="1200" baseline="30000">
                <a:solidFill>
                  <a:schemeClr val="tx1">
                    <a:lumMod val="50000"/>
                    <a:lumOff val="50000"/>
                  </a:schemeClr>
                </a:solidFill>
              </a:rPr>
              <a:t>®</a:t>
            </a: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 and the Medical College of Wisconsin (MCW).</a:t>
            </a:r>
          </a:p>
          <a:p>
            <a:pPr marL="4057650">
              <a:defRPr/>
            </a:pPr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686300">
              <a:defRPr/>
            </a:pPr>
            <a:endParaRPr lang="en-US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822950"/>
            <a:ext cx="26447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2800" y="1981202"/>
            <a:ext cx="10464800" cy="1219199"/>
          </a:xfrm>
        </p:spPr>
        <p:txBody>
          <a:bodyPr>
            <a:normAutofit/>
          </a:bodyPr>
          <a:lstStyle>
            <a:lvl1pPr algn="l">
              <a:defRPr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2800" y="3200400"/>
            <a:ext cx="9956800" cy="990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46338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0" y="1295400"/>
            <a:ext cx="115824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1"/>
            <a:ext cx="10972800" cy="4648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2000" baseline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00A5761-1B3C-4150-A85D-55D2146480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37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371601"/>
            <a:ext cx="109728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B6749-673E-4084-89BF-33E7B4670C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188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609600" y="1295400"/>
            <a:ext cx="115824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5384800" cy="46482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384800" cy="46482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D0A92-EB8F-4DDB-8F16-D9CA43F8C2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0914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609600" y="1295400"/>
            <a:ext cx="115824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71600"/>
            <a:ext cx="5386917" cy="803275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371600"/>
            <a:ext cx="5389033" cy="803275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99B6F-DC29-4E5F-9C37-C66D964CC4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5285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09600" y="1295400"/>
            <a:ext cx="115824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907F8-43D1-4656-BB09-1480E8860D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7993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5F355-974D-4379-B514-DD459BD11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BFA9E-6852-4447-B74C-6212F9388E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1022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DDE7A-8910-45FB-A945-E4202BC4F6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1067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371600"/>
            <a:ext cx="10972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6705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2000" baseline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28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1A45E4F-9F34-4F04-B372-B3089D55FB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0" name="Picture 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172200"/>
            <a:ext cx="211613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331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accent2"/>
          </a:solidFill>
          <a:latin typeface="+mn-lt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accent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accent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accent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accent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accent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accent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accent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accent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rgbClr val="000000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rgbClr val="000000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+mj-lt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Number of Allogeneic HCTs in the US Reported to CIBMTR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890832"/>
              </p:ext>
            </p:extLst>
          </p:nvPr>
        </p:nvGraphicFramePr>
        <p:xfrm>
          <a:off x="609600" y="1371600"/>
          <a:ext cx="1097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A446DA-D2FC-491E-A26B-6B2D41D5575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8630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Relative Proportion of </a:t>
            </a:r>
            <a:r>
              <a:rPr lang="en-US" dirty="0"/>
              <a:t>Matched Unr</a:t>
            </a:r>
            <a:r>
              <a:rPr lang="en-US" sz="2800" dirty="0"/>
              <a:t>elated Donor HCTs in the US in </a:t>
            </a:r>
            <a:r>
              <a:rPr lang="en-US" sz="2800" spc="-80" dirty="0"/>
              <a:t>Recipients</a:t>
            </a:r>
            <a:r>
              <a:rPr lang="en-US" sz="2800" dirty="0"/>
              <a:t> Aged ≥18 Years by GVHD Prophylaxis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371600"/>
          <a:ext cx="1097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A446DA-D2FC-491E-A26B-6B2D41D5575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23" name="Table 3">
            <a:extLst>
              <a:ext uri="{FF2B5EF4-FFF2-40B4-BE49-F238E27FC236}">
                <a16:creationId xmlns:a16="http://schemas.microsoft.com/office/drawing/2014/main" id="{9E2366B4-0958-4CA7-B57C-C0A426AC8C6A}"/>
              </a:ext>
            </a:extLst>
          </p:cNvPr>
          <p:cNvGraphicFramePr>
            <a:graphicFrameLocks noGrp="1"/>
          </p:cNvGraphicFramePr>
          <p:nvPr/>
        </p:nvGraphicFramePr>
        <p:xfrm>
          <a:off x="1114779" y="1775178"/>
          <a:ext cx="10222992" cy="30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1431535922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31528175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783605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161488754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59172018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8188398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424257023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2586209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152567276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3601897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3326358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85661090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93488241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N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2038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2292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2367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2716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2814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2829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2889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2996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3167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3401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3187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7392925"/>
                  </a:ext>
                </a:extLst>
              </a:tr>
            </a:tbl>
          </a:graphicData>
        </a:graphic>
      </p:graphicFrame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42E8A2DC-E22C-4424-9B25-39553BCB3B5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51118" y="6368171"/>
            <a:ext cx="77503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Abbreviations - PtCy: Post-transplant Cyclophosphamide; CNI: Calcineurin inhibitor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T cell depletion/CD34 selection +- others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1EBEA8-9B77-4B5F-8F55-A861FAFF203C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6916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1152340" cy="1143000"/>
          </a:xfrm>
        </p:spPr>
        <p:txBody>
          <a:bodyPr/>
          <a:lstStyle/>
          <a:p>
            <a:r>
              <a:rPr lang="en-US" sz="2800" dirty="0"/>
              <a:t>Relative </a:t>
            </a:r>
            <a:r>
              <a:rPr lang="en-US" dirty="0"/>
              <a:t>Proportion of </a:t>
            </a:r>
            <a:r>
              <a:rPr lang="en-US" sz="2800" dirty="0"/>
              <a:t>Haploidentical</a:t>
            </a:r>
            <a:r>
              <a:rPr lang="en-US" baseline="30000" dirty="0"/>
              <a:t> </a:t>
            </a:r>
            <a:r>
              <a:rPr lang="en-US" sz="2800" dirty="0"/>
              <a:t>Donor</a:t>
            </a:r>
            <a:r>
              <a:rPr lang="en-US" sz="2800" baseline="30000" dirty="0"/>
              <a:t>#</a:t>
            </a:r>
            <a:r>
              <a:rPr lang="en-US" sz="2800" dirty="0"/>
              <a:t> HCTs in the US by GVHD Prophylaxis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371600"/>
          <a:ext cx="1097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10972800" y="6356350"/>
            <a:ext cx="60960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A446DA-D2FC-491E-A26B-6B2D41D5575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23" name="Table 3">
            <a:extLst>
              <a:ext uri="{FF2B5EF4-FFF2-40B4-BE49-F238E27FC236}">
                <a16:creationId xmlns:a16="http://schemas.microsoft.com/office/drawing/2014/main" id="{9E2366B4-0958-4CA7-B57C-C0A426AC8C6A}"/>
              </a:ext>
            </a:extLst>
          </p:cNvPr>
          <p:cNvGraphicFramePr>
            <a:graphicFrameLocks noGrp="1"/>
          </p:cNvGraphicFramePr>
          <p:nvPr/>
        </p:nvGraphicFramePr>
        <p:xfrm>
          <a:off x="1114779" y="1828800"/>
          <a:ext cx="10222992" cy="30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1431535922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31528175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783605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161488754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59172018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8188398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424257023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2586209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152567276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3601897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3326358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85661090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93488241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N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296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332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387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496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671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953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1219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1499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1624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1810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1909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7392925"/>
                  </a:ext>
                </a:extLst>
              </a:tr>
            </a:tbl>
          </a:graphicData>
        </a:graphic>
      </p:graphicFrame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57BC508-EBE1-4B1E-A56D-AC0D6227C565}"/>
              </a:ext>
            </a:extLst>
          </p:cNvPr>
          <p:cNvSpPr txBox="1">
            <a:spLocks/>
          </p:cNvSpPr>
          <p:nvPr/>
        </p:nvSpPr>
        <p:spPr>
          <a:xfrm>
            <a:off x="1967935" y="6340475"/>
            <a:ext cx="8516679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2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Abbreviations - PtCy: Post-transplant Cyclophosphamide; CNI: Calcineurin inhibitor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T cell depletion/CD34 selection +- others; 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#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includes all mismatched related donors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90D180-A499-4FA6-9820-DF19A9AC86A6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4765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Relative Proportion of Mismatched Unrelated Donor HCTs in the US by GVHD Prophylaxis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371600"/>
          <a:ext cx="1097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A446DA-D2FC-491E-A26B-6B2D41D5575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23" name="Table 3">
            <a:extLst>
              <a:ext uri="{FF2B5EF4-FFF2-40B4-BE49-F238E27FC236}">
                <a16:creationId xmlns:a16="http://schemas.microsoft.com/office/drawing/2014/main" id="{9E2366B4-0958-4CA7-B57C-C0A426AC8C6A}"/>
              </a:ext>
            </a:extLst>
          </p:cNvPr>
          <p:cNvGraphicFramePr>
            <a:graphicFrameLocks noGrp="1"/>
          </p:cNvGraphicFramePr>
          <p:nvPr/>
        </p:nvGraphicFramePr>
        <p:xfrm>
          <a:off x="1114779" y="1775178"/>
          <a:ext cx="10222992" cy="30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1431535922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31528175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783605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161488754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59172018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8188398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424257023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2586209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152567276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3601897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3326358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85661090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93488241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N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681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692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723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803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723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699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631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580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620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578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524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7392925"/>
                  </a:ext>
                </a:extLst>
              </a:tr>
            </a:tbl>
          </a:graphicData>
        </a:graphic>
      </p:graphicFrame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F80FF67-BAB7-4A35-8730-B4B9448826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51118" y="6356350"/>
            <a:ext cx="77503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Abbreviations - PtCy: Post-transplant Cyclophosphamide; CNI: Calcineurin inhibitor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T cell depletion/CD34 selection +- others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797D2E-9ACF-482B-A722-B8D0DDFFEC0B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F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3488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887274-A267-472A-9724-0A9989E5AC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5F355-974D-4379-B514-DD459BD11BD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117E47-98A7-4949-A23D-6C5E09FB048D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8392D1-EA9B-4D65-8340-0DED39BAB576}"/>
              </a:ext>
            </a:extLst>
          </p:cNvPr>
          <p:cNvSpPr txBox="1"/>
          <p:nvPr/>
        </p:nvSpPr>
        <p:spPr>
          <a:xfrm>
            <a:off x="154408" y="3004290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0F939A-D791-4263-9A7E-5A6BA2A6A7AD}"/>
              </a:ext>
            </a:extLst>
          </p:cNvPr>
          <p:cNvSpPr txBox="1"/>
          <p:nvPr/>
        </p:nvSpPr>
        <p:spPr>
          <a:xfrm>
            <a:off x="6018151" y="165122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03845F-BBC6-411B-8850-03268F3DF585}"/>
              </a:ext>
            </a:extLst>
          </p:cNvPr>
          <p:cNvSpPr txBox="1"/>
          <p:nvPr/>
        </p:nvSpPr>
        <p:spPr>
          <a:xfrm>
            <a:off x="6009999" y="3105076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B1DB5C-7795-4913-9B79-F35FD28E2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22" y="3404400"/>
            <a:ext cx="5360020" cy="28828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F180075-35EE-4ECF-5CC1-18E6AD3F0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809" y="400105"/>
            <a:ext cx="5215633" cy="270497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D737181-A074-14F0-09DB-E7C42543A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3560" y="365177"/>
            <a:ext cx="5357516" cy="29549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EACA3C2-0859-123F-80F1-E139DD096B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6860" y="3429000"/>
            <a:ext cx="5357516" cy="278028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FD48B5-4CBE-3181-ADB7-178800ADBC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6705600" cy="365125"/>
          </a:xfrm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 Figure 5</a:t>
            </a:r>
          </a:p>
        </p:txBody>
      </p:sp>
    </p:spTree>
    <p:extLst>
      <p:ext uri="{BB962C8B-B14F-4D97-AF65-F5344CB8AC3E}">
        <p14:creationId xmlns:p14="http://schemas.microsoft.com/office/powerpoint/2010/main" val="3974013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Trends in Survival after Allogeneic HCTs for Acute Lymphoblastic Leukemia (ALL) in Non-Hispanic White Recipients,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FFED54A-7988-4FA7-B050-A5AD3E52DCB3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397133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(n=3304)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5094588"/>
                <a:ext cx="288926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(n=884)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745861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(n=2391)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038718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(n=2750)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CEEA0E8B-46C3-487E-A532-D6CCA09D9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357"/>
              <a:ext cx="7867650" cy="2228850"/>
            </a:xfrm>
            <a:custGeom>
              <a:avLst/>
              <a:gdLst>
                <a:gd name="T0" fmla="*/ 31 w 4956"/>
                <a:gd name="T1" fmla="*/ 25 h 1404"/>
                <a:gd name="T2" fmla="*/ 51 w 4956"/>
                <a:gd name="T3" fmla="*/ 54 h 1404"/>
                <a:gd name="T4" fmla="*/ 70 w 4956"/>
                <a:gd name="T5" fmla="*/ 75 h 1404"/>
                <a:gd name="T6" fmla="*/ 91 w 4956"/>
                <a:gd name="T7" fmla="*/ 100 h 1404"/>
                <a:gd name="T8" fmla="*/ 108 w 4956"/>
                <a:gd name="T9" fmla="*/ 123 h 1404"/>
                <a:gd name="T10" fmla="*/ 132 w 4956"/>
                <a:gd name="T11" fmla="*/ 152 h 1404"/>
                <a:gd name="T12" fmla="*/ 149 w 4956"/>
                <a:gd name="T13" fmla="*/ 186 h 1404"/>
                <a:gd name="T14" fmla="*/ 175 w 4956"/>
                <a:gd name="T15" fmla="*/ 218 h 1404"/>
                <a:gd name="T16" fmla="*/ 194 w 4956"/>
                <a:gd name="T17" fmla="*/ 244 h 1404"/>
                <a:gd name="T18" fmla="*/ 211 w 4956"/>
                <a:gd name="T19" fmla="*/ 290 h 1404"/>
                <a:gd name="T20" fmla="*/ 237 w 4956"/>
                <a:gd name="T21" fmla="*/ 316 h 1404"/>
                <a:gd name="T22" fmla="*/ 270 w 4956"/>
                <a:gd name="T23" fmla="*/ 348 h 1404"/>
                <a:gd name="T24" fmla="*/ 297 w 4956"/>
                <a:gd name="T25" fmla="*/ 379 h 1404"/>
                <a:gd name="T26" fmla="*/ 325 w 4956"/>
                <a:gd name="T27" fmla="*/ 411 h 1404"/>
                <a:gd name="T28" fmla="*/ 344 w 4956"/>
                <a:gd name="T29" fmla="*/ 432 h 1404"/>
                <a:gd name="T30" fmla="*/ 364 w 4956"/>
                <a:gd name="T31" fmla="*/ 460 h 1404"/>
                <a:gd name="T32" fmla="*/ 385 w 4956"/>
                <a:gd name="T33" fmla="*/ 500 h 1404"/>
                <a:gd name="T34" fmla="*/ 407 w 4956"/>
                <a:gd name="T35" fmla="*/ 522 h 1404"/>
                <a:gd name="T36" fmla="*/ 428 w 4956"/>
                <a:gd name="T37" fmla="*/ 550 h 1404"/>
                <a:gd name="T38" fmla="*/ 450 w 4956"/>
                <a:gd name="T39" fmla="*/ 568 h 1404"/>
                <a:gd name="T40" fmla="*/ 466 w 4956"/>
                <a:gd name="T41" fmla="*/ 593 h 1404"/>
                <a:gd name="T42" fmla="*/ 488 w 4956"/>
                <a:gd name="T43" fmla="*/ 614 h 1404"/>
                <a:gd name="T44" fmla="*/ 509 w 4956"/>
                <a:gd name="T45" fmla="*/ 643 h 1404"/>
                <a:gd name="T46" fmla="*/ 555 w 4956"/>
                <a:gd name="T47" fmla="*/ 664 h 1404"/>
                <a:gd name="T48" fmla="*/ 583 w 4956"/>
                <a:gd name="T49" fmla="*/ 685 h 1404"/>
                <a:gd name="T50" fmla="*/ 610 w 4956"/>
                <a:gd name="T51" fmla="*/ 708 h 1404"/>
                <a:gd name="T52" fmla="*/ 641 w 4956"/>
                <a:gd name="T53" fmla="*/ 727 h 1404"/>
                <a:gd name="T54" fmla="*/ 688 w 4956"/>
                <a:gd name="T55" fmla="*/ 745 h 1404"/>
                <a:gd name="T56" fmla="*/ 727 w 4956"/>
                <a:gd name="T57" fmla="*/ 761 h 1404"/>
                <a:gd name="T58" fmla="*/ 763 w 4956"/>
                <a:gd name="T59" fmla="*/ 777 h 1404"/>
                <a:gd name="T60" fmla="*/ 801 w 4956"/>
                <a:gd name="T61" fmla="*/ 798 h 1404"/>
                <a:gd name="T62" fmla="*/ 827 w 4956"/>
                <a:gd name="T63" fmla="*/ 824 h 1404"/>
                <a:gd name="T64" fmla="*/ 861 w 4956"/>
                <a:gd name="T65" fmla="*/ 845 h 1404"/>
                <a:gd name="T66" fmla="*/ 896 w 4956"/>
                <a:gd name="T67" fmla="*/ 866 h 1404"/>
                <a:gd name="T68" fmla="*/ 923 w 4956"/>
                <a:gd name="T69" fmla="*/ 883 h 1404"/>
                <a:gd name="T70" fmla="*/ 966 w 4956"/>
                <a:gd name="T71" fmla="*/ 903 h 1404"/>
                <a:gd name="T72" fmla="*/ 1030 w 4956"/>
                <a:gd name="T73" fmla="*/ 920 h 1404"/>
                <a:gd name="T74" fmla="*/ 1080 w 4956"/>
                <a:gd name="T75" fmla="*/ 940 h 1404"/>
                <a:gd name="T76" fmla="*/ 1121 w 4956"/>
                <a:gd name="T77" fmla="*/ 958 h 1404"/>
                <a:gd name="T78" fmla="*/ 1154 w 4956"/>
                <a:gd name="T79" fmla="*/ 978 h 1404"/>
                <a:gd name="T80" fmla="*/ 1214 w 4956"/>
                <a:gd name="T81" fmla="*/ 998 h 1404"/>
                <a:gd name="T82" fmla="*/ 1303 w 4956"/>
                <a:gd name="T83" fmla="*/ 1014 h 1404"/>
                <a:gd name="T84" fmla="*/ 1412 w 4956"/>
                <a:gd name="T85" fmla="*/ 1035 h 1404"/>
                <a:gd name="T86" fmla="*/ 1525 w 4956"/>
                <a:gd name="T87" fmla="*/ 1053 h 1404"/>
                <a:gd name="T88" fmla="*/ 1577 w 4956"/>
                <a:gd name="T89" fmla="*/ 1072 h 1404"/>
                <a:gd name="T90" fmla="*/ 1639 w 4956"/>
                <a:gd name="T91" fmla="*/ 1090 h 1404"/>
                <a:gd name="T92" fmla="*/ 1749 w 4956"/>
                <a:gd name="T93" fmla="*/ 1114 h 1404"/>
                <a:gd name="T94" fmla="*/ 1811 w 4956"/>
                <a:gd name="T95" fmla="*/ 1135 h 1404"/>
                <a:gd name="T96" fmla="*/ 1895 w 4956"/>
                <a:gd name="T97" fmla="*/ 1151 h 1404"/>
                <a:gd name="T98" fmla="*/ 1983 w 4956"/>
                <a:gd name="T99" fmla="*/ 1170 h 1404"/>
                <a:gd name="T100" fmla="*/ 2058 w 4956"/>
                <a:gd name="T101" fmla="*/ 1188 h 1404"/>
                <a:gd name="T102" fmla="*/ 2103 w 4956"/>
                <a:gd name="T103" fmla="*/ 1204 h 1404"/>
                <a:gd name="T104" fmla="*/ 2136 w 4956"/>
                <a:gd name="T105" fmla="*/ 1223 h 1404"/>
                <a:gd name="T106" fmla="*/ 2251 w 4956"/>
                <a:gd name="T107" fmla="*/ 1239 h 1404"/>
                <a:gd name="T108" fmla="*/ 2308 w 4956"/>
                <a:gd name="T109" fmla="*/ 1264 h 1404"/>
                <a:gd name="T110" fmla="*/ 2664 w 4956"/>
                <a:gd name="T111" fmla="*/ 1285 h 1404"/>
                <a:gd name="T112" fmla="*/ 2789 w 4956"/>
                <a:gd name="T113" fmla="*/ 1302 h 1404"/>
                <a:gd name="T114" fmla="*/ 2922 w 4956"/>
                <a:gd name="T115" fmla="*/ 1318 h 1404"/>
                <a:gd name="T116" fmla="*/ 3145 w 4956"/>
                <a:gd name="T117" fmla="*/ 1335 h 1404"/>
                <a:gd name="T118" fmla="*/ 3637 w 4956"/>
                <a:gd name="T119" fmla="*/ 1352 h 1404"/>
                <a:gd name="T120" fmla="*/ 4186 w 4956"/>
                <a:gd name="T121" fmla="*/ 1372 h 1404"/>
                <a:gd name="T122" fmla="*/ 4490 w 4956"/>
                <a:gd name="T123" fmla="*/ 1391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56" h="1404">
                  <a:moveTo>
                    <a:pt x="0" y="0"/>
                  </a:moveTo>
                  <a:lnTo>
                    <a:pt x="15" y="0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4" y="12"/>
                  </a:lnTo>
                  <a:lnTo>
                    <a:pt x="24" y="17"/>
                  </a:lnTo>
                  <a:lnTo>
                    <a:pt x="29" y="17"/>
                  </a:lnTo>
                  <a:lnTo>
                    <a:pt x="29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4" y="26"/>
                  </a:lnTo>
                  <a:lnTo>
                    <a:pt x="34" y="29"/>
                  </a:lnTo>
                  <a:lnTo>
                    <a:pt x="36" y="29"/>
                  </a:lnTo>
                  <a:lnTo>
                    <a:pt x="36" y="33"/>
                  </a:lnTo>
                  <a:lnTo>
                    <a:pt x="39" y="33"/>
                  </a:lnTo>
                  <a:lnTo>
                    <a:pt x="39" y="34"/>
                  </a:lnTo>
                  <a:lnTo>
                    <a:pt x="46" y="34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48" y="54"/>
                  </a:lnTo>
                  <a:lnTo>
                    <a:pt x="51" y="54"/>
                  </a:lnTo>
                  <a:lnTo>
                    <a:pt x="51" y="55"/>
                  </a:lnTo>
                  <a:lnTo>
                    <a:pt x="53" y="55"/>
                  </a:lnTo>
                  <a:lnTo>
                    <a:pt x="53" y="58"/>
                  </a:lnTo>
                  <a:lnTo>
                    <a:pt x="55" y="58"/>
                  </a:lnTo>
                  <a:lnTo>
                    <a:pt x="55" y="60"/>
                  </a:lnTo>
                  <a:lnTo>
                    <a:pt x="58" y="60"/>
                  </a:lnTo>
                  <a:lnTo>
                    <a:pt x="58" y="63"/>
                  </a:lnTo>
                  <a:lnTo>
                    <a:pt x="63" y="63"/>
                  </a:lnTo>
                  <a:lnTo>
                    <a:pt x="63" y="66"/>
                  </a:lnTo>
                  <a:lnTo>
                    <a:pt x="65" y="66"/>
                  </a:lnTo>
                  <a:lnTo>
                    <a:pt x="65" y="75"/>
                  </a:lnTo>
                  <a:lnTo>
                    <a:pt x="70" y="75"/>
                  </a:lnTo>
                  <a:lnTo>
                    <a:pt x="70" y="76"/>
                  </a:lnTo>
                  <a:lnTo>
                    <a:pt x="74" y="76"/>
                  </a:lnTo>
                  <a:lnTo>
                    <a:pt x="74" y="81"/>
                  </a:lnTo>
                  <a:lnTo>
                    <a:pt x="77" y="81"/>
                  </a:lnTo>
                  <a:lnTo>
                    <a:pt x="77" y="84"/>
                  </a:lnTo>
                  <a:lnTo>
                    <a:pt x="79" y="84"/>
                  </a:lnTo>
                  <a:lnTo>
                    <a:pt x="79" y="89"/>
                  </a:lnTo>
                  <a:lnTo>
                    <a:pt x="86" y="89"/>
                  </a:lnTo>
                  <a:lnTo>
                    <a:pt x="86" y="97"/>
                  </a:lnTo>
                  <a:lnTo>
                    <a:pt x="89" y="97"/>
                  </a:lnTo>
                  <a:lnTo>
                    <a:pt x="89" y="100"/>
                  </a:lnTo>
                  <a:lnTo>
                    <a:pt x="91" y="100"/>
                  </a:lnTo>
                  <a:lnTo>
                    <a:pt x="91" y="108"/>
                  </a:lnTo>
                  <a:lnTo>
                    <a:pt x="94" y="108"/>
                  </a:lnTo>
                  <a:lnTo>
                    <a:pt x="94" y="110"/>
                  </a:lnTo>
                  <a:lnTo>
                    <a:pt x="96" y="110"/>
                  </a:lnTo>
                  <a:lnTo>
                    <a:pt x="96" y="113"/>
                  </a:lnTo>
                  <a:lnTo>
                    <a:pt x="98" y="113"/>
                  </a:lnTo>
                  <a:lnTo>
                    <a:pt x="98" y="115"/>
                  </a:lnTo>
                  <a:lnTo>
                    <a:pt x="103" y="115"/>
                  </a:lnTo>
                  <a:lnTo>
                    <a:pt x="103" y="121"/>
                  </a:lnTo>
                  <a:lnTo>
                    <a:pt x="106" y="121"/>
                  </a:lnTo>
                  <a:lnTo>
                    <a:pt x="106" y="123"/>
                  </a:lnTo>
                  <a:lnTo>
                    <a:pt x="108" y="123"/>
                  </a:lnTo>
                  <a:lnTo>
                    <a:pt x="108" y="129"/>
                  </a:lnTo>
                  <a:lnTo>
                    <a:pt x="113" y="129"/>
                  </a:lnTo>
                  <a:lnTo>
                    <a:pt x="113" y="136"/>
                  </a:lnTo>
                  <a:lnTo>
                    <a:pt x="115" y="136"/>
                  </a:lnTo>
                  <a:lnTo>
                    <a:pt x="115" y="142"/>
                  </a:lnTo>
                  <a:lnTo>
                    <a:pt x="117" y="142"/>
                  </a:lnTo>
                  <a:lnTo>
                    <a:pt x="117" y="147"/>
                  </a:lnTo>
                  <a:lnTo>
                    <a:pt x="125" y="147"/>
                  </a:lnTo>
                  <a:lnTo>
                    <a:pt x="125" y="150"/>
                  </a:lnTo>
                  <a:lnTo>
                    <a:pt x="129" y="150"/>
                  </a:lnTo>
                  <a:lnTo>
                    <a:pt x="129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34" y="155"/>
                  </a:lnTo>
                  <a:lnTo>
                    <a:pt x="134" y="157"/>
                  </a:lnTo>
                  <a:lnTo>
                    <a:pt x="137" y="157"/>
                  </a:lnTo>
                  <a:lnTo>
                    <a:pt x="137" y="165"/>
                  </a:lnTo>
                  <a:lnTo>
                    <a:pt x="139" y="165"/>
                  </a:lnTo>
                  <a:lnTo>
                    <a:pt x="139" y="173"/>
                  </a:lnTo>
                  <a:lnTo>
                    <a:pt x="144" y="173"/>
                  </a:lnTo>
                  <a:lnTo>
                    <a:pt x="144" y="176"/>
                  </a:lnTo>
                  <a:lnTo>
                    <a:pt x="146" y="176"/>
                  </a:lnTo>
                  <a:lnTo>
                    <a:pt x="146" y="186"/>
                  </a:lnTo>
                  <a:lnTo>
                    <a:pt x="149" y="186"/>
                  </a:lnTo>
                  <a:lnTo>
                    <a:pt x="149" y="194"/>
                  </a:lnTo>
                  <a:lnTo>
                    <a:pt x="151" y="194"/>
                  </a:lnTo>
                  <a:lnTo>
                    <a:pt x="151" y="202"/>
                  </a:lnTo>
                  <a:lnTo>
                    <a:pt x="153" y="202"/>
                  </a:lnTo>
                  <a:lnTo>
                    <a:pt x="153" y="205"/>
                  </a:lnTo>
                  <a:lnTo>
                    <a:pt x="156" y="205"/>
                  </a:lnTo>
                  <a:lnTo>
                    <a:pt x="156" y="210"/>
                  </a:lnTo>
                  <a:lnTo>
                    <a:pt x="170" y="210"/>
                  </a:lnTo>
                  <a:lnTo>
                    <a:pt x="170" y="215"/>
                  </a:lnTo>
                  <a:lnTo>
                    <a:pt x="172" y="215"/>
                  </a:lnTo>
                  <a:lnTo>
                    <a:pt x="172" y="218"/>
                  </a:lnTo>
                  <a:lnTo>
                    <a:pt x="175" y="218"/>
                  </a:lnTo>
                  <a:lnTo>
                    <a:pt x="175" y="226"/>
                  </a:lnTo>
                  <a:lnTo>
                    <a:pt x="177" y="226"/>
                  </a:lnTo>
                  <a:lnTo>
                    <a:pt x="177" y="228"/>
                  </a:lnTo>
                  <a:lnTo>
                    <a:pt x="182" y="228"/>
                  </a:lnTo>
                  <a:lnTo>
                    <a:pt x="182" y="231"/>
                  </a:lnTo>
                  <a:lnTo>
                    <a:pt x="184" y="231"/>
                  </a:lnTo>
                  <a:lnTo>
                    <a:pt x="184" y="232"/>
                  </a:lnTo>
                  <a:lnTo>
                    <a:pt x="187" y="232"/>
                  </a:lnTo>
                  <a:lnTo>
                    <a:pt x="187" y="236"/>
                  </a:lnTo>
                  <a:lnTo>
                    <a:pt x="189" y="236"/>
                  </a:lnTo>
                  <a:lnTo>
                    <a:pt x="189" y="244"/>
                  </a:lnTo>
                  <a:lnTo>
                    <a:pt x="194" y="244"/>
                  </a:lnTo>
                  <a:lnTo>
                    <a:pt x="194" y="253"/>
                  </a:lnTo>
                  <a:lnTo>
                    <a:pt x="196" y="253"/>
                  </a:lnTo>
                  <a:lnTo>
                    <a:pt x="196" y="260"/>
                  </a:lnTo>
                  <a:lnTo>
                    <a:pt x="199" y="260"/>
                  </a:lnTo>
                  <a:lnTo>
                    <a:pt x="199" y="261"/>
                  </a:lnTo>
                  <a:lnTo>
                    <a:pt x="203" y="261"/>
                  </a:lnTo>
                  <a:lnTo>
                    <a:pt x="203" y="266"/>
                  </a:lnTo>
                  <a:lnTo>
                    <a:pt x="206" y="266"/>
                  </a:lnTo>
                  <a:lnTo>
                    <a:pt x="206" y="278"/>
                  </a:lnTo>
                  <a:lnTo>
                    <a:pt x="208" y="278"/>
                  </a:lnTo>
                  <a:lnTo>
                    <a:pt x="208" y="290"/>
                  </a:lnTo>
                  <a:lnTo>
                    <a:pt x="211" y="290"/>
                  </a:lnTo>
                  <a:lnTo>
                    <a:pt x="211" y="295"/>
                  </a:lnTo>
                  <a:lnTo>
                    <a:pt x="213" y="295"/>
                  </a:lnTo>
                  <a:lnTo>
                    <a:pt x="213" y="298"/>
                  </a:lnTo>
                  <a:lnTo>
                    <a:pt x="218" y="298"/>
                  </a:lnTo>
                  <a:lnTo>
                    <a:pt x="218" y="307"/>
                  </a:lnTo>
                  <a:lnTo>
                    <a:pt x="227" y="307"/>
                  </a:lnTo>
                  <a:lnTo>
                    <a:pt x="227" y="308"/>
                  </a:lnTo>
                  <a:lnTo>
                    <a:pt x="230" y="308"/>
                  </a:lnTo>
                  <a:lnTo>
                    <a:pt x="230" y="315"/>
                  </a:lnTo>
                  <a:lnTo>
                    <a:pt x="232" y="315"/>
                  </a:lnTo>
                  <a:lnTo>
                    <a:pt x="232" y="316"/>
                  </a:lnTo>
                  <a:lnTo>
                    <a:pt x="237" y="316"/>
                  </a:lnTo>
                  <a:lnTo>
                    <a:pt x="237" y="323"/>
                  </a:lnTo>
                  <a:lnTo>
                    <a:pt x="244" y="323"/>
                  </a:lnTo>
                  <a:lnTo>
                    <a:pt x="244" y="324"/>
                  </a:lnTo>
                  <a:lnTo>
                    <a:pt x="246" y="324"/>
                  </a:lnTo>
                  <a:lnTo>
                    <a:pt x="246" y="327"/>
                  </a:lnTo>
                  <a:lnTo>
                    <a:pt x="256" y="327"/>
                  </a:lnTo>
                  <a:lnTo>
                    <a:pt x="256" y="332"/>
                  </a:lnTo>
                  <a:lnTo>
                    <a:pt x="263" y="332"/>
                  </a:lnTo>
                  <a:lnTo>
                    <a:pt x="263" y="340"/>
                  </a:lnTo>
                  <a:lnTo>
                    <a:pt x="266" y="340"/>
                  </a:lnTo>
                  <a:lnTo>
                    <a:pt x="266" y="348"/>
                  </a:lnTo>
                  <a:lnTo>
                    <a:pt x="270" y="348"/>
                  </a:lnTo>
                  <a:lnTo>
                    <a:pt x="270" y="356"/>
                  </a:lnTo>
                  <a:lnTo>
                    <a:pt x="273" y="356"/>
                  </a:lnTo>
                  <a:lnTo>
                    <a:pt x="273" y="363"/>
                  </a:lnTo>
                  <a:lnTo>
                    <a:pt x="275" y="363"/>
                  </a:lnTo>
                  <a:lnTo>
                    <a:pt x="275" y="366"/>
                  </a:lnTo>
                  <a:lnTo>
                    <a:pt x="282" y="366"/>
                  </a:lnTo>
                  <a:lnTo>
                    <a:pt x="282" y="374"/>
                  </a:lnTo>
                  <a:lnTo>
                    <a:pt x="289" y="374"/>
                  </a:lnTo>
                  <a:lnTo>
                    <a:pt x="289" y="377"/>
                  </a:lnTo>
                  <a:lnTo>
                    <a:pt x="294" y="377"/>
                  </a:lnTo>
                  <a:lnTo>
                    <a:pt x="294" y="379"/>
                  </a:lnTo>
                  <a:lnTo>
                    <a:pt x="297" y="379"/>
                  </a:lnTo>
                  <a:lnTo>
                    <a:pt x="297" y="384"/>
                  </a:lnTo>
                  <a:lnTo>
                    <a:pt x="301" y="384"/>
                  </a:lnTo>
                  <a:lnTo>
                    <a:pt x="301" y="387"/>
                  </a:lnTo>
                  <a:lnTo>
                    <a:pt x="313" y="387"/>
                  </a:lnTo>
                  <a:lnTo>
                    <a:pt x="313" y="392"/>
                  </a:lnTo>
                  <a:lnTo>
                    <a:pt x="316" y="392"/>
                  </a:lnTo>
                  <a:lnTo>
                    <a:pt x="316" y="400"/>
                  </a:lnTo>
                  <a:lnTo>
                    <a:pt x="321" y="400"/>
                  </a:lnTo>
                  <a:lnTo>
                    <a:pt x="321" y="408"/>
                  </a:lnTo>
                  <a:lnTo>
                    <a:pt x="323" y="408"/>
                  </a:lnTo>
                  <a:lnTo>
                    <a:pt x="323" y="411"/>
                  </a:lnTo>
                  <a:lnTo>
                    <a:pt x="325" y="411"/>
                  </a:lnTo>
                  <a:lnTo>
                    <a:pt x="325" y="413"/>
                  </a:lnTo>
                  <a:lnTo>
                    <a:pt x="328" y="413"/>
                  </a:lnTo>
                  <a:lnTo>
                    <a:pt x="328" y="416"/>
                  </a:lnTo>
                  <a:lnTo>
                    <a:pt x="330" y="416"/>
                  </a:lnTo>
                  <a:lnTo>
                    <a:pt x="330" y="421"/>
                  </a:lnTo>
                  <a:lnTo>
                    <a:pt x="332" y="421"/>
                  </a:lnTo>
                  <a:lnTo>
                    <a:pt x="332" y="424"/>
                  </a:lnTo>
                  <a:lnTo>
                    <a:pt x="335" y="424"/>
                  </a:lnTo>
                  <a:lnTo>
                    <a:pt x="335" y="429"/>
                  </a:lnTo>
                  <a:lnTo>
                    <a:pt x="337" y="429"/>
                  </a:lnTo>
                  <a:lnTo>
                    <a:pt x="337" y="432"/>
                  </a:lnTo>
                  <a:lnTo>
                    <a:pt x="344" y="432"/>
                  </a:lnTo>
                  <a:lnTo>
                    <a:pt x="344" y="442"/>
                  </a:lnTo>
                  <a:lnTo>
                    <a:pt x="347" y="442"/>
                  </a:lnTo>
                  <a:lnTo>
                    <a:pt x="347" y="450"/>
                  </a:lnTo>
                  <a:lnTo>
                    <a:pt x="349" y="450"/>
                  </a:lnTo>
                  <a:lnTo>
                    <a:pt x="349" y="453"/>
                  </a:lnTo>
                  <a:lnTo>
                    <a:pt x="354" y="453"/>
                  </a:lnTo>
                  <a:lnTo>
                    <a:pt x="354" y="455"/>
                  </a:lnTo>
                  <a:lnTo>
                    <a:pt x="356" y="455"/>
                  </a:lnTo>
                  <a:lnTo>
                    <a:pt x="356" y="458"/>
                  </a:lnTo>
                  <a:lnTo>
                    <a:pt x="361" y="458"/>
                  </a:lnTo>
                  <a:lnTo>
                    <a:pt x="361" y="460"/>
                  </a:lnTo>
                  <a:lnTo>
                    <a:pt x="364" y="460"/>
                  </a:lnTo>
                  <a:lnTo>
                    <a:pt x="364" y="466"/>
                  </a:lnTo>
                  <a:lnTo>
                    <a:pt x="371" y="466"/>
                  </a:lnTo>
                  <a:lnTo>
                    <a:pt x="371" y="471"/>
                  </a:lnTo>
                  <a:lnTo>
                    <a:pt x="373" y="471"/>
                  </a:lnTo>
                  <a:lnTo>
                    <a:pt x="373" y="474"/>
                  </a:lnTo>
                  <a:lnTo>
                    <a:pt x="376" y="474"/>
                  </a:lnTo>
                  <a:lnTo>
                    <a:pt x="376" y="492"/>
                  </a:lnTo>
                  <a:lnTo>
                    <a:pt x="380" y="492"/>
                  </a:lnTo>
                  <a:lnTo>
                    <a:pt x="380" y="497"/>
                  </a:lnTo>
                  <a:lnTo>
                    <a:pt x="383" y="497"/>
                  </a:lnTo>
                  <a:lnTo>
                    <a:pt x="383" y="500"/>
                  </a:lnTo>
                  <a:lnTo>
                    <a:pt x="385" y="500"/>
                  </a:lnTo>
                  <a:lnTo>
                    <a:pt x="385" y="510"/>
                  </a:lnTo>
                  <a:lnTo>
                    <a:pt x="387" y="510"/>
                  </a:lnTo>
                  <a:lnTo>
                    <a:pt x="387" y="513"/>
                  </a:lnTo>
                  <a:lnTo>
                    <a:pt x="392" y="513"/>
                  </a:lnTo>
                  <a:lnTo>
                    <a:pt x="392" y="514"/>
                  </a:lnTo>
                  <a:lnTo>
                    <a:pt x="397" y="514"/>
                  </a:lnTo>
                  <a:lnTo>
                    <a:pt x="397" y="518"/>
                  </a:lnTo>
                  <a:lnTo>
                    <a:pt x="402" y="518"/>
                  </a:lnTo>
                  <a:lnTo>
                    <a:pt x="402" y="521"/>
                  </a:lnTo>
                  <a:lnTo>
                    <a:pt x="404" y="521"/>
                  </a:lnTo>
                  <a:lnTo>
                    <a:pt x="404" y="522"/>
                  </a:lnTo>
                  <a:lnTo>
                    <a:pt x="407" y="522"/>
                  </a:lnTo>
                  <a:lnTo>
                    <a:pt x="407" y="531"/>
                  </a:lnTo>
                  <a:lnTo>
                    <a:pt x="409" y="531"/>
                  </a:lnTo>
                  <a:lnTo>
                    <a:pt x="409" y="534"/>
                  </a:lnTo>
                  <a:lnTo>
                    <a:pt x="414" y="534"/>
                  </a:lnTo>
                  <a:lnTo>
                    <a:pt x="414" y="535"/>
                  </a:lnTo>
                  <a:lnTo>
                    <a:pt x="416" y="535"/>
                  </a:lnTo>
                  <a:lnTo>
                    <a:pt x="416" y="539"/>
                  </a:lnTo>
                  <a:lnTo>
                    <a:pt x="421" y="539"/>
                  </a:lnTo>
                  <a:lnTo>
                    <a:pt x="421" y="542"/>
                  </a:lnTo>
                  <a:lnTo>
                    <a:pt x="426" y="542"/>
                  </a:lnTo>
                  <a:lnTo>
                    <a:pt x="426" y="550"/>
                  </a:lnTo>
                  <a:lnTo>
                    <a:pt x="428" y="550"/>
                  </a:lnTo>
                  <a:lnTo>
                    <a:pt x="428" y="551"/>
                  </a:lnTo>
                  <a:lnTo>
                    <a:pt x="430" y="551"/>
                  </a:lnTo>
                  <a:lnTo>
                    <a:pt x="430" y="555"/>
                  </a:lnTo>
                  <a:lnTo>
                    <a:pt x="433" y="555"/>
                  </a:lnTo>
                  <a:lnTo>
                    <a:pt x="433" y="556"/>
                  </a:lnTo>
                  <a:lnTo>
                    <a:pt x="435" y="556"/>
                  </a:lnTo>
                  <a:lnTo>
                    <a:pt x="435" y="560"/>
                  </a:lnTo>
                  <a:lnTo>
                    <a:pt x="440" y="560"/>
                  </a:lnTo>
                  <a:lnTo>
                    <a:pt x="440" y="563"/>
                  </a:lnTo>
                  <a:lnTo>
                    <a:pt x="442" y="563"/>
                  </a:lnTo>
                  <a:lnTo>
                    <a:pt x="442" y="568"/>
                  </a:lnTo>
                  <a:lnTo>
                    <a:pt x="450" y="568"/>
                  </a:lnTo>
                  <a:lnTo>
                    <a:pt x="450" y="576"/>
                  </a:lnTo>
                  <a:lnTo>
                    <a:pt x="452" y="576"/>
                  </a:lnTo>
                  <a:lnTo>
                    <a:pt x="452" y="580"/>
                  </a:lnTo>
                  <a:lnTo>
                    <a:pt x="454" y="580"/>
                  </a:lnTo>
                  <a:lnTo>
                    <a:pt x="454" y="584"/>
                  </a:lnTo>
                  <a:lnTo>
                    <a:pt x="457" y="584"/>
                  </a:lnTo>
                  <a:lnTo>
                    <a:pt x="457" y="589"/>
                  </a:lnTo>
                  <a:lnTo>
                    <a:pt x="462" y="589"/>
                  </a:lnTo>
                  <a:lnTo>
                    <a:pt x="462" y="590"/>
                  </a:lnTo>
                  <a:lnTo>
                    <a:pt x="464" y="590"/>
                  </a:lnTo>
                  <a:lnTo>
                    <a:pt x="464" y="593"/>
                  </a:lnTo>
                  <a:lnTo>
                    <a:pt x="466" y="593"/>
                  </a:lnTo>
                  <a:lnTo>
                    <a:pt x="466" y="597"/>
                  </a:lnTo>
                  <a:lnTo>
                    <a:pt x="469" y="597"/>
                  </a:lnTo>
                  <a:lnTo>
                    <a:pt x="469" y="598"/>
                  </a:lnTo>
                  <a:lnTo>
                    <a:pt x="471" y="598"/>
                  </a:lnTo>
                  <a:lnTo>
                    <a:pt x="471" y="605"/>
                  </a:lnTo>
                  <a:lnTo>
                    <a:pt x="473" y="605"/>
                  </a:lnTo>
                  <a:lnTo>
                    <a:pt x="473" y="606"/>
                  </a:lnTo>
                  <a:lnTo>
                    <a:pt x="483" y="606"/>
                  </a:lnTo>
                  <a:lnTo>
                    <a:pt x="483" y="609"/>
                  </a:lnTo>
                  <a:lnTo>
                    <a:pt x="485" y="609"/>
                  </a:lnTo>
                  <a:lnTo>
                    <a:pt x="485" y="614"/>
                  </a:lnTo>
                  <a:lnTo>
                    <a:pt x="488" y="614"/>
                  </a:lnTo>
                  <a:lnTo>
                    <a:pt x="488" y="619"/>
                  </a:lnTo>
                  <a:lnTo>
                    <a:pt x="490" y="619"/>
                  </a:lnTo>
                  <a:lnTo>
                    <a:pt x="490" y="622"/>
                  </a:lnTo>
                  <a:lnTo>
                    <a:pt x="493" y="622"/>
                  </a:lnTo>
                  <a:lnTo>
                    <a:pt x="493" y="627"/>
                  </a:lnTo>
                  <a:lnTo>
                    <a:pt x="495" y="627"/>
                  </a:lnTo>
                  <a:lnTo>
                    <a:pt x="495" y="632"/>
                  </a:lnTo>
                  <a:lnTo>
                    <a:pt x="500" y="632"/>
                  </a:lnTo>
                  <a:lnTo>
                    <a:pt x="500" y="635"/>
                  </a:lnTo>
                  <a:lnTo>
                    <a:pt x="502" y="635"/>
                  </a:lnTo>
                  <a:lnTo>
                    <a:pt x="502" y="643"/>
                  </a:lnTo>
                  <a:lnTo>
                    <a:pt x="509" y="643"/>
                  </a:lnTo>
                  <a:lnTo>
                    <a:pt x="509" y="645"/>
                  </a:lnTo>
                  <a:lnTo>
                    <a:pt x="519" y="645"/>
                  </a:lnTo>
                  <a:lnTo>
                    <a:pt x="519" y="648"/>
                  </a:lnTo>
                  <a:lnTo>
                    <a:pt x="521" y="648"/>
                  </a:lnTo>
                  <a:lnTo>
                    <a:pt x="521" y="656"/>
                  </a:lnTo>
                  <a:lnTo>
                    <a:pt x="526" y="656"/>
                  </a:lnTo>
                  <a:lnTo>
                    <a:pt x="526" y="659"/>
                  </a:lnTo>
                  <a:lnTo>
                    <a:pt x="533" y="659"/>
                  </a:lnTo>
                  <a:lnTo>
                    <a:pt x="533" y="661"/>
                  </a:lnTo>
                  <a:lnTo>
                    <a:pt x="548" y="661"/>
                  </a:lnTo>
                  <a:lnTo>
                    <a:pt x="548" y="664"/>
                  </a:lnTo>
                  <a:lnTo>
                    <a:pt x="555" y="664"/>
                  </a:lnTo>
                  <a:lnTo>
                    <a:pt x="555" y="666"/>
                  </a:lnTo>
                  <a:lnTo>
                    <a:pt x="562" y="666"/>
                  </a:lnTo>
                  <a:lnTo>
                    <a:pt x="562" y="669"/>
                  </a:lnTo>
                  <a:lnTo>
                    <a:pt x="569" y="669"/>
                  </a:lnTo>
                  <a:lnTo>
                    <a:pt x="569" y="672"/>
                  </a:lnTo>
                  <a:lnTo>
                    <a:pt x="571" y="672"/>
                  </a:lnTo>
                  <a:lnTo>
                    <a:pt x="571" y="674"/>
                  </a:lnTo>
                  <a:lnTo>
                    <a:pt x="574" y="674"/>
                  </a:lnTo>
                  <a:lnTo>
                    <a:pt x="574" y="682"/>
                  </a:lnTo>
                  <a:lnTo>
                    <a:pt x="581" y="682"/>
                  </a:lnTo>
                  <a:lnTo>
                    <a:pt x="581" y="685"/>
                  </a:lnTo>
                  <a:lnTo>
                    <a:pt x="583" y="685"/>
                  </a:lnTo>
                  <a:lnTo>
                    <a:pt x="583" y="687"/>
                  </a:lnTo>
                  <a:lnTo>
                    <a:pt x="586" y="687"/>
                  </a:lnTo>
                  <a:lnTo>
                    <a:pt x="586" y="693"/>
                  </a:lnTo>
                  <a:lnTo>
                    <a:pt x="588" y="693"/>
                  </a:lnTo>
                  <a:lnTo>
                    <a:pt x="588" y="695"/>
                  </a:lnTo>
                  <a:lnTo>
                    <a:pt x="602" y="695"/>
                  </a:lnTo>
                  <a:lnTo>
                    <a:pt x="602" y="698"/>
                  </a:lnTo>
                  <a:lnTo>
                    <a:pt x="605" y="698"/>
                  </a:lnTo>
                  <a:lnTo>
                    <a:pt x="605" y="703"/>
                  </a:lnTo>
                  <a:lnTo>
                    <a:pt x="607" y="703"/>
                  </a:lnTo>
                  <a:lnTo>
                    <a:pt x="607" y="708"/>
                  </a:lnTo>
                  <a:lnTo>
                    <a:pt x="610" y="708"/>
                  </a:lnTo>
                  <a:lnTo>
                    <a:pt x="610" y="711"/>
                  </a:lnTo>
                  <a:lnTo>
                    <a:pt x="619" y="711"/>
                  </a:lnTo>
                  <a:lnTo>
                    <a:pt x="619" y="714"/>
                  </a:lnTo>
                  <a:lnTo>
                    <a:pt x="622" y="714"/>
                  </a:lnTo>
                  <a:lnTo>
                    <a:pt x="622" y="716"/>
                  </a:lnTo>
                  <a:lnTo>
                    <a:pt x="624" y="716"/>
                  </a:lnTo>
                  <a:lnTo>
                    <a:pt x="624" y="722"/>
                  </a:lnTo>
                  <a:lnTo>
                    <a:pt x="626" y="722"/>
                  </a:lnTo>
                  <a:lnTo>
                    <a:pt x="626" y="724"/>
                  </a:lnTo>
                  <a:lnTo>
                    <a:pt x="634" y="724"/>
                  </a:lnTo>
                  <a:lnTo>
                    <a:pt x="634" y="727"/>
                  </a:lnTo>
                  <a:lnTo>
                    <a:pt x="641" y="727"/>
                  </a:lnTo>
                  <a:lnTo>
                    <a:pt x="641" y="729"/>
                  </a:lnTo>
                  <a:lnTo>
                    <a:pt x="648" y="729"/>
                  </a:lnTo>
                  <a:lnTo>
                    <a:pt x="648" y="732"/>
                  </a:lnTo>
                  <a:lnTo>
                    <a:pt x="674" y="732"/>
                  </a:lnTo>
                  <a:lnTo>
                    <a:pt x="674" y="735"/>
                  </a:lnTo>
                  <a:lnTo>
                    <a:pt x="679" y="735"/>
                  </a:lnTo>
                  <a:lnTo>
                    <a:pt x="679" y="737"/>
                  </a:lnTo>
                  <a:lnTo>
                    <a:pt x="681" y="737"/>
                  </a:lnTo>
                  <a:lnTo>
                    <a:pt x="681" y="740"/>
                  </a:lnTo>
                  <a:lnTo>
                    <a:pt x="684" y="740"/>
                  </a:lnTo>
                  <a:lnTo>
                    <a:pt x="684" y="745"/>
                  </a:lnTo>
                  <a:lnTo>
                    <a:pt x="688" y="745"/>
                  </a:lnTo>
                  <a:lnTo>
                    <a:pt x="688" y="748"/>
                  </a:lnTo>
                  <a:lnTo>
                    <a:pt x="691" y="748"/>
                  </a:lnTo>
                  <a:lnTo>
                    <a:pt x="691" y="750"/>
                  </a:lnTo>
                  <a:lnTo>
                    <a:pt x="703" y="750"/>
                  </a:lnTo>
                  <a:lnTo>
                    <a:pt x="703" y="753"/>
                  </a:lnTo>
                  <a:lnTo>
                    <a:pt x="708" y="753"/>
                  </a:lnTo>
                  <a:lnTo>
                    <a:pt x="708" y="756"/>
                  </a:lnTo>
                  <a:lnTo>
                    <a:pt x="712" y="756"/>
                  </a:lnTo>
                  <a:lnTo>
                    <a:pt x="712" y="758"/>
                  </a:lnTo>
                  <a:lnTo>
                    <a:pt x="722" y="758"/>
                  </a:lnTo>
                  <a:lnTo>
                    <a:pt x="722" y="761"/>
                  </a:lnTo>
                  <a:lnTo>
                    <a:pt x="727" y="761"/>
                  </a:lnTo>
                  <a:lnTo>
                    <a:pt x="727" y="764"/>
                  </a:lnTo>
                  <a:lnTo>
                    <a:pt x="739" y="764"/>
                  </a:lnTo>
                  <a:lnTo>
                    <a:pt x="739" y="766"/>
                  </a:lnTo>
                  <a:lnTo>
                    <a:pt x="741" y="766"/>
                  </a:lnTo>
                  <a:lnTo>
                    <a:pt x="741" y="769"/>
                  </a:lnTo>
                  <a:lnTo>
                    <a:pt x="743" y="769"/>
                  </a:lnTo>
                  <a:lnTo>
                    <a:pt x="743" y="771"/>
                  </a:lnTo>
                  <a:lnTo>
                    <a:pt x="748" y="771"/>
                  </a:lnTo>
                  <a:lnTo>
                    <a:pt x="748" y="774"/>
                  </a:lnTo>
                  <a:lnTo>
                    <a:pt x="758" y="774"/>
                  </a:lnTo>
                  <a:lnTo>
                    <a:pt x="758" y="777"/>
                  </a:lnTo>
                  <a:lnTo>
                    <a:pt x="763" y="777"/>
                  </a:lnTo>
                  <a:lnTo>
                    <a:pt x="763" y="782"/>
                  </a:lnTo>
                  <a:lnTo>
                    <a:pt x="770" y="782"/>
                  </a:lnTo>
                  <a:lnTo>
                    <a:pt x="770" y="785"/>
                  </a:lnTo>
                  <a:lnTo>
                    <a:pt x="772" y="785"/>
                  </a:lnTo>
                  <a:lnTo>
                    <a:pt x="772" y="787"/>
                  </a:lnTo>
                  <a:lnTo>
                    <a:pt x="777" y="787"/>
                  </a:lnTo>
                  <a:lnTo>
                    <a:pt x="777" y="790"/>
                  </a:lnTo>
                  <a:lnTo>
                    <a:pt x="786" y="790"/>
                  </a:lnTo>
                  <a:lnTo>
                    <a:pt x="786" y="795"/>
                  </a:lnTo>
                  <a:lnTo>
                    <a:pt x="791" y="795"/>
                  </a:lnTo>
                  <a:lnTo>
                    <a:pt x="791" y="798"/>
                  </a:lnTo>
                  <a:lnTo>
                    <a:pt x="801" y="798"/>
                  </a:lnTo>
                  <a:lnTo>
                    <a:pt x="801" y="800"/>
                  </a:lnTo>
                  <a:lnTo>
                    <a:pt x="808" y="800"/>
                  </a:lnTo>
                  <a:lnTo>
                    <a:pt x="808" y="804"/>
                  </a:lnTo>
                  <a:lnTo>
                    <a:pt x="813" y="804"/>
                  </a:lnTo>
                  <a:lnTo>
                    <a:pt x="813" y="808"/>
                  </a:lnTo>
                  <a:lnTo>
                    <a:pt x="818" y="808"/>
                  </a:lnTo>
                  <a:lnTo>
                    <a:pt x="818" y="811"/>
                  </a:lnTo>
                  <a:lnTo>
                    <a:pt x="820" y="811"/>
                  </a:lnTo>
                  <a:lnTo>
                    <a:pt x="820" y="819"/>
                  </a:lnTo>
                  <a:lnTo>
                    <a:pt x="822" y="819"/>
                  </a:lnTo>
                  <a:lnTo>
                    <a:pt x="822" y="824"/>
                  </a:lnTo>
                  <a:lnTo>
                    <a:pt x="827" y="824"/>
                  </a:lnTo>
                  <a:lnTo>
                    <a:pt x="827" y="825"/>
                  </a:lnTo>
                  <a:lnTo>
                    <a:pt x="832" y="825"/>
                  </a:lnTo>
                  <a:lnTo>
                    <a:pt x="832" y="832"/>
                  </a:lnTo>
                  <a:lnTo>
                    <a:pt x="849" y="832"/>
                  </a:lnTo>
                  <a:lnTo>
                    <a:pt x="849" y="833"/>
                  </a:lnTo>
                  <a:lnTo>
                    <a:pt x="851" y="833"/>
                  </a:lnTo>
                  <a:lnTo>
                    <a:pt x="851" y="837"/>
                  </a:lnTo>
                  <a:lnTo>
                    <a:pt x="853" y="837"/>
                  </a:lnTo>
                  <a:lnTo>
                    <a:pt x="853" y="840"/>
                  </a:lnTo>
                  <a:lnTo>
                    <a:pt x="858" y="840"/>
                  </a:lnTo>
                  <a:lnTo>
                    <a:pt x="858" y="845"/>
                  </a:lnTo>
                  <a:lnTo>
                    <a:pt x="861" y="845"/>
                  </a:lnTo>
                  <a:lnTo>
                    <a:pt x="861" y="846"/>
                  </a:lnTo>
                  <a:lnTo>
                    <a:pt x="865" y="846"/>
                  </a:lnTo>
                  <a:lnTo>
                    <a:pt x="865" y="853"/>
                  </a:lnTo>
                  <a:lnTo>
                    <a:pt x="872" y="853"/>
                  </a:lnTo>
                  <a:lnTo>
                    <a:pt x="872" y="854"/>
                  </a:lnTo>
                  <a:lnTo>
                    <a:pt x="877" y="854"/>
                  </a:lnTo>
                  <a:lnTo>
                    <a:pt x="877" y="861"/>
                  </a:lnTo>
                  <a:lnTo>
                    <a:pt x="887" y="861"/>
                  </a:lnTo>
                  <a:lnTo>
                    <a:pt x="887" y="862"/>
                  </a:lnTo>
                  <a:lnTo>
                    <a:pt x="892" y="862"/>
                  </a:lnTo>
                  <a:lnTo>
                    <a:pt x="892" y="866"/>
                  </a:lnTo>
                  <a:lnTo>
                    <a:pt x="896" y="866"/>
                  </a:lnTo>
                  <a:lnTo>
                    <a:pt x="896" y="869"/>
                  </a:lnTo>
                  <a:lnTo>
                    <a:pt x="901" y="869"/>
                  </a:lnTo>
                  <a:lnTo>
                    <a:pt x="901" y="870"/>
                  </a:lnTo>
                  <a:lnTo>
                    <a:pt x="906" y="870"/>
                  </a:lnTo>
                  <a:lnTo>
                    <a:pt x="906" y="874"/>
                  </a:lnTo>
                  <a:lnTo>
                    <a:pt x="908" y="874"/>
                  </a:lnTo>
                  <a:lnTo>
                    <a:pt x="908" y="875"/>
                  </a:lnTo>
                  <a:lnTo>
                    <a:pt x="911" y="875"/>
                  </a:lnTo>
                  <a:lnTo>
                    <a:pt x="911" y="879"/>
                  </a:lnTo>
                  <a:lnTo>
                    <a:pt x="920" y="879"/>
                  </a:lnTo>
                  <a:lnTo>
                    <a:pt x="920" y="883"/>
                  </a:lnTo>
                  <a:lnTo>
                    <a:pt x="923" y="883"/>
                  </a:lnTo>
                  <a:lnTo>
                    <a:pt x="923" y="887"/>
                  </a:lnTo>
                  <a:lnTo>
                    <a:pt x="939" y="887"/>
                  </a:lnTo>
                  <a:lnTo>
                    <a:pt x="939" y="891"/>
                  </a:lnTo>
                  <a:lnTo>
                    <a:pt x="947" y="891"/>
                  </a:lnTo>
                  <a:lnTo>
                    <a:pt x="947" y="895"/>
                  </a:lnTo>
                  <a:lnTo>
                    <a:pt x="956" y="895"/>
                  </a:lnTo>
                  <a:lnTo>
                    <a:pt x="956" y="896"/>
                  </a:lnTo>
                  <a:lnTo>
                    <a:pt x="958" y="896"/>
                  </a:lnTo>
                  <a:lnTo>
                    <a:pt x="958" y="899"/>
                  </a:lnTo>
                  <a:lnTo>
                    <a:pt x="963" y="899"/>
                  </a:lnTo>
                  <a:lnTo>
                    <a:pt x="963" y="903"/>
                  </a:lnTo>
                  <a:lnTo>
                    <a:pt x="966" y="903"/>
                  </a:lnTo>
                  <a:lnTo>
                    <a:pt x="966" y="904"/>
                  </a:lnTo>
                  <a:lnTo>
                    <a:pt x="968" y="904"/>
                  </a:lnTo>
                  <a:lnTo>
                    <a:pt x="968" y="908"/>
                  </a:lnTo>
                  <a:lnTo>
                    <a:pt x="970" y="908"/>
                  </a:lnTo>
                  <a:lnTo>
                    <a:pt x="970" y="911"/>
                  </a:lnTo>
                  <a:lnTo>
                    <a:pt x="992" y="911"/>
                  </a:lnTo>
                  <a:lnTo>
                    <a:pt x="992" y="912"/>
                  </a:lnTo>
                  <a:lnTo>
                    <a:pt x="999" y="912"/>
                  </a:lnTo>
                  <a:lnTo>
                    <a:pt x="999" y="916"/>
                  </a:lnTo>
                  <a:lnTo>
                    <a:pt x="1001" y="916"/>
                  </a:lnTo>
                  <a:lnTo>
                    <a:pt x="1001" y="920"/>
                  </a:lnTo>
                  <a:lnTo>
                    <a:pt x="1030" y="920"/>
                  </a:lnTo>
                  <a:lnTo>
                    <a:pt x="1030" y="924"/>
                  </a:lnTo>
                  <a:lnTo>
                    <a:pt x="1040" y="924"/>
                  </a:lnTo>
                  <a:lnTo>
                    <a:pt x="1040" y="925"/>
                  </a:lnTo>
                  <a:lnTo>
                    <a:pt x="1042" y="925"/>
                  </a:lnTo>
                  <a:lnTo>
                    <a:pt x="1042" y="932"/>
                  </a:lnTo>
                  <a:lnTo>
                    <a:pt x="1044" y="932"/>
                  </a:lnTo>
                  <a:lnTo>
                    <a:pt x="1044" y="933"/>
                  </a:lnTo>
                  <a:lnTo>
                    <a:pt x="1049" y="933"/>
                  </a:lnTo>
                  <a:lnTo>
                    <a:pt x="1049" y="937"/>
                  </a:lnTo>
                  <a:lnTo>
                    <a:pt x="1056" y="937"/>
                  </a:lnTo>
                  <a:lnTo>
                    <a:pt x="1056" y="940"/>
                  </a:lnTo>
                  <a:lnTo>
                    <a:pt x="1080" y="940"/>
                  </a:lnTo>
                  <a:lnTo>
                    <a:pt x="1080" y="941"/>
                  </a:lnTo>
                  <a:lnTo>
                    <a:pt x="1083" y="941"/>
                  </a:lnTo>
                  <a:lnTo>
                    <a:pt x="1083" y="948"/>
                  </a:lnTo>
                  <a:lnTo>
                    <a:pt x="1085" y="948"/>
                  </a:lnTo>
                  <a:lnTo>
                    <a:pt x="1085" y="949"/>
                  </a:lnTo>
                  <a:lnTo>
                    <a:pt x="1090" y="949"/>
                  </a:lnTo>
                  <a:lnTo>
                    <a:pt x="1090" y="953"/>
                  </a:lnTo>
                  <a:lnTo>
                    <a:pt x="1099" y="953"/>
                  </a:lnTo>
                  <a:lnTo>
                    <a:pt x="1099" y="954"/>
                  </a:lnTo>
                  <a:lnTo>
                    <a:pt x="1111" y="954"/>
                  </a:lnTo>
                  <a:lnTo>
                    <a:pt x="1111" y="958"/>
                  </a:lnTo>
                  <a:lnTo>
                    <a:pt x="1121" y="958"/>
                  </a:lnTo>
                  <a:lnTo>
                    <a:pt x="1121" y="961"/>
                  </a:lnTo>
                  <a:lnTo>
                    <a:pt x="1123" y="961"/>
                  </a:lnTo>
                  <a:lnTo>
                    <a:pt x="1123" y="962"/>
                  </a:lnTo>
                  <a:lnTo>
                    <a:pt x="1126" y="962"/>
                  </a:lnTo>
                  <a:lnTo>
                    <a:pt x="1126" y="970"/>
                  </a:lnTo>
                  <a:lnTo>
                    <a:pt x="1128" y="970"/>
                  </a:lnTo>
                  <a:lnTo>
                    <a:pt x="1128" y="974"/>
                  </a:lnTo>
                  <a:lnTo>
                    <a:pt x="1130" y="974"/>
                  </a:lnTo>
                  <a:lnTo>
                    <a:pt x="1130" y="977"/>
                  </a:lnTo>
                  <a:lnTo>
                    <a:pt x="1142" y="977"/>
                  </a:lnTo>
                  <a:lnTo>
                    <a:pt x="1142" y="978"/>
                  </a:lnTo>
                  <a:lnTo>
                    <a:pt x="1154" y="978"/>
                  </a:lnTo>
                  <a:lnTo>
                    <a:pt x="1154" y="982"/>
                  </a:lnTo>
                  <a:lnTo>
                    <a:pt x="1185" y="982"/>
                  </a:lnTo>
                  <a:lnTo>
                    <a:pt x="1185" y="983"/>
                  </a:lnTo>
                  <a:lnTo>
                    <a:pt x="1195" y="983"/>
                  </a:lnTo>
                  <a:lnTo>
                    <a:pt x="1195" y="990"/>
                  </a:lnTo>
                  <a:lnTo>
                    <a:pt x="1200" y="990"/>
                  </a:lnTo>
                  <a:lnTo>
                    <a:pt x="1200" y="991"/>
                  </a:lnTo>
                  <a:lnTo>
                    <a:pt x="1205" y="991"/>
                  </a:lnTo>
                  <a:lnTo>
                    <a:pt x="1205" y="995"/>
                  </a:lnTo>
                  <a:lnTo>
                    <a:pt x="1209" y="995"/>
                  </a:lnTo>
                  <a:lnTo>
                    <a:pt x="1209" y="998"/>
                  </a:lnTo>
                  <a:lnTo>
                    <a:pt x="1214" y="998"/>
                  </a:lnTo>
                  <a:lnTo>
                    <a:pt x="1214" y="999"/>
                  </a:lnTo>
                  <a:lnTo>
                    <a:pt x="1219" y="999"/>
                  </a:lnTo>
                  <a:lnTo>
                    <a:pt x="1219" y="1003"/>
                  </a:lnTo>
                  <a:lnTo>
                    <a:pt x="1236" y="1003"/>
                  </a:lnTo>
                  <a:lnTo>
                    <a:pt x="1236" y="1006"/>
                  </a:lnTo>
                  <a:lnTo>
                    <a:pt x="1245" y="1006"/>
                  </a:lnTo>
                  <a:lnTo>
                    <a:pt x="1245" y="1007"/>
                  </a:lnTo>
                  <a:lnTo>
                    <a:pt x="1260" y="1007"/>
                  </a:lnTo>
                  <a:lnTo>
                    <a:pt x="1260" y="1011"/>
                  </a:lnTo>
                  <a:lnTo>
                    <a:pt x="1262" y="1011"/>
                  </a:lnTo>
                  <a:lnTo>
                    <a:pt x="1262" y="1014"/>
                  </a:lnTo>
                  <a:lnTo>
                    <a:pt x="1303" y="1014"/>
                  </a:lnTo>
                  <a:lnTo>
                    <a:pt x="1303" y="1019"/>
                  </a:lnTo>
                  <a:lnTo>
                    <a:pt x="1305" y="1019"/>
                  </a:lnTo>
                  <a:lnTo>
                    <a:pt x="1305" y="1020"/>
                  </a:lnTo>
                  <a:lnTo>
                    <a:pt x="1314" y="1020"/>
                  </a:lnTo>
                  <a:lnTo>
                    <a:pt x="1314" y="1027"/>
                  </a:lnTo>
                  <a:lnTo>
                    <a:pt x="1357" y="1027"/>
                  </a:lnTo>
                  <a:lnTo>
                    <a:pt x="1357" y="1028"/>
                  </a:lnTo>
                  <a:lnTo>
                    <a:pt x="1369" y="1028"/>
                  </a:lnTo>
                  <a:lnTo>
                    <a:pt x="1369" y="1032"/>
                  </a:lnTo>
                  <a:lnTo>
                    <a:pt x="1386" y="1032"/>
                  </a:lnTo>
                  <a:lnTo>
                    <a:pt x="1386" y="1035"/>
                  </a:lnTo>
                  <a:lnTo>
                    <a:pt x="1412" y="1035"/>
                  </a:lnTo>
                  <a:lnTo>
                    <a:pt x="1412" y="1036"/>
                  </a:lnTo>
                  <a:lnTo>
                    <a:pt x="1417" y="1036"/>
                  </a:lnTo>
                  <a:lnTo>
                    <a:pt x="1417" y="1040"/>
                  </a:lnTo>
                  <a:lnTo>
                    <a:pt x="1441" y="1040"/>
                  </a:lnTo>
                  <a:lnTo>
                    <a:pt x="1441" y="1043"/>
                  </a:lnTo>
                  <a:lnTo>
                    <a:pt x="1467" y="1043"/>
                  </a:lnTo>
                  <a:lnTo>
                    <a:pt x="1467" y="1045"/>
                  </a:lnTo>
                  <a:lnTo>
                    <a:pt x="1491" y="1045"/>
                  </a:lnTo>
                  <a:lnTo>
                    <a:pt x="1491" y="1051"/>
                  </a:lnTo>
                  <a:lnTo>
                    <a:pt x="1494" y="1051"/>
                  </a:lnTo>
                  <a:lnTo>
                    <a:pt x="1494" y="1053"/>
                  </a:lnTo>
                  <a:lnTo>
                    <a:pt x="1525" y="1053"/>
                  </a:lnTo>
                  <a:lnTo>
                    <a:pt x="1525" y="1056"/>
                  </a:lnTo>
                  <a:lnTo>
                    <a:pt x="1539" y="1056"/>
                  </a:lnTo>
                  <a:lnTo>
                    <a:pt x="1539" y="1057"/>
                  </a:lnTo>
                  <a:lnTo>
                    <a:pt x="1546" y="1057"/>
                  </a:lnTo>
                  <a:lnTo>
                    <a:pt x="1546" y="1064"/>
                  </a:lnTo>
                  <a:lnTo>
                    <a:pt x="1563" y="1064"/>
                  </a:lnTo>
                  <a:lnTo>
                    <a:pt x="1563" y="1065"/>
                  </a:lnTo>
                  <a:lnTo>
                    <a:pt x="1568" y="1065"/>
                  </a:lnTo>
                  <a:lnTo>
                    <a:pt x="1568" y="1069"/>
                  </a:lnTo>
                  <a:lnTo>
                    <a:pt x="1575" y="1069"/>
                  </a:lnTo>
                  <a:lnTo>
                    <a:pt x="1575" y="1072"/>
                  </a:lnTo>
                  <a:lnTo>
                    <a:pt x="1577" y="1072"/>
                  </a:lnTo>
                  <a:lnTo>
                    <a:pt x="1577" y="1074"/>
                  </a:lnTo>
                  <a:lnTo>
                    <a:pt x="1604" y="1074"/>
                  </a:lnTo>
                  <a:lnTo>
                    <a:pt x="1604" y="1077"/>
                  </a:lnTo>
                  <a:lnTo>
                    <a:pt x="1613" y="1077"/>
                  </a:lnTo>
                  <a:lnTo>
                    <a:pt x="1613" y="1082"/>
                  </a:lnTo>
                  <a:lnTo>
                    <a:pt x="1618" y="1082"/>
                  </a:lnTo>
                  <a:lnTo>
                    <a:pt x="1618" y="1085"/>
                  </a:lnTo>
                  <a:lnTo>
                    <a:pt x="1623" y="1085"/>
                  </a:lnTo>
                  <a:lnTo>
                    <a:pt x="1623" y="1086"/>
                  </a:lnTo>
                  <a:lnTo>
                    <a:pt x="1637" y="1086"/>
                  </a:lnTo>
                  <a:lnTo>
                    <a:pt x="1637" y="1090"/>
                  </a:lnTo>
                  <a:lnTo>
                    <a:pt x="1639" y="1090"/>
                  </a:lnTo>
                  <a:lnTo>
                    <a:pt x="1639" y="1093"/>
                  </a:lnTo>
                  <a:lnTo>
                    <a:pt x="1642" y="1093"/>
                  </a:lnTo>
                  <a:lnTo>
                    <a:pt x="1642" y="1094"/>
                  </a:lnTo>
                  <a:lnTo>
                    <a:pt x="1680" y="1094"/>
                  </a:lnTo>
                  <a:lnTo>
                    <a:pt x="1680" y="1098"/>
                  </a:lnTo>
                  <a:lnTo>
                    <a:pt x="1706" y="1098"/>
                  </a:lnTo>
                  <a:lnTo>
                    <a:pt x="1706" y="1106"/>
                  </a:lnTo>
                  <a:lnTo>
                    <a:pt x="1711" y="1106"/>
                  </a:lnTo>
                  <a:lnTo>
                    <a:pt x="1711" y="1111"/>
                  </a:lnTo>
                  <a:lnTo>
                    <a:pt x="1740" y="1111"/>
                  </a:lnTo>
                  <a:lnTo>
                    <a:pt x="1740" y="1114"/>
                  </a:lnTo>
                  <a:lnTo>
                    <a:pt x="1749" y="1114"/>
                  </a:lnTo>
                  <a:lnTo>
                    <a:pt x="1749" y="1119"/>
                  </a:lnTo>
                  <a:lnTo>
                    <a:pt x="1756" y="1119"/>
                  </a:lnTo>
                  <a:lnTo>
                    <a:pt x="1756" y="1122"/>
                  </a:lnTo>
                  <a:lnTo>
                    <a:pt x="1766" y="1122"/>
                  </a:lnTo>
                  <a:lnTo>
                    <a:pt x="1766" y="1125"/>
                  </a:lnTo>
                  <a:lnTo>
                    <a:pt x="1797" y="1125"/>
                  </a:lnTo>
                  <a:lnTo>
                    <a:pt x="1797" y="1127"/>
                  </a:lnTo>
                  <a:lnTo>
                    <a:pt x="1799" y="1127"/>
                  </a:lnTo>
                  <a:lnTo>
                    <a:pt x="1799" y="1132"/>
                  </a:lnTo>
                  <a:lnTo>
                    <a:pt x="1804" y="1132"/>
                  </a:lnTo>
                  <a:lnTo>
                    <a:pt x="1804" y="1135"/>
                  </a:lnTo>
                  <a:lnTo>
                    <a:pt x="1811" y="1135"/>
                  </a:lnTo>
                  <a:lnTo>
                    <a:pt x="1811" y="1138"/>
                  </a:lnTo>
                  <a:lnTo>
                    <a:pt x="1833" y="1138"/>
                  </a:lnTo>
                  <a:lnTo>
                    <a:pt x="1833" y="1140"/>
                  </a:lnTo>
                  <a:lnTo>
                    <a:pt x="1842" y="1140"/>
                  </a:lnTo>
                  <a:lnTo>
                    <a:pt x="1842" y="1143"/>
                  </a:lnTo>
                  <a:lnTo>
                    <a:pt x="1852" y="1143"/>
                  </a:lnTo>
                  <a:lnTo>
                    <a:pt x="1852" y="1146"/>
                  </a:lnTo>
                  <a:lnTo>
                    <a:pt x="1854" y="1146"/>
                  </a:lnTo>
                  <a:lnTo>
                    <a:pt x="1854" y="1148"/>
                  </a:lnTo>
                  <a:lnTo>
                    <a:pt x="1878" y="1148"/>
                  </a:lnTo>
                  <a:lnTo>
                    <a:pt x="1878" y="1151"/>
                  </a:lnTo>
                  <a:lnTo>
                    <a:pt x="1895" y="1151"/>
                  </a:lnTo>
                  <a:lnTo>
                    <a:pt x="1895" y="1154"/>
                  </a:lnTo>
                  <a:lnTo>
                    <a:pt x="1914" y="1154"/>
                  </a:lnTo>
                  <a:lnTo>
                    <a:pt x="1914" y="1156"/>
                  </a:lnTo>
                  <a:lnTo>
                    <a:pt x="1931" y="1156"/>
                  </a:lnTo>
                  <a:lnTo>
                    <a:pt x="1931" y="1162"/>
                  </a:lnTo>
                  <a:lnTo>
                    <a:pt x="1933" y="1162"/>
                  </a:lnTo>
                  <a:lnTo>
                    <a:pt x="1933" y="1164"/>
                  </a:lnTo>
                  <a:lnTo>
                    <a:pt x="1964" y="1164"/>
                  </a:lnTo>
                  <a:lnTo>
                    <a:pt x="1964" y="1167"/>
                  </a:lnTo>
                  <a:lnTo>
                    <a:pt x="1974" y="1167"/>
                  </a:lnTo>
                  <a:lnTo>
                    <a:pt x="1974" y="1170"/>
                  </a:lnTo>
                  <a:lnTo>
                    <a:pt x="1983" y="1170"/>
                  </a:lnTo>
                  <a:lnTo>
                    <a:pt x="1983" y="1172"/>
                  </a:lnTo>
                  <a:lnTo>
                    <a:pt x="1998" y="1172"/>
                  </a:lnTo>
                  <a:lnTo>
                    <a:pt x="1998" y="1175"/>
                  </a:lnTo>
                  <a:lnTo>
                    <a:pt x="2007" y="1175"/>
                  </a:lnTo>
                  <a:lnTo>
                    <a:pt x="2007" y="1180"/>
                  </a:lnTo>
                  <a:lnTo>
                    <a:pt x="2010" y="1180"/>
                  </a:lnTo>
                  <a:lnTo>
                    <a:pt x="2010" y="1183"/>
                  </a:lnTo>
                  <a:lnTo>
                    <a:pt x="2022" y="1183"/>
                  </a:lnTo>
                  <a:lnTo>
                    <a:pt x="2022" y="1186"/>
                  </a:lnTo>
                  <a:lnTo>
                    <a:pt x="2055" y="1186"/>
                  </a:lnTo>
                  <a:lnTo>
                    <a:pt x="2055" y="1188"/>
                  </a:lnTo>
                  <a:lnTo>
                    <a:pt x="2058" y="1188"/>
                  </a:lnTo>
                  <a:lnTo>
                    <a:pt x="2058" y="1191"/>
                  </a:lnTo>
                  <a:lnTo>
                    <a:pt x="2060" y="1191"/>
                  </a:lnTo>
                  <a:lnTo>
                    <a:pt x="2060" y="1193"/>
                  </a:lnTo>
                  <a:lnTo>
                    <a:pt x="2062" y="1193"/>
                  </a:lnTo>
                  <a:lnTo>
                    <a:pt x="2062" y="1196"/>
                  </a:lnTo>
                  <a:lnTo>
                    <a:pt x="2069" y="1196"/>
                  </a:lnTo>
                  <a:lnTo>
                    <a:pt x="2069" y="1199"/>
                  </a:lnTo>
                  <a:lnTo>
                    <a:pt x="2089" y="1199"/>
                  </a:lnTo>
                  <a:lnTo>
                    <a:pt x="2089" y="1201"/>
                  </a:lnTo>
                  <a:lnTo>
                    <a:pt x="2101" y="1201"/>
                  </a:lnTo>
                  <a:lnTo>
                    <a:pt x="2101" y="1204"/>
                  </a:lnTo>
                  <a:lnTo>
                    <a:pt x="2103" y="1204"/>
                  </a:lnTo>
                  <a:lnTo>
                    <a:pt x="2103" y="1207"/>
                  </a:lnTo>
                  <a:lnTo>
                    <a:pt x="2110" y="1207"/>
                  </a:lnTo>
                  <a:lnTo>
                    <a:pt x="2110" y="1209"/>
                  </a:lnTo>
                  <a:lnTo>
                    <a:pt x="2120" y="1209"/>
                  </a:lnTo>
                  <a:lnTo>
                    <a:pt x="2120" y="1212"/>
                  </a:lnTo>
                  <a:lnTo>
                    <a:pt x="2122" y="1212"/>
                  </a:lnTo>
                  <a:lnTo>
                    <a:pt x="2122" y="1215"/>
                  </a:lnTo>
                  <a:lnTo>
                    <a:pt x="2132" y="1215"/>
                  </a:lnTo>
                  <a:lnTo>
                    <a:pt x="2132" y="1217"/>
                  </a:lnTo>
                  <a:lnTo>
                    <a:pt x="2134" y="1217"/>
                  </a:lnTo>
                  <a:lnTo>
                    <a:pt x="2134" y="1223"/>
                  </a:lnTo>
                  <a:lnTo>
                    <a:pt x="2136" y="1223"/>
                  </a:lnTo>
                  <a:lnTo>
                    <a:pt x="2136" y="1225"/>
                  </a:lnTo>
                  <a:lnTo>
                    <a:pt x="2141" y="1225"/>
                  </a:lnTo>
                  <a:lnTo>
                    <a:pt x="2141" y="1228"/>
                  </a:lnTo>
                  <a:lnTo>
                    <a:pt x="2148" y="1228"/>
                  </a:lnTo>
                  <a:lnTo>
                    <a:pt x="2148" y="1231"/>
                  </a:lnTo>
                  <a:lnTo>
                    <a:pt x="2177" y="1231"/>
                  </a:lnTo>
                  <a:lnTo>
                    <a:pt x="2177" y="1233"/>
                  </a:lnTo>
                  <a:lnTo>
                    <a:pt x="2179" y="1233"/>
                  </a:lnTo>
                  <a:lnTo>
                    <a:pt x="2179" y="1236"/>
                  </a:lnTo>
                  <a:lnTo>
                    <a:pt x="2182" y="1236"/>
                  </a:lnTo>
                  <a:lnTo>
                    <a:pt x="2182" y="1239"/>
                  </a:lnTo>
                  <a:lnTo>
                    <a:pt x="2251" y="1239"/>
                  </a:lnTo>
                  <a:lnTo>
                    <a:pt x="2251" y="1241"/>
                  </a:lnTo>
                  <a:lnTo>
                    <a:pt x="2258" y="1241"/>
                  </a:lnTo>
                  <a:lnTo>
                    <a:pt x="2258" y="1248"/>
                  </a:lnTo>
                  <a:lnTo>
                    <a:pt x="2270" y="1248"/>
                  </a:lnTo>
                  <a:lnTo>
                    <a:pt x="2270" y="1252"/>
                  </a:lnTo>
                  <a:lnTo>
                    <a:pt x="2273" y="1252"/>
                  </a:lnTo>
                  <a:lnTo>
                    <a:pt x="2273" y="1256"/>
                  </a:lnTo>
                  <a:lnTo>
                    <a:pt x="2289" y="1256"/>
                  </a:lnTo>
                  <a:lnTo>
                    <a:pt x="2289" y="1257"/>
                  </a:lnTo>
                  <a:lnTo>
                    <a:pt x="2296" y="1257"/>
                  </a:lnTo>
                  <a:lnTo>
                    <a:pt x="2296" y="1264"/>
                  </a:lnTo>
                  <a:lnTo>
                    <a:pt x="2308" y="1264"/>
                  </a:lnTo>
                  <a:lnTo>
                    <a:pt x="2308" y="1265"/>
                  </a:lnTo>
                  <a:lnTo>
                    <a:pt x="2347" y="1265"/>
                  </a:lnTo>
                  <a:lnTo>
                    <a:pt x="2347" y="1268"/>
                  </a:lnTo>
                  <a:lnTo>
                    <a:pt x="2471" y="1268"/>
                  </a:lnTo>
                  <a:lnTo>
                    <a:pt x="2471" y="1273"/>
                  </a:lnTo>
                  <a:lnTo>
                    <a:pt x="2507" y="1273"/>
                  </a:lnTo>
                  <a:lnTo>
                    <a:pt x="2507" y="1278"/>
                  </a:lnTo>
                  <a:lnTo>
                    <a:pt x="2516" y="1278"/>
                  </a:lnTo>
                  <a:lnTo>
                    <a:pt x="2516" y="1281"/>
                  </a:lnTo>
                  <a:lnTo>
                    <a:pt x="2638" y="1281"/>
                  </a:lnTo>
                  <a:lnTo>
                    <a:pt x="2638" y="1285"/>
                  </a:lnTo>
                  <a:lnTo>
                    <a:pt x="2664" y="1285"/>
                  </a:lnTo>
                  <a:lnTo>
                    <a:pt x="2664" y="1286"/>
                  </a:lnTo>
                  <a:lnTo>
                    <a:pt x="2667" y="1286"/>
                  </a:lnTo>
                  <a:lnTo>
                    <a:pt x="2667" y="1293"/>
                  </a:lnTo>
                  <a:lnTo>
                    <a:pt x="2762" y="1293"/>
                  </a:lnTo>
                  <a:lnTo>
                    <a:pt x="2762" y="1294"/>
                  </a:lnTo>
                  <a:lnTo>
                    <a:pt x="2772" y="1294"/>
                  </a:lnTo>
                  <a:lnTo>
                    <a:pt x="2772" y="1297"/>
                  </a:lnTo>
                  <a:lnTo>
                    <a:pt x="2777" y="1297"/>
                  </a:lnTo>
                  <a:lnTo>
                    <a:pt x="2777" y="1301"/>
                  </a:lnTo>
                  <a:lnTo>
                    <a:pt x="2786" y="1301"/>
                  </a:lnTo>
                  <a:lnTo>
                    <a:pt x="2786" y="1302"/>
                  </a:lnTo>
                  <a:lnTo>
                    <a:pt x="2789" y="1302"/>
                  </a:lnTo>
                  <a:lnTo>
                    <a:pt x="2789" y="1306"/>
                  </a:lnTo>
                  <a:lnTo>
                    <a:pt x="2848" y="1306"/>
                  </a:lnTo>
                  <a:lnTo>
                    <a:pt x="2848" y="1309"/>
                  </a:lnTo>
                  <a:lnTo>
                    <a:pt x="2851" y="1309"/>
                  </a:lnTo>
                  <a:lnTo>
                    <a:pt x="2851" y="1310"/>
                  </a:lnTo>
                  <a:lnTo>
                    <a:pt x="2887" y="1310"/>
                  </a:lnTo>
                  <a:lnTo>
                    <a:pt x="2887" y="1314"/>
                  </a:lnTo>
                  <a:lnTo>
                    <a:pt x="2903" y="1314"/>
                  </a:lnTo>
                  <a:lnTo>
                    <a:pt x="2903" y="1317"/>
                  </a:lnTo>
                  <a:lnTo>
                    <a:pt x="2908" y="1317"/>
                  </a:lnTo>
                  <a:lnTo>
                    <a:pt x="2908" y="1318"/>
                  </a:lnTo>
                  <a:lnTo>
                    <a:pt x="2922" y="1318"/>
                  </a:lnTo>
                  <a:lnTo>
                    <a:pt x="2922" y="1322"/>
                  </a:lnTo>
                  <a:lnTo>
                    <a:pt x="2949" y="1322"/>
                  </a:lnTo>
                  <a:lnTo>
                    <a:pt x="2949" y="1325"/>
                  </a:lnTo>
                  <a:lnTo>
                    <a:pt x="2968" y="1325"/>
                  </a:lnTo>
                  <a:lnTo>
                    <a:pt x="2968" y="1326"/>
                  </a:lnTo>
                  <a:lnTo>
                    <a:pt x="3025" y="1326"/>
                  </a:lnTo>
                  <a:lnTo>
                    <a:pt x="3025" y="1330"/>
                  </a:lnTo>
                  <a:lnTo>
                    <a:pt x="3082" y="1330"/>
                  </a:lnTo>
                  <a:lnTo>
                    <a:pt x="3082" y="1333"/>
                  </a:lnTo>
                  <a:lnTo>
                    <a:pt x="3094" y="1333"/>
                  </a:lnTo>
                  <a:lnTo>
                    <a:pt x="3094" y="1335"/>
                  </a:lnTo>
                  <a:lnTo>
                    <a:pt x="3145" y="1335"/>
                  </a:lnTo>
                  <a:lnTo>
                    <a:pt x="3145" y="1338"/>
                  </a:lnTo>
                  <a:lnTo>
                    <a:pt x="3219" y="1338"/>
                  </a:lnTo>
                  <a:lnTo>
                    <a:pt x="3219" y="1341"/>
                  </a:lnTo>
                  <a:lnTo>
                    <a:pt x="3343" y="1341"/>
                  </a:lnTo>
                  <a:lnTo>
                    <a:pt x="3343" y="1344"/>
                  </a:lnTo>
                  <a:lnTo>
                    <a:pt x="3376" y="1344"/>
                  </a:lnTo>
                  <a:lnTo>
                    <a:pt x="3376" y="1346"/>
                  </a:lnTo>
                  <a:lnTo>
                    <a:pt x="3524" y="1346"/>
                  </a:lnTo>
                  <a:lnTo>
                    <a:pt x="3524" y="1349"/>
                  </a:lnTo>
                  <a:lnTo>
                    <a:pt x="3589" y="1349"/>
                  </a:lnTo>
                  <a:lnTo>
                    <a:pt x="3589" y="1352"/>
                  </a:lnTo>
                  <a:lnTo>
                    <a:pt x="3637" y="1352"/>
                  </a:lnTo>
                  <a:lnTo>
                    <a:pt x="3637" y="1354"/>
                  </a:lnTo>
                  <a:lnTo>
                    <a:pt x="3677" y="1354"/>
                  </a:lnTo>
                  <a:lnTo>
                    <a:pt x="3677" y="1357"/>
                  </a:lnTo>
                  <a:lnTo>
                    <a:pt x="3780" y="1357"/>
                  </a:lnTo>
                  <a:lnTo>
                    <a:pt x="3780" y="1360"/>
                  </a:lnTo>
                  <a:lnTo>
                    <a:pt x="3790" y="1360"/>
                  </a:lnTo>
                  <a:lnTo>
                    <a:pt x="3790" y="1362"/>
                  </a:lnTo>
                  <a:lnTo>
                    <a:pt x="3859" y="1362"/>
                  </a:lnTo>
                  <a:lnTo>
                    <a:pt x="3859" y="1365"/>
                  </a:lnTo>
                  <a:lnTo>
                    <a:pt x="4002" y="1365"/>
                  </a:lnTo>
                  <a:lnTo>
                    <a:pt x="4002" y="1372"/>
                  </a:lnTo>
                  <a:lnTo>
                    <a:pt x="4186" y="1372"/>
                  </a:lnTo>
                  <a:lnTo>
                    <a:pt x="4186" y="1373"/>
                  </a:lnTo>
                  <a:lnTo>
                    <a:pt x="4220" y="1373"/>
                  </a:lnTo>
                  <a:lnTo>
                    <a:pt x="4220" y="1376"/>
                  </a:lnTo>
                  <a:lnTo>
                    <a:pt x="4251" y="1376"/>
                  </a:lnTo>
                  <a:lnTo>
                    <a:pt x="4251" y="1380"/>
                  </a:lnTo>
                  <a:lnTo>
                    <a:pt x="4279" y="1380"/>
                  </a:lnTo>
                  <a:lnTo>
                    <a:pt x="4279" y="1381"/>
                  </a:lnTo>
                  <a:lnTo>
                    <a:pt x="4284" y="1381"/>
                  </a:lnTo>
                  <a:lnTo>
                    <a:pt x="4284" y="1388"/>
                  </a:lnTo>
                  <a:lnTo>
                    <a:pt x="4483" y="1388"/>
                  </a:lnTo>
                  <a:lnTo>
                    <a:pt x="4483" y="1391"/>
                  </a:lnTo>
                  <a:lnTo>
                    <a:pt x="4490" y="1391"/>
                  </a:lnTo>
                  <a:lnTo>
                    <a:pt x="4490" y="1393"/>
                  </a:lnTo>
                  <a:lnTo>
                    <a:pt x="4518" y="1393"/>
                  </a:lnTo>
                  <a:lnTo>
                    <a:pt x="4518" y="1396"/>
                  </a:lnTo>
                  <a:lnTo>
                    <a:pt x="4564" y="1396"/>
                  </a:lnTo>
                  <a:lnTo>
                    <a:pt x="4564" y="1399"/>
                  </a:lnTo>
                  <a:lnTo>
                    <a:pt x="4676" y="1399"/>
                  </a:lnTo>
                  <a:lnTo>
                    <a:pt x="4676" y="1402"/>
                  </a:lnTo>
                  <a:lnTo>
                    <a:pt x="4700" y="1402"/>
                  </a:lnTo>
                  <a:lnTo>
                    <a:pt x="4700" y="1404"/>
                  </a:lnTo>
                  <a:lnTo>
                    <a:pt x="4956" y="1404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F635C9E2-E4CE-4A43-A91C-DA4ACF99C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357"/>
              <a:ext cx="7867650" cy="2024062"/>
            </a:xfrm>
            <a:custGeom>
              <a:avLst/>
              <a:gdLst>
                <a:gd name="T0" fmla="*/ 48 w 4956"/>
                <a:gd name="T1" fmla="*/ 26 h 1275"/>
                <a:gd name="T2" fmla="*/ 77 w 4956"/>
                <a:gd name="T3" fmla="*/ 63 h 1275"/>
                <a:gd name="T4" fmla="*/ 108 w 4956"/>
                <a:gd name="T5" fmla="*/ 102 h 1275"/>
                <a:gd name="T6" fmla="*/ 137 w 4956"/>
                <a:gd name="T7" fmla="*/ 149 h 1275"/>
                <a:gd name="T8" fmla="*/ 168 w 4956"/>
                <a:gd name="T9" fmla="*/ 189 h 1275"/>
                <a:gd name="T10" fmla="*/ 196 w 4956"/>
                <a:gd name="T11" fmla="*/ 229 h 1275"/>
                <a:gd name="T12" fmla="*/ 227 w 4956"/>
                <a:gd name="T13" fmla="*/ 263 h 1275"/>
                <a:gd name="T14" fmla="*/ 263 w 4956"/>
                <a:gd name="T15" fmla="*/ 297 h 1275"/>
                <a:gd name="T16" fmla="*/ 294 w 4956"/>
                <a:gd name="T17" fmla="*/ 336 h 1275"/>
                <a:gd name="T18" fmla="*/ 328 w 4956"/>
                <a:gd name="T19" fmla="*/ 381 h 1275"/>
                <a:gd name="T20" fmla="*/ 356 w 4956"/>
                <a:gd name="T21" fmla="*/ 406 h 1275"/>
                <a:gd name="T22" fmla="*/ 387 w 4956"/>
                <a:gd name="T23" fmla="*/ 445 h 1275"/>
                <a:gd name="T24" fmla="*/ 423 w 4956"/>
                <a:gd name="T25" fmla="*/ 474 h 1275"/>
                <a:gd name="T26" fmla="*/ 457 w 4956"/>
                <a:gd name="T27" fmla="*/ 513 h 1275"/>
                <a:gd name="T28" fmla="*/ 490 w 4956"/>
                <a:gd name="T29" fmla="*/ 542 h 1275"/>
                <a:gd name="T30" fmla="*/ 521 w 4956"/>
                <a:gd name="T31" fmla="*/ 571 h 1275"/>
                <a:gd name="T32" fmla="*/ 550 w 4956"/>
                <a:gd name="T33" fmla="*/ 598 h 1275"/>
                <a:gd name="T34" fmla="*/ 593 w 4956"/>
                <a:gd name="T35" fmla="*/ 626 h 1275"/>
                <a:gd name="T36" fmla="*/ 629 w 4956"/>
                <a:gd name="T37" fmla="*/ 656 h 1275"/>
                <a:gd name="T38" fmla="*/ 681 w 4956"/>
                <a:gd name="T39" fmla="*/ 677 h 1275"/>
                <a:gd name="T40" fmla="*/ 724 w 4956"/>
                <a:gd name="T41" fmla="*/ 695 h 1275"/>
                <a:gd name="T42" fmla="*/ 758 w 4956"/>
                <a:gd name="T43" fmla="*/ 716 h 1275"/>
                <a:gd name="T44" fmla="*/ 803 w 4956"/>
                <a:gd name="T45" fmla="*/ 730 h 1275"/>
                <a:gd name="T46" fmla="*/ 841 w 4956"/>
                <a:gd name="T47" fmla="*/ 750 h 1275"/>
                <a:gd name="T48" fmla="*/ 882 w 4956"/>
                <a:gd name="T49" fmla="*/ 767 h 1275"/>
                <a:gd name="T50" fmla="*/ 920 w 4956"/>
                <a:gd name="T51" fmla="*/ 785 h 1275"/>
                <a:gd name="T52" fmla="*/ 961 w 4956"/>
                <a:gd name="T53" fmla="*/ 803 h 1275"/>
                <a:gd name="T54" fmla="*/ 999 w 4956"/>
                <a:gd name="T55" fmla="*/ 821 h 1275"/>
                <a:gd name="T56" fmla="*/ 1059 w 4956"/>
                <a:gd name="T57" fmla="*/ 837 h 1275"/>
                <a:gd name="T58" fmla="*/ 1090 w 4956"/>
                <a:gd name="T59" fmla="*/ 851 h 1275"/>
                <a:gd name="T60" fmla="*/ 1145 w 4956"/>
                <a:gd name="T61" fmla="*/ 867 h 1275"/>
                <a:gd name="T62" fmla="*/ 1217 w 4956"/>
                <a:gd name="T63" fmla="*/ 883 h 1275"/>
                <a:gd name="T64" fmla="*/ 1264 w 4956"/>
                <a:gd name="T65" fmla="*/ 898 h 1275"/>
                <a:gd name="T66" fmla="*/ 1310 w 4956"/>
                <a:gd name="T67" fmla="*/ 916 h 1275"/>
                <a:gd name="T68" fmla="*/ 1360 w 4956"/>
                <a:gd name="T69" fmla="*/ 933 h 1275"/>
                <a:gd name="T70" fmla="*/ 1405 w 4956"/>
                <a:gd name="T71" fmla="*/ 946 h 1275"/>
                <a:gd name="T72" fmla="*/ 1508 w 4956"/>
                <a:gd name="T73" fmla="*/ 962 h 1275"/>
                <a:gd name="T74" fmla="*/ 1568 w 4956"/>
                <a:gd name="T75" fmla="*/ 975 h 1275"/>
                <a:gd name="T76" fmla="*/ 1635 w 4956"/>
                <a:gd name="T77" fmla="*/ 990 h 1275"/>
                <a:gd name="T78" fmla="*/ 1697 w 4956"/>
                <a:gd name="T79" fmla="*/ 1004 h 1275"/>
                <a:gd name="T80" fmla="*/ 1756 w 4956"/>
                <a:gd name="T81" fmla="*/ 1019 h 1275"/>
                <a:gd name="T82" fmla="*/ 1814 w 4956"/>
                <a:gd name="T83" fmla="*/ 1030 h 1275"/>
                <a:gd name="T84" fmla="*/ 1871 w 4956"/>
                <a:gd name="T85" fmla="*/ 1043 h 1275"/>
                <a:gd name="T86" fmla="*/ 1936 w 4956"/>
                <a:gd name="T87" fmla="*/ 1056 h 1275"/>
                <a:gd name="T88" fmla="*/ 2041 w 4956"/>
                <a:gd name="T89" fmla="*/ 1067 h 1275"/>
                <a:gd name="T90" fmla="*/ 2096 w 4956"/>
                <a:gd name="T91" fmla="*/ 1083 h 1275"/>
                <a:gd name="T92" fmla="*/ 2191 w 4956"/>
                <a:gd name="T93" fmla="*/ 1096 h 1275"/>
                <a:gd name="T94" fmla="*/ 2356 w 4956"/>
                <a:gd name="T95" fmla="*/ 1109 h 1275"/>
                <a:gd name="T96" fmla="*/ 2430 w 4956"/>
                <a:gd name="T97" fmla="*/ 1122 h 1275"/>
                <a:gd name="T98" fmla="*/ 2559 w 4956"/>
                <a:gd name="T99" fmla="*/ 1136 h 1275"/>
                <a:gd name="T100" fmla="*/ 2712 w 4956"/>
                <a:gd name="T101" fmla="*/ 1146 h 1275"/>
                <a:gd name="T102" fmla="*/ 2832 w 4956"/>
                <a:gd name="T103" fmla="*/ 1159 h 1275"/>
                <a:gd name="T104" fmla="*/ 3013 w 4956"/>
                <a:gd name="T105" fmla="*/ 1173 h 1275"/>
                <a:gd name="T106" fmla="*/ 3135 w 4956"/>
                <a:gd name="T107" fmla="*/ 1185 h 1275"/>
                <a:gd name="T108" fmla="*/ 3309 w 4956"/>
                <a:gd name="T109" fmla="*/ 1198 h 1275"/>
                <a:gd name="T110" fmla="*/ 3596 w 4956"/>
                <a:gd name="T111" fmla="*/ 1210 h 1275"/>
                <a:gd name="T112" fmla="*/ 3873 w 4956"/>
                <a:gd name="T113" fmla="*/ 1222 h 1275"/>
                <a:gd name="T114" fmla="*/ 4143 w 4956"/>
                <a:gd name="T115" fmla="*/ 1233 h 1275"/>
                <a:gd name="T116" fmla="*/ 4442 w 4956"/>
                <a:gd name="T117" fmla="*/ 1246 h 1275"/>
                <a:gd name="T118" fmla="*/ 4607 w 4956"/>
                <a:gd name="T119" fmla="*/ 1259 h 1275"/>
                <a:gd name="T120" fmla="*/ 4839 w 4956"/>
                <a:gd name="T121" fmla="*/ 127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56" h="1275">
                  <a:moveTo>
                    <a:pt x="0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27" y="2"/>
                  </a:lnTo>
                  <a:lnTo>
                    <a:pt x="27" y="5"/>
                  </a:lnTo>
                  <a:lnTo>
                    <a:pt x="29" y="5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1" y="12"/>
                  </a:lnTo>
                  <a:lnTo>
                    <a:pt x="34" y="12"/>
                  </a:lnTo>
                  <a:lnTo>
                    <a:pt x="34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9" y="15"/>
                  </a:lnTo>
                  <a:lnTo>
                    <a:pt x="39" y="20"/>
                  </a:lnTo>
                  <a:lnTo>
                    <a:pt x="43" y="20"/>
                  </a:lnTo>
                  <a:lnTo>
                    <a:pt x="43" y="21"/>
                  </a:lnTo>
                  <a:lnTo>
                    <a:pt x="46" y="21"/>
                  </a:lnTo>
                  <a:lnTo>
                    <a:pt x="46" y="26"/>
                  </a:lnTo>
                  <a:lnTo>
                    <a:pt x="48" y="26"/>
                  </a:lnTo>
                  <a:lnTo>
                    <a:pt x="48" y="29"/>
                  </a:lnTo>
                  <a:lnTo>
                    <a:pt x="51" y="29"/>
                  </a:lnTo>
                  <a:lnTo>
                    <a:pt x="51" y="37"/>
                  </a:lnTo>
                  <a:lnTo>
                    <a:pt x="53" y="37"/>
                  </a:lnTo>
                  <a:lnTo>
                    <a:pt x="53" y="39"/>
                  </a:lnTo>
                  <a:lnTo>
                    <a:pt x="55" y="39"/>
                  </a:lnTo>
                  <a:lnTo>
                    <a:pt x="55" y="46"/>
                  </a:lnTo>
                  <a:lnTo>
                    <a:pt x="58" y="46"/>
                  </a:lnTo>
                  <a:lnTo>
                    <a:pt x="58" y="50"/>
                  </a:lnTo>
                  <a:lnTo>
                    <a:pt x="63" y="50"/>
                  </a:lnTo>
                  <a:lnTo>
                    <a:pt x="63" y="54"/>
                  </a:lnTo>
                  <a:lnTo>
                    <a:pt x="65" y="54"/>
                  </a:lnTo>
                  <a:lnTo>
                    <a:pt x="65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70" y="58"/>
                  </a:lnTo>
                  <a:lnTo>
                    <a:pt x="70" y="62"/>
                  </a:lnTo>
                  <a:lnTo>
                    <a:pt x="72" y="62"/>
                  </a:lnTo>
                  <a:lnTo>
                    <a:pt x="72" y="63"/>
                  </a:lnTo>
                  <a:lnTo>
                    <a:pt x="74" y="63"/>
                  </a:lnTo>
                  <a:lnTo>
                    <a:pt x="74" y="63"/>
                  </a:lnTo>
                  <a:lnTo>
                    <a:pt x="77" y="63"/>
                  </a:lnTo>
                  <a:lnTo>
                    <a:pt x="77" y="73"/>
                  </a:lnTo>
                  <a:lnTo>
                    <a:pt x="79" y="73"/>
                  </a:lnTo>
                  <a:lnTo>
                    <a:pt x="79" y="73"/>
                  </a:lnTo>
                  <a:lnTo>
                    <a:pt x="84" y="73"/>
                  </a:lnTo>
                  <a:lnTo>
                    <a:pt x="84" y="75"/>
                  </a:lnTo>
                  <a:lnTo>
                    <a:pt x="86" y="75"/>
                  </a:lnTo>
                  <a:lnTo>
                    <a:pt x="86" y="81"/>
                  </a:lnTo>
                  <a:lnTo>
                    <a:pt x="89" y="81"/>
                  </a:lnTo>
                  <a:lnTo>
                    <a:pt x="89" y="86"/>
                  </a:lnTo>
                  <a:lnTo>
                    <a:pt x="91" y="86"/>
                  </a:lnTo>
                  <a:lnTo>
                    <a:pt x="91" y="89"/>
                  </a:lnTo>
                  <a:lnTo>
                    <a:pt x="94" y="89"/>
                  </a:lnTo>
                  <a:lnTo>
                    <a:pt x="94" y="89"/>
                  </a:lnTo>
                  <a:lnTo>
                    <a:pt x="96" y="89"/>
                  </a:lnTo>
                  <a:lnTo>
                    <a:pt x="96" y="94"/>
                  </a:lnTo>
                  <a:lnTo>
                    <a:pt x="98" y="94"/>
                  </a:lnTo>
                  <a:lnTo>
                    <a:pt x="98" y="97"/>
                  </a:lnTo>
                  <a:lnTo>
                    <a:pt x="103" y="97"/>
                  </a:lnTo>
                  <a:lnTo>
                    <a:pt x="103" y="97"/>
                  </a:lnTo>
                  <a:lnTo>
                    <a:pt x="106" y="97"/>
                  </a:lnTo>
                  <a:lnTo>
                    <a:pt x="106" y="102"/>
                  </a:lnTo>
                  <a:lnTo>
                    <a:pt x="108" y="102"/>
                  </a:lnTo>
                  <a:lnTo>
                    <a:pt x="108" y="107"/>
                  </a:lnTo>
                  <a:lnTo>
                    <a:pt x="110" y="107"/>
                  </a:lnTo>
                  <a:lnTo>
                    <a:pt x="110" y="113"/>
                  </a:lnTo>
                  <a:lnTo>
                    <a:pt x="113" y="113"/>
                  </a:lnTo>
                  <a:lnTo>
                    <a:pt x="113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7" y="115"/>
                  </a:lnTo>
                  <a:lnTo>
                    <a:pt x="117" y="121"/>
                  </a:lnTo>
                  <a:lnTo>
                    <a:pt x="122" y="121"/>
                  </a:lnTo>
                  <a:lnTo>
                    <a:pt x="122" y="128"/>
                  </a:lnTo>
                  <a:lnTo>
                    <a:pt x="125" y="128"/>
                  </a:lnTo>
                  <a:lnTo>
                    <a:pt x="125" y="131"/>
                  </a:lnTo>
                  <a:lnTo>
                    <a:pt x="127" y="131"/>
                  </a:lnTo>
                  <a:lnTo>
                    <a:pt x="127" y="136"/>
                  </a:lnTo>
                  <a:lnTo>
                    <a:pt x="129" y="136"/>
                  </a:lnTo>
                  <a:lnTo>
                    <a:pt x="129" y="139"/>
                  </a:lnTo>
                  <a:lnTo>
                    <a:pt x="132" y="139"/>
                  </a:lnTo>
                  <a:lnTo>
                    <a:pt x="132" y="144"/>
                  </a:lnTo>
                  <a:lnTo>
                    <a:pt x="134" y="144"/>
                  </a:lnTo>
                  <a:lnTo>
                    <a:pt x="134" y="149"/>
                  </a:lnTo>
                  <a:lnTo>
                    <a:pt x="137" y="149"/>
                  </a:lnTo>
                  <a:lnTo>
                    <a:pt x="137" y="152"/>
                  </a:lnTo>
                  <a:lnTo>
                    <a:pt x="139" y="152"/>
                  </a:lnTo>
                  <a:lnTo>
                    <a:pt x="139" y="157"/>
                  </a:lnTo>
                  <a:lnTo>
                    <a:pt x="144" y="157"/>
                  </a:lnTo>
                  <a:lnTo>
                    <a:pt x="144" y="157"/>
                  </a:lnTo>
                  <a:lnTo>
                    <a:pt x="146" y="157"/>
                  </a:lnTo>
                  <a:lnTo>
                    <a:pt x="146" y="158"/>
                  </a:lnTo>
                  <a:lnTo>
                    <a:pt x="149" y="158"/>
                  </a:lnTo>
                  <a:lnTo>
                    <a:pt x="149" y="163"/>
                  </a:lnTo>
                  <a:lnTo>
                    <a:pt x="151" y="163"/>
                  </a:lnTo>
                  <a:lnTo>
                    <a:pt x="151" y="168"/>
                  </a:lnTo>
                  <a:lnTo>
                    <a:pt x="153" y="168"/>
                  </a:lnTo>
                  <a:lnTo>
                    <a:pt x="153" y="173"/>
                  </a:lnTo>
                  <a:lnTo>
                    <a:pt x="156" y="173"/>
                  </a:lnTo>
                  <a:lnTo>
                    <a:pt x="156" y="178"/>
                  </a:lnTo>
                  <a:lnTo>
                    <a:pt x="158" y="178"/>
                  </a:lnTo>
                  <a:lnTo>
                    <a:pt x="158" y="186"/>
                  </a:lnTo>
                  <a:lnTo>
                    <a:pt x="163" y="186"/>
                  </a:lnTo>
                  <a:lnTo>
                    <a:pt x="163" y="187"/>
                  </a:lnTo>
                  <a:lnTo>
                    <a:pt x="165" y="187"/>
                  </a:lnTo>
                  <a:lnTo>
                    <a:pt x="165" y="189"/>
                  </a:lnTo>
                  <a:lnTo>
                    <a:pt x="168" y="189"/>
                  </a:lnTo>
                  <a:lnTo>
                    <a:pt x="168" y="194"/>
                  </a:lnTo>
                  <a:lnTo>
                    <a:pt x="170" y="194"/>
                  </a:lnTo>
                  <a:lnTo>
                    <a:pt x="170" y="195"/>
                  </a:lnTo>
                  <a:lnTo>
                    <a:pt x="172" y="195"/>
                  </a:lnTo>
                  <a:lnTo>
                    <a:pt x="172" y="200"/>
                  </a:lnTo>
                  <a:lnTo>
                    <a:pt x="175" y="200"/>
                  </a:lnTo>
                  <a:lnTo>
                    <a:pt x="175" y="202"/>
                  </a:lnTo>
                  <a:lnTo>
                    <a:pt x="177" y="202"/>
                  </a:lnTo>
                  <a:lnTo>
                    <a:pt x="177" y="208"/>
                  </a:lnTo>
                  <a:lnTo>
                    <a:pt x="182" y="208"/>
                  </a:lnTo>
                  <a:lnTo>
                    <a:pt x="182" y="211"/>
                  </a:lnTo>
                  <a:lnTo>
                    <a:pt x="184" y="211"/>
                  </a:lnTo>
                  <a:lnTo>
                    <a:pt x="184" y="215"/>
                  </a:lnTo>
                  <a:lnTo>
                    <a:pt x="187" y="215"/>
                  </a:lnTo>
                  <a:lnTo>
                    <a:pt x="187" y="216"/>
                  </a:lnTo>
                  <a:lnTo>
                    <a:pt x="189" y="216"/>
                  </a:lnTo>
                  <a:lnTo>
                    <a:pt x="189" y="224"/>
                  </a:lnTo>
                  <a:lnTo>
                    <a:pt x="192" y="224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194" y="229"/>
                  </a:lnTo>
                  <a:lnTo>
                    <a:pt x="196" y="229"/>
                  </a:lnTo>
                  <a:lnTo>
                    <a:pt x="196" y="234"/>
                  </a:lnTo>
                  <a:lnTo>
                    <a:pt x="199" y="234"/>
                  </a:lnTo>
                  <a:lnTo>
                    <a:pt x="199" y="239"/>
                  </a:lnTo>
                  <a:lnTo>
                    <a:pt x="203" y="239"/>
                  </a:lnTo>
                  <a:lnTo>
                    <a:pt x="203" y="240"/>
                  </a:lnTo>
                  <a:lnTo>
                    <a:pt x="206" y="240"/>
                  </a:lnTo>
                  <a:lnTo>
                    <a:pt x="206" y="244"/>
                  </a:lnTo>
                  <a:lnTo>
                    <a:pt x="208" y="244"/>
                  </a:lnTo>
                  <a:lnTo>
                    <a:pt x="208" y="244"/>
                  </a:lnTo>
                  <a:lnTo>
                    <a:pt x="211" y="244"/>
                  </a:lnTo>
                  <a:lnTo>
                    <a:pt x="211" y="247"/>
                  </a:lnTo>
                  <a:lnTo>
                    <a:pt x="213" y="247"/>
                  </a:lnTo>
                  <a:lnTo>
                    <a:pt x="213" y="249"/>
                  </a:lnTo>
                  <a:lnTo>
                    <a:pt x="215" y="249"/>
                  </a:lnTo>
                  <a:lnTo>
                    <a:pt x="215" y="250"/>
                  </a:lnTo>
                  <a:lnTo>
                    <a:pt x="218" y="250"/>
                  </a:lnTo>
                  <a:lnTo>
                    <a:pt x="218" y="253"/>
                  </a:lnTo>
                  <a:lnTo>
                    <a:pt x="223" y="253"/>
                  </a:lnTo>
                  <a:lnTo>
                    <a:pt x="223" y="260"/>
                  </a:lnTo>
                  <a:lnTo>
                    <a:pt x="225" y="260"/>
                  </a:lnTo>
                  <a:lnTo>
                    <a:pt x="225" y="263"/>
                  </a:lnTo>
                  <a:lnTo>
                    <a:pt x="227" y="263"/>
                  </a:lnTo>
                  <a:lnTo>
                    <a:pt x="227" y="265"/>
                  </a:lnTo>
                  <a:lnTo>
                    <a:pt x="230" y="265"/>
                  </a:lnTo>
                  <a:lnTo>
                    <a:pt x="230" y="266"/>
                  </a:lnTo>
                  <a:lnTo>
                    <a:pt x="232" y="266"/>
                  </a:lnTo>
                  <a:lnTo>
                    <a:pt x="232" y="273"/>
                  </a:lnTo>
                  <a:lnTo>
                    <a:pt x="235" y="273"/>
                  </a:lnTo>
                  <a:lnTo>
                    <a:pt x="235" y="274"/>
                  </a:lnTo>
                  <a:lnTo>
                    <a:pt x="237" y="274"/>
                  </a:lnTo>
                  <a:lnTo>
                    <a:pt x="237" y="278"/>
                  </a:lnTo>
                  <a:lnTo>
                    <a:pt x="244" y="278"/>
                  </a:lnTo>
                  <a:lnTo>
                    <a:pt x="244" y="281"/>
                  </a:lnTo>
                  <a:lnTo>
                    <a:pt x="246" y="281"/>
                  </a:lnTo>
                  <a:lnTo>
                    <a:pt x="246" y="282"/>
                  </a:lnTo>
                  <a:lnTo>
                    <a:pt x="251" y="282"/>
                  </a:lnTo>
                  <a:lnTo>
                    <a:pt x="251" y="284"/>
                  </a:lnTo>
                  <a:lnTo>
                    <a:pt x="254" y="284"/>
                  </a:lnTo>
                  <a:lnTo>
                    <a:pt x="254" y="287"/>
                  </a:lnTo>
                  <a:lnTo>
                    <a:pt x="256" y="287"/>
                  </a:lnTo>
                  <a:lnTo>
                    <a:pt x="256" y="292"/>
                  </a:lnTo>
                  <a:lnTo>
                    <a:pt x="261" y="292"/>
                  </a:lnTo>
                  <a:lnTo>
                    <a:pt x="261" y="297"/>
                  </a:lnTo>
                  <a:lnTo>
                    <a:pt x="263" y="297"/>
                  </a:lnTo>
                  <a:lnTo>
                    <a:pt x="263" y="302"/>
                  </a:lnTo>
                  <a:lnTo>
                    <a:pt x="266" y="302"/>
                  </a:lnTo>
                  <a:lnTo>
                    <a:pt x="266" y="303"/>
                  </a:lnTo>
                  <a:lnTo>
                    <a:pt x="268" y="303"/>
                  </a:lnTo>
                  <a:lnTo>
                    <a:pt x="268" y="307"/>
                  </a:lnTo>
                  <a:lnTo>
                    <a:pt x="270" y="307"/>
                  </a:lnTo>
                  <a:lnTo>
                    <a:pt x="270" y="310"/>
                  </a:lnTo>
                  <a:lnTo>
                    <a:pt x="273" y="310"/>
                  </a:lnTo>
                  <a:lnTo>
                    <a:pt x="273" y="311"/>
                  </a:lnTo>
                  <a:lnTo>
                    <a:pt x="275" y="311"/>
                  </a:lnTo>
                  <a:lnTo>
                    <a:pt x="275" y="315"/>
                  </a:lnTo>
                  <a:lnTo>
                    <a:pt x="278" y="315"/>
                  </a:lnTo>
                  <a:lnTo>
                    <a:pt x="278" y="318"/>
                  </a:lnTo>
                  <a:lnTo>
                    <a:pt x="285" y="318"/>
                  </a:lnTo>
                  <a:lnTo>
                    <a:pt x="285" y="321"/>
                  </a:lnTo>
                  <a:lnTo>
                    <a:pt x="287" y="321"/>
                  </a:lnTo>
                  <a:lnTo>
                    <a:pt x="287" y="323"/>
                  </a:lnTo>
                  <a:lnTo>
                    <a:pt x="289" y="323"/>
                  </a:lnTo>
                  <a:lnTo>
                    <a:pt x="289" y="332"/>
                  </a:lnTo>
                  <a:lnTo>
                    <a:pt x="292" y="332"/>
                  </a:lnTo>
                  <a:lnTo>
                    <a:pt x="292" y="336"/>
                  </a:lnTo>
                  <a:lnTo>
                    <a:pt x="294" y="336"/>
                  </a:lnTo>
                  <a:lnTo>
                    <a:pt x="294" y="337"/>
                  </a:lnTo>
                  <a:lnTo>
                    <a:pt x="297" y="337"/>
                  </a:lnTo>
                  <a:lnTo>
                    <a:pt x="297" y="340"/>
                  </a:lnTo>
                  <a:lnTo>
                    <a:pt x="301" y="340"/>
                  </a:lnTo>
                  <a:lnTo>
                    <a:pt x="301" y="342"/>
                  </a:lnTo>
                  <a:lnTo>
                    <a:pt x="304" y="342"/>
                  </a:lnTo>
                  <a:lnTo>
                    <a:pt x="304" y="348"/>
                  </a:lnTo>
                  <a:lnTo>
                    <a:pt x="309" y="348"/>
                  </a:lnTo>
                  <a:lnTo>
                    <a:pt x="309" y="353"/>
                  </a:lnTo>
                  <a:lnTo>
                    <a:pt x="311" y="353"/>
                  </a:lnTo>
                  <a:lnTo>
                    <a:pt x="311" y="356"/>
                  </a:lnTo>
                  <a:lnTo>
                    <a:pt x="313" y="356"/>
                  </a:lnTo>
                  <a:lnTo>
                    <a:pt x="313" y="365"/>
                  </a:lnTo>
                  <a:lnTo>
                    <a:pt x="316" y="365"/>
                  </a:lnTo>
                  <a:lnTo>
                    <a:pt x="316" y="371"/>
                  </a:lnTo>
                  <a:lnTo>
                    <a:pt x="321" y="371"/>
                  </a:lnTo>
                  <a:lnTo>
                    <a:pt x="321" y="373"/>
                  </a:lnTo>
                  <a:lnTo>
                    <a:pt x="323" y="373"/>
                  </a:lnTo>
                  <a:lnTo>
                    <a:pt x="323" y="377"/>
                  </a:lnTo>
                  <a:lnTo>
                    <a:pt x="325" y="377"/>
                  </a:lnTo>
                  <a:lnTo>
                    <a:pt x="325" y="381"/>
                  </a:lnTo>
                  <a:lnTo>
                    <a:pt x="328" y="381"/>
                  </a:lnTo>
                  <a:lnTo>
                    <a:pt x="328" y="381"/>
                  </a:lnTo>
                  <a:lnTo>
                    <a:pt x="330" y="381"/>
                  </a:lnTo>
                  <a:lnTo>
                    <a:pt x="330" y="385"/>
                  </a:lnTo>
                  <a:lnTo>
                    <a:pt x="332" y="385"/>
                  </a:lnTo>
                  <a:lnTo>
                    <a:pt x="332" y="387"/>
                  </a:lnTo>
                  <a:lnTo>
                    <a:pt x="335" y="387"/>
                  </a:lnTo>
                  <a:lnTo>
                    <a:pt x="335" y="387"/>
                  </a:lnTo>
                  <a:lnTo>
                    <a:pt x="337" y="387"/>
                  </a:lnTo>
                  <a:lnTo>
                    <a:pt x="337" y="390"/>
                  </a:lnTo>
                  <a:lnTo>
                    <a:pt x="342" y="390"/>
                  </a:lnTo>
                  <a:lnTo>
                    <a:pt x="342" y="392"/>
                  </a:lnTo>
                  <a:lnTo>
                    <a:pt x="344" y="392"/>
                  </a:lnTo>
                  <a:lnTo>
                    <a:pt x="344" y="395"/>
                  </a:lnTo>
                  <a:lnTo>
                    <a:pt x="347" y="395"/>
                  </a:lnTo>
                  <a:lnTo>
                    <a:pt x="347" y="398"/>
                  </a:lnTo>
                  <a:lnTo>
                    <a:pt x="349" y="398"/>
                  </a:lnTo>
                  <a:lnTo>
                    <a:pt x="349" y="400"/>
                  </a:lnTo>
                  <a:lnTo>
                    <a:pt x="352" y="400"/>
                  </a:lnTo>
                  <a:lnTo>
                    <a:pt x="352" y="405"/>
                  </a:lnTo>
                  <a:lnTo>
                    <a:pt x="354" y="405"/>
                  </a:lnTo>
                  <a:lnTo>
                    <a:pt x="354" y="406"/>
                  </a:lnTo>
                  <a:lnTo>
                    <a:pt x="356" y="406"/>
                  </a:lnTo>
                  <a:lnTo>
                    <a:pt x="356" y="410"/>
                  </a:lnTo>
                  <a:lnTo>
                    <a:pt x="361" y="410"/>
                  </a:lnTo>
                  <a:lnTo>
                    <a:pt x="361" y="413"/>
                  </a:lnTo>
                  <a:lnTo>
                    <a:pt x="364" y="413"/>
                  </a:lnTo>
                  <a:lnTo>
                    <a:pt x="364" y="419"/>
                  </a:lnTo>
                  <a:lnTo>
                    <a:pt x="366" y="419"/>
                  </a:lnTo>
                  <a:lnTo>
                    <a:pt x="366" y="423"/>
                  </a:lnTo>
                  <a:lnTo>
                    <a:pt x="368" y="423"/>
                  </a:lnTo>
                  <a:lnTo>
                    <a:pt x="368" y="424"/>
                  </a:lnTo>
                  <a:lnTo>
                    <a:pt x="371" y="424"/>
                  </a:lnTo>
                  <a:lnTo>
                    <a:pt x="371" y="429"/>
                  </a:lnTo>
                  <a:lnTo>
                    <a:pt x="373" y="429"/>
                  </a:lnTo>
                  <a:lnTo>
                    <a:pt x="373" y="432"/>
                  </a:lnTo>
                  <a:lnTo>
                    <a:pt x="376" y="432"/>
                  </a:lnTo>
                  <a:lnTo>
                    <a:pt x="376" y="434"/>
                  </a:lnTo>
                  <a:lnTo>
                    <a:pt x="380" y="434"/>
                  </a:lnTo>
                  <a:lnTo>
                    <a:pt x="380" y="439"/>
                  </a:lnTo>
                  <a:lnTo>
                    <a:pt x="383" y="439"/>
                  </a:lnTo>
                  <a:lnTo>
                    <a:pt x="383" y="440"/>
                  </a:lnTo>
                  <a:lnTo>
                    <a:pt x="385" y="440"/>
                  </a:lnTo>
                  <a:lnTo>
                    <a:pt x="385" y="445"/>
                  </a:lnTo>
                  <a:lnTo>
                    <a:pt x="387" y="445"/>
                  </a:lnTo>
                  <a:lnTo>
                    <a:pt x="387" y="450"/>
                  </a:lnTo>
                  <a:lnTo>
                    <a:pt x="390" y="450"/>
                  </a:lnTo>
                  <a:lnTo>
                    <a:pt x="390" y="455"/>
                  </a:lnTo>
                  <a:lnTo>
                    <a:pt x="392" y="455"/>
                  </a:lnTo>
                  <a:lnTo>
                    <a:pt x="392" y="455"/>
                  </a:lnTo>
                  <a:lnTo>
                    <a:pt x="395" y="455"/>
                  </a:lnTo>
                  <a:lnTo>
                    <a:pt x="395" y="456"/>
                  </a:lnTo>
                  <a:lnTo>
                    <a:pt x="397" y="456"/>
                  </a:lnTo>
                  <a:lnTo>
                    <a:pt x="397" y="461"/>
                  </a:lnTo>
                  <a:lnTo>
                    <a:pt x="402" y="461"/>
                  </a:lnTo>
                  <a:lnTo>
                    <a:pt x="402" y="464"/>
                  </a:lnTo>
                  <a:lnTo>
                    <a:pt x="407" y="464"/>
                  </a:lnTo>
                  <a:lnTo>
                    <a:pt x="407" y="466"/>
                  </a:lnTo>
                  <a:lnTo>
                    <a:pt x="409" y="466"/>
                  </a:lnTo>
                  <a:lnTo>
                    <a:pt x="409" y="468"/>
                  </a:lnTo>
                  <a:lnTo>
                    <a:pt x="411" y="468"/>
                  </a:lnTo>
                  <a:lnTo>
                    <a:pt x="411" y="469"/>
                  </a:lnTo>
                  <a:lnTo>
                    <a:pt x="414" y="469"/>
                  </a:lnTo>
                  <a:lnTo>
                    <a:pt x="414" y="473"/>
                  </a:lnTo>
                  <a:lnTo>
                    <a:pt x="421" y="473"/>
                  </a:lnTo>
                  <a:lnTo>
                    <a:pt x="421" y="474"/>
                  </a:lnTo>
                  <a:lnTo>
                    <a:pt x="423" y="474"/>
                  </a:lnTo>
                  <a:lnTo>
                    <a:pt x="423" y="479"/>
                  </a:lnTo>
                  <a:lnTo>
                    <a:pt x="426" y="479"/>
                  </a:lnTo>
                  <a:lnTo>
                    <a:pt x="426" y="484"/>
                  </a:lnTo>
                  <a:lnTo>
                    <a:pt x="430" y="484"/>
                  </a:lnTo>
                  <a:lnTo>
                    <a:pt x="430" y="489"/>
                  </a:lnTo>
                  <a:lnTo>
                    <a:pt x="433" y="489"/>
                  </a:lnTo>
                  <a:lnTo>
                    <a:pt x="433" y="493"/>
                  </a:lnTo>
                  <a:lnTo>
                    <a:pt x="435" y="493"/>
                  </a:lnTo>
                  <a:lnTo>
                    <a:pt x="435" y="497"/>
                  </a:lnTo>
                  <a:lnTo>
                    <a:pt x="442" y="497"/>
                  </a:lnTo>
                  <a:lnTo>
                    <a:pt x="442" y="498"/>
                  </a:lnTo>
                  <a:lnTo>
                    <a:pt x="445" y="498"/>
                  </a:lnTo>
                  <a:lnTo>
                    <a:pt x="445" y="500"/>
                  </a:lnTo>
                  <a:lnTo>
                    <a:pt x="447" y="500"/>
                  </a:lnTo>
                  <a:lnTo>
                    <a:pt x="447" y="506"/>
                  </a:lnTo>
                  <a:lnTo>
                    <a:pt x="450" y="506"/>
                  </a:lnTo>
                  <a:lnTo>
                    <a:pt x="450" y="510"/>
                  </a:lnTo>
                  <a:lnTo>
                    <a:pt x="452" y="510"/>
                  </a:lnTo>
                  <a:lnTo>
                    <a:pt x="452" y="511"/>
                  </a:lnTo>
                  <a:lnTo>
                    <a:pt x="454" y="511"/>
                  </a:lnTo>
                  <a:lnTo>
                    <a:pt x="454" y="513"/>
                  </a:lnTo>
                  <a:lnTo>
                    <a:pt x="457" y="513"/>
                  </a:lnTo>
                  <a:lnTo>
                    <a:pt x="457" y="516"/>
                  </a:lnTo>
                  <a:lnTo>
                    <a:pt x="462" y="516"/>
                  </a:lnTo>
                  <a:lnTo>
                    <a:pt x="462" y="518"/>
                  </a:lnTo>
                  <a:lnTo>
                    <a:pt x="464" y="518"/>
                  </a:lnTo>
                  <a:lnTo>
                    <a:pt x="464" y="521"/>
                  </a:lnTo>
                  <a:lnTo>
                    <a:pt x="466" y="521"/>
                  </a:lnTo>
                  <a:lnTo>
                    <a:pt x="466" y="524"/>
                  </a:lnTo>
                  <a:lnTo>
                    <a:pt x="469" y="524"/>
                  </a:lnTo>
                  <a:lnTo>
                    <a:pt x="469" y="526"/>
                  </a:lnTo>
                  <a:lnTo>
                    <a:pt x="471" y="526"/>
                  </a:lnTo>
                  <a:lnTo>
                    <a:pt x="471" y="527"/>
                  </a:lnTo>
                  <a:lnTo>
                    <a:pt x="473" y="527"/>
                  </a:lnTo>
                  <a:lnTo>
                    <a:pt x="473" y="534"/>
                  </a:lnTo>
                  <a:lnTo>
                    <a:pt x="476" y="534"/>
                  </a:lnTo>
                  <a:lnTo>
                    <a:pt x="476" y="535"/>
                  </a:lnTo>
                  <a:lnTo>
                    <a:pt x="481" y="535"/>
                  </a:lnTo>
                  <a:lnTo>
                    <a:pt x="481" y="537"/>
                  </a:lnTo>
                  <a:lnTo>
                    <a:pt x="483" y="537"/>
                  </a:lnTo>
                  <a:lnTo>
                    <a:pt x="483" y="540"/>
                  </a:lnTo>
                  <a:lnTo>
                    <a:pt x="488" y="540"/>
                  </a:lnTo>
                  <a:lnTo>
                    <a:pt x="488" y="542"/>
                  </a:lnTo>
                  <a:lnTo>
                    <a:pt x="490" y="542"/>
                  </a:lnTo>
                  <a:lnTo>
                    <a:pt x="490" y="543"/>
                  </a:lnTo>
                  <a:lnTo>
                    <a:pt x="493" y="543"/>
                  </a:lnTo>
                  <a:lnTo>
                    <a:pt x="493" y="547"/>
                  </a:lnTo>
                  <a:lnTo>
                    <a:pt x="495" y="547"/>
                  </a:lnTo>
                  <a:lnTo>
                    <a:pt x="495" y="550"/>
                  </a:lnTo>
                  <a:lnTo>
                    <a:pt x="500" y="550"/>
                  </a:lnTo>
                  <a:lnTo>
                    <a:pt x="500" y="553"/>
                  </a:lnTo>
                  <a:lnTo>
                    <a:pt x="502" y="553"/>
                  </a:lnTo>
                  <a:lnTo>
                    <a:pt x="502" y="555"/>
                  </a:lnTo>
                  <a:lnTo>
                    <a:pt x="505" y="555"/>
                  </a:lnTo>
                  <a:lnTo>
                    <a:pt x="505" y="556"/>
                  </a:lnTo>
                  <a:lnTo>
                    <a:pt x="507" y="556"/>
                  </a:lnTo>
                  <a:lnTo>
                    <a:pt x="507" y="560"/>
                  </a:lnTo>
                  <a:lnTo>
                    <a:pt x="509" y="560"/>
                  </a:lnTo>
                  <a:lnTo>
                    <a:pt x="509" y="563"/>
                  </a:lnTo>
                  <a:lnTo>
                    <a:pt x="512" y="563"/>
                  </a:lnTo>
                  <a:lnTo>
                    <a:pt x="512" y="566"/>
                  </a:lnTo>
                  <a:lnTo>
                    <a:pt x="514" y="566"/>
                  </a:lnTo>
                  <a:lnTo>
                    <a:pt x="514" y="569"/>
                  </a:lnTo>
                  <a:lnTo>
                    <a:pt x="519" y="569"/>
                  </a:lnTo>
                  <a:lnTo>
                    <a:pt x="519" y="571"/>
                  </a:lnTo>
                  <a:lnTo>
                    <a:pt x="521" y="571"/>
                  </a:lnTo>
                  <a:lnTo>
                    <a:pt x="521" y="574"/>
                  </a:lnTo>
                  <a:lnTo>
                    <a:pt x="524" y="574"/>
                  </a:lnTo>
                  <a:lnTo>
                    <a:pt x="524" y="576"/>
                  </a:lnTo>
                  <a:lnTo>
                    <a:pt x="526" y="576"/>
                  </a:lnTo>
                  <a:lnTo>
                    <a:pt x="526" y="577"/>
                  </a:lnTo>
                  <a:lnTo>
                    <a:pt x="528" y="577"/>
                  </a:lnTo>
                  <a:lnTo>
                    <a:pt x="528" y="579"/>
                  </a:lnTo>
                  <a:lnTo>
                    <a:pt x="531" y="579"/>
                  </a:lnTo>
                  <a:lnTo>
                    <a:pt x="531" y="580"/>
                  </a:lnTo>
                  <a:lnTo>
                    <a:pt x="533" y="580"/>
                  </a:lnTo>
                  <a:lnTo>
                    <a:pt x="533" y="582"/>
                  </a:lnTo>
                  <a:lnTo>
                    <a:pt x="536" y="582"/>
                  </a:lnTo>
                  <a:lnTo>
                    <a:pt x="536" y="584"/>
                  </a:lnTo>
                  <a:lnTo>
                    <a:pt x="540" y="584"/>
                  </a:lnTo>
                  <a:lnTo>
                    <a:pt x="540" y="589"/>
                  </a:lnTo>
                  <a:lnTo>
                    <a:pt x="543" y="589"/>
                  </a:lnTo>
                  <a:lnTo>
                    <a:pt x="543" y="590"/>
                  </a:lnTo>
                  <a:lnTo>
                    <a:pt x="545" y="590"/>
                  </a:lnTo>
                  <a:lnTo>
                    <a:pt x="545" y="595"/>
                  </a:lnTo>
                  <a:lnTo>
                    <a:pt x="548" y="595"/>
                  </a:lnTo>
                  <a:lnTo>
                    <a:pt x="548" y="598"/>
                  </a:lnTo>
                  <a:lnTo>
                    <a:pt x="550" y="598"/>
                  </a:lnTo>
                  <a:lnTo>
                    <a:pt x="550" y="598"/>
                  </a:lnTo>
                  <a:lnTo>
                    <a:pt x="552" y="598"/>
                  </a:lnTo>
                  <a:lnTo>
                    <a:pt x="552" y="603"/>
                  </a:lnTo>
                  <a:lnTo>
                    <a:pt x="562" y="603"/>
                  </a:lnTo>
                  <a:lnTo>
                    <a:pt x="562" y="606"/>
                  </a:lnTo>
                  <a:lnTo>
                    <a:pt x="567" y="606"/>
                  </a:lnTo>
                  <a:lnTo>
                    <a:pt x="567" y="609"/>
                  </a:lnTo>
                  <a:lnTo>
                    <a:pt x="571" y="609"/>
                  </a:lnTo>
                  <a:lnTo>
                    <a:pt x="571" y="614"/>
                  </a:lnTo>
                  <a:lnTo>
                    <a:pt x="574" y="614"/>
                  </a:lnTo>
                  <a:lnTo>
                    <a:pt x="574" y="618"/>
                  </a:lnTo>
                  <a:lnTo>
                    <a:pt x="579" y="618"/>
                  </a:lnTo>
                  <a:lnTo>
                    <a:pt x="579" y="618"/>
                  </a:lnTo>
                  <a:lnTo>
                    <a:pt x="583" y="618"/>
                  </a:lnTo>
                  <a:lnTo>
                    <a:pt x="583" y="619"/>
                  </a:lnTo>
                  <a:lnTo>
                    <a:pt x="586" y="619"/>
                  </a:lnTo>
                  <a:lnTo>
                    <a:pt x="586" y="619"/>
                  </a:lnTo>
                  <a:lnTo>
                    <a:pt x="588" y="619"/>
                  </a:lnTo>
                  <a:lnTo>
                    <a:pt x="588" y="622"/>
                  </a:lnTo>
                  <a:lnTo>
                    <a:pt x="591" y="622"/>
                  </a:lnTo>
                  <a:lnTo>
                    <a:pt x="591" y="626"/>
                  </a:lnTo>
                  <a:lnTo>
                    <a:pt x="593" y="626"/>
                  </a:lnTo>
                  <a:lnTo>
                    <a:pt x="593" y="627"/>
                  </a:lnTo>
                  <a:lnTo>
                    <a:pt x="595" y="627"/>
                  </a:lnTo>
                  <a:lnTo>
                    <a:pt x="595" y="629"/>
                  </a:lnTo>
                  <a:lnTo>
                    <a:pt x="600" y="629"/>
                  </a:lnTo>
                  <a:lnTo>
                    <a:pt x="600" y="632"/>
                  </a:lnTo>
                  <a:lnTo>
                    <a:pt x="602" y="632"/>
                  </a:lnTo>
                  <a:lnTo>
                    <a:pt x="602" y="635"/>
                  </a:lnTo>
                  <a:lnTo>
                    <a:pt x="607" y="635"/>
                  </a:lnTo>
                  <a:lnTo>
                    <a:pt x="607" y="638"/>
                  </a:lnTo>
                  <a:lnTo>
                    <a:pt x="610" y="638"/>
                  </a:lnTo>
                  <a:lnTo>
                    <a:pt x="610" y="642"/>
                  </a:lnTo>
                  <a:lnTo>
                    <a:pt x="612" y="642"/>
                  </a:lnTo>
                  <a:lnTo>
                    <a:pt x="612" y="647"/>
                  </a:lnTo>
                  <a:lnTo>
                    <a:pt x="619" y="647"/>
                  </a:lnTo>
                  <a:lnTo>
                    <a:pt x="619" y="648"/>
                  </a:lnTo>
                  <a:lnTo>
                    <a:pt x="622" y="648"/>
                  </a:lnTo>
                  <a:lnTo>
                    <a:pt x="622" y="651"/>
                  </a:lnTo>
                  <a:lnTo>
                    <a:pt x="624" y="651"/>
                  </a:lnTo>
                  <a:lnTo>
                    <a:pt x="624" y="655"/>
                  </a:lnTo>
                  <a:lnTo>
                    <a:pt x="626" y="655"/>
                  </a:lnTo>
                  <a:lnTo>
                    <a:pt x="626" y="656"/>
                  </a:lnTo>
                  <a:lnTo>
                    <a:pt x="629" y="656"/>
                  </a:lnTo>
                  <a:lnTo>
                    <a:pt x="629" y="658"/>
                  </a:lnTo>
                  <a:lnTo>
                    <a:pt x="634" y="658"/>
                  </a:lnTo>
                  <a:lnTo>
                    <a:pt x="634" y="659"/>
                  </a:lnTo>
                  <a:lnTo>
                    <a:pt x="643" y="659"/>
                  </a:lnTo>
                  <a:lnTo>
                    <a:pt x="643" y="661"/>
                  </a:lnTo>
                  <a:lnTo>
                    <a:pt x="645" y="661"/>
                  </a:lnTo>
                  <a:lnTo>
                    <a:pt x="645" y="663"/>
                  </a:lnTo>
                  <a:lnTo>
                    <a:pt x="648" y="663"/>
                  </a:lnTo>
                  <a:lnTo>
                    <a:pt x="648" y="666"/>
                  </a:lnTo>
                  <a:lnTo>
                    <a:pt x="650" y="666"/>
                  </a:lnTo>
                  <a:lnTo>
                    <a:pt x="650" y="671"/>
                  </a:lnTo>
                  <a:lnTo>
                    <a:pt x="662" y="671"/>
                  </a:lnTo>
                  <a:lnTo>
                    <a:pt x="662" y="671"/>
                  </a:lnTo>
                  <a:lnTo>
                    <a:pt x="665" y="671"/>
                  </a:lnTo>
                  <a:lnTo>
                    <a:pt x="665" y="672"/>
                  </a:lnTo>
                  <a:lnTo>
                    <a:pt x="669" y="672"/>
                  </a:lnTo>
                  <a:lnTo>
                    <a:pt x="669" y="674"/>
                  </a:lnTo>
                  <a:lnTo>
                    <a:pt x="672" y="674"/>
                  </a:lnTo>
                  <a:lnTo>
                    <a:pt x="672" y="677"/>
                  </a:lnTo>
                  <a:lnTo>
                    <a:pt x="674" y="677"/>
                  </a:lnTo>
                  <a:lnTo>
                    <a:pt x="674" y="677"/>
                  </a:lnTo>
                  <a:lnTo>
                    <a:pt x="681" y="677"/>
                  </a:lnTo>
                  <a:lnTo>
                    <a:pt x="681" y="679"/>
                  </a:lnTo>
                  <a:lnTo>
                    <a:pt x="684" y="679"/>
                  </a:lnTo>
                  <a:lnTo>
                    <a:pt x="684" y="680"/>
                  </a:lnTo>
                  <a:lnTo>
                    <a:pt x="686" y="680"/>
                  </a:lnTo>
                  <a:lnTo>
                    <a:pt x="686" y="682"/>
                  </a:lnTo>
                  <a:lnTo>
                    <a:pt x="691" y="682"/>
                  </a:lnTo>
                  <a:lnTo>
                    <a:pt x="691" y="684"/>
                  </a:lnTo>
                  <a:lnTo>
                    <a:pt x="698" y="684"/>
                  </a:lnTo>
                  <a:lnTo>
                    <a:pt x="698" y="685"/>
                  </a:lnTo>
                  <a:lnTo>
                    <a:pt x="703" y="685"/>
                  </a:lnTo>
                  <a:lnTo>
                    <a:pt x="703" y="685"/>
                  </a:lnTo>
                  <a:lnTo>
                    <a:pt x="708" y="685"/>
                  </a:lnTo>
                  <a:lnTo>
                    <a:pt x="708" y="688"/>
                  </a:lnTo>
                  <a:lnTo>
                    <a:pt x="710" y="688"/>
                  </a:lnTo>
                  <a:lnTo>
                    <a:pt x="710" y="692"/>
                  </a:lnTo>
                  <a:lnTo>
                    <a:pt x="712" y="692"/>
                  </a:lnTo>
                  <a:lnTo>
                    <a:pt x="712" y="693"/>
                  </a:lnTo>
                  <a:lnTo>
                    <a:pt x="720" y="693"/>
                  </a:lnTo>
                  <a:lnTo>
                    <a:pt x="720" y="695"/>
                  </a:lnTo>
                  <a:lnTo>
                    <a:pt x="722" y="695"/>
                  </a:lnTo>
                  <a:lnTo>
                    <a:pt x="722" y="695"/>
                  </a:lnTo>
                  <a:lnTo>
                    <a:pt x="724" y="695"/>
                  </a:lnTo>
                  <a:lnTo>
                    <a:pt x="724" y="696"/>
                  </a:lnTo>
                  <a:lnTo>
                    <a:pt x="727" y="696"/>
                  </a:lnTo>
                  <a:lnTo>
                    <a:pt x="727" y="698"/>
                  </a:lnTo>
                  <a:lnTo>
                    <a:pt x="729" y="698"/>
                  </a:lnTo>
                  <a:lnTo>
                    <a:pt x="729" y="701"/>
                  </a:lnTo>
                  <a:lnTo>
                    <a:pt x="731" y="701"/>
                  </a:lnTo>
                  <a:lnTo>
                    <a:pt x="731" y="701"/>
                  </a:lnTo>
                  <a:lnTo>
                    <a:pt x="734" y="701"/>
                  </a:lnTo>
                  <a:lnTo>
                    <a:pt x="734" y="705"/>
                  </a:lnTo>
                  <a:lnTo>
                    <a:pt x="739" y="705"/>
                  </a:lnTo>
                  <a:lnTo>
                    <a:pt x="739" y="705"/>
                  </a:lnTo>
                  <a:lnTo>
                    <a:pt x="741" y="705"/>
                  </a:lnTo>
                  <a:lnTo>
                    <a:pt x="741" y="708"/>
                  </a:lnTo>
                  <a:lnTo>
                    <a:pt x="743" y="708"/>
                  </a:lnTo>
                  <a:lnTo>
                    <a:pt x="743" y="711"/>
                  </a:lnTo>
                  <a:lnTo>
                    <a:pt x="746" y="711"/>
                  </a:lnTo>
                  <a:lnTo>
                    <a:pt x="746" y="713"/>
                  </a:lnTo>
                  <a:lnTo>
                    <a:pt x="751" y="713"/>
                  </a:lnTo>
                  <a:lnTo>
                    <a:pt x="751" y="714"/>
                  </a:lnTo>
                  <a:lnTo>
                    <a:pt x="753" y="714"/>
                  </a:lnTo>
                  <a:lnTo>
                    <a:pt x="753" y="716"/>
                  </a:lnTo>
                  <a:lnTo>
                    <a:pt x="758" y="716"/>
                  </a:lnTo>
                  <a:lnTo>
                    <a:pt x="758" y="717"/>
                  </a:lnTo>
                  <a:lnTo>
                    <a:pt x="760" y="717"/>
                  </a:lnTo>
                  <a:lnTo>
                    <a:pt x="760" y="719"/>
                  </a:lnTo>
                  <a:lnTo>
                    <a:pt x="772" y="719"/>
                  </a:lnTo>
                  <a:lnTo>
                    <a:pt x="772" y="719"/>
                  </a:lnTo>
                  <a:lnTo>
                    <a:pt x="777" y="719"/>
                  </a:lnTo>
                  <a:lnTo>
                    <a:pt x="777" y="721"/>
                  </a:lnTo>
                  <a:lnTo>
                    <a:pt x="779" y="721"/>
                  </a:lnTo>
                  <a:lnTo>
                    <a:pt x="779" y="721"/>
                  </a:lnTo>
                  <a:lnTo>
                    <a:pt x="782" y="721"/>
                  </a:lnTo>
                  <a:lnTo>
                    <a:pt x="782" y="724"/>
                  </a:lnTo>
                  <a:lnTo>
                    <a:pt x="784" y="724"/>
                  </a:lnTo>
                  <a:lnTo>
                    <a:pt x="784" y="725"/>
                  </a:lnTo>
                  <a:lnTo>
                    <a:pt x="789" y="725"/>
                  </a:lnTo>
                  <a:lnTo>
                    <a:pt x="789" y="725"/>
                  </a:lnTo>
                  <a:lnTo>
                    <a:pt x="794" y="725"/>
                  </a:lnTo>
                  <a:lnTo>
                    <a:pt x="794" y="727"/>
                  </a:lnTo>
                  <a:lnTo>
                    <a:pt x="798" y="727"/>
                  </a:lnTo>
                  <a:lnTo>
                    <a:pt x="798" y="729"/>
                  </a:lnTo>
                  <a:lnTo>
                    <a:pt x="801" y="729"/>
                  </a:lnTo>
                  <a:lnTo>
                    <a:pt x="801" y="730"/>
                  </a:lnTo>
                  <a:lnTo>
                    <a:pt x="803" y="730"/>
                  </a:lnTo>
                  <a:lnTo>
                    <a:pt x="803" y="732"/>
                  </a:lnTo>
                  <a:lnTo>
                    <a:pt x="806" y="732"/>
                  </a:lnTo>
                  <a:lnTo>
                    <a:pt x="806" y="734"/>
                  </a:lnTo>
                  <a:lnTo>
                    <a:pt x="808" y="734"/>
                  </a:lnTo>
                  <a:lnTo>
                    <a:pt x="808" y="735"/>
                  </a:lnTo>
                  <a:lnTo>
                    <a:pt x="810" y="735"/>
                  </a:lnTo>
                  <a:lnTo>
                    <a:pt x="810" y="735"/>
                  </a:lnTo>
                  <a:lnTo>
                    <a:pt x="820" y="735"/>
                  </a:lnTo>
                  <a:lnTo>
                    <a:pt x="820" y="737"/>
                  </a:lnTo>
                  <a:lnTo>
                    <a:pt x="822" y="737"/>
                  </a:lnTo>
                  <a:lnTo>
                    <a:pt x="822" y="738"/>
                  </a:lnTo>
                  <a:lnTo>
                    <a:pt x="825" y="738"/>
                  </a:lnTo>
                  <a:lnTo>
                    <a:pt x="825" y="740"/>
                  </a:lnTo>
                  <a:lnTo>
                    <a:pt x="827" y="740"/>
                  </a:lnTo>
                  <a:lnTo>
                    <a:pt x="827" y="743"/>
                  </a:lnTo>
                  <a:lnTo>
                    <a:pt x="829" y="743"/>
                  </a:lnTo>
                  <a:lnTo>
                    <a:pt x="829" y="745"/>
                  </a:lnTo>
                  <a:lnTo>
                    <a:pt x="832" y="745"/>
                  </a:lnTo>
                  <a:lnTo>
                    <a:pt x="832" y="748"/>
                  </a:lnTo>
                  <a:lnTo>
                    <a:pt x="839" y="748"/>
                  </a:lnTo>
                  <a:lnTo>
                    <a:pt x="839" y="750"/>
                  </a:lnTo>
                  <a:lnTo>
                    <a:pt x="841" y="750"/>
                  </a:lnTo>
                  <a:lnTo>
                    <a:pt x="841" y="750"/>
                  </a:lnTo>
                  <a:lnTo>
                    <a:pt x="844" y="750"/>
                  </a:lnTo>
                  <a:lnTo>
                    <a:pt x="844" y="751"/>
                  </a:lnTo>
                  <a:lnTo>
                    <a:pt x="846" y="751"/>
                  </a:lnTo>
                  <a:lnTo>
                    <a:pt x="846" y="753"/>
                  </a:lnTo>
                  <a:lnTo>
                    <a:pt x="849" y="753"/>
                  </a:lnTo>
                  <a:lnTo>
                    <a:pt x="849" y="754"/>
                  </a:lnTo>
                  <a:lnTo>
                    <a:pt x="851" y="754"/>
                  </a:lnTo>
                  <a:lnTo>
                    <a:pt x="851" y="756"/>
                  </a:lnTo>
                  <a:lnTo>
                    <a:pt x="858" y="756"/>
                  </a:lnTo>
                  <a:lnTo>
                    <a:pt x="858" y="758"/>
                  </a:lnTo>
                  <a:lnTo>
                    <a:pt x="863" y="758"/>
                  </a:lnTo>
                  <a:lnTo>
                    <a:pt x="863" y="759"/>
                  </a:lnTo>
                  <a:lnTo>
                    <a:pt x="865" y="759"/>
                  </a:lnTo>
                  <a:lnTo>
                    <a:pt x="865" y="761"/>
                  </a:lnTo>
                  <a:lnTo>
                    <a:pt x="870" y="761"/>
                  </a:lnTo>
                  <a:lnTo>
                    <a:pt x="870" y="764"/>
                  </a:lnTo>
                  <a:lnTo>
                    <a:pt x="872" y="764"/>
                  </a:lnTo>
                  <a:lnTo>
                    <a:pt x="872" y="766"/>
                  </a:lnTo>
                  <a:lnTo>
                    <a:pt x="877" y="766"/>
                  </a:lnTo>
                  <a:lnTo>
                    <a:pt x="877" y="767"/>
                  </a:lnTo>
                  <a:lnTo>
                    <a:pt x="882" y="767"/>
                  </a:lnTo>
                  <a:lnTo>
                    <a:pt x="882" y="767"/>
                  </a:lnTo>
                  <a:lnTo>
                    <a:pt x="884" y="767"/>
                  </a:lnTo>
                  <a:lnTo>
                    <a:pt x="884" y="769"/>
                  </a:lnTo>
                  <a:lnTo>
                    <a:pt x="887" y="769"/>
                  </a:lnTo>
                  <a:lnTo>
                    <a:pt x="887" y="772"/>
                  </a:lnTo>
                  <a:lnTo>
                    <a:pt x="892" y="772"/>
                  </a:lnTo>
                  <a:lnTo>
                    <a:pt x="892" y="774"/>
                  </a:lnTo>
                  <a:lnTo>
                    <a:pt x="901" y="774"/>
                  </a:lnTo>
                  <a:lnTo>
                    <a:pt x="901" y="774"/>
                  </a:lnTo>
                  <a:lnTo>
                    <a:pt x="904" y="774"/>
                  </a:lnTo>
                  <a:lnTo>
                    <a:pt x="904" y="775"/>
                  </a:lnTo>
                  <a:lnTo>
                    <a:pt x="906" y="775"/>
                  </a:lnTo>
                  <a:lnTo>
                    <a:pt x="906" y="777"/>
                  </a:lnTo>
                  <a:lnTo>
                    <a:pt x="908" y="777"/>
                  </a:lnTo>
                  <a:lnTo>
                    <a:pt x="908" y="779"/>
                  </a:lnTo>
                  <a:lnTo>
                    <a:pt x="911" y="779"/>
                  </a:lnTo>
                  <a:lnTo>
                    <a:pt x="911" y="782"/>
                  </a:lnTo>
                  <a:lnTo>
                    <a:pt x="913" y="782"/>
                  </a:lnTo>
                  <a:lnTo>
                    <a:pt x="913" y="783"/>
                  </a:lnTo>
                  <a:lnTo>
                    <a:pt x="918" y="783"/>
                  </a:lnTo>
                  <a:lnTo>
                    <a:pt x="918" y="785"/>
                  </a:lnTo>
                  <a:lnTo>
                    <a:pt x="920" y="785"/>
                  </a:lnTo>
                  <a:lnTo>
                    <a:pt x="920" y="787"/>
                  </a:lnTo>
                  <a:lnTo>
                    <a:pt x="925" y="787"/>
                  </a:lnTo>
                  <a:lnTo>
                    <a:pt x="925" y="787"/>
                  </a:lnTo>
                  <a:lnTo>
                    <a:pt x="927" y="787"/>
                  </a:lnTo>
                  <a:lnTo>
                    <a:pt x="927" y="788"/>
                  </a:lnTo>
                  <a:lnTo>
                    <a:pt x="930" y="788"/>
                  </a:lnTo>
                  <a:lnTo>
                    <a:pt x="930" y="792"/>
                  </a:lnTo>
                  <a:lnTo>
                    <a:pt x="932" y="792"/>
                  </a:lnTo>
                  <a:lnTo>
                    <a:pt x="932" y="793"/>
                  </a:lnTo>
                  <a:lnTo>
                    <a:pt x="937" y="793"/>
                  </a:lnTo>
                  <a:lnTo>
                    <a:pt x="937" y="796"/>
                  </a:lnTo>
                  <a:lnTo>
                    <a:pt x="939" y="796"/>
                  </a:lnTo>
                  <a:lnTo>
                    <a:pt x="939" y="798"/>
                  </a:lnTo>
                  <a:lnTo>
                    <a:pt x="942" y="798"/>
                  </a:lnTo>
                  <a:lnTo>
                    <a:pt x="942" y="798"/>
                  </a:lnTo>
                  <a:lnTo>
                    <a:pt x="944" y="798"/>
                  </a:lnTo>
                  <a:lnTo>
                    <a:pt x="944" y="800"/>
                  </a:lnTo>
                  <a:lnTo>
                    <a:pt x="947" y="800"/>
                  </a:lnTo>
                  <a:lnTo>
                    <a:pt x="947" y="801"/>
                  </a:lnTo>
                  <a:lnTo>
                    <a:pt x="958" y="801"/>
                  </a:lnTo>
                  <a:lnTo>
                    <a:pt x="958" y="803"/>
                  </a:lnTo>
                  <a:lnTo>
                    <a:pt x="961" y="803"/>
                  </a:lnTo>
                  <a:lnTo>
                    <a:pt x="961" y="803"/>
                  </a:lnTo>
                  <a:lnTo>
                    <a:pt x="963" y="803"/>
                  </a:lnTo>
                  <a:lnTo>
                    <a:pt x="963" y="806"/>
                  </a:lnTo>
                  <a:lnTo>
                    <a:pt x="966" y="806"/>
                  </a:lnTo>
                  <a:lnTo>
                    <a:pt x="966" y="806"/>
                  </a:lnTo>
                  <a:lnTo>
                    <a:pt x="975" y="806"/>
                  </a:lnTo>
                  <a:lnTo>
                    <a:pt x="975" y="808"/>
                  </a:lnTo>
                  <a:lnTo>
                    <a:pt x="978" y="808"/>
                  </a:lnTo>
                  <a:lnTo>
                    <a:pt x="978" y="809"/>
                  </a:lnTo>
                  <a:lnTo>
                    <a:pt x="982" y="809"/>
                  </a:lnTo>
                  <a:lnTo>
                    <a:pt x="982" y="811"/>
                  </a:lnTo>
                  <a:lnTo>
                    <a:pt x="985" y="811"/>
                  </a:lnTo>
                  <a:lnTo>
                    <a:pt x="985" y="812"/>
                  </a:lnTo>
                  <a:lnTo>
                    <a:pt x="987" y="812"/>
                  </a:lnTo>
                  <a:lnTo>
                    <a:pt x="987" y="816"/>
                  </a:lnTo>
                  <a:lnTo>
                    <a:pt x="990" y="816"/>
                  </a:lnTo>
                  <a:lnTo>
                    <a:pt x="990" y="817"/>
                  </a:lnTo>
                  <a:lnTo>
                    <a:pt x="992" y="817"/>
                  </a:lnTo>
                  <a:lnTo>
                    <a:pt x="992" y="819"/>
                  </a:lnTo>
                  <a:lnTo>
                    <a:pt x="997" y="819"/>
                  </a:lnTo>
                  <a:lnTo>
                    <a:pt x="997" y="821"/>
                  </a:lnTo>
                  <a:lnTo>
                    <a:pt x="999" y="821"/>
                  </a:lnTo>
                  <a:lnTo>
                    <a:pt x="999" y="822"/>
                  </a:lnTo>
                  <a:lnTo>
                    <a:pt x="1011" y="822"/>
                  </a:lnTo>
                  <a:lnTo>
                    <a:pt x="1011" y="824"/>
                  </a:lnTo>
                  <a:lnTo>
                    <a:pt x="1016" y="824"/>
                  </a:lnTo>
                  <a:lnTo>
                    <a:pt x="1016" y="825"/>
                  </a:lnTo>
                  <a:lnTo>
                    <a:pt x="1021" y="825"/>
                  </a:lnTo>
                  <a:lnTo>
                    <a:pt x="1021" y="827"/>
                  </a:lnTo>
                  <a:lnTo>
                    <a:pt x="1030" y="827"/>
                  </a:lnTo>
                  <a:lnTo>
                    <a:pt x="1030" y="830"/>
                  </a:lnTo>
                  <a:lnTo>
                    <a:pt x="1037" y="830"/>
                  </a:lnTo>
                  <a:lnTo>
                    <a:pt x="1037" y="832"/>
                  </a:lnTo>
                  <a:lnTo>
                    <a:pt x="1040" y="832"/>
                  </a:lnTo>
                  <a:lnTo>
                    <a:pt x="1040" y="832"/>
                  </a:lnTo>
                  <a:lnTo>
                    <a:pt x="1044" y="832"/>
                  </a:lnTo>
                  <a:lnTo>
                    <a:pt x="1044" y="833"/>
                  </a:lnTo>
                  <a:lnTo>
                    <a:pt x="1047" y="833"/>
                  </a:lnTo>
                  <a:lnTo>
                    <a:pt x="1047" y="835"/>
                  </a:lnTo>
                  <a:lnTo>
                    <a:pt x="1049" y="835"/>
                  </a:lnTo>
                  <a:lnTo>
                    <a:pt x="1049" y="835"/>
                  </a:lnTo>
                  <a:lnTo>
                    <a:pt x="1052" y="835"/>
                  </a:lnTo>
                  <a:lnTo>
                    <a:pt x="1052" y="837"/>
                  </a:lnTo>
                  <a:lnTo>
                    <a:pt x="1059" y="837"/>
                  </a:lnTo>
                  <a:lnTo>
                    <a:pt x="1059" y="840"/>
                  </a:lnTo>
                  <a:lnTo>
                    <a:pt x="1061" y="840"/>
                  </a:lnTo>
                  <a:lnTo>
                    <a:pt x="1061" y="840"/>
                  </a:lnTo>
                  <a:lnTo>
                    <a:pt x="1064" y="840"/>
                  </a:lnTo>
                  <a:lnTo>
                    <a:pt x="1064" y="841"/>
                  </a:lnTo>
                  <a:lnTo>
                    <a:pt x="1066" y="841"/>
                  </a:lnTo>
                  <a:lnTo>
                    <a:pt x="1066" y="843"/>
                  </a:lnTo>
                  <a:lnTo>
                    <a:pt x="1068" y="843"/>
                  </a:lnTo>
                  <a:lnTo>
                    <a:pt x="1068" y="845"/>
                  </a:lnTo>
                  <a:lnTo>
                    <a:pt x="1071" y="845"/>
                  </a:lnTo>
                  <a:lnTo>
                    <a:pt x="1071" y="845"/>
                  </a:lnTo>
                  <a:lnTo>
                    <a:pt x="1076" y="845"/>
                  </a:lnTo>
                  <a:lnTo>
                    <a:pt x="1076" y="846"/>
                  </a:lnTo>
                  <a:lnTo>
                    <a:pt x="1080" y="846"/>
                  </a:lnTo>
                  <a:lnTo>
                    <a:pt x="1080" y="848"/>
                  </a:lnTo>
                  <a:lnTo>
                    <a:pt x="1083" y="848"/>
                  </a:lnTo>
                  <a:lnTo>
                    <a:pt x="1083" y="848"/>
                  </a:lnTo>
                  <a:lnTo>
                    <a:pt x="1085" y="848"/>
                  </a:lnTo>
                  <a:lnTo>
                    <a:pt x="1085" y="850"/>
                  </a:lnTo>
                  <a:lnTo>
                    <a:pt x="1087" y="850"/>
                  </a:lnTo>
                  <a:lnTo>
                    <a:pt x="1087" y="851"/>
                  </a:lnTo>
                  <a:lnTo>
                    <a:pt x="1090" y="851"/>
                  </a:lnTo>
                  <a:lnTo>
                    <a:pt x="1090" y="853"/>
                  </a:lnTo>
                  <a:lnTo>
                    <a:pt x="1097" y="853"/>
                  </a:lnTo>
                  <a:lnTo>
                    <a:pt x="1097" y="853"/>
                  </a:lnTo>
                  <a:lnTo>
                    <a:pt x="1099" y="853"/>
                  </a:lnTo>
                  <a:lnTo>
                    <a:pt x="1099" y="854"/>
                  </a:lnTo>
                  <a:lnTo>
                    <a:pt x="1102" y="854"/>
                  </a:lnTo>
                  <a:lnTo>
                    <a:pt x="1102" y="856"/>
                  </a:lnTo>
                  <a:lnTo>
                    <a:pt x="1111" y="856"/>
                  </a:lnTo>
                  <a:lnTo>
                    <a:pt x="1111" y="858"/>
                  </a:lnTo>
                  <a:lnTo>
                    <a:pt x="1116" y="858"/>
                  </a:lnTo>
                  <a:lnTo>
                    <a:pt x="1116" y="859"/>
                  </a:lnTo>
                  <a:lnTo>
                    <a:pt x="1123" y="859"/>
                  </a:lnTo>
                  <a:lnTo>
                    <a:pt x="1123" y="862"/>
                  </a:lnTo>
                  <a:lnTo>
                    <a:pt x="1126" y="862"/>
                  </a:lnTo>
                  <a:lnTo>
                    <a:pt x="1126" y="862"/>
                  </a:lnTo>
                  <a:lnTo>
                    <a:pt x="1130" y="862"/>
                  </a:lnTo>
                  <a:lnTo>
                    <a:pt x="1130" y="864"/>
                  </a:lnTo>
                  <a:lnTo>
                    <a:pt x="1140" y="864"/>
                  </a:lnTo>
                  <a:lnTo>
                    <a:pt x="1140" y="866"/>
                  </a:lnTo>
                  <a:lnTo>
                    <a:pt x="1142" y="866"/>
                  </a:lnTo>
                  <a:lnTo>
                    <a:pt x="1142" y="867"/>
                  </a:lnTo>
                  <a:lnTo>
                    <a:pt x="1145" y="867"/>
                  </a:lnTo>
                  <a:lnTo>
                    <a:pt x="1145" y="867"/>
                  </a:lnTo>
                  <a:lnTo>
                    <a:pt x="1157" y="867"/>
                  </a:lnTo>
                  <a:lnTo>
                    <a:pt x="1157" y="869"/>
                  </a:lnTo>
                  <a:lnTo>
                    <a:pt x="1162" y="869"/>
                  </a:lnTo>
                  <a:lnTo>
                    <a:pt x="1162" y="870"/>
                  </a:lnTo>
                  <a:lnTo>
                    <a:pt x="1164" y="870"/>
                  </a:lnTo>
                  <a:lnTo>
                    <a:pt x="1164" y="872"/>
                  </a:lnTo>
                  <a:lnTo>
                    <a:pt x="1169" y="872"/>
                  </a:lnTo>
                  <a:lnTo>
                    <a:pt x="1169" y="872"/>
                  </a:lnTo>
                  <a:lnTo>
                    <a:pt x="1171" y="872"/>
                  </a:lnTo>
                  <a:lnTo>
                    <a:pt x="1171" y="875"/>
                  </a:lnTo>
                  <a:lnTo>
                    <a:pt x="1181" y="875"/>
                  </a:lnTo>
                  <a:lnTo>
                    <a:pt x="1181" y="877"/>
                  </a:lnTo>
                  <a:lnTo>
                    <a:pt x="1183" y="877"/>
                  </a:lnTo>
                  <a:lnTo>
                    <a:pt x="1183" y="880"/>
                  </a:lnTo>
                  <a:lnTo>
                    <a:pt x="1185" y="880"/>
                  </a:lnTo>
                  <a:lnTo>
                    <a:pt x="1185" y="882"/>
                  </a:lnTo>
                  <a:lnTo>
                    <a:pt x="1188" y="882"/>
                  </a:lnTo>
                  <a:lnTo>
                    <a:pt x="1188" y="883"/>
                  </a:lnTo>
                  <a:lnTo>
                    <a:pt x="1195" y="883"/>
                  </a:lnTo>
                  <a:lnTo>
                    <a:pt x="1195" y="883"/>
                  </a:lnTo>
                  <a:lnTo>
                    <a:pt x="1217" y="883"/>
                  </a:lnTo>
                  <a:lnTo>
                    <a:pt x="1217" y="885"/>
                  </a:lnTo>
                  <a:lnTo>
                    <a:pt x="1219" y="885"/>
                  </a:lnTo>
                  <a:lnTo>
                    <a:pt x="1219" y="887"/>
                  </a:lnTo>
                  <a:lnTo>
                    <a:pt x="1221" y="887"/>
                  </a:lnTo>
                  <a:lnTo>
                    <a:pt x="1221" y="887"/>
                  </a:lnTo>
                  <a:lnTo>
                    <a:pt x="1226" y="887"/>
                  </a:lnTo>
                  <a:lnTo>
                    <a:pt x="1226" y="888"/>
                  </a:lnTo>
                  <a:lnTo>
                    <a:pt x="1233" y="888"/>
                  </a:lnTo>
                  <a:lnTo>
                    <a:pt x="1233" y="888"/>
                  </a:lnTo>
                  <a:lnTo>
                    <a:pt x="1236" y="888"/>
                  </a:lnTo>
                  <a:lnTo>
                    <a:pt x="1236" y="890"/>
                  </a:lnTo>
                  <a:lnTo>
                    <a:pt x="1243" y="890"/>
                  </a:lnTo>
                  <a:lnTo>
                    <a:pt x="1243" y="891"/>
                  </a:lnTo>
                  <a:lnTo>
                    <a:pt x="1245" y="891"/>
                  </a:lnTo>
                  <a:lnTo>
                    <a:pt x="1245" y="893"/>
                  </a:lnTo>
                  <a:lnTo>
                    <a:pt x="1248" y="893"/>
                  </a:lnTo>
                  <a:lnTo>
                    <a:pt x="1248" y="893"/>
                  </a:lnTo>
                  <a:lnTo>
                    <a:pt x="1250" y="893"/>
                  </a:lnTo>
                  <a:lnTo>
                    <a:pt x="1250" y="896"/>
                  </a:lnTo>
                  <a:lnTo>
                    <a:pt x="1262" y="896"/>
                  </a:lnTo>
                  <a:lnTo>
                    <a:pt x="1262" y="898"/>
                  </a:lnTo>
                  <a:lnTo>
                    <a:pt x="1264" y="898"/>
                  </a:lnTo>
                  <a:lnTo>
                    <a:pt x="1264" y="899"/>
                  </a:lnTo>
                  <a:lnTo>
                    <a:pt x="1267" y="899"/>
                  </a:lnTo>
                  <a:lnTo>
                    <a:pt x="1267" y="901"/>
                  </a:lnTo>
                  <a:lnTo>
                    <a:pt x="1274" y="901"/>
                  </a:lnTo>
                  <a:lnTo>
                    <a:pt x="1274" y="903"/>
                  </a:lnTo>
                  <a:lnTo>
                    <a:pt x="1276" y="903"/>
                  </a:lnTo>
                  <a:lnTo>
                    <a:pt x="1276" y="904"/>
                  </a:lnTo>
                  <a:lnTo>
                    <a:pt x="1279" y="904"/>
                  </a:lnTo>
                  <a:lnTo>
                    <a:pt x="1279" y="906"/>
                  </a:lnTo>
                  <a:lnTo>
                    <a:pt x="1283" y="906"/>
                  </a:lnTo>
                  <a:lnTo>
                    <a:pt x="1283" y="906"/>
                  </a:lnTo>
                  <a:lnTo>
                    <a:pt x="1288" y="906"/>
                  </a:lnTo>
                  <a:lnTo>
                    <a:pt x="1288" y="911"/>
                  </a:lnTo>
                  <a:lnTo>
                    <a:pt x="1293" y="911"/>
                  </a:lnTo>
                  <a:lnTo>
                    <a:pt x="1293" y="911"/>
                  </a:lnTo>
                  <a:lnTo>
                    <a:pt x="1295" y="911"/>
                  </a:lnTo>
                  <a:lnTo>
                    <a:pt x="1295" y="912"/>
                  </a:lnTo>
                  <a:lnTo>
                    <a:pt x="1303" y="912"/>
                  </a:lnTo>
                  <a:lnTo>
                    <a:pt x="1303" y="914"/>
                  </a:lnTo>
                  <a:lnTo>
                    <a:pt x="1305" y="914"/>
                  </a:lnTo>
                  <a:lnTo>
                    <a:pt x="1305" y="916"/>
                  </a:lnTo>
                  <a:lnTo>
                    <a:pt x="1310" y="916"/>
                  </a:lnTo>
                  <a:lnTo>
                    <a:pt x="1310" y="917"/>
                  </a:lnTo>
                  <a:lnTo>
                    <a:pt x="1317" y="917"/>
                  </a:lnTo>
                  <a:lnTo>
                    <a:pt x="1317" y="919"/>
                  </a:lnTo>
                  <a:lnTo>
                    <a:pt x="1319" y="919"/>
                  </a:lnTo>
                  <a:lnTo>
                    <a:pt x="1319" y="920"/>
                  </a:lnTo>
                  <a:lnTo>
                    <a:pt x="1322" y="920"/>
                  </a:lnTo>
                  <a:lnTo>
                    <a:pt x="1322" y="920"/>
                  </a:lnTo>
                  <a:lnTo>
                    <a:pt x="1324" y="920"/>
                  </a:lnTo>
                  <a:lnTo>
                    <a:pt x="1324" y="924"/>
                  </a:lnTo>
                  <a:lnTo>
                    <a:pt x="1326" y="924"/>
                  </a:lnTo>
                  <a:lnTo>
                    <a:pt x="1326" y="924"/>
                  </a:lnTo>
                  <a:lnTo>
                    <a:pt x="1334" y="924"/>
                  </a:lnTo>
                  <a:lnTo>
                    <a:pt x="1334" y="927"/>
                  </a:lnTo>
                  <a:lnTo>
                    <a:pt x="1336" y="927"/>
                  </a:lnTo>
                  <a:lnTo>
                    <a:pt x="1336" y="929"/>
                  </a:lnTo>
                  <a:lnTo>
                    <a:pt x="1338" y="929"/>
                  </a:lnTo>
                  <a:lnTo>
                    <a:pt x="1338" y="930"/>
                  </a:lnTo>
                  <a:lnTo>
                    <a:pt x="1341" y="930"/>
                  </a:lnTo>
                  <a:lnTo>
                    <a:pt x="1341" y="930"/>
                  </a:lnTo>
                  <a:lnTo>
                    <a:pt x="1355" y="930"/>
                  </a:lnTo>
                  <a:lnTo>
                    <a:pt x="1355" y="933"/>
                  </a:lnTo>
                  <a:lnTo>
                    <a:pt x="1360" y="933"/>
                  </a:lnTo>
                  <a:lnTo>
                    <a:pt x="1360" y="933"/>
                  </a:lnTo>
                  <a:lnTo>
                    <a:pt x="1362" y="933"/>
                  </a:lnTo>
                  <a:lnTo>
                    <a:pt x="1362" y="935"/>
                  </a:lnTo>
                  <a:lnTo>
                    <a:pt x="1367" y="935"/>
                  </a:lnTo>
                  <a:lnTo>
                    <a:pt x="1367" y="935"/>
                  </a:lnTo>
                  <a:lnTo>
                    <a:pt x="1374" y="935"/>
                  </a:lnTo>
                  <a:lnTo>
                    <a:pt x="1374" y="937"/>
                  </a:lnTo>
                  <a:lnTo>
                    <a:pt x="1377" y="937"/>
                  </a:lnTo>
                  <a:lnTo>
                    <a:pt x="1377" y="938"/>
                  </a:lnTo>
                  <a:lnTo>
                    <a:pt x="1381" y="938"/>
                  </a:lnTo>
                  <a:lnTo>
                    <a:pt x="1381" y="940"/>
                  </a:lnTo>
                  <a:lnTo>
                    <a:pt x="1384" y="940"/>
                  </a:lnTo>
                  <a:lnTo>
                    <a:pt x="1384" y="940"/>
                  </a:lnTo>
                  <a:lnTo>
                    <a:pt x="1386" y="940"/>
                  </a:lnTo>
                  <a:lnTo>
                    <a:pt x="1386" y="941"/>
                  </a:lnTo>
                  <a:lnTo>
                    <a:pt x="1389" y="941"/>
                  </a:lnTo>
                  <a:lnTo>
                    <a:pt x="1389" y="943"/>
                  </a:lnTo>
                  <a:lnTo>
                    <a:pt x="1393" y="943"/>
                  </a:lnTo>
                  <a:lnTo>
                    <a:pt x="1393" y="945"/>
                  </a:lnTo>
                  <a:lnTo>
                    <a:pt x="1400" y="945"/>
                  </a:lnTo>
                  <a:lnTo>
                    <a:pt x="1400" y="946"/>
                  </a:lnTo>
                  <a:lnTo>
                    <a:pt x="1405" y="946"/>
                  </a:lnTo>
                  <a:lnTo>
                    <a:pt x="1405" y="948"/>
                  </a:lnTo>
                  <a:lnTo>
                    <a:pt x="1408" y="948"/>
                  </a:lnTo>
                  <a:lnTo>
                    <a:pt x="1408" y="948"/>
                  </a:lnTo>
                  <a:lnTo>
                    <a:pt x="1422" y="948"/>
                  </a:lnTo>
                  <a:lnTo>
                    <a:pt x="1422" y="949"/>
                  </a:lnTo>
                  <a:lnTo>
                    <a:pt x="1424" y="949"/>
                  </a:lnTo>
                  <a:lnTo>
                    <a:pt x="1424" y="951"/>
                  </a:lnTo>
                  <a:lnTo>
                    <a:pt x="1441" y="951"/>
                  </a:lnTo>
                  <a:lnTo>
                    <a:pt x="1441" y="953"/>
                  </a:lnTo>
                  <a:lnTo>
                    <a:pt x="1448" y="953"/>
                  </a:lnTo>
                  <a:lnTo>
                    <a:pt x="1448" y="954"/>
                  </a:lnTo>
                  <a:lnTo>
                    <a:pt x="1453" y="954"/>
                  </a:lnTo>
                  <a:lnTo>
                    <a:pt x="1453" y="954"/>
                  </a:lnTo>
                  <a:lnTo>
                    <a:pt x="1465" y="954"/>
                  </a:lnTo>
                  <a:lnTo>
                    <a:pt x="1465" y="956"/>
                  </a:lnTo>
                  <a:lnTo>
                    <a:pt x="1479" y="956"/>
                  </a:lnTo>
                  <a:lnTo>
                    <a:pt x="1479" y="958"/>
                  </a:lnTo>
                  <a:lnTo>
                    <a:pt x="1496" y="958"/>
                  </a:lnTo>
                  <a:lnTo>
                    <a:pt x="1496" y="959"/>
                  </a:lnTo>
                  <a:lnTo>
                    <a:pt x="1501" y="959"/>
                  </a:lnTo>
                  <a:lnTo>
                    <a:pt x="1501" y="962"/>
                  </a:lnTo>
                  <a:lnTo>
                    <a:pt x="1508" y="962"/>
                  </a:lnTo>
                  <a:lnTo>
                    <a:pt x="1508" y="964"/>
                  </a:lnTo>
                  <a:lnTo>
                    <a:pt x="1515" y="964"/>
                  </a:lnTo>
                  <a:lnTo>
                    <a:pt x="1515" y="964"/>
                  </a:lnTo>
                  <a:lnTo>
                    <a:pt x="1520" y="964"/>
                  </a:lnTo>
                  <a:lnTo>
                    <a:pt x="1520" y="966"/>
                  </a:lnTo>
                  <a:lnTo>
                    <a:pt x="1532" y="966"/>
                  </a:lnTo>
                  <a:lnTo>
                    <a:pt x="1532" y="967"/>
                  </a:lnTo>
                  <a:lnTo>
                    <a:pt x="1534" y="967"/>
                  </a:lnTo>
                  <a:lnTo>
                    <a:pt x="1534" y="967"/>
                  </a:lnTo>
                  <a:lnTo>
                    <a:pt x="1537" y="967"/>
                  </a:lnTo>
                  <a:lnTo>
                    <a:pt x="1537" y="969"/>
                  </a:lnTo>
                  <a:lnTo>
                    <a:pt x="1546" y="969"/>
                  </a:lnTo>
                  <a:lnTo>
                    <a:pt x="1546" y="972"/>
                  </a:lnTo>
                  <a:lnTo>
                    <a:pt x="1556" y="972"/>
                  </a:lnTo>
                  <a:lnTo>
                    <a:pt x="1556" y="972"/>
                  </a:lnTo>
                  <a:lnTo>
                    <a:pt x="1558" y="972"/>
                  </a:lnTo>
                  <a:lnTo>
                    <a:pt x="1558" y="974"/>
                  </a:lnTo>
                  <a:lnTo>
                    <a:pt x="1561" y="974"/>
                  </a:lnTo>
                  <a:lnTo>
                    <a:pt x="1561" y="974"/>
                  </a:lnTo>
                  <a:lnTo>
                    <a:pt x="1565" y="974"/>
                  </a:lnTo>
                  <a:lnTo>
                    <a:pt x="1565" y="975"/>
                  </a:lnTo>
                  <a:lnTo>
                    <a:pt x="1568" y="975"/>
                  </a:lnTo>
                  <a:lnTo>
                    <a:pt x="1568" y="977"/>
                  </a:lnTo>
                  <a:lnTo>
                    <a:pt x="1577" y="977"/>
                  </a:lnTo>
                  <a:lnTo>
                    <a:pt x="1577" y="978"/>
                  </a:lnTo>
                  <a:lnTo>
                    <a:pt x="1584" y="978"/>
                  </a:lnTo>
                  <a:lnTo>
                    <a:pt x="1584" y="978"/>
                  </a:lnTo>
                  <a:lnTo>
                    <a:pt x="1592" y="978"/>
                  </a:lnTo>
                  <a:lnTo>
                    <a:pt x="1592" y="980"/>
                  </a:lnTo>
                  <a:lnTo>
                    <a:pt x="1604" y="980"/>
                  </a:lnTo>
                  <a:lnTo>
                    <a:pt x="1604" y="982"/>
                  </a:lnTo>
                  <a:lnTo>
                    <a:pt x="1606" y="982"/>
                  </a:lnTo>
                  <a:lnTo>
                    <a:pt x="1606" y="983"/>
                  </a:lnTo>
                  <a:lnTo>
                    <a:pt x="1611" y="983"/>
                  </a:lnTo>
                  <a:lnTo>
                    <a:pt x="1611" y="985"/>
                  </a:lnTo>
                  <a:lnTo>
                    <a:pt x="1615" y="985"/>
                  </a:lnTo>
                  <a:lnTo>
                    <a:pt x="1615" y="987"/>
                  </a:lnTo>
                  <a:lnTo>
                    <a:pt x="1618" y="987"/>
                  </a:lnTo>
                  <a:lnTo>
                    <a:pt x="1618" y="988"/>
                  </a:lnTo>
                  <a:lnTo>
                    <a:pt x="1620" y="988"/>
                  </a:lnTo>
                  <a:lnTo>
                    <a:pt x="1620" y="990"/>
                  </a:lnTo>
                  <a:lnTo>
                    <a:pt x="1623" y="990"/>
                  </a:lnTo>
                  <a:lnTo>
                    <a:pt x="1623" y="990"/>
                  </a:lnTo>
                  <a:lnTo>
                    <a:pt x="1635" y="990"/>
                  </a:lnTo>
                  <a:lnTo>
                    <a:pt x="1635" y="991"/>
                  </a:lnTo>
                  <a:lnTo>
                    <a:pt x="1642" y="991"/>
                  </a:lnTo>
                  <a:lnTo>
                    <a:pt x="1642" y="995"/>
                  </a:lnTo>
                  <a:lnTo>
                    <a:pt x="1654" y="995"/>
                  </a:lnTo>
                  <a:lnTo>
                    <a:pt x="1654" y="995"/>
                  </a:lnTo>
                  <a:lnTo>
                    <a:pt x="1659" y="995"/>
                  </a:lnTo>
                  <a:lnTo>
                    <a:pt x="1659" y="996"/>
                  </a:lnTo>
                  <a:lnTo>
                    <a:pt x="1673" y="996"/>
                  </a:lnTo>
                  <a:lnTo>
                    <a:pt x="1673" y="999"/>
                  </a:lnTo>
                  <a:lnTo>
                    <a:pt x="1675" y="999"/>
                  </a:lnTo>
                  <a:lnTo>
                    <a:pt x="1675" y="999"/>
                  </a:lnTo>
                  <a:lnTo>
                    <a:pt x="1680" y="999"/>
                  </a:lnTo>
                  <a:lnTo>
                    <a:pt x="1680" y="1001"/>
                  </a:lnTo>
                  <a:lnTo>
                    <a:pt x="1682" y="1001"/>
                  </a:lnTo>
                  <a:lnTo>
                    <a:pt x="1682" y="1001"/>
                  </a:lnTo>
                  <a:lnTo>
                    <a:pt x="1685" y="1001"/>
                  </a:lnTo>
                  <a:lnTo>
                    <a:pt x="1685" y="1003"/>
                  </a:lnTo>
                  <a:lnTo>
                    <a:pt x="1690" y="1003"/>
                  </a:lnTo>
                  <a:lnTo>
                    <a:pt x="1690" y="1004"/>
                  </a:lnTo>
                  <a:lnTo>
                    <a:pt x="1694" y="1004"/>
                  </a:lnTo>
                  <a:lnTo>
                    <a:pt x="1694" y="1004"/>
                  </a:lnTo>
                  <a:lnTo>
                    <a:pt x="1697" y="1004"/>
                  </a:lnTo>
                  <a:lnTo>
                    <a:pt x="1697" y="1006"/>
                  </a:lnTo>
                  <a:lnTo>
                    <a:pt x="1713" y="1006"/>
                  </a:lnTo>
                  <a:lnTo>
                    <a:pt x="1713" y="1009"/>
                  </a:lnTo>
                  <a:lnTo>
                    <a:pt x="1716" y="1009"/>
                  </a:lnTo>
                  <a:lnTo>
                    <a:pt x="1716" y="1011"/>
                  </a:lnTo>
                  <a:lnTo>
                    <a:pt x="1718" y="1011"/>
                  </a:lnTo>
                  <a:lnTo>
                    <a:pt x="1718" y="1011"/>
                  </a:lnTo>
                  <a:lnTo>
                    <a:pt x="1730" y="1011"/>
                  </a:lnTo>
                  <a:lnTo>
                    <a:pt x="1730" y="1012"/>
                  </a:lnTo>
                  <a:lnTo>
                    <a:pt x="1733" y="1012"/>
                  </a:lnTo>
                  <a:lnTo>
                    <a:pt x="1733" y="1014"/>
                  </a:lnTo>
                  <a:lnTo>
                    <a:pt x="1735" y="1014"/>
                  </a:lnTo>
                  <a:lnTo>
                    <a:pt x="1735" y="1014"/>
                  </a:lnTo>
                  <a:lnTo>
                    <a:pt x="1740" y="1014"/>
                  </a:lnTo>
                  <a:lnTo>
                    <a:pt x="1740" y="1016"/>
                  </a:lnTo>
                  <a:lnTo>
                    <a:pt x="1745" y="1016"/>
                  </a:lnTo>
                  <a:lnTo>
                    <a:pt x="1745" y="1017"/>
                  </a:lnTo>
                  <a:lnTo>
                    <a:pt x="1749" y="1017"/>
                  </a:lnTo>
                  <a:lnTo>
                    <a:pt x="1749" y="1019"/>
                  </a:lnTo>
                  <a:lnTo>
                    <a:pt x="1754" y="1019"/>
                  </a:lnTo>
                  <a:lnTo>
                    <a:pt x="1754" y="1019"/>
                  </a:lnTo>
                  <a:lnTo>
                    <a:pt x="1756" y="1019"/>
                  </a:lnTo>
                  <a:lnTo>
                    <a:pt x="1756" y="1020"/>
                  </a:lnTo>
                  <a:lnTo>
                    <a:pt x="1761" y="1020"/>
                  </a:lnTo>
                  <a:lnTo>
                    <a:pt x="1761" y="1020"/>
                  </a:lnTo>
                  <a:lnTo>
                    <a:pt x="1764" y="1020"/>
                  </a:lnTo>
                  <a:lnTo>
                    <a:pt x="1764" y="1022"/>
                  </a:lnTo>
                  <a:lnTo>
                    <a:pt x="1771" y="1022"/>
                  </a:lnTo>
                  <a:lnTo>
                    <a:pt x="1771" y="1024"/>
                  </a:lnTo>
                  <a:lnTo>
                    <a:pt x="1773" y="1024"/>
                  </a:lnTo>
                  <a:lnTo>
                    <a:pt x="1773" y="1024"/>
                  </a:lnTo>
                  <a:lnTo>
                    <a:pt x="1785" y="1024"/>
                  </a:lnTo>
                  <a:lnTo>
                    <a:pt x="1785" y="1025"/>
                  </a:lnTo>
                  <a:lnTo>
                    <a:pt x="1795" y="1025"/>
                  </a:lnTo>
                  <a:lnTo>
                    <a:pt x="1795" y="1025"/>
                  </a:lnTo>
                  <a:lnTo>
                    <a:pt x="1797" y="1025"/>
                  </a:lnTo>
                  <a:lnTo>
                    <a:pt x="1797" y="1027"/>
                  </a:lnTo>
                  <a:lnTo>
                    <a:pt x="1799" y="1027"/>
                  </a:lnTo>
                  <a:lnTo>
                    <a:pt x="1799" y="1028"/>
                  </a:lnTo>
                  <a:lnTo>
                    <a:pt x="1804" y="1028"/>
                  </a:lnTo>
                  <a:lnTo>
                    <a:pt x="1804" y="1028"/>
                  </a:lnTo>
                  <a:lnTo>
                    <a:pt x="1809" y="1028"/>
                  </a:lnTo>
                  <a:lnTo>
                    <a:pt x="1809" y="1030"/>
                  </a:lnTo>
                  <a:lnTo>
                    <a:pt x="1814" y="1030"/>
                  </a:lnTo>
                  <a:lnTo>
                    <a:pt x="1814" y="1030"/>
                  </a:lnTo>
                  <a:lnTo>
                    <a:pt x="1819" y="1030"/>
                  </a:lnTo>
                  <a:lnTo>
                    <a:pt x="1819" y="1032"/>
                  </a:lnTo>
                  <a:lnTo>
                    <a:pt x="1821" y="1032"/>
                  </a:lnTo>
                  <a:lnTo>
                    <a:pt x="1821" y="1033"/>
                  </a:lnTo>
                  <a:lnTo>
                    <a:pt x="1823" y="1033"/>
                  </a:lnTo>
                  <a:lnTo>
                    <a:pt x="1823" y="1033"/>
                  </a:lnTo>
                  <a:lnTo>
                    <a:pt x="1826" y="1033"/>
                  </a:lnTo>
                  <a:lnTo>
                    <a:pt x="1826" y="1036"/>
                  </a:lnTo>
                  <a:lnTo>
                    <a:pt x="1838" y="1036"/>
                  </a:lnTo>
                  <a:lnTo>
                    <a:pt x="1838" y="1038"/>
                  </a:lnTo>
                  <a:lnTo>
                    <a:pt x="1842" y="1038"/>
                  </a:lnTo>
                  <a:lnTo>
                    <a:pt x="1842" y="1038"/>
                  </a:lnTo>
                  <a:lnTo>
                    <a:pt x="1850" y="1038"/>
                  </a:lnTo>
                  <a:lnTo>
                    <a:pt x="1850" y="1040"/>
                  </a:lnTo>
                  <a:lnTo>
                    <a:pt x="1857" y="1040"/>
                  </a:lnTo>
                  <a:lnTo>
                    <a:pt x="1857" y="1041"/>
                  </a:lnTo>
                  <a:lnTo>
                    <a:pt x="1862" y="1041"/>
                  </a:lnTo>
                  <a:lnTo>
                    <a:pt x="1862" y="1041"/>
                  </a:lnTo>
                  <a:lnTo>
                    <a:pt x="1864" y="1041"/>
                  </a:lnTo>
                  <a:lnTo>
                    <a:pt x="1864" y="1043"/>
                  </a:lnTo>
                  <a:lnTo>
                    <a:pt x="1871" y="1043"/>
                  </a:lnTo>
                  <a:lnTo>
                    <a:pt x="1871" y="1045"/>
                  </a:lnTo>
                  <a:lnTo>
                    <a:pt x="1874" y="1045"/>
                  </a:lnTo>
                  <a:lnTo>
                    <a:pt x="1874" y="1046"/>
                  </a:lnTo>
                  <a:lnTo>
                    <a:pt x="1876" y="1046"/>
                  </a:lnTo>
                  <a:lnTo>
                    <a:pt x="1876" y="1046"/>
                  </a:lnTo>
                  <a:lnTo>
                    <a:pt x="1881" y="1046"/>
                  </a:lnTo>
                  <a:lnTo>
                    <a:pt x="1881" y="1048"/>
                  </a:lnTo>
                  <a:lnTo>
                    <a:pt x="1883" y="1048"/>
                  </a:lnTo>
                  <a:lnTo>
                    <a:pt x="1883" y="1049"/>
                  </a:lnTo>
                  <a:lnTo>
                    <a:pt x="1893" y="1049"/>
                  </a:lnTo>
                  <a:lnTo>
                    <a:pt x="1893" y="1051"/>
                  </a:lnTo>
                  <a:lnTo>
                    <a:pt x="1902" y="1051"/>
                  </a:lnTo>
                  <a:lnTo>
                    <a:pt x="1902" y="1053"/>
                  </a:lnTo>
                  <a:lnTo>
                    <a:pt x="1905" y="1053"/>
                  </a:lnTo>
                  <a:lnTo>
                    <a:pt x="1905" y="1053"/>
                  </a:lnTo>
                  <a:lnTo>
                    <a:pt x="1914" y="1053"/>
                  </a:lnTo>
                  <a:lnTo>
                    <a:pt x="1914" y="1054"/>
                  </a:lnTo>
                  <a:lnTo>
                    <a:pt x="1919" y="1054"/>
                  </a:lnTo>
                  <a:lnTo>
                    <a:pt x="1919" y="1056"/>
                  </a:lnTo>
                  <a:lnTo>
                    <a:pt x="1933" y="1056"/>
                  </a:lnTo>
                  <a:lnTo>
                    <a:pt x="1933" y="1056"/>
                  </a:lnTo>
                  <a:lnTo>
                    <a:pt x="1936" y="1056"/>
                  </a:lnTo>
                  <a:lnTo>
                    <a:pt x="1936" y="1057"/>
                  </a:lnTo>
                  <a:lnTo>
                    <a:pt x="1940" y="1057"/>
                  </a:lnTo>
                  <a:lnTo>
                    <a:pt x="1940" y="1059"/>
                  </a:lnTo>
                  <a:lnTo>
                    <a:pt x="1943" y="1059"/>
                  </a:lnTo>
                  <a:lnTo>
                    <a:pt x="1943" y="1061"/>
                  </a:lnTo>
                  <a:lnTo>
                    <a:pt x="1948" y="1061"/>
                  </a:lnTo>
                  <a:lnTo>
                    <a:pt x="1948" y="1061"/>
                  </a:lnTo>
                  <a:lnTo>
                    <a:pt x="1976" y="1061"/>
                  </a:lnTo>
                  <a:lnTo>
                    <a:pt x="1976" y="1062"/>
                  </a:lnTo>
                  <a:lnTo>
                    <a:pt x="1991" y="1062"/>
                  </a:lnTo>
                  <a:lnTo>
                    <a:pt x="1991" y="1062"/>
                  </a:lnTo>
                  <a:lnTo>
                    <a:pt x="2014" y="1062"/>
                  </a:lnTo>
                  <a:lnTo>
                    <a:pt x="2014" y="1064"/>
                  </a:lnTo>
                  <a:lnTo>
                    <a:pt x="2017" y="1064"/>
                  </a:lnTo>
                  <a:lnTo>
                    <a:pt x="2017" y="1065"/>
                  </a:lnTo>
                  <a:lnTo>
                    <a:pt x="2024" y="1065"/>
                  </a:lnTo>
                  <a:lnTo>
                    <a:pt x="2024" y="1065"/>
                  </a:lnTo>
                  <a:lnTo>
                    <a:pt x="2029" y="1065"/>
                  </a:lnTo>
                  <a:lnTo>
                    <a:pt x="2029" y="1067"/>
                  </a:lnTo>
                  <a:lnTo>
                    <a:pt x="2031" y="1067"/>
                  </a:lnTo>
                  <a:lnTo>
                    <a:pt x="2031" y="1067"/>
                  </a:lnTo>
                  <a:lnTo>
                    <a:pt x="2041" y="1067"/>
                  </a:lnTo>
                  <a:lnTo>
                    <a:pt x="2041" y="1070"/>
                  </a:lnTo>
                  <a:lnTo>
                    <a:pt x="2048" y="1070"/>
                  </a:lnTo>
                  <a:lnTo>
                    <a:pt x="2048" y="1072"/>
                  </a:lnTo>
                  <a:lnTo>
                    <a:pt x="2050" y="1072"/>
                  </a:lnTo>
                  <a:lnTo>
                    <a:pt x="2050" y="1074"/>
                  </a:lnTo>
                  <a:lnTo>
                    <a:pt x="2055" y="1074"/>
                  </a:lnTo>
                  <a:lnTo>
                    <a:pt x="2055" y="1075"/>
                  </a:lnTo>
                  <a:lnTo>
                    <a:pt x="2060" y="1075"/>
                  </a:lnTo>
                  <a:lnTo>
                    <a:pt x="2060" y="1075"/>
                  </a:lnTo>
                  <a:lnTo>
                    <a:pt x="2067" y="1075"/>
                  </a:lnTo>
                  <a:lnTo>
                    <a:pt x="2067" y="1078"/>
                  </a:lnTo>
                  <a:lnTo>
                    <a:pt x="2069" y="1078"/>
                  </a:lnTo>
                  <a:lnTo>
                    <a:pt x="2069" y="1080"/>
                  </a:lnTo>
                  <a:lnTo>
                    <a:pt x="2077" y="1080"/>
                  </a:lnTo>
                  <a:lnTo>
                    <a:pt x="2077" y="1080"/>
                  </a:lnTo>
                  <a:lnTo>
                    <a:pt x="2081" y="1080"/>
                  </a:lnTo>
                  <a:lnTo>
                    <a:pt x="2081" y="1082"/>
                  </a:lnTo>
                  <a:lnTo>
                    <a:pt x="2089" y="1082"/>
                  </a:lnTo>
                  <a:lnTo>
                    <a:pt x="2089" y="1083"/>
                  </a:lnTo>
                  <a:lnTo>
                    <a:pt x="2091" y="1083"/>
                  </a:lnTo>
                  <a:lnTo>
                    <a:pt x="2091" y="1083"/>
                  </a:lnTo>
                  <a:lnTo>
                    <a:pt x="2096" y="1083"/>
                  </a:lnTo>
                  <a:lnTo>
                    <a:pt x="2096" y="1085"/>
                  </a:lnTo>
                  <a:lnTo>
                    <a:pt x="2108" y="1085"/>
                  </a:lnTo>
                  <a:lnTo>
                    <a:pt x="2108" y="1088"/>
                  </a:lnTo>
                  <a:lnTo>
                    <a:pt x="2117" y="1088"/>
                  </a:lnTo>
                  <a:lnTo>
                    <a:pt x="2117" y="1088"/>
                  </a:lnTo>
                  <a:lnTo>
                    <a:pt x="2122" y="1088"/>
                  </a:lnTo>
                  <a:lnTo>
                    <a:pt x="2122" y="1090"/>
                  </a:lnTo>
                  <a:lnTo>
                    <a:pt x="2129" y="1090"/>
                  </a:lnTo>
                  <a:lnTo>
                    <a:pt x="2129" y="1090"/>
                  </a:lnTo>
                  <a:lnTo>
                    <a:pt x="2148" y="1090"/>
                  </a:lnTo>
                  <a:lnTo>
                    <a:pt x="2148" y="1091"/>
                  </a:lnTo>
                  <a:lnTo>
                    <a:pt x="2151" y="1091"/>
                  </a:lnTo>
                  <a:lnTo>
                    <a:pt x="2151" y="1093"/>
                  </a:lnTo>
                  <a:lnTo>
                    <a:pt x="2153" y="1093"/>
                  </a:lnTo>
                  <a:lnTo>
                    <a:pt x="2153" y="1093"/>
                  </a:lnTo>
                  <a:lnTo>
                    <a:pt x="2179" y="1093"/>
                  </a:lnTo>
                  <a:lnTo>
                    <a:pt x="2179" y="1094"/>
                  </a:lnTo>
                  <a:lnTo>
                    <a:pt x="2182" y="1094"/>
                  </a:lnTo>
                  <a:lnTo>
                    <a:pt x="2182" y="1096"/>
                  </a:lnTo>
                  <a:lnTo>
                    <a:pt x="2189" y="1096"/>
                  </a:lnTo>
                  <a:lnTo>
                    <a:pt x="2189" y="1096"/>
                  </a:lnTo>
                  <a:lnTo>
                    <a:pt x="2191" y="1096"/>
                  </a:lnTo>
                  <a:lnTo>
                    <a:pt x="2191" y="1098"/>
                  </a:lnTo>
                  <a:lnTo>
                    <a:pt x="2198" y="1098"/>
                  </a:lnTo>
                  <a:lnTo>
                    <a:pt x="2198" y="1098"/>
                  </a:lnTo>
                  <a:lnTo>
                    <a:pt x="2208" y="1098"/>
                  </a:lnTo>
                  <a:lnTo>
                    <a:pt x="2208" y="1099"/>
                  </a:lnTo>
                  <a:lnTo>
                    <a:pt x="2213" y="1099"/>
                  </a:lnTo>
                  <a:lnTo>
                    <a:pt x="2213" y="1101"/>
                  </a:lnTo>
                  <a:lnTo>
                    <a:pt x="2246" y="1101"/>
                  </a:lnTo>
                  <a:lnTo>
                    <a:pt x="2246" y="1103"/>
                  </a:lnTo>
                  <a:lnTo>
                    <a:pt x="2280" y="1103"/>
                  </a:lnTo>
                  <a:lnTo>
                    <a:pt x="2280" y="1103"/>
                  </a:lnTo>
                  <a:lnTo>
                    <a:pt x="2292" y="1103"/>
                  </a:lnTo>
                  <a:lnTo>
                    <a:pt x="2292" y="1104"/>
                  </a:lnTo>
                  <a:lnTo>
                    <a:pt x="2294" y="1104"/>
                  </a:lnTo>
                  <a:lnTo>
                    <a:pt x="2294" y="1106"/>
                  </a:lnTo>
                  <a:lnTo>
                    <a:pt x="2320" y="1106"/>
                  </a:lnTo>
                  <a:lnTo>
                    <a:pt x="2320" y="1107"/>
                  </a:lnTo>
                  <a:lnTo>
                    <a:pt x="2330" y="1107"/>
                  </a:lnTo>
                  <a:lnTo>
                    <a:pt x="2330" y="1107"/>
                  </a:lnTo>
                  <a:lnTo>
                    <a:pt x="2349" y="1107"/>
                  </a:lnTo>
                  <a:lnTo>
                    <a:pt x="2349" y="1109"/>
                  </a:lnTo>
                  <a:lnTo>
                    <a:pt x="2356" y="1109"/>
                  </a:lnTo>
                  <a:lnTo>
                    <a:pt x="2356" y="1111"/>
                  </a:lnTo>
                  <a:lnTo>
                    <a:pt x="2359" y="1111"/>
                  </a:lnTo>
                  <a:lnTo>
                    <a:pt x="2359" y="1112"/>
                  </a:lnTo>
                  <a:lnTo>
                    <a:pt x="2366" y="1112"/>
                  </a:lnTo>
                  <a:lnTo>
                    <a:pt x="2366" y="1114"/>
                  </a:lnTo>
                  <a:lnTo>
                    <a:pt x="2370" y="1114"/>
                  </a:lnTo>
                  <a:lnTo>
                    <a:pt x="2370" y="1114"/>
                  </a:lnTo>
                  <a:lnTo>
                    <a:pt x="2380" y="1114"/>
                  </a:lnTo>
                  <a:lnTo>
                    <a:pt x="2380" y="1115"/>
                  </a:lnTo>
                  <a:lnTo>
                    <a:pt x="2390" y="1115"/>
                  </a:lnTo>
                  <a:lnTo>
                    <a:pt x="2390" y="1117"/>
                  </a:lnTo>
                  <a:lnTo>
                    <a:pt x="2392" y="1117"/>
                  </a:lnTo>
                  <a:lnTo>
                    <a:pt x="2392" y="1119"/>
                  </a:lnTo>
                  <a:lnTo>
                    <a:pt x="2397" y="1119"/>
                  </a:lnTo>
                  <a:lnTo>
                    <a:pt x="2397" y="1119"/>
                  </a:lnTo>
                  <a:lnTo>
                    <a:pt x="2409" y="1119"/>
                  </a:lnTo>
                  <a:lnTo>
                    <a:pt x="2409" y="1120"/>
                  </a:lnTo>
                  <a:lnTo>
                    <a:pt x="2418" y="1120"/>
                  </a:lnTo>
                  <a:lnTo>
                    <a:pt x="2418" y="1120"/>
                  </a:lnTo>
                  <a:lnTo>
                    <a:pt x="2421" y="1120"/>
                  </a:lnTo>
                  <a:lnTo>
                    <a:pt x="2421" y="1122"/>
                  </a:lnTo>
                  <a:lnTo>
                    <a:pt x="2430" y="1122"/>
                  </a:lnTo>
                  <a:lnTo>
                    <a:pt x="2430" y="1123"/>
                  </a:lnTo>
                  <a:lnTo>
                    <a:pt x="2464" y="1123"/>
                  </a:lnTo>
                  <a:lnTo>
                    <a:pt x="2464" y="1125"/>
                  </a:lnTo>
                  <a:lnTo>
                    <a:pt x="2480" y="1125"/>
                  </a:lnTo>
                  <a:lnTo>
                    <a:pt x="2480" y="1125"/>
                  </a:lnTo>
                  <a:lnTo>
                    <a:pt x="2488" y="1125"/>
                  </a:lnTo>
                  <a:lnTo>
                    <a:pt x="2488" y="1128"/>
                  </a:lnTo>
                  <a:lnTo>
                    <a:pt x="2490" y="1128"/>
                  </a:lnTo>
                  <a:lnTo>
                    <a:pt x="2490" y="1128"/>
                  </a:lnTo>
                  <a:lnTo>
                    <a:pt x="2495" y="1128"/>
                  </a:lnTo>
                  <a:lnTo>
                    <a:pt x="2495" y="1130"/>
                  </a:lnTo>
                  <a:lnTo>
                    <a:pt x="2528" y="1130"/>
                  </a:lnTo>
                  <a:lnTo>
                    <a:pt x="2528" y="1132"/>
                  </a:lnTo>
                  <a:lnTo>
                    <a:pt x="2533" y="1132"/>
                  </a:lnTo>
                  <a:lnTo>
                    <a:pt x="2533" y="1132"/>
                  </a:lnTo>
                  <a:lnTo>
                    <a:pt x="2538" y="1132"/>
                  </a:lnTo>
                  <a:lnTo>
                    <a:pt x="2538" y="1133"/>
                  </a:lnTo>
                  <a:lnTo>
                    <a:pt x="2547" y="1133"/>
                  </a:lnTo>
                  <a:lnTo>
                    <a:pt x="2547" y="1135"/>
                  </a:lnTo>
                  <a:lnTo>
                    <a:pt x="2557" y="1135"/>
                  </a:lnTo>
                  <a:lnTo>
                    <a:pt x="2557" y="1136"/>
                  </a:lnTo>
                  <a:lnTo>
                    <a:pt x="2559" y="1136"/>
                  </a:lnTo>
                  <a:lnTo>
                    <a:pt x="2559" y="1136"/>
                  </a:lnTo>
                  <a:lnTo>
                    <a:pt x="2576" y="1136"/>
                  </a:lnTo>
                  <a:lnTo>
                    <a:pt x="2576" y="1138"/>
                  </a:lnTo>
                  <a:lnTo>
                    <a:pt x="2583" y="1138"/>
                  </a:lnTo>
                  <a:lnTo>
                    <a:pt x="2583" y="1138"/>
                  </a:lnTo>
                  <a:lnTo>
                    <a:pt x="2607" y="1138"/>
                  </a:lnTo>
                  <a:lnTo>
                    <a:pt x="2607" y="1140"/>
                  </a:lnTo>
                  <a:lnTo>
                    <a:pt x="2619" y="1140"/>
                  </a:lnTo>
                  <a:lnTo>
                    <a:pt x="2619" y="1141"/>
                  </a:lnTo>
                  <a:lnTo>
                    <a:pt x="2636" y="1141"/>
                  </a:lnTo>
                  <a:lnTo>
                    <a:pt x="2636" y="1141"/>
                  </a:lnTo>
                  <a:lnTo>
                    <a:pt x="2648" y="1141"/>
                  </a:lnTo>
                  <a:lnTo>
                    <a:pt x="2648" y="1143"/>
                  </a:lnTo>
                  <a:lnTo>
                    <a:pt x="2662" y="1143"/>
                  </a:lnTo>
                  <a:lnTo>
                    <a:pt x="2662" y="1143"/>
                  </a:lnTo>
                  <a:lnTo>
                    <a:pt x="2674" y="1143"/>
                  </a:lnTo>
                  <a:lnTo>
                    <a:pt x="2674" y="1144"/>
                  </a:lnTo>
                  <a:lnTo>
                    <a:pt x="2698" y="1144"/>
                  </a:lnTo>
                  <a:lnTo>
                    <a:pt x="2698" y="1146"/>
                  </a:lnTo>
                  <a:lnTo>
                    <a:pt x="2707" y="1146"/>
                  </a:lnTo>
                  <a:lnTo>
                    <a:pt x="2707" y="1146"/>
                  </a:lnTo>
                  <a:lnTo>
                    <a:pt x="2712" y="1146"/>
                  </a:lnTo>
                  <a:lnTo>
                    <a:pt x="2712" y="1148"/>
                  </a:lnTo>
                  <a:lnTo>
                    <a:pt x="2717" y="1148"/>
                  </a:lnTo>
                  <a:lnTo>
                    <a:pt x="2717" y="1149"/>
                  </a:lnTo>
                  <a:lnTo>
                    <a:pt x="2734" y="1149"/>
                  </a:lnTo>
                  <a:lnTo>
                    <a:pt x="2734" y="1149"/>
                  </a:lnTo>
                  <a:lnTo>
                    <a:pt x="2743" y="1149"/>
                  </a:lnTo>
                  <a:lnTo>
                    <a:pt x="2743" y="1151"/>
                  </a:lnTo>
                  <a:lnTo>
                    <a:pt x="2755" y="1151"/>
                  </a:lnTo>
                  <a:lnTo>
                    <a:pt x="2755" y="1151"/>
                  </a:lnTo>
                  <a:lnTo>
                    <a:pt x="2769" y="1151"/>
                  </a:lnTo>
                  <a:lnTo>
                    <a:pt x="2769" y="1152"/>
                  </a:lnTo>
                  <a:lnTo>
                    <a:pt x="2791" y="1152"/>
                  </a:lnTo>
                  <a:lnTo>
                    <a:pt x="2791" y="1154"/>
                  </a:lnTo>
                  <a:lnTo>
                    <a:pt x="2793" y="1154"/>
                  </a:lnTo>
                  <a:lnTo>
                    <a:pt x="2793" y="1156"/>
                  </a:lnTo>
                  <a:lnTo>
                    <a:pt x="2808" y="1156"/>
                  </a:lnTo>
                  <a:lnTo>
                    <a:pt x="2808" y="1156"/>
                  </a:lnTo>
                  <a:lnTo>
                    <a:pt x="2812" y="1156"/>
                  </a:lnTo>
                  <a:lnTo>
                    <a:pt x="2812" y="1159"/>
                  </a:lnTo>
                  <a:lnTo>
                    <a:pt x="2829" y="1159"/>
                  </a:lnTo>
                  <a:lnTo>
                    <a:pt x="2829" y="1159"/>
                  </a:lnTo>
                  <a:lnTo>
                    <a:pt x="2832" y="1159"/>
                  </a:lnTo>
                  <a:lnTo>
                    <a:pt x="2832" y="1162"/>
                  </a:lnTo>
                  <a:lnTo>
                    <a:pt x="2846" y="1162"/>
                  </a:lnTo>
                  <a:lnTo>
                    <a:pt x="2846" y="1164"/>
                  </a:lnTo>
                  <a:lnTo>
                    <a:pt x="2851" y="1164"/>
                  </a:lnTo>
                  <a:lnTo>
                    <a:pt x="2851" y="1164"/>
                  </a:lnTo>
                  <a:lnTo>
                    <a:pt x="2853" y="1164"/>
                  </a:lnTo>
                  <a:lnTo>
                    <a:pt x="2853" y="1165"/>
                  </a:lnTo>
                  <a:lnTo>
                    <a:pt x="2906" y="1165"/>
                  </a:lnTo>
                  <a:lnTo>
                    <a:pt x="2906" y="1167"/>
                  </a:lnTo>
                  <a:lnTo>
                    <a:pt x="2910" y="1167"/>
                  </a:lnTo>
                  <a:lnTo>
                    <a:pt x="2910" y="1167"/>
                  </a:lnTo>
                  <a:lnTo>
                    <a:pt x="2920" y="1167"/>
                  </a:lnTo>
                  <a:lnTo>
                    <a:pt x="2920" y="1169"/>
                  </a:lnTo>
                  <a:lnTo>
                    <a:pt x="2944" y="1169"/>
                  </a:lnTo>
                  <a:lnTo>
                    <a:pt x="2944" y="1169"/>
                  </a:lnTo>
                  <a:lnTo>
                    <a:pt x="2961" y="1169"/>
                  </a:lnTo>
                  <a:lnTo>
                    <a:pt x="2961" y="1170"/>
                  </a:lnTo>
                  <a:lnTo>
                    <a:pt x="3001" y="1170"/>
                  </a:lnTo>
                  <a:lnTo>
                    <a:pt x="3001" y="1172"/>
                  </a:lnTo>
                  <a:lnTo>
                    <a:pt x="3004" y="1172"/>
                  </a:lnTo>
                  <a:lnTo>
                    <a:pt x="3004" y="1173"/>
                  </a:lnTo>
                  <a:lnTo>
                    <a:pt x="3013" y="1173"/>
                  </a:lnTo>
                  <a:lnTo>
                    <a:pt x="3013" y="1175"/>
                  </a:lnTo>
                  <a:lnTo>
                    <a:pt x="3020" y="1175"/>
                  </a:lnTo>
                  <a:lnTo>
                    <a:pt x="3020" y="1175"/>
                  </a:lnTo>
                  <a:lnTo>
                    <a:pt x="3023" y="1175"/>
                  </a:lnTo>
                  <a:lnTo>
                    <a:pt x="3023" y="1177"/>
                  </a:lnTo>
                  <a:lnTo>
                    <a:pt x="3025" y="1177"/>
                  </a:lnTo>
                  <a:lnTo>
                    <a:pt x="3025" y="1177"/>
                  </a:lnTo>
                  <a:lnTo>
                    <a:pt x="3028" y="1177"/>
                  </a:lnTo>
                  <a:lnTo>
                    <a:pt x="3028" y="1180"/>
                  </a:lnTo>
                  <a:lnTo>
                    <a:pt x="3049" y="1180"/>
                  </a:lnTo>
                  <a:lnTo>
                    <a:pt x="3049" y="1180"/>
                  </a:lnTo>
                  <a:lnTo>
                    <a:pt x="3059" y="1180"/>
                  </a:lnTo>
                  <a:lnTo>
                    <a:pt x="3059" y="1181"/>
                  </a:lnTo>
                  <a:lnTo>
                    <a:pt x="3085" y="1181"/>
                  </a:lnTo>
                  <a:lnTo>
                    <a:pt x="3085" y="1183"/>
                  </a:lnTo>
                  <a:lnTo>
                    <a:pt x="3106" y="1183"/>
                  </a:lnTo>
                  <a:lnTo>
                    <a:pt x="3106" y="1183"/>
                  </a:lnTo>
                  <a:lnTo>
                    <a:pt x="3123" y="1183"/>
                  </a:lnTo>
                  <a:lnTo>
                    <a:pt x="3123" y="1185"/>
                  </a:lnTo>
                  <a:lnTo>
                    <a:pt x="3128" y="1185"/>
                  </a:lnTo>
                  <a:lnTo>
                    <a:pt x="3128" y="1185"/>
                  </a:lnTo>
                  <a:lnTo>
                    <a:pt x="3135" y="1185"/>
                  </a:lnTo>
                  <a:lnTo>
                    <a:pt x="3135" y="1186"/>
                  </a:lnTo>
                  <a:lnTo>
                    <a:pt x="3140" y="1186"/>
                  </a:lnTo>
                  <a:lnTo>
                    <a:pt x="3140" y="1188"/>
                  </a:lnTo>
                  <a:lnTo>
                    <a:pt x="3166" y="1188"/>
                  </a:lnTo>
                  <a:lnTo>
                    <a:pt x="3166" y="1188"/>
                  </a:lnTo>
                  <a:lnTo>
                    <a:pt x="3192" y="1188"/>
                  </a:lnTo>
                  <a:lnTo>
                    <a:pt x="3192" y="1190"/>
                  </a:lnTo>
                  <a:lnTo>
                    <a:pt x="3202" y="1190"/>
                  </a:lnTo>
                  <a:lnTo>
                    <a:pt x="3202" y="1191"/>
                  </a:lnTo>
                  <a:lnTo>
                    <a:pt x="3214" y="1191"/>
                  </a:lnTo>
                  <a:lnTo>
                    <a:pt x="3214" y="1193"/>
                  </a:lnTo>
                  <a:lnTo>
                    <a:pt x="3223" y="1193"/>
                  </a:lnTo>
                  <a:lnTo>
                    <a:pt x="3223" y="1194"/>
                  </a:lnTo>
                  <a:lnTo>
                    <a:pt x="3250" y="1194"/>
                  </a:lnTo>
                  <a:lnTo>
                    <a:pt x="3250" y="1196"/>
                  </a:lnTo>
                  <a:lnTo>
                    <a:pt x="3266" y="1196"/>
                  </a:lnTo>
                  <a:lnTo>
                    <a:pt x="3266" y="1196"/>
                  </a:lnTo>
                  <a:lnTo>
                    <a:pt x="3269" y="1196"/>
                  </a:lnTo>
                  <a:lnTo>
                    <a:pt x="3269" y="1198"/>
                  </a:lnTo>
                  <a:lnTo>
                    <a:pt x="3297" y="1198"/>
                  </a:lnTo>
                  <a:lnTo>
                    <a:pt x="3297" y="1198"/>
                  </a:lnTo>
                  <a:lnTo>
                    <a:pt x="3309" y="1198"/>
                  </a:lnTo>
                  <a:lnTo>
                    <a:pt x="3309" y="1199"/>
                  </a:lnTo>
                  <a:lnTo>
                    <a:pt x="3326" y="1199"/>
                  </a:lnTo>
                  <a:lnTo>
                    <a:pt x="3326" y="1201"/>
                  </a:lnTo>
                  <a:lnTo>
                    <a:pt x="3348" y="1201"/>
                  </a:lnTo>
                  <a:lnTo>
                    <a:pt x="3348" y="1201"/>
                  </a:lnTo>
                  <a:lnTo>
                    <a:pt x="3417" y="1201"/>
                  </a:lnTo>
                  <a:lnTo>
                    <a:pt x="3417" y="1202"/>
                  </a:lnTo>
                  <a:lnTo>
                    <a:pt x="3429" y="1202"/>
                  </a:lnTo>
                  <a:lnTo>
                    <a:pt x="3429" y="1204"/>
                  </a:lnTo>
                  <a:lnTo>
                    <a:pt x="3443" y="1204"/>
                  </a:lnTo>
                  <a:lnTo>
                    <a:pt x="3443" y="1204"/>
                  </a:lnTo>
                  <a:lnTo>
                    <a:pt x="3470" y="1204"/>
                  </a:lnTo>
                  <a:lnTo>
                    <a:pt x="3470" y="1206"/>
                  </a:lnTo>
                  <a:lnTo>
                    <a:pt x="3510" y="1206"/>
                  </a:lnTo>
                  <a:lnTo>
                    <a:pt x="3510" y="1206"/>
                  </a:lnTo>
                  <a:lnTo>
                    <a:pt x="3527" y="1206"/>
                  </a:lnTo>
                  <a:lnTo>
                    <a:pt x="3527" y="1207"/>
                  </a:lnTo>
                  <a:lnTo>
                    <a:pt x="3539" y="1207"/>
                  </a:lnTo>
                  <a:lnTo>
                    <a:pt x="3539" y="1209"/>
                  </a:lnTo>
                  <a:lnTo>
                    <a:pt x="3579" y="1209"/>
                  </a:lnTo>
                  <a:lnTo>
                    <a:pt x="3579" y="1210"/>
                  </a:lnTo>
                  <a:lnTo>
                    <a:pt x="3596" y="1210"/>
                  </a:lnTo>
                  <a:lnTo>
                    <a:pt x="3596" y="1212"/>
                  </a:lnTo>
                  <a:lnTo>
                    <a:pt x="3610" y="1212"/>
                  </a:lnTo>
                  <a:lnTo>
                    <a:pt x="3610" y="1212"/>
                  </a:lnTo>
                  <a:lnTo>
                    <a:pt x="3658" y="1212"/>
                  </a:lnTo>
                  <a:lnTo>
                    <a:pt x="3658" y="1214"/>
                  </a:lnTo>
                  <a:lnTo>
                    <a:pt x="3668" y="1214"/>
                  </a:lnTo>
                  <a:lnTo>
                    <a:pt x="3668" y="1215"/>
                  </a:lnTo>
                  <a:lnTo>
                    <a:pt x="3687" y="1215"/>
                  </a:lnTo>
                  <a:lnTo>
                    <a:pt x="3687" y="1215"/>
                  </a:lnTo>
                  <a:lnTo>
                    <a:pt x="3696" y="1215"/>
                  </a:lnTo>
                  <a:lnTo>
                    <a:pt x="3696" y="1217"/>
                  </a:lnTo>
                  <a:lnTo>
                    <a:pt x="3716" y="1217"/>
                  </a:lnTo>
                  <a:lnTo>
                    <a:pt x="3716" y="1217"/>
                  </a:lnTo>
                  <a:lnTo>
                    <a:pt x="3763" y="1217"/>
                  </a:lnTo>
                  <a:lnTo>
                    <a:pt x="3763" y="1219"/>
                  </a:lnTo>
                  <a:lnTo>
                    <a:pt x="3780" y="1219"/>
                  </a:lnTo>
                  <a:lnTo>
                    <a:pt x="3780" y="1220"/>
                  </a:lnTo>
                  <a:lnTo>
                    <a:pt x="3806" y="1220"/>
                  </a:lnTo>
                  <a:lnTo>
                    <a:pt x="3806" y="1220"/>
                  </a:lnTo>
                  <a:lnTo>
                    <a:pt x="3866" y="1220"/>
                  </a:lnTo>
                  <a:lnTo>
                    <a:pt x="3866" y="1222"/>
                  </a:lnTo>
                  <a:lnTo>
                    <a:pt x="3873" y="1222"/>
                  </a:lnTo>
                  <a:lnTo>
                    <a:pt x="3873" y="1223"/>
                  </a:lnTo>
                  <a:lnTo>
                    <a:pt x="3880" y="1223"/>
                  </a:lnTo>
                  <a:lnTo>
                    <a:pt x="3880" y="1223"/>
                  </a:lnTo>
                  <a:lnTo>
                    <a:pt x="3895" y="1223"/>
                  </a:lnTo>
                  <a:lnTo>
                    <a:pt x="3895" y="1225"/>
                  </a:lnTo>
                  <a:lnTo>
                    <a:pt x="3902" y="1225"/>
                  </a:lnTo>
                  <a:lnTo>
                    <a:pt x="3902" y="1225"/>
                  </a:lnTo>
                  <a:lnTo>
                    <a:pt x="3955" y="1225"/>
                  </a:lnTo>
                  <a:lnTo>
                    <a:pt x="3955" y="1227"/>
                  </a:lnTo>
                  <a:lnTo>
                    <a:pt x="3988" y="1227"/>
                  </a:lnTo>
                  <a:lnTo>
                    <a:pt x="3988" y="1228"/>
                  </a:lnTo>
                  <a:lnTo>
                    <a:pt x="4021" y="1228"/>
                  </a:lnTo>
                  <a:lnTo>
                    <a:pt x="4021" y="1228"/>
                  </a:lnTo>
                  <a:lnTo>
                    <a:pt x="4031" y="1228"/>
                  </a:lnTo>
                  <a:lnTo>
                    <a:pt x="4031" y="1231"/>
                  </a:lnTo>
                  <a:lnTo>
                    <a:pt x="4086" y="1231"/>
                  </a:lnTo>
                  <a:lnTo>
                    <a:pt x="4086" y="1231"/>
                  </a:lnTo>
                  <a:lnTo>
                    <a:pt x="4093" y="1231"/>
                  </a:lnTo>
                  <a:lnTo>
                    <a:pt x="4093" y="1233"/>
                  </a:lnTo>
                  <a:lnTo>
                    <a:pt x="4105" y="1233"/>
                  </a:lnTo>
                  <a:lnTo>
                    <a:pt x="4105" y="1233"/>
                  </a:lnTo>
                  <a:lnTo>
                    <a:pt x="4143" y="1233"/>
                  </a:lnTo>
                  <a:lnTo>
                    <a:pt x="4153" y="1233"/>
                  </a:lnTo>
                  <a:lnTo>
                    <a:pt x="4153" y="1235"/>
                  </a:lnTo>
                  <a:lnTo>
                    <a:pt x="4160" y="1235"/>
                  </a:lnTo>
                  <a:lnTo>
                    <a:pt x="4160" y="1235"/>
                  </a:lnTo>
                  <a:lnTo>
                    <a:pt x="4241" y="1235"/>
                  </a:lnTo>
                  <a:lnTo>
                    <a:pt x="4241" y="1236"/>
                  </a:lnTo>
                  <a:lnTo>
                    <a:pt x="4251" y="1236"/>
                  </a:lnTo>
                  <a:lnTo>
                    <a:pt x="4251" y="1238"/>
                  </a:lnTo>
                  <a:lnTo>
                    <a:pt x="4282" y="1238"/>
                  </a:lnTo>
                  <a:lnTo>
                    <a:pt x="4282" y="1238"/>
                  </a:lnTo>
                  <a:lnTo>
                    <a:pt x="4351" y="1238"/>
                  </a:lnTo>
                  <a:lnTo>
                    <a:pt x="4351" y="1241"/>
                  </a:lnTo>
                  <a:lnTo>
                    <a:pt x="4373" y="1241"/>
                  </a:lnTo>
                  <a:lnTo>
                    <a:pt x="4373" y="1243"/>
                  </a:lnTo>
                  <a:lnTo>
                    <a:pt x="4377" y="1243"/>
                  </a:lnTo>
                  <a:lnTo>
                    <a:pt x="4377" y="1243"/>
                  </a:lnTo>
                  <a:lnTo>
                    <a:pt x="4389" y="1243"/>
                  </a:lnTo>
                  <a:lnTo>
                    <a:pt x="4389" y="1244"/>
                  </a:lnTo>
                  <a:lnTo>
                    <a:pt x="4418" y="1244"/>
                  </a:lnTo>
                  <a:lnTo>
                    <a:pt x="4418" y="1246"/>
                  </a:lnTo>
                  <a:lnTo>
                    <a:pt x="4442" y="1246"/>
                  </a:lnTo>
                  <a:lnTo>
                    <a:pt x="4442" y="1246"/>
                  </a:lnTo>
                  <a:lnTo>
                    <a:pt x="4451" y="1246"/>
                  </a:lnTo>
                  <a:lnTo>
                    <a:pt x="4451" y="1248"/>
                  </a:lnTo>
                  <a:lnTo>
                    <a:pt x="4456" y="1248"/>
                  </a:lnTo>
                  <a:lnTo>
                    <a:pt x="4456" y="1249"/>
                  </a:lnTo>
                  <a:lnTo>
                    <a:pt x="4471" y="1249"/>
                  </a:lnTo>
                  <a:lnTo>
                    <a:pt x="4471" y="1249"/>
                  </a:lnTo>
                  <a:lnTo>
                    <a:pt x="4475" y="1249"/>
                  </a:lnTo>
                  <a:lnTo>
                    <a:pt x="4475" y="1251"/>
                  </a:lnTo>
                  <a:lnTo>
                    <a:pt x="4480" y="1251"/>
                  </a:lnTo>
                  <a:lnTo>
                    <a:pt x="4480" y="1252"/>
                  </a:lnTo>
                  <a:lnTo>
                    <a:pt x="4511" y="1252"/>
                  </a:lnTo>
                  <a:lnTo>
                    <a:pt x="4511" y="1252"/>
                  </a:lnTo>
                  <a:lnTo>
                    <a:pt x="4561" y="1252"/>
                  </a:lnTo>
                  <a:lnTo>
                    <a:pt x="4561" y="1254"/>
                  </a:lnTo>
                  <a:lnTo>
                    <a:pt x="4571" y="1254"/>
                  </a:lnTo>
                  <a:lnTo>
                    <a:pt x="4571" y="1256"/>
                  </a:lnTo>
                  <a:lnTo>
                    <a:pt x="4588" y="1256"/>
                  </a:lnTo>
                  <a:lnTo>
                    <a:pt x="4588" y="1256"/>
                  </a:lnTo>
                  <a:lnTo>
                    <a:pt x="4602" y="1256"/>
                  </a:lnTo>
                  <a:lnTo>
                    <a:pt x="4602" y="1257"/>
                  </a:lnTo>
                  <a:lnTo>
                    <a:pt x="4607" y="1257"/>
                  </a:lnTo>
                  <a:lnTo>
                    <a:pt x="4607" y="1259"/>
                  </a:lnTo>
                  <a:lnTo>
                    <a:pt x="4621" y="1259"/>
                  </a:lnTo>
                  <a:lnTo>
                    <a:pt x="4621" y="1259"/>
                  </a:lnTo>
                  <a:lnTo>
                    <a:pt x="4631" y="1259"/>
                  </a:lnTo>
                  <a:lnTo>
                    <a:pt x="4631" y="1260"/>
                  </a:lnTo>
                  <a:lnTo>
                    <a:pt x="4647" y="1260"/>
                  </a:lnTo>
                  <a:lnTo>
                    <a:pt x="4647" y="1262"/>
                  </a:lnTo>
                  <a:lnTo>
                    <a:pt x="4678" y="1262"/>
                  </a:lnTo>
                  <a:lnTo>
                    <a:pt x="4678" y="1264"/>
                  </a:lnTo>
                  <a:lnTo>
                    <a:pt x="4681" y="1264"/>
                  </a:lnTo>
                  <a:lnTo>
                    <a:pt x="4681" y="1264"/>
                  </a:lnTo>
                  <a:lnTo>
                    <a:pt x="4690" y="1264"/>
                  </a:lnTo>
                  <a:lnTo>
                    <a:pt x="4690" y="1265"/>
                  </a:lnTo>
                  <a:lnTo>
                    <a:pt x="4729" y="1265"/>
                  </a:lnTo>
                  <a:lnTo>
                    <a:pt x="4729" y="1267"/>
                  </a:lnTo>
                  <a:lnTo>
                    <a:pt x="4772" y="1267"/>
                  </a:lnTo>
                  <a:lnTo>
                    <a:pt x="4772" y="1267"/>
                  </a:lnTo>
                  <a:lnTo>
                    <a:pt x="4776" y="1267"/>
                  </a:lnTo>
                  <a:lnTo>
                    <a:pt x="4776" y="1268"/>
                  </a:lnTo>
                  <a:lnTo>
                    <a:pt x="4822" y="1268"/>
                  </a:lnTo>
                  <a:lnTo>
                    <a:pt x="4822" y="1270"/>
                  </a:lnTo>
                  <a:lnTo>
                    <a:pt x="4839" y="1270"/>
                  </a:lnTo>
                  <a:lnTo>
                    <a:pt x="4839" y="1270"/>
                  </a:lnTo>
                  <a:lnTo>
                    <a:pt x="4867" y="1270"/>
                  </a:lnTo>
                  <a:lnTo>
                    <a:pt x="4867" y="1272"/>
                  </a:lnTo>
                  <a:lnTo>
                    <a:pt x="4870" y="1272"/>
                  </a:lnTo>
                  <a:lnTo>
                    <a:pt x="4870" y="1273"/>
                  </a:lnTo>
                  <a:lnTo>
                    <a:pt x="4908" y="1273"/>
                  </a:lnTo>
                  <a:lnTo>
                    <a:pt x="4908" y="1273"/>
                  </a:lnTo>
                  <a:lnTo>
                    <a:pt x="4915" y="1273"/>
                  </a:lnTo>
                  <a:lnTo>
                    <a:pt x="4915" y="1275"/>
                  </a:lnTo>
                  <a:lnTo>
                    <a:pt x="4956" y="1275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E68E0976-2B5B-45E4-9CB6-8AF7640C5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357"/>
              <a:ext cx="7867650" cy="1689100"/>
            </a:xfrm>
            <a:custGeom>
              <a:avLst/>
              <a:gdLst>
                <a:gd name="T0" fmla="*/ 46 w 4956"/>
                <a:gd name="T1" fmla="*/ 13 h 1064"/>
                <a:gd name="T2" fmla="*/ 84 w 4956"/>
                <a:gd name="T3" fmla="*/ 36 h 1064"/>
                <a:gd name="T4" fmla="*/ 117 w 4956"/>
                <a:gd name="T5" fmla="*/ 63 h 1064"/>
                <a:gd name="T6" fmla="*/ 156 w 4956"/>
                <a:gd name="T7" fmla="*/ 100 h 1064"/>
                <a:gd name="T8" fmla="*/ 192 w 4956"/>
                <a:gd name="T9" fmla="*/ 136 h 1064"/>
                <a:gd name="T10" fmla="*/ 227 w 4956"/>
                <a:gd name="T11" fmla="*/ 165 h 1064"/>
                <a:gd name="T12" fmla="*/ 263 w 4956"/>
                <a:gd name="T13" fmla="*/ 203 h 1064"/>
                <a:gd name="T14" fmla="*/ 297 w 4956"/>
                <a:gd name="T15" fmla="*/ 226 h 1064"/>
                <a:gd name="T16" fmla="*/ 335 w 4956"/>
                <a:gd name="T17" fmla="*/ 257 h 1064"/>
                <a:gd name="T18" fmla="*/ 376 w 4956"/>
                <a:gd name="T19" fmla="*/ 284 h 1064"/>
                <a:gd name="T20" fmla="*/ 414 w 4956"/>
                <a:gd name="T21" fmla="*/ 308 h 1064"/>
                <a:gd name="T22" fmla="*/ 450 w 4956"/>
                <a:gd name="T23" fmla="*/ 329 h 1064"/>
                <a:gd name="T24" fmla="*/ 490 w 4956"/>
                <a:gd name="T25" fmla="*/ 352 h 1064"/>
                <a:gd name="T26" fmla="*/ 526 w 4956"/>
                <a:gd name="T27" fmla="*/ 373 h 1064"/>
                <a:gd name="T28" fmla="*/ 562 w 4956"/>
                <a:gd name="T29" fmla="*/ 392 h 1064"/>
                <a:gd name="T30" fmla="*/ 602 w 4956"/>
                <a:gd name="T31" fmla="*/ 414 h 1064"/>
                <a:gd name="T32" fmla="*/ 638 w 4956"/>
                <a:gd name="T33" fmla="*/ 437 h 1064"/>
                <a:gd name="T34" fmla="*/ 674 w 4956"/>
                <a:gd name="T35" fmla="*/ 456 h 1064"/>
                <a:gd name="T36" fmla="*/ 717 w 4956"/>
                <a:gd name="T37" fmla="*/ 474 h 1064"/>
                <a:gd name="T38" fmla="*/ 753 w 4956"/>
                <a:gd name="T39" fmla="*/ 495 h 1064"/>
                <a:gd name="T40" fmla="*/ 803 w 4956"/>
                <a:gd name="T41" fmla="*/ 514 h 1064"/>
                <a:gd name="T42" fmla="*/ 841 w 4956"/>
                <a:gd name="T43" fmla="*/ 537 h 1064"/>
                <a:gd name="T44" fmla="*/ 904 w 4956"/>
                <a:gd name="T45" fmla="*/ 558 h 1064"/>
                <a:gd name="T46" fmla="*/ 944 w 4956"/>
                <a:gd name="T47" fmla="*/ 574 h 1064"/>
                <a:gd name="T48" fmla="*/ 987 w 4956"/>
                <a:gd name="T49" fmla="*/ 593 h 1064"/>
                <a:gd name="T50" fmla="*/ 1040 w 4956"/>
                <a:gd name="T51" fmla="*/ 613 h 1064"/>
                <a:gd name="T52" fmla="*/ 1097 w 4956"/>
                <a:gd name="T53" fmla="*/ 627 h 1064"/>
                <a:gd name="T54" fmla="*/ 1138 w 4956"/>
                <a:gd name="T55" fmla="*/ 642 h 1064"/>
                <a:gd name="T56" fmla="*/ 1183 w 4956"/>
                <a:gd name="T57" fmla="*/ 656 h 1064"/>
                <a:gd name="T58" fmla="*/ 1233 w 4956"/>
                <a:gd name="T59" fmla="*/ 676 h 1064"/>
                <a:gd name="T60" fmla="*/ 1288 w 4956"/>
                <a:gd name="T61" fmla="*/ 688 h 1064"/>
                <a:gd name="T62" fmla="*/ 1346 w 4956"/>
                <a:gd name="T63" fmla="*/ 703 h 1064"/>
                <a:gd name="T64" fmla="*/ 1400 w 4956"/>
                <a:gd name="T65" fmla="*/ 719 h 1064"/>
                <a:gd name="T66" fmla="*/ 1486 w 4956"/>
                <a:gd name="T67" fmla="*/ 730 h 1064"/>
                <a:gd name="T68" fmla="*/ 1539 w 4956"/>
                <a:gd name="T69" fmla="*/ 743 h 1064"/>
                <a:gd name="T70" fmla="*/ 1611 w 4956"/>
                <a:gd name="T71" fmla="*/ 753 h 1064"/>
                <a:gd name="T72" fmla="*/ 1702 w 4956"/>
                <a:gd name="T73" fmla="*/ 766 h 1064"/>
                <a:gd name="T74" fmla="*/ 1759 w 4956"/>
                <a:gd name="T75" fmla="*/ 782 h 1064"/>
                <a:gd name="T76" fmla="*/ 1835 w 4956"/>
                <a:gd name="T77" fmla="*/ 793 h 1064"/>
                <a:gd name="T78" fmla="*/ 1902 w 4956"/>
                <a:gd name="T79" fmla="*/ 806 h 1064"/>
                <a:gd name="T80" fmla="*/ 1969 w 4956"/>
                <a:gd name="T81" fmla="*/ 819 h 1064"/>
                <a:gd name="T82" fmla="*/ 2060 w 4956"/>
                <a:gd name="T83" fmla="*/ 830 h 1064"/>
                <a:gd name="T84" fmla="*/ 2132 w 4956"/>
                <a:gd name="T85" fmla="*/ 843 h 1064"/>
                <a:gd name="T86" fmla="*/ 2218 w 4956"/>
                <a:gd name="T87" fmla="*/ 854 h 1064"/>
                <a:gd name="T88" fmla="*/ 2301 w 4956"/>
                <a:gd name="T89" fmla="*/ 867 h 1064"/>
                <a:gd name="T90" fmla="*/ 2380 w 4956"/>
                <a:gd name="T91" fmla="*/ 879 h 1064"/>
                <a:gd name="T92" fmla="*/ 2476 w 4956"/>
                <a:gd name="T93" fmla="*/ 891 h 1064"/>
                <a:gd name="T94" fmla="*/ 2571 w 4956"/>
                <a:gd name="T95" fmla="*/ 901 h 1064"/>
                <a:gd name="T96" fmla="*/ 2717 w 4956"/>
                <a:gd name="T97" fmla="*/ 911 h 1064"/>
                <a:gd name="T98" fmla="*/ 2841 w 4956"/>
                <a:gd name="T99" fmla="*/ 922 h 1064"/>
                <a:gd name="T100" fmla="*/ 2961 w 4956"/>
                <a:gd name="T101" fmla="*/ 932 h 1064"/>
                <a:gd name="T102" fmla="*/ 3080 w 4956"/>
                <a:gd name="T103" fmla="*/ 943 h 1064"/>
                <a:gd name="T104" fmla="*/ 3185 w 4956"/>
                <a:gd name="T105" fmla="*/ 954 h 1064"/>
                <a:gd name="T106" fmla="*/ 3281 w 4956"/>
                <a:gd name="T107" fmla="*/ 966 h 1064"/>
                <a:gd name="T108" fmla="*/ 3431 w 4956"/>
                <a:gd name="T109" fmla="*/ 978 h 1064"/>
                <a:gd name="T110" fmla="*/ 3606 w 4956"/>
                <a:gd name="T111" fmla="*/ 988 h 1064"/>
                <a:gd name="T112" fmla="*/ 3804 w 4956"/>
                <a:gd name="T113" fmla="*/ 999 h 1064"/>
                <a:gd name="T114" fmla="*/ 3943 w 4956"/>
                <a:gd name="T115" fmla="*/ 1011 h 1064"/>
                <a:gd name="T116" fmla="*/ 4119 w 4956"/>
                <a:gd name="T117" fmla="*/ 1022 h 1064"/>
                <a:gd name="T118" fmla="*/ 4380 w 4956"/>
                <a:gd name="T119" fmla="*/ 1033 h 1064"/>
                <a:gd name="T120" fmla="*/ 4559 w 4956"/>
                <a:gd name="T121" fmla="*/ 1043 h 1064"/>
                <a:gd name="T122" fmla="*/ 4729 w 4956"/>
                <a:gd name="T123" fmla="*/ 1053 h 1064"/>
                <a:gd name="T124" fmla="*/ 4956 w 4956"/>
                <a:gd name="T125" fmla="*/ 1064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56" h="1064">
                  <a:moveTo>
                    <a:pt x="0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6" y="8"/>
                  </a:lnTo>
                  <a:lnTo>
                    <a:pt x="36" y="10"/>
                  </a:lnTo>
                  <a:lnTo>
                    <a:pt x="39" y="10"/>
                  </a:lnTo>
                  <a:lnTo>
                    <a:pt x="39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6" y="13"/>
                  </a:lnTo>
                  <a:lnTo>
                    <a:pt x="46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3" y="18"/>
                  </a:lnTo>
                  <a:lnTo>
                    <a:pt x="53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8" y="20"/>
                  </a:lnTo>
                  <a:lnTo>
                    <a:pt x="58" y="21"/>
                  </a:lnTo>
                  <a:lnTo>
                    <a:pt x="63" y="21"/>
                  </a:lnTo>
                  <a:lnTo>
                    <a:pt x="63" y="23"/>
                  </a:lnTo>
                  <a:lnTo>
                    <a:pt x="65" y="23"/>
                  </a:lnTo>
                  <a:lnTo>
                    <a:pt x="65" y="25"/>
                  </a:lnTo>
                  <a:lnTo>
                    <a:pt x="67" y="25"/>
                  </a:lnTo>
                  <a:lnTo>
                    <a:pt x="67" y="26"/>
                  </a:lnTo>
                  <a:lnTo>
                    <a:pt x="70" y="26"/>
                  </a:lnTo>
                  <a:lnTo>
                    <a:pt x="70" y="29"/>
                  </a:lnTo>
                  <a:lnTo>
                    <a:pt x="72" y="29"/>
                  </a:lnTo>
                  <a:lnTo>
                    <a:pt x="72" y="31"/>
                  </a:lnTo>
                  <a:lnTo>
                    <a:pt x="74" y="31"/>
                  </a:lnTo>
                  <a:lnTo>
                    <a:pt x="74" y="33"/>
                  </a:lnTo>
                  <a:lnTo>
                    <a:pt x="77" y="33"/>
                  </a:lnTo>
                  <a:lnTo>
                    <a:pt x="77" y="36"/>
                  </a:lnTo>
                  <a:lnTo>
                    <a:pt x="79" y="36"/>
                  </a:lnTo>
                  <a:lnTo>
                    <a:pt x="79" y="36"/>
                  </a:lnTo>
                  <a:lnTo>
                    <a:pt x="84" y="36"/>
                  </a:lnTo>
                  <a:lnTo>
                    <a:pt x="84" y="39"/>
                  </a:lnTo>
                  <a:lnTo>
                    <a:pt x="86" y="39"/>
                  </a:lnTo>
                  <a:lnTo>
                    <a:pt x="86" y="41"/>
                  </a:lnTo>
                  <a:lnTo>
                    <a:pt x="89" y="41"/>
                  </a:lnTo>
                  <a:lnTo>
                    <a:pt x="89" y="42"/>
                  </a:lnTo>
                  <a:lnTo>
                    <a:pt x="91" y="42"/>
                  </a:lnTo>
                  <a:lnTo>
                    <a:pt x="91" y="46"/>
                  </a:lnTo>
                  <a:lnTo>
                    <a:pt x="94" y="46"/>
                  </a:lnTo>
                  <a:lnTo>
                    <a:pt x="94" y="47"/>
                  </a:lnTo>
                  <a:lnTo>
                    <a:pt x="96" y="47"/>
                  </a:lnTo>
                  <a:lnTo>
                    <a:pt x="96" y="49"/>
                  </a:lnTo>
                  <a:lnTo>
                    <a:pt x="98" y="49"/>
                  </a:lnTo>
                  <a:lnTo>
                    <a:pt x="98" y="52"/>
                  </a:lnTo>
                  <a:lnTo>
                    <a:pt x="103" y="52"/>
                  </a:lnTo>
                  <a:lnTo>
                    <a:pt x="103" y="54"/>
                  </a:lnTo>
                  <a:lnTo>
                    <a:pt x="106" y="54"/>
                  </a:lnTo>
                  <a:lnTo>
                    <a:pt x="106" y="55"/>
                  </a:lnTo>
                  <a:lnTo>
                    <a:pt x="108" y="55"/>
                  </a:lnTo>
                  <a:lnTo>
                    <a:pt x="108" y="58"/>
                  </a:lnTo>
                  <a:lnTo>
                    <a:pt x="110" y="58"/>
                  </a:lnTo>
                  <a:lnTo>
                    <a:pt x="110" y="60"/>
                  </a:lnTo>
                  <a:lnTo>
                    <a:pt x="113" y="60"/>
                  </a:lnTo>
                  <a:lnTo>
                    <a:pt x="113" y="62"/>
                  </a:lnTo>
                  <a:lnTo>
                    <a:pt x="115" y="62"/>
                  </a:lnTo>
                  <a:lnTo>
                    <a:pt x="115" y="63"/>
                  </a:lnTo>
                  <a:lnTo>
                    <a:pt x="117" y="63"/>
                  </a:lnTo>
                  <a:lnTo>
                    <a:pt x="117" y="65"/>
                  </a:lnTo>
                  <a:lnTo>
                    <a:pt x="122" y="65"/>
                  </a:lnTo>
                  <a:lnTo>
                    <a:pt x="122" y="70"/>
                  </a:lnTo>
                  <a:lnTo>
                    <a:pt x="125" y="70"/>
                  </a:lnTo>
                  <a:lnTo>
                    <a:pt x="125" y="73"/>
                  </a:lnTo>
                  <a:lnTo>
                    <a:pt x="127" y="73"/>
                  </a:lnTo>
                  <a:lnTo>
                    <a:pt x="127" y="73"/>
                  </a:lnTo>
                  <a:lnTo>
                    <a:pt x="129" y="73"/>
                  </a:lnTo>
                  <a:lnTo>
                    <a:pt x="129" y="78"/>
                  </a:lnTo>
                  <a:lnTo>
                    <a:pt x="132" y="78"/>
                  </a:lnTo>
                  <a:lnTo>
                    <a:pt x="132" y="83"/>
                  </a:lnTo>
                  <a:lnTo>
                    <a:pt x="134" y="83"/>
                  </a:lnTo>
                  <a:lnTo>
                    <a:pt x="134" y="84"/>
                  </a:lnTo>
                  <a:lnTo>
                    <a:pt x="137" y="84"/>
                  </a:lnTo>
                  <a:lnTo>
                    <a:pt x="137" y="86"/>
                  </a:lnTo>
                  <a:lnTo>
                    <a:pt x="139" y="86"/>
                  </a:lnTo>
                  <a:lnTo>
                    <a:pt x="139" y="87"/>
                  </a:lnTo>
                  <a:lnTo>
                    <a:pt x="144" y="87"/>
                  </a:lnTo>
                  <a:lnTo>
                    <a:pt x="144" y="92"/>
                  </a:lnTo>
                  <a:lnTo>
                    <a:pt x="146" y="92"/>
                  </a:lnTo>
                  <a:lnTo>
                    <a:pt x="146" y="95"/>
                  </a:lnTo>
                  <a:lnTo>
                    <a:pt x="151" y="95"/>
                  </a:lnTo>
                  <a:lnTo>
                    <a:pt x="151" y="97"/>
                  </a:lnTo>
                  <a:lnTo>
                    <a:pt x="153" y="97"/>
                  </a:lnTo>
                  <a:lnTo>
                    <a:pt x="153" y="100"/>
                  </a:lnTo>
                  <a:lnTo>
                    <a:pt x="156" y="100"/>
                  </a:lnTo>
                  <a:lnTo>
                    <a:pt x="156" y="104"/>
                  </a:lnTo>
                  <a:lnTo>
                    <a:pt x="158" y="104"/>
                  </a:lnTo>
                  <a:lnTo>
                    <a:pt x="158" y="105"/>
                  </a:lnTo>
                  <a:lnTo>
                    <a:pt x="163" y="105"/>
                  </a:lnTo>
                  <a:lnTo>
                    <a:pt x="163" y="108"/>
                  </a:lnTo>
                  <a:lnTo>
                    <a:pt x="165" y="108"/>
                  </a:lnTo>
                  <a:lnTo>
                    <a:pt x="165" y="108"/>
                  </a:lnTo>
                  <a:lnTo>
                    <a:pt x="168" y="108"/>
                  </a:lnTo>
                  <a:lnTo>
                    <a:pt x="168" y="112"/>
                  </a:lnTo>
                  <a:lnTo>
                    <a:pt x="170" y="112"/>
                  </a:lnTo>
                  <a:lnTo>
                    <a:pt x="170" y="113"/>
                  </a:lnTo>
                  <a:lnTo>
                    <a:pt x="172" y="113"/>
                  </a:lnTo>
                  <a:lnTo>
                    <a:pt x="172" y="118"/>
                  </a:lnTo>
                  <a:lnTo>
                    <a:pt x="175" y="118"/>
                  </a:lnTo>
                  <a:lnTo>
                    <a:pt x="175" y="121"/>
                  </a:lnTo>
                  <a:lnTo>
                    <a:pt x="177" y="121"/>
                  </a:lnTo>
                  <a:lnTo>
                    <a:pt x="177" y="126"/>
                  </a:lnTo>
                  <a:lnTo>
                    <a:pt x="182" y="126"/>
                  </a:lnTo>
                  <a:lnTo>
                    <a:pt x="182" y="128"/>
                  </a:lnTo>
                  <a:lnTo>
                    <a:pt x="184" y="128"/>
                  </a:lnTo>
                  <a:lnTo>
                    <a:pt x="184" y="133"/>
                  </a:lnTo>
                  <a:lnTo>
                    <a:pt x="187" y="133"/>
                  </a:lnTo>
                  <a:lnTo>
                    <a:pt x="187" y="134"/>
                  </a:lnTo>
                  <a:lnTo>
                    <a:pt x="189" y="134"/>
                  </a:lnTo>
                  <a:lnTo>
                    <a:pt x="189" y="136"/>
                  </a:lnTo>
                  <a:lnTo>
                    <a:pt x="192" y="136"/>
                  </a:lnTo>
                  <a:lnTo>
                    <a:pt x="192" y="137"/>
                  </a:lnTo>
                  <a:lnTo>
                    <a:pt x="194" y="137"/>
                  </a:lnTo>
                  <a:lnTo>
                    <a:pt x="194" y="137"/>
                  </a:lnTo>
                  <a:lnTo>
                    <a:pt x="196" y="137"/>
                  </a:lnTo>
                  <a:lnTo>
                    <a:pt x="196" y="139"/>
                  </a:lnTo>
                  <a:lnTo>
                    <a:pt x="199" y="139"/>
                  </a:lnTo>
                  <a:lnTo>
                    <a:pt x="199" y="142"/>
                  </a:lnTo>
                  <a:lnTo>
                    <a:pt x="203" y="142"/>
                  </a:lnTo>
                  <a:lnTo>
                    <a:pt x="203" y="145"/>
                  </a:lnTo>
                  <a:lnTo>
                    <a:pt x="206" y="145"/>
                  </a:lnTo>
                  <a:lnTo>
                    <a:pt x="206" y="147"/>
                  </a:lnTo>
                  <a:lnTo>
                    <a:pt x="208" y="147"/>
                  </a:lnTo>
                  <a:lnTo>
                    <a:pt x="208" y="150"/>
                  </a:lnTo>
                  <a:lnTo>
                    <a:pt x="211" y="150"/>
                  </a:lnTo>
                  <a:lnTo>
                    <a:pt x="211" y="152"/>
                  </a:lnTo>
                  <a:lnTo>
                    <a:pt x="213" y="152"/>
                  </a:lnTo>
                  <a:lnTo>
                    <a:pt x="213" y="153"/>
                  </a:lnTo>
                  <a:lnTo>
                    <a:pt x="215" y="153"/>
                  </a:lnTo>
                  <a:lnTo>
                    <a:pt x="215" y="157"/>
                  </a:lnTo>
                  <a:lnTo>
                    <a:pt x="218" y="157"/>
                  </a:lnTo>
                  <a:lnTo>
                    <a:pt x="218" y="160"/>
                  </a:lnTo>
                  <a:lnTo>
                    <a:pt x="223" y="160"/>
                  </a:lnTo>
                  <a:lnTo>
                    <a:pt x="223" y="160"/>
                  </a:lnTo>
                  <a:lnTo>
                    <a:pt x="225" y="160"/>
                  </a:lnTo>
                  <a:lnTo>
                    <a:pt x="225" y="165"/>
                  </a:lnTo>
                  <a:lnTo>
                    <a:pt x="227" y="165"/>
                  </a:lnTo>
                  <a:lnTo>
                    <a:pt x="227" y="166"/>
                  </a:lnTo>
                  <a:lnTo>
                    <a:pt x="230" y="166"/>
                  </a:lnTo>
                  <a:lnTo>
                    <a:pt x="230" y="171"/>
                  </a:lnTo>
                  <a:lnTo>
                    <a:pt x="232" y="171"/>
                  </a:lnTo>
                  <a:lnTo>
                    <a:pt x="232" y="176"/>
                  </a:lnTo>
                  <a:lnTo>
                    <a:pt x="235" y="176"/>
                  </a:lnTo>
                  <a:lnTo>
                    <a:pt x="235" y="178"/>
                  </a:lnTo>
                  <a:lnTo>
                    <a:pt x="237" y="178"/>
                  </a:lnTo>
                  <a:lnTo>
                    <a:pt x="237" y="182"/>
                  </a:lnTo>
                  <a:lnTo>
                    <a:pt x="242" y="182"/>
                  </a:lnTo>
                  <a:lnTo>
                    <a:pt x="242" y="184"/>
                  </a:lnTo>
                  <a:lnTo>
                    <a:pt x="244" y="184"/>
                  </a:lnTo>
                  <a:lnTo>
                    <a:pt x="244" y="187"/>
                  </a:lnTo>
                  <a:lnTo>
                    <a:pt x="246" y="187"/>
                  </a:lnTo>
                  <a:lnTo>
                    <a:pt x="246" y="191"/>
                  </a:lnTo>
                  <a:lnTo>
                    <a:pt x="249" y="191"/>
                  </a:lnTo>
                  <a:lnTo>
                    <a:pt x="249" y="192"/>
                  </a:lnTo>
                  <a:lnTo>
                    <a:pt x="251" y="192"/>
                  </a:lnTo>
                  <a:lnTo>
                    <a:pt x="251" y="195"/>
                  </a:lnTo>
                  <a:lnTo>
                    <a:pt x="254" y="195"/>
                  </a:lnTo>
                  <a:lnTo>
                    <a:pt x="254" y="197"/>
                  </a:lnTo>
                  <a:lnTo>
                    <a:pt x="256" y="197"/>
                  </a:lnTo>
                  <a:lnTo>
                    <a:pt x="256" y="202"/>
                  </a:lnTo>
                  <a:lnTo>
                    <a:pt x="261" y="202"/>
                  </a:lnTo>
                  <a:lnTo>
                    <a:pt x="261" y="203"/>
                  </a:lnTo>
                  <a:lnTo>
                    <a:pt x="263" y="203"/>
                  </a:lnTo>
                  <a:lnTo>
                    <a:pt x="263" y="205"/>
                  </a:lnTo>
                  <a:lnTo>
                    <a:pt x="266" y="205"/>
                  </a:lnTo>
                  <a:lnTo>
                    <a:pt x="266" y="207"/>
                  </a:lnTo>
                  <a:lnTo>
                    <a:pt x="268" y="207"/>
                  </a:lnTo>
                  <a:lnTo>
                    <a:pt x="268" y="208"/>
                  </a:lnTo>
                  <a:lnTo>
                    <a:pt x="270" y="208"/>
                  </a:lnTo>
                  <a:lnTo>
                    <a:pt x="270" y="208"/>
                  </a:lnTo>
                  <a:lnTo>
                    <a:pt x="273" y="208"/>
                  </a:lnTo>
                  <a:lnTo>
                    <a:pt x="273" y="211"/>
                  </a:lnTo>
                  <a:lnTo>
                    <a:pt x="275" y="211"/>
                  </a:lnTo>
                  <a:lnTo>
                    <a:pt x="275" y="213"/>
                  </a:lnTo>
                  <a:lnTo>
                    <a:pt x="278" y="213"/>
                  </a:lnTo>
                  <a:lnTo>
                    <a:pt x="278" y="215"/>
                  </a:lnTo>
                  <a:lnTo>
                    <a:pt x="282" y="215"/>
                  </a:lnTo>
                  <a:lnTo>
                    <a:pt x="282" y="218"/>
                  </a:lnTo>
                  <a:lnTo>
                    <a:pt x="285" y="218"/>
                  </a:lnTo>
                  <a:lnTo>
                    <a:pt x="285" y="218"/>
                  </a:lnTo>
                  <a:lnTo>
                    <a:pt x="287" y="218"/>
                  </a:lnTo>
                  <a:lnTo>
                    <a:pt x="287" y="220"/>
                  </a:lnTo>
                  <a:lnTo>
                    <a:pt x="289" y="220"/>
                  </a:lnTo>
                  <a:lnTo>
                    <a:pt x="289" y="223"/>
                  </a:lnTo>
                  <a:lnTo>
                    <a:pt x="292" y="223"/>
                  </a:lnTo>
                  <a:lnTo>
                    <a:pt x="292" y="224"/>
                  </a:lnTo>
                  <a:lnTo>
                    <a:pt x="294" y="224"/>
                  </a:lnTo>
                  <a:lnTo>
                    <a:pt x="294" y="226"/>
                  </a:lnTo>
                  <a:lnTo>
                    <a:pt x="297" y="226"/>
                  </a:lnTo>
                  <a:lnTo>
                    <a:pt x="297" y="231"/>
                  </a:lnTo>
                  <a:lnTo>
                    <a:pt x="301" y="231"/>
                  </a:lnTo>
                  <a:lnTo>
                    <a:pt x="301" y="232"/>
                  </a:lnTo>
                  <a:lnTo>
                    <a:pt x="306" y="232"/>
                  </a:lnTo>
                  <a:lnTo>
                    <a:pt x="306" y="234"/>
                  </a:lnTo>
                  <a:lnTo>
                    <a:pt x="309" y="234"/>
                  </a:lnTo>
                  <a:lnTo>
                    <a:pt x="309" y="237"/>
                  </a:lnTo>
                  <a:lnTo>
                    <a:pt x="311" y="237"/>
                  </a:lnTo>
                  <a:lnTo>
                    <a:pt x="311" y="240"/>
                  </a:lnTo>
                  <a:lnTo>
                    <a:pt x="313" y="240"/>
                  </a:lnTo>
                  <a:lnTo>
                    <a:pt x="313" y="242"/>
                  </a:lnTo>
                  <a:lnTo>
                    <a:pt x="316" y="242"/>
                  </a:lnTo>
                  <a:lnTo>
                    <a:pt x="316" y="244"/>
                  </a:lnTo>
                  <a:lnTo>
                    <a:pt x="321" y="244"/>
                  </a:lnTo>
                  <a:lnTo>
                    <a:pt x="321" y="245"/>
                  </a:lnTo>
                  <a:lnTo>
                    <a:pt x="323" y="245"/>
                  </a:lnTo>
                  <a:lnTo>
                    <a:pt x="323" y="245"/>
                  </a:lnTo>
                  <a:lnTo>
                    <a:pt x="325" y="245"/>
                  </a:lnTo>
                  <a:lnTo>
                    <a:pt x="325" y="249"/>
                  </a:lnTo>
                  <a:lnTo>
                    <a:pt x="328" y="249"/>
                  </a:lnTo>
                  <a:lnTo>
                    <a:pt x="328" y="250"/>
                  </a:lnTo>
                  <a:lnTo>
                    <a:pt x="330" y="250"/>
                  </a:lnTo>
                  <a:lnTo>
                    <a:pt x="330" y="253"/>
                  </a:lnTo>
                  <a:lnTo>
                    <a:pt x="332" y="253"/>
                  </a:lnTo>
                  <a:lnTo>
                    <a:pt x="332" y="257"/>
                  </a:lnTo>
                  <a:lnTo>
                    <a:pt x="335" y="257"/>
                  </a:lnTo>
                  <a:lnTo>
                    <a:pt x="335" y="258"/>
                  </a:lnTo>
                  <a:lnTo>
                    <a:pt x="337" y="258"/>
                  </a:lnTo>
                  <a:lnTo>
                    <a:pt x="337" y="261"/>
                  </a:lnTo>
                  <a:lnTo>
                    <a:pt x="342" y="261"/>
                  </a:lnTo>
                  <a:lnTo>
                    <a:pt x="342" y="261"/>
                  </a:lnTo>
                  <a:lnTo>
                    <a:pt x="344" y="261"/>
                  </a:lnTo>
                  <a:lnTo>
                    <a:pt x="344" y="263"/>
                  </a:lnTo>
                  <a:lnTo>
                    <a:pt x="347" y="263"/>
                  </a:lnTo>
                  <a:lnTo>
                    <a:pt x="347" y="265"/>
                  </a:lnTo>
                  <a:lnTo>
                    <a:pt x="349" y="265"/>
                  </a:lnTo>
                  <a:lnTo>
                    <a:pt x="349" y="266"/>
                  </a:lnTo>
                  <a:lnTo>
                    <a:pt x="352" y="266"/>
                  </a:lnTo>
                  <a:lnTo>
                    <a:pt x="352" y="269"/>
                  </a:lnTo>
                  <a:lnTo>
                    <a:pt x="354" y="269"/>
                  </a:lnTo>
                  <a:lnTo>
                    <a:pt x="354" y="271"/>
                  </a:lnTo>
                  <a:lnTo>
                    <a:pt x="356" y="271"/>
                  </a:lnTo>
                  <a:lnTo>
                    <a:pt x="356" y="273"/>
                  </a:lnTo>
                  <a:lnTo>
                    <a:pt x="364" y="273"/>
                  </a:lnTo>
                  <a:lnTo>
                    <a:pt x="364" y="276"/>
                  </a:lnTo>
                  <a:lnTo>
                    <a:pt x="366" y="276"/>
                  </a:lnTo>
                  <a:lnTo>
                    <a:pt x="366" y="279"/>
                  </a:lnTo>
                  <a:lnTo>
                    <a:pt x="368" y="279"/>
                  </a:lnTo>
                  <a:lnTo>
                    <a:pt x="368" y="282"/>
                  </a:lnTo>
                  <a:lnTo>
                    <a:pt x="373" y="282"/>
                  </a:lnTo>
                  <a:lnTo>
                    <a:pt x="373" y="284"/>
                  </a:lnTo>
                  <a:lnTo>
                    <a:pt x="376" y="284"/>
                  </a:lnTo>
                  <a:lnTo>
                    <a:pt x="376" y="286"/>
                  </a:lnTo>
                  <a:lnTo>
                    <a:pt x="380" y="286"/>
                  </a:lnTo>
                  <a:lnTo>
                    <a:pt x="380" y="287"/>
                  </a:lnTo>
                  <a:lnTo>
                    <a:pt x="383" y="287"/>
                  </a:lnTo>
                  <a:lnTo>
                    <a:pt x="383" y="290"/>
                  </a:lnTo>
                  <a:lnTo>
                    <a:pt x="385" y="290"/>
                  </a:lnTo>
                  <a:lnTo>
                    <a:pt x="385" y="292"/>
                  </a:lnTo>
                  <a:lnTo>
                    <a:pt x="387" y="292"/>
                  </a:lnTo>
                  <a:lnTo>
                    <a:pt x="387" y="292"/>
                  </a:lnTo>
                  <a:lnTo>
                    <a:pt x="390" y="292"/>
                  </a:lnTo>
                  <a:lnTo>
                    <a:pt x="390" y="294"/>
                  </a:lnTo>
                  <a:lnTo>
                    <a:pt x="392" y="294"/>
                  </a:lnTo>
                  <a:lnTo>
                    <a:pt x="392" y="295"/>
                  </a:lnTo>
                  <a:lnTo>
                    <a:pt x="397" y="295"/>
                  </a:lnTo>
                  <a:lnTo>
                    <a:pt x="397" y="295"/>
                  </a:lnTo>
                  <a:lnTo>
                    <a:pt x="402" y="295"/>
                  </a:lnTo>
                  <a:lnTo>
                    <a:pt x="402" y="297"/>
                  </a:lnTo>
                  <a:lnTo>
                    <a:pt x="404" y="297"/>
                  </a:lnTo>
                  <a:lnTo>
                    <a:pt x="404" y="300"/>
                  </a:lnTo>
                  <a:lnTo>
                    <a:pt x="407" y="300"/>
                  </a:lnTo>
                  <a:lnTo>
                    <a:pt x="407" y="302"/>
                  </a:lnTo>
                  <a:lnTo>
                    <a:pt x="409" y="302"/>
                  </a:lnTo>
                  <a:lnTo>
                    <a:pt x="409" y="305"/>
                  </a:lnTo>
                  <a:lnTo>
                    <a:pt x="411" y="305"/>
                  </a:lnTo>
                  <a:lnTo>
                    <a:pt x="411" y="308"/>
                  </a:lnTo>
                  <a:lnTo>
                    <a:pt x="414" y="308"/>
                  </a:lnTo>
                  <a:lnTo>
                    <a:pt x="414" y="308"/>
                  </a:lnTo>
                  <a:lnTo>
                    <a:pt x="416" y="308"/>
                  </a:lnTo>
                  <a:lnTo>
                    <a:pt x="416" y="310"/>
                  </a:lnTo>
                  <a:lnTo>
                    <a:pt x="421" y="310"/>
                  </a:lnTo>
                  <a:lnTo>
                    <a:pt x="421" y="313"/>
                  </a:lnTo>
                  <a:lnTo>
                    <a:pt x="423" y="313"/>
                  </a:lnTo>
                  <a:lnTo>
                    <a:pt x="423" y="313"/>
                  </a:lnTo>
                  <a:lnTo>
                    <a:pt x="426" y="313"/>
                  </a:lnTo>
                  <a:lnTo>
                    <a:pt x="426" y="316"/>
                  </a:lnTo>
                  <a:lnTo>
                    <a:pt x="428" y="316"/>
                  </a:lnTo>
                  <a:lnTo>
                    <a:pt x="428" y="319"/>
                  </a:lnTo>
                  <a:lnTo>
                    <a:pt x="430" y="319"/>
                  </a:lnTo>
                  <a:lnTo>
                    <a:pt x="430" y="321"/>
                  </a:lnTo>
                  <a:lnTo>
                    <a:pt x="433" y="321"/>
                  </a:lnTo>
                  <a:lnTo>
                    <a:pt x="433" y="323"/>
                  </a:lnTo>
                  <a:lnTo>
                    <a:pt x="435" y="323"/>
                  </a:lnTo>
                  <a:lnTo>
                    <a:pt x="435" y="324"/>
                  </a:lnTo>
                  <a:lnTo>
                    <a:pt x="440" y="324"/>
                  </a:lnTo>
                  <a:lnTo>
                    <a:pt x="440" y="324"/>
                  </a:lnTo>
                  <a:lnTo>
                    <a:pt x="442" y="324"/>
                  </a:lnTo>
                  <a:lnTo>
                    <a:pt x="442" y="326"/>
                  </a:lnTo>
                  <a:lnTo>
                    <a:pt x="445" y="326"/>
                  </a:lnTo>
                  <a:lnTo>
                    <a:pt x="445" y="327"/>
                  </a:lnTo>
                  <a:lnTo>
                    <a:pt x="447" y="327"/>
                  </a:lnTo>
                  <a:lnTo>
                    <a:pt x="447" y="329"/>
                  </a:lnTo>
                  <a:lnTo>
                    <a:pt x="450" y="329"/>
                  </a:lnTo>
                  <a:lnTo>
                    <a:pt x="450" y="331"/>
                  </a:lnTo>
                  <a:lnTo>
                    <a:pt x="452" y="331"/>
                  </a:lnTo>
                  <a:lnTo>
                    <a:pt x="452" y="334"/>
                  </a:lnTo>
                  <a:lnTo>
                    <a:pt x="454" y="334"/>
                  </a:lnTo>
                  <a:lnTo>
                    <a:pt x="454" y="336"/>
                  </a:lnTo>
                  <a:lnTo>
                    <a:pt x="457" y="336"/>
                  </a:lnTo>
                  <a:lnTo>
                    <a:pt x="457" y="336"/>
                  </a:lnTo>
                  <a:lnTo>
                    <a:pt x="462" y="336"/>
                  </a:lnTo>
                  <a:lnTo>
                    <a:pt x="462" y="339"/>
                  </a:lnTo>
                  <a:lnTo>
                    <a:pt x="464" y="339"/>
                  </a:lnTo>
                  <a:lnTo>
                    <a:pt x="464" y="340"/>
                  </a:lnTo>
                  <a:lnTo>
                    <a:pt x="466" y="340"/>
                  </a:lnTo>
                  <a:lnTo>
                    <a:pt x="466" y="344"/>
                  </a:lnTo>
                  <a:lnTo>
                    <a:pt x="469" y="344"/>
                  </a:lnTo>
                  <a:lnTo>
                    <a:pt x="469" y="345"/>
                  </a:lnTo>
                  <a:lnTo>
                    <a:pt x="476" y="345"/>
                  </a:lnTo>
                  <a:lnTo>
                    <a:pt x="476" y="345"/>
                  </a:lnTo>
                  <a:lnTo>
                    <a:pt x="481" y="345"/>
                  </a:lnTo>
                  <a:lnTo>
                    <a:pt x="481" y="347"/>
                  </a:lnTo>
                  <a:lnTo>
                    <a:pt x="483" y="347"/>
                  </a:lnTo>
                  <a:lnTo>
                    <a:pt x="483" y="350"/>
                  </a:lnTo>
                  <a:lnTo>
                    <a:pt x="485" y="350"/>
                  </a:lnTo>
                  <a:lnTo>
                    <a:pt x="485" y="350"/>
                  </a:lnTo>
                  <a:lnTo>
                    <a:pt x="488" y="350"/>
                  </a:lnTo>
                  <a:lnTo>
                    <a:pt x="488" y="352"/>
                  </a:lnTo>
                  <a:lnTo>
                    <a:pt x="490" y="352"/>
                  </a:lnTo>
                  <a:lnTo>
                    <a:pt x="490" y="355"/>
                  </a:lnTo>
                  <a:lnTo>
                    <a:pt x="493" y="355"/>
                  </a:lnTo>
                  <a:lnTo>
                    <a:pt x="493" y="356"/>
                  </a:lnTo>
                  <a:lnTo>
                    <a:pt x="495" y="356"/>
                  </a:lnTo>
                  <a:lnTo>
                    <a:pt x="495" y="360"/>
                  </a:lnTo>
                  <a:lnTo>
                    <a:pt x="500" y="360"/>
                  </a:lnTo>
                  <a:lnTo>
                    <a:pt x="500" y="360"/>
                  </a:lnTo>
                  <a:lnTo>
                    <a:pt x="502" y="360"/>
                  </a:lnTo>
                  <a:lnTo>
                    <a:pt x="502" y="363"/>
                  </a:lnTo>
                  <a:lnTo>
                    <a:pt x="505" y="363"/>
                  </a:lnTo>
                  <a:lnTo>
                    <a:pt x="505" y="363"/>
                  </a:lnTo>
                  <a:lnTo>
                    <a:pt x="507" y="363"/>
                  </a:lnTo>
                  <a:lnTo>
                    <a:pt x="507" y="365"/>
                  </a:lnTo>
                  <a:lnTo>
                    <a:pt x="509" y="365"/>
                  </a:lnTo>
                  <a:lnTo>
                    <a:pt x="509" y="366"/>
                  </a:lnTo>
                  <a:lnTo>
                    <a:pt x="512" y="366"/>
                  </a:lnTo>
                  <a:lnTo>
                    <a:pt x="512" y="368"/>
                  </a:lnTo>
                  <a:lnTo>
                    <a:pt x="514" y="368"/>
                  </a:lnTo>
                  <a:lnTo>
                    <a:pt x="514" y="369"/>
                  </a:lnTo>
                  <a:lnTo>
                    <a:pt x="519" y="369"/>
                  </a:lnTo>
                  <a:lnTo>
                    <a:pt x="519" y="373"/>
                  </a:lnTo>
                  <a:lnTo>
                    <a:pt x="521" y="373"/>
                  </a:lnTo>
                  <a:lnTo>
                    <a:pt x="521" y="373"/>
                  </a:lnTo>
                  <a:lnTo>
                    <a:pt x="524" y="373"/>
                  </a:lnTo>
                  <a:lnTo>
                    <a:pt x="524" y="373"/>
                  </a:lnTo>
                  <a:lnTo>
                    <a:pt x="526" y="373"/>
                  </a:lnTo>
                  <a:lnTo>
                    <a:pt x="526" y="376"/>
                  </a:lnTo>
                  <a:lnTo>
                    <a:pt x="528" y="376"/>
                  </a:lnTo>
                  <a:lnTo>
                    <a:pt x="528" y="377"/>
                  </a:lnTo>
                  <a:lnTo>
                    <a:pt x="531" y="377"/>
                  </a:lnTo>
                  <a:lnTo>
                    <a:pt x="531" y="377"/>
                  </a:lnTo>
                  <a:lnTo>
                    <a:pt x="533" y="377"/>
                  </a:lnTo>
                  <a:lnTo>
                    <a:pt x="533" y="379"/>
                  </a:lnTo>
                  <a:lnTo>
                    <a:pt x="536" y="379"/>
                  </a:lnTo>
                  <a:lnTo>
                    <a:pt x="536" y="379"/>
                  </a:lnTo>
                  <a:lnTo>
                    <a:pt x="540" y="379"/>
                  </a:lnTo>
                  <a:lnTo>
                    <a:pt x="540" y="382"/>
                  </a:lnTo>
                  <a:lnTo>
                    <a:pt x="543" y="382"/>
                  </a:lnTo>
                  <a:lnTo>
                    <a:pt x="543" y="382"/>
                  </a:lnTo>
                  <a:lnTo>
                    <a:pt x="545" y="382"/>
                  </a:lnTo>
                  <a:lnTo>
                    <a:pt x="545" y="384"/>
                  </a:lnTo>
                  <a:lnTo>
                    <a:pt x="548" y="384"/>
                  </a:lnTo>
                  <a:lnTo>
                    <a:pt x="548" y="387"/>
                  </a:lnTo>
                  <a:lnTo>
                    <a:pt x="550" y="387"/>
                  </a:lnTo>
                  <a:lnTo>
                    <a:pt x="550" y="387"/>
                  </a:lnTo>
                  <a:lnTo>
                    <a:pt x="552" y="387"/>
                  </a:lnTo>
                  <a:lnTo>
                    <a:pt x="552" y="389"/>
                  </a:lnTo>
                  <a:lnTo>
                    <a:pt x="555" y="389"/>
                  </a:lnTo>
                  <a:lnTo>
                    <a:pt x="555" y="390"/>
                  </a:lnTo>
                  <a:lnTo>
                    <a:pt x="559" y="390"/>
                  </a:lnTo>
                  <a:lnTo>
                    <a:pt x="559" y="392"/>
                  </a:lnTo>
                  <a:lnTo>
                    <a:pt x="562" y="392"/>
                  </a:lnTo>
                  <a:lnTo>
                    <a:pt x="562" y="394"/>
                  </a:lnTo>
                  <a:lnTo>
                    <a:pt x="564" y="394"/>
                  </a:lnTo>
                  <a:lnTo>
                    <a:pt x="564" y="394"/>
                  </a:lnTo>
                  <a:lnTo>
                    <a:pt x="567" y="394"/>
                  </a:lnTo>
                  <a:lnTo>
                    <a:pt x="567" y="395"/>
                  </a:lnTo>
                  <a:lnTo>
                    <a:pt x="569" y="395"/>
                  </a:lnTo>
                  <a:lnTo>
                    <a:pt x="569" y="397"/>
                  </a:lnTo>
                  <a:lnTo>
                    <a:pt x="571" y="397"/>
                  </a:lnTo>
                  <a:lnTo>
                    <a:pt x="571" y="398"/>
                  </a:lnTo>
                  <a:lnTo>
                    <a:pt x="579" y="398"/>
                  </a:lnTo>
                  <a:lnTo>
                    <a:pt x="579" y="400"/>
                  </a:lnTo>
                  <a:lnTo>
                    <a:pt x="581" y="400"/>
                  </a:lnTo>
                  <a:lnTo>
                    <a:pt x="581" y="402"/>
                  </a:lnTo>
                  <a:lnTo>
                    <a:pt x="586" y="402"/>
                  </a:lnTo>
                  <a:lnTo>
                    <a:pt x="586" y="403"/>
                  </a:lnTo>
                  <a:lnTo>
                    <a:pt x="588" y="403"/>
                  </a:lnTo>
                  <a:lnTo>
                    <a:pt x="588" y="403"/>
                  </a:lnTo>
                  <a:lnTo>
                    <a:pt x="591" y="403"/>
                  </a:lnTo>
                  <a:lnTo>
                    <a:pt x="591" y="403"/>
                  </a:lnTo>
                  <a:lnTo>
                    <a:pt x="593" y="403"/>
                  </a:lnTo>
                  <a:lnTo>
                    <a:pt x="593" y="406"/>
                  </a:lnTo>
                  <a:lnTo>
                    <a:pt x="595" y="406"/>
                  </a:lnTo>
                  <a:lnTo>
                    <a:pt x="595" y="410"/>
                  </a:lnTo>
                  <a:lnTo>
                    <a:pt x="600" y="410"/>
                  </a:lnTo>
                  <a:lnTo>
                    <a:pt x="600" y="414"/>
                  </a:lnTo>
                  <a:lnTo>
                    <a:pt x="602" y="414"/>
                  </a:lnTo>
                  <a:lnTo>
                    <a:pt x="602" y="416"/>
                  </a:lnTo>
                  <a:lnTo>
                    <a:pt x="605" y="416"/>
                  </a:lnTo>
                  <a:lnTo>
                    <a:pt x="605" y="416"/>
                  </a:lnTo>
                  <a:lnTo>
                    <a:pt x="607" y="416"/>
                  </a:lnTo>
                  <a:lnTo>
                    <a:pt x="607" y="418"/>
                  </a:lnTo>
                  <a:lnTo>
                    <a:pt x="610" y="418"/>
                  </a:lnTo>
                  <a:lnTo>
                    <a:pt x="610" y="419"/>
                  </a:lnTo>
                  <a:lnTo>
                    <a:pt x="612" y="419"/>
                  </a:lnTo>
                  <a:lnTo>
                    <a:pt x="612" y="423"/>
                  </a:lnTo>
                  <a:lnTo>
                    <a:pt x="614" y="423"/>
                  </a:lnTo>
                  <a:lnTo>
                    <a:pt x="614" y="426"/>
                  </a:lnTo>
                  <a:lnTo>
                    <a:pt x="619" y="426"/>
                  </a:lnTo>
                  <a:lnTo>
                    <a:pt x="619" y="429"/>
                  </a:lnTo>
                  <a:lnTo>
                    <a:pt x="622" y="429"/>
                  </a:lnTo>
                  <a:lnTo>
                    <a:pt x="622" y="431"/>
                  </a:lnTo>
                  <a:lnTo>
                    <a:pt x="624" y="431"/>
                  </a:lnTo>
                  <a:lnTo>
                    <a:pt x="624" y="432"/>
                  </a:lnTo>
                  <a:lnTo>
                    <a:pt x="626" y="432"/>
                  </a:lnTo>
                  <a:lnTo>
                    <a:pt x="626" y="435"/>
                  </a:lnTo>
                  <a:lnTo>
                    <a:pt x="629" y="435"/>
                  </a:lnTo>
                  <a:lnTo>
                    <a:pt x="629" y="435"/>
                  </a:lnTo>
                  <a:lnTo>
                    <a:pt x="631" y="435"/>
                  </a:lnTo>
                  <a:lnTo>
                    <a:pt x="631" y="437"/>
                  </a:lnTo>
                  <a:lnTo>
                    <a:pt x="634" y="437"/>
                  </a:lnTo>
                  <a:lnTo>
                    <a:pt x="634" y="437"/>
                  </a:lnTo>
                  <a:lnTo>
                    <a:pt x="638" y="437"/>
                  </a:lnTo>
                  <a:lnTo>
                    <a:pt x="638" y="439"/>
                  </a:lnTo>
                  <a:lnTo>
                    <a:pt x="641" y="439"/>
                  </a:lnTo>
                  <a:lnTo>
                    <a:pt x="641" y="440"/>
                  </a:lnTo>
                  <a:lnTo>
                    <a:pt x="643" y="440"/>
                  </a:lnTo>
                  <a:lnTo>
                    <a:pt x="643" y="440"/>
                  </a:lnTo>
                  <a:lnTo>
                    <a:pt x="645" y="440"/>
                  </a:lnTo>
                  <a:lnTo>
                    <a:pt x="645" y="442"/>
                  </a:lnTo>
                  <a:lnTo>
                    <a:pt x="648" y="442"/>
                  </a:lnTo>
                  <a:lnTo>
                    <a:pt x="648" y="443"/>
                  </a:lnTo>
                  <a:lnTo>
                    <a:pt x="653" y="443"/>
                  </a:lnTo>
                  <a:lnTo>
                    <a:pt x="653" y="447"/>
                  </a:lnTo>
                  <a:lnTo>
                    <a:pt x="655" y="447"/>
                  </a:lnTo>
                  <a:lnTo>
                    <a:pt x="655" y="447"/>
                  </a:lnTo>
                  <a:lnTo>
                    <a:pt x="660" y="447"/>
                  </a:lnTo>
                  <a:lnTo>
                    <a:pt x="660" y="447"/>
                  </a:lnTo>
                  <a:lnTo>
                    <a:pt x="662" y="447"/>
                  </a:lnTo>
                  <a:lnTo>
                    <a:pt x="662" y="450"/>
                  </a:lnTo>
                  <a:lnTo>
                    <a:pt x="665" y="450"/>
                  </a:lnTo>
                  <a:lnTo>
                    <a:pt x="665" y="452"/>
                  </a:lnTo>
                  <a:lnTo>
                    <a:pt x="667" y="452"/>
                  </a:lnTo>
                  <a:lnTo>
                    <a:pt x="667" y="452"/>
                  </a:lnTo>
                  <a:lnTo>
                    <a:pt x="669" y="452"/>
                  </a:lnTo>
                  <a:lnTo>
                    <a:pt x="669" y="455"/>
                  </a:lnTo>
                  <a:lnTo>
                    <a:pt x="672" y="455"/>
                  </a:lnTo>
                  <a:lnTo>
                    <a:pt x="672" y="456"/>
                  </a:lnTo>
                  <a:lnTo>
                    <a:pt x="674" y="456"/>
                  </a:lnTo>
                  <a:lnTo>
                    <a:pt x="674" y="458"/>
                  </a:lnTo>
                  <a:lnTo>
                    <a:pt x="679" y="458"/>
                  </a:lnTo>
                  <a:lnTo>
                    <a:pt x="679" y="460"/>
                  </a:lnTo>
                  <a:lnTo>
                    <a:pt x="681" y="460"/>
                  </a:lnTo>
                  <a:lnTo>
                    <a:pt x="681" y="461"/>
                  </a:lnTo>
                  <a:lnTo>
                    <a:pt x="686" y="461"/>
                  </a:lnTo>
                  <a:lnTo>
                    <a:pt x="686" y="464"/>
                  </a:lnTo>
                  <a:lnTo>
                    <a:pt x="688" y="464"/>
                  </a:lnTo>
                  <a:lnTo>
                    <a:pt x="688" y="464"/>
                  </a:lnTo>
                  <a:lnTo>
                    <a:pt x="691" y="464"/>
                  </a:lnTo>
                  <a:lnTo>
                    <a:pt x="691" y="466"/>
                  </a:lnTo>
                  <a:lnTo>
                    <a:pt x="693" y="466"/>
                  </a:lnTo>
                  <a:lnTo>
                    <a:pt x="693" y="468"/>
                  </a:lnTo>
                  <a:lnTo>
                    <a:pt x="698" y="468"/>
                  </a:lnTo>
                  <a:lnTo>
                    <a:pt x="698" y="469"/>
                  </a:lnTo>
                  <a:lnTo>
                    <a:pt x="700" y="469"/>
                  </a:lnTo>
                  <a:lnTo>
                    <a:pt x="700" y="471"/>
                  </a:lnTo>
                  <a:lnTo>
                    <a:pt x="703" y="471"/>
                  </a:lnTo>
                  <a:lnTo>
                    <a:pt x="703" y="473"/>
                  </a:lnTo>
                  <a:lnTo>
                    <a:pt x="705" y="473"/>
                  </a:lnTo>
                  <a:lnTo>
                    <a:pt x="705" y="473"/>
                  </a:lnTo>
                  <a:lnTo>
                    <a:pt x="708" y="473"/>
                  </a:lnTo>
                  <a:lnTo>
                    <a:pt x="708" y="474"/>
                  </a:lnTo>
                  <a:lnTo>
                    <a:pt x="712" y="474"/>
                  </a:lnTo>
                  <a:lnTo>
                    <a:pt x="712" y="474"/>
                  </a:lnTo>
                  <a:lnTo>
                    <a:pt x="717" y="474"/>
                  </a:lnTo>
                  <a:lnTo>
                    <a:pt x="717" y="477"/>
                  </a:lnTo>
                  <a:lnTo>
                    <a:pt x="720" y="477"/>
                  </a:lnTo>
                  <a:lnTo>
                    <a:pt x="720" y="479"/>
                  </a:lnTo>
                  <a:lnTo>
                    <a:pt x="722" y="479"/>
                  </a:lnTo>
                  <a:lnTo>
                    <a:pt x="722" y="482"/>
                  </a:lnTo>
                  <a:lnTo>
                    <a:pt x="724" y="482"/>
                  </a:lnTo>
                  <a:lnTo>
                    <a:pt x="724" y="484"/>
                  </a:lnTo>
                  <a:lnTo>
                    <a:pt x="727" y="484"/>
                  </a:lnTo>
                  <a:lnTo>
                    <a:pt x="727" y="485"/>
                  </a:lnTo>
                  <a:lnTo>
                    <a:pt x="729" y="485"/>
                  </a:lnTo>
                  <a:lnTo>
                    <a:pt x="729" y="487"/>
                  </a:lnTo>
                  <a:lnTo>
                    <a:pt x="731" y="487"/>
                  </a:lnTo>
                  <a:lnTo>
                    <a:pt x="731" y="489"/>
                  </a:lnTo>
                  <a:lnTo>
                    <a:pt x="734" y="489"/>
                  </a:lnTo>
                  <a:lnTo>
                    <a:pt x="734" y="489"/>
                  </a:lnTo>
                  <a:lnTo>
                    <a:pt x="739" y="489"/>
                  </a:lnTo>
                  <a:lnTo>
                    <a:pt x="739" y="489"/>
                  </a:lnTo>
                  <a:lnTo>
                    <a:pt x="741" y="489"/>
                  </a:lnTo>
                  <a:lnTo>
                    <a:pt x="741" y="492"/>
                  </a:lnTo>
                  <a:lnTo>
                    <a:pt x="746" y="492"/>
                  </a:lnTo>
                  <a:lnTo>
                    <a:pt x="746" y="493"/>
                  </a:lnTo>
                  <a:lnTo>
                    <a:pt x="748" y="493"/>
                  </a:lnTo>
                  <a:lnTo>
                    <a:pt x="748" y="493"/>
                  </a:lnTo>
                  <a:lnTo>
                    <a:pt x="751" y="493"/>
                  </a:lnTo>
                  <a:lnTo>
                    <a:pt x="751" y="495"/>
                  </a:lnTo>
                  <a:lnTo>
                    <a:pt x="753" y="495"/>
                  </a:lnTo>
                  <a:lnTo>
                    <a:pt x="753" y="497"/>
                  </a:lnTo>
                  <a:lnTo>
                    <a:pt x="758" y="497"/>
                  </a:lnTo>
                  <a:lnTo>
                    <a:pt x="758" y="498"/>
                  </a:lnTo>
                  <a:lnTo>
                    <a:pt x="760" y="498"/>
                  </a:lnTo>
                  <a:lnTo>
                    <a:pt x="760" y="500"/>
                  </a:lnTo>
                  <a:lnTo>
                    <a:pt x="763" y="500"/>
                  </a:lnTo>
                  <a:lnTo>
                    <a:pt x="763" y="500"/>
                  </a:lnTo>
                  <a:lnTo>
                    <a:pt x="765" y="500"/>
                  </a:lnTo>
                  <a:lnTo>
                    <a:pt x="765" y="502"/>
                  </a:lnTo>
                  <a:lnTo>
                    <a:pt x="770" y="502"/>
                  </a:lnTo>
                  <a:lnTo>
                    <a:pt x="770" y="502"/>
                  </a:lnTo>
                  <a:lnTo>
                    <a:pt x="777" y="502"/>
                  </a:lnTo>
                  <a:lnTo>
                    <a:pt x="777" y="503"/>
                  </a:lnTo>
                  <a:lnTo>
                    <a:pt x="779" y="503"/>
                  </a:lnTo>
                  <a:lnTo>
                    <a:pt x="779" y="505"/>
                  </a:lnTo>
                  <a:lnTo>
                    <a:pt x="782" y="505"/>
                  </a:lnTo>
                  <a:lnTo>
                    <a:pt x="782" y="508"/>
                  </a:lnTo>
                  <a:lnTo>
                    <a:pt x="784" y="508"/>
                  </a:lnTo>
                  <a:lnTo>
                    <a:pt x="784" y="510"/>
                  </a:lnTo>
                  <a:lnTo>
                    <a:pt x="786" y="510"/>
                  </a:lnTo>
                  <a:lnTo>
                    <a:pt x="786" y="510"/>
                  </a:lnTo>
                  <a:lnTo>
                    <a:pt x="789" y="510"/>
                  </a:lnTo>
                  <a:lnTo>
                    <a:pt x="789" y="511"/>
                  </a:lnTo>
                  <a:lnTo>
                    <a:pt x="794" y="511"/>
                  </a:lnTo>
                  <a:lnTo>
                    <a:pt x="794" y="514"/>
                  </a:lnTo>
                  <a:lnTo>
                    <a:pt x="803" y="514"/>
                  </a:lnTo>
                  <a:lnTo>
                    <a:pt x="803" y="516"/>
                  </a:lnTo>
                  <a:lnTo>
                    <a:pt x="806" y="516"/>
                  </a:lnTo>
                  <a:lnTo>
                    <a:pt x="806" y="518"/>
                  </a:lnTo>
                  <a:lnTo>
                    <a:pt x="808" y="518"/>
                  </a:lnTo>
                  <a:lnTo>
                    <a:pt x="808" y="518"/>
                  </a:lnTo>
                  <a:lnTo>
                    <a:pt x="810" y="518"/>
                  </a:lnTo>
                  <a:lnTo>
                    <a:pt x="810" y="519"/>
                  </a:lnTo>
                  <a:lnTo>
                    <a:pt x="813" y="519"/>
                  </a:lnTo>
                  <a:lnTo>
                    <a:pt x="813" y="521"/>
                  </a:lnTo>
                  <a:lnTo>
                    <a:pt x="818" y="521"/>
                  </a:lnTo>
                  <a:lnTo>
                    <a:pt x="818" y="521"/>
                  </a:lnTo>
                  <a:lnTo>
                    <a:pt x="820" y="521"/>
                  </a:lnTo>
                  <a:lnTo>
                    <a:pt x="820" y="522"/>
                  </a:lnTo>
                  <a:lnTo>
                    <a:pt x="822" y="522"/>
                  </a:lnTo>
                  <a:lnTo>
                    <a:pt x="822" y="526"/>
                  </a:lnTo>
                  <a:lnTo>
                    <a:pt x="825" y="526"/>
                  </a:lnTo>
                  <a:lnTo>
                    <a:pt x="825" y="527"/>
                  </a:lnTo>
                  <a:lnTo>
                    <a:pt x="827" y="527"/>
                  </a:lnTo>
                  <a:lnTo>
                    <a:pt x="827" y="529"/>
                  </a:lnTo>
                  <a:lnTo>
                    <a:pt x="829" y="529"/>
                  </a:lnTo>
                  <a:lnTo>
                    <a:pt x="829" y="531"/>
                  </a:lnTo>
                  <a:lnTo>
                    <a:pt x="837" y="531"/>
                  </a:lnTo>
                  <a:lnTo>
                    <a:pt x="837" y="534"/>
                  </a:lnTo>
                  <a:lnTo>
                    <a:pt x="839" y="534"/>
                  </a:lnTo>
                  <a:lnTo>
                    <a:pt x="839" y="537"/>
                  </a:lnTo>
                  <a:lnTo>
                    <a:pt x="841" y="537"/>
                  </a:lnTo>
                  <a:lnTo>
                    <a:pt x="841" y="537"/>
                  </a:lnTo>
                  <a:lnTo>
                    <a:pt x="846" y="537"/>
                  </a:lnTo>
                  <a:lnTo>
                    <a:pt x="846" y="540"/>
                  </a:lnTo>
                  <a:lnTo>
                    <a:pt x="849" y="540"/>
                  </a:lnTo>
                  <a:lnTo>
                    <a:pt x="849" y="542"/>
                  </a:lnTo>
                  <a:lnTo>
                    <a:pt x="853" y="542"/>
                  </a:lnTo>
                  <a:lnTo>
                    <a:pt x="853" y="542"/>
                  </a:lnTo>
                  <a:lnTo>
                    <a:pt x="858" y="542"/>
                  </a:lnTo>
                  <a:lnTo>
                    <a:pt x="858" y="545"/>
                  </a:lnTo>
                  <a:lnTo>
                    <a:pt x="863" y="545"/>
                  </a:lnTo>
                  <a:lnTo>
                    <a:pt x="863" y="547"/>
                  </a:lnTo>
                  <a:lnTo>
                    <a:pt x="865" y="547"/>
                  </a:lnTo>
                  <a:lnTo>
                    <a:pt x="865" y="548"/>
                  </a:lnTo>
                  <a:lnTo>
                    <a:pt x="884" y="548"/>
                  </a:lnTo>
                  <a:lnTo>
                    <a:pt x="884" y="550"/>
                  </a:lnTo>
                  <a:lnTo>
                    <a:pt x="887" y="550"/>
                  </a:lnTo>
                  <a:lnTo>
                    <a:pt x="887" y="551"/>
                  </a:lnTo>
                  <a:lnTo>
                    <a:pt x="892" y="551"/>
                  </a:lnTo>
                  <a:lnTo>
                    <a:pt x="892" y="555"/>
                  </a:lnTo>
                  <a:lnTo>
                    <a:pt x="896" y="555"/>
                  </a:lnTo>
                  <a:lnTo>
                    <a:pt x="896" y="556"/>
                  </a:lnTo>
                  <a:lnTo>
                    <a:pt x="899" y="556"/>
                  </a:lnTo>
                  <a:lnTo>
                    <a:pt x="899" y="556"/>
                  </a:lnTo>
                  <a:lnTo>
                    <a:pt x="901" y="556"/>
                  </a:lnTo>
                  <a:lnTo>
                    <a:pt x="901" y="558"/>
                  </a:lnTo>
                  <a:lnTo>
                    <a:pt x="904" y="558"/>
                  </a:lnTo>
                  <a:lnTo>
                    <a:pt x="904" y="560"/>
                  </a:lnTo>
                  <a:lnTo>
                    <a:pt x="906" y="560"/>
                  </a:lnTo>
                  <a:lnTo>
                    <a:pt x="906" y="561"/>
                  </a:lnTo>
                  <a:lnTo>
                    <a:pt x="911" y="561"/>
                  </a:lnTo>
                  <a:lnTo>
                    <a:pt x="911" y="563"/>
                  </a:lnTo>
                  <a:lnTo>
                    <a:pt x="913" y="563"/>
                  </a:lnTo>
                  <a:lnTo>
                    <a:pt x="913" y="564"/>
                  </a:lnTo>
                  <a:lnTo>
                    <a:pt x="918" y="564"/>
                  </a:lnTo>
                  <a:lnTo>
                    <a:pt x="918" y="564"/>
                  </a:lnTo>
                  <a:lnTo>
                    <a:pt x="920" y="564"/>
                  </a:lnTo>
                  <a:lnTo>
                    <a:pt x="920" y="566"/>
                  </a:lnTo>
                  <a:lnTo>
                    <a:pt x="923" y="566"/>
                  </a:lnTo>
                  <a:lnTo>
                    <a:pt x="923" y="568"/>
                  </a:lnTo>
                  <a:lnTo>
                    <a:pt x="925" y="568"/>
                  </a:lnTo>
                  <a:lnTo>
                    <a:pt x="925" y="569"/>
                  </a:lnTo>
                  <a:lnTo>
                    <a:pt x="930" y="569"/>
                  </a:lnTo>
                  <a:lnTo>
                    <a:pt x="930" y="569"/>
                  </a:lnTo>
                  <a:lnTo>
                    <a:pt x="932" y="569"/>
                  </a:lnTo>
                  <a:lnTo>
                    <a:pt x="932" y="571"/>
                  </a:lnTo>
                  <a:lnTo>
                    <a:pt x="937" y="571"/>
                  </a:lnTo>
                  <a:lnTo>
                    <a:pt x="937" y="572"/>
                  </a:lnTo>
                  <a:lnTo>
                    <a:pt x="939" y="572"/>
                  </a:lnTo>
                  <a:lnTo>
                    <a:pt x="939" y="574"/>
                  </a:lnTo>
                  <a:lnTo>
                    <a:pt x="942" y="574"/>
                  </a:lnTo>
                  <a:lnTo>
                    <a:pt x="942" y="574"/>
                  </a:lnTo>
                  <a:lnTo>
                    <a:pt x="944" y="574"/>
                  </a:lnTo>
                  <a:lnTo>
                    <a:pt x="944" y="576"/>
                  </a:lnTo>
                  <a:lnTo>
                    <a:pt x="947" y="576"/>
                  </a:lnTo>
                  <a:lnTo>
                    <a:pt x="947" y="577"/>
                  </a:lnTo>
                  <a:lnTo>
                    <a:pt x="949" y="577"/>
                  </a:lnTo>
                  <a:lnTo>
                    <a:pt x="949" y="579"/>
                  </a:lnTo>
                  <a:lnTo>
                    <a:pt x="951" y="579"/>
                  </a:lnTo>
                  <a:lnTo>
                    <a:pt x="951" y="580"/>
                  </a:lnTo>
                  <a:lnTo>
                    <a:pt x="956" y="580"/>
                  </a:lnTo>
                  <a:lnTo>
                    <a:pt x="956" y="582"/>
                  </a:lnTo>
                  <a:lnTo>
                    <a:pt x="958" y="582"/>
                  </a:lnTo>
                  <a:lnTo>
                    <a:pt x="958" y="584"/>
                  </a:lnTo>
                  <a:lnTo>
                    <a:pt x="966" y="584"/>
                  </a:lnTo>
                  <a:lnTo>
                    <a:pt x="966" y="585"/>
                  </a:lnTo>
                  <a:lnTo>
                    <a:pt x="970" y="585"/>
                  </a:lnTo>
                  <a:lnTo>
                    <a:pt x="970" y="587"/>
                  </a:lnTo>
                  <a:lnTo>
                    <a:pt x="975" y="587"/>
                  </a:lnTo>
                  <a:lnTo>
                    <a:pt x="975" y="589"/>
                  </a:lnTo>
                  <a:lnTo>
                    <a:pt x="978" y="589"/>
                  </a:lnTo>
                  <a:lnTo>
                    <a:pt x="978" y="590"/>
                  </a:lnTo>
                  <a:lnTo>
                    <a:pt x="980" y="590"/>
                  </a:lnTo>
                  <a:lnTo>
                    <a:pt x="980" y="590"/>
                  </a:lnTo>
                  <a:lnTo>
                    <a:pt x="982" y="590"/>
                  </a:lnTo>
                  <a:lnTo>
                    <a:pt x="982" y="592"/>
                  </a:lnTo>
                  <a:lnTo>
                    <a:pt x="985" y="592"/>
                  </a:lnTo>
                  <a:lnTo>
                    <a:pt x="985" y="593"/>
                  </a:lnTo>
                  <a:lnTo>
                    <a:pt x="987" y="593"/>
                  </a:lnTo>
                  <a:lnTo>
                    <a:pt x="987" y="593"/>
                  </a:lnTo>
                  <a:lnTo>
                    <a:pt x="990" y="593"/>
                  </a:lnTo>
                  <a:lnTo>
                    <a:pt x="990" y="595"/>
                  </a:lnTo>
                  <a:lnTo>
                    <a:pt x="992" y="595"/>
                  </a:lnTo>
                  <a:lnTo>
                    <a:pt x="992" y="597"/>
                  </a:lnTo>
                  <a:lnTo>
                    <a:pt x="997" y="597"/>
                  </a:lnTo>
                  <a:lnTo>
                    <a:pt x="997" y="597"/>
                  </a:lnTo>
                  <a:lnTo>
                    <a:pt x="999" y="597"/>
                  </a:lnTo>
                  <a:lnTo>
                    <a:pt x="999" y="598"/>
                  </a:lnTo>
                  <a:lnTo>
                    <a:pt x="1006" y="598"/>
                  </a:lnTo>
                  <a:lnTo>
                    <a:pt x="1006" y="598"/>
                  </a:lnTo>
                  <a:lnTo>
                    <a:pt x="1011" y="598"/>
                  </a:lnTo>
                  <a:lnTo>
                    <a:pt x="1011" y="600"/>
                  </a:lnTo>
                  <a:lnTo>
                    <a:pt x="1021" y="600"/>
                  </a:lnTo>
                  <a:lnTo>
                    <a:pt x="1021" y="601"/>
                  </a:lnTo>
                  <a:lnTo>
                    <a:pt x="1023" y="601"/>
                  </a:lnTo>
                  <a:lnTo>
                    <a:pt x="1023" y="603"/>
                  </a:lnTo>
                  <a:lnTo>
                    <a:pt x="1025" y="603"/>
                  </a:lnTo>
                  <a:lnTo>
                    <a:pt x="1025" y="606"/>
                  </a:lnTo>
                  <a:lnTo>
                    <a:pt x="1028" y="606"/>
                  </a:lnTo>
                  <a:lnTo>
                    <a:pt x="1028" y="608"/>
                  </a:lnTo>
                  <a:lnTo>
                    <a:pt x="1030" y="608"/>
                  </a:lnTo>
                  <a:lnTo>
                    <a:pt x="1030" y="609"/>
                  </a:lnTo>
                  <a:lnTo>
                    <a:pt x="1037" y="609"/>
                  </a:lnTo>
                  <a:lnTo>
                    <a:pt x="1037" y="613"/>
                  </a:lnTo>
                  <a:lnTo>
                    <a:pt x="1040" y="613"/>
                  </a:lnTo>
                  <a:lnTo>
                    <a:pt x="1040" y="613"/>
                  </a:lnTo>
                  <a:lnTo>
                    <a:pt x="1047" y="613"/>
                  </a:lnTo>
                  <a:lnTo>
                    <a:pt x="1047" y="614"/>
                  </a:lnTo>
                  <a:lnTo>
                    <a:pt x="1049" y="614"/>
                  </a:lnTo>
                  <a:lnTo>
                    <a:pt x="1049" y="614"/>
                  </a:lnTo>
                  <a:lnTo>
                    <a:pt x="1052" y="614"/>
                  </a:lnTo>
                  <a:lnTo>
                    <a:pt x="1052" y="616"/>
                  </a:lnTo>
                  <a:lnTo>
                    <a:pt x="1064" y="616"/>
                  </a:lnTo>
                  <a:lnTo>
                    <a:pt x="1064" y="616"/>
                  </a:lnTo>
                  <a:lnTo>
                    <a:pt x="1066" y="616"/>
                  </a:lnTo>
                  <a:lnTo>
                    <a:pt x="1066" y="618"/>
                  </a:lnTo>
                  <a:lnTo>
                    <a:pt x="1068" y="618"/>
                  </a:lnTo>
                  <a:lnTo>
                    <a:pt x="1068" y="621"/>
                  </a:lnTo>
                  <a:lnTo>
                    <a:pt x="1071" y="621"/>
                  </a:lnTo>
                  <a:lnTo>
                    <a:pt x="1071" y="621"/>
                  </a:lnTo>
                  <a:lnTo>
                    <a:pt x="1076" y="621"/>
                  </a:lnTo>
                  <a:lnTo>
                    <a:pt x="1076" y="622"/>
                  </a:lnTo>
                  <a:lnTo>
                    <a:pt x="1078" y="622"/>
                  </a:lnTo>
                  <a:lnTo>
                    <a:pt x="1078" y="624"/>
                  </a:lnTo>
                  <a:lnTo>
                    <a:pt x="1085" y="624"/>
                  </a:lnTo>
                  <a:lnTo>
                    <a:pt x="1085" y="626"/>
                  </a:lnTo>
                  <a:lnTo>
                    <a:pt x="1087" y="626"/>
                  </a:lnTo>
                  <a:lnTo>
                    <a:pt x="1087" y="627"/>
                  </a:lnTo>
                  <a:lnTo>
                    <a:pt x="1090" y="627"/>
                  </a:lnTo>
                  <a:lnTo>
                    <a:pt x="1090" y="627"/>
                  </a:lnTo>
                  <a:lnTo>
                    <a:pt x="1097" y="627"/>
                  </a:lnTo>
                  <a:lnTo>
                    <a:pt x="1097" y="629"/>
                  </a:lnTo>
                  <a:lnTo>
                    <a:pt x="1099" y="629"/>
                  </a:lnTo>
                  <a:lnTo>
                    <a:pt x="1099" y="629"/>
                  </a:lnTo>
                  <a:lnTo>
                    <a:pt x="1102" y="629"/>
                  </a:lnTo>
                  <a:lnTo>
                    <a:pt x="1102" y="630"/>
                  </a:lnTo>
                  <a:lnTo>
                    <a:pt x="1104" y="630"/>
                  </a:lnTo>
                  <a:lnTo>
                    <a:pt x="1104" y="630"/>
                  </a:lnTo>
                  <a:lnTo>
                    <a:pt x="1107" y="630"/>
                  </a:lnTo>
                  <a:lnTo>
                    <a:pt x="1107" y="632"/>
                  </a:lnTo>
                  <a:lnTo>
                    <a:pt x="1109" y="632"/>
                  </a:lnTo>
                  <a:lnTo>
                    <a:pt x="1109" y="634"/>
                  </a:lnTo>
                  <a:lnTo>
                    <a:pt x="1111" y="634"/>
                  </a:lnTo>
                  <a:lnTo>
                    <a:pt x="1111" y="634"/>
                  </a:lnTo>
                  <a:lnTo>
                    <a:pt x="1121" y="634"/>
                  </a:lnTo>
                  <a:lnTo>
                    <a:pt x="1121" y="637"/>
                  </a:lnTo>
                  <a:lnTo>
                    <a:pt x="1123" y="637"/>
                  </a:lnTo>
                  <a:lnTo>
                    <a:pt x="1123" y="637"/>
                  </a:lnTo>
                  <a:lnTo>
                    <a:pt x="1126" y="637"/>
                  </a:lnTo>
                  <a:lnTo>
                    <a:pt x="1126" y="638"/>
                  </a:lnTo>
                  <a:lnTo>
                    <a:pt x="1128" y="638"/>
                  </a:lnTo>
                  <a:lnTo>
                    <a:pt x="1128" y="638"/>
                  </a:lnTo>
                  <a:lnTo>
                    <a:pt x="1130" y="638"/>
                  </a:lnTo>
                  <a:lnTo>
                    <a:pt x="1130" y="640"/>
                  </a:lnTo>
                  <a:lnTo>
                    <a:pt x="1135" y="640"/>
                  </a:lnTo>
                  <a:lnTo>
                    <a:pt x="1135" y="642"/>
                  </a:lnTo>
                  <a:lnTo>
                    <a:pt x="1138" y="642"/>
                  </a:lnTo>
                  <a:lnTo>
                    <a:pt x="1138" y="643"/>
                  </a:lnTo>
                  <a:lnTo>
                    <a:pt x="1140" y="643"/>
                  </a:lnTo>
                  <a:lnTo>
                    <a:pt x="1140" y="643"/>
                  </a:lnTo>
                  <a:lnTo>
                    <a:pt x="1142" y="643"/>
                  </a:lnTo>
                  <a:lnTo>
                    <a:pt x="1142" y="645"/>
                  </a:lnTo>
                  <a:lnTo>
                    <a:pt x="1145" y="645"/>
                  </a:lnTo>
                  <a:lnTo>
                    <a:pt x="1145" y="645"/>
                  </a:lnTo>
                  <a:lnTo>
                    <a:pt x="1147" y="645"/>
                  </a:lnTo>
                  <a:lnTo>
                    <a:pt x="1147" y="647"/>
                  </a:lnTo>
                  <a:lnTo>
                    <a:pt x="1150" y="647"/>
                  </a:lnTo>
                  <a:lnTo>
                    <a:pt x="1150" y="648"/>
                  </a:lnTo>
                  <a:lnTo>
                    <a:pt x="1154" y="648"/>
                  </a:lnTo>
                  <a:lnTo>
                    <a:pt x="1154" y="651"/>
                  </a:lnTo>
                  <a:lnTo>
                    <a:pt x="1157" y="651"/>
                  </a:lnTo>
                  <a:lnTo>
                    <a:pt x="1157" y="651"/>
                  </a:lnTo>
                  <a:lnTo>
                    <a:pt x="1162" y="651"/>
                  </a:lnTo>
                  <a:lnTo>
                    <a:pt x="1162" y="653"/>
                  </a:lnTo>
                  <a:lnTo>
                    <a:pt x="1164" y="653"/>
                  </a:lnTo>
                  <a:lnTo>
                    <a:pt x="1164" y="655"/>
                  </a:lnTo>
                  <a:lnTo>
                    <a:pt x="1171" y="655"/>
                  </a:lnTo>
                  <a:lnTo>
                    <a:pt x="1171" y="656"/>
                  </a:lnTo>
                  <a:lnTo>
                    <a:pt x="1176" y="656"/>
                  </a:lnTo>
                  <a:lnTo>
                    <a:pt x="1176" y="656"/>
                  </a:lnTo>
                  <a:lnTo>
                    <a:pt x="1178" y="656"/>
                  </a:lnTo>
                  <a:lnTo>
                    <a:pt x="1178" y="656"/>
                  </a:lnTo>
                  <a:lnTo>
                    <a:pt x="1183" y="656"/>
                  </a:lnTo>
                  <a:lnTo>
                    <a:pt x="1183" y="658"/>
                  </a:lnTo>
                  <a:lnTo>
                    <a:pt x="1185" y="658"/>
                  </a:lnTo>
                  <a:lnTo>
                    <a:pt x="1185" y="658"/>
                  </a:lnTo>
                  <a:lnTo>
                    <a:pt x="1190" y="658"/>
                  </a:lnTo>
                  <a:lnTo>
                    <a:pt x="1190" y="659"/>
                  </a:lnTo>
                  <a:lnTo>
                    <a:pt x="1195" y="659"/>
                  </a:lnTo>
                  <a:lnTo>
                    <a:pt x="1195" y="661"/>
                  </a:lnTo>
                  <a:lnTo>
                    <a:pt x="1200" y="661"/>
                  </a:lnTo>
                  <a:lnTo>
                    <a:pt x="1200" y="661"/>
                  </a:lnTo>
                  <a:lnTo>
                    <a:pt x="1202" y="661"/>
                  </a:lnTo>
                  <a:lnTo>
                    <a:pt x="1202" y="663"/>
                  </a:lnTo>
                  <a:lnTo>
                    <a:pt x="1205" y="663"/>
                  </a:lnTo>
                  <a:lnTo>
                    <a:pt x="1205" y="663"/>
                  </a:lnTo>
                  <a:lnTo>
                    <a:pt x="1207" y="663"/>
                  </a:lnTo>
                  <a:lnTo>
                    <a:pt x="1207" y="666"/>
                  </a:lnTo>
                  <a:lnTo>
                    <a:pt x="1209" y="666"/>
                  </a:lnTo>
                  <a:lnTo>
                    <a:pt x="1209" y="667"/>
                  </a:lnTo>
                  <a:lnTo>
                    <a:pt x="1214" y="667"/>
                  </a:lnTo>
                  <a:lnTo>
                    <a:pt x="1214" y="671"/>
                  </a:lnTo>
                  <a:lnTo>
                    <a:pt x="1221" y="671"/>
                  </a:lnTo>
                  <a:lnTo>
                    <a:pt x="1221" y="672"/>
                  </a:lnTo>
                  <a:lnTo>
                    <a:pt x="1224" y="672"/>
                  </a:lnTo>
                  <a:lnTo>
                    <a:pt x="1224" y="674"/>
                  </a:lnTo>
                  <a:lnTo>
                    <a:pt x="1226" y="674"/>
                  </a:lnTo>
                  <a:lnTo>
                    <a:pt x="1226" y="676"/>
                  </a:lnTo>
                  <a:lnTo>
                    <a:pt x="1233" y="676"/>
                  </a:lnTo>
                  <a:lnTo>
                    <a:pt x="1233" y="677"/>
                  </a:lnTo>
                  <a:lnTo>
                    <a:pt x="1236" y="677"/>
                  </a:lnTo>
                  <a:lnTo>
                    <a:pt x="1236" y="677"/>
                  </a:lnTo>
                  <a:lnTo>
                    <a:pt x="1240" y="677"/>
                  </a:lnTo>
                  <a:lnTo>
                    <a:pt x="1240" y="679"/>
                  </a:lnTo>
                  <a:lnTo>
                    <a:pt x="1243" y="679"/>
                  </a:lnTo>
                  <a:lnTo>
                    <a:pt x="1243" y="680"/>
                  </a:lnTo>
                  <a:lnTo>
                    <a:pt x="1248" y="680"/>
                  </a:lnTo>
                  <a:lnTo>
                    <a:pt x="1248" y="680"/>
                  </a:lnTo>
                  <a:lnTo>
                    <a:pt x="1250" y="680"/>
                  </a:lnTo>
                  <a:lnTo>
                    <a:pt x="1250" y="682"/>
                  </a:lnTo>
                  <a:lnTo>
                    <a:pt x="1255" y="682"/>
                  </a:lnTo>
                  <a:lnTo>
                    <a:pt x="1255" y="682"/>
                  </a:lnTo>
                  <a:lnTo>
                    <a:pt x="1257" y="682"/>
                  </a:lnTo>
                  <a:lnTo>
                    <a:pt x="1257" y="684"/>
                  </a:lnTo>
                  <a:lnTo>
                    <a:pt x="1262" y="684"/>
                  </a:lnTo>
                  <a:lnTo>
                    <a:pt x="1262" y="684"/>
                  </a:lnTo>
                  <a:lnTo>
                    <a:pt x="1269" y="684"/>
                  </a:lnTo>
                  <a:lnTo>
                    <a:pt x="1269" y="685"/>
                  </a:lnTo>
                  <a:lnTo>
                    <a:pt x="1276" y="685"/>
                  </a:lnTo>
                  <a:lnTo>
                    <a:pt x="1276" y="687"/>
                  </a:lnTo>
                  <a:lnTo>
                    <a:pt x="1279" y="687"/>
                  </a:lnTo>
                  <a:lnTo>
                    <a:pt x="1279" y="687"/>
                  </a:lnTo>
                  <a:lnTo>
                    <a:pt x="1281" y="687"/>
                  </a:lnTo>
                  <a:lnTo>
                    <a:pt x="1281" y="688"/>
                  </a:lnTo>
                  <a:lnTo>
                    <a:pt x="1288" y="688"/>
                  </a:lnTo>
                  <a:lnTo>
                    <a:pt x="1288" y="690"/>
                  </a:lnTo>
                  <a:lnTo>
                    <a:pt x="1293" y="690"/>
                  </a:lnTo>
                  <a:lnTo>
                    <a:pt x="1293" y="690"/>
                  </a:lnTo>
                  <a:lnTo>
                    <a:pt x="1295" y="690"/>
                  </a:lnTo>
                  <a:lnTo>
                    <a:pt x="1295" y="692"/>
                  </a:lnTo>
                  <a:lnTo>
                    <a:pt x="1298" y="692"/>
                  </a:lnTo>
                  <a:lnTo>
                    <a:pt x="1298" y="693"/>
                  </a:lnTo>
                  <a:lnTo>
                    <a:pt x="1303" y="693"/>
                  </a:lnTo>
                  <a:lnTo>
                    <a:pt x="1303" y="695"/>
                  </a:lnTo>
                  <a:lnTo>
                    <a:pt x="1305" y="695"/>
                  </a:lnTo>
                  <a:lnTo>
                    <a:pt x="1305" y="696"/>
                  </a:lnTo>
                  <a:lnTo>
                    <a:pt x="1307" y="696"/>
                  </a:lnTo>
                  <a:lnTo>
                    <a:pt x="1307" y="696"/>
                  </a:lnTo>
                  <a:lnTo>
                    <a:pt x="1310" y="696"/>
                  </a:lnTo>
                  <a:lnTo>
                    <a:pt x="1310" y="698"/>
                  </a:lnTo>
                  <a:lnTo>
                    <a:pt x="1314" y="698"/>
                  </a:lnTo>
                  <a:lnTo>
                    <a:pt x="1314" y="700"/>
                  </a:lnTo>
                  <a:lnTo>
                    <a:pt x="1317" y="700"/>
                  </a:lnTo>
                  <a:lnTo>
                    <a:pt x="1317" y="701"/>
                  </a:lnTo>
                  <a:lnTo>
                    <a:pt x="1329" y="701"/>
                  </a:lnTo>
                  <a:lnTo>
                    <a:pt x="1329" y="701"/>
                  </a:lnTo>
                  <a:lnTo>
                    <a:pt x="1334" y="701"/>
                  </a:lnTo>
                  <a:lnTo>
                    <a:pt x="1334" y="701"/>
                  </a:lnTo>
                  <a:lnTo>
                    <a:pt x="1336" y="701"/>
                  </a:lnTo>
                  <a:lnTo>
                    <a:pt x="1336" y="703"/>
                  </a:lnTo>
                  <a:lnTo>
                    <a:pt x="1346" y="703"/>
                  </a:lnTo>
                  <a:lnTo>
                    <a:pt x="1346" y="703"/>
                  </a:lnTo>
                  <a:lnTo>
                    <a:pt x="1353" y="703"/>
                  </a:lnTo>
                  <a:lnTo>
                    <a:pt x="1353" y="705"/>
                  </a:lnTo>
                  <a:lnTo>
                    <a:pt x="1355" y="705"/>
                  </a:lnTo>
                  <a:lnTo>
                    <a:pt x="1355" y="706"/>
                  </a:lnTo>
                  <a:lnTo>
                    <a:pt x="1360" y="706"/>
                  </a:lnTo>
                  <a:lnTo>
                    <a:pt x="1360" y="708"/>
                  </a:lnTo>
                  <a:lnTo>
                    <a:pt x="1362" y="708"/>
                  </a:lnTo>
                  <a:lnTo>
                    <a:pt x="1362" y="709"/>
                  </a:lnTo>
                  <a:lnTo>
                    <a:pt x="1369" y="709"/>
                  </a:lnTo>
                  <a:lnTo>
                    <a:pt x="1369" y="711"/>
                  </a:lnTo>
                  <a:lnTo>
                    <a:pt x="1374" y="711"/>
                  </a:lnTo>
                  <a:lnTo>
                    <a:pt x="1374" y="713"/>
                  </a:lnTo>
                  <a:lnTo>
                    <a:pt x="1377" y="713"/>
                  </a:lnTo>
                  <a:lnTo>
                    <a:pt x="1377" y="713"/>
                  </a:lnTo>
                  <a:lnTo>
                    <a:pt x="1381" y="713"/>
                  </a:lnTo>
                  <a:lnTo>
                    <a:pt x="1381" y="714"/>
                  </a:lnTo>
                  <a:lnTo>
                    <a:pt x="1384" y="714"/>
                  </a:lnTo>
                  <a:lnTo>
                    <a:pt x="1384" y="716"/>
                  </a:lnTo>
                  <a:lnTo>
                    <a:pt x="1386" y="716"/>
                  </a:lnTo>
                  <a:lnTo>
                    <a:pt x="1386" y="716"/>
                  </a:lnTo>
                  <a:lnTo>
                    <a:pt x="1393" y="716"/>
                  </a:lnTo>
                  <a:lnTo>
                    <a:pt x="1393" y="717"/>
                  </a:lnTo>
                  <a:lnTo>
                    <a:pt x="1398" y="717"/>
                  </a:lnTo>
                  <a:lnTo>
                    <a:pt x="1398" y="719"/>
                  </a:lnTo>
                  <a:lnTo>
                    <a:pt x="1400" y="719"/>
                  </a:lnTo>
                  <a:lnTo>
                    <a:pt x="1400" y="719"/>
                  </a:lnTo>
                  <a:lnTo>
                    <a:pt x="1403" y="719"/>
                  </a:lnTo>
                  <a:lnTo>
                    <a:pt x="1403" y="721"/>
                  </a:lnTo>
                  <a:lnTo>
                    <a:pt x="1408" y="721"/>
                  </a:lnTo>
                  <a:lnTo>
                    <a:pt x="1408" y="722"/>
                  </a:lnTo>
                  <a:lnTo>
                    <a:pt x="1415" y="722"/>
                  </a:lnTo>
                  <a:lnTo>
                    <a:pt x="1415" y="724"/>
                  </a:lnTo>
                  <a:lnTo>
                    <a:pt x="1424" y="724"/>
                  </a:lnTo>
                  <a:lnTo>
                    <a:pt x="1424" y="724"/>
                  </a:lnTo>
                  <a:lnTo>
                    <a:pt x="1427" y="724"/>
                  </a:lnTo>
                  <a:lnTo>
                    <a:pt x="1427" y="724"/>
                  </a:lnTo>
                  <a:lnTo>
                    <a:pt x="1436" y="724"/>
                  </a:lnTo>
                  <a:lnTo>
                    <a:pt x="1436" y="725"/>
                  </a:lnTo>
                  <a:lnTo>
                    <a:pt x="1448" y="725"/>
                  </a:lnTo>
                  <a:lnTo>
                    <a:pt x="1448" y="727"/>
                  </a:lnTo>
                  <a:lnTo>
                    <a:pt x="1453" y="727"/>
                  </a:lnTo>
                  <a:lnTo>
                    <a:pt x="1453" y="727"/>
                  </a:lnTo>
                  <a:lnTo>
                    <a:pt x="1458" y="727"/>
                  </a:lnTo>
                  <a:lnTo>
                    <a:pt x="1458" y="729"/>
                  </a:lnTo>
                  <a:lnTo>
                    <a:pt x="1460" y="729"/>
                  </a:lnTo>
                  <a:lnTo>
                    <a:pt x="1460" y="729"/>
                  </a:lnTo>
                  <a:lnTo>
                    <a:pt x="1467" y="729"/>
                  </a:lnTo>
                  <a:lnTo>
                    <a:pt x="1467" y="730"/>
                  </a:lnTo>
                  <a:lnTo>
                    <a:pt x="1472" y="730"/>
                  </a:lnTo>
                  <a:lnTo>
                    <a:pt x="1472" y="730"/>
                  </a:lnTo>
                  <a:lnTo>
                    <a:pt x="1486" y="730"/>
                  </a:lnTo>
                  <a:lnTo>
                    <a:pt x="1486" y="732"/>
                  </a:lnTo>
                  <a:lnTo>
                    <a:pt x="1491" y="732"/>
                  </a:lnTo>
                  <a:lnTo>
                    <a:pt x="1491" y="734"/>
                  </a:lnTo>
                  <a:lnTo>
                    <a:pt x="1496" y="734"/>
                  </a:lnTo>
                  <a:lnTo>
                    <a:pt x="1496" y="735"/>
                  </a:lnTo>
                  <a:lnTo>
                    <a:pt x="1501" y="735"/>
                  </a:lnTo>
                  <a:lnTo>
                    <a:pt x="1501" y="735"/>
                  </a:lnTo>
                  <a:lnTo>
                    <a:pt x="1503" y="735"/>
                  </a:lnTo>
                  <a:lnTo>
                    <a:pt x="1503" y="735"/>
                  </a:lnTo>
                  <a:lnTo>
                    <a:pt x="1506" y="735"/>
                  </a:lnTo>
                  <a:lnTo>
                    <a:pt x="1506" y="737"/>
                  </a:lnTo>
                  <a:lnTo>
                    <a:pt x="1513" y="737"/>
                  </a:lnTo>
                  <a:lnTo>
                    <a:pt x="1513" y="738"/>
                  </a:lnTo>
                  <a:lnTo>
                    <a:pt x="1518" y="738"/>
                  </a:lnTo>
                  <a:lnTo>
                    <a:pt x="1518" y="740"/>
                  </a:lnTo>
                  <a:lnTo>
                    <a:pt x="1522" y="740"/>
                  </a:lnTo>
                  <a:lnTo>
                    <a:pt x="1522" y="740"/>
                  </a:lnTo>
                  <a:lnTo>
                    <a:pt x="1525" y="740"/>
                  </a:lnTo>
                  <a:lnTo>
                    <a:pt x="1525" y="742"/>
                  </a:lnTo>
                  <a:lnTo>
                    <a:pt x="1532" y="742"/>
                  </a:lnTo>
                  <a:lnTo>
                    <a:pt x="1532" y="742"/>
                  </a:lnTo>
                  <a:lnTo>
                    <a:pt x="1534" y="742"/>
                  </a:lnTo>
                  <a:lnTo>
                    <a:pt x="1534" y="743"/>
                  </a:lnTo>
                  <a:lnTo>
                    <a:pt x="1537" y="743"/>
                  </a:lnTo>
                  <a:lnTo>
                    <a:pt x="1537" y="743"/>
                  </a:lnTo>
                  <a:lnTo>
                    <a:pt x="1539" y="743"/>
                  </a:lnTo>
                  <a:lnTo>
                    <a:pt x="1539" y="745"/>
                  </a:lnTo>
                  <a:lnTo>
                    <a:pt x="1541" y="745"/>
                  </a:lnTo>
                  <a:lnTo>
                    <a:pt x="1541" y="745"/>
                  </a:lnTo>
                  <a:lnTo>
                    <a:pt x="1546" y="745"/>
                  </a:lnTo>
                  <a:lnTo>
                    <a:pt x="1546" y="746"/>
                  </a:lnTo>
                  <a:lnTo>
                    <a:pt x="1558" y="746"/>
                  </a:lnTo>
                  <a:lnTo>
                    <a:pt x="1558" y="746"/>
                  </a:lnTo>
                  <a:lnTo>
                    <a:pt x="1561" y="746"/>
                  </a:lnTo>
                  <a:lnTo>
                    <a:pt x="1561" y="746"/>
                  </a:lnTo>
                  <a:lnTo>
                    <a:pt x="1563" y="746"/>
                  </a:lnTo>
                  <a:lnTo>
                    <a:pt x="1563" y="748"/>
                  </a:lnTo>
                  <a:lnTo>
                    <a:pt x="1565" y="748"/>
                  </a:lnTo>
                  <a:lnTo>
                    <a:pt x="1565" y="748"/>
                  </a:lnTo>
                  <a:lnTo>
                    <a:pt x="1572" y="748"/>
                  </a:lnTo>
                  <a:lnTo>
                    <a:pt x="1572" y="750"/>
                  </a:lnTo>
                  <a:lnTo>
                    <a:pt x="1575" y="750"/>
                  </a:lnTo>
                  <a:lnTo>
                    <a:pt x="1575" y="750"/>
                  </a:lnTo>
                  <a:lnTo>
                    <a:pt x="1580" y="750"/>
                  </a:lnTo>
                  <a:lnTo>
                    <a:pt x="1580" y="751"/>
                  </a:lnTo>
                  <a:lnTo>
                    <a:pt x="1587" y="751"/>
                  </a:lnTo>
                  <a:lnTo>
                    <a:pt x="1587" y="751"/>
                  </a:lnTo>
                  <a:lnTo>
                    <a:pt x="1601" y="751"/>
                  </a:lnTo>
                  <a:lnTo>
                    <a:pt x="1601" y="753"/>
                  </a:lnTo>
                  <a:lnTo>
                    <a:pt x="1604" y="753"/>
                  </a:lnTo>
                  <a:lnTo>
                    <a:pt x="1604" y="753"/>
                  </a:lnTo>
                  <a:lnTo>
                    <a:pt x="1611" y="753"/>
                  </a:lnTo>
                  <a:lnTo>
                    <a:pt x="1611" y="753"/>
                  </a:lnTo>
                  <a:lnTo>
                    <a:pt x="1613" y="753"/>
                  </a:lnTo>
                  <a:lnTo>
                    <a:pt x="1613" y="756"/>
                  </a:lnTo>
                  <a:lnTo>
                    <a:pt x="1632" y="756"/>
                  </a:lnTo>
                  <a:lnTo>
                    <a:pt x="1632" y="756"/>
                  </a:lnTo>
                  <a:lnTo>
                    <a:pt x="1635" y="756"/>
                  </a:lnTo>
                  <a:lnTo>
                    <a:pt x="1635" y="758"/>
                  </a:lnTo>
                  <a:lnTo>
                    <a:pt x="1639" y="758"/>
                  </a:lnTo>
                  <a:lnTo>
                    <a:pt x="1639" y="758"/>
                  </a:lnTo>
                  <a:lnTo>
                    <a:pt x="1661" y="758"/>
                  </a:lnTo>
                  <a:lnTo>
                    <a:pt x="1661" y="759"/>
                  </a:lnTo>
                  <a:lnTo>
                    <a:pt x="1670" y="759"/>
                  </a:lnTo>
                  <a:lnTo>
                    <a:pt x="1670" y="759"/>
                  </a:lnTo>
                  <a:lnTo>
                    <a:pt x="1673" y="759"/>
                  </a:lnTo>
                  <a:lnTo>
                    <a:pt x="1673" y="761"/>
                  </a:lnTo>
                  <a:lnTo>
                    <a:pt x="1675" y="761"/>
                  </a:lnTo>
                  <a:lnTo>
                    <a:pt x="1675" y="763"/>
                  </a:lnTo>
                  <a:lnTo>
                    <a:pt x="1678" y="763"/>
                  </a:lnTo>
                  <a:lnTo>
                    <a:pt x="1678" y="764"/>
                  </a:lnTo>
                  <a:lnTo>
                    <a:pt x="1690" y="764"/>
                  </a:lnTo>
                  <a:lnTo>
                    <a:pt x="1690" y="764"/>
                  </a:lnTo>
                  <a:lnTo>
                    <a:pt x="1694" y="764"/>
                  </a:lnTo>
                  <a:lnTo>
                    <a:pt x="1694" y="764"/>
                  </a:lnTo>
                  <a:lnTo>
                    <a:pt x="1699" y="764"/>
                  </a:lnTo>
                  <a:lnTo>
                    <a:pt x="1699" y="766"/>
                  </a:lnTo>
                  <a:lnTo>
                    <a:pt x="1702" y="766"/>
                  </a:lnTo>
                  <a:lnTo>
                    <a:pt x="1702" y="766"/>
                  </a:lnTo>
                  <a:lnTo>
                    <a:pt x="1706" y="766"/>
                  </a:lnTo>
                  <a:lnTo>
                    <a:pt x="1706" y="767"/>
                  </a:lnTo>
                  <a:lnTo>
                    <a:pt x="1711" y="767"/>
                  </a:lnTo>
                  <a:lnTo>
                    <a:pt x="1711" y="769"/>
                  </a:lnTo>
                  <a:lnTo>
                    <a:pt x="1713" y="769"/>
                  </a:lnTo>
                  <a:lnTo>
                    <a:pt x="1713" y="771"/>
                  </a:lnTo>
                  <a:lnTo>
                    <a:pt x="1718" y="771"/>
                  </a:lnTo>
                  <a:lnTo>
                    <a:pt x="1718" y="772"/>
                  </a:lnTo>
                  <a:lnTo>
                    <a:pt x="1721" y="772"/>
                  </a:lnTo>
                  <a:lnTo>
                    <a:pt x="1721" y="774"/>
                  </a:lnTo>
                  <a:lnTo>
                    <a:pt x="1723" y="774"/>
                  </a:lnTo>
                  <a:lnTo>
                    <a:pt x="1723" y="775"/>
                  </a:lnTo>
                  <a:lnTo>
                    <a:pt x="1725" y="775"/>
                  </a:lnTo>
                  <a:lnTo>
                    <a:pt x="1725" y="775"/>
                  </a:lnTo>
                  <a:lnTo>
                    <a:pt x="1730" y="775"/>
                  </a:lnTo>
                  <a:lnTo>
                    <a:pt x="1730" y="777"/>
                  </a:lnTo>
                  <a:lnTo>
                    <a:pt x="1735" y="777"/>
                  </a:lnTo>
                  <a:lnTo>
                    <a:pt x="1735" y="779"/>
                  </a:lnTo>
                  <a:lnTo>
                    <a:pt x="1749" y="779"/>
                  </a:lnTo>
                  <a:lnTo>
                    <a:pt x="1749" y="779"/>
                  </a:lnTo>
                  <a:lnTo>
                    <a:pt x="1754" y="779"/>
                  </a:lnTo>
                  <a:lnTo>
                    <a:pt x="1754" y="780"/>
                  </a:lnTo>
                  <a:lnTo>
                    <a:pt x="1756" y="780"/>
                  </a:lnTo>
                  <a:lnTo>
                    <a:pt x="1756" y="782"/>
                  </a:lnTo>
                  <a:lnTo>
                    <a:pt x="1759" y="782"/>
                  </a:lnTo>
                  <a:lnTo>
                    <a:pt x="1759" y="782"/>
                  </a:lnTo>
                  <a:lnTo>
                    <a:pt x="1766" y="782"/>
                  </a:lnTo>
                  <a:lnTo>
                    <a:pt x="1766" y="783"/>
                  </a:lnTo>
                  <a:lnTo>
                    <a:pt x="1773" y="783"/>
                  </a:lnTo>
                  <a:lnTo>
                    <a:pt x="1773" y="783"/>
                  </a:lnTo>
                  <a:lnTo>
                    <a:pt x="1776" y="783"/>
                  </a:lnTo>
                  <a:lnTo>
                    <a:pt x="1776" y="785"/>
                  </a:lnTo>
                  <a:lnTo>
                    <a:pt x="1780" y="785"/>
                  </a:lnTo>
                  <a:lnTo>
                    <a:pt x="1780" y="785"/>
                  </a:lnTo>
                  <a:lnTo>
                    <a:pt x="1783" y="785"/>
                  </a:lnTo>
                  <a:lnTo>
                    <a:pt x="1783" y="787"/>
                  </a:lnTo>
                  <a:lnTo>
                    <a:pt x="1792" y="787"/>
                  </a:lnTo>
                  <a:lnTo>
                    <a:pt x="1792" y="787"/>
                  </a:lnTo>
                  <a:lnTo>
                    <a:pt x="1797" y="787"/>
                  </a:lnTo>
                  <a:lnTo>
                    <a:pt x="1797" y="788"/>
                  </a:lnTo>
                  <a:lnTo>
                    <a:pt x="1799" y="788"/>
                  </a:lnTo>
                  <a:lnTo>
                    <a:pt x="1799" y="788"/>
                  </a:lnTo>
                  <a:lnTo>
                    <a:pt x="1811" y="788"/>
                  </a:lnTo>
                  <a:lnTo>
                    <a:pt x="1811" y="792"/>
                  </a:lnTo>
                  <a:lnTo>
                    <a:pt x="1819" y="792"/>
                  </a:lnTo>
                  <a:lnTo>
                    <a:pt x="1819" y="793"/>
                  </a:lnTo>
                  <a:lnTo>
                    <a:pt x="1821" y="793"/>
                  </a:lnTo>
                  <a:lnTo>
                    <a:pt x="1821" y="793"/>
                  </a:lnTo>
                  <a:lnTo>
                    <a:pt x="1831" y="793"/>
                  </a:lnTo>
                  <a:lnTo>
                    <a:pt x="1831" y="793"/>
                  </a:lnTo>
                  <a:lnTo>
                    <a:pt x="1835" y="793"/>
                  </a:lnTo>
                  <a:lnTo>
                    <a:pt x="1835" y="795"/>
                  </a:lnTo>
                  <a:lnTo>
                    <a:pt x="1838" y="795"/>
                  </a:lnTo>
                  <a:lnTo>
                    <a:pt x="1838" y="796"/>
                  </a:lnTo>
                  <a:lnTo>
                    <a:pt x="1840" y="796"/>
                  </a:lnTo>
                  <a:lnTo>
                    <a:pt x="1840" y="796"/>
                  </a:lnTo>
                  <a:lnTo>
                    <a:pt x="1845" y="796"/>
                  </a:lnTo>
                  <a:lnTo>
                    <a:pt x="1845" y="798"/>
                  </a:lnTo>
                  <a:lnTo>
                    <a:pt x="1850" y="798"/>
                  </a:lnTo>
                  <a:lnTo>
                    <a:pt x="1850" y="800"/>
                  </a:lnTo>
                  <a:lnTo>
                    <a:pt x="1852" y="800"/>
                  </a:lnTo>
                  <a:lnTo>
                    <a:pt x="1852" y="801"/>
                  </a:lnTo>
                  <a:lnTo>
                    <a:pt x="1857" y="801"/>
                  </a:lnTo>
                  <a:lnTo>
                    <a:pt x="1857" y="801"/>
                  </a:lnTo>
                  <a:lnTo>
                    <a:pt x="1862" y="801"/>
                  </a:lnTo>
                  <a:lnTo>
                    <a:pt x="1862" y="803"/>
                  </a:lnTo>
                  <a:lnTo>
                    <a:pt x="1876" y="803"/>
                  </a:lnTo>
                  <a:lnTo>
                    <a:pt x="1876" y="803"/>
                  </a:lnTo>
                  <a:lnTo>
                    <a:pt x="1881" y="803"/>
                  </a:lnTo>
                  <a:lnTo>
                    <a:pt x="1881" y="804"/>
                  </a:lnTo>
                  <a:lnTo>
                    <a:pt x="1883" y="804"/>
                  </a:lnTo>
                  <a:lnTo>
                    <a:pt x="1883" y="804"/>
                  </a:lnTo>
                  <a:lnTo>
                    <a:pt x="1895" y="804"/>
                  </a:lnTo>
                  <a:lnTo>
                    <a:pt x="1895" y="804"/>
                  </a:lnTo>
                  <a:lnTo>
                    <a:pt x="1897" y="804"/>
                  </a:lnTo>
                  <a:lnTo>
                    <a:pt x="1897" y="806"/>
                  </a:lnTo>
                  <a:lnTo>
                    <a:pt x="1902" y="806"/>
                  </a:lnTo>
                  <a:lnTo>
                    <a:pt x="1902" y="809"/>
                  </a:lnTo>
                  <a:lnTo>
                    <a:pt x="1905" y="809"/>
                  </a:lnTo>
                  <a:lnTo>
                    <a:pt x="1905" y="809"/>
                  </a:lnTo>
                  <a:lnTo>
                    <a:pt x="1909" y="809"/>
                  </a:lnTo>
                  <a:lnTo>
                    <a:pt x="1909" y="811"/>
                  </a:lnTo>
                  <a:lnTo>
                    <a:pt x="1912" y="811"/>
                  </a:lnTo>
                  <a:lnTo>
                    <a:pt x="1912" y="811"/>
                  </a:lnTo>
                  <a:lnTo>
                    <a:pt x="1919" y="811"/>
                  </a:lnTo>
                  <a:lnTo>
                    <a:pt x="1919" y="812"/>
                  </a:lnTo>
                  <a:lnTo>
                    <a:pt x="1931" y="812"/>
                  </a:lnTo>
                  <a:lnTo>
                    <a:pt x="1931" y="814"/>
                  </a:lnTo>
                  <a:lnTo>
                    <a:pt x="1936" y="814"/>
                  </a:lnTo>
                  <a:lnTo>
                    <a:pt x="1936" y="814"/>
                  </a:lnTo>
                  <a:lnTo>
                    <a:pt x="1940" y="814"/>
                  </a:lnTo>
                  <a:lnTo>
                    <a:pt x="1940" y="816"/>
                  </a:lnTo>
                  <a:lnTo>
                    <a:pt x="1950" y="816"/>
                  </a:lnTo>
                  <a:lnTo>
                    <a:pt x="1950" y="816"/>
                  </a:lnTo>
                  <a:lnTo>
                    <a:pt x="1952" y="816"/>
                  </a:lnTo>
                  <a:lnTo>
                    <a:pt x="1952" y="817"/>
                  </a:lnTo>
                  <a:lnTo>
                    <a:pt x="1957" y="817"/>
                  </a:lnTo>
                  <a:lnTo>
                    <a:pt x="1957" y="817"/>
                  </a:lnTo>
                  <a:lnTo>
                    <a:pt x="1962" y="817"/>
                  </a:lnTo>
                  <a:lnTo>
                    <a:pt x="1962" y="819"/>
                  </a:lnTo>
                  <a:lnTo>
                    <a:pt x="1964" y="819"/>
                  </a:lnTo>
                  <a:lnTo>
                    <a:pt x="1964" y="819"/>
                  </a:lnTo>
                  <a:lnTo>
                    <a:pt x="1969" y="819"/>
                  </a:lnTo>
                  <a:lnTo>
                    <a:pt x="1969" y="821"/>
                  </a:lnTo>
                  <a:lnTo>
                    <a:pt x="1979" y="821"/>
                  </a:lnTo>
                  <a:lnTo>
                    <a:pt x="1979" y="821"/>
                  </a:lnTo>
                  <a:lnTo>
                    <a:pt x="1983" y="821"/>
                  </a:lnTo>
                  <a:lnTo>
                    <a:pt x="1983" y="822"/>
                  </a:lnTo>
                  <a:lnTo>
                    <a:pt x="1991" y="822"/>
                  </a:lnTo>
                  <a:lnTo>
                    <a:pt x="1991" y="822"/>
                  </a:lnTo>
                  <a:lnTo>
                    <a:pt x="1995" y="822"/>
                  </a:lnTo>
                  <a:lnTo>
                    <a:pt x="1995" y="822"/>
                  </a:lnTo>
                  <a:lnTo>
                    <a:pt x="2000" y="822"/>
                  </a:lnTo>
                  <a:lnTo>
                    <a:pt x="2000" y="824"/>
                  </a:lnTo>
                  <a:lnTo>
                    <a:pt x="2007" y="824"/>
                  </a:lnTo>
                  <a:lnTo>
                    <a:pt x="2007" y="824"/>
                  </a:lnTo>
                  <a:lnTo>
                    <a:pt x="2010" y="824"/>
                  </a:lnTo>
                  <a:lnTo>
                    <a:pt x="2010" y="825"/>
                  </a:lnTo>
                  <a:lnTo>
                    <a:pt x="2012" y="825"/>
                  </a:lnTo>
                  <a:lnTo>
                    <a:pt x="2012" y="827"/>
                  </a:lnTo>
                  <a:lnTo>
                    <a:pt x="2029" y="827"/>
                  </a:lnTo>
                  <a:lnTo>
                    <a:pt x="2029" y="827"/>
                  </a:lnTo>
                  <a:lnTo>
                    <a:pt x="2034" y="827"/>
                  </a:lnTo>
                  <a:lnTo>
                    <a:pt x="2034" y="829"/>
                  </a:lnTo>
                  <a:lnTo>
                    <a:pt x="2038" y="829"/>
                  </a:lnTo>
                  <a:lnTo>
                    <a:pt x="2038" y="829"/>
                  </a:lnTo>
                  <a:lnTo>
                    <a:pt x="2053" y="829"/>
                  </a:lnTo>
                  <a:lnTo>
                    <a:pt x="2053" y="830"/>
                  </a:lnTo>
                  <a:lnTo>
                    <a:pt x="2060" y="830"/>
                  </a:lnTo>
                  <a:lnTo>
                    <a:pt x="2060" y="832"/>
                  </a:lnTo>
                  <a:lnTo>
                    <a:pt x="2072" y="832"/>
                  </a:lnTo>
                  <a:lnTo>
                    <a:pt x="2072" y="833"/>
                  </a:lnTo>
                  <a:lnTo>
                    <a:pt x="2077" y="833"/>
                  </a:lnTo>
                  <a:lnTo>
                    <a:pt x="2077" y="835"/>
                  </a:lnTo>
                  <a:lnTo>
                    <a:pt x="2079" y="835"/>
                  </a:lnTo>
                  <a:lnTo>
                    <a:pt x="2079" y="835"/>
                  </a:lnTo>
                  <a:lnTo>
                    <a:pt x="2081" y="835"/>
                  </a:lnTo>
                  <a:lnTo>
                    <a:pt x="2081" y="837"/>
                  </a:lnTo>
                  <a:lnTo>
                    <a:pt x="2089" y="837"/>
                  </a:lnTo>
                  <a:lnTo>
                    <a:pt x="2089" y="838"/>
                  </a:lnTo>
                  <a:lnTo>
                    <a:pt x="2091" y="838"/>
                  </a:lnTo>
                  <a:lnTo>
                    <a:pt x="2091" y="840"/>
                  </a:lnTo>
                  <a:lnTo>
                    <a:pt x="2093" y="840"/>
                  </a:lnTo>
                  <a:lnTo>
                    <a:pt x="2093" y="840"/>
                  </a:lnTo>
                  <a:lnTo>
                    <a:pt x="2108" y="840"/>
                  </a:lnTo>
                  <a:lnTo>
                    <a:pt x="2108" y="841"/>
                  </a:lnTo>
                  <a:lnTo>
                    <a:pt x="2115" y="841"/>
                  </a:lnTo>
                  <a:lnTo>
                    <a:pt x="2115" y="841"/>
                  </a:lnTo>
                  <a:lnTo>
                    <a:pt x="2120" y="841"/>
                  </a:lnTo>
                  <a:lnTo>
                    <a:pt x="2120" y="841"/>
                  </a:lnTo>
                  <a:lnTo>
                    <a:pt x="2122" y="841"/>
                  </a:lnTo>
                  <a:lnTo>
                    <a:pt x="2122" y="843"/>
                  </a:lnTo>
                  <a:lnTo>
                    <a:pt x="2127" y="843"/>
                  </a:lnTo>
                  <a:lnTo>
                    <a:pt x="2127" y="843"/>
                  </a:lnTo>
                  <a:lnTo>
                    <a:pt x="2132" y="843"/>
                  </a:lnTo>
                  <a:lnTo>
                    <a:pt x="2132" y="845"/>
                  </a:lnTo>
                  <a:lnTo>
                    <a:pt x="2136" y="845"/>
                  </a:lnTo>
                  <a:lnTo>
                    <a:pt x="2136" y="845"/>
                  </a:lnTo>
                  <a:lnTo>
                    <a:pt x="2139" y="845"/>
                  </a:lnTo>
                  <a:lnTo>
                    <a:pt x="2139" y="846"/>
                  </a:lnTo>
                  <a:lnTo>
                    <a:pt x="2141" y="846"/>
                  </a:lnTo>
                  <a:lnTo>
                    <a:pt x="2141" y="848"/>
                  </a:lnTo>
                  <a:lnTo>
                    <a:pt x="2153" y="848"/>
                  </a:lnTo>
                  <a:lnTo>
                    <a:pt x="2153" y="848"/>
                  </a:lnTo>
                  <a:lnTo>
                    <a:pt x="2155" y="848"/>
                  </a:lnTo>
                  <a:lnTo>
                    <a:pt x="2155" y="848"/>
                  </a:lnTo>
                  <a:lnTo>
                    <a:pt x="2170" y="848"/>
                  </a:lnTo>
                  <a:lnTo>
                    <a:pt x="2170" y="850"/>
                  </a:lnTo>
                  <a:lnTo>
                    <a:pt x="2175" y="850"/>
                  </a:lnTo>
                  <a:lnTo>
                    <a:pt x="2175" y="850"/>
                  </a:lnTo>
                  <a:lnTo>
                    <a:pt x="2177" y="850"/>
                  </a:lnTo>
                  <a:lnTo>
                    <a:pt x="2177" y="851"/>
                  </a:lnTo>
                  <a:lnTo>
                    <a:pt x="2179" y="851"/>
                  </a:lnTo>
                  <a:lnTo>
                    <a:pt x="2179" y="853"/>
                  </a:lnTo>
                  <a:lnTo>
                    <a:pt x="2182" y="853"/>
                  </a:lnTo>
                  <a:lnTo>
                    <a:pt x="2182" y="854"/>
                  </a:lnTo>
                  <a:lnTo>
                    <a:pt x="2191" y="854"/>
                  </a:lnTo>
                  <a:lnTo>
                    <a:pt x="2191" y="854"/>
                  </a:lnTo>
                  <a:lnTo>
                    <a:pt x="2213" y="854"/>
                  </a:lnTo>
                  <a:lnTo>
                    <a:pt x="2213" y="854"/>
                  </a:lnTo>
                  <a:lnTo>
                    <a:pt x="2218" y="854"/>
                  </a:lnTo>
                  <a:lnTo>
                    <a:pt x="2218" y="856"/>
                  </a:lnTo>
                  <a:lnTo>
                    <a:pt x="2232" y="856"/>
                  </a:lnTo>
                  <a:lnTo>
                    <a:pt x="2232" y="856"/>
                  </a:lnTo>
                  <a:lnTo>
                    <a:pt x="2234" y="856"/>
                  </a:lnTo>
                  <a:lnTo>
                    <a:pt x="2234" y="858"/>
                  </a:lnTo>
                  <a:lnTo>
                    <a:pt x="2239" y="858"/>
                  </a:lnTo>
                  <a:lnTo>
                    <a:pt x="2239" y="858"/>
                  </a:lnTo>
                  <a:lnTo>
                    <a:pt x="2251" y="858"/>
                  </a:lnTo>
                  <a:lnTo>
                    <a:pt x="2251" y="859"/>
                  </a:lnTo>
                  <a:lnTo>
                    <a:pt x="2258" y="859"/>
                  </a:lnTo>
                  <a:lnTo>
                    <a:pt x="2258" y="861"/>
                  </a:lnTo>
                  <a:lnTo>
                    <a:pt x="2261" y="861"/>
                  </a:lnTo>
                  <a:lnTo>
                    <a:pt x="2261" y="862"/>
                  </a:lnTo>
                  <a:lnTo>
                    <a:pt x="2265" y="862"/>
                  </a:lnTo>
                  <a:lnTo>
                    <a:pt x="2265" y="862"/>
                  </a:lnTo>
                  <a:lnTo>
                    <a:pt x="2273" y="862"/>
                  </a:lnTo>
                  <a:lnTo>
                    <a:pt x="2273" y="864"/>
                  </a:lnTo>
                  <a:lnTo>
                    <a:pt x="2275" y="864"/>
                  </a:lnTo>
                  <a:lnTo>
                    <a:pt x="2275" y="864"/>
                  </a:lnTo>
                  <a:lnTo>
                    <a:pt x="2277" y="864"/>
                  </a:lnTo>
                  <a:lnTo>
                    <a:pt x="2277" y="866"/>
                  </a:lnTo>
                  <a:lnTo>
                    <a:pt x="2289" y="866"/>
                  </a:lnTo>
                  <a:lnTo>
                    <a:pt x="2289" y="867"/>
                  </a:lnTo>
                  <a:lnTo>
                    <a:pt x="2296" y="867"/>
                  </a:lnTo>
                  <a:lnTo>
                    <a:pt x="2296" y="867"/>
                  </a:lnTo>
                  <a:lnTo>
                    <a:pt x="2301" y="867"/>
                  </a:lnTo>
                  <a:lnTo>
                    <a:pt x="2301" y="869"/>
                  </a:lnTo>
                  <a:lnTo>
                    <a:pt x="2306" y="869"/>
                  </a:lnTo>
                  <a:lnTo>
                    <a:pt x="2306" y="870"/>
                  </a:lnTo>
                  <a:lnTo>
                    <a:pt x="2311" y="870"/>
                  </a:lnTo>
                  <a:lnTo>
                    <a:pt x="2311" y="870"/>
                  </a:lnTo>
                  <a:lnTo>
                    <a:pt x="2318" y="870"/>
                  </a:lnTo>
                  <a:lnTo>
                    <a:pt x="2318" y="872"/>
                  </a:lnTo>
                  <a:lnTo>
                    <a:pt x="2325" y="872"/>
                  </a:lnTo>
                  <a:lnTo>
                    <a:pt x="2325" y="872"/>
                  </a:lnTo>
                  <a:lnTo>
                    <a:pt x="2327" y="872"/>
                  </a:lnTo>
                  <a:lnTo>
                    <a:pt x="2327" y="874"/>
                  </a:lnTo>
                  <a:lnTo>
                    <a:pt x="2337" y="874"/>
                  </a:lnTo>
                  <a:lnTo>
                    <a:pt x="2337" y="874"/>
                  </a:lnTo>
                  <a:lnTo>
                    <a:pt x="2339" y="874"/>
                  </a:lnTo>
                  <a:lnTo>
                    <a:pt x="2339" y="875"/>
                  </a:lnTo>
                  <a:lnTo>
                    <a:pt x="2344" y="875"/>
                  </a:lnTo>
                  <a:lnTo>
                    <a:pt x="2344" y="875"/>
                  </a:lnTo>
                  <a:lnTo>
                    <a:pt x="2359" y="875"/>
                  </a:lnTo>
                  <a:lnTo>
                    <a:pt x="2359" y="875"/>
                  </a:lnTo>
                  <a:lnTo>
                    <a:pt x="2361" y="875"/>
                  </a:lnTo>
                  <a:lnTo>
                    <a:pt x="2361" y="877"/>
                  </a:lnTo>
                  <a:lnTo>
                    <a:pt x="2368" y="877"/>
                  </a:lnTo>
                  <a:lnTo>
                    <a:pt x="2368" y="877"/>
                  </a:lnTo>
                  <a:lnTo>
                    <a:pt x="2378" y="877"/>
                  </a:lnTo>
                  <a:lnTo>
                    <a:pt x="2378" y="879"/>
                  </a:lnTo>
                  <a:lnTo>
                    <a:pt x="2380" y="879"/>
                  </a:lnTo>
                  <a:lnTo>
                    <a:pt x="2380" y="880"/>
                  </a:lnTo>
                  <a:lnTo>
                    <a:pt x="2392" y="880"/>
                  </a:lnTo>
                  <a:lnTo>
                    <a:pt x="2392" y="882"/>
                  </a:lnTo>
                  <a:lnTo>
                    <a:pt x="2394" y="882"/>
                  </a:lnTo>
                  <a:lnTo>
                    <a:pt x="2394" y="883"/>
                  </a:lnTo>
                  <a:lnTo>
                    <a:pt x="2397" y="883"/>
                  </a:lnTo>
                  <a:lnTo>
                    <a:pt x="2397" y="883"/>
                  </a:lnTo>
                  <a:lnTo>
                    <a:pt x="2416" y="883"/>
                  </a:lnTo>
                  <a:lnTo>
                    <a:pt x="2416" y="885"/>
                  </a:lnTo>
                  <a:lnTo>
                    <a:pt x="2418" y="885"/>
                  </a:lnTo>
                  <a:lnTo>
                    <a:pt x="2418" y="885"/>
                  </a:lnTo>
                  <a:lnTo>
                    <a:pt x="2430" y="885"/>
                  </a:lnTo>
                  <a:lnTo>
                    <a:pt x="2430" y="887"/>
                  </a:lnTo>
                  <a:lnTo>
                    <a:pt x="2435" y="887"/>
                  </a:lnTo>
                  <a:lnTo>
                    <a:pt x="2435" y="887"/>
                  </a:lnTo>
                  <a:lnTo>
                    <a:pt x="2437" y="887"/>
                  </a:lnTo>
                  <a:lnTo>
                    <a:pt x="2437" y="888"/>
                  </a:lnTo>
                  <a:lnTo>
                    <a:pt x="2449" y="888"/>
                  </a:lnTo>
                  <a:lnTo>
                    <a:pt x="2449" y="888"/>
                  </a:lnTo>
                  <a:lnTo>
                    <a:pt x="2452" y="888"/>
                  </a:lnTo>
                  <a:lnTo>
                    <a:pt x="2452" y="890"/>
                  </a:lnTo>
                  <a:lnTo>
                    <a:pt x="2459" y="890"/>
                  </a:lnTo>
                  <a:lnTo>
                    <a:pt x="2459" y="890"/>
                  </a:lnTo>
                  <a:lnTo>
                    <a:pt x="2471" y="890"/>
                  </a:lnTo>
                  <a:lnTo>
                    <a:pt x="2471" y="891"/>
                  </a:lnTo>
                  <a:lnTo>
                    <a:pt x="2476" y="891"/>
                  </a:lnTo>
                  <a:lnTo>
                    <a:pt x="2476" y="891"/>
                  </a:lnTo>
                  <a:lnTo>
                    <a:pt x="2485" y="891"/>
                  </a:lnTo>
                  <a:lnTo>
                    <a:pt x="2485" y="893"/>
                  </a:lnTo>
                  <a:lnTo>
                    <a:pt x="2492" y="893"/>
                  </a:lnTo>
                  <a:lnTo>
                    <a:pt x="2492" y="893"/>
                  </a:lnTo>
                  <a:lnTo>
                    <a:pt x="2495" y="893"/>
                  </a:lnTo>
                  <a:lnTo>
                    <a:pt x="2495" y="895"/>
                  </a:lnTo>
                  <a:lnTo>
                    <a:pt x="2497" y="895"/>
                  </a:lnTo>
                  <a:lnTo>
                    <a:pt x="2497" y="895"/>
                  </a:lnTo>
                  <a:lnTo>
                    <a:pt x="2500" y="895"/>
                  </a:lnTo>
                  <a:lnTo>
                    <a:pt x="2500" y="896"/>
                  </a:lnTo>
                  <a:lnTo>
                    <a:pt x="2511" y="896"/>
                  </a:lnTo>
                  <a:lnTo>
                    <a:pt x="2511" y="896"/>
                  </a:lnTo>
                  <a:lnTo>
                    <a:pt x="2516" y="896"/>
                  </a:lnTo>
                  <a:lnTo>
                    <a:pt x="2516" y="898"/>
                  </a:lnTo>
                  <a:lnTo>
                    <a:pt x="2523" y="898"/>
                  </a:lnTo>
                  <a:lnTo>
                    <a:pt x="2523" y="898"/>
                  </a:lnTo>
                  <a:lnTo>
                    <a:pt x="2545" y="898"/>
                  </a:lnTo>
                  <a:lnTo>
                    <a:pt x="2545" y="899"/>
                  </a:lnTo>
                  <a:lnTo>
                    <a:pt x="2554" y="899"/>
                  </a:lnTo>
                  <a:lnTo>
                    <a:pt x="2554" y="899"/>
                  </a:lnTo>
                  <a:lnTo>
                    <a:pt x="2557" y="899"/>
                  </a:lnTo>
                  <a:lnTo>
                    <a:pt x="2557" y="901"/>
                  </a:lnTo>
                  <a:lnTo>
                    <a:pt x="2564" y="901"/>
                  </a:lnTo>
                  <a:lnTo>
                    <a:pt x="2564" y="901"/>
                  </a:lnTo>
                  <a:lnTo>
                    <a:pt x="2571" y="901"/>
                  </a:lnTo>
                  <a:lnTo>
                    <a:pt x="2571" y="903"/>
                  </a:lnTo>
                  <a:lnTo>
                    <a:pt x="2574" y="903"/>
                  </a:lnTo>
                  <a:lnTo>
                    <a:pt x="2574" y="903"/>
                  </a:lnTo>
                  <a:lnTo>
                    <a:pt x="2576" y="903"/>
                  </a:lnTo>
                  <a:lnTo>
                    <a:pt x="2576" y="903"/>
                  </a:lnTo>
                  <a:lnTo>
                    <a:pt x="2588" y="903"/>
                  </a:lnTo>
                  <a:lnTo>
                    <a:pt x="2588" y="904"/>
                  </a:lnTo>
                  <a:lnTo>
                    <a:pt x="2593" y="904"/>
                  </a:lnTo>
                  <a:lnTo>
                    <a:pt x="2593" y="904"/>
                  </a:lnTo>
                  <a:lnTo>
                    <a:pt x="2605" y="904"/>
                  </a:lnTo>
                  <a:lnTo>
                    <a:pt x="2605" y="906"/>
                  </a:lnTo>
                  <a:lnTo>
                    <a:pt x="2607" y="906"/>
                  </a:lnTo>
                  <a:lnTo>
                    <a:pt x="2607" y="906"/>
                  </a:lnTo>
                  <a:lnTo>
                    <a:pt x="2619" y="906"/>
                  </a:lnTo>
                  <a:lnTo>
                    <a:pt x="2619" y="908"/>
                  </a:lnTo>
                  <a:lnTo>
                    <a:pt x="2657" y="908"/>
                  </a:lnTo>
                  <a:lnTo>
                    <a:pt x="2657" y="908"/>
                  </a:lnTo>
                  <a:lnTo>
                    <a:pt x="2664" y="908"/>
                  </a:lnTo>
                  <a:lnTo>
                    <a:pt x="2664" y="909"/>
                  </a:lnTo>
                  <a:lnTo>
                    <a:pt x="2674" y="909"/>
                  </a:lnTo>
                  <a:lnTo>
                    <a:pt x="2674" y="909"/>
                  </a:lnTo>
                  <a:lnTo>
                    <a:pt x="2683" y="909"/>
                  </a:lnTo>
                  <a:lnTo>
                    <a:pt x="2683" y="909"/>
                  </a:lnTo>
                  <a:lnTo>
                    <a:pt x="2715" y="909"/>
                  </a:lnTo>
                  <a:lnTo>
                    <a:pt x="2715" y="911"/>
                  </a:lnTo>
                  <a:lnTo>
                    <a:pt x="2717" y="911"/>
                  </a:lnTo>
                  <a:lnTo>
                    <a:pt x="2717" y="911"/>
                  </a:lnTo>
                  <a:lnTo>
                    <a:pt x="2724" y="911"/>
                  </a:lnTo>
                  <a:lnTo>
                    <a:pt x="2724" y="912"/>
                  </a:lnTo>
                  <a:lnTo>
                    <a:pt x="2726" y="912"/>
                  </a:lnTo>
                  <a:lnTo>
                    <a:pt x="2726" y="914"/>
                  </a:lnTo>
                  <a:lnTo>
                    <a:pt x="2731" y="914"/>
                  </a:lnTo>
                  <a:lnTo>
                    <a:pt x="2731" y="916"/>
                  </a:lnTo>
                  <a:lnTo>
                    <a:pt x="2734" y="916"/>
                  </a:lnTo>
                  <a:lnTo>
                    <a:pt x="2734" y="916"/>
                  </a:lnTo>
                  <a:lnTo>
                    <a:pt x="2738" y="916"/>
                  </a:lnTo>
                  <a:lnTo>
                    <a:pt x="2738" y="917"/>
                  </a:lnTo>
                  <a:lnTo>
                    <a:pt x="2743" y="917"/>
                  </a:lnTo>
                  <a:lnTo>
                    <a:pt x="2743" y="917"/>
                  </a:lnTo>
                  <a:lnTo>
                    <a:pt x="2786" y="917"/>
                  </a:lnTo>
                  <a:lnTo>
                    <a:pt x="2786" y="917"/>
                  </a:lnTo>
                  <a:lnTo>
                    <a:pt x="2793" y="917"/>
                  </a:lnTo>
                  <a:lnTo>
                    <a:pt x="2793" y="919"/>
                  </a:lnTo>
                  <a:lnTo>
                    <a:pt x="2808" y="919"/>
                  </a:lnTo>
                  <a:lnTo>
                    <a:pt x="2808" y="919"/>
                  </a:lnTo>
                  <a:lnTo>
                    <a:pt x="2817" y="919"/>
                  </a:lnTo>
                  <a:lnTo>
                    <a:pt x="2817" y="920"/>
                  </a:lnTo>
                  <a:lnTo>
                    <a:pt x="2824" y="920"/>
                  </a:lnTo>
                  <a:lnTo>
                    <a:pt x="2824" y="920"/>
                  </a:lnTo>
                  <a:lnTo>
                    <a:pt x="2827" y="920"/>
                  </a:lnTo>
                  <a:lnTo>
                    <a:pt x="2827" y="922"/>
                  </a:lnTo>
                  <a:lnTo>
                    <a:pt x="2841" y="922"/>
                  </a:lnTo>
                  <a:lnTo>
                    <a:pt x="2841" y="922"/>
                  </a:lnTo>
                  <a:lnTo>
                    <a:pt x="2844" y="922"/>
                  </a:lnTo>
                  <a:lnTo>
                    <a:pt x="2844" y="924"/>
                  </a:lnTo>
                  <a:lnTo>
                    <a:pt x="2853" y="924"/>
                  </a:lnTo>
                  <a:lnTo>
                    <a:pt x="2853" y="924"/>
                  </a:lnTo>
                  <a:lnTo>
                    <a:pt x="2863" y="924"/>
                  </a:lnTo>
                  <a:lnTo>
                    <a:pt x="2863" y="924"/>
                  </a:lnTo>
                  <a:lnTo>
                    <a:pt x="2882" y="924"/>
                  </a:lnTo>
                  <a:lnTo>
                    <a:pt x="2882" y="925"/>
                  </a:lnTo>
                  <a:lnTo>
                    <a:pt x="2887" y="925"/>
                  </a:lnTo>
                  <a:lnTo>
                    <a:pt x="2887" y="925"/>
                  </a:lnTo>
                  <a:lnTo>
                    <a:pt x="2889" y="925"/>
                  </a:lnTo>
                  <a:lnTo>
                    <a:pt x="2889" y="927"/>
                  </a:lnTo>
                  <a:lnTo>
                    <a:pt x="2927" y="927"/>
                  </a:lnTo>
                  <a:lnTo>
                    <a:pt x="2927" y="927"/>
                  </a:lnTo>
                  <a:lnTo>
                    <a:pt x="2930" y="927"/>
                  </a:lnTo>
                  <a:lnTo>
                    <a:pt x="2930" y="929"/>
                  </a:lnTo>
                  <a:lnTo>
                    <a:pt x="2932" y="929"/>
                  </a:lnTo>
                  <a:lnTo>
                    <a:pt x="2932" y="929"/>
                  </a:lnTo>
                  <a:lnTo>
                    <a:pt x="2937" y="929"/>
                  </a:lnTo>
                  <a:lnTo>
                    <a:pt x="2937" y="930"/>
                  </a:lnTo>
                  <a:lnTo>
                    <a:pt x="2942" y="930"/>
                  </a:lnTo>
                  <a:lnTo>
                    <a:pt x="2942" y="930"/>
                  </a:lnTo>
                  <a:lnTo>
                    <a:pt x="2953" y="930"/>
                  </a:lnTo>
                  <a:lnTo>
                    <a:pt x="2953" y="932"/>
                  </a:lnTo>
                  <a:lnTo>
                    <a:pt x="2961" y="932"/>
                  </a:lnTo>
                  <a:lnTo>
                    <a:pt x="2961" y="932"/>
                  </a:lnTo>
                  <a:lnTo>
                    <a:pt x="2970" y="932"/>
                  </a:lnTo>
                  <a:lnTo>
                    <a:pt x="2970" y="933"/>
                  </a:lnTo>
                  <a:lnTo>
                    <a:pt x="2973" y="933"/>
                  </a:lnTo>
                  <a:lnTo>
                    <a:pt x="2973" y="933"/>
                  </a:lnTo>
                  <a:lnTo>
                    <a:pt x="2980" y="933"/>
                  </a:lnTo>
                  <a:lnTo>
                    <a:pt x="2980" y="935"/>
                  </a:lnTo>
                  <a:lnTo>
                    <a:pt x="2987" y="935"/>
                  </a:lnTo>
                  <a:lnTo>
                    <a:pt x="2987" y="937"/>
                  </a:lnTo>
                  <a:lnTo>
                    <a:pt x="3032" y="937"/>
                  </a:lnTo>
                  <a:lnTo>
                    <a:pt x="3032" y="937"/>
                  </a:lnTo>
                  <a:lnTo>
                    <a:pt x="3042" y="937"/>
                  </a:lnTo>
                  <a:lnTo>
                    <a:pt x="3042" y="938"/>
                  </a:lnTo>
                  <a:lnTo>
                    <a:pt x="3044" y="938"/>
                  </a:lnTo>
                  <a:lnTo>
                    <a:pt x="3044" y="940"/>
                  </a:lnTo>
                  <a:lnTo>
                    <a:pt x="3054" y="940"/>
                  </a:lnTo>
                  <a:lnTo>
                    <a:pt x="3054" y="940"/>
                  </a:lnTo>
                  <a:lnTo>
                    <a:pt x="3059" y="940"/>
                  </a:lnTo>
                  <a:lnTo>
                    <a:pt x="3059" y="940"/>
                  </a:lnTo>
                  <a:lnTo>
                    <a:pt x="3061" y="940"/>
                  </a:lnTo>
                  <a:lnTo>
                    <a:pt x="3061" y="941"/>
                  </a:lnTo>
                  <a:lnTo>
                    <a:pt x="3066" y="941"/>
                  </a:lnTo>
                  <a:lnTo>
                    <a:pt x="3066" y="941"/>
                  </a:lnTo>
                  <a:lnTo>
                    <a:pt x="3071" y="941"/>
                  </a:lnTo>
                  <a:lnTo>
                    <a:pt x="3071" y="943"/>
                  </a:lnTo>
                  <a:lnTo>
                    <a:pt x="3080" y="943"/>
                  </a:lnTo>
                  <a:lnTo>
                    <a:pt x="3080" y="943"/>
                  </a:lnTo>
                  <a:lnTo>
                    <a:pt x="3090" y="943"/>
                  </a:lnTo>
                  <a:lnTo>
                    <a:pt x="3090" y="945"/>
                  </a:lnTo>
                  <a:lnTo>
                    <a:pt x="3109" y="945"/>
                  </a:lnTo>
                  <a:lnTo>
                    <a:pt x="3109" y="946"/>
                  </a:lnTo>
                  <a:lnTo>
                    <a:pt x="3118" y="946"/>
                  </a:lnTo>
                  <a:lnTo>
                    <a:pt x="3118" y="948"/>
                  </a:lnTo>
                  <a:lnTo>
                    <a:pt x="3125" y="948"/>
                  </a:lnTo>
                  <a:lnTo>
                    <a:pt x="3125" y="948"/>
                  </a:lnTo>
                  <a:lnTo>
                    <a:pt x="3128" y="948"/>
                  </a:lnTo>
                  <a:lnTo>
                    <a:pt x="3128" y="948"/>
                  </a:lnTo>
                  <a:lnTo>
                    <a:pt x="3133" y="948"/>
                  </a:lnTo>
                  <a:lnTo>
                    <a:pt x="3133" y="949"/>
                  </a:lnTo>
                  <a:lnTo>
                    <a:pt x="3147" y="949"/>
                  </a:lnTo>
                  <a:lnTo>
                    <a:pt x="3147" y="949"/>
                  </a:lnTo>
                  <a:lnTo>
                    <a:pt x="3164" y="949"/>
                  </a:lnTo>
                  <a:lnTo>
                    <a:pt x="3164" y="951"/>
                  </a:lnTo>
                  <a:lnTo>
                    <a:pt x="3171" y="951"/>
                  </a:lnTo>
                  <a:lnTo>
                    <a:pt x="3171" y="951"/>
                  </a:lnTo>
                  <a:lnTo>
                    <a:pt x="3173" y="951"/>
                  </a:lnTo>
                  <a:lnTo>
                    <a:pt x="3173" y="953"/>
                  </a:lnTo>
                  <a:lnTo>
                    <a:pt x="3180" y="953"/>
                  </a:lnTo>
                  <a:lnTo>
                    <a:pt x="3180" y="953"/>
                  </a:lnTo>
                  <a:lnTo>
                    <a:pt x="3183" y="953"/>
                  </a:lnTo>
                  <a:lnTo>
                    <a:pt x="3183" y="954"/>
                  </a:lnTo>
                  <a:lnTo>
                    <a:pt x="3185" y="954"/>
                  </a:lnTo>
                  <a:lnTo>
                    <a:pt x="3185" y="956"/>
                  </a:lnTo>
                  <a:lnTo>
                    <a:pt x="3211" y="956"/>
                  </a:lnTo>
                  <a:lnTo>
                    <a:pt x="3211" y="956"/>
                  </a:lnTo>
                  <a:lnTo>
                    <a:pt x="3221" y="956"/>
                  </a:lnTo>
                  <a:lnTo>
                    <a:pt x="3221" y="958"/>
                  </a:lnTo>
                  <a:lnTo>
                    <a:pt x="3223" y="958"/>
                  </a:lnTo>
                  <a:lnTo>
                    <a:pt x="3223" y="958"/>
                  </a:lnTo>
                  <a:lnTo>
                    <a:pt x="3226" y="958"/>
                  </a:lnTo>
                  <a:lnTo>
                    <a:pt x="3226" y="959"/>
                  </a:lnTo>
                  <a:lnTo>
                    <a:pt x="3228" y="959"/>
                  </a:lnTo>
                  <a:lnTo>
                    <a:pt x="3228" y="959"/>
                  </a:lnTo>
                  <a:lnTo>
                    <a:pt x="3240" y="959"/>
                  </a:lnTo>
                  <a:lnTo>
                    <a:pt x="3240" y="961"/>
                  </a:lnTo>
                  <a:lnTo>
                    <a:pt x="3245" y="961"/>
                  </a:lnTo>
                  <a:lnTo>
                    <a:pt x="3245" y="961"/>
                  </a:lnTo>
                  <a:lnTo>
                    <a:pt x="3252" y="961"/>
                  </a:lnTo>
                  <a:lnTo>
                    <a:pt x="3252" y="962"/>
                  </a:lnTo>
                  <a:lnTo>
                    <a:pt x="3259" y="962"/>
                  </a:lnTo>
                  <a:lnTo>
                    <a:pt x="3259" y="962"/>
                  </a:lnTo>
                  <a:lnTo>
                    <a:pt x="3266" y="962"/>
                  </a:lnTo>
                  <a:lnTo>
                    <a:pt x="3266" y="964"/>
                  </a:lnTo>
                  <a:lnTo>
                    <a:pt x="3269" y="964"/>
                  </a:lnTo>
                  <a:lnTo>
                    <a:pt x="3269" y="964"/>
                  </a:lnTo>
                  <a:lnTo>
                    <a:pt x="3278" y="964"/>
                  </a:lnTo>
                  <a:lnTo>
                    <a:pt x="3278" y="966"/>
                  </a:lnTo>
                  <a:lnTo>
                    <a:pt x="3281" y="966"/>
                  </a:lnTo>
                  <a:lnTo>
                    <a:pt x="3281" y="966"/>
                  </a:lnTo>
                  <a:lnTo>
                    <a:pt x="3297" y="966"/>
                  </a:lnTo>
                  <a:lnTo>
                    <a:pt x="3297" y="966"/>
                  </a:lnTo>
                  <a:lnTo>
                    <a:pt x="3307" y="966"/>
                  </a:lnTo>
                  <a:lnTo>
                    <a:pt x="3307" y="967"/>
                  </a:lnTo>
                  <a:lnTo>
                    <a:pt x="3338" y="967"/>
                  </a:lnTo>
                  <a:lnTo>
                    <a:pt x="3338" y="969"/>
                  </a:lnTo>
                  <a:lnTo>
                    <a:pt x="3343" y="969"/>
                  </a:lnTo>
                  <a:lnTo>
                    <a:pt x="3343" y="969"/>
                  </a:lnTo>
                  <a:lnTo>
                    <a:pt x="3357" y="969"/>
                  </a:lnTo>
                  <a:lnTo>
                    <a:pt x="3357" y="970"/>
                  </a:lnTo>
                  <a:lnTo>
                    <a:pt x="3360" y="970"/>
                  </a:lnTo>
                  <a:lnTo>
                    <a:pt x="3360" y="972"/>
                  </a:lnTo>
                  <a:lnTo>
                    <a:pt x="3364" y="972"/>
                  </a:lnTo>
                  <a:lnTo>
                    <a:pt x="3364" y="972"/>
                  </a:lnTo>
                  <a:lnTo>
                    <a:pt x="3386" y="972"/>
                  </a:lnTo>
                  <a:lnTo>
                    <a:pt x="3386" y="975"/>
                  </a:lnTo>
                  <a:lnTo>
                    <a:pt x="3398" y="975"/>
                  </a:lnTo>
                  <a:lnTo>
                    <a:pt x="3398" y="975"/>
                  </a:lnTo>
                  <a:lnTo>
                    <a:pt x="3400" y="975"/>
                  </a:lnTo>
                  <a:lnTo>
                    <a:pt x="3400" y="977"/>
                  </a:lnTo>
                  <a:lnTo>
                    <a:pt x="3405" y="977"/>
                  </a:lnTo>
                  <a:lnTo>
                    <a:pt x="3405" y="977"/>
                  </a:lnTo>
                  <a:lnTo>
                    <a:pt x="3419" y="977"/>
                  </a:lnTo>
                  <a:lnTo>
                    <a:pt x="3419" y="978"/>
                  </a:lnTo>
                  <a:lnTo>
                    <a:pt x="3431" y="978"/>
                  </a:lnTo>
                  <a:lnTo>
                    <a:pt x="3431" y="978"/>
                  </a:lnTo>
                  <a:lnTo>
                    <a:pt x="3436" y="978"/>
                  </a:lnTo>
                  <a:lnTo>
                    <a:pt x="3436" y="980"/>
                  </a:lnTo>
                  <a:lnTo>
                    <a:pt x="3438" y="980"/>
                  </a:lnTo>
                  <a:lnTo>
                    <a:pt x="3438" y="980"/>
                  </a:lnTo>
                  <a:lnTo>
                    <a:pt x="3453" y="980"/>
                  </a:lnTo>
                  <a:lnTo>
                    <a:pt x="3453" y="982"/>
                  </a:lnTo>
                  <a:lnTo>
                    <a:pt x="3486" y="982"/>
                  </a:lnTo>
                  <a:lnTo>
                    <a:pt x="3486" y="982"/>
                  </a:lnTo>
                  <a:lnTo>
                    <a:pt x="3522" y="982"/>
                  </a:lnTo>
                  <a:lnTo>
                    <a:pt x="3522" y="983"/>
                  </a:lnTo>
                  <a:lnTo>
                    <a:pt x="3544" y="983"/>
                  </a:lnTo>
                  <a:lnTo>
                    <a:pt x="3544" y="983"/>
                  </a:lnTo>
                  <a:lnTo>
                    <a:pt x="3558" y="983"/>
                  </a:lnTo>
                  <a:lnTo>
                    <a:pt x="3558" y="985"/>
                  </a:lnTo>
                  <a:lnTo>
                    <a:pt x="3577" y="985"/>
                  </a:lnTo>
                  <a:lnTo>
                    <a:pt x="3577" y="985"/>
                  </a:lnTo>
                  <a:lnTo>
                    <a:pt x="3584" y="985"/>
                  </a:lnTo>
                  <a:lnTo>
                    <a:pt x="3584" y="985"/>
                  </a:lnTo>
                  <a:lnTo>
                    <a:pt x="3591" y="985"/>
                  </a:lnTo>
                  <a:lnTo>
                    <a:pt x="3591" y="987"/>
                  </a:lnTo>
                  <a:lnTo>
                    <a:pt x="3601" y="987"/>
                  </a:lnTo>
                  <a:lnTo>
                    <a:pt x="3601" y="987"/>
                  </a:lnTo>
                  <a:lnTo>
                    <a:pt x="3603" y="987"/>
                  </a:lnTo>
                  <a:lnTo>
                    <a:pt x="3603" y="988"/>
                  </a:lnTo>
                  <a:lnTo>
                    <a:pt x="3606" y="988"/>
                  </a:lnTo>
                  <a:lnTo>
                    <a:pt x="3606" y="988"/>
                  </a:lnTo>
                  <a:lnTo>
                    <a:pt x="3622" y="988"/>
                  </a:lnTo>
                  <a:lnTo>
                    <a:pt x="3622" y="990"/>
                  </a:lnTo>
                  <a:lnTo>
                    <a:pt x="3649" y="990"/>
                  </a:lnTo>
                  <a:lnTo>
                    <a:pt x="3649" y="991"/>
                  </a:lnTo>
                  <a:lnTo>
                    <a:pt x="3670" y="991"/>
                  </a:lnTo>
                  <a:lnTo>
                    <a:pt x="3670" y="991"/>
                  </a:lnTo>
                  <a:lnTo>
                    <a:pt x="3699" y="991"/>
                  </a:lnTo>
                  <a:lnTo>
                    <a:pt x="3699" y="993"/>
                  </a:lnTo>
                  <a:lnTo>
                    <a:pt x="3720" y="993"/>
                  </a:lnTo>
                  <a:lnTo>
                    <a:pt x="3720" y="995"/>
                  </a:lnTo>
                  <a:lnTo>
                    <a:pt x="3725" y="995"/>
                  </a:lnTo>
                  <a:lnTo>
                    <a:pt x="3725" y="995"/>
                  </a:lnTo>
                  <a:lnTo>
                    <a:pt x="3728" y="995"/>
                  </a:lnTo>
                  <a:lnTo>
                    <a:pt x="3728" y="995"/>
                  </a:lnTo>
                  <a:lnTo>
                    <a:pt x="3742" y="995"/>
                  </a:lnTo>
                  <a:lnTo>
                    <a:pt x="3742" y="996"/>
                  </a:lnTo>
                  <a:lnTo>
                    <a:pt x="3747" y="996"/>
                  </a:lnTo>
                  <a:lnTo>
                    <a:pt x="3747" y="996"/>
                  </a:lnTo>
                  <a:lnTo>
                    <a:pt x="3780" y="996"/>
                  </a:lnTo>
                  <a:lnTo>
                    <a:pt x="3780" y="998"/>
                  </a:lnTo>
                  <a:lnTo>
                    <a:pt x="3783" y="998"/>
                  </a:lnTo>
                  <a:lnTo>
                    <a:pt x="3783" y="998"/>
                  </a:lnTo>
                  <a:lnTo>
                    <a:pt x="3799" y="998"/>
                  </a:lnTo>
                  <a:lnTo>
                    <a:pt x="3799" y="999"/>
                  </a:lnTo>
                  <a:lnTo>
                    <a:pt x="3804" y="999"/>
                  </a:lnTo>
                  <a:lnTo>
                    <a:pt x="3804" y="999"/>
                  </a:lnTo>
                  <a:lnTo>
                    <a:pt x="3821" y="999"/>
                  </a:lnTo>
                  <a:lnTo>
                    <a:pt x="3821" y="1001"/>
                  </a:lnTo>
                  <a:lnTo>
                    <a:pt x="3826" y="1001"/>
                  </a:lnTo>
                  <a:lnTo>
                    <a:pt x="3826" y="1001"/>
                  </a:lnTo>
                  <a:lnTo>
                    <a:pt x="3849" y="1001"/>
                  </a:lnTo>
                  <a:lnTo>
                    <a:pt x="3849" y="1003"/>
                  </a:lnTo>
                  <a:lnTo>
                    <a:pt x="3861" y="1003"/>
                  </a:lnTo>
                  <a:lnTo>
                    <a:pt x="3861" y="1004"/>
                  </a:lnTo>
                  <a:lnTo>
                    <a:pt x="3869" y="1004"/>
                  </a:lnTo>
                  <a:lnTo>
                    <a:pt x="3869" y="1004"/>
                  </a:lnTo>
                  <a:lnTo>
                    <a:pt x="3892" y="1004"/>
                  </a:lnTo>
                  <a:lnTo>
                    <a:pt x="3892" y="1006"/>
                  </a:lnTo>
                  <a:lnTo>
                    <a:pt x="3897" y="1006"/>
                  </a:lnTo>
                  <a:lnTo>
                    <a:pt x="3897" y="1006"/>
                  </a:lnTo>
                  <a:lnTo>
                    <a:pt x="3904" y="1006"/>
                  </a:lnTo>
                  <a:lnTo>
                    <a:pt x="3904" y="1007"/>
                  </a:lnTo>
                  <a:lnTo>
                    <a:pt x="3916" y="1007"/>
                  </a:lnTo>
                  <a:lnTo>
                    <a:pt x="3916" y="1007"/>
                  </a:lnTo>
                  <a:lnTo>
                    <a:pt x="3921" y="1007"/>
                  </a:lnTo>
                  <a:lnTo>
                    <a:pt x="3921" y="1009"/>
                  </a:lnTo>
                  <a:lnTo>
                    <a:pt x="3928" y="1009"/>
                  </a:lnTo>
                  <a:lnTo>
                    <a:pt x="3928" y="1011"/>
                  </a:lnTo>
                  <a:lnTo>
                    <a:pt x="3935" y="1011"/>
                  </a:lnTo>
                  <a:lnTo>
                    <a:pt x="3935" y="1011"/>
                  </a:lnTo>
                  <a:lnTo>
                    <a:pt x="3943" y="1011"/>
                  </a:lnTo>
                  <a:lnTo>
                    <a:pt x="3943" y="1012"/>
                  </a:lnTo>
                  <a:lnTo>
                    <a:pt x="3959" y="1012"/>
                  </a:lnTo>
                  <a:lnTo>
                    <a:pt x="3959" y="1014"/>
                  </a:lnTo>
                  <a:lnTo>
                    <a:pt x="3962" y="1014"/>
                  </a:lnTo>
                  <a:lnTo>
                    <a:pt x="3962" y="1014"/>
                  </a:lnTo>
                  <a:lnTo>
                    <a:pt x="4031" y="1014"/>
                  </a:lnTo>
                  <a:lnTo>
                    <a:pt x="4036" y="1014"/>
                  </a:lnTo>
                  <a:lnTo>
                    <a:pt x="4036" y="1014"/>
                  </a:lnTo>
                  <a:lnTo>
                    <a:pt x="4043" y="1014"/>
                  </a:lnTo>
                  <a:lnTo>
                    <a:pt x="4043" y="1016"/>
                  </a:lnTo>
                  <a:lnTo>
                    <a:pt x="4052" y="1016"/>
                  </a:lnTo>
                  <a:lnTo>
                    <a:pt x="4052" y="1017"/>
                  </a:lnTo>
                  <a:lnTo>
                    <a:pt x="4057" y="1017"/>
                  </a:lnTo>
                  <a:lnTo>
                    <a:pt x="4057" y="1017"/>
                  </a:lnTo>
                  <a:lnTo>
                    <a:pt x="4067" y="1017"/>
                  </a:lnTo>
                  <a:lnTo>
                    <a:pt x="4067" y="1019"/>
                  </a:lnTo>
                  <a:lnTo>
                    <a:pt x="4076" y="1019"/>
                  </a:lnTo>
                  <a:lnTo>
                    <a:pt x="4076" y="1019"/>
                  </a:lnTo>
                  <a:lnTo>
                    <a:pt x="4095" y="1019"/>
                  </a:lnTo>
                  <a:lnTo>
                    <a:pt x="4095" y="1020"/>
                  </a:lnTo>
                  <a:lnTo>
                    <a:pt x="4105" y="1020"/>
                  </a:lnTo>
                  <a:lnTo>
                    <a:pt x="4105" y="1020"/>
                  </a:lnTo>
                  <a:lnTo>
                    <a:pt x="4117" y="1020"/>
                  </a:lnTo>
                  <a:lnTo>
                    <a:pt x="4117" y="1022"/>
                  </a:lnTo>
                  <a:lnTo>
                    <a:pt x="4119" y="1022"/>
                  </a:lnTo>
                  <a:lnTo>
                    <a:pt x="4119" y="1022"/>
                  </a:lnTo>
                  <a:lnTo>
                    <a:pt x="4143" y="1022"/>
                  </a:lnTo>
                  <a:lnTo>
                    <a:pt x="4143" y="1022"/>
                  </a:lnTo>
                  <a:lnTo>
                    <a:pt x="4150" y="1022"/>
                  </a:lnTo>
                  <a:lnTo>
                    <a:pt x="4150" y="1024"/>
                  </a:lnTo>
                  <a:lnTo>
                    <a:pt x="4184" y="1024"/>
                  </a:lnTo>
                  <a:lnTo>
                    <a:pt x="4184" y="1024"/>
                  </a:lnTo>
                  <a:lnTo>
                    <a:pt x="4205" y="1024"/>
                  </a:lnTo>
                  <a:lnTo>
                    <a:pt x="4205" y="1025"/>
                  </a:lnTo>
                  <a:lnTo>
                    <a:pt x="4220" y="1025"/>
                  </a:lnTo>
                  <a:lnTo>
                    <a:pt x="4220" y="1025"/>
                  </a:lnTo>
                  <a:lnTo>
                    <a:pt x="4229" y="1025"/>
                  </a:lnTo>
                  <a:lnTo>
                    <a:pt x="4229" y="1027"/>
                  </a:lnTo>
                  <a:lnTo>
                    <a:pt x="4246" y="1027"/>
                  </a:lnTo>
                  <a:lnTo>
                    <a:pt x="4246" y="1027"/>
                  </a:lnTo>
                  <a:lnTo>
                    <a:pt x="4256" y="1027"/>
                  </a:lnTo>
                  <a:lnTo>
                    <a:pt x="4256" y="1028"/>
                  </a:lnTo>
                  <a:lnTo>
                    <a:pt x="4306" y="1028"/>
                  </a:lnTo>
                  <a:lnTo>
                    <a:pt x="4306" y="1028"/>
                  </a:lnTo>
                  <a:lnTo>
                    <a:pt x="4313" y="1028"/>
                  </a:lnTo>
                  <a:lnTo>
                    <a:pt x="4313" y="1030"/>
                  </a:lnTo>
                  <a:lnTo>
                    <a:pt x="4349" y="1030"/>
                  </a:lnTo>
                  <a:lnTo>
                    <a:pt x="4349" y="1030"/>
                  </a:lnTo>
                  <a:lnTo>
                    <a:pt x="4356" y="1030"/>
                  </a:lnTo>
                  <a:lnTo>
                    <a:pt x="4356" y="1032"/>
                  </a:lnTo>
                  <a:lnTo>
                    <a:pt x="4380" y="1032"/>
                  </a:lnTo>
                  <a:lnTo>
                    <a:pt x="4380" y="1033"/>
                  </a:lnTo>
                  <a:lnTo>
                    <a:pt x="4385" y="1033"/>
                  </a:lnTo>
                  <a:lnTo>
                    <a:pt x="4385" y="1033"/>
                  </a:lnTo>
                  <a:lnTo>
                    <a:pt x="4394" y="1033"/>
                  </a:lnTo>
                  <a:lnTo>
                    <a:pt x="4394" y="1035"/>
                  </a:lnTo>
                  <a:lnTo>
                    <a:pt x="4399" y="1035"/>
                  </a:lnTo>
                  <a:lnTo>
                    <a:pt x="4399" y="1035"/>
                  </a:lnTo>
                  <a:lnTo>
                    <a:pt x="4404" y="1035"/>
                  </a:lnTo>
                  <a:lnTo>
                    <a:pt x="4404" y="1036"/>
                  </a:lnTo>
                  <a:lnTo>
                    <a:pt x="4411" y="1036"/>
                  </a:lnTo>
                  <a:lnTo>
                    <a:pt x="4411" y="1036"/>
                  </a:lnTo>
                  <a:lnTo>
                    <a:pt x="4423" y="1036"/>
                  </a:lnTo>
                  <a:lnTo>
                    <a:pt x="4423" y="1038"/>
                  </a:lnTo>
                  <a:lnTo>
                    <a:pt x="4430" y="1038"/>
                  </a:lnTo>
                  <a:lnTo>
                    <a:pt x="4430" y="1038"/>
                  </a:lnTo>
                  <a:lnTo>
                    <a:pt x="4437" y="1038"/>
                  </a:lnTo>
                  <a:lnTo>
                    <a:pt x="4437" y="1040"/>
                  </a:lnTo>
                  <a:lnTo>
                    <a:pt x="4449" y="1040"/>
                  </a:lnTo>
                  <a:lnTo>
                    <a:pt x="4449" y="1040"/>
                  </a:lnTo>
                  <a:lnTo>
                    <a:pt x="4454" y="1040"/>
                  </a:lnTo>
                  <a:lnTo>
                    <a:pt x="4454" y="1041"/>
                  </a:lnTo>
                  <a:lnTo>
                    <a:pt x="4509" y="1041"/>
                  </a:lnTo>
                  <a:lnTo>
                    <a:pt x="4509" y="1041"/>
                  </a:lnTo>
                  <a:lnTo>
                    <a:pt x="4528" y="1041"/>
                  </a:lnTo>
                  <a:lnTo>
                    <a:pt x="4528" y="1043"/>
                  </a:lnTo>
                  <a:lnTo>
                    <a:pt x="4559" y="1043"/>
                  </a:lnTo>
                  <a:lnTo>
                    <a:pt x="4559" y="1043"/>
                  </a:lnTo>
                  <a:lnTo>
                    <a:pt x="4573" y="1043"/>
                  </a:lnTo>
                  <a:lnTo>
                    <a:pt x="4573" y="1045"/>
                  </a:lnTo>
                  <a:lnTo>
                    <a:pt x="4581" y="1045"/>
                  </a:lnTo>
                  <a:lnTo>
                    <a:pt x="4581" y="1045"/>
                  </a:lnTo>
                  <a:lnTo>
                    <a:pt x="4595" y="1045"/>
                  </a:lnTo>
                  <a:lnTo>
                    <a:pt x="4595" y="1046"/>
                  </a:lnTo>
                  <a:lnTo>
                    <a:pt x="4609" y="1046"/>
                  </a:lnTo>
                  <a:lnTo>
                    <a:pt x="4609" y="1046"/>
                  </a:lnTo>
                  <a:lnTo>
                    <a:pt x="4631" y="1046"/>
                  </a:lnTo>
                  <a:lnTo>
                    <a:pt x="4631" y="1048"/>
                  </a:lnTo>
                  <a:lnTo>
                    <a:pt x="4650" y="1048"/>
                  </a:lnTo>
                  <a:lnTo>
                    <a:pt x="4650" y="1048"/>
                  </a:lnTo>
                  <a:lnTo>
                    <a:pt x="4655" y="1048"/>
                  </a:lnTo>
                  <a:lnTo>
                    <a:pt x="4655" y="1048"/>
                  </a:lnTo>
                  <a:lnTo>
                    <a:pt x="4700" y="1048"/>
                  </a:lnTo>
                  <a:lnTo>
                    <a:pt x="4702" y="1048"/>
                  </a:lnTo>
                  <a:lnTo>
                    <a:pt x="4702" y="1049"/>
                  </a:lnTo>
                  <a:lnTo>
                    <a:pt x="4710" y="1049"/>
                  </a:lnTo>
                  <a:lnTo>
                    <a:pt x="4710" y="1051"/>
                  </a:lnTo>
                  <a:lnTo>
                    <a:pt x="4719" y="1051"/>
                  </a:lnTo>
                  <a:lnTo>
                    <a:pt x="4719" y="1051"/>
                  </a:lnTo>
                  <a:lnTo>
                    <a:pt x="4721" y="1051"/>
                  </a:lnTo>
                  <a:lnTo>
                    <a:pt x="4721" y="1053"/>
                  </a:lnTo>
                  <a:lnTo>
                    <a:pt x="4726" y="1053"/>
                  </a:lnTo>
                  <a:lnTo>
                    <a:pt x="4726" y="1053"/>
                  </a:lnTo>
                  <a:lnTo>
                    <a:pt x="4729" y="1053"/>
                  </a:lnTo>
                  <a:lnTo>
                    <a:pt x="4729" y="1054"/>
                  </a:lnTo>
                  <a:lnTo>
                    <a:pt x="4769" y="1054"/>
                  </a:lnTo>
                  <a:lnTo>
                    <a:pt x="4769" y="1056"/>
                  </a:lnTo>
                  <a:lnTo>
                    <a:pt x="4776" y="1056"/>
                  </a:lnTo>
                  <a:lnTo>
                    <a:pt x="4776" y="1056"/>
                  </a:lnTo>
                  <a:lnTo>
                    <a:pt x="4805" y="1056"/>
                  </a:lnTo>
                  <a:lnTo>
                    <a:pt x="4805" y="1057"/>
                  </a:lnTo>
                  <a:lnTo>
                    <a:pt x="4831" y="1057"/>
                  </a:lnTo>
                  <a:lnTo>
                    <a:pt x="4831" y="1057"/>
                  </a:lnTo>
                  <a:lnTo>
                    <a:pt x="4834" y="1057"/>
                  </a:lnTo>
                  <a:lnTo>
                    <a:pt x="4834" y="1057"/>
                  </a:lnTo>
                  <a:lnTo>
                    <a:pt x="4874" y="1057"/>
                  </a:lnTo>
                  <a:lnTo>
                    <a:pt x="4877" y="1057"/>
                  </a:lnTo>
                  <a:lnTo>
                    <a:pt x="4877" y="1059"/>
                  </a:lnTo>
                  <a:lnTo>
                    <a:pt x="4891" y="1059"/>
                  </a:lnTo>
                  <a:lnTo>
                    <a:pt x="4891" y="1061"/>
                  </a:lnTo>
                  <a:lnTo>
                    <a:pt x="4915" y="1061"/>
                  </a:lnTo>
                  <a:lnTo>
                    <a:pt x="4915" y="1061"/>
                  </a:lnTo>
                  <a:lnTo>
                    <a:pt x="4917" y="1061"/>
                  </a:lnTo>
                  <a:lnTo>
                    <a:pt x="4917" y="1062"/>
                  </a:lnTo>
                  <a:lnTo>
                    <a:pt x="4925" y="1062"/>
                  </a:lnTo>
                  <a:lnTo>
                    <a:pt x="4925" y="1064"/>
                  </a:lnTo>
                  <a:lnTo>
                    <a:pt x="4927" y="1064"/>
                  </a:lnTo>
                  <a:lnTo>
                    <a:pt x="4927" y="1064"/>
                  </a:lnTo>
                  <a:lnTo>
                    <a:pt x="4953" y="1064"/>
                  </a:lnTo>
                  <a:lnTo>
                    <a:pt x="4956" y="1064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21E87911-DE08-4C3B-B996-77A76A363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357"/>
              <a:ext cx="4851400" cy="1282700"/>
            </a:xfrm>
            <a:custGeom>
              <a:avLst/>
              <a:gdLst>
                <a:gd name="T0" fmla="*/ 36 w 3056"/>
                <a:gd name="T1" fmla="*/ 10 h 808"/>
                <a:gd name="T2" fmla="*/ 63 w 3056"/>
                <a:gd name="T3" fmla="*/ 26 h 808"/>
                <a:gd name="T4" fmla="*/ 89 w 3056"/>
                <a:gd name="T5" fmla="*/ 44 h 808"/>
                <a:gd name="T6" fmla="*/ 115 w 3056"/>
                <a:gd name="T7" fmla="*/ 62 h 808"/>
                <a:gd name="T8" fmla="*/ 144 w 3056"/>
                <a:gd name="T9" fmla="*/ 81 h 808"/>
                <a:gd name="T10" fmla="*/ 172 w 3056"/>
                <a:gd name="T11" fmla="*/ 102 h 808"/>
                <a:gd name="T12" fmla="*/ 203 w 3056"/>
                <a:gd name="T13" fmla="*/ 124 h 808"/>
                <a:gd name="T14" fmla="*/ 230 w 3056"/>
                <a:gd name="T15" fmla="*/ 139 h 808"/>
                <a:gd name="T16" fmla="*/ 254 w 3056"/>
                <a:gd name="T17" fmla="*/ 158 h 808"/>
                <a:gd name="T18" fmla="*/ 285 w 3056"/>
                <a:gd name="T19" fmla="*/ 178 h 808"/>
                <a:gd name="T20" fmla="*/ 309 w 3056"/>
                <a:gd name="T21" fmla="*/ 195 h 808"/>
                <a:gd name="T22" fmla="*/ 335 w 3056"/>
                <a:gd name="T23" fmla="*/ 210 h 808"/>
                <a:gd name="T24" fmla="*/ 366 w 3056"/>
                <a:gd name="T25" fmla="*/ 229 h 808"/>
                <a:gd name="T26" fmla="*/ 392 w 3056"/>
                <a:gd name="T27" fmla="*/ 242 h 808"/>
                <a:gd name="T28" fmla="*/ 416 w 3056"/>
                <a:gd name="T29" fmla="*/ 258 h 808"/>
                <a:gd name="T30" fmla="*/ 450 w 3056"/>
                <a:gd name="T31" fmla="*/ 269 h 808"/>
                <a:gd name="T32" fmla="*/ 471 w 3056"/>
                <a:gd name="T33" fmla="*/ 287 h 808"/>
                <a:gd name="T34" fmla="*/ 505 w 3056"/>
                <a:gd name="T35" fmla="*/ 300 h 808"/>
                <a:gd name="T36" fmla="*/ 531 w 3056"/>
                <a:gd name="T37" fmla="*/ 318 h 808"/>
                <a:gd name="T38" fmla="*/ 571 w 3056"/>
                <a:gd name="T39" fmla="*/ 331 h 808"/>
                <a:gd name="T40" fmla="*/ 605 w 3056"/>
                <a:gd name="T41" fmla="*/ 348 h 808"/>
                <a:gd name="T42" fmla="*/ 638 w 3056"/>
                <a:gd name="T43" fmla="*/ 360 h 808"/>
                <a:gd name="T44" fmla="*/ 660 w 3056"/>
                <a:gd name="T45" fmla="*/ 376 h 808"/>
                <a:gd name="T46" fmla="*/ 691 w 3056"/>
                <a:gd name="T47" fmla="*/ 387 h 808"/>
                <a:gd name="T48" fmla="*/ 724 w 3056"/>
                <a:gd name="T49" fmla="*/ 402 h 808"/>
                <a:gd name="T50" fmla="*/ 753 w 3056"/>
                <a:gd name="T51" fmla="*/ 414 h 808"/>
                <a:gd name="T52" fmla="*/ 803 w 3056"/>
                <a:gd name="T53" fmla="*/ 429 h 808"/>
                <a:gd name="T54" fmla="*/ 832 w 3056"/>
                <a:gd name="T55" fmla="*/ 439 h 808"/>
                <a:gd name="T56" fmla="*/ 870 w 3056"/>
                <a:gd name="T57" fmla="*/ 452 h 808"/>
                <a:gd name="T58" fmla="*/ 930 w 3056"/>
                <a:gd name="T59" fmla="*/ 463 h 808"/>
                <a:gd name="T60" fmla="*/ 968 w 3056"/>
                <a:gd name="T61" fmla="*/ 477 h 808"/>
                <a:gd name="T62" fmla="*/ 1001 w 3056"/>
                <a:gd name="T63" fmla="*/ 485 h 808"/>
                <a:gd name="T64" fmla="*/ 1025 w 3056"/>
                <a:gd name="T65" fmla="*/ 497 h 808"/>
                <a:gd name="T66" fmla="*/ 1087 w 3056"/>
                <a:gd name="T67" fmla="*/ 505 h 808"/>
                <a:gd name="T68" fmla="*/ 1128 w 3056"/>
                <a:gd name="T69" fmla="*/ 519 h 808"/>
                <a:gd name="T70" fmla="*/ 1162 w 3056"/>
                <a:gd name="T71" fmla="*/ 529 h 808"/>
                <a:gd name="T72" fmla="*/ 1200 w 3056"/>
                <a:gd name="T73" fmla="*/ 547 h 808"/>
                <a:gd name="T74" fmla="*/ 1250 w 3056"/>
                <a:gd name="T75" fmla="*/ 561 h 808"/>
                <a:gd name="T76" fmla="*/ 1293 w 3056"/>
                <a:gd name="T77" fmla="*/ 574 h 808"/>
                <a:gd name="T78" fmla="*/ 1341 w 3056"/>
                <a:gd name="T79" fmla="*/ 584 h 808"/>
                <a:gd name="T80" fmla="*/ 1369 w 3056"/>
                <a:gd name="T81" fmla="*/ 595 h 808"/>
                <a:gd name="T82" fmla="*/ 1427 w 3056"/>
                <a:gd name="T83" fmla="*/ 606 h 808"/>
                <a:gd name="T84" fmla="*/ 1484 w 3056"/>
                <a:gd name="T85" fmla="*/ 618 h 808"/>
                <a:gd name="T86" fmla="*/ 1532 w 3056"/>
                <a:gd name="T87" fmla="*/ 626 h 808"/>
                <a:gd name="T88" fmla="*/ 1594 w 3056"/>
                <a:gd name="T89" fmla="*/ 635 h 808"/>
                <a:gd name="T90" fmla="*/ 1644 w 3056"/>
                <a:gd name="T91" fmla="*/ 643 h 808"/>
                <a:gd name="T92" fmla="*/ 1680 w 3056"/>
                <a:gd name="T93" fmla="*/ 655 h 808"/>
                <a:gd name="T94" fmla="*/ 1718 w 3056"/>
                <a:gd name="T95" fmla="*/ 664 h 808"/>
                <a:gd name="T96" fmla="*/ 1766 w 3056"/>
                <a:gd name="T97" fmla="*/ 676 h 808"/>
                <a:gd name="T98" fmla="*/ 1804 w 3056"/>
                <a:gd name="T99" fmla="*/ 685 h 808"/>
                <a:gd name="T100" fmla="*/ 1883 w 3056"/>
                <a:gd name="T101" fmla="*/ 696 h 808"/>
                <a:gd name="T102" fmla="*/ 1950 w 3056"/>
                <a:gd name="T103" fmla="*/ 705 h 808"/>
                <a:gd name="T104" fmla="*/ 2041 w 3056"/>
                <a:gd name="T105" fmla="*/ 714 h 808"/>
                <a:gd name="T106" fmla="*/ 2122 w 3056"/>
                <a:gd name="T107" fmla="*/ 724 h 808"/>
                <a:gd name="T108" fmla="*/ 2218 w 3056"/>
                <a:gd name="T109" fmla="*/ 735 h 808"/>
                <a:gd name="T110" fmla="*/ 2330 w 3056"/>
                <a:gd name="T111" fmla="*/ 748 h 808"/>
                <a:gd name="T112" fmla="*/ 2509 w 3056"/>
                <a:gd name="T113" fmla="*/ 761 h 808"/>
                <a:gd name="T114" fmla="*/ 2643 w 3056"/>
                <a:gd name="T115" fmla="*/ 777 h 808"/>
                <a:gd name="T116" fmla="*/ 2765 w 3056"/>
                <a:gd name="T117" fmla="*/ 788 h 808"/>
                <a:gd name="T118" fmla="*/ 2903 w 3056"/>
                <a:gd name="T119" fmla="*/ 795 h 808"/>
                <a:gd name="T120" fmla="*/ 2982 w 3056"/>
                <a:gd name="T121" fmla="*/ 804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56" h="808">
                  <a:moveTo>
                    <a:pt x="0" y="0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9" y="5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4" y="7"/>
                  </a:lnTo>
                  <a:lnTo>
                    <a:pt x="34" y="8"/>
                  </a:lnTo>
                  <a:lnTo>
                    <a:pt x="36" y="8"/>
                  </a:lnTo>
                  <a:lnTo>
                    <a:pt x="36" y="10"/>
                  </a:lnTo>
                  <a:lnTo>
                    <a:pt x="39" y="10"/>
                  </a:lnTo>
                  <a:lnTo>
                    <a:pt x="39" y="13"/>
                  </a:lnTo>
                  <a:lnTo>
                    <a:pt x="43" y="13"/>
                  </a:lnTo>
                  <a:lnTo>
                    <a:pt x="43" y="17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8" y="20"/>
                  </a:lnTo>
                  <a:lnTo>
                    <a:pt x="48" y="21"/>
                  </a:lnTo>
                  <a:lnTo>
                    <a:pt x="51" y="21"/>
                  </a:lnTo>
                  <a:lnTo>
                    <a:pt x="51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5" y="23"/>
                  </a:lnTo>
                  <a:lnTo>
                    <a:pt x="55" y="25"/>
                  </a:lnTo>
                  <a:lnTo>
                    <a:pt x="58" y="25"/>
                  </a:lnTo>
                  <a:lnTo>
                    <a:pt x="58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5" y="26"/>
                  </a:lnTo>
                  <a:lnTo>
                    <a:pt x="65" y="29"/>
                  </a:lnTo>
                  <a:lnTo>
                    <a:pt x="67" y="29"/>
                  </a:lnTo>
                  <a:lnTo>
                    <a:pt x="67" y="33"/>
                  </a:lnTo>
                  <a:lnTo>
                    <a:pt x="70" y="33"/>
                  </a:lnTo>
                  <a:lnTo>
                    <a:pt x="70" y="34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4" y="34"/>
                  </a:lnTo>
                  <a:lnTo>
                    <a:pt x="74" y="37"/>
                  </a:lnTo>
                  <a:lnTo>
                    <a:pt x="77" y="37"/>
                  </a:lnTo>
                  <a:lnTo>
                    <a:pt x="77" y="41"/>
                  </a:lnTo>
                  <a:lnTo>
                    <a:pt x="79" y="41"/>
                  </a:lnTo>
                  <a:lnTo>
                    <a:pt x="79" y="42"/>
                  </a:lnTo>
                  <a:lnTo>
                    <a:pt x="89" y="42"/>
                  </a:lnTo>
                  <a:lnTo>
                    <a:pt x="89" y="44"/>
                  </a:lnTo>
                  <a:lnTo>
                    <a:pt x="91" y="44"/>
                  </a:lnTo>
                  <a:lnTo>
                    <a:pt x="91" y="44"/>
                  </a:lnTo>
                  <a:lnTo>
                    <a:pt x="94" y="44"/>
                  </a:lnTo>
                  <a:lnTo>
                    <a:pt x="94" y="46"/>
                  </a:lnTo>
                  <a:lnTo>
                    <a:pt x="96" y="46"/>
                  </a:lnTo>
                  <a:lnTo>
                    <a:pt x="96" y="47"/>
                  </a:lnTo>
                  <a:lnTo>
                    <a:pt x="98" y="47"/>
                  </a:lnTo>
                  <a:lnTo>
                    <a:pt x="98" y="49"/>
                  </a:lnTo>
                  <a:lnTo>
                    <a:pt x="103" y="49"/>
                  </a:lnTo>
                  <a:lnTo>
                    <a:pt x="103" y="52"/>
                  </a:lnTo>
                  <a:lnTo>
                    <a:pt x="106" y="52"/>
                  </a:lnTo>
                  <a:lnTo>
                    <a:pt x="106" y="55"/>
                  </a:lnTo>
                  <a:lnTo>
                    <a:pt x="110" y="55"/>
                  </a:lnTo>
                  <a:lnTo>
                    <a:pt x="110" y="58"/>
                  </a:lnTo>
                  <a:lnTo>
                    <a:pt x="113" y="58"/>
                  </a:lnTo>
                  <a:lnTo>
                    <a:pt x="113" y="62"/>
                  </a:lnTo>
                  <a:lnTo>
                    <a:pt x="115" y="62"/>
                  </a:lnTo>
                  <a:lnTo>
                    <a:pt x="115" y="63"/>
                  </a:lnTo>
                  <a:lnTo>
                    <a:pt x="117" y="63"/>
                  </a:lnTo>
                  <a:lnTo>
                    <a:pt x="117" y="65"/>
                  </a:lnTo>
                  <a:lnTo>
                    <a:pt x="122" y="65"/>
                  </a:lnTo>
                  <a:lnTo>
                    <a:pt x="122" y="65"/>
                  </a:lnTo>
                  <a:lnTo>
                    <a:pt x="125" y="65"/>
                  </a:lnTo>
                  <a:lnTo>
                    <a:pt x="125" y="66"/>
                  </a:lnTo>
                  <a:lnTo>
                    <a:pt x="127" y="66"/>
                  </a:lnTo>
                  <a:lnTo>
                    <a:pt x="127" y="68"/>
                  </a:lnTo>
                  <a:lnTo>
                    <a:pt x="132" y="68"/>
                  </a:lnTo>
                  <a:lnTo>
                    <a:pt x="132" y="73"/>
                  </a:lnTo>
                  <a:lnTo>
                    <a:pt x="137" y="73"/>
                  </a:lnTo>
                  <a:lnTo>
                    <a:pt x="137" y="75"/>
                  </a:lnTo>
                  <a:lnTo>
                    <a:pt x="139" y="75"/>
                  </a:lnTo>
                  <a:lnTo>
                    <a:pt x="139" y="78"/>
                  </a:lnTo>
                  <a:lnTo>
                    <a:pt x="144" y="78"/>
                  </a:lnTo>
                  <a:lnTo>
                    <a:pt x="144" y="81"/>
                  </a:lnTo>
                  <a:lnTo>
                    <a:pt x="146" y="81"/>
                  </a:lnTo>
                  <a:lnTo>
                    <a:pt x="146" y="83"/>
                  </a:lnTo>
                  <a:lnTo>
                    <a:pt x="149" y="83"/>
                  </a:lnTo>
                  <a:lnTo>
                    <a:pt x="149" y="86"/>
                  </a:lnTo>
                  <a:lnTo>
                    <a:pt x="151" y="86"/>
                  </a:lnTo>
                  <a:lnTo>
                    <a:pt x="151" y="87"/>
                  </a:lnTo>
                  <a:lnTo>
                    <a:pt x="156" y="87"/>
                  </a:lnTo>
                  <a:lnTo>
                    <a:pt x="156" y="91"/>
                  </a:lnTo>
                  <a:lnTo>
                    <a:pt x="158" y="91"/>
                  </a:lnTo>
                  <a:lnTo>
                    <a:pt x="158" y="92"/>
                  </a:lnTo>
                  <a:lnTo>
                    <a:pt x="165" y="92"/>
                  </a:lnTo>
                  <a:lnTo>
                    <a:pt x="165" y="95"/>
                  </a:lnTo>
                  <a:lnTo>
                    <a:pt x="168" y="95"/>
                  </a:lnTo>
                  <a:lnTo>
                    <a:pt x="168" y="99"/>
                  </a:lnTo>
                  <a:lnTo>
                    <a:pt x="170" y="99"/>
                  </a:lnTo>
                  <a:lnTo>
                    <a:pt x="170" y="102"/>
                  </a:lnTo>
                  <a:lnTo>
                    <a:pt x="172" y="102"/>
                  </a:lnTo>
                  <a:lnTo>
                    <a:pt x="172" y="102"/>
                  </a:lnTo>
                  <a:lnTo>
                    <a:pt x="175" y="102"/>
                  </a:lnTo>
                  <a:lnTo>
                    <a:pt x="175" y="108"/>
                  </a:lnTo>
                  <a:lnTo>
                    <a:pt x="177" y="108"/>
                  </a:lnTo>
                  <a:lnTo>
                    <a:pt x="177" y="115"/>
                  </a:lnTo>
                  <a:lnTo>
                    <a:pt x="184" y="115"/>
                  </a:lnTo>
                  <a:lnTo>
                    <a:pt x="184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92" y="116"/>
                  </a:lnTo>
                  <a:lnTo>
                    <a:pt x="192" y="120"/>
                  </a:lnTo>
                  <a:lnTo>
                    <a:pt x="194" y="120"/>
                  </a:lnTo>
                  <a:lnTo>
                    <a:pt x="194" y="121"/>
                  </a:lnTo>
                  <a:lnTo>
                    <a:pt x="196" y="121"/>
                  </a:lnTo>
                  <a:lnTo>
                    <a:pt x="196" y="123"/>
                  </a:lnTo>
                  <a:lnTo>
                    <a:pt x="203" y="123"/>
                  </a:lnTo>
                  <a:lnTo>
                    <a:pt x="203" y="124"/>
                  </a:lnTo>
                  <a:lnTo>
                    <a:pt x="206" y="124"/>
                  </a:lnTo>
                  <a:lnTo>
                    <a:pt x="206" y="126"/>
                  </a:lnTo>
                  <a:lnTo>
                    <a:pt x="208" y="126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29"/>
                  </a:lnTo>
                  <a:lnTo>
                    <a:pt x="215" y="129"/>
                  </a:lnTo>
                  <a:lnTo>
                    <a:pt x="215" y="131"/>
                  </a:lnTo>
                  <a:lnTo>
                    <a:pt x="218" y="131"/>
                  </a:lnTo>
                  <a:lnTo>
                    <a:pt x="218" y="134"/>
                  </a:lnTo>
                  <a:lnTo>
                    <a:pt x="223" y="134"/>
                  </a:lnTo>
                  <a:lnTo>
                    <a:pt x="223" y="136"/>
                  </a:lnTo>
                  <a:lnTo>
                    <a:pt x="225" y="136"/>
                  </a:lnTo>
                  <a:lnTo>
                    <a:pt x="225" y="136"/>
                  </a:lnTo>
                  <a:lnTo>
                    <a:pt x="227" y="136"/>
                  </a:lnTo>
                  <a:lnTo>
                    <a:pt x="227" y="139"/>
                  </a:lnTo>
                  <a:lnTo>
                    <a:pt x="230" y="139"/>
                  </a:lnTo>
                  <a:lnTo>
                    <a:pt x="230" y="141"/>
                  </a:lnTo>
                  <a:lnTo>
                    <a:pt x="232" y="141"/>
                  </a:lnTo>
                  <a:lnTo>
                    <a:pt x="232" y="142"/>
                  </a:lnTo>
                  <a:lnTo>
                    <a:pt x="235" y="142"/>
                  </a:lnTo>
                  <a:lnTo>
                    <a:pt x="235" y="145"/>
                  </a:lnTo>
                  <a:lnTo>
                    <a:pt x="237" y="145"/>
                  </a:lnTo>
                  <a:lnTo>
                    <a:pt x="237" y="147"/>
                  </a:lnTo>
                  <a:lnTo>
                    <a:pt x="242" y="147"/>
                  </a:lnTo>
                  <a:lnTo>
                    <a:pt x="242" y="150"/>
                  </a:lnTo>
                  <a:lnTo>
                    <a:pt x="244" y="150"/>
                  </a:lnTo>
                  <a:lnTo>
                    <a:pt x="244" y="150"/>
                  </a:lnTo>
                  <a:lnTo>
                    <a:pt x="246" y="150"/>
                  </a:lnTo>
                  <a:lnTo>
                    <a:pt x="246" y="153"/>
                  </a:lnTo>
                  <a:lnTo>
                    <a:pt x="251" y="153"/>
                  </a:lnTo>
                  <a:lnTo>
                    <a:pt x="251" y="157"/>
                  </a:lnTo>
                  <a:lnTo>
                    <a:pt x="254" y="157"/>
                  </a:lnTo>
                  <a:lnTo>
                    <a:pt x="254" y="158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3" y="158"/>
                  </a:lnTo>
                  <a:lnTo>
                    <a:pt x="263" y="160"/>
                  </a:lnTo>
                  <a:lnTo>
                    <a:pt x="266" y="160"/>
                  </a:lnTo>
                  <a:lnTo>
                    <a:pt x="266" y="163"/>
                  </a:lnTo>
                  <a:lnTo>
                    <a:pt x="268" y="163"/>
                  </a:lnTo>
                  <a:lnTo>
                    <a:pt x="268" y="166"/>
                  </a:lnTo>
                  <a:lnTo>
                    <a:pt x="273" y="166"/>
                  </a:lnTo>
                  <a:lnTo>
                    <a:pt x="273" y="166"/>
                  </a:lnTo>
                  <a:lnTo>
                    <a:pt x="275" y="166"/>
                  </a:lnTo>
                  <a:lnTo>
                    <a:pt x="275" y="171"/>
                  </a:lnTo>
                  <a:lnTo>
                    <a:pt x="278" y="171"/>
                  </a:lnTo>
                  <a:lnTo>
                    <a:pt x="278" y="174"/>
                  </a:lnTo>
                  <a:lnTo>
                    <a:pt x="282" y="174"/>
                  </a:lnTo>
                  <a:lnTo>
                    <a:pt x="282" y="178"/>
                  </a:lnTo>
                  <a:lnTo>
                    <a:pt x="285" y="178"/>
                  </a:lnTo>
                  <a:lnTo>
                    <a:pt x="285" y="179"/>
                  </a:lnTo>
                  <a:lnTo>
                    <a:pt x="287" y="179"/>
                  </a:lnTo>
                  <a:lnTo>
                    <a:pt x="287" y="181"/>
                  </a:lnTo>
                  <a:lnTo>
                    <a:pt x="289" y="181"/>
                  </a:lnTo>
                  <a:lnTo>
                    <a:pt x="289" y="182"/>
                  </a:lnTo>
                  <a:lnTo>
                    <a:pt x="294" y="182"/>
                  </a:lnTo>
                  <a:lnTo>
                    <a:pt x="294" y="184"/>
                  </a:lnTo>
                  <a:lnTo>
                    <a:pt x="297" y="184"/>
                  </a:lnTo>
                  <a:lnTo>
                    <a:pt x="297" y="186"/>
                  </a:lnTo>
                  <a:lnTo>
                    <a:pt x="301" y="186"/>
                  </a:lnTo>
                  <a:lnTo>
                    <a:pt x="301" y="187"/>
                  </a:lnTo>
                  <a:lnTo>
                    <a:pt x="304" y="187"/>
                  </a:lnTo>
                  <a:lnTo>
                    <a:pt x="304" y="192"/>
                  </a:lnTo>
                  <a:lnTo>
                    <a:pt x="306" y="192"/>
                  </a:lnTo>
                  <a:lnTo>
                    <a:pt x="306" y="194"/>
                  </a:lnTo>
                  <a:lnTo>
                    <a:pt x="309" y="194"/>
                  </a:lnTo>
                  <a:lnTo>
                    <a:pt x="309" y="195"/>
                  </a:lnTo>
                  <a:lnTo>
                    <a:pt x="311" y="195"/>
                  </a:lnTo>
                  <a:lnTo>
                    <a:pt x="311" y="197"/>
                  </a:lnTo>
                  <a:lnTo>
                    <a:pt x="313" y="197"/>
                  </a:lnTo>
                  <a:lnTo>
                    <a:pt x="313" y="199"/>
                  </a:lnTo>
                  <a:lnTo>
                    <a:pt x="316" y="199"/>
                  </a:lnTo>
                  <a:lnTo>
                    <a:pt x="316" y="202"/>
                  </a:lnTo>
                  <a:lnTo>
                    <a:pt x="321" y="202"/>
                  </a:lnTo>
                  <a:lnTo>
                    <a:pt x="321" y="203"/>
                  </a:lnTo>
                  <a:lnTo>
                    <a:pt x="325" y="203"/>
                  </a:lnTo>
                  <a:lnTo>
                    <a:pt x="325" y="205"/>
                  </a:lnTo>
                  <a:lnTo>
                    <a:pt x="328" y="205"/>
                  </a:lnTo>
                  <a:lnTo>
                    <a:pt x="328" y="207"/>
                  </a:lnTo>
                  <a:lnTo>
                    <a:pt x="330" y="207"/>
                  </a:lnTo>
                  <a:lnTo>
                    <a:pt x="330" y="208"/>
                  </a:lnTo>
                  <a:lnTo>
                    <a:pt x="332" y="208"/>
                  </a:lnTo>
                  <a:lnTo>
                    <a:pt x="332" y="210"/>
                  </a:lnTo>
                  <a:lnTo>
                    <a:pt x="335" y="210"/>
                  </a:lnTo>
                  <a:lnTo>
                    <a:pt x="335" y="213"/>
                  </a:lnTo>
                  <a:lnTo>
                    <a:pt x="347" y="213"/>
                  </a:lnTo>
                  <a:lnTo>
                    <a:pt x="347" y="213"/>
                  </a:lnTo>
                  <a:lnTo>
                    <a:pt x="349" y="213"/>
                  </a:lnTo>
                  <a:lnTo>
                    <a:pt x="349" y="215"/>
                  </a:lnTo>
                  <a:lnTo>
                    <a:pt x="352" y="215"/>
                  </a:lnTo>
                  <a:lnTo>
                    <a:pt x="352" y="216"/>
                  </a:lnTo>
                  <a:lnTo>
                    <a:pt x="354" y="216"/>
                  </a:lnTo>
                  <a:lnTo>
                    <a:pt x="354" y="220"/>
                  </a:lnTo>
                  <a:lnTo>
                    <a:pt x="356" y="220"/>
                  </a:lnTo>
                  <a:lnTo>
                    <a:pt x="356" y="223"/>
                  </a:lnTo>
                  <a:lnTo>
                    <a:pt x="361" y="223"/>
                  </a:lnTo>
                  <a:lnTo>
                    <a:pt x="361" y="228"/>
                  </a:lnTo>
                  <a:lnTo>
                    <a:pt x="364" y="228"/>
                  </a:lnTo>
                  <a:lnTo>
                    <a:pt x="364" y="229"/>
                  </a:lnTo>
                  <a:lnTo>
                    <a:pt x="366" y="229"/>
                  </a:lnTo>
                  <a:lnTo>
                    <a:pt x="366" y="229"/>
                  </a:lnTo>
                  <a:lnTo>
                    <a:pt x="368" y="229"/>
                  </a:lnTo>
                  <a:lnTo>
                    <a:pt x="368" y="232"/>
                  </a:lnTo>
                  <a:lnTo>
                    <a:pt x="371" y="232"/>
                  </a:lnTo>
                  <a:lnTo>
                    <a:pt x="371" y="234"/>
                  </a:lnTo>
                  <a:lnTo>
                    <a:pt x="373" y="234"/>
                  </a:lnTo>
                  <a:lnTo>
                    <a:pt x="373" y="236"/>
                  </a:lnTo>
                  <a:lnTo>
                    <a:pt x="376" y="236"/>
                  </a:lnTo>
                  <a:lnTo>
                    <a:pt x="376" y="236"/>
                  </a:lnTo>
                  <a:lnTo>
                    <a:pt x="380" y="236"/>
                  </a:lnTo>
                  <a:lnTo>
                    <a:pt x="380" y="237"/>
                  </a:lnTo>
                  <a:lnTo>
                    <a:pt x="383" y="237"/>
                  </a:lnTo>
                  <a:lnTo>
                    <a:pt x="383" y="237"/>
                  </a:lnTo>
                  <a:lnTo>
                    <a:pt x="385" y="237"/>
                  </a:lnTo>
                  <a:lnTo>
                    <a:pt x="385" y="240"/>
                  </a:lnTo>
                  <a:lnTo>
                    <a:pt x="390" y="240"/>
                  </a:lnTo>
                  <a:lnTo>
                    <a:pt x="390" y="242"/>
                  </a:lnTo>
                  <a:lnTo>
                    <a:pt x="392" y="242"/>
                  </a:lnTo>
                  <a:lnTo>
                    <a:pt x="392" y="245"/>
                  </a:lnTo>
                  <a:lnTo>
                    <a:pt x="395" y="245"/>
                  </a:lnTo>
                  <a:lnTo>
                    <a:pt x="395" y="245"/>
                  </a:lnTo>
                  <a:lnTo>
                    <a:pt x="402" y="245"/>
                  </a:lnTo>
                  <a:lnTo>
                    <a:pt x="402" y="247"/>
                  </a:lnTo>
                  <a:lnTo>
                    <a:pt x="404" y="247"/>
                  </a:lnTo>
                  <a:lnTo>
                    <a:pt x="404" y="249"/>
                  </a:lnTo>
                  <a:lnTo>
                    <a:pt x="407" y="249"/>
                  </a:lnTo>
                  <a:lnTo>
                    <a:pt x="407" y="252"/>
                  </a:lnTo>
                  <a:lnTo>
                    <a:pt x="409" y="252"/>
                  </a:lnTo>
                  <a:lnTo>
                    <a:pt x="409" y="253"/>
                  </a:lnTo>
                  <a:lnTo>
                    <a:pt x="411" y="253"/>
                  </a:lnTo>
                  <a:lnTo>
                    <a:pt x="411" y="255"/>
                  </a:lnTo>
                  <a:lnTo>
                    <a:pt x="414" y="255"/>
                  </a:lnTo>
                  <a:lnTo>
                    <a:pt x="414" y="257"/>
                  </a:lnTo>
                  <a:lnTo>
                    <a:pt x="416" y="257"/>
                  </a:lnTo>
                  <a:lnTo>
                    <a:pt x="416" y="258"/>
                  </a:lnTo>
                  <a:lnTo>
                    <a:pt x="421" y="258"/>
                  </a:lnTo>
                  <a:lnTo>
                    <a:pt x="421" y="260"/>
                  </a:lnTo>
                  <a:lnTo>
                    <a:pt x="426" y="260"/>
                  </a:lnTo>
                  <a:lnTo>
                    <a:pt x="426" y="260"/>
                  </a:lnTo>
                  <a:lnTo>
                    <a:pt x="428" y="260"/>
                  </a:lnTo>
                  <a:lnTo>
                    <a:pt x="428" y="261"/>
                  </a:lnTo>
                  <a:lnTo>
                    <a:pt x="430" y="261"/>
                  </a:lnTo>
                  <a:lnTo>
                    <a:pt x="430" y="263"/>
                  </a:lnTo>
                  <a:lnTo>
                    <a:pt x="440" y="263"/>
                  </a:lnTo>
                  <a:lnTo>
                    <a:pt x="440" y="265"/>
                  </a:lnTo>
                  <a:lnTo>
                    <a:pt x="442" y="265"/>
                  </a:lnTo>
                  <a:lnTo>
                    <a:pt x="442" y="268"/>
                  </a:lnTo>
                  <a:lnTo>
                    <a:pt x="445" y="268"/>
                  </a:lnTo>
                  <a:lnTo>
                    <a:pt x="445" y="268"/>
                  </a:lnTo>
                  <a:lnTo>
                    <a:pt x="447" y="268"/>
                  </a:lnTo>
                  <a:lnTo>
                    <a:pt x="447" y="269"/>
                  </a:lnTo>
                  <a:lnTo>
                    <a:pt x="450" y="269"/>
                  </a:lnTo>
                  <a:lnTo>
                    <a:pt x="450" y="273"/>
                  </a:lnTo>
                  <a:lnTo>
                    <a:pt x="452" y="273"/>
                  </a:lnTo>
                  <a:lnTo>
                    <a:pt x="452" y="274"/>
                  </a:lnTo>
                  <a:lnTo>
                    <a:pt x="454" y="274"/>
                  </a:lnTo>
                  <a:lnTo>
                    <a:pt x="454" y="276"/>
                  </a:lnTo>
                  <a:lnTo>
                    <a:pt x="457" y="276"/>
                  </a:lnTo>
                  <a:lnTo>
                    <a:pt x="457" y="278"/>
                  </a:lnTo>
                  <a:lnTo>
                    <a:pt x="462" y="278"/>
                  </a:lnTo>
                  <a:lnTo>
                    <a:pt x="462" y="279"/>
                  </a:lnTo>
                  <a:lnTo>
                    <a:pt x="464" y="279"/>
                  </a:lnTo>
                  <a:lnTo>
                    <a:pt x="464" y="281"/>
                  </a:lnTo>
                  <a:lnTo>
                    <a:pt x="466" y="281"/>
                  </a:lnTo>
                  <a:lnTo>
                    <a:pt x="466" y="284"/>
                  </a:lnTo>
                  <a:lnTo>
                    <a:pt x="469" y="284"/>
                  </a:lnTo>
                  <a:lnTo>
                    <a:pt x="469" y="286"/>
                  </a:lnTo>
                  <a:lnTo>
                    <a:pt x="471" y="286"/>
                  </a:lnTo>
                  <a:lnTo>
                    <a:pt x="471" y="287"/>
                  </a:lnTo>
                  <a:lnTo>
                    <a:pt x="473" y="287"/>
                  </a:lnTo>
                  <a:lnTo>
                    <a:pt x="473" y="289"/>
                  </a:lnTo>
                  <a:lnTo>
                    <a:pt x="481" y="289"/>
                  </a:lnTo>
                  <a:lnTo>
                    <a:pt x="481" y="290"/>
                  </a:lnTo>
                  <a:lnTo>
                    <a:pt x="485" y="290"/>
                  </a:lnTo>
                  <a:lnTo>
                    <a:pt x="485" y="294"/>
                  </a:lnTo>
                  <a:lnTo>
                    <a:pt x="488" y="294"/>
                  </a:lnTo>
                  <a:lnTo>
                    <a:pt x="488" y="294"/>
                  </a:lnTo>
                  <a:lnTo>
                    <a:pt x="490" y="294"/>
                  </a:lnTo>
                  <a:lnTo>
                    <a:pt x="490" y="295"/>
                  </a:lnTo>
                  <a:lnTo>
                    <a:pt x="493" y="295"/>
                  </a:lnTo>
                  <a:lnTo>
                    <a:pt x="493" y="297"/>
                  </a:lnTo>
                  <a:lnTo>
                    <a:pt x="495" y="297"/>
                  </a:lnTo>
                  <a:lnTo>
                    <a:pt x="495" y="297"/>
                  </a:lnTo>
                  <a:lnTo>
                    <a:pt x="500" y="297"/>
                  </a:lnTo>
                  <a:lnTo>
                    <a:pt x="500" y="300"/>
                  </a:lnTo>
                  <a:lnTo>
                    <a:pt x="505" y="300"/>
                  </a:lnTo>
                  <a:lnTo>
                    <a:pt x="505" y="303"/>
                  </a:lnTo>
                  <a:lnTo>
                    <a:pt x="507" y="303"/>
                  </a:lnTo>
                  <a:lnTo>
                    <a:pt x="507" y="303"/>
                  </a:lnTo>
                  <a:lnTo>
                    <a:pt x="509" y="303"/>
                  </a:lnTo>
                  <a:lnTo>
                    <a:pt x="509" y="307"/>
                  </a:lnTo>
                  <a:lnTo>
                    <a:pt x="512" y="307"/>
                  </a:lnTo>
                  <a:lnTo>
                    <a:pt x="512" y="308"/>
                  </a:lnTo>
                  <a:lnTo>
                    <a:pt x="514" y="308"/>
                  </a:lnTo>
                  <a:lnTo>
                    <a:pt x="514" y="310"/>
                  </a:lnTo>
                  <a:lnTo>
                    <a:pt x="519" y="310"/>
                  </a:lnTo>
                  <a:lnTo>
                    <a:pt x="519" y="311"/>
                  </a:lnTo>
                  <a:lnTo>
                    <a:pt x="521" y="311"/>
                  </a:lnTo>
                  <a:lnTo>
                    <a:pt x="521" y="313"/>
                  </a:lnTo>
                  <a:lnTo>
                    <a:pt x="524" y="313"/>
                  </a:lnTo>
                  <a:lnTo>
                    <a:pt x="524" y="315"/>
                  </a:lnTo>
                  <a:lnTo>
                    <a:pt x="531" y="315"/>
                  </a:lnTo>
                  <a:lnTo>
                    <a:pt x="531" y="318"/>
                  </a:lnTo>
                  <a:lnTo>
                    <a:pt x="536" y="318"/>
                  </a:lnTo>
                  <a:lnTo>
                    <a:pt x="536" y="319"/>
                  </a:lnTo>
                  <a:lnTo>
                    <a:pt x="543" y="319"/>
                  </a:lnTo>
                  <a:lnTo>
                    <a:pt x="543" y="321"/>
                  </a:lnTo>
                  <a:lnTo>
                    <a:pt x="545" y="321"/>
                  </a:lnTo>
                  <a:lnTo>
                    <a:pt x="545" y="324"/>
                  </a:lnTo>
                  <a:lnTo>
                    <a:pt x="548" y="324"/>
                  </a:lnTo>
                  <a:lnTo>
                    <a:pt x="548" y="327"/>
                  </a:lnTo>
                  <a:lnTo>
                    <a:pt x="559" y="327"/>
                  </a:lnTo>
                  <a:lnTo>
                    <a:pt x="559" y="327"/>
                  </a:lnTo>
                  <a:lnTo>
                    <a:pt x="562" y="327"/>
                  </a:lnTo>
                  <a:lnTo>
                    <a:pt x="562" y="329"/>
                  </a:lnTo>
                  <a:lnTo>
                    <a:pt x="564" y="329"/>
                  </a:lnTo>
                  <a:lnTo>
                    <a:pt x="564" y="331"/>
                  </a:lnTo>
                  <a:lnTo>
                    <a:pt x="567" y="331"/>
                  </a:lnTo>
                  <a:lnTo>
                    <a:pt x="567" y="331"/>
                  </a:lnTo>
                  <a:lnTo>
                    <a:pt x="571" y="331"/>
                  </a:lnTo>
                  <a:lnTo>
                    <a:pt x="571" y="336"/>
                  </a:lnTo>
                  <a:lnTo>
                    <a:pt x="574" y="336"/>
                  </a:lnTo>
                  <a:lnTo>
                    <a:pt x="574" y="336"/>
                  </a:lnTo>
                  <a:lnTo>
                    <a:pt x="583" y="336"/>
                  </a:lnTo>
                  <a:lnTo>
                    <a:pt x="583" y="337"/>
                  </a:lnTo>
                  <a:lnTo>
                    <a:pt x="586" y="337"/>
                  </a:lnTo>
                  <a:lnTo>
                    <a:pt x="586" y="339"/>
                  </a:lnTo>
                  <a:lnTo>
                    <a:pt x="588" y="339"/>
                  </a:lnTo>
                  <a:lnTo>
                    <a:pt x="588" y="342"/>
                  </a:lnTo>
                  <a:lnTo>
                    <a:pt x="591" y="342"/>
                  </a:lnTo>
                  <a:lnTo>
                    <a:pt x="591" y="342"/>
                  </a:lnTo>
                  <a:lnTo>
                    <a:pt x="595" y="342"/>
                  </a:lnTo>
                  <a:lnTo>
                    <a:pt x="595" y="345"/>
                  </a:lnTo>
                  <a:lnTo>
                    <a:pt x="600" y="345"/>
                  </a:lnTo>
                  <a:lnTo>
                    <a:pt x="600" y="347"/>
                  </a:lnTo>
                  <a:lnTo>
                    <a:pt x="605" y="347"/>
                  </a:lnTo>
                  <a:lnTo>
                    <a:pt x="605" y="348"/>
                  </a:lnTo>
                  <a:lnTo>
                    <a:pt x="607" y="348"/>
                  </a:lnTo>
                  <a:lnTo>
                    <a:pt x="607" y="350"/>
                  </a:lnTo>
                  <a:lnTo>
                    <a:pt x="610" y="350"/>
                  </a:lnTo>
                  <a:lnTo>
                    <a:pt x="610" y="350"/>
                  </a:lnTo>
                  <a:lnTo>
                    <a:pt x="614" y="350"/>
                  </a:lnTo>
                  <a:lnTo>
                    <a:pt x="614" y="352"/>
                  </a:lnTo>
                  <a:lnTo>
                    <a:pt x="619" y="352"/>
                  </a:lnTo>
                  <a:lnTo>
                    <a:pt x="619" y="353"/>
                  </a:lnTo>
                  <a:lnTo>
                    <a:pt x="622" y="353"/>
                  </a:lnTo>
                  <a:lnTo>
                    <a:pt x="622" y="355"/>
                  </a:lnTo>
                  <a:lnTo>
                    <a:pt x="626" y="355"/>
                  </a:lnTo>
                  <a:lnTo>
                    <a:pt x="626" y="358"/>
                  </a:lnTo>
                  <a:lnTo>
                    <a:pt x="631" y="358"/>
                  </a:lnTo>
                  <a:lnTo>
                    <a:pt x="631" y="360"/>
                  </a:lnTo>
                  <a:lnTo>
                    <a:pt x="634" y="360"/>
                  </a:lnTo>
                  <a:lnTo>
                    <a:pt x="634" y="360"/>
                  </a:lnTo>
                  <a:lnTo>
                    <a:pt x="638" y="360"/>
                  </a:lnTo>
                  <a:lnTo>
                    <a:pt x="638" y="361"/>
                  </a:lnTo>
                  <a:lnTo>
                    <a:pt x="641" y="361"/>
                  </a:lnTo>
                  <a:lnTo>
                    <a:pt x="641" y="363"/>
                  </a:lnTo>
                  <a:lnTo>
                    <a:pt x="643" y="363"/>
                  </a:lnTo>
                  <a:lnTo>
                    <a:pt x="643" y="365"/>
                  </a:lnTo>
                  <a:lnTo>
                    <a:pt x="645" y="365"/>
                  </a:lnTo>
                  <a:lnTo>
                    <a:pt x="645" y="365"/>
                  </a:lnTo>
                  <a:lnTo>
                    <a:pt x="648" y="365"/>
                  </a:lnTo>
                  <a:lnTo>
                    <a:pt x="648" y="366"/>
                  </a:lnTo>
                  <a:lnTo>
                    <a:pt x="650" y="366"/>
                  </a:lnTo>
                  <a:lnTo>
                    <a:pt x="650" y="371"/>
                  </a:lnTo>
                  <a:lnTo>
                    <a:pt x="653" y="371"/>
                  </a:lnTo>
                  <a:lnTo>
                    <a:pt x="653" y="373"/>
                  </a:lnTo>
                  <a:lnTo>
                    <a:pt x="655" y="373"/>
                  </a:lnTo>
                  <a:lnTo>
                    <a:pt x="655" y="374"/>
                  </a:lnTo>
                  <a:lnTo>
                    <a:pt x="660" y="374"/>
                  </a:lnTo>
                  <a:lnTo>
                    <a:pt x="660" y="376"/>
                  </a:lnTo>
                  <a:lnTo>
                    <a:pt x="662" y="376"/>
                  </a:lnTo>
                  <a:lnTo>
                    <a:pt x="662" y="376"/>
                  </a:lnTo>
                  <a:lnTo>
                    <a:pt x="665" y="376"/>
                  </a:lnTo>
                  <a:lnTo>
                    <a:pt x="665" y="377"/>
                  </a:lnTo>
                  <a:lnTo>
                    <a:pt x="669" y="377"/>
                  </a:lnTo>
                  <a:lnTo>
                    <a:pt x="669" y="379"/>
                  </a:lnTo>
                  <a:lnTo>
                    <a:pt x="672" y="379"/>
                  </a:lnTo>
                  <a:lnTo>
                    <a:pt x="672" y="382"/>
                  </a:lnTo>
                  <a:lnTo>
                    <a:pt x="674" y="382"/>
                  </a:lnTo>
                  <a:lnTo>
                    <a:pt x="674" y="382"/>
                  </a:lnTo>
                  <a:lnTo>
                    <a:pt x="681" y="382"/>
                  </a:lnTo>
                  <a:lnTo>
                    <a:pt x="681" y="384"/>
                  </a:lnTo>
                  <a:lnTo>
                    <a:pt x="684" y="384"/>
                  </a:lnTo>
                  <a:lnTo>
                    <a:pt x="684" y="384"/>
                  </a:lnTo>
                  <a:lnTo>
                    <a:pt x="686" y="384"/>
                  </a:lnTo>
                  <a:lnTo>
                    <a:pt x="686" y="387"/>
                  </a:lnTo>
                  <a:lnTo>
                    <a:pt x="691" y="387"/>
                  </a:lnTo>
                  <a:lnTo>
                    <a:pt x="691" y="389"/>
                  </a:lnTo>
                  <a:lnTo>
                    <a:pt x="693" y="389"/>
                  </a:lnTo>
                  <a:lnTo>
                    <a:pt x="693" y="392"/>
                  </a:lnTo>
                  <a:lnTo>
                    <a:pt x="698" y="392"/>
                  </a:lnTo>
                  <a:lnTo>
                    <a:pt x="698" y="394"/>
                  </a:lnTo>
                  <a:lnTo>
                    <a:pt x="703" y="394"/>
                  </a:lnTo>
                  <a:lnTo>
                    <a:pt x="703" y="395"/>
                  </a:lnTo>
                  <a:lnTo>
                    <a:pt x="708" y="395"/>
                  </a:lnTo>
                  <a:lnTo>
                    <a:pt x="708" y="395"/>
                  </a:lnTo>
                  <a:lnTo>
                    <a:pt x="710" y="395"/>
                  </a:lnTo>
                  <a:lnTo>
                    <a:pt x="710" y="398"/>
                  </a:lnTo>
                  <a:lnTo>
                    <a:pt x="717" y="398"/>
                  </a:lnTo>
                  <a:lnTo>
                    <a:pt x="717" y="400"/>
                  </a:lnTo>
                  <a:lnTo>
                    <a:pt x="722" y="400"/>
                  </a:lnTo>
                  <a:lnTo>
                    <a:pt x="722" y="400"/>
                  </a:lnTo>
                  <a:lnTo>
                    <a:pt x="724" y="400"/>
                  </a:lnTo>
                  <a:lnTo>
                    <a:pt x="724" y="402"/>
                  </a:lnTo>
                  <a:lnTo>
                    <a:pt x="727" y="402"/>
                  </a:lnTo>
                  <a:lnTo>
                    <a:pt x="727" y="403"/>
                  </a:lnTo>
                  <a:lnTo>
                    <a:pt x="729" y="403"/>
                  </a:lnTo>
                  <a:lnTo>
                    <a:pt x="729" y="406"/>
                  </a:lnTo>
                  <a:lnTo>
                    <a:pt x="731" y="406"/>
                  </a:lnTo>
                  <a:lnTo>
                    <a:pt x="731" y="408"/>
                  </a:lnTo>
                  <a:lnTo>
                    <a:pt x="739" y="408"/>
                  </a:lnTo>
                  <a:lnTo>
                    <a:pt x="739" y="408"/>
                  </a:lnTo>
                  <a:lnTo>
                    <a:pt x="741" y="408"/>
                  </a:lnTo>
                  <a:lnTo>
                    <a:pt x="741" y="410"/>
                  </a:lnTo>
                  <a:lnTo>
                    <a:pt x="746" y="410"/>
                  </a:lnTo>
                  <a:lnTo>
                    <a:pt x="746" y="411"/>
                  </a:lnTo>
                  <a:lnTo>
                    <a:pt x="748" y="411"/>
                  </a:lnTo>
                  <a:lnTo>
                    <a:pt x="748" y="413"/>
                  </a:lnTo>
                  <a:lnTo>
                    <a:pt x="751" y="413"/>
                  </a:lnTo>
                  <a:lnTo>
                    <a:pt x="751" y="414"/>
                  </a:lnTo>
                  <a:lnTo>
                    <a:pt x="753" y="414"/>
                  </a:lnTo>
                  <a:lnTo>
                    <a:pt x="753" y="416"/>
                  </a:lnTo>
                  <a:lnTo>
                    <a:pt x="758" y="416"/>
                  </a:lnTo>
                  <a:lnTo>
                    <a:pt x="758" y="416"/>
                  </a:lnTo>
                  <a:lnTo>
                    <a:pt x="767" y="416"/>
                  </a:lnTo>
                  <a:lnTo>
                    <a:pt x="767" y="418"/>
                  </a:lnTo>
                  <a:lnTo>
                    <a:pt x="770" y="418"/>
                  </a:lnTo>
                  <a:lnTo>
                    <a:pt x="770" y="419"/>
                  </a:lnTo>
                  <a:lnTo>
                    <a:pt x="772" y="419"/>
                  </a:lnTo>
                  <a:lnTo>
                    <a:pt x="772" y="421"/>
                  </a:lnTo>
                  <a:lnTo>
                    <a:pt x="777" y="421"/>
                  </a:lnTo>
                  <a:lnTo>
                    <a:pt x="777" y="421"/>
                  </a:lnTo>
                  <a:lnTo>
                    <a:pt x="789" y="421"/>
                  </a:lnTo>
                  <a:lnTo>
                    <a:pt x="789" y="426"/>
                  </a:lnTo>
                  <a:lnTo>
                    <a:pt x="801" y="426"/>
                  </a:lnTo>
                  <a:lnTo>
                    <a:pt x="801" y="427"/>
                  </a:lnTo>
                  <a:lnTo>
                    <a:pt x="803" y="427"/>
                  </a:lnTo>
                  <a:lnTo>
                    <a:pt x="803" y="429"/>
                  </a:lnTo>
                  <a:lnTo>
                    <a:pt x="806" y="429"/>
                  </a:lnTo>
                  <a:lnTo>
                    <a:pt x="806" y="429"/>
                  </a:lnTo>
                  <a:lnTo>
                    <a:pt x="808" y="429"/>
                  </a:lnTo>
                  <a:lnTo>
                    <a:pt x="808" y="431"/>
                  </a:lnTo>
                  <a:lnTo>
                    <a:pt x="810" y="431"/>
                  </a:lnTo>
                  <a:lnTo>
                    <a:pt x="810" y="432"/>
                  </a:lnTo>
                  <a:lnTo>
                    <a:pt x="813" y="432"/>
                  </a:lnTo>
                  <a:lnTo>
                    <a:pt x="813" y="434"/>
                  </a:lnTo>
                  <a:lnTo>
                    <a:pt x="818" y="434"/>
                  </a:lnTo>
                  <a:lnTo>
                    <a:pt x="818" y="435"/>
                  </a:lnTo>
                  <a:lnTo>
                    <a:pt x="820" y="435"/>
                  </a:lnTo>
                  <a:lnTo>
                    <a:pt x="820" y="435"/>
                  </a:lnTo>
                  <a:lnTo>
                    <a:pt x="822" y="435"/>
                  </a:lnTo>
                  <a:lnTo>
                    <a:pt x="822" y="437"/>
                  </a:lnTo>
                  <a:lnTo>
                    <a:pt x="825" y="437"/>
                  </a:lnTo>
                  <a:lnTo>
                    <a:pt x="825" y="439"/>
                  </a:lnTo>
                  <a:lnTo>
                    <a:pt x="832" y="439"/>
                  </a:lnTo>
                  <a:lnTo>
                    <a:pt x="832" y="440"/>
                  </a:lnTo>
                  <a:lnTo>
                    <a:pt x="837" y="440"/>
                  </a:lnTo>
                  <a:lnTo>
                    <a:pt x="837" y="442"/>
                  </a:lnTo>
                  <a:lnTo>
                    <a:pt x="841" y="442"/>
                  </a:lnTo>
                  <a:lnTo>
                    <a:pt x="841" y="443"/>
                  </a:lnTo>
                  <a:lnTo>
                    <a:pt x="844" y="443"/>
                  </a:lnTo>
                  <a:lnTo>
                    <a:pt x="844" y="445"/>
                  </a:lnTo>
                  <a:lnTo>
                    <a:pt x="846" y="445"/>
                  </a:lnTo>
                  <a:lnTo>
                    <a:pt x="846" y="448"/>
                  </a:lnTo>
                  <a:lnTo>
                    <a:pt x="858" y="448"/>
                  </a:lnTo>
                  <a:lnTo>
                    <a:pt x="858" y="448"/>
                  </a:lnTo>
                  <a:lnTo>
                    <a:pt x="861" y="448"/>
                  </a:lnTo>
                  <a:lnTo>
                    <a:pt x="861" y="450"/>
                  </a:lnTo>
                  <a:lnTo>
                    <a:pt x="863" y="450"/>
                  </a:lnTo>
                  <a:lnTo>
                    <a:pt x="863" y="450"/>
                  </a:lnTo>
                  <a:lnTo>
                    <a:pt x="870" y="450"/>
                  </a:lnTo>
                  <a:lnTo>
                    <a:pt x="870" y="452"/>
                  </a:lnTo>
                  <a:lnTo>
                    <a:pt x="877" y="452"/>
                  </a:lnTo>
                  <a:lnTo>
                    <a:pt x="877" y="453"/>
                  </a:lnTo>
                  <a:lnTo>
                    <a:pt x="884" y="453"/>
                  </a:lnTo>
                  <a:lnTo>
                    <a:pt x="884" y="456"/>
                  </a:lnTo>
                  <a:lnTo>
                    <a:pt x="896" y="456"/>
                  </a:lnTo>
                  <a:lnTo>
                    <a:pt x="896" y="456"/>
                  </a:lnTo>
                  <a:lnTo>
                    <a:pt x="901" y="456"/>
                  </a:lnTo>
                  <a:lnTo>
                    <a:pt x="901" y="458"/>
                  </a:lnTo>
                  <a:lnTo>
                    <a:pt x="904" y="458"/>
                  </a:lnTo>
                  <a:lnTo>
                    <a:pt x="904" y="460"/>
                  </a:lnTo>
                  <a:lnTo>
                    <a:pt x="906" y="460"/>
                  </a:lnTo>
                  <a:lnTo>
                    <a:pt x="906" y="461"/>
                  </a:lnTo>
                  <a:lnTo>
                    <a:pt x="908" y="461"/>
                  </a:lnTo>
                  <a:lnTo>
                    <a:pt x="908" y="461"/>
                  </a:lnTo>
                  <a:lnTo>
                    <a:pt x="911" y="461"/>
                  </a:lnTo>
                  <a:lnTo>
                    <a:pt x="911" y="463"/>
                  </a:lnTo>
                  <a:lnTo>
                    <a:pt x="930" y="463"/>
                  </a:lnTo>
                  <a:lnTo>
                    <a:pt x="930" y="463"/>
                  </a:lnTo>
                  <a:lnTo>
                    <a:pt x="932" y="463"/>
                  </a:lnTo>
                  <a:lnTo>
                    <a:pt x="932" y="464"/>
                  </a:lnTo>
                  <a:lnTo>
                    <a:pt x="942" y="464"/>
                  </a:lnTo>
                  <a:lnTo>
                    <a:pt x="942" y="466"/>
                  </a:lnTo>
                  <a:lnTo>
                    <a:pt x="947" y="466"/>
                  </a:lnTo>
                  <a:lnTo>
                    <a:pt x="947" y="469"/>
                  </a:lnTo>
                  <a:lnTo>
                    <a:pt x="949" y="469"/>
                  </a:lnTo>
                  <a:lnTo>
                    <a:pt x="949" y="469"/>
                  </a:lnTo>
                  <a:lnTo>
                    <a:pt x="951" y="469"/>
                  </a:lnTo>
                  <a:lnTo>
                    <a:pt x="951" y="473"/>
                  </a:lnTo>
                  <a:lnTo>
                    <a:pt x="956" y="473"/>
                  </a:lnTo>
                  <a:lnTo>
                    <a:pt x="956" y="476"/>
                  </a:lnTo>
                  <a:lnTo>
                    <a:pt x="963" y="476"/>
                  </a:lnTo>
                  <a:lnTo>
                    <a:pt x="963" y="477"/>
                  </a:lnTo>
                  <a:lnTo>
                    <a:pt x="968" y="477"/>
                  </a:lnTo>
                  <a:lnTo>
                    <a:pt x="968" y="477"/>
                  </a:lnTo>
                  <a:lnTo>
                    <a:pt x="970" y="477"/>
                  </a:lnTo>
                  <a:lnTo>
                    <a:pt x="970" y="479"/>
                  </a:lnTo>
                  <a:lnTo>
                    <a:pt x="975" y="479"/>
                  </a:lnTo>
                  <a:lnTo>
                    <a:pt x="975" y="481"/>
                  </a:lnTo>
                  <a:lnTo>
                    <a:pt x="978" y="481"/>
                  </a:lnTo>
                  <a:lnTo>
                    <a:pt x="978" y="481"/>
                  </a:lnTo>
                  <a:lnTo>
                    <a:pt x="982" y="481"/>
                  </a:lnTo>
                  <a:lnTo>
                    <a:pt x="982" y="482"/>
                  </a:lnTo>
                  <a:lnTo>
                    <a:pt x="985" y="482"/>
                  </a:lnTo>
                  <a:lnTo>
                    <a:pt x="985" y="482"/>
                  </a:lnTo>
                  <a:lnTo>
                    <a:pt x="990" y="482"/>
                  </a:lnTo>
                  <a:lnTo>
                    <a:pt x="990" y="484"/>
                  </a:lnTo>
                  <a:lnTo>
                    <a:pt x="997" y="484"/>
                  </a:lnTo>
                  <a:lnTo>
                    <a:pt x="997" y="485"/>
                  </a:lnTo>
                  <a:lnTo>
                    <a:pt x="999" y="485"/>
                  </a:lnTo>
                  <a:lnTo>
                    <a:pt x="999" y="485"/>
                  </a:lnTo>
                  <a:lnTo>
                    <a:pt x="1001" y="485"/>
                  </a:lnTo>
                  <a:lnTo>
                    <a:pt x="1001" y="487"/>
                  </a:lnTo>
                  <a:lnTo>
                    <a:pt x="1004" y="487"/>
                  </a:lnTo>
                  <a:lnTo>
                    <a:pt x="1004" y="489"/>
                  </a:lnTo>
                  <a:lnTo>
                    <a:pt x="1006" y="489"/>
                  </a:lnTo>
                  <a:lnTo>
                    <a:pt x="1006" y="489"/>
                  </a:lnTo>
                  <a:lnTo>
                    <a:pt x="1009" y="489"/>
                  </a:lnTo>
                  <a:lnTo>
                    <a:pt x="1009" y="490"/>
                  </a:lnTo>
                  <a:lnTo>
                    <a:pt x="1011" y="490"/>
                  </a:lnTo>
                  <a:lnTo>
                    <a:pt x="1011" y="492"/>
                  </a:lnTo>
                  <a:lnTo>
                    <a:pt x="1016" y="492"/>
                  </a:lnTo>
                  <a:lnTo>
                    <a:pt x="1016" y="493"/>
                  </a:lnTo>
                  <a:lnTo>
                    <a:pt x="1018" y="493"/>
                  </a:lnTo>
                  <a:lnTo>
                    <a:pt x="1018" y="495"/>
                  </a:lnTo>
                  <a:lnTo>
                    <a:pt x="1021" y="495"/>
                  </a:lnTo>
                  <a:lnTo>
                    <a:pt x="1021" y="495"/>
                  </a:lnTo>
                  <a:lnTo>
                    <a:pt x="1025" y="495"/>
                  </a:lnTo>
                  <a:lnTo>
                    <a:pt x="1025" y="497"/>
                  </a:lnTo>
                  <a:lnTo>
                    <a:pt x="1030" y="497"/>
                  </a:lnTo>
                  <a:lnTo>
                    <a:pt x="1030" y="498"/>
                  </a:lnTo>
                  <a:lnTo>
                    <a:pt x="1042" y="498"/>
                  </a:lnTo>
                  <a:lnTo>
                    <a:pt x="1042" y="500"/>
                  </a:lnTo>
                  <a:lnTo>
                    <a:pt x="1044" y="500"/>
                  </a:lnTo>
                  <a:lnTo>
                    <a:pt x="1044" y="500"/>
                  </a:lnTo>
                  <a:lnTo>
                    <a:pt x="1049" y="500"/>
                  </a:lnTo>
                  <a:lnTo>
                    <a:pt x="1049" y="502"/>
                  </a:lnTo>
                  <a:lnTo>
                    <a:pt x="1056" y="502"/>
                  </a:lnTo>
                  <a:lnTo>
                    <a:pt x="1056" y="502"/>
                  </a:lnTo>
                  <a:lnTo>
                    <a:pt x="1066" y="502"/>
                  </a:lnTo>
                  <a:lnTo>
                    <a:pt x="1066" y="503"/>
                  </a:lnTo>
                  <a:lnTo>
                    <a:pt x="1078" y="503"/>
                  </a:lnTo>
                  <a:lnTo>
                    <a:pt x="1078" y="505"/>
                  </a:lnTo>
                  <a:lnTo>
                    <a:pt x="1080" y="505"/>
                  </a:lnTo>
                  <a:lnTo>
                    <a:pt x="1080" y="505"/>
                  </a:lnTo>
                  <a:lnTo>
                    <a:pt x="1087" y="505"/>
                  </a:lnTo>
                  <a:lnTo>
                    <a:pt x="1087" y="506"/>
                  </a:lnTo>
                  <a:lnTo>
                    <a:pt x="1090" y="506"/>
                  </a:lnTo>
                  <a:lnTo>
                    <a:pt x="1090" y="506"/>
                  </a:lnTo>
                  <a:lnTo>
                    <a:pt x="1099" y="506"/>
                  </a:lnTo>
                  <a:lnTo>
                    <a:pt x="1099" y="510"/>
                  </a:lnTo>
                  <a:lnTo>
                    <a:pt x="1104" y="510"/>
                  </a:lnTo>
                  <a:lnTo>
                    <a:pt x="1104" y="510"/>
                  </a:lnTo>
                  <a:lnTo>
                    <a:pt x="1109" y="510"/>
                  </a:lnTo>
                  <a:lnTo>
                    <a:pt x="1109" y="511"/>
                  </a:lnTo>
                  <a:lnTo>
                    <a:pt x="1111" y="511"/>
                  </a:lnTo>
                  <a:lnTo>
                    <a:pt x="1111" y="511"/>
                  </a:lnTo>
                  <a:lnTo>
                    <a:pt x="1119" y="511"/>
                  </a:lnTo>
                  <a:lnTo>
                    <a:pt x="1119" y="514"/>
                  </a:lnTo>
                  <a:lnTo>
                    <a:pt x="1123" y="514"/>
                  </a:lnTo>
                  <a:lnTo>
                    <a:pt x="1123" y="514"/>
                  </a:lnTo>
                  <a:lnTo>
                    <a:pt x="1128" y="514"/>
                  </a:lnTo>
                  <a:lnTo>
                    <a:pt x="1128" y="519"/>
                  </a:lnTo>
                  <a:lnTo>
                    <a:pt x="1130" y="519"/>
                  </a:lnTo>
                  <a:lnTo>
                    <a:pt x="1130" y="519"/>
                  </a:lnTo>
                  <a:lnTo>
                    <a:pt x="1135" y="519"/>
                  </a:lnTo>
                  <a:lnTo>
                    <a:pt x="1135" y="521"/>
                  </a:lnTo>
                  <a:lnTo>
                    <a:pt x="1138" y="521"/>
                  </a:lnTo>
                  <a:lnTo>
                    <a:pt x="1138" y="522"/>
                  </a:lnTo>
                  <a:lnTo>
                    <a:pt x="1140" y="522"/>
                  </a:lnTo>
                  <a:lnTo>
                    <a:pt x="1140" y="524"/>
                  </a:lnTo>
                  <a:lnTo>
                    <a:pt x="1145" y="524"/>
                  </a:lnTo>
                  <a:lnTo>
                    <a:pt x="1145" y="526"/>
                  </a:lnTo>
                  <a:lnTo>
                    <a:pt x="1147" y="526"/>
                  </a:lnTo>
                  <a:lnTo>
                    <a:pt x="1147" y="527"/>
                  </a:lnTo>
                  <a:lnTo>
                    <a:pt x="1154" y="527"/>
                  </a:lnTo>
                  <a:lnTo>
                    <a:pt x="1154" y="527"/>
                  </a:lnTo>
                  <a:lnTo>
                    <a:pt x="1159" y="527"/>
                  </a:lnTo>
                  <a:lnTo>
                    <a:pt x="1159" y="529"/>
                  </a:lnTo>
                  <a:lnTo>
                    <a:pt x="1162" y="529"/>
                  </a:lnTo>
                  <a:lnTo>
                    <a:pt x="1162" y="531"/>
                  </a:lnTo>
                  <a:lnTo>
                    <a:pt x="1166" y="531"/>
                  </a:lnTo>
                  <a:lnTo>
                    <a:pt x="1166" y="532"/>
                  </a:lnTo>
                  <a:lnTo>
                    <a:pt x="1169" y="532"/>
                  </a:lnTo>
                  <a:lnTo>
                    <a:pt x="1169" y="535"/>
                  </a:lnTo>
                  <a:lnTo>
                    <a:pt x="1171" y="535"/>
                  </a:lnTo>
                  <a:lnTo>
                    <a:pt x="1171" y="537"/>
                  </a:lnTo>
                  <a:lnTo>
                    <a:pt x="1176" y="537"/>
                  </a:lnTo>
                  <a:lnTo>
                    <a:pt x="1176" y="540"/>
                  </a:lnTo>
                  <a:lnTo>
                    <a:pt x="1178" y="540"/>
                  </a:lnTo>
                  <a:lnTo>
                    <a:pt x="1178" y="542"/>
                  </a:lnTo>
                  <a:lnTo>
                    <a:pt x="1188" y="542"/>
                  </a:lnTo>
                  <a:lnTo>
                    <a:pt x="1188" y="542"/>
                  </a:lnTo>
                  <a:lnTo>
                    <a:pt x="1190" y="542"/>
                  </a:lnTo>
                  <a:lnTo>
                    <a:pt x="1190" y="545"/>
                  </a:lnTo>
                  <a:lnTo>
                    <a:pt x="1200" y="545"/>
                  </a:lnTo>
                  <a:lnTo>
                    <a:pt x="1200" y="547"/>
                  </a:lnTo>
                  <a:lnTo>
                    <a:pt x="1202" y="547"/>
                  </a:lnTo>
                  <a:lnTo>
                    <a:pt x="1202" y="550"/>
                  </a:lnTo>
                  <a:lnTo>
                    <a:pt x="1209" y="550"/>
                  </a:lnTo>
                  <a:lnTo>
                    <a:pt x="1209" y="550"/>
                  </a:lnTo>
                  <a:lnTo>
                    <a:pt x="1214" y="550"/>
                  </a:lnTo>
                  <a:lnTo>
                    <a:pt x="1214" y="553"/>
                  </a:lnTo>
                  <a:lnTo>
                    <a:pt x="1221" y="553"/>
                  </a:lnTo>
                  <a:lnTo>
                    <a:pt x="1221" y="553"/>
                  </a:lnTo>
                  <a:lnTo>
                    <a:pt x="1226" y="553"/>
                  </a:lnTo>
                  <a:lnTo>
                    <a:pt x="1226" y="558"/>
                  </a:lnTo>
                  <a:lnTo>
                    <a:pt x="1233" y="558"/>
                  </a:lnTo>
                  <a:lnTo>
                    <a:pt x="1233" y="558"/>
                  </a:lnTo>
                  <a:lnTo>
                    <a:pt x="1236" y="558"/>
                  </a:lnTo>
                  <a:lnTo>
                    <a:pt x="1236" y="560"/>
                  </a:lnTo>
                  <a:lnTo>
                    <a:pt x="1243" y="560"/>
                  </a:lnTo>
                  <a:lnTo>
                    <a:pt x="1243" y="561"/>
                  </a:lnTo>
                  <a:lnTo>
                    <a:pt x="1250" y="561"/>
                  </a:lnTo>
                  <a:lnTo>
                    <a:pt x="1250" y="563"/>
                  </a:lnTo>
                  <a:lnTo>
                    <a:pt x="1255" y="563"/>
                  </a:lnTo>
                  <a:lnTo>
                    <a:pt x="1255" y="563"/>
                  </a:lnTo>
                  <a:lnTo>
                    <a:pt x="1257" y="563"/>
                  </a:lnTo>
                  <a:lnTo>
                    <a:pt x="1257" y="564"/>
                  </a:lnTo>
                  <a:lnTo>
                    <a:pt x="1264" y="564"/>
                  </a:lnTo>
                  <a:lnTo>
                    <a:pt x="1264" y="566"/>
                  </a:lnTo>
                  <a:lnTo>
                    <a:pt x="1267" y="566"/>
                  </a:lnTo>
                  <a:lnTo>
                    <a:pt x="1267" y="568"/>
                  </a:lnTo>
                  <a:lnTo>
                    <a:pt x="1269" y="568"/>
                  </a:lnTo>
                  <a:lnTo>
                    <a:pt x="1269" y="569"/>
                  </a:lnTo>
                  <a:lnTo>
                    <a:pt x="1283" y="569"/>
                  </a:lnTo>
                  <a:lnTo>
                    <a:pt x="1283" y="569"/>
                  </a:lnTo>
                  <a:lnTo>
                    <a:pt x="1288" y="569"/>
                  </a:lnTo>
                  <a:lnTo>
                    <a:pt x="1288" y="571"/>
                  </a:lnTo>
                  <a:lnTo>
                    <a:pt x="1293" y="571"/>
                  </a:lnTo>
                  <a:lnTo>
                    <a:pt x="1293" y="574"/>
                  </a:lnTo>
                  <a:lnTo>
                    <a:pt x="1300" y="574"/>
                  </a:lnTo>
                  <a:lnTo>
                    <a:pt x="1300" y="574"/>
                  </a:lnTo>
                  <a:lnTo>
                    <a:pt x="1310" y="574"/>
                  </a:lnTo>
                  <a:lnTo>
                    <a:pt x="1310" y="576"/>
                  </a:lnTo>
                  <a:lnTo>
                    <a:pt x="1322" y="576"/>
                  </a:lnTo>
                  <a:lnTo>
                    <a:pt x="1322" y="577"/>
                  </a:lnTo>
                  <a:lnTo>
                    <a:pt x="1324" y="577"/>
                  </a:lnTo>
                  <a:lnTo>
                    <a:pt x="1324" y="579"/>
                  </a:lnTo>
                  <a:lnTo>
                    <a:pt x="1329" y="579"/>
                  </a:lnTo>
                  <a:lnTo>
                    <a:pt x="1329" y="580"/>
                  </a:lnTo>
                  <a:lnTo>
                    <a:pt x="1334" y="580"/>
                  </a:lnTo>
                  <a:lnTo>
                    <a:pt x="1334" y="582"/>
                  </a:lnTo>
                  <a:lnTo>
                    <a:pt x="1336" y="582"/>
                  </a:lnTo>
                  <a:lnTo>
                    <a:pt x="1336" y="582"/>
                  </a:lnTo>
                  <a:lnTo>
                    <a:pt x="1338" y="582"/>
                  </a:lnTo>
                  <a:lnTo>
                    <a:pt x="1338" y="584"/>
                  </a:lnTo>
                  <a:lnTo>
                    <a:pt x="1341" y="584"/>
                  </a:lnTo>
                  <a:lnTo>
                    <a:pt x="1341" y="584"/>
                  </a:lnTo>
                  <a:lnTo>
                    <a:pt x="1343" y="584"/>
                  </a:lnTo>
                  <a:lnTo>
                    <a:pt x="1343" y="585"/>
                  </a:lnTo>
                  <a:lnTo>
                    <a:pt x="1346" y="585"/>
                  </a:lnTo>
                  <a:lnTo>
                    <a:pt x="1346" y="587"/>
                  </a:lnTo>
                  <a:lnTo>
                    <a:pt x="1353" y="587"/>
                  </a:lnTo>
                  <a:lnTo>
                    <a:pt x="1353" y="587"/>
                  </a:lnTo>
                  <a:lnTo>
                    <a:pt x="1355" y="587"/>
                  </a:lnTo>
                  <a:lnTo>
                    <a:pt x="1355" y="589"/>
                  </a:lnTo>
                  <a:lnTo>
                    <a:pt x="1360" y="589"/>
                  </a:lnTo>
                  <a:lnTo>
                    <a:pt x="1360" y="590"/>
                  </a:lnTo>
                  <a:lnTo>
                    <a:pt x="1362" y="590"/>
                  </a:lnTo>
                  <a:lnTo>
                    <a:pt x="1362" y="590"/>
                  </a:lnTo>
                  <a:lnTo>
                    <a:pt x="1365" y="590"/>
                  </a:lnTo>
                  <a:lnTo>
                    <a:pt x="1365" y="592"/>
                  </a:lnTo>
                  <a:lnTo>
                    <a:pt x="1369" y="592"/>
                  </a:lnTo>
                  <a:lnTo>
                    <a:pt x="1369" y="595"/>
                  </a:lnTo>
                  <a:lnTo>
                    <a:pt x="1377" y="595"/>
                  </a:lnTo>
                  <a:lnTo>
                    <a:pt x="1377" y="595"/>
                  </a:lnTo>
                  <a:lnTo>
                    <a:pt x="1381" y="595"/>
                  </a:lnTo>
                  <a:lnTo>
                    <a:pt x="1381" y="597"/>
                  </a:lnTo>
                  <a:lnTo>
                    <a:pt x="1386" y="597"/>
                  </a:lnTo>
                  <a:lnTo>
                    <a:pt x="1386" y="598"/>
                  </a:lnTo>
                  <a:lnTo>
                    <a:pt x="1396" y="598"/>
                  </a:lnTo>
                  <a:lnTo>
                    <a:pt x="1396" y="600"/>
                  </a:lnTo>
                  <a:lnTo>
                    <a:pt x="1400" y="600"/>
                  </a:lnTo>
                  <a:lnTo>
                    <a:pt x="1400" y="601"/>
                  </a:lnTo>
                  <a:lnTo>
                    <a:pt x="1403" y="601"/>
                  </a:lnTo>
                  <a:lnTo>
                    <a:pt x="1403" y="603"/>
                  </a:lnTo>
                  <a:lnTo>
                    <a:pt x="1415" y="603"/>
                  </a:lnTo>
                  <a:lnTo>
                    <a:pt x="1415" y="605"/>
                  </a:lnTo>
                  <a:lnTo>
                    <a:pt x="1424" y="605"/>
                  </a:lnTo>
                  <a:lnTo>
                    <a:pt x="1424" y="606"/>
                  </a:lnTo>
                  <a:lnTo>
                    <a:pt x="1427" y="606"/>
                  </a:lnTo>
                  <a:lnTo>
                    <a:pt x="1427" y="606"/>
                  </a:lnTo>
                  <a:lnTo>
                    <a:pt x="1436" y="606"/>
                  </a:lnTo>
                  <a:lnTo>
                    <a:pt x="1436" y="608"/>
                  </a:lnTo>
                  <a:lnTo>
                    <a:pt x="1439" y="608"/>
                  </a:lnTo>
                  <a:lnTo>
                    <a:pt x="1439" y="609"/>
                  </a:lnTo>
                  <a:lnTo>
                    <a:pt x="1441" y="609"/>
                  </a:lnTo>
                  <a:lnTo>
                    <a:pt x="1441" y="611"/>
                  </a:lnTo>
                  <a:lnTo>
                    <a:pt x="1455" y="611"/>
                  </a:lnTo>
                  <a:lnTo>
                    <a:pt x="1455" y="611"/>
                  </a:lnTo>
                  <a:lnTo>
                    <a:pt x="1458" y="611"/>
                  </a:lnTo>
                  <a:lnTo>
                    <a:pt x="1458" y="613"/>
                  </a:lnTo>
                  <a:lnTo>
                    <a:pt x="1465" y="613"/>
                  </a:lnTo>
                  <a:lnTo>
                    <a:pt x="1465" y="614"/>
                  </a:lnTo>
                  <a:lnTo>
                    <a:pt x="1472" y="614"/>
                  </a:lnTo>
                  <a:lnTo>
                    <a:pt x="1472" y="616"/>
                  </a:lnTo>
                  <a:lnTo>
                    <a:pt x="1484" y="616"/>
                  </a:lnTo>
                  <a:lnTo>
                    <a:pt x="1484" y="618"/>
                  </a:lnTo>
                  <a:lnTo>
                    <a:pt x="1486" y="618"/>
                  </a:lnTo>
                  <a:lnTo>
                    <a:pt x="1486" y="619"/>
                  </a:lnTo>
                  <a:lnTo>
                    <a:pt x="1491" y="619"/>
                  </a:lnTo>
                  <a:lnTo>
                    <a:pt x="1491" y="619"/>
                  </a:lnTo>
                  <a:lnTo>
                    <a:pt x="1494" y="619"/>
                  </a:lnTo>
                  <a:lnTo>
                    <a:pt x="1494" y="621"/>
                  </a:lnTo>
                  <a:lnTo>
                    <a:pt x="1503" y="621"/>
                  </a:lnTo>
                  <a:lnTo>
                    <a:pt x="1503" y="621"/>
                  </a:lnTo>
                  <a:lnTo>
                    <a:pt x="1508" y="621"/>
                  </a:lnTo>
                  <a:lnTo>
                    <a:pt x="1508" y="622"/>
                  </a:lnTo>
                  <a:lnTo>
                    <a:pt x="1522" y="622"/>
                  </a:lnTo>
                  <a:lnTo>
                    <a:pt x="1522" y="624"/>
                  </a:lnTo>
                  <a:lnTo>
                    <a:pt x="1525" y="624"/>
                  </a:lnTo>
                  <a:lnTo>
                    <a:pt x="1525" y="624"/>
                  </a:lnTo>
                  <a:lnTo>
                    <a:pt x="1527" y="624"/>
                  </a:lnTo>
                  <a:lnTo>
                    <a:pt x="1527" y="626"/>
                  </a:lnTo>
                  <a:lnTo>
                    <a:pt x="1532" y="626"/>
                  </a:lnTo>
                  <a:lnTo>
                    <a:pt x="1532" y="627"/>
                  </a:lnTo>
                  <a:lnTo>
                    <a:pt x="1534" y="627"/>
                  </a:lnTo>
                  <a:lnTo>
                    <a:pt x="1534" y="629"/>
                  </a:lnTo>
                  <a:lnTo>
                    <a:pt x="1544" y="629"/>
                  </a:lnTo>
                  <a:lnTo>
                    <a:pt x="1544" y="629"/>
                  </a:lnTo>
                  <a:lnTo>
                    <a:pt x="1558" y="629"/>
                  </a:lnTo>
                  <a:lnTo>
                    <a:pt x="1558" y="630"/>
                  </a:lnTo>
                  <a:lnTo>
                    <a:pt x="1575" y="630"/>
                  </a:lnTo>
                  <a:lnTo>
                    <a:pt x="1575" y="632"/>
                  </a:lnTo>
                  <a:lnTo>
                    <a:pt x="1580" y="632"/>
                  </a:lnTo>
                  <a:lnTo>
                    <a:pt x="1580" y="632"/>
                  </a:lnTo>
                  <a:lnTo>
                    <a:pt x="1582" y="632"/>
                  </a:lnTo>
                  <a:lnTo>
                    <a:pt x="1582" y="634"/>
                  </a:lnTo>
                  <a:lnTo>
                    <a:pt x="1587" y="634"/>
                  </a:lnTo>
                  <a:lnTo>
                    <a:pt x="1587" y="635"/>
                  </a:lnTo>
                  <a:lnTo>
                    <a:pt x="1594" y="635"/>
                  </a:lnTo>
                  <a:lnTo>
                    <a:pt x="1594" y="635"/>
                  </a:lnTo>
                  <a:lnTo>
                    <a:pt x="1596" y="635"/>
                  </a:lnTo>
                  <a:lnTo>
                    <a:pt x="1596" y="637"/>
                  </a:lnTo>
                  <a:lnTo>
                    <a:pt x="1601" y="637"/>
                  </a:lnTo>
                  <a:lnTo>
                    <a:pt x="1601" y="637"/>
                  </a:lnTo>
                  <a:lnTo>
                    <a:pt x="1604" y="637"/>
                  </a:lnTo>
                  <a:lnTo>
                    <a:pt x="1604" y="638"/>
                  </a:lnTo>
                  <a:lnTo>
                    <a:pt x="1611" y="638"/>
                  </a:lnTo>
                  <a:lnTo>
                    <a:pt x="1611" y="640"/>
                  </a:lnTo>
                  <a:lnTo>
                    <a:pt x="1613" y="640"/>
                  </a:lnTo>
                  <a:lnTo>
                    <a:pt x="1613" y="640"/>
                  </a:lnTo>
                  <a:lnTo>
                    <a:pt x="1615" y="640"/>
                  </a:lnTo>
                  <a:lnTo>
                    <a:pt x="1615" y="642"/>
                  </a:lnTo>
                  <a:lnTo>
                    <a:pt x="1620" y="642"/>
                  </a:lnTo>
                  <a:lnTo>
                    <a:pt x="1620" y="643"/>
                  </a:lnTo>
                  <a:lnTo>
                    <a:pt x="1627" y="643"/>
                  </a:lnTo>
                  <a:lnTo>
                    <a:pt x="1627" y="643"/>
                  </a:lnTo>
                  <a:lnTo>
                    <a:pt x="1644" y="643"/>
                  </a:lnTo>
                  <a:lnTo>
                    <a:pt x="1644" y="645"/>
                  </a:lnTo>
                  <a:lnTo>
                    <a:pt x="1654" y="645"/>
                  </a:lnTo>
                  <a:lnTo>
                    <a:pt x="1654" y="645"/>
                  </a:lnTo>
                  <a:lnTo>
                    <a:pt x="1659" y="645"/>
                  </a:lnTo>
                  <a:lnTo>
                    <a:pt x="1659" y="648"/>
                  </a:lnTo>
                  <a:lnTo>
                    <a:pt x="1661" y="648"/>
                  </a:lnTo>
                  <a:lnTo>
                    <a:pt x="1661" y="648"/>
                  </a:lnTo>
                  <a:lnTo>
                    <a:pt x="1663" y="648"/>
                  </a:lnTo>
                  <a:lnTo>
                    <a:pt x="1663" y="650"/>
                  </a:lnTo>
                  <a:lnTo>
                    <a:pt x="1666" y="650"/>
                  </a:lnTo>
                  <a:lnTo>
                    <a:pt x="1666" y="651"/>
                  </a:lnTo>
                  <a:lnTo>
                    <a:pt x="1673" y="651"/>
                  </a:lnTo>
                  <a:lnTo>
                    <a:pt x="1673" y="651"/>
                  </a:lnTo>
                  <a:lnTo>
                    <a:pt x="1675" y="651"/>
                  </a:lnTo>
                  <a:lnTo>
                    <a:pt x="1675" y="653"/>
                  </a:lnTo>
                  <a:lnTo>
                    <a:pt x="1680" y="653"/>
                  </a:lnTo>
                  <a:lnTo>
                    <a:pt x="1680" y="655"/>
                  </a:lnTo>
                  <a:lnTo>
                    <a:pt x="1682" y="655"/>
                  </a:lnTo>
                  <a:lnTo>
                    <a:pt x="1682" y="655"/>
                  </a:lnTo>
                  <a:lnTo>
                    <a:pt x="1692" y="655"/>
                  </a:lnTo>
                  <a:lnTo>
                    <a:pt x="1692" y="656"/>
                  </a:lnTo>
                  <a:lnTo>
                    <a:pt x="1697" y="656"/>
                  </a:lnTo>
                  <a:lnTo>
                    <a:pt x="1697" y="658"/>
                  </a:lnTo>
                  <a:lnTo>
                    <a:pt x="1702" y="658"/>
                  </a:lnTo>
                  <a:lnTo>
                    <a:pt x="1702" y="659"/>
                  </a:lnTo>
                  <a:lnTo>
                    <a:pt x="1704" y="659"/>
                  </a:lnTo>
                  <a:lnTo>
                    <a:pt x="1704" y="659"/>
                  </a:lnTo>
                  <a:lnTo>
                    <a:pt x="1706" y="659"/>
                  </a:lnTo>
                  <a:lnTo>
                    <a:pt x="1706" y="661"/>
                  </a:lnTo>
                  <a:lnTo>
                    <a:pt x="1711" y="661"/>
                  </a:lnTo>
                  <a:lnTo>
                    <a:pt x="1711" y="663"/>
                  </a:lnTo>
                  <a:lnTo>
                    <a:pt x="1713" y="663"/>
                  </a:lnTo>
                  <a:lnTo>
                    <a:pt x="1713" y="664"/>
                  </a:lnTo>
                  <a:lnTo>
                    <a:pt x="1718" y="664"/>
                  </a:lnTo>
                  <a:lnTo>
                    <a:pt x="1718" y="664"/>
                  </a:lnTo>
                  <a:lnTo>
                    <a:pt x="1723" y="664"/>
                  </a:lnTo>
                  <a:lnTo>
                    <a:pt x="1723" y="666"/>
                  </a:lnTo>
                  <a:lnTo>
                    <a:pt x="1730" y="666"/>
                  </a:lnTo>
                  <a:lnTo>
                    <a:pt x="1730" y="667"/>
                  </a:lnTo>
                  <a:lnTo>
                    <a:pt x="1733" y="667"/>
                  </a:lnTo>
                  <a:lnTo>
                    <a:pt x="1733" y="671"/>
                  </a:lnTo>
                  <a:lnTo>
                    <a:pt x="1735" y="671"/>
                  </a:lnTo>
                  <a:lnTo>
                    <a:pt x="1735" y="672"/>
                  </a:lnTo>
                  <a:lnTo>
                    <a:pt x="1740" y="672"/>
                  </a:lnTo>
                  <a:lnTo>
                    <a:pt x="1740" y="672"/>
                  </a:lnTo>
                  <a:lnTo>
                    <a:pt x="1745" y="672"/>
                  </a:lnTo>
                  <a:lnTo>
                    <a:pt x="1745" y="674"/>
                  </a:lnTo>
                  <a:lnTo>
                    <a:pt x="1764" y="674"/>
                  </a:lnTo>
                  <a:lnTo>
                    <a:pt x="1764" y="676"/>
                  </a:lnTo>
                  <a:lnTo>
                    <a:pt x="1766" y="676"/>
                  </a:lnTo>
                  <a:lnTo>
                    <a:pt x="1766" y="676"/>
                  </a:lnTo>
                  <a:lnTo>
                    <a:pt x="1771" y="676"/>
                  </a:lnTo>
                  <a:lnTo>
                    <a:pt x="1771" y="677"/>
                  </a:lnTo>
                  <a:lnTo>
                    <a:pt x="1773" y="677"/>
                  </a:lnTo>
                  <a:lnTo>
                    <a:pt x="1773" y="679"/>
                  </a:lnTo>
                  <a:lnTo>
                    <a:pt x="1776" y="679"/>
                  </a:lnTo>
                  <a:lnTo>
                    <a:pt x="1776" y="679"/>
                  </a:lnTo>
                  <a:lnTo>
                    <a:pt x="1780" y="679"/>
                  </a:lnTo>
                  <a:lnTo>
                    <a:pt x="1780" y="680"/>
                  </a:lnTo>
                  <a:lnTo>
                    <a:pt x="1783" y="680"/>
                  </a:lnTo>
                  <a:lnTo>
                    <a:pt x="1783" y="682"/>
                  </a:lnTo>
                  <a:lnTo>
                    <a:pt x="1790" y="682"/>
                  </a:lnTo>
                  <a:lnTo>
                    <a:pt x="1790" y="682"/>
                  </a:lnTo>
                  <a:lnTo>
                    <a:pt x="1799" y="682"/>
                  </a:lnTo>
                  <a:lnTo>
                    <a:pt x="1799" y="684"/>
                  </a:lnTo>
                  <a:lnTo>
                    <a:pt x="1802" y="684"/>
                  </a:lnTo>
                  <a:lnTo>
                    <a:pt x="1802" y="685"/>
                  </a:lnTo>
                  <a:lnTo>
                    <a:pt x="1804" y="685"/>
                  </a:lnTo>
                  <a:lnTo>
                    <a:pt x="1804" y="687"/>
                  </a:lnTo>
                  <a:lnTo>
                    <a:pt x="1811" y="687"/>
                  </a:lnTo>
                  <a:lnTo>
                    <a:pt x="1811" y="688"/>
                  </a:lnTo>
                  <a:lnTo>
                    <a:pt x="1823" y="688"/>
                  </a:lnTo>
                  <a:lnTo>
                    <a:pt x="1823" y="690"/>
                  </a:lnTo>
                  <a:lnTo>
                    <a:pt x="1840" y="690"/>
                  </a:lnTo>
                  <a:lnTo>
                    <a:pt x="1840" y="692"/>
                  </a:lnTo>
                  <a:lnTo>
                    <a:pt x="1842" y="692"/>
                  </a:lnTo>
                  <a:lnTo>
                    <a:pt x="1842" y="693"/>
                  </a:lnTo>
                  <a:lnTo>
                    <a:pt x="1845" y="693"/>
                  </a:lnTo>
                  <a:lnTo>
                    <a:pt x="1845" y="693"/>
                  </a:lnTo>
                  <a:lnTo>
                    <a:pt x="1857" y="693"/>
                  </a:lnTo>
                  <a:lnTo>
                    <a:pt x="1857" y="695"/>
                  </a:lnTo>
                  <a:lnTo>
                    <a:pt x="1874" y="695"/>
                  </a:lnTo>
                  <a:lnTo>
                    <a:pt x="1874" y="695"/>
                  </a:lnTo>
                  <a:lnTo>
                    <a:pt x="1883" y="695"/>
                  </a:lnTo>
                  <a:lnTo>
                    <a:pt x="1883" y="696"/>
                  </a:lnTo>
                  <a:lnTo>
                    <a:pt x="1893" y="696"/>
                  </a:lnTo>
                  <a:lnTo>
                    <a:pt x="1893" y="696"/>
                  </a:lnTo>
                  <a:lnTo>
                    <a:pt x="1909" y="696"/>
                  </a:lnTo>
                  <a:lnTo>
                    <a:pt x="1914" y="696"/>
                  </a:lnTo>
                  <a:lnTo>
                    <a:pt x="1914" y="698"/>
                  </a:lnTo>
                  <a:lnTo>
                    <a:pt x="1919" y="698"/>
                  </a:lnTo>
                  <a:lnTo>
                    <a:pt x="1919" y="700"/>
                  </a:lnTo>
                  <a:lnTo>
                    <a:pt x="1928" y="700"/>
                  </a:lnTo>
                  <a:lnTo>
                    <a:pt x="1928" y="701"/>
                  </a:lnTo>
                  <a:lnTo>
                    <a:pt x="1936" y="701"/>
                  </a:lnTo>
                  <a:lnTo>
                    <a:pt x="1936" y="701"/>
                  </a:lnTo>
                  <a:lnTo>
                    <a:pt x="1938" y="701"/>
                  </a:lnTo>
                  <a:lnTo>
                    <a:pt x="1938" y="703"/>
                  </a:lnTo>
                  <a:lnTo>
                    <a:pt x="1940" y="703"/>
                  </a:lnTo>
                  <a:lnTo>
                    <a:pt x="1940" y="705"/>
                  </a:lnTo>
                  <a:lnTo>
                    <a:pt x="1950" y="705"/>
                  </a:lnTo>
                  <a:lnTo>
                    <a:pt x="1950" y="705"/>
                  </a:lnTo>
                  <a:lnTo>
                    <a:pt x="1981" y="705"/>
                  </a:lnTo>
                  <a:lnTo>
                    <a:pt x="1983" y="705"/>
                  </a:lnTo>
                  <a:lnTo>
                    <a:pt x="1983" y="706"/>
                  </a:lnTo>
                  <a:lnTo>
                    <a:pt x="1991" y="706"/>
                  </a:lnTo>
                  <a:lnTo>
                    <a:pt x="1991" y="708"/>
                  </a:lnTo>
                  <a:lnTo>
                    <a:pt x="2003" y="708"/>
                  </a:lnTo>
                  <a:lnTo>
                    <a:pt x="2003" y="708"/>
                  </a:lnTo>
                  <a:lnTo>
                    <a:pt x="2007" y="708"/>
                  </a:lnTo>
                  <a:lnTo>
                    <a:pt x="2007" y="708"/>
                  </a:lnTo>
                  <a:lnTo>
                    <a:pt x="2019" y="708"/>
                  </a:lnTo>
                  <a:lnTo>
                    <a:pt x="2022" y="708"/>
                  </a:lnTo>
                  <a:lnTo>
                    <a:pt x="2022" y="709"/>
                  </a:lnTo>
                  <a:lnTo>
                    <a:pt x="2024" y="709"/>
                  </a:lnTo>
                  <a:lnTo>
                    <a:pt x="2024" y="711"/>
                  </a:lnTo>
                  <a:lnTo>
                    <a:pt x="2038" y="711"/>
                  </a:lnTo>
                  <a:lnTo>
                    <a:pt x="2038" y="714"/>
                  </a:lnTo>
                  <a:lnTo>
                    <a:pt x="2041" y="714"/>
                  </a:lnTo>
                  <a:lnTo>
                    <a:pt x="2041" y="714"/>
                  </a:lnTo>
                  <a:lnTo>
                    <a:pt x="2060" y="714"/>
                  </a:lnTo>
                  <a:lnTo>
                    <a:pt x="2062" y="714"/>
                  </a:lnTo>
                  <a:lnTo>
                    <a:pt x="2062" y="716"/>
                  </a:lnTo>
                  <a:lnTo>
                    <a:pt x="2067" y="716"/>
                  </a:lnTo>
                  <a:lnTo>
                    <a:pt x="2067" y="716"/>
                  </a:lnTo>
                  <a:lnTo>
                    <a:pt x="2089" y="716"/>
                  </a:lnTo>
                  <a:lnTo>
                    <a:pt x="2091" y="716"/>
                  </a:lnTo>
                  <a:lnTo>
                    <a:pt x="2091" y="716"/>
                  </a:lnTo>
                  <a:lnTo>
                    <a:pt x="2093" y="716"/>
                  </a:lnTo>
                  <a:lnTo>
                    <a:pt x="2093" y="719"/>
                  </a:lnTo>
                  <a:lnTo>
                    <a:pt x="2108" y="719"/>
                  </a:lnTo>
                  <a:lnTo>
                    <a:pt x="2108" y="721"/>
                  </a:lnTo>
                  <a:lnTo>
                    <a:pt x="2120" y="721"/>
                  </a:lnTo>
                  <a:lnTo>
                    <a:pt x="2120" y="722"/>
                  </a:lnTo>
                  <a:lnTo>
                    <a:pt x="2122" y="722"/>
                  </a:lnTo>
                  <a:lnTo>
                    <a:pt x="2122" y="724"/>
                  </a:lnTo>
                  <a:lnTo>
                    <a:pt x="2136" y="724"/>
                  </a:lnTo>
                  <a:lnTo>
                    <a:pt x="2136" y="727"/>
                  </a:lnTo>
                  <a:lnTo>
                    <a:pt x="2153" y="727"/>
                  </a:lnTo>
                  <a:lnTo>
                    <a:pt x="2153" y="729"/>
                  </a:lnTo>
                  <a:lnTo>
                    <a:pt x="2158" y="729"/>
                  </a:lnTo>
                  <a:lnTo>
                    <a:pt x="2158" y="730"/>
                  </a:lnTo>
                  <a:lnTo>
                    <a:pt x="2163" y="730"/>
                  </a:lnTo>
                  <a:lnTo>
                    <a:pt x="2163" y="730"/>
                  </a:lnTo>
                  <a:lnTo>
                    <a:pt x="2187" y="730"/>
                  </a:lnTo>
                  <a:lnTo>
                    <a:pt x="2191" y="730"/>
                  </a:lnTo>
                  <a:lnTo>
                    <a:pt x="2191" y="732"/>
                  </a:lnTo>
                  <a:lnTo>
                    <a:pt x="2198" y="732"/>
                  </a:lnTo>
                  <a:lnTo>
                    <a:pt x="2198" y="732"/>
                  </a:lnTo>
                  <a:lnTo>
                    <a:pt x="2213" y="732"/>
                  </a:lnTo>
                  <a:lnTo>
                    <a:pt x="2213" y="734"/>
                  </a:lnTo>
                  <a:lnTo>
                    <a:pt x="2218" y="734"/>
                  </a:lnTo>
                  <a:lnTo>
                    <a:pt x="2218" y="735"/>
                  </a:lnTo>
                  <a:lnTo>
                    <a:pt x="2230" y="735"/>
                  </a:lnTo>
                  <a:lnTo>
                    <a:pt x="2230" y="737"/>
                  </a:lnTo>
                  <a:lnTo>
                    <a:pt x="2234" y="737"/>
                  </a:lnTo>
                  <a:lnTo>
                    <a:pt x="2234" y="738"/>
                  </a:lnTo>
                  <a:lnTo>
                    <a:pt x="2241" y="738"/>
                  </a:lnTo>
                  <a:lnTo>
                    <a:pt x="2241" y="738"/>
                  </a:lnTo>
                  <a:lnTo>
                    <a:pt x="2273" y="738"/>
                  </a:lnTo>
                  <a:lnTo>
                    <a:pt x="2275" y="738"/>
                  </a:lnTo>
                  <a:lnTo>
                    <a:pt x="2275" y="740"/>
                  </a:lnTo>
                  <a:lnTo>
                    <a:pt x="2277" y="740"/>
                  </a:lnTo>
                  <a:lnTo>
                    <a:pt x="2277" y="742"/>
                  </a:lnTo>
                  <a:lnTo>
                    <a:pt x="2282" y="742"/>
                  </a:lnTo>
                  <a:lnTo>
                    <a:pt x="2282" y="745"/>
                  </a:lnTo>
                  <a:lnTo>
                    <a:pt x="2299" y="745"/>
                  </a:lnTo>
                  <a:lnTo>
                    <a:pt x="2299" y="746"/>
                  </a:lnTo>
                  <a:lnTo>
                    <a:pt x="2330" y="746"/>
                  </a:lnTo>
                  <a:lnTo>
                    <a:pt x="2330" y="748"/>
                  </a:lnTo>
                  <a:lnTo>
                    <a:pt x="2375" y="748"/>
                  </a:lnTo>
                  <a:lnTo>
                    <a:pt x="2375" y="750"/>
                  </a:lnTo>
                  <a:lnTo>
                    <a:pt x="2397" y="750"/>
                  </a:lnTo>
                  <a:lnTo>
                    <a:pt x="2397" y="751"/>
                  </a:lnTo>
                  <a:lnTo>
                    <a:pt x="2404" y="751"/>
                  </a:lnTo>
                  <a:lnTo>
                    <a:pt x="2404" y="754"/>
                  </a:lnTo>
                  <a:lnTo>
                    <a:pt x="2428" y="754"/>
                  </a:lnTo>
                  <a:lnTo>
                    <a:pt x="2428" y="756"/>
                  </a:lnTo>
                  <a:lnTo>
                    <a:pt x="2445" y="756"/>
                  </a:lnTo>
                  <a:lnTo>
                    <a:pt x="2445" y="758"/>
                  </a:lnTo>
                  <a:lnTo>
                    <a:pt x="2488" y="758"/>
                  </a:lnTo>
                  <a:lnTo>
                    <a:pt x="2488" y="759"/>
                  </a:lnTo>
                  <a:lnTo>
                    <a:pt x="2495" y="759"/>
                  </a:lnTo>
                  <a:lnTo>
                    <a:pt x="2495" y="761"/>
                  </a:lnTo>
                  <a:lnTo>
                    <a:pt x="2504" y="761"/>
                  </a:lnTo>
                  <a:lnTo>
                    <a:pt x="2504" y="761"/>
                  </a:lnTo>
                  <a:lnTo>
                    <a:pt x="2509" y="761"/>
                  </a:lnTo>
                  <a:lnTo>
                    <a:pt x="2509" y="764"/>
                  </a:lnTo>
                  <a:lnTo>
                    <a:pt x="2531" y="764"/>
                  </a:lnTo>
                  <a:lnTo>
                    <a:pt x="2531" y="766"/>
                  </a:lnTo>
                  <a:lnTo>
                    <a:pt x="2538" y="766"/>
                  </a:lnTo>
                  <a:lnTo>
                    <a:pt x="2538" y="767"/>
                  </a:lnTo>
                  <a:lnTo>
                    <a:pt x="2545" y="767"/>
                  </a:lnTo>
                  <a:lnTo>
                    <a:pt x="2545" y="769"/>
                  </a:lnTo>
                  <a:lnTo>
                    <a:pt x="2550" y="769"/>
                  </a:lnTo>
                  <a:lnTo>
                    <a:pt x="2550" y="771"/>
                  </a:lnTo>
                  <a:lnTo>
                    <a:pt x="2588" y="771"/>
                  </a:lnTo>
                  <a:lnTo>
                    <a:pt x="2588" y="772"/>
                  </a:lnTo>
                  <a:lnTo>
                    <a:pt x="2595" y="772"/>
                  </a:lnTo>
                  <a:lnTo>
                    <a:pt x="2595" y="774"/>
                  </a:lnTo>
                  <a:lnTo>
                    <a:pt x="2617" y="774"/>
                  </a:lnTo>
                  <a:lnTo>
                    <a:pt x="2617" y="775"/>
                  </a:lnTo>
                  <a:lnTo>
                    <a:pt x="2643" y="775"/>
                  </a:lnTo>
                  <a:lnTo>
                    <a:pt x="2643" y="777"/>
                  </a:lnTo>
                  <a:lnTo>
                    <a:pt x="2650" y="777"/>
                  </a:lnTo>
                  <a:lnTo>
                    <a:pt x="2650" y="779"/>
                  </a:lnTo>
                  <a:lnTo>
                    <a:pt x="2655" y="779"/>
                  </a:lnTo>
                  <a:lnTo>
                    <a:pt x="2655" y="780"/>
                  </a:lnTo>
                  <a:lnTo>
                    <a:pt x="2664" y="780"/>
                  </a:lnTo>
                  <a:lnTo>
                    <a:pt x="2664" y="782"/>
                  </a:lnTo>
                  <a:lnTo>
                    <a:pt x="2679" y="782"/>
                  </a:lnTo>
                  <a:lnTo>
                    <a:pt x="2679" y="783"/>
                  </a:lnTo>
                  <a:lnTo>
                    <a:pt x="2683" y="783"/>
                  </a:lnTo>
                  <a:lnTo>
                    <a:pt x="2683" y="785"/>
                  </a:lnTo>
                  <a:lnTo>
                    <a:pt x="2712" y="785"/>
                  </a:lnTo>
                  <a:lnTo>
                    <a:pt x="2712" y="787"/>
                  </a:lnTo>
                  <a:lnTo>
                    <a:pt x="2715" y="787"/>
                  </a:lnTo>
                  <a:lnTo>
                    <a:pt x="2715" y="787"/>
                  </a:lnTo>
                  <a:lnTo>
                    <a:pt x="2758" y="787"/>
                  </a:lnTo>
                  <a:lnTo>
                    <a:pt x="2765" y="787"/>
                  </a:lnTo>
                  <a:lnTo>
                    <a:pt x="2765" y="788"/>
                  </a:lnTo>
                  <a:lnTo>
                    <a:pt x="2769" y="788"/>
                  </a:lnTo>
                  <a:lnTo>
                    <a:pt x="2769" y="788"/>
                  </a:lnTo>
                  <a:lnTo>
                    <a:pt x="2789" y="788"/>
                  </a:lnTo>
                  <a:lnTo>
                    <a:pt x="2805" y="788"/>
                  </a:lnTo>
                  <a:lnTo>
                    <a:pt x="2805" y="790"/>
                  </a:lnTo>
                  <a:lnTo>
                    <a:pt x="2810" y="790"/>
                  </a:lnTo>
                  <a:lnTo>
                    <a:pt x="2810" y="790"/>
                  </a:lnTo>
                  <a:lnTo>
                    <a:pt x="2846" y="790"/>
                  </a:lnTo>
                  <a:lnTo>
                    <a:pt x="2848" y="790"/>
                  </a:lnTo>
                  <a:lnTo>
                    <a:pt x="2848" y="792"/>
                  </a:lnTo>
                  <a:lnTo>
                    <a:pt x="2853" y="792"/>
                  </a:lnTo>
                  <a:lnTo>
                    <a:pt x="2853" y="792"/>
                  </a:lnTo>
                  <a:lnTo>
                    <a:pt x="2877" y="792"/>
                  </a:lnTo>
                  <a:lnTo>
                    <a:pt x="2884" y="792"/>
                  </a:lnTo>
                  <a:lnTo>
                    <a:pt x="2884" y="793"/>
                  </a:lnTo>
                  <a:lnTo>
                    <a:pt x="2903" y="793"/>
                  </a:lnTo>
                  <a:lnTo>
                    <a:pt x="2903" y="795"/>
                  </a:lnTo>
                  <a:lnTo>
                    <a:pt x="2906" y="795"/>
                  </a:lnTo>
                  <a:lnTo>
                    <a:pt x="2906" y="795"/>
                  </a:lnTo>
                  <a:lnTo>
                    <a:pt x="2932" y="795"/>
                  </a:lnTo>
                  <a:lnTo>
                    <a:pt x="2934" y="795"/>
                  </a:lnTo>
                  <a:lnTo>
                    <a:pt x="2934" y="796"/>
                  </a:lnTo>
                  <a:lnTo>
                    <a:pt x="2944" y="796"/>
                  </a:lnTo>
                  <a:lnTo>
                    <a:pt x="2944" y="798"/>
                  </a:lnTo>
                  <a:lnTo>
                    <a:pt x="2949" y="798"/>
                  </a:lnTo>
                  <a:lnTo>
                    <a:pt x="2949" y="800"/>
                  </a:lnTo>
                  <a:lnTo>
                    <a:pt x="2961" y="800"/>
                  </a:lnTo>
                  <a:lnTo>
                    <a:pt x="2961" y="801"/>
                  </a:lnTo>
                  <a:lnTo>
                    <a:pt x="2963" y="801"/>
                  </a:lnTo>
                  <a:lnTo>
                    <a:pt x="2963" y="801"/>
                  </a:lnTo>
                  <a:lnTo>
                    <a:pt x="2975" y="801"/>
                  </a:lnTo>
                  <a:lnTo>
                    <a:pt x="2980" y="801"/>
                  </a:lnTo>
                  <a:lnTo>
                    <a:pt x="2980" y="804"/>
                  </a:lnTo>
                  <a:lnTo>
                    <a:pt x="2982" y="804"/>
                  </a:lnTo>
                  <a:lnTo>
                    <a:pt x="2982" y="806"/>
                  </a:lnTo>
                  <a:lnTo>
                    <a:pt x="2985" y="806"/>
                  </a:lnTo>
                  <a:lnTo>
                    <a:pt x="2985" y="806"/>
                  </a:lnTo>
                  <a:lnTo>
                    <a:pt x="3042" y="806"/>
                  </a:lnTo>
                  <a:lnTo>
                    <a:pt x="3044" y="806"/>
                  </a:lnTo>
                  <a:lnTo>
                    <a:pt x="3044" y="808"/>
                  </a:lnTo>
                  <a:lnTo>
                    <a:pt x="3056" y="808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299A31E8-28F5-48A5-A206-BC59B20CAFF0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689192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Trends in Survival after Allogeneic HCTs for Acute Lymphoblastic Leukemia (ALL) in Non-Hispanic Black or African American Recipients,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B73AA18-6E04-4E65-80C8-F81DFDCF8FC4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397133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(n=359)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5094588"/>
                <a:ext cx="288926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(n=70)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745861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(n=257)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038718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(n=351)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78622EA8-0375-4DA7-8A3C-3FF0D4EF4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484437"/>
            </a:xfrm>
            <a:custGeom>
              <a:avLst/>
              <a:gdLst>
                <a:gd name="T0" fmla="*/ 70 w 4956"/>
                <a:gd name="T1" fmla="*/ 0 h 1565"/>
                <a:gd name="T2" fmla="*/ 77 w 4956"/>
                <a:gd name="T3" fmla="*/ 34 h 1565"/>
                <a:gd name="T4" fmla="*/ 84 w 4956"/>
                <a:gd name="T5" fmla="*/ 66 h 1565"/>
                <a:gd name="T6" fmla="*/ 139 w 4956"/>
                <a:gd name="T7" fmla="*/ 100 h 1565"/>
                <a:gd name="T8" fmla="*/ 151 w 4956"/>
                <a:gd name="T9" fmla="*/ 133 h 1565"/>
                <a:gd name="T10" fmla="*/ 175 w 4956"/>
                <a:gd name="T11" fmla="*/ 166 h 1565"/>
                <a:gd name="T12" fmla="*/ 184 w 4956"/>
                <a:gd name="T13" fmla="*/ 199 h 1565"/>
                <a:gd name="T14" fmla="*/ 194 w 4956"/>
                <a:gd name="T15" fmla="*/ 231 h 1565"/>
                <a:gd name="T16" fmla="*/ 211 w 4956"/>
                <a:gd name="T17" fmla="*/ 265 h 1565"/>
                <a:gd name="T18" fmla="*/ 235 w 4956"/>
                <a:gd name="T19" fmla="*/ 297 h 1565"/>
                <a:gd name="T20" fmla="*/ 244 w 4956"/>
                <a:gd name="T21" fmla="*/ 331 h 1565"/>
                <a:gd name="T22" fmla="*/ 246 w 4956"/>
                <a:gd name="T23" fmla="*/ 363 h 1565"/>
                <a:gd name="T24" fmla="*/ 254 w 4956"/>
                <a:gd name="T25" fmla="*/ 397 h 1565"/>
                <a:gd name="T26" fmla="*/ 323 w 4956"/>
                <a:gd name="T27" fmla="*/ 429 h 1565"/>
                <a:gd name="T28" fmla="*/ 325 w 4956"/>
                <a:gd name="T29" fmla="*/ 463 h 1565"/>
                <a:gd name="T30" fmla="*/ 337 w 4956"/>
                <a:gd name="T31" fmla="*/ 495 h 1565"/>
                <a:gd name="T32" fmla="*/ 390 w 4956"/>
                <a:gd name="T33" fmla="*/ 529 h 1565"/>
                <a:gd name="T34" fmla="*/ 392 w 4956"/>
                <a:gd name="T35" fmla="*/ 561 h 1565"/>
                <a:gd name="T36" fmla="*/ 402 w 4956"/>
                <a:gd name="T37" fmla="*/ 595 h 1565"/>
                <a:gd name="T38" fmla="*/ 435 w 4956"/>
                <a:gd name="T39" fmla="*/ 629 h 1565"/>
                <a:gd name="T40" fmla="*/ 454 w 4956"/>
                <a:gd name="T41" fmla="*/ 663 h 1565"/>
                <a:gd name="T42" fmla="*/ 512 w 4956"/>
                <a:gd name="T43" fmla="*/ 698 h 1565"/>
                <a:gd name="T44" fmla="*/ 526 w 4956"/>
                <a:gd name="T45" fmla="*/ 767 h 1565"/>
                <a:gd name="T46" fmla="*/ 528 w 4956"/>
                <a:gd name="T47" fmla="*/ 803 h 1565"/>
                <a:gd name="T48" fmla="*/ 583 w 4956"/>
                <a:gd name="T49" fmla="*/ 838 h 1565"/>
                <a:gd name="T50" fmla="*/ 588 w 4956"/>
                <a:gd name="T51" fmla="*/ 872 h 1565"/>
                <a:gd name="T52" fmla="*/ 593 w 4956"/>
                <a:gd name="T53" fmla="*/ 908 h 1565"/>
                <a:gd name="T54" fmla="*/ 662 w 4956"/>
                <a:gd name="T55" fmla="*/ 943 h 1565"/>
                <a:gd name="T56" fmla="*/ 667 w 4956"/>
                <a:gd name="T57" fmla="*/ 978 h 1565"/>
                <a:gd name="T58" fmla="*/ 772 w 4956"/>
                <a:gd name="T59" fmla="*/ 1012 h 1565"/>
                <a:gd name="T60" fmla="*/ 813 w 4956"/>
                <a:gd name="T61" fmla="*/ 1048 h 1565"/>
                <a:gd name="T62" fmla="*/ 1255 w 4956"/>
                <a:gd name="T63" fmla="*/ 1083 h 1565"/>
                <a:gd name="T64" fmla="*/ 1353 w 4956"/>
                <a:gd name="T65" fmla="*/ 1119 h 1565"/>
                <a:gd name="T66" fmla="*/ 1465 w 4956"/>
                <a:gd name="T67" fmla="*/ 1152 h 1565"/>
                <a:gd name="T68" fmla="*/ 1491 w 4956"/>
                <a:gd name="T69" fmla="*/ 1188 h 1565"/>
                <a:gd name="T70" fmla="*/ 1960 w 4956"/>
                <a:gd name="T71" fmla="*/ 1223 h 1565"/>
                <a:gd name="T72" fmla="*/ 2275 w 4956"/>
                <a:gd name="T73" fmla="*/ 1259 h 1565"/>
                <a:gd name="T74" fmla="*/ 2614 w 4956"/>
                <a:gd name="T75" fmla="*/ 1293 h 1565"/>
                <a:gd name="T76" fmla="*/ 2738 w 4956"/>
                <a:gd name="T77" fmla="*/ 1331 h 1565"/>
                <a:gd name="T78" fmla="*/ 3556 w 4956"/>
                <a:gd name="T79" fmla="*/ 1368 h 1565"/>
                <a:gd name="T80" fmla="*/ 3639 w 4956"/>
                <a:gd name="T81" fmla="*/ 1405 h 1565"/>
                <a:gd name="T82" fmla="*/ 3888 w 4956"/>
                <a:gd name="T83" fmla="*/ 1444 h 1565"/>
                <a:gd name="T84" fmla="*/ 4191 w 4956"/>
                <a:gd name="T85" fmla="*/ 1483 h 1565"/>
                <a:gd name="T86" fmla="*/ 4229 w 4956"/>
                <a:gd name="T87" fmla="*/ 1525 h 1565"/>
                <a:gd name="T88" fmla="*/ 4956 w 4956"/>
                <a:gd name="T89" fmla="*/ 1565 h 1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56" h="1565">
                  <a:moveTo>
                    <a:pt x="0" y="0"/>
                  </a:moveTo>
                  <a:lnTo>
                    <a:pt x="70" y="0"/>
                  </a:lnTo>
                  <a:lnTo>
                    <a:pt x="70" y="34"/>
                  </a:lnTo>
                  <a:lnTo>
                    <a:pt x="77" y="34"/>
                  </a:lnTo>
                  <a:lnTo>
                    <a:pt x="77" y="66"/>
                  </a:lnTo>
                  <a:lnTo>
                    <a:pt x="84" y="66"/>
                  </a:lnTo>
                  <a:lnTo>
                    <a:pt x="84" y="100"/>
                  </a:lnTo>
                  <a:lnTo>
                    <a:pt x="139" y="100"/>
                  </a:lnTo>
                  <a:lnTo>
                    <a:pt x="139" y="133"/>
                  </a:lnTo>
                  <a:lnTo>
                    <a:pt x="151" y="133"/>
                  </a:lnTo>
                  <a:lnTo>
                    <a:pt x="151" y="166"/>
                  </a:lnTo>
                  <a:lnTo>
                    <a:pt x="175" y="166"/>
                  </a:lnTo>
                  <a:lnTo>
                    <a:pt x="175" y="199"/>
                  </a:lnTo>
                  <a:lnTo>
                    <a:pt x="184" y="199"/>
                  </a:lnTo>
                  <a:lnTo>
                    <a:pt x="184" y="231"/>
                  </a:lnTo>
                  <a:lnTo>
                    <a:pt x="194" y="231"/>
                  </a:lnTo>
                  <a:lnTo>
                    <a:pt x="194" y="265"/>
                  </a:lnTo>
                  <a:lnTo>
                    <a:pt x="211" y="265"/>
                  </a:lnTo>
                  <a:lnTo>
                    <a:pt x="211" y="297"/>
                  </a:lnTo>
                  <a:lnTo>
                    <a:pt x="235" y="297"/>
                  </a:lnTo>
                  <a:lnTo>
                    <a:pt x="235" y="331"/>
                  </a:lnTo>
                  <a:lnTo>
                    <a:pt x="244" y="331"/>
                  </a:lnTo>
                  <a:lnTo>
                    <a:pt x="244" y="363"/>
                  </a:lnTo>
                  <a:lnTo>
                    <a:pt x="246" y="363"/>
                  </a:lnTo>
                  <a:lnTo>
                    <a:pt x="246" y="397"/>
                  </a:lnTo>
                  <a:lnTo>
                    <a:pt x="254" y="397"/>
                  </a:lnTo>
                  <a:lnTo>
                    <a:pt x="254" y="429"/>
                  </a:lnTo>
                  <a:lnTo>
                    <a:pt x="323" y="429"/>
                  </a:lnTo>
                  <a:lnTo>
                    <a:pt x="323" y="463"/>
                  </a:lnTo>
                  <a:lnTo>
                    <a:pt x="325" y="463"/>
                  </a:lnTo>
                  <a:lnTo>
                    <a:pt x="325" y="495"/>
                  </a:lnTo>
                  <a:lnTo>
                    <a:pt x="337" y="495"/>
                  </a:lnTo>
                  <a:lnTo>
                    <a:pt x="337" y="529"/>
                  </a:lnTo>
                  <a:lnTo>
                    <a:pt x="390" y="529"/>
                  </a:lnTo>
                  <a:lnTo>
                    <a:pt x="390" y="561"/>
                  </a:lnTo>
                  <a:lnTo>
                    <a:pt x="392" y="561"/>
                  </a:lnTo>
                  <a:lnTo>
                    <a:pt x="392" y="595"/>
                  </a:lnTo>
                  <a:lnTo>
                    <a:pt x="402" y="595"/>
                  </a:lnTo>
                  <a:lnTo>
                    <a:pt x="402" y="629"/>
                  </a:lnTo>
                  <a:lnTo>
                    <a:pt x="435" y="629"/>
                  </a:lnTo>
                  <a:lnTo>
                    <a:pt x="435" y="663"/>
                  </a:lnTo>
                  <a:lnTo>
                    <a:pt x="454" y="663"/>
                  </a:lnTo>
                  <a:lnTo>
                    <a:pt x="454" y="698"/>
                  </a:lnTo>
                  <a:lnTo>
                    <a:pt x="512" y="698"/>
                  </a:lnTo>
                  <a:lnTo>
                    <a:pt x="512" y="767"/>
                  </a:lnTo>
                  <a:lnTo>
                    <a:pt x="526" y="767"/>
                  </a:lnTo>
                  <a:lnTo>
                    <a:pt x="526" y="803"/>
                  </a:lnTo>
                  <a:lnTo>
                    <a:pt x="528" y="803"/>
                  </a:lnTo>
                  <a:lnTo>
                    <a:pt x="528" y="838"/>
                  </a:lnTo>
                  <a:lnTo>
                    <a:pt x="583" y="838"/>
                  </a:lnTo>
                  <a:lnTo>
                    <a:pt x="583" y="872"/>
                  </a:lnTo>
                  <a:lnTo>
                    <a:pt x="588" y="872"/>
                  </a:lnTo>
                  <a:lnTo>
                    <a:pt x="588" y="908"/>
                  </a:lnTo>
                  <a:lnTo>
                    <a:pt x="593" y="908"/>
                  </a:lnTo>
                  <a:lnTo>
                    <a:pt x="593" y="943"/>
                  </a:lnTo>
                  <a:lnTo>
                    <a:pt x="662" y="943"/>
                  </a:lnTo>
                  <a:lnTo>
                    <a:pt x="662" y="978"/>
                  </a:lnTo>
                  <a:lnTo>
                    <a:pt x="667" y="978"/>
                  </a:lnTo>
                  <a:lnTo>
                    <a:pt x="667" y="1012"/>
                  </a:lnTo>
                  <a:lnTo>
                    <a:pt x="772" y="1012"/>
                  </a:lnTo>
                  <a:lnTo>
                    <a:pt x="772" y="1048"/>
                  </a:lnTo>
                  <a:lnTo>
                    <a:pt x="813" y="1048"/>
                  </a:lnTo>
                  <a:lnTo>
                    <a:pt x="813" y="1083"/>
                  </a:lnTo>
                  <a:lnTo>
                    <a:pt x="1255" y="1083"/>
                  </a:lnTo>
                  <a:lnTo>
                    <a:pt x="1255" y="1119"/>
                  </a:lnTo>
                  <a:lnTo>
                    <a:pt x="1353" y="1119"/>
                  </a:lnTo>
                  <a:lnTo>
                    <a:pt x="1353" y="1152"/>
                  </a:lnTo>
                  <a:lnTo>
                    <a:pt x="1465" y="1152"/>
                  </a:lnTo>
                  <a:lnTo>
                    <a:pt x="1465" y="1188"/>
                  </a:lnTo>
                  <a:lnTo>
                    <a:pt x="1491" y="1188"/>
                  </a:lnTo>
                  <a:lnTo>
                    <a:pt x="1491" y="1223"/>
                  </a:lnTo>
                  <a:lnTo>
                    <a:pt x="1960" y="1223"/>
                  </a:lnTo>
                  <a:lnTo>
                    <a:pt x="1960" y="1259"/>
                  </a:lnTo>
                  <a:lnTo>
                    <a:pt x="2275" y="1259"/>
                  </a:lnTo>
                  <a:lnTo>
                    <a:pt x="2275" y="1293"/>
                  </a:lnTo>
                  <a:lnTo>
                    <a:pt x="2614" y="1293"/>
                  </a:lnTo>
                  <a:lnTo>
                    <a:pt x="2614" y="1331"/>
                  </a:lnTo>
                  <a:lnTo>
                    <a:pt x="2738" y="1331"/>
                  </a:lnTo>
                  <a:lnTo>
                    <a:pt x="2738" y="1368"/>
                  </a:lnTo>
                  <a:lnTo>
                    <a:pt x="3556" y="1368"/>
                  </a:lnTo>
                  <a:lnTo>
                    <a:pt x="3556" y="1405"/>
                  </a:lnTo>
                  <a:lnTo>
                    <a:pt x="3639" y="1405"/>
                  </a:lnTo>
                  <a:lnTo>
                    <a:pt x="3639" y="1444"/>
                  </a:lnTo>
                  <a:lnTo>
                    <a:pt x="3888" y="1444"/>
                  </a:lnTo>
                  <a:lnTo>
                    <a:pt x="3888" y="1483"/>
                  </a:lnTo>
                  <a:lnTo>
                    <a:pt x="4191" y="1483"/>
                  </a:lnTo>
                  <a:lnTo>
                    <a:pt x="4191" y="1525"/>
                  </a:lnTo>
                  <a:lnTo>
                    <a:pt x="4229" y="1525"/>
                  </a:lnTo>
                  <a:lnTo>
                    <a:pt x="4229" y="1565"/>
                  </a:lnTo>
                  <a:lnTo>
                    <a:pt x="4956" y="1565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5952E71F-E836-4784-81D8-F5B4A6ECC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328862"/>
            </a:xfrm>
            <a:custGeom>
              <a:avLst/>
              <a:gdLst>
                <a:gd name="T0" fmla="*/ 34 w 4956"/>
                <a:gd name="T1" fmla="*/ 28 h 1467"/>
                <a:gd name="T2" fmla="*/ 53 w 4956"/>
                <a:gd name="T3" fmla="*/ 55 h 1467"/>
                <a:gd name="T4" fmla="*/ 70 w 4956"/>
                <a:gd name="T5" fmla="*/ 91 h 1467"/>
                <a:gd name="T6" fmla="*/ 89 w 4956"/>
                <a:gd name="T7" fmla="*/ 108 h 1467"/>
                <a:gd name="T8" fmla="*/ 96 w 4956"/>
                <a:gd name="T9" fmla="*/ 144 h 1467"/>
                <a:gd name="T10" fmla="*/ 127 w 4956"/>
                <a:gd name="T11" fmla="*/ 181 h 1467"/>
                <a:gd name="T12" fmla="*/ 137 w 4956"/>
                <a:gd name="T13" fmla="*/ 216 h 1467"/>
                <a:gd name="T14" fmla="*/ 146 w 4956"/>
                <a:gd name="T15" fmla="*/ 234 h 1467"/>
                <a:gd name="T16" fmla="*/ 163 w 4956"/>
                <a:gd name="T17" fmla="*/ 261 h 1467"/>
                <a:gd name="T18" fmla="*/ 184 w 4956"/>
                <a:gd name="T19" fmla="*/ 279 h 1467"/>
                <a:gd name="T20" fmla="*/ 189 w 4956"/>
                <a:gd name="T21" fmla="*/ 324 h 1467"/>
                <a:gd name="T22" fmla="*/ 199 w 4956"/>
                <a:gd name="T23" fmla="*/ 352 h 1467"/>
                <a:gd name="T24" fmla="*/ 215 w 4956"/>
                <a:gd name="T25" fmla="*/ 379 h 1467"/>
                <a:gd name="T26" fmla="*/ 242 w 4956"/>
                <a:gd name="T27" fmla="*/ 397 h 1467"/>
                <a:gd name="T28" fmla="*/ 251 w 4956"/>
                <a:gd name="T29" fmla="*/ 432 h 1467"/>
                <a:gd name="T30" fmla="*/ 261 w 4956"/>
                <a:gd name="T31" fmla="*/ 460 h 1467"/>
                <a:gd name="T32" fmla="*/ 282 w 4956"/>
                <a:gd name="T33" fmla="*/ 505 h 1467"/>
                <a:gd name="T34" fmla="*/ 294 w 4956"/>
                <a:gd name="T35" fmla="*/ 532 h 1467"/>
                <a:gd name="T36" fmla="*/ 309 w 4956"/>
                <a:gd name="T37" fmla="*/ 560 h 1467"/>
                <a:gd name="T38" fmla="*/ 321 w 4956"/>
                <a:gd name="T39" fmla="*/ 595 h 1467"/>
                <a:gd name="T40" fmla="*/ 337 w 4956"/>
                <a:gd name="T41" fmla="*/ 630 h 1467"/>
                <a:gd name="T42" fmla="*/ 373 w 4956"/>
                <a:gd name="T43" fmla="*/ 650 h 1467"/>
                <a:gd name="T44" fmla="*/ 383 w 4956"/>
                <a:gd name="T45" fmla="*/ 685 h 1467"/>
                <a:gd name="T46" fmla="*/ 435 w 4956"/>
                <a:gd name="T47" fmla="*/ 703 h 1467"/>
                <a:gd name="T48" fmla="*/ 462 w 4956"/>
                <a:gd name="T49" fmla="*/ 730 h 1467"/>
                <a:gd name="T50" fmla="*/ 476 w 4956"/>
                <a:gd name="T51" fmla="*/ 758 h 1467"/>
                <a:gd name="T52" fmla="*/ 536 w 4956"/>
                <a:gd name="T53" fmla="*/ 785 h 1467"/>
                <a:gd name="T54" fmla="*/ 593 w 4956"/>
                <a:gd name="T55" fmla="*/ 803 h 1467"/>
                <a:gd name="T56" fmla="*/ 607 w 4956"/>
                <a:gd name="T57" fmla="*/ 830 h 1467"/>
                <a:gd name="T58" fmla="*/ 710 w 4956"/>
                <a:gd name="T59" fmla="*/ 848 h 1467"/>
                <a:gd name="T60" fmla="*/ 722 w 4956"/>
                <a:gd name="T61" fmla="*/ 875 h 1467"/>
                <a:gd name="T62" fmla="*/ 822 w 4956"/>
                <a:gd name="T63" fmla="*/ 893 h 1467"/>
                <a:gd name="T64" fmla="*/ 925 w 4956"/>
                <a:gd name="T65" fmla="*/ 920 h 1467"/>
                <a:gd name="T66" fmla="*/ 942 w 4956"/>
                <a:gd name="T67" fmla="*/ 938 h 1467"/>
                <a:gd name="T68" fmla="*/ 963 w 4956"/>
                <a:gd name="T69" fmla="*/ 966 h 1467"/>
                <a:gd name="T70" fmla="*/ 1087 w 4956"/>
                <a:gd name="T71" fmla="*/ 985 h 1467"/>
                <a:gd name="T72" fmla="*/ 1164 w 4956"/>
                <a:gd name="T73" fmla="*/ 1012 h 1467"/>
                <a:gd name="T74" fmla="*/ 1202 w 4956"/>
                <a:gd name="T75" fmla="*/ 1030 h 1467"/>
                <a:gd name="T76" fmla="*/ 1238 w 4956"/>
                <a:gd name="T77" fmla="*/ 1067 h 1467"/>
                <a:gd name="T78" fmla="*/ 1283 w 4956"/>
                <a:gd name="T79" fmla="*/ 1085 h 1467"/>
                <a:gd name="T80" fmla="*/ 1348 w 4956"/>
                <a:gd name="T81" fmla="*/ 1112 h 1467"/>
                <a:gd name="T82" fmla="*/ 1575 w 4956"/>
                <a:gd name="T83" fmla="*/ 1132 h 1467"/>
                <a:gd name="T84" fmla="*/ 1850 w 4956"/>
                <a:gd name="T85" fmla="*/ 1169 h 1467"/>
                <a:gd name="T86" fmla="*/ 1895 w 4956"/>
                <a:gd name="T87" fmla="*/ 1186 h 1467"/>
                <a:gd name="T88" fmla="*/ 1960 w 4956"/>
                <a:gd name="T89" fmla="*/ 1214 h 1467"/>
                <a:gd name="T90" fmla="*/ 2139 w 4956"/>
                <a:gd name="T91" fmla="*/ 1233 h 1467"/>
                <a:gd name="T92" fmla="*/ 2308 w 4956"/>
                <a:gd name="T93" fmla="*/ 1260 h 1467"/>
                <a:gd name="T94" fmla="*/ 2452 w 4956"/>
                <a:gd name="T95" fmla="*/ 1280 h 1467"/>
                <a:gd name="T96" fmla="*/ 2710 w 4956"/>
                <a:gd name="T97" fmla="*/ 1307 h 1467"/>
                <a:gd name="T98" fmla="*/ 2875 w 4956"/>
                <a:gd name="T99" fmla="*/ 1325 h 1467"/>
                <a:gd name="T100" fmla="*/ 3020 w 4956"/>
                <a:gd name="T101" fmla="*/ 1354 h 1467"/>
                <a:gd name="T102" fmla="*/ 3749 w 4956"/>
                <a:gd name="T103" fmla="*/ 1372 h 1467"/>
                <a:gd name="T104" fmla="*/ 4182 w 4956"/>
                <a:gd name="T105" fmla="*/ 1401 h 1467"/>
                <a:gd name="T106" fmla="*/ 4428 w 4956"/>
                <a:gd name="T107" fmla="*/ 1420 h 1467"/>
                <a:gd name="T108" fmla="*/ 4652 w 4956"/>
                <a:gd name="T109" fmla="*/ 1447 h 1467"/>
                <a:gd name="T110" fmla="*/ 4956 w 4956"/>
                <a:gd name="T111" fmla="*/ 1467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56" h="1467">
                  <a:moveTo>
                    <a:pt x="0" y="0"/>
                  </a:moveTo>
                  <a:lnTo>
                    <a:pt x="29" y="0"/>
                  </a:lnTo>
                  <a:lnTo>
                    <a:pt x="29" y="18"/>
                  </a:lnTo>
                  <a:lnTo>
                    <a:pt x="34" y="18"/>
                  </a:lnTo>
                  <a:lnTo>
                    <a:pt x="34" y="28"/>
                  </a:lnTo>
                  <a:lnTo>
                    <a:pt x="43" y="28"/>
                  </a:lnTo>
                  <a:lnTo>
                    <a:pt x="43" y="36"/>
                  </a:lnTo>
                  <a:lnTo>
                    <a:pt x="51" y="36"/>
                  </a:lnTo>
                  <a:lnTo>
                    <a:pt x="51" y="55"/>
                  </a:lnTo>
                  <a:lnTo>
                    <a:pt x="53" y="55"/>
                  </a:lnTo>
                  <a:lnTo>
                    <a:pt x="53" y="63"/>
                  </a:lnTo>
                  <a:lnTo>
                    <a:pt x="67" y="63"/>
                  </a:lnTo>
                  <a:lnTo>
                    <a:pt x="67" y="73"/>
                  </a:lnTo>
                  <a:lnTo>
                    <a:pt x="70" y="73"/>
                  </a:lnTo>
                  <a:lnTo>
                    <a:pt x="70" y="91"/>
                  </a:lnTo>
                  <a:lnTo>
                    <a:pt x="79" y="91"/>
                  </a:lnTo>
                  <a:lnTo>
                    <a:pt x="79" y="100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9" y="108"/>
                  </a:lnTo>
                  <a:lnTo>
                    <a:pt x="89" y="118"/>
                  </a:lnTo>
                  <a:lnTo>
                    <a:pt x="91" y="118"/>
                  </a:lnTo>
                  <a:lnTo>
                    <a:pt x="91" y="126"/>
                  </a:lnTo>
                  <a:lnTo>
                    <a:pt x="96" y="126"/>
                  </a:lnTo>
                  <a:lnTo>
                    <a:pt x="96" y="144"/>
                  </a:lnTo>
                  <a:lnTo>
                    <a:pt x="103" y="144"/>
                  </a:lnTo>
                  <a:lnTo>
                    <a:pt x="103" y="163"/>
                  </a:lnTo>
                  <a:lnTo>
                    <a:pt x="110" y="163"/>
                  </a:lnTo>
                  <a:lnTo>
                    <a:pt x="110" y="181"/>
                  </a:lnTo>
                  <a:lnTo>
                    <a:pt x="127" y="181"/>
                  </a:lnTo>
                  <a:lnTo>
                    <a:pt x="127" y="199"/>
                  </a:lnTo>
                  <a:lnTo>
                    <a:pt x="129" y="199"/>
                  </a:lnTo>
                  <a:lnTo>
                    <a:pt x="129" y="207"/>
                  </a:lnTo>
                  <a:lnTo>
                    <a:pt x="137" y="207"/>
                  </a:lnTo>
                  <a:lnTo>
                    <a:pt x="137" y="216"/>
                  </a:lnTo>
                  <a:lnTo>
                    <a:pt x="139" y="216"/>
                  </a:lnTo>
                  <a:lnTo>
                    <a:pt x="139" y="226"/>
                  </a:lnTo>
                  <a:lnTo>
                    <a:pt x="144" y="226"/>
                  </a:lnTo>
                  <a:lnTo>
                    <a:pt x="144" y="234"/>
                  </a:lnTo>
                  <a:lnTo>
                    <a:pt x="146" y="234"/>
                  </a:lnTo>
                  <a:lnTo>
                    <a:pt x="146" y="244"/>
                  </a:lnTo>
                  <a:lnTo>
                    <a:pt x="151" y="244"/>
                  </a:lnTo>
                  <a:lnTo>
                    <a:pt x="151" y="252"/>
                  </a:lnTo>
                  <a:lnTo>
                    <a:pt x="163" y="252"/>
                  </a:lnTo>
                  <a:lnTo>
                    <a:pt x="163" y="261"/>
                  </a:lnTo>
                  <a:lnTo>
                    <a:pt x="170" y="261"/>
                  </a:lnTo>
                  <a:lnTo>
                    <a:pt x="170" y="269"/>
                  </a:lnTo>
                  <a:lnTo>
                    <a:pt x="177" y="269"/>
                  </a:lnTo>
                  <a:lnTo>
                    <a:pt x="177" y="279"/>
                  </a:lnTo>
                  <a:lnTo>
                    <a:pt x="184" y="279"/>
                  </a:lnTo>
                  <a:lnTo>
                    <a:pt x="184" y="289"/>
                  </a:lnTo>
                  <a:lnTo>
                    <a:pt x="187" y="289"/>
                  </a:lnTo>
                  <a:lnTo>
                    <a:pt x="187" y="297"/>
                  </a:lnTo>
                  <a:lnTo>
                    <a:pt x="189" y="297"/>
                  </a:lnTo>
                  <a:lnTo>
                    <a:pt x="189" y="324"/>
                  </a:lnTo>
                  <a:lnTo>
                    <a:pt x="194" y="324"/>
                  </a:lnTo>
                  <a:lnTo>
                    <a:pt x="194" y="334"/>
                  </a:lnTo>
                  <a:lnTo>
                    <a:pt x="196" y="334"/>
                  </a:lnTo>
                  <a:lnTo>
                    <a:pt x="196" y="352"/>
                  </a:lnTo>
                  <a:lnTo>
                    <a:pt x="199" y="352"/>
                  </a:lnTo>
                  <a:lnTo>
                    <a:pt x="199" y="360"/>
                  </a:lnTo>
                  <a:lnTo>
                    <a:pt x="213" y="360"/>
                  </a:lnTo>
                  <a:lnTo>
                    <a:pt x="213" y="369"/>
                  </a:lnTo>
                  <a:lnTo>
                    <a:pt x="215" y="369"/>
                  </a:lnTo>
                  <a:lnTo>
                    <a:pt x="215" y="379"/>
                  </a:lnTo>
                  <a:lnTo>
                    <a:pt x="235" y="379"/>
                  </a:lnTo>
                  <a:lnTo>
                    <a:pt x="235" y="387"/>
                  </a:lnTo>
                  <a:lnTo>
                    <a:pt x="237" y="387"/>
                  </a:lnTo>
                  <a:lnTo>
                    <a:pt x="237" y="397"/>
                  </a:lnTo>
                  <a:lnTo>
                    <a:pt x="242" y="397"/>
                  </a:lnTo>
                  <a:lnTo>
                    <a:pt x="242" y="414"/>
                  </a:lnTo>
                  <a:lnTo>
                    <a:pt x="249" y="414"/>
                  </a:lnTo>
                  <a:lnTo>
                    <a:pt x="249" y="424"/>
                  </a:lnTo>
                  <a:lnTo>
                    <a:pt x="251" y="424"/>
                  </a:lnTo>
                  <a:lnTo>
                    <a:pt x="251" y="432"/>
                  </a:lnTo>
                  <a:lnTo>
                    <a:pt x="254" y="432"/>
                  </a:lnTo>
                  <a:lnTo>
                    <a:pt x="254" y="442"/>
                  </a:lnTo>
                  <a:lnTo>
                    <a:pt x="256" y="442"/>
                  </a:lnTo>
                  <a:lnTo>
                    <a:pt x="256" y="460"/>
                  </a:lnTo>
                  <a:lnTo>
                    <a:pt x="261" y="460"/>
                  </a:lnTo>
                  <a:lnTo>
                    <a:pt x="261" y="469"/>
                  </a:lnTo>
                  <a:lnTo>
                    <a:pt x="270" y="469"/>
                  </a:lnTo>
                  <a:lnTo>
                    <a:pt x="270" y="477"/>
                  </a:lnTo>
                  <a:lnTo>
                    <a:pt x="282" y="477"/>
                  </a:lnTo>
                  <a:lnTo>
                    <a:pt x="282" y="505"/>
                  </a:lnTo>
                  <a:lnTo>
                    <a:pt x="287" y="505"/>
                  </a:lnTo>
                  <a:lnTo>
                    <a:pt x="287" y="522"/>
                  </a:lnTo>
                  <a:lnTo>
                    <a:pt x="289" y="522"/>
                  </a:lnTo>
                  <a:lnTo>
                    <a:pt x="289" y="532"/>
                  </a:lnTo>
                  <a:lnTo>
                    <a:pt x="294" y="532"/>
                  </a:lnTo>
                  <a:lnTo>
                    <a:pt x="294" y="540"/>
                  </a:lnTo>
                  <a:lnTo>
                    <a:pt x="301" y="540"/>
                  </a:lnTo>
                  <a:lnTo>
                    <a:pt x="301" y="550"/>
                  </a:lnTo>
                  <a:lnTo>
                    <a:pt x="309" y="550"/>
                  </a:lnTo>
                  <a:lnTo>
                    <a:pt x="309" y="560"/>
                  </a:lnTo>
                  <a:lnTo>
                    <a:pt x="311" y="560"/>
                  </a:lnTo>
                  <a:lnTo>
                    <a:pt x="311" y="568"/>
                  </a:lnTo>
                  <a:lnTo>
                    <a:pt x="313" y="568"/>
                  </a:lnTo>
                  <a:lnTo>
                    <a:pt x="313" y="595"/>
                  </a:lnTo>
                  <a:lnTo>
                    <a:pt x="321" y="595"/>
                  </a:lnTo>
                  <a:lnTo>
                    <a:pt x="321" y="613"/>
                  </a:lnTo>
                  <a:lnTo>
                    <a:pt x="330" y="613"/>
                  </a:lnTo>
                  <a:lnTo>
                    <a:pt x="330" y="622"/>
                  </a:lnTo>
                  <a:lnTo>
                    <a:pt x="337" y="622"/>
                  </a:lnTo>
                  <a:lnTo>
                    <a:pt x="337" y="630"/>
                  </a:lnTo>
                  <a:lnTo>
                    <a:pt x="342" y="630"/>
                  </a:lnTo>
                  <a:lnTo>
                    <a:pt x="342" y="640"/>
                  </a:lnTo>
                  <a:lnTo>
                    <a:pt x="347" y="640"/>
                  </a:lnTo>
                  <a:lnTo>
                    <a:pt x="347" y="650"/>
                  </a:lnTo>
                  <a:lnTo>
                    <a:pt x="373" y="650"/>
                  </a:lnTo>
                  <a:lnTo>
                    <a:pt x="373" y="658"/>
                  </a:lnTo>
                  <a:lnTo>
                    <a:pt x="380" y="658"/>
                  </a:lnTo>
                  <a:lnTo>
                    <a:pt x="380" y="676"/>
                  </a:lnTo>
                  <a:lnTo>
                    <a:pt x="383" y="676"/>
                  </a:lnTo>
                  <a:lnTo>
                    <a:pt x="383" y="685"/>
                  </a:lnTo>
                  <a:lnTo>
                    <a:pt x="414" y="685"/>
                  </a:lnTo>
                  <a:lnTo>
                    <a:pt x="414" y="695"/>
                  </a:lnTo>
                  <a:lnTo>
                    <a:pt x="430" y="695"/>
                  </a:lnTo>
                  <a:lnTo>
                    <a:pt x="430" y="703"/>
                  </a:lnTo>
                  <a:lnTo>
                    <a:pt x="435" y="703"/>
                  </a:lnTo>
                  <a:lnTo>
                    <a:pt x="435" y="713"/>
                  </a:lnTo>
                  <a:lnTo>
                    <a:pt x="440" y="713"/>
                  </a:lnTo>
                  <a:lnTo>
                    <a:pt x="440" y="721"/>
                  </a:lnTo>
                  <a:lnTo>
                    <a:pt x="462" y="721"/>
                  </a:lnTo>
                  <a:lnTo>
                    <a:pt x="462" y="730"/>
                  </a:lnTo>
                  <a:lnTo>
                    <a:pt x="464" y="730"/>
                  </a:lnTo>
                  <a:lnTo>
                    <a:pt x="464" y="748"/>
                  </a:lnTo>
                  <a:lnTo>
                    <a:pt x="471" y="748"/>
                  </a:lnTo>
                  <a:lnTo>
                    <a:pt x="471" y="758"/>
                  </a:lnTo>
                  <a:lnTo>
                    <a:pt x="476" y="758"/>
                  </a:lnTo>
                  <a:lnTo>
                    <a:pt x="476" y="766"/>
                  </a:lnTo>
                  <a:lnTo>
                    <a:pt x="533" y="766"/>
                  </a:lnTo>
                  <a:lnTo>
                    <a:pt x="533" y="775"/>
                  </a:lnTo>
                  <a:lnTo>
                    <a:pt x="536" y="775"/>
                  </a:lnTo>
                  <a:lnTo>
                    <a:pt x="536" y="785"/>
                  </a:lnTo>
                  <a:lnTo>
                    <a:pt x="545" y="785"/>
                  </a:lnTo>
                  <a:lnTo>
                    <a:pt x="545" y="793"/>
                  </a:lnTo>
                  <a:lnTo>
                    <a:pt x="588" y="793"/>
                  </a:lnTo>
                  <a:lnTo>
                    <a:pt x="588" y="803"/>
                  </a:lnTo>
                  <a:lnTo>
                    <a:pt x="593" y="803"/>
                  </a:lnTo>
                  <a:lnTo>
                    <a:pt x="593" y="811"/>
                  </a:lnTo>
                  <a:lnTo>
                    <a:pt x="595" y="811"/>
                  </a:lnTo>
                  <a:lnTo>
                    <a:pt x="595" y="821"/>
                  </a:lnTo>
                  <a:lnTo>
                    <a:pt x="607" y="821"/>
                  </a:lnTo>
                  <a:lnTo>
                    <a:pt x="607" y="830"/>
                  </a:lnTo>
                  <a:lnTo>
                    <a:pt x="610" y="830"/>
                  </a:lnTo>
                  <a:lnTo>
                    <a:pt x="610" y="838"/>
                  </a:lnTo>
                  <a:lnTo>
                    <a:pt x="655" y="838"/>
                  </a:lnTo>
                  <a:lnTo>
                    <a:pt x="655" y="848"/>
                  </a:lnTo>
                  <a:lnTo>
                    <a:pt x="710" y="848"/>
                  </a:lnTo>
                  <a:lnTo>
                    <a:pt x="710" y="858"/>
                  </a:lnTo>
                  <a:lnTo>
                    <a:pt x="720" y="858"/>
                  </a:lnTo>
                  <a:lnTo>
                    <a:pt x="720" y="866"/>
                  </a:lnTo>
                  <a:lnTo>
                    <a:pt x="722" y="866"/>
                  </a:lnTo>
                  <a:lnTo>
                    <a:pt x="722" y="875"/>
                  </a:lnTo>
                  <a:lnTo>
                    <a:pt x="777" y="875"/>
                  </a:lnTo>
                  <a:lnTo>
                    <a:pt x="777" y="885"/>
                  </a:lnTo>
                  <a:lnTo>
                    <a:pt x="818" y="885"/>
                  </a:lnTo>
                  <a:lnTo>
                    <a:pt x="818" y="893"/>
                  </a:lnTo>
                  <a:lnTo>
                    <a:pt x="822" y="893"/>
                  </a:lnTo>
                  <a:lnTo>
                    <a:pt x="822" y="903"/>
                  </a:lnTo>
                  <a:lnTo>
                    <a:pt x="839" y="903"/>
                  </a:lnTo>
                  <a:lnTo>
                    <a:pt x="839" y="911"/>
                  </a:lnTo>
                  <a:lnTo>
                    <a:pt x="925" y="911"/>
                  </a:lnTo>
                  <a:lnTo>
                    <a:pt x="925" y="920"/>
                  </a:lnTo>
                  <a:lnTo>
                    <a:pt x="927" y="920"/>
                  </a:lnTo>
                  <a:lnTo>
                    <a:pt x="927" y="930"/>
                  </a:lnTo>
                  <a:lnTo>
                    <a:pt x="932" y="930"/>
                  </a:lnTo>
                  <a:lnTo>
                    <a:pt x="932" y="938"/>
                  </a:lnTo>
                  <a:lnTo>
                    <a:pt x="942" y="938"/>
                  </a:lnTo>
                  <a:lnTo>
                    <a:pt x="942" y="948"/>
                  </a:lnTo>
                  <a:lnTo>
                    <a:pt x="949" y="948"/>
                  </a:lnTo>
                  <a:lnTo>
                    <a:pt x="949" y="958"/>
                  </a:lnTo>
                  <a:lnTo>
                    <a:pt x="963" y="958"/>
                  </a:lnTo>
                  <a:lnTo>
                    <a:pt x="963" y="966"/>
                  </a:lnTo>
                  <a:lnTo>
                    <a:pt x="1004" y="966"/>
                  </a:lnTo>
                  <a:lnTo>
                    <a:pt x="1004" y="975"/>
                  </a:lnTo>
                  <a:lnTo>
                    <a:pt x="1052" y="975"/>
                  </a:lnTo>
                  <a:lnTo>
                    <a:pt x="1052" y="985"/>
                  </a:lnTo>
                  <a:lnTo>
                    <a:pt x="1087" y="985"/>
                  </a:lnTo>
                  <a:lnTo>
                    <a:pt x="1087" y="993"/>
                  </a:lnTo>
                  <a:lnTo>
                    <a:pt x="1119" y="993"/>
                  </a:lnTo>
                  <a:lnTo>
                    <a:pt x="1119" y="1003"/>
                  </a:lnTo>
                  <a:lnTo>
                    <a:pt x="1164" y="1003"/>
                  </a:lnTo>
                  <a:lnTo>
                    <a:pt x="1164" y="1012"/>
                  </a:lnTo>
                  <a:lnTo>
                    <a:pt x="1169" y="1012"/>
                  </a:lnTo>
                  <a:lnTo>
                    <a:pt x="1169" y="1020"/>
                  </a:lnTo>
                  <a:lnTo>
                    <a:pt x="1176" y="1020"/>
                  </a:lnTo>
                  <a:lnTo>
                    <a:pt x="1176" y="1030"/>
                  </a:lnTo>
                  <a:lnTo>
                    <a:pt x="1202" y="1030"/>
                  </a:lnTo>
                  <a:lnTo>
                    <a:pt x="1202" y="1040"/>
                  </a:lnTo>
                  <a:lnTo>
                    <a:pt x="1219" y="1040"/>
                  </a:lnTo>
                  <a:lnTo>
                    <a:pt x="1219" y="1057"/>
                  </a:lnTo>
                  <a:lnTo>
                    <a:pt x="1238" y="1057"/>
                  </a:lnTo>
                  <a:lnTo>
                    <a:pt x="1238" y="1067"/>
                  </a:lnTo>
                  <a:lnTo>
                    <a:pt x="1250" y="1067"/>
                  </a:lnTo>
                  <a:lnTo>
                    <a:pt x="1250" y="1075"/>
                  </a:lnTo>
                  <a:lnTo>
                    <a:pt x="1262" y="1075"/>
                  </a:lnTo>
                  <a:lnTo>
                    <a:pt x="1262" y="1085"/>
                  </a:lnTo>
                  <a:lnTo>
                    <a:pt x="1283" y="1085"/>
                  </a:lnTo>
                  <a:lnTo>
                    <a:pt x="1283" y="1094"/>
                  </a:lnTo>
                  <a:lnTo>
                    <a:pt x="1329" y="1094"/>
                  </a:lnTo>
                  <a:lnTo>
                    <a:pt x="1329" y="1103"/>
                  </a:lnTo>
                  <a:lnTo>
                    <a:pt x="1348" y="1103"/>
                  </a:lnTo>
                  <a:lnTo>
                    <a:pt x="1348" y="1112"/>
                  </a:lnTo>
                  <a:lnTo>
                    <a:pt x="1374" y="1112"/>
                  </a:lnTo>
                  <a:lnTo>
                    <a:pt x="1374" y="1122"/>
                  </a:lnTo>
                  <a:lnTo>
                    <a:pt x="1522" y="1122"/>
                  </a:lnTo>
                  <a:lnTo>
                    <a:pt x="1522" y="1132"/>
                  </a:lnTo>
                  <a:lnTo>
                    <a:pt x="1575" y="1132"/>
                  </a:lnTo>
                  <a:lnTo>
                    <a:pt x="1575" y="1140"/>
                  </a:lnTo>
                  <a:lnTo>
                    <a:pt x="1577" y="1140"/>
                  </a:lnTo>
                  <a:lnTo>
                    <a:pt x="1577" y="1159"/>
                  </a:lnTo>
                  <a:lnTo>
                    <a:pt x="1850" y="1159"/>
                  </a:lnTo>
                  <a:lnTo>
                    <a:pt x="1850" y="1169"/>
                  </a:lnTo>
                  <a:lnTo>
                    <a:pt x="1883" y="1169"/>
                  </a:lnTo>
                  <a:lnTo>
                    <a:pt x="1883" y="1177"/>
                  </a:lnTo>
                  <a:lnTo>
                    <a:pt x="1890" y="1177"/>
                  </a:lnTo>
                  <a:lnTo>
                    <a:pt x="1890" y="1186"/>
                  </a:lnTo>
                  <a:lnTo>
                    <a:pt x="1895" y="1186"/>
                  </a:lnTo>
                  <a:lnTo>
                    <a:pt x="1895" y="1196"/>
                  </a:lnTo>
                  <a:lnTo>
                    <a:pt x="1931" y="1196"/>
                  </a:lnTo>
                  <a:lnTo>
                    <a:pt x="1931" y="1206"/>
                  </a:lnTo>
                  <a:lnTo>
                    <a:pt x="1960" y="1206"/>
                  </a:lnTo>
                  <a:lnTo>
                    <a:pt x="1960" y="1214"/>
                  </a:lnTo>
                  <a:lnTo>
                    <a:pt x="1993" y="1214"/>
                  </a:lnTo>
                  <a:lnTo>
                    <a:pt x="1993" y="1223"/>
                  </a:lnTo>
                  <a:lnTo>
                    <a:pt x="2127" y="1223"/>
                  </a:lnTo>
                  <a:lnTo>
                    <a:pt x="2127" y="1233"/>
                  </a:lnTo>
                  <a:lnTo>
                    <a:pt x="2139" y="1233"/>
                  </a:lnTo>
                  <a:lnTo>
                    <a:pt x="2139" y="1243"/>
                  </a:lnTo>
                  <a:lnTo>
                    <a:pt x="2261" y="1243"/>
                  </a:lnTo>
                  <a:lnTo>
                    <a:pt x="2261" y="1251"/>
                  </a:lnTo>
                  <a:lnTo>
                    <a:pt x="2308" y="1251"/>
                  </a:lnTo>
                  <a:lnTo>
                    <a:pt x="2308" y="1260"/>
                  </a:lnTo>
                  <a:lnTo>
                    <a:pt x="2339" y="1260"/>
                  </a:lnTo>
                  <a:lnTo>
                    <a:pt x="2339" y="1270"/>
                  </a:lnTo>
                  <a:lnTo>
                    <a:pt x="2366" y="1270"/>
                  </a:lnTo>
                  <a:lnTo>
                    <a:pt x="2366" y="1280"/>
                  </a:lnTo>
                  <a:lnTo>
                    <a:pt x="2452" y="1280"/>
                  </a:lnTo>
                  <a:lnTo>
                    <a:pt x="2452" y="1288"/>
                  </a:lnTo>
                  <a:lnTo>
                    <a:pt x="2707" y="1288"/>
                  </a:lnTo>
                  <a:lnTo>
                    <a:pt x="2707" y="1297"/>
                  </a:lnTo>
                  <a:lnTo>
                    <a:pt x="2710" y="1297"/>
                  </a:lnTo>
                  <a:lnTo>
                    <a:pt x="2710" y="1307"/>
                  </a:lnTo>
                  <a:lnTo>
                    <a:pt x="2805" y="1307"/>
                  </a:lnTo>
                  <a:lnTo>
                    <a:pt x="2805" y="1317"/>
                  </a:lnTo>
                  <a:lnTo>
                    <a:pt x="2872" y="1317"/>
                  </a:lnTo>
                  <a:lnTo>
                    <a:pt x="2872" y="1325"/>
                  </a:lnTo>
                  <a:lnTo>
                    <a:pt x="2875" y="1325"/>
                  </a:lnTo>
                  <a:lnTo>
                    <a:pt x="2875" y="1335"/>
                  </a:lnTo>
                  <a:lnTo>
                    <a:pt x="2975" y="1335"/>
                  </a:lnTo>
                  <a:lnTo>
                    <a:pt x="2975" y="1344"/>
                  </a:lnTo>
                  <a:lnTo>
                    <a:pt x="3020" y="1344"/>
                  </a:lnTo>
                  <a:lnTo>
                    <a:pt x="3020" y="1354"/>
                  </a:lnTo>
                  <a:lnTo>
                    <a:pt x="3168" y="1354"/>
                  </a:lnTo>
                  <a:lnTo>
                    <a:pt x="3168" y="1364"/>
                  </a:lnTo>
                  <a:lnTo>
                    <a:pt x="3281" y="1364"/>
                  </a:lnTo>
                  <a:lnTo>
                    <a:pt x="3281" y="1372"/>
                  </a:lnTo>
                  <a:lnTo>
                    <a:pt x="3749" y="1372"/>
                  </a:lnTo>
                  <a:lnTo>
                    <a:pt x="3749" y="1381"/>
                  </a:lnTo>
                  <a:lnTo>
                    <a:pt x="3921" y="1381"/>
                  </a:lnTo>
                  <a:lnTo>
                    <a:pt x="3921" y="1391"/>
                  </a:lnTo>
                  <a:lnTo>
                    <a:pt x="4182" y="1391"/>
                  </a:lnTo>
                  <a:lnTo>
                    <a:pt x="4182" y="1401"/>
                  </a:lnTo>
                  <a:lnTo>
                    <a:pt x="4375" y="1401"/>
                  </a:lnTo>
                  <a:lnTo>
                    <a:pt x="4375" y="1410"/>
                  </a:lnTo>
                  <a:lnTo>
                    <a:pt x="4411" y="1410"/>
                  </a:lnTo>
                  <a:lnTo>
                    <a:pt x="4411" y="1420"/>
                  </a:lnTo>
                  <a:lnTo>
                    <a:pt x="4428" y="1420"/>
                  </a:lnTo>
                  <a:lnTo>
                    <a:pt x="4428" y="1430"/>
                  </a:lnTo>
                  <a:lnTo>
                    <a:pt x="4478" y="1430"/>
                  </a:lnTo>
                  <a:lnTo>
                    <a:pt x="4478" y="1438"/>
                  </a:lnTo>
                  <a:lnTo>
                    <a:pt x="4652" y="1438"/>
                  </a:lnTo>
                  <a:lnTo>
                    <a:pt x="4652" y="1447"/>
                  </a:lnTo>
                  <a:lnTo>
                    <a:pt x="4834" y="1447"/>
                  </a:lnTo>
                  <a:lnTo>
                    <a:pt x="4834" y="1457"/>
                  </a:lnTo>
                  <a:lnTo>
                    <a:pt x="4848" y="1457"/>
                  </a:lnTo>
                  <a:lnTo>
                    <a:pt x="4848" y="1467"/>
                  </a:lnTo>
                  <a:lnTo>
                    <a:pt x="4956" y="1467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5284FC8B-178B-4A9C-8ABA-9A7879A7F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012950"/>
            </a:xfrm>
            <a:custGeom>
              <a:avLst/>
              <a:gdLst>
                <a:gd name="T0" fmla="*/ 67 w 4956"/>
                <a:gd name="T1" fmla="*/ 13 h 1268"/>
                <a:gd name="T2" fmla="*/ 77 w 4956"/>
                <a:gd name="T3" fmla="*/ 33 h 1268"/>
                <a:gd name="T4" fmla="*/ 98 w 4956"/>
                <a:gd name="T5" fmla="*/ 52 h 1268"/>
                <a:gd name="T6" fmla="*/ 108 w 4956"/>
                <a:gd name="T7" fmla="*/ 84 h 1268"/>
                <a:gd name="T8" fmla="*/ 127 w 4956"/>
                <a:gd name="T9" fmla="*/ 110 h 1268"/>
                <a:gd name="T10" fmla="*/ 139 w 4956"/>
                <a:gd name="T11" fmla="*/ 136 h 1268"/>
                <a:gd name="T12" fmla="*/ 151 w 4956"/>
                <a:gd name="T13" fmla="*/ 168 h 1268"/>
                <a:gd name="T14" fmla="*/ 165 w 4956"/>
                <a:gd name="T15" fmla="*/ 194 h 1268"/>
                <a:gd name="T16" fmla="*/ 175 w 4956"/>
                <a:gd name="T17" fmla="*/ 213 h 1268"/>
                <a:gd name="T18" fmla="*/ 189 w 4956"/>
                <a:gd name="T19" fmla="*/ 232 h 1268"/>
                <a:gd name="T20" fmla="*/ 215 w 4956"/>
                <a:gd name="T21" fmla="*/ 271 h 1268"/>
                <a:gd name="T22" fmla="*/ 230 w 4956"/>
                <a:gd name="T23" fmla="*/ 303 h 1268"/>
                <a:gd name="T24" fmla="*/ 242 w 4956"/>
                <a:gd name="T25" fmla="*/ 329 h 1268"/>
                <a:gd name="T26" fmla="*/ 256 w 4956"/>
                <a:gd name="T27" fmla="*/ 355 h 1268"/>
                <a:gd name="T28" fmla="*/ 289 w 4956"/>
                <a:gd name="T29" fmla="*/ 381 h 1268"/>
                <a:gd name="T30" fmla="*/ 321 w 4956"/>
                <a:gd name="T31" fmla="*/ 400 h 1268"/>
                <a:gd name="T32" fmla="*/ 337 w 4956"/>
                <a:gd name="T33" fmla="*/ 419 h 1268"/>
                <a:gd name="T34" fmla="*/ 376 w 4956"/>
                <a:gd name="T35" fmla="*/ 439 h 1268"/>
                <a:gd name="T36" fmla="*/ 385 w 4956"/>
                <a:gd name="T37" fmla="*/ 464 h 1268"/>
                <a:gd name="T38" fmla="*/ 435 w 4956"/>
                <a:gd name="T39" fmla="*/ 490 h 1268"/>
                <a:gd name="T40" fmla="*/ 471 w 4956"/>
                <a:gd name="T41" fmla="*/ 510 h 1268"/>
                <a:gd name="T42" fmla="*/ 500 w 4956"/>
                <a:gd name="T43" fmla="*/ 529 h 1268"/>
                <a:gd name="T44" fmla="*/ 521 w 4956"/>
                <a:gd name="T45" fmla="*/ 555 h 1268"/>
                <a:gd name="T46" fmla="*/ 540 w 4956"/>
                <a:gd name="T47" fmla="*/ 574 h 1268"/>
                <a:gd name="T48" fmla="*/ 564 w 4956"/>
                <a:gd name="T49" fmla="*/ 593 h 1268"/>
                <a:gd name="T50" fmla="*/ 588 w 4956"/>
                <a:gd name="T51" fmla="*/ 613 h 1268"/>
                <a:gd name="T52" fmla="*/ 607 w 4956"/>
                <a:gd name="T53" fmla="*/ 632 h 1268"/>
                <a:gd name="T54" fmla="*/ 660 w 4956"/>
                <a:gd name="T55" fmla="*/ 658 h 1268"/>
                <a:gd name="T56" fmla="*/ 712 w 4956"/>
                <a:gd name="T57" fmla="*/ 684 h 1268"/>
                <a:gd name="T58" fmla="*/ 727 w 4956"/>
                <a:gd name="T59" fmla="*/ 703 h 1268"/>
                <a:gd name="T60" fmla="*/ 765 w 4956"/>
                <a:gd name="T61" fmla="*/ 722 h 1268"/>
                <a:gd name="T62" fmla="*/ 825 w 4956"/>
                <a:gd name="T63" fmla="*/ 742 h 1268"/>
                <a:gd name="T64" fmla="*/ 841 w 4956"/>
                <a:gd name="T65" fmla="*/ 767 h 1268"/>
                <a:gd name="T66" fmla="*/ 853 w 4956"/>
                <a:gd name="T67" fmla="*/ 787 h 1268"/>
                <a:gd name="T68" fmla="*/ 884 w 4956"/>
                <a:gd name="T69" fmla="*/ 808 h 1268"/>
                <a:gd name="T70" fmla="*/ 932 w 4956"/>
                <a:gd name="T71" fmla="*/ 827 h 1268"/>
                <a:gd name="T72" fmla="*/ 975 w 4956"/>
                <a:gd name="T73" fmla="*/ 853 h 1268"/>
                <a:gd name="T74" fmla="*/ 1021 w 4956"/>
                <a:gd name="T75" fmla="*/ 872 h 1268"/>
                <a:gd name="T76" fmla="*/ 1121 w 4956"/>
                <a:gd name="T77" fmla="*/ 898 h 1268"/>
                <a:gd name="T78" fmla="*/ 1188 w 4956"/>
                <a:gd name="T79" fmla="*/ 917 h 1268"/>
                <a:gd name="T80" fmla="*/ 1217 w 4956"/>
                <a:gd name="T81" fmla="*/ 937 h 1268"/>
                <a:gd name="T82" fmla="*/ 1307 w 4956"/>
                <a:gd name="T83" fmla="*/ 956 h 1268"/>
                <a:gd name="T84" fmla="*/ 1405 w 4956"/>
                <a:gd name="T85" fmla="*/ 983 h 1268"/>
                <a:gd name="T86" fmla="*/ 1494 w 4956"/>
                <a:gd name="T87" fmla="*/ 1003 h 1268"/>
                <a:gd name="T88" fmla="*/ 1577 w 4956"/>
                <a:gd name="T89" fmla="*/ 1022 h 1268"/>
                <a:gd name="T90" fmla="*/ 1663 w 4956"/>
                <a:gd name="T91" fmla="*/ 1041 h 1268"/>
                <a:gd name="T92" fmla="*/ 1735 w 4956"/>
                <a:gd name="T93" fmla="*/ 1062 h 1268"/>
                <a:gd name="T94" fmla="*/ 1821 w 4956"/>
                <a:gd name="T95" fmla="*/ 1082 h 1268"/>
                <a:gd name="T96" fmla="*/ 1869 w 4956"/>
                <a:gd name="T97" fmla="*/ 1101 h 1268"/>
                <a:gd name="T98" fmla="*/ 2010 w 4956"/>
                <a:gd name="T99" fmla="*/ 1128 h 1268"/>
                <a:gd name="T100" fmla="*/ 2175 w 4956"/>
                <a:gd name="T101" fmla="*/ 1148 h 1268"/>
                <a:gd name="T102" fmla="*/ 2576 w 4956"/>
                <a:gd name="T103" fmla="*/ 1169 h 1268"/>
                <a:gd name="T104" fmla="*/ 3319 w 4956"/>
                <a:gd name="T105" fmla="*/ 1190 h 1268"/>
                <a:gd name="T106" fmla="*/ 3761 w 4956"/>
                <a:gd name="T107" fmla="*/ 1210 h 1268"/>
                <a:gd name="T108" fmla="*/ 4019 w 4956"/>
                <a:gd name="T109" fmla="*/ 1231 h 1268"/>
                <a:gd name="T110" fmla="*/ 4456 w 4956"/>
                <a:gd name="T111" fmla="*/ 1254 h 1268"/>
                <a:gd name="T112" fmla="*/ 4934 w 4956"/>
                <a:gd name="T113" fmla="*/ 1268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56" h="1268">
                  <a:moveTo>
                    <a:pt x="0" y="0"/>
                  </a:moveTo>
                  <a:lnTo>
                    <a:pt x="51" y="0"/>
                  </a:lnTo>
                  <a:lnTo>
                    <a:pt x="51" y="7"/>
                  </a:lnTo>
                  <a:lnTo>
                    <a:pt x="65" y="7"/>
                  </a:lnTo>
                  <a:lnTo>
                    <a:pt x="65" y="13"/>
                  </a:lnTo>
                  <a:lnTo>
                    <a:pt x="67" y="13"/>
                  </a:lnTo>
                  <a:lnTo>
                    <a:pt x="67" y="20"/>
                  </a:lnTo>
                  <a:lnTo>
                    <a:pt x="70" y="20"/>
                  </a:lnTo>
                  <a:lnTo>
                    <a:pt x="70" y="26"/>
                  </a:lnTo>
                  <a:lnTo>
                    <a:pt x="72" y="26"/>
                  </a:lnTo>
                  <a:lnTo>
                    <a:pt x="72" y="33"/>
                  </a:lnTo>
                  <a:lnTo>
                    <a:pt x="77" y="33"/>
                  </a:lnTo>
                  <a:lnTo>
                    <a:pt x="77" y="39"/>
                  </a:lnTo>
                  <a:lnTo>
                    <a:pt x="94" y="39"/>
                  </a:lnTo>
                  <a:lnTo>
                    <a:pt x="94" y="46"/>
                  </a:lnTo>
                  <a:lnTo>
                    <a:pt x="96" y="46"/>
                  </a:lnTo>
                  <a:lnTo>
                    <a:pt x="96" y="52"/>
                  </a:lnTo>
                  <a:lnTo>
                    <a:pt x="98" y="52"/>
                  </a:lnTo>
                  <a:lnTo>
                    <a:pt x="98" y="58"/>
                  </a:lnTo>
                  <a:lnTo>
                    <a:pt x="103" y="58"/>
                  </a:lnTo>
                  <a:lnTo>
                    <a:pt x="103" y="71"/>
                  </a:lnTo>
                  <a:lnTo>
                    <a:pt x="106" y="71"/>
                  </a:lnTo>
                  <a:lnTo>
                    <a:pt x="106" y="84"/>
                  </a:lnTo>
                  <a:lnTo>
                    <a:pt x="108" y="84"/>
                  </a:lnTo>
                  <a:lnTo>
                    <a:pt x="108" y="91"/>
                  </a:lnTo>
                  <a:lnTo>
                    <a:pt x="110" y="91"/>
                  </a:lnTo>
                  <a:lnTo>
                    <a:pt x="110" y="104"/>
                  </a:lnTo>
                  <a:lnTo>
                    <a:pt x="117" y="104"/>
                  </a:lnTo>
                  <a:lnTo>
                    <a:pt x="117" y="110"/>
                  </a:lnTo>
                  <a:lnTo>
                    <a:pt x="127" y="110"/>
                  </a:lnTo>
                  <a:lnTo>
                    <a:pt x="127" y="116"/>
                  </a:lnTo>
                  <a:lnTo>
                    <a:pt x="129" y="116"/>
                  </a:lnTo>
                  <a:lnTo>
                    <a:pt x="129" y="123"/>
                  </a:lnTo>
                  <a:lnTo>
                    <a:pt x="134" y="123"/>
                  </a:lnTo>
                  <a:lnTo>
                    <a:pt x="134" y="136"/>
                  </a:lnTo>
                  <a:lnTo>
                    <a:pt x="139" y="136"/>
                  </a:lnTo>
                  <a:lnTo>
                    <a:pt x="139" y="142"/>
                  </a:lnTo>
                  <a:lnTo>
                    <a:pt x="144" y="142"/>
                  </a:lnTo>
                  <a:lnTo>
                    <a:pt x="144" y="155"/>
                  </a:lnTo>
                  <a:lnTo>
                    <a:pt x="149" y="155"/>
                  </a:lnTo>
                  <a:lnTo>
                    <a:pt x="149" y="168"/>
                  </a:lnTo>
                  <a:lnTo>
                    <a:pt x="151" y="168"/>
                  </a:lnTo>
                  <a:lnTo>
                    <a:pt x="151" y="174"/>
                  </a:lnTo>
                  <a:lnTo>
                    <a:pt x="153" y="174"/>
                  </a:lnTo>
                  <a:lnTo>
                    <a:pt x="153" y="181"/>
                  </a:lnTo>
                  <a:lnTo>
                    <a:pt x="158" y="181"/>
                  </a:lnTo>
                  <a:lnTo>
                    <a:pt x="158" y="194"/>
                  </a:lnTo>
                  <a:lnTo>
                    <a:pt x="165" y="194"/>
                  </a:lnTo>
                  <a:lnTo>
                    <a:pt x="165" y="200"/>
                  </a:lnTo>
                  <a:lnTo>
                    <a:pt x="170" y="200"/>
                  </a:lnTo>
                  <a:lnTo>
                    <a:pt x="170" y="207"/>
                  </a:lnTo>
                  <a:lnTo>
                    <a:pt x="172" y="207"/>
                  </a:lnTo>
                  <a:lnTo>
                    <a:pt x="172" y="213"/>
                  </a:lnTo>
                  <a:lnTo>
                    <a:pt x="175" y="213"/>
                  </a:lnTo>
                  <a:lnTo>
                    <a:pt x="175" y="220"/>
                  </a:lnTo>
                  <a:lnTo>
                    <a:pt x="182" y="220"/>
                  </a:lnTo>
                  <a:lnTo>
                    <a:pt x="182" y="226"/>
                  </a:lnTo>
                  <a:lnTo>
                    <a:pt x="187" y="226"/>
                  </a:lnTo>
                  <a:lnTo>
                    <a:pt x="187" y="232"/>
                  </a:lnTo>
                  <a:lnTo>
                    <a:pt x="189" y="232"/>
                  </a:lnTo>
                  <a:lnTo>
                    <a:pt x="189" y="258"/>
                  </a:lnTo>
                  <a:lnTo>
                    <a:pt x="192" y="258"/>
                  </a:lnTo>
                  <a:lnTo>
                    <a:pt x="192" y="265"/>
                  </a:lnTo>
                  <a:lnTo>
                    <a:pt x="208" y="265"/>
                  </a:lnTo>
                  <a:lnTo>
                    <a:pt x="208" y="271"/>
                  </a:lnTo>
                  <a:lnTo>
                    <a:pt x="215" y="271"/>
                  </a:lnTo>
                  <a:lnTo>
                    <a:pt x="215" y="278"/>
                  </a:lnTo>
                  <a:lnTo>
                    <a:pt x="218" y="278"/>
                  </a:lnTo>
                  <a:lnTo>
                    <a:pt x="218" y="297"/>
                  </a:lnTo>
                  <a:lnTo>
                    <a:pt x="223" y="297"/>
                  </a:lnTo>
                  <a:lnTo>
                    <a:pt x="223" y="303"/>
                  </a:lnTo>
                  <a:lnTo>
                    <a:pt x="230" y="303"/>
                  </a:lnTo>
                  <a:lnTo>
                    <a:pt x="230" y="316"/>
                  </a:lnTo>
                  <a:lnTo>
                    <a:pt x="232" y="316"/>
                  </a:lnTo>
                  <a:lnTo>
                    <a:pt x="232" y="323"/>
                  </a:lnTo>
                  <a:lnTo>
                    <a:pt x="235" y="323"/>
                  </a:lnTo>
                  <a:lnTo>
                    <a:pt x="235" y="329"/>
                  </a:lnTo>
                  <a:lnTo>
                    <a:pt x="242" y="329"/>
                  </a:lnTo>
                  <a:lnTo>
                    <a:pt x="242" y="336"/>
                  </a:lnTo>
                  <a:lnTo>
                    <a:pt x="246" y="336"/>
                  </a:lnTo>
                  <a:lnTo>
                    <a:pt x="246" y="348"/>
                  </a:lnTo>
                  <a:lnTo>
                    <a:pt x="254" y="348"/>
                  </a:lnTo>
                  <a:lnTo>
                    <a:pt x="254" y="355"/>
                  </a:lnTo>
                  <a:lnTo>
                    <a:pt x="256" y="355"/>
                  </a:lnTo>
                  <a:lnTo>
                    <a:pt x="256" y="368"/>
                  </a:lnTo>
                  <a:lnTo>
                    <a:pt x="261" y="368"/>
                  </a:lnTo>
                  <a:lnTo>
                    <a:pt x="261" y="374"/>
                  </a:lnTo>
                  <a:lnTo>
                    <a:pt x="263" y="374"/>
                  </a:lnTo>
                  <a:lnTo>
                    <a:pt x="263" y="381"/>
                  </a:lnTo>
                  <a:lnTo>
                    <a:pt x="289" y="381"/>
                  </a:lnTo>
                  <a:lnTo>
                    <a:pt x="289" y="387"/>
                  </a:lnTo>
                  <a:lnTo>
                    <a:pt x="292" y="387"/>
                  </a:lnTo>
                  <a:lnTo>
                    <a:pt x="292" y="394"/>
                  </a:lnTo>
                  <a:lnTo>
                    <a:pt x="311" y="394"/>
                  </a:lnTo>
                  <a:lnTo>
                    <a:pt x="311" y="400"/>
                  </a:lnTo>
                  <a:lnTo>
                    <a:pt x="321" y="400"/>
                  </a:lnTo>
                  <a:lnTo>
                    <a:pt x="321" y="406"/>
                  </a:lnTo>
                  <a:lnTo>
                    <a:pt x="325" y="406"/>
                  </a:lnTo>
                  <a:lnTo>
                    <a:pt x="325" y="413"/>
                  </a:lnTo>
                  <a:lnTo>
                    <a:pt x="330" y="413"/>
                  </a:lnTo>
                  <a:lnTo>
                    <a:pt x="330" y="419"/>
                  </a:lnTo>
                  <a:lnTo>
                    <a:pt x="337" y="419"/>
                  </a:lnTo>
                  <a:lnTo>
                    <a:pt x="337" y="426"/>
                  </a:lnTo>
                  <a:lnTo>
                    <a:pt x="347" y="426"/>
                  </a:lnTo>
                  <a:lnTo>
                    <a:pt x="347" y="432"/>
                  </a:lnTo>
                  <a:lnTo>
                    <a:pt x="354" y="432"/>
                  </a:lnTo>
                  <a:lnTo>
                    <a:pt x="354" y="439"/>
                  </a:lnTo>
                  <a:lnTo>
                    <a:pt x="376" y="439"/>
                  </a:lnTo>
                  <a:lnTo>
                    <a:pt x="376" y="445"/>
                  </a:lnTo>
                  <a:lnTo>
                    <a:pt x="380" y="445"/>
                  </a:lnTo>
                  <a:lnTo>
                    <a:pt x="380" y="452"/>
                  </a:lnTo>
                  <a:lnTo>
                    <a:pt x="383" y="452"/>
                  </a:lnTo>
                  <a:lnTo>
                    <a:pt x="383" y="464"/>
                  </a:lnTo>
                  <a:lnTo>
                    <a:pt x="385" y="464"/>
                  </a:lnTo>
                  <a:lnTo>
                    <a:pt x="385" y="471"/>
                  </a:lnTo>
                  <a:lnTo>
                    <a:pt x="390" y="471"/>
                  </a:lnTo>
                  <a:lnTo>
                    <a:pt x="390" y="477"/>
                  </a:lnTo>
                  <a:lnTo>
                    <a:pt x="423" y="477"/>
                  </a:lnTo>
                  <a:lnTo>
                    <a:pt x="423" y="490"/>
                  </a:lnTo>
                  <a:lnTo>
                    <a:pt x="435" y="490"/>
                  </a:lnTo>
                  <a:lnTo>
                    <a:pt x="435" y="497"/>
                  </a:lnTo>
                  <a:lnTo>
                    <a:pt x="440" y="497"/>
                  </a:lnTo>
                  <a:lnTo>
                    <a:pt x="440" y="503"/>
                  </a:lnTo>
                  <a:lnTo>
                    <a:pt x="445" y="503"/>
                  </a:lnTo>
                  <a:lnTo>
                    <a:pt x="445" y="510"/>
                  </a:lnTo>
                  <a:lnTo>
                    <a:pt x="471" y="510"/>
                  </a:lnTo>
                  <a:lnTo>
                    <a:pt x="471" y="516"/>
                  </a:lnTo>
                  <a:lnTo>
                    <a:pt x="476" y="516"/>
                  </a:lnTo>
                  <a:lnTo>
                    <a:pt x="476" y="522"/>
                  </a:lnTo>
                  <a:lnTo>
                    <a:pt x="495" y="522"/>
                  </a:lnTo>
                  <a:lnTo>
                    <a:pt x="495" y="529"/>
                  </a:lnTo>
                  <a:lnTo>
                    <a:pt x="500" y="529"/>
                  </a:lnTo>
                  <a:lnTo>
                    <a:pt x="500" y="535"/>
                  </a:lnTo>
                  <a:lnTo>
                    <a:pt x="502" y="535"/>
                  </a:lnTo>
                  <a:lnTo>
                    <a:pt x="502" y="542"/>
                  </a:lnTo>
                  <a:lnTo>
                    <a:pt x="512" y="542"/>
                  </a:lnTo>
                  <a:lnTo>
                    <a:pt x="512" y="555"/>
                  </a:lnTo>
                  <a:lnTo>
                    <a:pt x="521" y="555"/>
                  </a:lnTo>
                  <a:lnTo>
                    <a:pt x="521" y="561"/>
                  </a:lnTo>
                  <a:lnTo>
                    <a:pt x="524" y="561"/>
                  </a:lnTo>
                  <a:lnTo>
                    <a:pt x="524" y="568"/>
                  </a:lnTo>
                  <a:lnTo>
                    <a:pt x="531" y="568"/>
                  </a:lnTo>
                  <a:lnTo>
                    <a:pt x="531" y="574"/>
                  </a:lnTo>
                  <a:lnTo>
                    <a:pt x="540" y="574"/>
                  </a:lnTo>
                  <a:lnTo>
                    <a:pt x="540" y="580"/>
                  </a:lnTo>
                  <a:lnTo>
                    <a:pt x="552" y="580"/>
                  </a:lnTo>
                  <a:lnTo>
                    <a:pt x="552" y="587"/>
                  </a:lnTo>
                  <a:lnTo>
                    <a:pt x="559" y="587"/>
                  </a:lnTo>
                  <a:lnTo>
                    <a:pt x="559" y="593"/>
                  </a:lnTo>
                  <a:lnTo>
                    <a:pt x="564" y="593"/>
                  </a:lnTo>
                  <a:lnTo>
                    <a:pt x="564" y="600"/>
                  </a:lnTo>
                  <a:lnTo>
                    <a:pt x="574" y="600"/>
                  </a:lnTo>
                  <a:lnTo>
                    <a:pt x="574" y="606"/>
                  </a:lnTo>
                  <a:lnTo>
                    <a:pt x="583" y="606"/>
                  </a:lnTo>
                  <a:lnTo>
                    <a:pt x="583" y="613"/>
                  </a:lnTo>
                  <a:lnTo>
                    <a:pt x="588" y="613"/>
                  </a:lnTo>
                  <a:lnTo>
                    <a:pt x="588" y="619"/>
                  </a:lnTo>
                  <a:lnTo>
                    <a:pt x="593" y="619"/>
                  </a:lnTo>
                  <a:lnTo>
                    <a:pt x="593" y="626"/>
                  </a:lnTo>
                  <a:lnTo>
                    <a:pt x="602" y="626"/>
                  </a:lnTo>
                  <a:lnTo>
                    <a:pt x="602" y="632"/>
                  </a:lnTo>
                  <a:lnTo>
                    <a:pt x="607" y="632"/>
                  </a:lnTo>
                  <a:lnTo>
                    <a:pt x="607" y="645"/>
                  </a:lnTo>
                  <a:lnTo>
                    <a:pt x="634" y="645"/>
                  </a:lnTo>
                  <a:lnTo>
                    <a:pt x="634" y="651"/>
                  </a:lnTo>
                  <a:lnTo>
                    <a:pt x="643" y="651"/>
                  </a:lnTo>
                  <a:lnTo>
                    <a:pt x="643" y="658"/>
                  </a:lnTo>
                  <a:lnTo>
                    <a:pt x="660" y="658"/>
                  </a:lnTo>
                  <a:lnTo>
                    <a:pt x="660" y="671"/>
                  </a:lnTo>
                  <a:lnTo>
                    <a:pt x="669" y="671"/>
                  </a:lnTo>
                  <a:lnTo>
                    <a:pt x="669" y="677"/>
                  </a:lnTo>
                  <a:lnTo>
                    <a:pt x="710" y="677"/>
                  </a:lnTo>
                  <a:lnTo>
                    <a:pt x="710" y="684"/>
                  </a:lnTo>
                  <a:lnTo>
                    <a:pt x="712" y="684"/>
                  </a:lnTo>
                  <a:lnTo>
                    <a:pt x="712" y="690"/>
                  </a:lnTo>
                  <a:lnTo>
                    <a:pt x="717" y="690"/>
                  </a:lnTo>
                  <a:lnTo>
                    <a:pt x="717" y="696"/>
                  </a:lnTo>
                  <a:lnTo>
                    <a:pt x="724" y="696"/>
                  </a:lnTo>
                  <a:lnTo>
                    <a:pt x="724" y="703"/>
                  </a:lnTo>
                  <a:lnTo>
                    <a:pt x="727" y="703"/>
                  </a:lnTo>
                  <a:lnTo>
                    <a:pt x="727" y="709"/>
                  </a:lnTo>
                  <a:lnTo>
                    <a:pt x="741" y="709"/>
                  </a:lnTo>
                  <a:lnTo>
                    <a:pt x="741" y="716"/>
                  </a:lnTo>
                  <a:lnTo>
                    <a:pt x="763" y="716"/>
                  </a:lnTo>
                  <a:lnTo>
                    <a:pt x="763" y="722"/>
                  </a:lnTo>
                  <a:lnTo>
                    <a:pt x="765" y="722"/>
                  </a:lnTo>
                  <a:lnTo>
                    <a:pt x="765" y="729"/>
                  </a:lnTo>
                  <a:lnTo>
                    <a:pt x="803" y="729"/>
                  </a:lnTo>
                  <a:lnTo>
                    <a:pt x="803" y="735"/>
                  </a:lnTo>
                  <a:lnTo>
                    <a:pt x="810" y="735"/>
                  </a:lnTo>
                  <a:lnTo>
                    <a:pt x="810" y="742"/>
                  </a:lnTo>
                  <a:lnTo>
                    <a:pt x="825" y="742"/>
                  </a:lnTo>
                  <a:lnTo>
                    <a:pt x="825" y="754"/>
                  </a:lnTo>
                  <a:lnTo>
                    <a:pt x="837" y="754"/>
                  </a:lnTo>
                  <a:lnTo>
                    <a:pt x="837" y="761"/>
                  </a:lnTo>
                  <a:lnTo>
                    <a:pt x="839" y="761"/>
                  </a:lnTo>
                  <a:lnTo>
                    <a:pt x="839" y="767"/>
                  </a:lnTo>
                  <a:lnTo>
                    <a:pt x="841" y="767"/>
                  </a:lnTo>
                  <a:lnTo>
                    <a:pt x="841" y="774"/>
                  </a:lnTo>
                  <a:lnTo>
                    <a:pt x="846" y="774"/>
                  </a:lnTo>
                  <a:lnTo>
                    <a:pt x="846" y="780"/>
                  </a:lnTo>
                  <a:lnTo>
                    <a:pt x="851" y="780"/>
                  </a:lnTo>
                  <a:lnTo>
                    <a:pt x="851" y="787"/>
                  </a:lnTo>
                  <a:lnTo>
                    <a:pt x="853" y="787"/>
                  </a:lnTo>
                  <a:lnTo>
                    <a:pt x="853" y="795"/>
                  </a:lnTo>
                  <a:lnTo>
                    <a:pt x="877" y="795"/>
                  </a:lnTo>
                  <a:lnTo>
                    <a:pt x="877" y="801"/>
                  </a:lnTo>
                  <a:lnTo>
                    <a:pt x="882" y="801"/>
                  </a:lnTo>
                  <a:lnTo>
                    <a:pt x="882" y="808"/>
                  </a:lnTo>
                  <a:lnTo>
                    <a:pt x="884" y="808"/>
                  </a:lnTo>
                  <a:lnTo>
                    <a:pt x="884" y="814"/>
                  </a:lnTo>
                  <a:lnTo>
                    <a:pt x="892" y="814"/>
                  </a:lnTo>
                  <a:lnTo>
                    <a:pt x="892" y="821"/>
                  </a:lnTo>
                  <a:lnTo>
                    <a:pt x="906" y="821"/>
                  </a:lnTo>
                  <a:lnTo>
                    <a:pt x="906" y="827"/>
                  </a:lnTo>
                  <a:lnTo>
                    <a:pt x="932" y="827"/>
                  </a:lnTo>
                  <a:lnTo>
                    <a:pt x="932" y="833"/>
                  </a:lnTo>
                  <a:lnTo>
                    <a:pt x="958" y="833"/>
                  </a:lnTo>
                  <a:lnTo>
                    <a:pt x="958" y="840"/>
                  </a:lnTo>
                  <a:lnTo>
                    <a:pt x="970" y="840"/>
                  </a:lnTo>
                  <a:lnTo>
                    <a:pt x="970" y="853"/>
                  </a:lnTo>
                  <a:lnTo>
                    <a:pt x="975" y="853"/>
                  </a:lnTo>
                  <a:lnTo>
                    <a:pt x="975" y="859"/>
                  </a:lnTo>
                  <a:lnTo>
                    <a:pt x="987" y="859"/>
                  </a:lnTo>
                  <a:lnTo>
                    <a:pt x="987" y="866"/>
                  </a:lnTo>
                  <a:lnTo>
                    <a:pt x="1018" y="866"/>
                  </a:lnTo>
                  <a:lnTo>
                    <a:pt x="1018" y="872"/>
                  </a:lnTo>
                  <a:lnTo>
                    <a:pt x="1021" y="872"/>
                  </a:lnTo>
                  <a:lnTo>
                    <a:pt x="1021" y="885"/>
                  </a:lnTo>
                  <a:lnTo>
                    <a:pt x="1068" y="885"/>
                  </a:lnTo>
                  <a:lnTo>
                    <a:pt x="1068" y="891"/>
                  </a:lnTo>
                  <a:lnTo>
                    <a:pt x="1097" y="891"/>
                  </a:lnTo>
                  <a:lnTo>
                    <a:pt x="1097" y="898"/>
                  </a:lnTo>
                  <a:lnTo>
                    <a:pt x="1121" y="898"/>
                  </a:lnTo>
                  <a:lnTo>
                    <a:pt x="1121" y="904"/>
                  </a:lnTo>
                  <a:lnTo>
                    <a:pt x="1159" y="904"/>
                  </a:lnTo>
                  <a:lnTo>
                    <a:pt x="1159" y="911"/>
                  </a:lnTo>
                  <a:lnTo>
                    <a:pt x="1183" y="911"/>
                  </a:lnTo>
                  <a:lnTo>
                    <a:pt x="1183" y="917"/>
                  </a:lnTo>
                  <a:lnTo>
                    <a:pt x="1188" y="917"/>
                  </a:lnTo>
                  <a:lnTo>
                    <a:pt x="1188" y="924"/>
                  </a:lnTo>
                  <a:lnTo>
                    <a:pt x="1190" y="924"/>
                  </a:lnTo>
                  <a:lnTo>
                    <a:pt x="1190" y="930"/>
                  </a:lnTo>
                  <a:lnTo>
                    <a:pt x="1197" y="930"/>
                  </a:lnTo>
                  <a:lnTo>
                    <a:pt x="1197" y="937"/>
                  </a:lnTo>
                  <a:lnTo>
                    <a:pt x="1217" y="937"/>
                  </a:lnTo>
                  <a:lnTo>
                    <a:pt x="1217" y="943"/>
                  </a:lnTo>
                  <a:lnTo>
                    <a:pt x="1224" y="943"/>
                  </a:lnTo>
                  <a:lnTo>
                    <a:pt x="1224" y="949"/>
                  </a:lnTo>
                  <a:lnTo>
                    <a:pt x="1276" y="949"/>
                  </a:lnTo>
                  <a:lnTo>
                    <a:pt x="1276" y="956"/>
                  </a:lnTo>
                  <a:lnTo>
                    <a:pt x="1307" y="956"/>
                  </a:lnTo>
                  <a:lnTo>
                    <a:pt x="1307" y="964"/>
                  </a:lnTo>
                  <a:lnTo>
                    <a:pt x="1343" y="964"/>
                  </a:lnTo>
                  <a:lnTo>
                    <a:pt x="1343" y="977"/>
                  </a:lnTo>
                  <a:lnTo>
                    <a:pt x="1353" y="977"/>
                  </a:lnTo>
                  <a:lnTo>
                    <a:pt x="1353" y="983"/>
                  </a:lnTo>
                  <a:lnTo>
                    <a:pt x="1405" y="983"/>
                  </a:lnTo>
                  <a:lnTo>
                    <a:pt x="1405" y="990"/>
                  </a:lnTo>
                  <a:lnTo>
                    <a:pt x="1412" y="990"/>
                  </a:lnTo>
                  <a:lnTo>
                    <a:pt x="1412" y="996"/>
                  </a:lnTo>
                  <a:lnTo>
                    <a:pt x="1441" y="996"/>
                  </a:lnTo>
                  <a:lnTo>
                    <a:pt x="1441" y="1003"/>
                  </a:lnTo>
                  <a:lnTo>
                    <a:pt x="1494" y="1003"/>
                  </a:lnTo>
                  <a:lnTo>
                    <a:pt x="1494" y="1009"/>
                  </a:lnTo>
                  <a:lnTo>
                    <a:pt x="1501" y="1009"/>
                  </a:lnTo>
                  <a:lnTo>
                    <a:pt x="1501" y="1016"/>
                  </a:lnTo>
                  <a:lnTo>
                    <a:pt x="1539" y="1016"/>
                  </a:lnTo>
                  <a:lnTo>
                    <a:pt x="1539" y="1022"/>
                  </a:lnTo>
                  <a:lnTo>
                    <a:pt x="1577" y="1022"/>
                  </a:lnTo>
                  <a:lnTo>
                    <a:pt x="1577" y="1028"/>
                  </a:lnTo>
                  <a:lnTo>
                    <a:pt x="1596" y="1028"/>
                  </a:lnTo>
                  <a:lnTo>
                    <a:pt x="1596" y="1035"/>
                  </a:lnTo>
                  <a:lnTo>
                    <a:pt x="1651" y="1035"/>
                  </a:lnTo>
                  <a:lnTo>
                    <a:pt x="1651" y="1041"/>
                  </a:lnTo>
                  <a:lnTo>
                    <a:pt x="1663" y="1041"/>
                  </a:lnTo>
                  <a:lnTo>
                    <a:pt x="1663" y="1048"/>
                  </a:lnTo>
                  <a:lnTo>
                    <a:pt x="1706" y="1048"/>
                  </a:lnTo>
                  <a:lnTo>
                    <a:pt x="1706" y="1054"/>
                  </a:lnTo>
                  <a:lnTo>
                    <a:pt x="1725" y="1054"/>
                  </a:lnTo>
                  <a:lnTo>
                    <a:pt x="1725" y="1062"/>
                  </a:lnTo>
                  <a:lnTo>
                    <a:pt x="1735" y="1062"/>
                  </a:lnTo>
                  <a:lnTo>
                    <a:pt x="1735" y="1069"/>
                  </a:lnTo>
                  <a:lnTo>
                    <a:pt x="1756" y="1069"/>
                  </a:lnTo>
                  <a:lnTo>
                    <a:pt x="1756" y="1075"/>
                  </a:lnTo>
                  <a:lnTo>
                    <a:pt x="1766" y="1075"/>
                  </a:lnTo>
                  <a:lnTo>
                    <a:pt x="1766" y="1082"/>
                  </a:lnTo>
                  <a:lnTo>
                    <a:pt x="1821" y="1082"/>
                  </a:lnTo>
                  <a:lnTo>
                    <a:pt x="1821" y="1088"/>
                  </a:lnTo>
                  <a:lnTo>
                    <a:pt x="1823" y="1088"/>
                  </a:lnTo>
                  <a:lnTo>
                    <a:pt x="1823" y="1094"/>
                  </a:lnTo>
                  <a:lnTo>
                    <a:pt x="1864" y="1094"/>
                  </a:lnTo>
                  <a:lnTo>
                    <a:pt x="1864" y="1101"/>
                  </a:lnTo>
                  <a:lnTo>
                    <a:pt x="1869" y="1101"/>
                  </a:lnTo>
                  <a:lnTo>
                    <a:pt x="1869" y="1107"/>
                  </a:lnTo>
                  <a:lnTo>
                    <a:pt x="1914" y="1107"/>
                  </a:lnTo>
                  <a:lnTo>
                    <a:pt x="1914" y="1122"/>
                  </a:lnTo>
                  <a:lnTo>
                    <a:pt x="2000" y="1122"/>
                  </a:lnTo>
                  <a:lnTo>
                    <a:pt x="2000" y="1128"/>
                  </a:lnTo>
                  <a:lnTo>
                    <a:pt x="2010" y="1128"/>
                  </a:lnTo>
                  <a:lnTo>
                    <a:pt x="2010" y="1135"/>
                  </a:lnTo>
                  <a:lnTo>
                    <a:pt x="2053" y="1135"/>
                  </a:lnTo>
                  <a:lnTo>
                    <a:pt x="2053" y="1141"/>
                  </a:lnTo>
                  <a:lnTo>
                    <a:pt x="2072" y="1141"/>
                  </a:lnTo>
                  <a:lnTo>
                    <a:pt x="2072" y="1148"/>
                  </a:lnTo>
                  <a:lnTo>
                    <a:pt x="2175" y="1148"/>
                  </a:lnTo>
                  <a:lnTo>
                    <a:pt x="2175" y="1156"/>
                  </a:lnTo>
                  <a:lnTo>
                    <a:pt x="2316" y="1156"/>
                  </a:lnTo>
                  <a:lnTo>
                    <a:pt x="2316" y="1162"/>
                  </a:lnTo>
                  <a:lnTo>
                    <a:pt x="2337" y="1162"/>
                  </a:lnTo>
                  <a:lnTo>
                    <a:pt x="2337" y="1169"/>
                  </a:lnTo>
                  <a:lnTo>
                    <a:pt x="2576" y="1169"/>
                  </a:lnTo>
                  <a:lnTo>
                    <a:pt x="2576" y="1175"/>
                  </a:lnTo>
                  <a:lnTo>
                    <a:pt x="2705" y="1175"/>
                  </a:lnTo>
                  <a:lnTo>
                    <a:pt x="2705" y="1183"/>
                  </a:lnTo>
                  <a:lnTo>
                    <a:pt x="2865" y="1183"/>
                  </a:lnTo>
                  <a:lnTo>
                    <a:pt x="2865" y="1190"/>
                  </a:lnTo>
                  <a:lnTo>
                    <a:pt x="3319" y="1190"/>
                  </a:lnTo>
                  <a:lnTo>
                    <a:pt x="3319" y="1196"/>
                  </a:lnTo>
                  <a:lnTo>
                    <a:pt x="3405" y="1196"/>
                  </a:lnTo>
                  <a:lnTo>
                    <a:pt x="3405" y="1202"/>
                  </a:lnTo>
                  <a:lnTo>
                    <a:pt x="3570" y="1202"/>
                  </a:lnTo>
                  <a:lnTo>
                    <a:pt x="3570" y="1210"/>
                  </a:lnTo>
                  <a:lnTo>
                    <a:pt x="3761" y="1210"/>
                  </a:lnTo>
                  <a:lnTo>
                    <a:pt x="3761" y="1217"/>
                  </a:lnTo>
                  <a:lnTo>
                    <a:pt x="3900" y="1217"/>
                  </a:lnTo>
                  <a:lnTo>
                    <a:pt x="3900" y="1225"/>
                  </a:lnTo>
                  <a:lnTo>
                    <a:pt x="3904" y="1225"/>
                  </a:lnTo>
                  <a:lnTo>
                    <a:pt x="3904" y="1231"/>
                  </a:lnTo>
                  <a:lnTo>
                    <a:pt x="4019" y="1231"/>
                  </a:lnTo>
                  <a:lnTo>
                    <a:pt x="4019" y="1239"/>
                  </a:lnTo>
                  <a:lnTo>
                    <a:pt x="4107" y="1239"/>
                  </a:lnTo>
                  <a:lnTo>
                    <a:pt x="4107" y="1246"/>
                  </a:lnTo>
                  <a:lnTo>
                    <a:pt x="4127" y="1246"/>
                  </a:lnTo>
                  <a:lnTo>
                    <a:pt x="4127" y="1254"/>
                  </a:lnTo>
                  <a:lnTo>
                    <a:pt x="4456" y="1254"/>
                  </a:lnTo>
                  <a:lnTo>
                    <a:pt x="4456" y="1260"/>
                  </a:lnTo>
                  <a:lnTo>
                    <a:pt x="4561" y="1260"/>
                  </a:lnTo>
                  <a:lnTo>
                    <a:pt x="4561" y="1260"/>
                  </a:lnTo>
                  <a:lnTo>
                    <a:pt x="4910" y="1260"/>
                  </a:lnTo>
                  <a:lnTo>
                    <a:pt x="4934" y="1260"/>
                  </a:lnTo>
                  <a:lnTo>
                    <a:pt x="4934" y="1268"/>
                  </a:lnTo>
                  <a:lnTo>
                    <a:pt x="4956" y="1268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C02A8C14-A761-481A-967A-4604BEEFC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4851400" cy="1598612"/>
            </a:xfrm>
            <a:custGeom>
              <a:avLst/>
              <a:gdLst>
                <a:gd name="T0" fmla="*/ 79 w 3056"/>
                <a:gd name="T1" fmla="*/ 13 h 1007"/>
                <a:gd name="T2" fmla="*/ 96 w 3056"/>
                <a:gd name="T3" fmla="*/ 28 h 1007"/>
                <a:gd name="T4" fmla="*/ 108 w 3056"/>
                <a:gd name="T5" fmla="*/ 47 h 1007"/>
                <a:gd name="T6" fmla="*/ 125 w 3056"/>
                <a:gd name="T7" fmla="*/ 60 h 1007"/>
                <a:gd name="T8" fmla="*/ 134 w 3056"/>
                <a:gd name="T9" fmla="*/ 79 h 1007"/>
                <a:gd name="T10" fmla="*/ 156 w 3056"/>
                <a:gd name="T11" fmla="*/ 100 h 1007"/>
                <a:gd name="T12" fmla="*/ 175 w 3056"/>
                <a:gd name="T13" fmla="*/ 120 h 1007"/>
                <a:gd name="T14" fmla="*/ 208 w 3056"/>
                <a:gd name="T15" fmla="*/ 133 h 1007"/>
                <a:gd name="T16" fmla="*/ 225 w 3056"/>
                <a:gd name="T17" fmla="*/ 158 h 1007"/>
                <a:gd name="T18" fmla="*/ 278 w 3056"/>
                <a:gd name="T19" fmla="*/ 173 h 1007"/>
                <a:gd name="T20" fmla="*/ 287 w 3056"/>
                <a:gd name="T21" fmla="*/ 192 h 1007"/>
                <a:gd name="T22" fmla="*/ 313 w 3056"/>
                <a:gd name="T23" fmla="*/ 205 h 1007"/>
                <a:gd name="T24" fmla="*/ 337 w 3056"/>
                <a:gd name="T25" fmla="*/ 224 h 1007"/>
                <a:gd name="T26" fmla="*/ 356 w 3056"/>
                <a:gd name="T27" fmla="*/ 239 h 1007"/>
                <a:gd name="T28" fmla="*/ 366 w 3056"/>
                <a:gd name="T29" fmla="*/ 258 h 1007"/>
                <a:gd name="T30" fmla="*/ 402 w 3056"/>
                <a:gd name="T31" fmla="*/ 278 h 1007"/>
                <a:gd name="T32" fmla="*/ 414 w 3056"/>
                <a:gd name="T33" fmla="*/ 298 h 1007"/>
                <a:gd name="T34" fmla="*/ 433 w 3056"/>
                <a:gd name="T35" fmla="*/ 311 h 1007"/>
                <a:gd name="T36" fmla="*/ 454 w 3056"/>
                <a:gd name="T37" fmla="*/ 337 h 1007"/>
                <a:gd name="T38" fmla="*/ 495 w 3056"/>
                <a:gd name="T39" fmla="*/ 350 h 1007"/>
                <a:gd name="T40" fmla="*/ 521 w 3056"/>
                <a:gd name="T41" fmla="*/ 371 h 1007"/>
                <a:gd name="T42" fmla="*/ 548 w 3056"/>
                <a:gd name="T43" fmla="*/ 384 h 1007"/>
                <a:gd name="T44" fmla="*/ 559 w 3056"/>
                <a:gd name="T45" fmla="*/ 411 h 1007"/>
                <a:gd name="T46" fmla="*/ 588 w 3056"/>
                <a:gd name="T47" fmla="*/ 424 h 1007"/>
                <a:gd name="T48" fmla="*/ 619 w 3056"/>
                <a:gd name="T49" fmla="*/ 443 h 1007"/>
                <a:gd name="T50" fmla="*/ 653 w 3056"/>
                <a:gd name="T51" fmla="*/ 458 h 1007"/>
                <a:gd name="T52" fmla="*/ 686 w 3056"/>
                <a:gd name="T53" fmla="*/ 477 h 1007"/>
                <a:gd name="T54" fmla="*/ 727 w 3056"/>
                <a:gd name="T55" fmla="*/ 490 h 1007"/>
                <a:gd name="T56" fmla="*/ 806 w 3056"/>
                <a:gd name="T57" fmla="*/ 518 h 1007"/>
                <a:gd name="T58" fmla="*/ 829 w 3056"/>
                <a:gd name="T59" fmla="*/ 531 h 1007"/>
                <a:gd name="T60" fmla="*/ 872 w 3056"/>
                <a:gd name="T61" fmla="*/ 558 h 1007"/>
                <a:gd name="T62" fmla="*/ 896 w 3056"/>
                <a:gd name="T63" fmla="*/ 571 h 1007"/>
                <a:gd name="T64" fmla="*/ 939 w 3056"/>
                <a:gd name="T65" fmla="*/ 590 h 1007"/>
                <a:gd name="T66" fmla="*/ 958 w 3056"/>
                <a:gd name="T67" fmla="*/ 611 h 1007"/>
                <a:gd name="T68" fmla="*/ 1040 w 3056"/>
                <a:gd name="T69" fmla="*/ 618 h 1007"/>
                <a:gd name="T70" fmla="*/ 1068 w 3056"/>
                <a:gd name="T71" fmla="*/ 640 h 1007"/>
                <a:gd name="T72" fmla="*/ 1109 w 3056"/>
                <a:gd name="T73" fmla="*/ 656 h 1007"/>
                <a:gd name="T74" fmla="*/ 1202 w 3056"/>
                <a:gd name="T75" fmla="*/ 687 h 1007"/>
                <a:gd name="T76" fmla="*/ 1365 w 3056"/>
                <a:gd name="T77" fmla="*/ 709 h 1007"/>
                <a:gd name="T78" fmla="*/ 1384 w 3056"/>
                <a:gd name="T79" fmla="*/ 734 h 1007"/>
                <a:gd name="T80" fmla="*/ 1403 w 3056"/>
                <a:gd name="T81" fmla="*/ 748 h 1007"/>
                <a:gd name="T82" fmla="*/ 1463 w 3056"/>
                <a:gd name="T83" fmla="*/ 772 h 1007"/>
                <a:gd name="T84" fmla="*/ 1522 w 3056"/>
                <a:gd name="T85" fmla="*/ 787 h 1007"/>
                <a:gd name="T86" fmla="*/ 1582 w 3056"/>
                <a:gd name="T87" fmla="*/ 819 h 1007"/>
                <a:gd name="T88" fmla="*/ 1644 w 3056"/>
                <a:gd name="T89" fmla="*/ 833 h 1007"/>
                <a:gd name="T90" fmla="*/ 1680 w 3056"/>
                <a:gd name="T91" fmla="*/ 858 h 1007"/>
                <a:gd name="T92" fmla="*/ 1840 w 3056"/>
                <a:gd name="T93" fmla="*/ 874 h 1007"/>
                <a:gd name="T94" fmla="*/ 1878 w 3056"/>
                <a:gd name="T95" fmla="*/ 890 h 1007"/>
                <a:gd name="T96" fmla="*/ 2031 w 3056"/>
                <a:gd name="T97" fmla="*/ 899 h 1007"/>
                <a:gd name="T98" fmla="*/ 2179 w 3056"/>
                <a:gd name="T99" fmla="*/ 925 h 1007"/>
                <a:gd name="T100" fmla="*/ 2595 w 3056"/>
                <a:gd name="T101" fmla="*/ 951 h 1007"/>
                <a:gd name="T102" fmla="*/ 2884 w 3056"/>
                <a:gd name="T103" fmla="*/ 993 h 1007"/>
                <a:gd name="T104" fmla="*/ 3054 w 3056"/>
                <a:gd name="T105" fmla="*/ 1007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56" h="1007">
                  <a:moveTo>
                    <a:pt x="0" y="0"/>
                  </a:moveTo>
                  <a:lnTo>
                    <a:pt x="53" y="0"/>
                  </a:lnTo>
                  <a:lnTo>
                    <a:pt x="53" y="7"/>
                  </a:lnTo>
                  <a:lnTo>
                    <a:pt x="79" y="7"/>
                  </a:lnTo>
                  <a:lnTo>
                    <a:pt x="79" y="13"/>
                  </a:lnTo>
                  <a:lnTo>
                    <a:pt x="86" y="13"/>
                  </a:lnTo>
                  <a:lnTo>
                    <a:pt x="86" y="20"/>
                  </a:lnTo>
                  <a:lnTo>
                    <a:pt x="91" y="20"/>
                  </a:lnTo>
                  <a:lnTo>
                    <a:pt x="91" y="28"/>
                  </a:lnTo>
                  <a:lnTo>
                    <a:pt x="96" y="28"/>
                  </a:lnTo>
                  <a:lnTo>
                    <a:pt x="96" y="34"/>
                  </a:lnTo>
                  <a:lnTo>
                    <a:pt x="106" y="34"/>
                  </a:lnTo>
                  <a:lnTo>
                    <a:pt x="106" y="41"/>
                  </a:lnTo>
                  <a:lnTo>
                    <a:pt x="108" y="41"/>
                  </a:lnTo>
                  <a:lnTo>
                    <a:pt x="108" y="47"/>
                  </a:lnTo>
                  <a:lnTo>
                    <a:pt x="115" y="47"/>
                  </a:lnTo>
                  <a:lnTo>
                    <a:pt x="115" y="54"/>
                  </a:lnTo>
                  <a:lnTo>
                    <a:pt x="117" y="54"/>
                  </a:lnTo>
                  <a:lnTo>
                    <a:pt x="117" y="60"/>
                  </a:lnTo>
                  <a:lnTo>
                    <a:pt x="125" y="60"/>
                  </a:lnTo>
                  <a:lnTo>
                    <a:pt x="125" y="66"/>
                  </a:lnTo>
                  <a:lnTo>
                    <a:pt x="132" y="66"/>
                  </a:lnTo>
                  <a:lnTo>
                    <a:pt x="132" y="73"/>
                  </a:lnTo>
                  <a:lnTo>
                    <a:pt x="134" y="73"/>
                  </a:lnTo>
                  <a:lnTo>
                    <a:pt x="134" y="79"/>
                  </a:lnTo>
                  <a:lnTo>
                    <a:pt x="144" y="79"/>
                  </a:lnTo>
                  <a:lnTo>
                    <a:pt x="144" y="86"/>
                  </a:lnTo>
                  <a:lnTo>
                    <a:pt x="146" y="86"/>
                  </a:lnTo>
                  <a:lnTo>
                    <a:pt x="146" y="100"/>
                  </a:lnTo>
                  <a:lnTo>
                    <a:pt x="156" y="100"/>
                  </a:lnTo>
                  <a:lnTo>
                    <a:pt x="156" y="107"/>
                  </a:lnTo>
                  <a:lnTo>
                    <a:pt x="165" y="107"/>
                  </a:lnTo>
                  <a:lnTo>
                    <a:pt x="165" y="113"/>
                  </a:lnTo>
                  <a:lnTo>
                    <a:pt x="175" y="113"/>
                  </a:lnTo>
                  <a:lnTo>
                    <a:pt x="175" y="120"/>
                  </a:lnTo>
                  <a:lnTo>
                    <a:pt x="184" y="120"/>
                  </a:lnTo>
                  <a:lnTo>
                    <a:pt x="184" y="126"/>
                  </a:lnTo>
                  <a:lnTo>
                    <a:pt x="194" y="126"/>
                  </a:lnTo>
                  <a:lnTo>
                    <a:pt x="194" y="133"/>
                  </a:lnTo>
                  <a:lnTo>
                    <a:pt x="208" y="133"/>
                  </a:lnTo>
                  <a:lnTo>
                    <a:pt x="208" y="145"/>
                  </a:lnTo>
                  <a:lnTo>
                    <a:pt x="218" y="145"/>
                  </a:lnTo>
                  <a:lnTo>
                    <a:pt x="218" y="152"/>
                  </a:lnTo>
                  <a:lnTo>
                    <a:pt x="225" y="152"/>
                  </a:lnTo>
                  <a:lnTo>
                    <a:pt x="225" y="158"/>
                  </a:lnTo>
                  <a:lnTo>
                    <a:pt x="251" y="158"/>
                  </a:lnTo>
                  <a:lnTo>
                    <a:pt x="251" y="166"/>
                  </a:lnTo>
                  <a:lnTo>
                    <a:pt x="268" y="166"/>
                  </a:lnTo>
                  <a:lnTo>
                    <a:pt x="268" y="173"/>
                  </a:lnTo>
                  <a:lnTo>
                    <a:pt x="278" y="173"/>
                  </a:lnTo>
                  <a:lnTo>
                    <a:pt x="278" y="179"/>
                  </a:lnTo>
                  <a:lnTo>
                    <a:pt x="282" y="179"/>
                  </a:lnTo>
                  <a:lnTo>
                    <a:pt x="282" y="186"/>
                  </a:lnTo>
                  <a:lnTo>
                    <a:pt x="287" y="186"/>
                  </a:lnTo>
                  <a:lnTo>
                    <a:pt x="287" y="192"/>
                  </a:lnTo>
                  <a:lnTo>
                    <a:pt x="289" y="192"/>
                  </a:lnTo>
                  <a:lnTo>
                    <a:pt x="289" y="199"/>
                  </a:lnTo>
                  <a:lnTo>
                    <a:pt x="304" y="199"/>
                  </a:lnTo>
                  <a:lnTo>
                    <a:pt x="304" y="205"/>
                  </a:lnTo>
                  <a:lnTo>
                    <a:pt x="313" y="205"/>
                  </a:lnTo>
                  <a:lnTo>
                    <a:pt x="313" y="211"/>
                  </a:lnTo>
                  <a:lnTo>
                    <a:pt x="325" y="211"/>
                  </a:lnTo>
                  <a:lnTo>
                    <a:pt x="325" y="218"/>
                  </a:lnTo>
                  <a:lnTo>
                    <a:pt x="337" y="218"/>
                  </a:lnTo>
                  <a:lnTo>
                    <a:pt x="337" y="224"/>
                  </a:lnTo>
                  <a:lnTo>
                    <a:pt x="349" y="224"/>
                  </a:lnTo>
                  <a:lnTo>
                    <a:pt x="349" y="232"/>
                  </a:lnTo>
                  <a:lnTo>
                    <a:pt x="352" y="232"/>
                  </a:lnTo>
                  <a:lnTo>
                    <a:pt x="352" y="239"/>
                  </a:lnTo>
                  <a:lnTo>
                    <a:pt x="356" y="239"/>
                  </a:lnTo>
                  <a:lnTo>
                    <a:pt x="356" y="245"/>
                  </a:lnTo>
                  <a:lnTo>
                    <a:pt x="364" y="245"/>
                  </a:lnTo>
                  <a:lnTo>
                    <a:pt x="364" y="252"/>
                  </a:lnTo>
                  <a:lnTo>
                    <a:pt x="366" y="252"/>
                  </a:lnTo>
                  <a:lnTo>
                    <a:pt x="366" y="258"/>
                  </a:lnTo>
                  <a:lnTo>
                    <a:pt x="376" y="258"/>
                  </a:lnTo>
                  <a:lnTo>
                    <a:pt x="376" y="265"/>
                  </a:lnTo>
                  <a:lnTo>
                    <a:pt x="390" y="265"/>
                  </a:lnTo>
                  <a:lnTo>
                    <a:pt x="390" y="278"/>
                  </a:lnTo>
                  <a:lnTo>
                    <a:pt x="402" y="278"/>
                  </a:lnTo>
                  <a:lnTo>
                    <a:pt x="402" y="284"/>
                  </a:lnTo>
                  <a:lnTo>
                    <a:pt x="411" y="284"/>
                  </a:lnTo>
                  <a:lnTo>
                    <a:pt x="411" y="292"/>
                  </a:lnTo>
                  <a:lnTo>
                    <a:pt x="414" y="292"/>
                  </a:lnTo>
                  <a:lnTo>
                    <a:pt x="414" y="298"/>
                  </a:lnTo>
                  <a:lnTo>
                    <a:pt x="426" y="298"/>
                  </a:lnTo>
                  <a:lnTo>
                    <a:pt x="426" y="305"/>
                  </a:lnTo>
                  <a:lnTo>
                    <a:pt x="430" y="305"/>
                  </a:lnTo>
                  <a:lnTo>
                    <a:pt x="430" y="311"/>
                  </a:lnTo>
                  <a:lnTo>
                    <a:pt x="433" y="311"/>
                  </a:lnTo>
                  <a:lnTo>
                    <a:pt x="433" y="318"/>
                  </a:lnTo>
                  <a:lnTo>
                    <a:pt x="445" y="318"/>
                  </a:lnTo>
                  <a:lnTo>
                    <a:pt x="445" y="331"/>
                  </a:lnTo>
                  <a:lnTo>
                    <a:pt x="454" y="331"/>
                  </a:lnTo>
                  <a:lnTo>
                    <a:pt x="454" y="337"/>
                  </a:lnTo>
                  <a:lnTo>
                    <a:pt x="457" y="337"/>
                  </a:lnTo>
                  <a:lnTo>
                    <a:pt x="457" y="344"/>
                  </a:lnTo>
                  <a:lnTo>
                    <a:pt x="473" y="344"/>
                  </a:lnTo>
                  <a:lnTo>
                    <a:pt x="473" y="350"/>
                  </a:lnTo>
                  <a:lnTo>
                    <a:pt x="495" y="350"/>
                  </a:lnTo>
                  <a:lnTo>
                    <a:pt x="495" y="358"/>
                  </a:lnTo>
                  <a:lnTo>
                    <a:pt x="502" y="358"/>
                  </a:lnTo>
                  <a:lnTo>
                    <a:pt x="502" y="365"/>
                  </a:lnTo>
                  <a:lnTo>
                    <a:pt x="521" y="365"/>
                  </a:lnTo>
                  <a:lnTo>
                    <a:pt x="521" y="371"/>
                  </a:lnTo>
                  <a:lnTo>
                    <a:pt x="524" y="371"/>
                  </a:lnTo>
                  <a:lnTo>
                    <a:pt x="524" y="377"/>
                  </a:lnTo>
                  <a:lnTo>
                    <a:pt x="540" y="377"/>
                  </a:lnTo>
                  <a:lnTo>
                    <a:pt x="540" y="384"/>
                  </a:lnTo>
                  <a:lnTo>
                    <a:pt x="548" y="384"/>
                  </a:lnTo>
                  <a:lnTo>
                    <a:pt x="548" y="397"/>
                  </a:lnTo>
                  <a:lnTo>
                    <a:pt x="550" y="397"/>
                  </a:lnTo>
                  <a:lnTo>
                    <a:pt x="550" y="403"/>
                  </a:lnTo>
                  <a:lnTo>
                    <a:pt x="559" y="403"/>
                  </a:lnTo>
                  <a:lnTo>
                    <a:pt x="559" y="411"/>
                  </a:lnTo>
                  <a:lnTo>
                    <a:pt x="562" y="411"/>
                  </a:lnTo>
                  <a:lnTo>
                    <a:pt x="562" y="418"/>
                  </a:lnTo>
                  <a:lnTo>
                    <a:pt x="574" y="418"/>
                  </a:lnTo>
                  <a:lnTo>
                    <a:pt x="574" y="424"/>
                  </a:lnTo>
                  <a:lnTo>
                    <a:pt x="588" y="424"/>
                  </a:lnTo>
                  <a:lnTo>
                    <a:pt x="588" y="431"/>
                  </a:lnTo>
                  <a:lnTo>
                    <a:pt x="614" y="431"/>
                  </a:lnTo>
                  <a:lnTo>
                    <a:pt x="614" y="437"/>
                  </a:lnTo>
                  <a:lnTo>
                    <a:pt x="619" y="437"/>
                  </a:lnTo>
                  <a:lnTo>
                    <a:pt x="619" y="443"/>
                  </a:lnTo>
                  <a:lnTo>
                    <a:pt x="629" y="443"/>
                  </a:lnTo>
                  <a:lnTo>
                    <a:pt x="629" y="450"/>
                  </a:lnTo>
                  <a:lnTo>
                    <a:pt x="645" y="450"/>
                  </a:lnTo>
                  <a:lnTo>
                    <a:pt x="645" y="458"/>
                  </a:lnTo>
                  <a:lnTo>
                    <a:pt x="653" y="458"/>
                  </a:lnTo>
                  <a:lnTo>
                    <a:pt x="653" y="464"/>
                  </a:lnTo>
                  <a:lnTo>
                    <a:pt x="681" y="464"/>
                  </a:lnTo>
                  <a:lnTo>
                    <a:pt x="681" y="471"/>
                  </a:lnTo>
                  <a:lnTo>
                    <a:pt x="686" y="471"/>
                  </a:lnTo>
                  <a:lnTo>
                    <a:pt x="686" y="477"/>
                  </a:lnTo>
                  <a:lnTo>
                    <a:pt x="705" y="477"/>
                  </a:lnTo>
                  <a:lnTo>
                    <a:pt x="705" y="484"/>
                  </a:lnTo>
                  <a:lnTo>
                    <a:pt x="710" y="484"/>
                  </a:lnTo>
                  <a:lnTo>
                    <a:pt x="710" y="490"/>
                  </a:lnTo>
                  <a:lnTo>
                    <a:pt x="727" y="490"/>
                  </a:lnTo>
                  <a:lnTo>
                    <a:pt x="727" y="497"/>
                  </a:lnTo>
                  <a:lnTo>
                    <a:pt x="760" y="497"/>
                  </a:lnTo>
                  <a:lnTo>
                    <a:pt x="760" y="503"/>
                  </a:lnTo>
                  <a:lnTo>
                    <a:pt x="806" y="503"/>
                  </a:lnTo>
                  <a:lnTo>
                    <a:pt x="806" y="518"/>
                  </a:lnTo>
                  <a:lnTo>
                    <a:pt x="810" y="518"/>
                  </a:lnTo>
                  <a:lnTo>
                    <a:pt x="810" y="524"/>
                  </a:lnTo>
                  <a:lnTo>
                    <a:pt x="820" y="524"/>
                  </a:lnTo>
                  <a:lnTo>
                    <a:pt x="820" y="531"/>
                  </a:lnTo>
                  <a:lnTo>
                    <a:pt x="829" y="531"/>
                  </a:lnTo>
                  <a:lnTo>
                    <a:pt x="829" y="543"/>
                  </a:lnTo>
                  <a:lnTo>
                    <a:pt x="861" y="543"/>
                  </a:lnTo>
                  <a:lnTo>
                    <a:pt x="861" y="550"/>
                  </a:lnTo>
                  <a:lnTo>
                    <a:pt x="872" y="550"/>
                  </a:lnTo>
                  <a:lnTo>
                    <a:pt x="872" y="558"/>
                  </a:lnTo>
                  <a:lnTo>
                    <a:pt x="880" y="558"/>
                  </a:lnTo>
                  <a:lnTo>
                    <a:pt x="880" y="564"/>
                  </a:lnTo>
                  <a:lnTo>
                    <a:pt x="889" y="564"/>
                  </a:lnTo>
                  <a:lnTo>
                    <a:pt x="889" y="571"/>
                  </a:lnTo>
                  <a:lnTo>
                    <a:pt x="896" y="571"/>
                  </a:lnTo>
                  <a:lnTo>
                    <a:pt x="896" y="577"/>
                  </a:lnTo>
                  <a:lnTo>
                    <a:pt x="913" y="577"/>
                  </a:lnTo>
                  <a:lnTo>
                    <a:pt x="913" y="584"/>
                  </a:lnTo>
                  <a:lnTo>
                    <a:pt x="939" y="584"/>
                  </a:lnTo>
                  <a:lnTo>
                    <a:pt x="939" y="590"/>
                  </a:lnTo>
                  <a:lnTo>
                    <a:pt x="947" y="590"/>
                  </a:lnTo>
                  <a:lnTo>
                    <a:pt x="947" y="598"/>
                  </a:lnTo>
                  <a:lnTo>
                    <a:pt x="949" y="598"/>
                  </a:lnTo>
                  <a:lnTo>
                    <a:pt x="949" y="611"/>
                  </a:lnTo>
                  <a:lnTo>
                    <a:pt x="958" y="611"/>
                  </a:lnTo>
                  <a:lnTo>
                    <a:pt x="958" y="618"/>
                  </a:lnTo>
                  <a:lnTo>
                    <a:pt x="975" y="618"/>
                  </a:lnTo>
                  <a:lnTo>
                    <a:pt x="975" y="618"/>
                  </a:lnTo>
                  <a:lnTo>
                    <a:pt x="1030" y="618"/>
                  </a:lnTo>
                  <a:lnTo>
                    <a:pt x="1040" y="618"/>
                  </a:lnTo>
                  <a:lnTo>
                    <a:pt x="1040" y="626"/>
                  </a:lnTo>
                  <a:lnTo>
                    <a:pt x="1061" y="626"/>
                  </a:lnTo>
                  <a:lnTo>
                    <a:pt x="1061" y="634"/>
                  </a:lnTo>
                  <a:lnTo>
                    <a:pt x="1068" y="634"/>
                  </a:lnTo>
                  <a:lnTo>
                    <a:pt x="1068" y="640"/>
                  </a:lnTo>
                  <a:lnTo>
                    <a:pt x="1078" y="640"/>
                  </a:lnTo>
                  <a:lnTo>
                    <a:pt x="1078" y="648"/>
                  </a:lnTo>
                  <a:lnTo>
                    <a:pt x="1099" y="648"/>
                  </a:lnTo>
                  <a:lnTo>
                    <a:pt x="1099" y="656"/>
                  </a:lnTo>
                  <a:lnTo>
                    <a:pt x="1109" y="656"/>
                  </a:lnTo>
                  <a:lnTo>
                    <a:pt x="1109" y="663"/>
                  </a:lnTo>
                  <a:lnTo>
                    <a:pt x="1164" y="663"/>
                  </a:lnTo>
                  <a:lnTo>
                    <a:pt x="1164" y="679"/>
                  </a:lnTo>
                  <a:lnTo>
                    <a:pt x="1202" y="679"/>
                  </a:lnTo>
                  <a:lnTo>
                    <a:pt x="1202" y="687"/>
                  </a:lnTo>
                  <a:lnTo>
                    <a:pt x="1341" y="687"/>
                  </a:lnTo>
                  <a:lnTo>
                    <a:pt x="1341" y="701"/>
                  </a:lnTo>
                  <a:lnTo>
                    <a:pt x="1346" y="701"/>
                  </a:lnTo>
                  <a:lnTo>
                    <a:pt x="1346" y="709"/>
                  </a:lnTo>
                  <a:lnTo>
                    <a:pt x="1365" y="709"/>
                  </a:lnTo>
                  <a:lnTo>
                    <a:pt x="1365" y="717"/>
                  </a:lnTo>
                  <a:lnTo>
                    <a:pt x="1374" y="717"/>
                  </a:lnTo>
                  <a:lnTo>
                    <a:pt x="1374" y="725"/>
                  </a:lnTo>
                  <a:lnTo>
                    <a:pt x="1384" y="725"/>
                  </a:lnTo>
                  <a:lnTo>
                    <a:pt x="1384" y="734"/>
                  </a:lnTo>
                  <a:lnTo>
                    <a:pt x="1386" y="734"/>
                  </a:lnTo>
                  <a:lnTo>
                    <a:pt x="1386" y="740"/>
                  </a:lnTo>
                  <a:lnTo>
                    <a:pt x="1389" y="740"/>
                  </a:lnTo>
                  <a:lnTo>
                    <a:pt x="1389" y="748"/>
                  </a:lnTo>
                  <a:lnTo>
                    <a:pt x="1403" y="748"/>
                  </a:lnTo>
                  <a:lnTo>
                    <a:pt x="1403" y="756"/>
                  </a:lnTo>
                  <a:lnTo>
                    <a:pt x="1460" y="756"/>
                  </a:lnTo>
                  <a:lnTo>
                    <a:pt x="1460" y="764"/>
                  </a:lnTo>
                  <a:lnTo>
                    <a:pt x="1463" y="764"/>
                  </a:lnTo>
                  <a:lnTo>
                    <a:pt x="1463" y="772"/>
                  </a:lnTo>
                  <a:lnTo>
                    <a:pt x="1508" y="772"/>
                  </a:lnTo>
                  <a:lnTo>
                    <a:pt x="1508" y="779"/>
                  </a:lnTo>
                  <a:lnTo>
                    <a:pt x="1518" y="779"/>
                  </a:lnTo>
                  <a:lnTo>
                    <a:pt x="1518" y="787"/>
                  </a:lnTo>
                  <a:lnTo>
                    <a:pt x="1522" y="787"/>
                  </a:lnTo>
                  <a:lnTo>
                    <a:pt x="1522" y="795"/>
                  </a:lnTo>
                  <a:lnTo>
                    <a:pt x="1556" y="795"/>
                  </a:lnTo>
                  <a:lnTo>
                    <a:pt x="1556" y="811"/>
                  </a:lnTo>
                  <a:lnTo>
                    <a:pt x="1582" y="811"/>
                  </a:lnTo>
                  <a:lnTo>
                    <a:pt x="1582" y="819"/>
                  </a:lnTo>
                  <a:lnTo>
                    <a:pt x="1604" y="819"/>
                  </a:lnTo>
                  <a:lnTo>
                    <a:pt x="1604" y="825"/>
                  </a:lnTo>
                  <a:lnTo>
                    <a:pt x="1639" y="825"/>
                  </a:lnTo>
                  <a:lnTo>
                    <a:pt x="1639" y="833"/>
                  </a:lnTo>
                  <a:lnTo>
                    <a:pt x="1644" y="833"/>
                  </a:lnTo>
                  <a:lnTo>
                    <a:pt x="1644" y="841"/>
                  </a:lnTo>
                  <a:lnTo>
                    <a:pt x="1666" y="841"/>
                  </a:lnTo>
                  <a:lnTo>
                    <a:pt x="1666" y="850"/>
                  </a:lnTo>
                  <a:lnTo>
                    <a:pt x="1680" y="850"/>
                  </a:lnTo>
                  <a:lnTo>
                    <a:pt x="1680" y="858"/>
                  </a:lnTo>
                  <a:lnTo>
                    <a:pt x="1761" y="858"/>
                  </a:lnTo>
                  <a:lnTo>
                    <a:pt x="1761" y="866"/>
                  </a:lnTo>
                  <a:lnTo>
                    <a:pt x="1776" y="866"/>
                  </a:lnTo>
                  <a:lnTo>
                    <a:pt x="1776" y="874"/>
                  </a:lnTo>
                  <a:lnTo>
                    <a:pt x="1840" y="874"/>
                  </a:lnTo>
                  <a:lnTo>
                    <a:pt x="1840" y="882"/>
                  </a:lnTo>
                  <a:lnTo>
                    <a:pt x="1854" y="882"/>
                  </a:lnTo>
                  <a:lnTo>
                    <a:pt x="1854" y="890"/>
                  </a:lnTo>
                  <a:lnTo>
                    <a:pt x="1878" y="890"/>
                  </a:lnTo>
                  <a:lnTo>
                    <a:pt x="1878" y="890"/>
                  </a:lnTo>
                  <a:lnTo>
                    <a:pt x="2024" y="890"/>
                  </a:lnTo>
                  <a:lnTo>
                    <a:pt x="2029" y="890"/>
                  </a:lnTo>
                  <a:lnTo>
                    <a:pt x="2029" y="899"/>
                  </a:lnTo>
                  <a:lnTo>
                    <a:pt x="2031" y="899"/>
                  </a:lnTo>
                  <a:lnTo>
                    <a:pt x="2031" y="899"/>
                  </a:lnTo>
                  <a:lnTo>
                    <a:pt x="2122" y="899"/>
                  </a:lnTo>
                  <a:lnTo>
                    <a:pt x="2127" y="899"/>
                  </a:lnTo>
                  <a:lnTo>
                    <a:pt x="2127" y="912"/>
                  </a:lnTo>
                  <a:lnTo>
                    <a:pt x="2179" y="912"/>
                  </a:lnTo>
                  <a:lnTo>
                    <a:pt x="2179" y="925"/>
                  </a:lnTo>
                  <a:lnTo>
                    <a:pt x="2320" y="925"/>
                  </a:lnTo>
                  <a:lnTo>
                    <a:pt x="2320" y="938"/>
                  </a:lnTo>
                  <a:lnTo>
                    <a:pt x="2550" y="938"/>
                  </a:lnTo>
                  <a:lnTo>
                    <a:pt x="2550" y="951"/>
                  </a:lnTo>
                  <a:lnTo>
                    <a:pt x="2595" y="951"/>
                  </a:lnTo>
                  <a:lnTo>
                    <a:pt x="2595" y="964"/>
                  </a:lnTo>
                  <a:lnTo>
                    <a:pt x="2808" y="964"/>
                  </a:lnTo>
                  <a:lnTo>
                    <a:pt x="2808" y="978"/>
                  </a:lnTo>
                  <a:lnTo>
                    <a:pt x="2884" y="978"/>
                  </a:lnTo>
                  <a:lnTo>
                    <a:pt x="2884" y="993"/>
                  </a:lnTo>
                  <a:lnTo>
                    <a:pt x="2920" y="993"/>
                  </a:lnTo>
                  <a:lnTo>
                    <a:pt x="2920" y="1007"/>
                  </a:lnTo>
                  <a:lnTo>
                    <a:pt x="2937" y="1007"/>
                  </a:lnTo>
                  <a:lnTo>
                    <a:pt x="2937" y="1007"/>
                  </a:lnTo>
                  <a:lnTo>
                    <a:pt x="3054" y="1007"/>
                  </a:lnTo>
                  <a:lnTo>
                    <a:pt x="3056" y="1007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CE5537C3-5B37-4157-B506-96A773FB1E1F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B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1997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Trends in Survival after Allogeneic HCTs for Acute Lymphoblastic Leukemia (ALL) in Hispanic Recipients,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9DB7989-28DB-42E4-9039-1729D053B147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7641" y="4397133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(n=1306)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7641" y="5094588"/>
                <a:ext cx="288926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(n=460)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7641" y="4745861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(n=923)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7641" y="4038718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(n=1471)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D3B9E688-C7FD-4044-8160-AD128926B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441575"/>
            </a:xfrm>
            <a:custGeom>
              <a:avLst/>
              <a:gdLst>
                <a:gd name="T0" fmla="*/ 39 w 4956"/>
                <a:gd name="T1" fmla="*/ 21 h 1538"/>
                <a:gd name="T2" fmla="*/ 53 w 4956"/>
                <a:gd name="T3" fmla="*/ 62 h 1538"/>
                <a:gd name="T4" fmla="*/ 72 w 4956"/>
                <a:gd name="T5" fmla="*/ 81 h 1538"/>
                <a:gd name="T6" fmla="*/ 91 w 4956"/>
                <a:gd name="T7" fmla="*/ 126 h 1538"/>
                <a:gd name="T8" fmla="*/ 103 w 4956"/>
                <a:gd name="T9" fmla="*/ 171 h 1538"/>
                <a:gd name="T10" fmla="*/ 113 w 4956"/>
                <a:gd name="T11" fmla="*/ 192 h 1538"/>
                <a:gd name="T12" fmla="*/ 127 w 4956"/>
                <a:gd name="T13" fmla="*/ 237 h 1538"/>
                <a:gd name="T14" fmla="*/ 139 w 4956"/>
                <a:gd name="T15" fmla="*/ 266 h 1538"/>
                <a:gd name="T16" fmla="*/ 153 w 4956"/>
                <a:gd name="T17" fmla="*/ 307 h 1538"/>
                <a:gd name="T18" fmla="*/ 175 w 4956"/>
                <a:gd name="T19" fmla="*/ 342 h 1538"/>
                <a:gd name="T20" fmla="*/ 192 w 4956"/>
                <a:gd name="T21" fmla="*/ 377 h 1538"/>
                <a:gd name="T22" fmla="*/ 211 w 4956"/>
                <a:gd name="T23" fmla="*/ 413 h 1538"/>
                <a:gd name="T24" fmla="*/ 227 w 4956"/>
                <a:gd name="T25" fmla="*/ 432 h 1538"/>
                <a:gd name="T26" fmla="*/ 237 w 4956"/>
                <a:gd name="T27" fmla="*/ 463 h 1538"/>
                <a:gd name="T28" fmla="*/ 256 w 4956"/>
                <a:gd name="T29" fmla="*/ 497 h 1538"/>
                <a:gd name="T30" fmla="*/ 275 w 4956"/>
                <a:gd name="T31" fmla="*/ 522 h 1538"/>
                <a:gd name="T32" fmla="*/ 301 w 4956"/>
                <a:gd name="T33" fmla="*/ 553 h 1538"/>
                <a:gd name="T34" fmla="*/ 311 w 4956"/>
                <a:gd name="T35" fmla="*/ 593 h 1538"/>
                <a:gd name="T36" fmla="*/ 330 w 4956"/>
                <a:gd name="T37" fmla="*/ 614 h 1538"/>
                <a:gd name="T38" fmla="*/ 354 w 4956"/>
                <a:gd name="T39" fmla="*/ 634 h 1538"/>
                <a:gd name="T40" fmla="*/ 371 w 4956"/>
                <a:gd name="T41" fmla="*/ 669 h 1538"/>
                <a:gd name="T42" fmla="*/ 395 w 4956"/>
                <a:gd name="T43" fmla="*/ 706 h 1538"/>
                <a:gd name="T44" fmla="*/ 423 w 4956"/>
                <a:gd name="T45" fmla="*/ 751 h 1538"/>
                <a:gd name="T46" fmla="*/ 450 w 4956"/>
                <a:gd name="T47" fmla="*/ 772 h 1538"/>
                <a:gd name="T48" fmla="*/ 476 w 4956"/>
                <a:gd name="T49" fmla="*/ 798 h 1538"/>
                <a:gd name="T50" fmla="*/ 505 w 4956"/>
                <a:gd name="T51" fmla="*/ 824 h 1538"/>
                <a:gd name="T52" fmla="*/ 528 w 4956"/>
                <a:gd name="T53" fmla="*/ 850 h 1538"/>
                <a:gd name="T54" fmla="*/ 574 w 4956"/>
                <a:gd name="T55" fmla="*/ 882 h 1538"/>
                <a:gd name="T56" fmla="*/ 593 w 4956"/>
                <a:gd name="T57" fmla="*/ 908 h 1538"/>
                <a:gd name="T58" fmla="*/ 631 w 4956"/>
                <a:gd name="T59" fmla="*/ 929 h 1538"/>
                <a:gd name="T60" fmla="*/ 645 w 4956"/>
                <a:gd name="T61" fmla="*/ 954 h 1538"/>
                <a:gd name="T62" fmla="*/ 698 w 4956"/>
                <a:gd name="T63" fmla="*/ 975 h 1538"/>
                <a:gd name="T64" fmla="*/ 712 w 4956"/>
                <a:gd name="T65" fmla="*/ 996 h 1538"/>
                <a:gd name="T66" fmla="*/ 734 w 4956"/>
                <a:gd name="T67" fmla="*/ 1017 h 1538"/>
                <a:gd name="T68" fmla="*/ 767 w 4956"/>
                <a:gd name="T69" fmla="*/ 1038 h 1538"/>
                <a:gd name="T70" fmla="*/ 849 w 4956"/>
                <a:gd name="T71" fmla="*/ 1059 h 1538"/>
                <a:gd name="T72" fmla="*/ 899 w 4956"/>
                <a:gd name="T73" fmla="*/ 1078 h 1538"/>
                <a:gd name="T74" fmla="*/ 937 w 4956"/>
                <a:gd name="T75" fmla="*/ 1099 h 1538"/>
                <a:gd name="T76" fmla="*/ 980 w 4956"/>
                <a:gd name="T77" fmla="*/ 1120 h 1538"/>
                <a:gd name="T78" fmla="*/ 1021 w 4956"/>
                <a:gd name="T79" fmla="*/ 1141 h 1538"/>
                <a:gd name="T80" fmla="*/ 1090 w 4956"/>
                <a:gd name="T81" fmla="*/ 1162 h 1538"/>
                <a:gd name="T82" fmla="*/ 1119 w 4956"/>
                <a:gd name="T83" fmla="*/ 1185 h 1538"/>
                <a:gd name="T84" fmla="*/ 1217 w 4956"/>
                <a:gd name="T85" fmla="*/ 1210 h 1538"/>
                <a:gd name="T86" fmla="*/ 1336 w 4956"/>
                <a:gd name="T87" fmla="*/ 1236 h 1538"/>
                <a:gd name="T88" fmla="*/ 1501 w 4956"/>
                <a:gd name="T89" fmla="*/ 1259 h 1538"/>
                <a:gd name="T90" fmla="*/ 1584 w 4956"/>
                <a:gd name="T91" fmla="*/ 1280 h 1538"/>
                <a:gd name="T92" fmla="*/ 1685 w 4956"/>
                <a:gd name="T93" fmla="*/ 1301 h 1538"/>
                <a:gd name="T94" fmla="*/ 1852 w 4956"/>
                <a:gd name="T95" fmla="*/ 1328 h 1538"/>
                <a:gd name="T96" fmla="*/ 2003 w 4956"/>
                <a:gd name="T97" fmla="*/ 1354 h 1538"/>
                <a:gd name="T98" fmla="*/ 2179 w 4956"/>
                <a:gd name="T99" fmla="*/ 1376 h 1538"/>
                <a:gd name="T100" fmla="*/ 2301 w 4956"/>
                <a:gd name="T101" fmla="*/ 1404 h 1538"/>
                <a:gd name="T102" fmla="*/ 2688 w 4956"/>
                <a:gd name="T103" fmla="*/ 1425 h 1538"/>
                <a:gd name="T104" fmla="*/ 2982 w 4956"/>
                <a:gd name="T105" fmla="*/ 1447 h 1538"/>
                <a:gd name="T106" fmla="*/ 3814 w 4956"/>
                <a:gd name="T107" fmla="*/ 1475 h 1538"/>
                <a:gd name="T108" fmla="*/ 4196 w 4956"/>
                <a:gd name="T109" fmla="*/ 1497 h 1538"/>
                <a:gd name="T110" fmla="*/ 4530 w 4956"/>
                <a:gd name="T111" fmla="*/ 1520 h 1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56" h="1538">
                  <a:moveTo>
                    <a:pt x="0" y="0"/>
                  </a:moveTo>
                  <a:lnTo>
                    <a:pt x="15" y="0"/>
                  </a:lnTo>
                  <a:lnTo>
                    <a:pt x="15" y="10"/>
                  </a:lnTo>
                  <a:lnTo>
                    <a:pt x="24" y="10"/>
                  </a:lnTo>
                  <a:lnTo>
                    <a:pt x="24" y="17"/>
                  </a:lnTo>
                  <a:lnTo>
                    <a:pt x="27" y="17"/>
                  </a:lnTo>
                  <a:lnTo>
                    <a:pt x="27" y="21"/>
                  </a:lnTo>
                  <a:lnTo>
                    <a:pt x="39" y="21"/>
                  </a:lnTo>
                  <a:lnTo>
                    <a:pt x="39" y="31"/>
                  </a:lnTo>
                  <a:lnTo>
                    <a:pt x="46" y="31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48" y="50"/>
                  </a:lnTo>
                  <a:lnTo>
                    <a:pt x="51" y="50"/>
                  </a:lnTo>
                  <a:lnTo>
                    <a:pt x="51" y="62"/>
                  </a:lnTo>
                  <a:lnTo>
                    <a:pt x="53" y="62"/>
                  </a:lnTo>
                  <a:lnTo>
                    <a:pt x="53" y="66"/>
                  </a:lnTo>
                  <a:lnTo>
                    <a:pt x="63" y="66"/>
                  </a:lnTo>
                  <a:lnTo>
                    <a:pt x="63" y="71"/>
                  </a:lnTo>
                  <a:lnTo>
                    <a:pt x="67" y="71"/>
                  </a:lnTo>
                  <a:lnTo>
                    <a:pt x="67" y="76"/>
                  </a:lnTo>
                  <a:lnTo>
                    <a:pt x="70" y="76"/>
                  </a:lnTo>
                  <a:lnTo>
                    <a:pt x="70" y="81"/>
                  </a:lnTo>
                  <a:lnTo>
                    <a:pt x="72" y="81"/>
                  </a:lnTo>
                  <a:lnTo>
                    <a:pt x="72" y="91"/>
                  </a:lnTo>
                  <a:lnTo>
                    <a:pt x="79" y="91"/>
                  </a:lnTo>
                  <a:lnTo>
                    <a:pt x="79" y="107"/>
                  </a:lnTo>
                  <a:lnTo>
                    <a:pt x="84" y="107"/>
                  </a:lnTo>
                  <a:lnTo>
                    <a:pt x="84" y="112"/>
                  </a:lnTo>
                  <a:lnTo>
                    <a:pt x="86" y="112"/>
                  </a:lnTo>
                  <a:lnTo>
                    <a:pt x="86" y="126"/>
                  </a:lnTo>
                  <a:lnTo>
                    <a:pt x="91" y="126"/>
                  </a:lnTo>
                  <a:lnTo>
                    <a:pt x="91" y="136"/>
                  </a:lnTo>
                  <a:lnTo>
                    <a:pt x="94" y="136"/>
                  </a:lnTo>
                  <a:lnTo>
                    <a:pt x="94" y="157"/>
                  </a:lnTo>
                  <a:lnTo>
                    <a:pt x="96" y="157"/>
                  </a:lnTo>
                  <a:lnTo>
                    <a:pt x="96" y="162"/>
                  </a:lnTo>
                  <a:lnTo>
                    <a:pt x="98" y="162"/>
                  </a:lnTo>
                  <a:lnTo>
                    <a:pt x="98" y="171"/>
                  </a:lnTo>
                  <a:lnTo>
                    <a:pt x="103" y="171"/>
                  </a:lnTo>
                  <a:lnTo>
                    <a:pt x="103" y="176"/>
                  </a:lnTo>
                  <a:lnTo>
                    <a:pt x="106" y="176"/>
                  </a:lnTo>
                  <a:lnTo>
                    <a:pt x="106" y="181"/>
                  </a:lnTo>
                  <a:lnTo>
                    <a:pt x="108" y="181"/>
                  </a:lnTo>
                  <a:lnTo>
                    <a:pt x="108" y="186"/>
                  </a:lnTo>
                  <a:lnTo>
                    <a:pt x="110" y="186"/>
                  </a:lnTo>
                  <a:lnTo>
                    <a:pt x="110" y="192"/>
                  </a:lnTo>
                  <a:lnTo>
                    <a:pt x="113" y="192"/>
                  </a:lnTo>
                  <a:lnTo>
                    <a:pt x="113" y="202"/>
                  </a:lnTo>
                  <a:lnTo>
                    <a:pt x="117" y="202"/>
                  </a:lnTo>
                  <a:lnTo>
                    <a:pt x="117" y="216"/>
                  </a:lnTo>
                  <a:lnTo>
                    <a:pt x="122" y="216"/>
                  </a:lnTo>
                  <a:lnTo>
                    <a:pt x="122" y="226"/>
                  </a:lnTo>
                  <a:lnTo>
                    <a:pt x="125" y="226"/>
                  </a:lnTo>
                  <a:lnTo>
                    <a:pt x="125" y="237"/>
                  </a:lnTo>
                  <a:lnTo>
                    <a:pt x="127" y="237"/>
                  </a:lnTo>
                  <a:lnTo>
                    <a:pt x="127" y="242"/>
                  </a:lnTo>
                  <a:lnTo>
                    <a:pt x="129" y="242"/>
                  </a:lnTo>
                  <a:lnTo>
                    <a:pt x="129" y="257"/>
                  </a:lnTo>
                  <a:lnTo>
                    <a:pt x="132" y="257"/>
                  </a:lnTo>
                  <a:lnTo>
                    <a:pt x="132" y="261"/>
                  </a:lnTo>
                  <a:lnTo>
                    <a:pt x="137" y="261"/>
                  </a:lnTo>
                  <a:lnTo>
                    <a:pt x="137" y="266"/>
                  </a:lnTo>
                  <a:lnTo>
                    <a:pt x="139" y="266"/>
                  </a:lnTo>
                  <a:lnTo>
                    <a:pt x="139" y="276"/>
                  </a:lnTo>
                  <a:lnTo>
                    <a:pt x="144" y="276"/>
                  </a:lnTo>
                  <a:lnTo>
                    <a:pt x="144" y="292"/>
                  </a:lnTo>
                  <a:lnTo>
                    <a:pt x="146" y="292"/>
                  </a:lnTo>
                  <a:lnTo>
                    <a:pt x="146" y="302"/>
                  </a:lnTo>
                  <a:lnTo>
                    <a:pt x="151" y="302"/>
                  </a:lnTo>
                  <a:lnTo>
                    <a:pt x="151" y="307"/>
                  </a:lnTo>
                  <a:lnTo>
                    <a:pt x="153" y="307"/>
                  </a:lnTo>
                  <a:lnTo>
                    <a:pt x="153" y="316"/>
                  </a:lnTo>
                  <a:lnTo>
                    <a:pt x="158" y="316"/>
                  </a:lnTo>
                  <a:lnTo>
                    <a:pt x="158" y="327"/>
                  </a:lnTo>
                  <a:lnTo>
                    <a:pt x="170" y="327"/>
                  </a:lnTo>
                  <a:lnTo>
                    <a:pt x="170" y="332"/>
                  </a:lnTo>
                  <a:lnTo>
                    <a:pt x="172" y="332"/>
                  </a:lnTo>
                  <a:lnTo>
                    <a:pt x="172" y="342"/>
                  </a:lnTo>
                  <a:lnTo>
                    <a:pt x="175" y="342"/>
                  </a:lnTo>
                  <a:lnTo>
                    <a:pt x="175" y="356"/>
                  </a:lnTo>
                  <a:lnTo>
                    <a:pt x="177" y="356"/>
                  </a:lnTo>
                  <a:lnTo>
                    <a:pt x="177" y="361"/>
                  </a:lnTo>
                  <a:lnTo>
                    <a:pt x="184" y="361"/>
                  </a:lnTo>
                  <a:lnTo>
                    <a:pt x="184" y="368"/>
                  </a:lnTo>
                  <a:lnTo>
                    <a:pt x="187" y="368"/>
                  </a:lnTo>
                  <a:lnTo>
                    <a:pt x="187" y="377"/>
                  </a:lnTo>
                  <a:lnTo>
                    <a:pt x="192" y="377"/>
                  </a:lnTo>
                  <a:lnTo>
                    <a:pt x="192" y="392"/>
                  </a:lnTo>
                  <a:lnTo>
                    <a:pt x="194" y="392"/>
                  </a:lnTo>
                  <a:lnTo>
                    <a:pt x="194" y="397"/>
                  </a:lnTo>
                  <a:lnTo>
                    <a:pt x="199" y="397"/>
                  </a:lnTo>
                  <a:lnTo>
                    <a:pt x="199" y="406"/>
                  </a:lnTo>
                  <a:lnTo>
                    <a:pt x="208" y="406"/>
                  </a:lnTo>
                  <a:lnTo>
                    <a:pt x="208" y="413"/>
                  </a:lnTo>
                  <a:lnTo>
                    <a:pt x="211" y="413"/>
                  </a:lnTo>
                  <a:lnTo>
                    <a:pt x="211" y="418"/>
                  </a:lnTo>
                  <a:lnTo>
                    <a:pt x="213" y="418"/>
                  </a:lnTo>
                  <a:lnTo>
                    <a:pt x="213" y="423"/>
                  </a:lnTo>
                  <a:lnTo>
                    <a:pt x="218" y="423"/>
                  </a:lnTo>
                  <a:lnTo>
                    <a:pt x="218" y="427"/>
                  </a:lnTo>
                  <a:lnTo>
                    <a:pt x="225" y="427"/>
                  </a:lnTo>
                  <a:lnTo>
                    <a:pt x="225" y="432"/>
                  </a:lnTo>
                  <a:lnTo>
                    <a:pt x="227" y="432"/>
                  </a:lnTo>
                  <a:lnTo>
                    <a:pt x="227" y="437"/>
                  </a:lnTo>
                  <a:lnTo>
                    <a:pt x="230" y="437"/>
                  </a:lnTo>
                  <a:lnTo>
                    <a:pt x="230" y="442"/>
                  </a:lnTo>
                  <a:lnTo>
                    <a:pt x="232" y="442"/>
                  </a:lnTo>
                  <a:lnTo>
                    <a:pt x="232" y="447"/>
                  </a:lnTo>
                  <a:lnTo>
                    <a:pt x="235" y="447"/>
                  </a:lnTo>
                  <a:lnTo>
                    <a:pt x="235" y="463"/>
                  </a:lnTo>
                  <a:lnTo>
                    <a:pt x="237" y="463"/>
                  </a:lnTo>
                  <a:lnTo>
                    <a:pt x="237" y="468"/>
                  </a:lnTo>
                  <a:lnTo>
                    <a:pt x="244" y="468"/>
                  </a:lnTo>
                  <a:lnTo>
                    <a:pt x="244" y="482"/>
                  </a:lnTo>
                  <a:lnTo>
                    <a:pt x="249" y="482"/>
                  </a:lnTo>
                  <a:lnTo>
                    <a:pt x="249" y="487"/>
                  </a:lnTo>
                  <a:lnTo>
                    <a:pt x="251" y="487"/>
                  </a:lnTo>
                  <a:lnTo>
                    <a:pt x="251" y="497"/>
                  </a:lnTo>
                  <a:lnTo>
                    <a:pt x="256" y="497"/>
                  </a:lnTo>
                  <a:lnTo>
                    <a:pt x="256" y="508"/>
                  </a:lnTo>
                  <a:lnTo>
                    <a:pt x="261" y="508"/>
                  </a:lnTo>
                  <a:lnTo>
                    <a:pt x="261" y="513"/>
                  </a:lnTo>
                  <a:lnTo>
                    <a:pt x="266" y="513"/>
                  </a:lnTo>
                  <a:lnTo>
                    <a:pt x="266" y="518"/>
                  </a:lnTo>
                  <a:lnTo>
                    <a:pt x="273" y="518"/>
                  </a:lnTo>
                  <a:lnTo>
                    <a:pt x="273" y="522"/>
                  </a:lnTo>
                  <a:lnTo>
                    <a:pt x="275" y="522"/>
                  </a:lnTo>
                  <a:lnTo>
                    <a:pt x="275" y="527"/>
                  </a:lnTo>
                  <a:lnTo>
                    <a:pt x="278" y="527"/>
                  </a:lnTo>
                  <a:lnTo>
                    <a:pt x="278" y="537"/>
                  </a:lnTo>
                  <a:lnTo>
                    <a:pt x="282" y="537"/>
                  </a:lnTo>
                  <a:lnTo>
                    <a:pt x="282" y="548"/>
                  </a:lnTo>
                  <a:lnTo>
                    <a:pt x="297" y="548"/>
                  </a:lnTo>
                  <a:lnTo>
                    <a:pt x="297" y="553"/>
                  </a:lnTo>
                  <a:lnTo>
                    <a:pt x="301" y="553"/>
                  </a:lnTo>
                  <a:lnTo>
                    <a:pt x="301" y="572"/>
                  </a:lnTo>
                  <a:lnTo>
                    <a:pt x="304" y="572"/>
                  </a:lnTo>
                  <a:lnTo>
                    <a:pt x="304" y="579"/>
                  </a:lnTo>
                  <a:lnTo>
                    <a:pt x="306" y="579"/>
                  </a:lnTo>
                  <a:lnTo>
                    <a:pt x="306" y="584"/>
                  </a:lnTo>
                  <a:lnTo>
                    <a:pt x="309" y="584"/>
                  </a:lnTo>
                  <a:lnTo>
                    <a:pt x="309" y="593"/>
                  </a:lnTo>
                  <a:lnTo>
                    <a:pt x="311" y="593"/>
                  </a:lnTo>
                  <a:lnTo>
                    <a:pt x="311" y="598"/>
                  </a:lnTo>
                  <a:lnTo>
                    <a:pt x="313" y="598"/>
                  </a:lnTo>
                  <a:lnTo>
                    <a:pt x="313" y="603"/>
                  </a:lnTo>
                  <a:lnTo>
                    <a:pt x="316" y="603"/>
                  </a:lnTo>
                  <a:lnTo>
                    <a:pt x="316" y="608"/>
                  </a:lnTo>
                  <a:lnTo>
                    <a:pt x="328" y="608"/>
                  </a:lnTo>
                  <a:lnTo>
                    <a:pt x="328" y="614"/>
                  </a:lnTo>
                  <a:lnTo>
                    <a:pt x="330" y="614"/>
                  </a:lnTo>
                  <a:lnTo>
                    <a:pt x="330" y="619"/>
                  </a:lnTo>
                  <a:lnTo>
                    <a:pt x="335" y="619"/>
                  </a:lnTo>
                  <a:lnTo>
                    <a:pt x="335" y="624"/>
                  </a:lnTo>
                  <a:lnTo>
                    <a:pt x="344" y="624"/>
                  </a:lnTo>
                  <a:lnTo>
                    <a:pt x="344" y="629"/>
                  </a:lnTo>
                  <a:lnTo>
                    <a:pt x="352" y="629"/>
                  </a:lnTo>
                  <a:lnTo>
                    <a:pt x="352" y="634"/>
                  </a:lnTo>
                  <a:lnTo>
                    <a:pt x="354" y="634"/>
                  </a:lnTo>
                  <a:lnTo>
                    <a:pt x="354" y="638"/>
                  </a:lnTo>
                  <a:lnTo>
                    <a:pt x="356" y="638"/>
                  </a:lnTo>
                  <a:lnTo>
                    <a:pt x="356" y="645"/>
                  </a:lnTo>
                  <a:lnTo>
                    <a:pt x="361" y="645"/>
                  </a:lnTo>
                  <a:lnTo>
                    <a:pt x="361" y="659"/>
                  </a:lnTo>
                  <a:lnTo>
                    <a:pt x="364" y="659"/>
                  </a:lnTo>
                  <a:lnTo>
                    <a:pt x="364" y="669"/>
                  </a:lnTo>
                  <a:lnTo>
                    <a:pt x="371" y="669"/>
                  </a:lnTo>
                  <a:lnTo>
                    <a:pt x="371" y="680"/>
                  </a:lnTo>
                  <a:lnTo>
                    <a:pt x="380" y="680"/>
                  </a:lnTo>
                  <a:lnTo>
                    <a:pt x="380" y="685"/>
                  </a:lnTo>
                  <a:lnTo>
                    <a:pt x="385" y="685"/>
                  </a:lnTo>
                  <a:lnTo>
                    <a:pt x="385" y="695"/>
                  </a:lnTo>
                  <a:lnTo>
                    <a:pt x="390" y="695"/>
                  </a:lnTo>
                  <a:lnTo>
                    <a:pt x="390" y="706"/>
                  </a:lnTo>
                  <a:lnTo>
                    <a:pt x="395" y="706"/>
                  </a:lnTo>
                  <a:lnTo>
                    <a:pt x="395" y="711"/>
                  </a:lnTo>
                  <a:lnTo>
                    <a:pt x="397" y="711"/>
                  </a:lnTo>
                  <a:lnTo>
                    <a:pt x="397" y="716"/>
                  </a:lnTo>
                  <a:lnTo>
                    <a:pt x="402" y="716"/>
                  </a:lnTo>
                  <a:lnTo>
                    <a:pt x="402" y="742"/>
                  </a:lnTo>
                  <a:lnTo>
                    <a:pt x="416" y="742"/>
                  </a:lnTo>
                  <a:lnTo>
                    <a:pt x="416" y="751"/>
                  </a:lnTo>
                  <a:lnTo>
                    <a:pt x="423" y="751"/>
                  </a:lnTo>
                  <a:lnTo>
                    <a:pt x="423" y="758"/>
                  </a:lnTo>
                  <a:lnTo>
                    <a:pt x="433" y="758"/>
                  </a:lnTo>
                  <a:lnTo>
                    <a:pt x="433" y="763"/>
                  </a:lnTo>
                  <a:lnTo>
                    <a:pt x="435" y="763"/>
                  </a:lnTo>
                  <a:lnTo>
                    <a:pt x="435" y="767"/>
                  </a:lnTo>
                  <a:lnTo>
                    <a:pt x="447" y="767"/>
                  </a:lnTo>
                  <a:lnTo>
                    <a:pt x="447" y="772"/>
                  </a:lnTo>
                  <a:lnTo>
                    <a:pt x="450" y="772"/>
                  </a:lnTo>
                  <a:lnTo>
                    <a:pt x="450" y="783"/>
                  </a:lnTo>
                  <a:lnTo>
                    <a:pt x="454" y="783"/>
                  </a:lnTo>
                  <a:lnTo>
                    <a:pt x="454" y="788"/>
                  </a:lnTo>
                  <a:lnTo>
                    <a:pt x="466" y="788"/>
                  </a:lnTo>
                  <a:lnTo>
                    <a:pt x="466" y="793"/>
                  </a:lnTo>
                  <a:lnTo>
                    <a:pt x="473" y="793"/>
                  </a:lnTo>
                  <a:lnTo>
                    <a:pt x="473" y="798"/>
                  </a:lnTo>
                  <a:lnTo>
                    <a:pt x="476" y="798"/>
                  </a:lnTo>
                  <a:lnTo>
                    <a:pt x="476" y="804"/>
                  </a:lnTo>
                  <a:lnTo>
                    <a:pt x="483" y="804"/>
                  </a:lnTo>
                  <a:lnTo>
                    <a:pt x="483" y="809"/>
                  </a:lnTo>
                  <a:lnTo>
                    <a:pt x="485" y="809"/>
                  </a:lnTo>
                  <a:lnTo>
                    <a:pt x="485" y="819"/>
                  </a:lnTo>
                  <a:lnTo>
                    <a:pt x="500" y="819"/>
                  </a:lnTo>
                  <a:lnTo>
                    <a:pt x="500" y="824"/>
                  </a:lnTo>
                  <a:lnTo>
                    <a:pt x="505" y="824"/>
                  </a:lnTo>
                  <a:lnTo>
                    <a:pt x="505" y="835"/>
                  </a:lnTo>
                  <a:lnTo>
                    <a:pt x="507" y="835"/>
                  </a:lnTo>
                  <a:lnTo>
                    <a:pt x="507" y="840"/>
                  </a:lnTo>
                  <a:lnTo>
                    <a:pt x="519" y="840"/>
                  </a:lnTo>
                  <a:lnTo>
                    <a:pt x="519" y="845"/>
                  </a:lnTo>
                  <a:lnTo>
                    <a:pt x="524" y="845"/>
                  </a:lnTo>
                  <a:lnTo>
                    <a:pt x="524" y="850"/>
                  </a:lnTo>
                  <a:lnTo>
                    <a:pt x="528" y="850"/>
                  </a:lnTo>
                  <a:lnTo>
                    <a:pt x="528" y="861"/>
                  </a:lnTo>
                  <a:lnTo>
                    <a:pt x="531" y="861"/>
                  </a:lnTo>
                  <a:lnTo>
                    <a:pt x="531" y="866"/>
                  </a:lnTo>
                  <a:lnTo>
                    <a:pt x="545" y="866"/>
                  </a:lnTo>
                  <a:lnTo>
                    <a:pt x="545" y="870"/>
                  </a:lnTo>
                  <a:lnTo>
                    <a:pt x="555" y="870"/>
                  </a:lnTo>
                  <a:lnTo>
                    <a:pt x="555" y="882"/>
                  </a:lnTo>
                  <a:lnTo>
                    <a:pt x="574" y="882"/>
                  </a:lnTo>
                  <a:lnTo>
                    <a:pt x="574" y="887"/>
                  </a:lnTo>
                  <a:lnTo>
                    <a:pt x="581" y="887"/>
                  </a:lnTo>
                  <a:lnTo>
                    <a:pt x="581" y="896"/>
                  </a:lnTo>
                  <a:lnTo>
                    <a:pt x="586" y="896"/>
                  </a:lnTo>
                  <a:lnTo>
                    <a:pt x="586" y="903"/>
                  </a:lnTo>
                  <a:lnTo>
                    <a:pt x="588" y="903"/>
                  </a:lnTo>
                  <a:lnTo>
                    <a:pt x="588" y="908"/>
                  </a:lnTo>
                  <a:lnTo>
                    <a:pt x="593" y="908"/>
                  </a:lnTo>
                  <a:lnTo>
                    <a:pt x="593" y="912"/>
                  </a:lnTo>
                  <a:lnTo>
                    <a:pt x="605" y="912"/>
                  </a:lnTo>
                  <a:lnTo>
                    <a:pt x="605" y="917"/>
                  </a:lnTo>
                  <a:lnTo>
                    <a:pt x="610" y="917"/>
                  </a:lnTo>
                  <a:lnTo>
                    <a:pt x="610" y="924"/>
                  </a:lnTo>
                  <a:lnTo>
                    <a:pt x="626" y="924"/>
                  </a:lnTo>
                  <a:lnTo>
                    <a:pt x="626" y="929"/>
                  </a:lnTo>
                  <a:lnTo>
                    <a:pt x="631" y="929"/>
                  </a:lnTo>
                  <a:lnTo>
                    <a:pt x="631" y="938"/>
                  </a:lnTo>
                  <a:lnTo>
                    <a:pt x="638" y="938"/>
                  </a:lnTo>
                  <a:lnTo>
                    <a:pt x="638" y="943"/>
                  </a:lnTo>
                  <a:lnTo>
                    <a:pt x="641" y="943"/>
                  </a:lnTo>
                  <a:lnTo>
                    <a:pt x="641" y="949"/>
                  </a:lnTo>
                  <a:lnTo>
                    <a:pt x="643" y="949"/>
                  </a:lnTo>
                  <a:lnTo>
                    <a:pt x="643" y="954"/>
                  </a:lnTo>
                  <a:lnTo>
                    <a:pt x="645" y="954"/>
                  </a:lnTo>
                  <a:lnTo>
                    <a:pt x="645" y="959"/>
                  </a:lnTo>
                  <a:lnTo>
                    <a:pt x="648" y="959"/>
                  </a:lnTo>
                  <a:lnTo>
                    <a:pt x="648" y="964"/>
                  </a:lnTo>
                  <a:lnTo>
                    <a:pt x="665" y="964"/>
                  </a:lnTo>
                  <a:lnTo>
                    <a:pt x="665" y="970"/>
                  </a:lnTo>
                  <a:lnTo>
                    <a:pt x="679" y="970"/>
                  </a:lnTo>
                  <a:lnTo>
                    <a:pt x="679" y="975"/>
                  </a:lnTo>
                  <a:lnTo>
                    <a:pt x="698" y="975"/>
                  </a:lnTo>
                  <a:lnTo>
                    <a:pt x="698" y="980"/>
                  </a:lnTo>
                  <a:lnTo>
                    <a:pt x="703" y="980"/>
                  </a:lnTo>
                  <a:lnTo>
                    <a:pt x="703" y="985"/>
                  </a:lnTo>
                  <a:lnTo>
                    <a:pt x="708" y="985"/>
                  </a:lnTo>
                  <a:lnTo>
                    <a:pt x="708" y="990"/>
                  </a:lnTo>
                  <a:lnTo>
                    <a:pt x="710" y="990"/>
                  </a:lnTo>
                  <a:lnTo>
                    <a:pt x="710" y="996"/>
                  </a:lnTo>
                  <a:lnTo>
                    <a:pt x="712" y="996"/>
                  </a:lnTo>
                  <a:lnTo>
                    <a:pt x="712" y="1001"/>
                  </a:lnTo>
                  <a:lnTo>
                    <a:pt x="717" y="1001"/>
                  </a:lnTo>
                  <a:lnTo>
                    <a:pt x="717" y="1006"/>
                  </a:lnTo>
                  <a:lnTo>
                    <a:pt x="724" y="1006"/>
                  </a:lnTo>
                  <a:lnTo>
                    <a:pt x="724" y="1011"/>
                  </a:lnTo>
                  <a:lnTo>
                    <a:pt x="729" y="1011"/>
                  </a:lnTo>
                  <a:lnTo>
                    <a:pt x="729" y="1017"/>
                  </a:lnTo>
                  <a:lnTo>
                    <a:pt x="734" y="1017"/>
                  </a:lnTo>
                  <a:lnTo>
                    <a:pt x="734" y="1022"/>
                  </a:lnTo>
                  <a:lnTo>
                    <a:pt x="748" y="1022"/>
                  </a:lnTo>
                  <a:lnTo>
                    <a:pt x="748" y="1027"/>
                  </a:lnTo>
                  <a:lnTo>
                    <a:pt x="760" y="1027"/>
                  </a:lnTo>
                  <a:lnTo>
                    <a:pt x="760" y="1032"/>
                  </a:lnTo>
                  <a:lnTo>
                    <a:pt x="765" y="1032"/>
                  </a:lnTo>
                  <a:lnTo>
                    <a:pt x="765" y="1038"/>
                  </a:lnTo>
                  <a:lnTo>
                    <a:pt x="767" y="1038"/>
                  </a:lnTo>
                  <a:lnTo>
                    <a:pt x="767" y="1043"/>
                  </a:lnTo>
                  <a:lnTo>
                    <a:pt x="779" y="1043"/>
                  </a:lnTo>
                  <a:lnTo>
                    <a:pt x="779" y="1048"/>
                  </a:lnTo>
                  <a:lnTo>
                    <a:pt x="786" y="1048"/>
                  </a:lnTo>
                  <a:lnTo>
                    <a:pt x="786" y="1053"/>
                  </a:lnTo>
                  <a:lnTo>
                    <a:pt x="841" y="1053"/>
                  </a:lnTo>
                  <a:lnTo>
                    <a:pt x="841" y="1059"/>
                  </a:lnTo>
                  <a:lnTo>
                    <a:pt x="849" y="1059"/>
                  </a:lnTo>
                  <a:lnTo>
                    <a:pt x="849" y="1064"/>
                  </a:lnTo>
                  <a:lnTo>
                    <a:pt x="865" y="1064"/>
                  </a:lnTo>
                  <a:lnTo>
                    <a:pt x="865" y="1069"/>
                  </a:lnTo>
                  <a:lnTo>
                    <a:pt x="882" y="1069"/>
                  </a:lnTo>
                  <a:lnTo>
                    <a:pt x="882" y="1074"/>
                  </a:lnTo>
                  <a:lnTo>
                    <a:pt x="884" y="1074"/>
                  </a:lnTo>
                  <a:lnTo>
                    <a:pt x="884" y="1078"/>
                  </a:lnTo>
                  <a:lnTo>
                    <a:pt x="899" y="1078"/>
                  </a:lnTo>
                  <a:lnTo>
                    <a:pt x="899" y="1085"/>
                  </a:lnTo>
                  <a:lnTo>
                    <a:pt x="901" y="1085"/>
                  </a:lnTo>
                  <a:lnTo>
                    <a:pt x="901" y="1090"/>
                  </a:lnTo>
                  <a:lnTo>
                    <a:pt x="920" y="1090"/>
                  </a:lnTo>
                  <a:lnTo>
                    <a:pt x="920" y="1094"/>
                  </a:lnTo>
                  <a:lnTo>
                    <a:pt x="923" y="1094"/>
                  </a:lnTo>
                  <a:lnTo>
                    <a:pt x="923" y="1099"/>
                  </a:lnTo>
                  <a:lnTo>
                    <a:pt x="937" y="1099"/>
                  </a:lnTo>
                  <a:lnTo>
                    <a:pt x="937" y="1106"/>
                  </a:lnTo>
                  <a:lnTo>
                    <a:pt x="944" y="1106"/>
                  </a:lnTo>
                  <a:lnTo>
                    <a:pt x="944" y="1111"/>
                  </a:lnTo>
                  <a:lnTo>
                    <a:pt x="949" y="1111"/>
                  </a:lnTo>
                  <a:lnTo>
                    <a:pt x="949" y="1115"/>
                  </a:lnTo>
                  <a:lnTo>
                    <a:pt x="966" y="1115"/>
                  </a:lnTo>
                  <a:lnTo>
                    <a:pt x="966" y="1120"/>
                  </a:lnTo>
                  <a:lnTo>
                    <a:pt x="980" y="1120"/>
                  </a:lnTo>
                  <a:lnTo>
                    <a:pt x="980" y="1127"/>
                  </a:lnTo>
                  <a:lnTo>
                    <a:pt x="987" y="1127"/>
                  </a:lnTo>
                  <a:lnTo>
                    <a:pt x="987" y="1132"/>
                  </a:lnTo>
                  <a:lnTo>
                    <a:pt x="999" y="1132"/>
                  </a:lnTo>
                  <a:lnTo>
                    <a:pt x="999" y="1136"/>
                  </a:lnTo>
                  <a:lnTo>
                    <a:pt x="1001" y="1136"/>
                  </a:lnTo>
                  <a:lnTo>
                    <a:pt x="1001" y="1141"/>
                  </a:lnTo>
                  <a:lnTo>
                    <a:pt x="1021" y="1141"/>
                  </a:lnTo>
                  <a:lnTo>
                    <a:pt x="1021" y="1148"/>
                  </a:lnTo>
                  <a:lnTo>
                    <a:pt x="1028" y="1148"/>
                  </a:lnTo>
                  <a:lnTo>
                    <a:pt x="1028" y="1152"/>
                  </a:lnTo>
                  <a:lnTo>
                    <a:pt x="1083" y="1152"/>
                  </a:lnTo>
                  <a:lnTo>
                    <a:pt x="1083" y="1157"/>
                  </a:lnTo>
                  <a:lnTo>
                    <a:pt x="1087" y="1157"/>
                  </a:lnTo>
                  <a:lnTo>
                    <a:pt x="1087" y="1162"/>
                  </a:lnTo>
                  <a:lnTo>
                    <a:pt x="1090" y="1162"/>
                  </a:lnTo>
                  <a:lnTo>
                    <a:pt x="1090" y="1169"/>
                  </a:lnTo>
                  <a:lnTo>
                    <a:pt x="1102" y="1169"/>
                  </a:lnTo>
                  <a:lnTo>
                    <a:pt x="1102" y="1173"/>
                  </a:lnTo>
                  <a:lnTo>
                    <a:pt x="1104" y="1173"/>
                  </a:lnTo>
                  <a:lnTo>
                    <a:pt x="1104" y="1178"/>
                  </a:lnTo>
                  <a:lnTo>
                    <a:pt x="1109" y="1178"/>
                  </a:lnTo>
                  <a:lnTo>
                    <a:pt x="1109" y="1185"/>
                  </a:lnTo>
                  <a:lnTo>
                    <a:pt x="1119" y="1185"/>
                  </a:lnTo>
                  <a:lnTo>
                    <a:pt x="1119" y="1190"/>
                  </a:lnTo>
                  <a:lnTo>
                    <a:pt x="1121" y="1190"/>
                  </a:lnTo>
                  <a:lnTo>
                    <a:pt x="1121" y="1199"/>
                  </a:lnTo>
                  <a:lnTo>
                    <a:pt x="1130" y="1199"/>
                  </a:lnTo>
                  <a:lnTo>
                    <a:pt x="1130" y="1206"/>
                  </a:lnTo>
                  <a:lnTo>
                    <a:pt x="1171" y="1206"/>
                  </a:lnTo>
                  <a:lnTo>
                    <a:pt x="1171" y="1210"/>
                  </a:lnTo>
                  <a:lnTo>
                    <a:pt x="1217" y="1210"/>
                  </a:lnTo>
                  <a:lnTo>
                    <a:pt x="1217" y="1215"/>
                  </a:lnTo>
                  <a:lnTo>
                    <a:pt x="1279" y="1215"/>
                  </a:lnTo>
                  <a:lnTo>
                    <a:pt x="1279" y="1227"/>
                  </a:lnTo>
                  <a:lnTo>
                    <a:pt x="1281" y="1227"/>
                  </a:lnTo>
                  <a:lnTo>
                    <a:pt x="1281" y="1231"/>
                  </a:lnTo>
                  <a:lnTo>
                    <a:pt x="1286" y="1231"/>
                  </a:lnTo>
                  <a:lnTo>
                    <a:pt x="1286" y="1236"/>
                  </a:lnTo>
                  <a:lnTo>
                    <a:pt x="1336" y="1236"/>
                  </a:lnTo>
                  <a:lnTo>
                    <a:pt x="1336" y="1243"/>
                  </a:lnTo>
                  <a:lnTo>
                    <a:pt x="1379" y="1243"/>
                  </a:lnTo>
                  <a:lnTo>
                    <a:pt x="1379" y="1248"/>
                  </a:lnTo>
                  <a:lnTo>
                    <a:pt x="1412" y="1248"/>
                  </a:lnTo>
                  <a:lnTo>
                    <a:pt x="1412" y="1252"/>
                  </a:lnTo>
                  <a:lnTo>
                    <a:pt x="1491" y="1252"/>
                  </a:lnTo>
                  <a:lnTo>
                    <a:pt x="1491" y="1259"/>
                  </a:lnTo>
                  <a:lnTo>
                    <a:pt x="1501" y="1259"/>
                  </a:lnTo>
                  <a:lnTo>
                    <a:pt x="1501" y="1264"/>
                  </a:lnTo>
                  <a:lnTo>
                    <a:pt x="1537" y="1264"/>
                  </a:lnTo>
                  <a:lnTo>
                    <a:pt x="1537" y="1268"/>
                  </a:lnTo>
                  <a:lnTo>
                    <a:pt x="1561" y="1268"/>
                  </a:lnTo>
                  <a:lnTo>
                    <a:pt x="1561" y="1273"/>
                  </a:lnTo>
                  <a:lnTo>
                    <a:pt x="1575" y="1273"/>
                  </a:lnTo>
                  <a:lnTo>
                    <a:pt x="1575" y="1280"/>
                  </a:lnTo>
                  <a:lnTo>
                    <a:pt x="1584" y="1280"/>
                  </a:lnTo>
                  <a:lnTo>
                    <a:pt x="1584" y="1285"/>
                  </a:lnTo>
                  <a:lnTo>
                    <a:pt x="1606" y="1285"/>
                  </a:lnTo>
                  <a:lnTo>
                    <a:pt x="1606" y="1289"/>
                  </a:lnTo>
                  <a:lnTo>
                    <a:pt x="1627" y="1289"/>
                  </a:lnTo>
                  <a:lnTo>
                    <a:pt x="1627" y="1296"/>
                  </a:lnTo>
                  <a:lnTo>
                    <a:pt x="1647" y="1296"/>
                  </a:lnTo>
                  <a:lnTo>
                    <a:pt x="1647" y="1301"/>
                  </a:lnTo>
                  <a:lnTo>
                    <a:pt x="1685" y="1301"/>
                  </a:lnTo>
                  <a:lnTo>
                    <a:pt x="1685" y="1306"/>
                  </a:lnTo>
                  <a:lnTo>
                    <a:pt x="1752" y="1306"/>
                  </a:lnTo>
                  <a:lnTo>
                    <a:pt x="1752" y="1312"/>
                  </a:lnTo>
                  <a:lnTo>
                    <a:pt x="1776" y="1312"/>
                  </a:lnTo>
                  <a:lnTo>
                    <a:pt x="1776" y="1317"/>
                  </a:lnTo>
                  <a:lnTo>
                    <a:pt x="1797" y="1317"/>
                  </a:lnTo>
                  <a:lnTo>
                    <a:pt x="1797" y="1328"/>
                  </a:lnTo>
                  <a:lnTo>
                    <a:pt x="1852" y="1328"/>
                  </a:lnTo>
                  <a:lnTo>
                    <a:pt x="1852" y="1333"/>
                  </a:lnTo>
                  <a:lnTo>
                    <a:pt x="1871" y="1333"/>
                  </a:lnTo>
                  <a:lnTo>
                    <a:pt x="1871" y="1338"/>
                  </a:lnTo>
                  <a:lnTo>
                    <a:pt x="1914" y="1338"/>
                  </a:lnTo>
                  <a:lnTo>
                    <a:pt x="1914" y="1349"/>
                  </a:lnTo>
                  <a:lnTo>
                    <a:pt x="1921" y="1349"/>
                  </a:lnTo>
                  <a:lnTo>
                    <a:pt x="1921" y="1354"/>
                  </a:lnTo>
                  <a:lnTo>
                    <a:pt x="2003" y="1354"/>
                  </a:lnTo>
                  <a:lnTo>
                    <a:pt x="2003" y="1360"/>
                  </a:lnTo>
                  <a:lnTo>
                    <a:pt x="2012" y="1360"/>
                  </a:lnTo>
                  <a:lnTo>
                    <a:pt x="2012" y="1365"/>
                  </a:lnTo>
                  <a:lnTo>
                    <a:pt x="2055" y="1365"/>
                  </a:lnTo>
                  <a:lnTo>
                    <a:pt x="2055" y="1370"/>
                  </a:lnTo>
                  <a:lnTo>
                    <a:pt x="2098" y="1370"/>
                  </a:lnTo>
                  <a:lnTo>
                    <a:pt x="2098" y="1376"/>
                  </a:lnTo>
                  <a:lnTo>
                    <a:pt x="2179" y="1376"/>
                  </a:lnTo>
                  <a:lnTo>
                    <a:pt x="2179" y="1388"/>
                  </a:lnTo>
                  <a:lnTo>
                    <a:pt x="2198" y="1388"/>
                  </a:lnTo>
                  <a:lnTo>
                    <a:pt x="2198" y="1393"/>
                  </a:lnTo>
                  <a:lnTo>
                    <a:pt x="2256" y="1393"/>
                  </a:lnTo>
                  <a:lnTo>
                    <a:pt x="2256" y="1397"/>
                  </a:lnTo>
                  <a:lnTo>
                    <a:pt x="2265" y="1397"/>
                  </a:lnTo>
                  <a:lnTo>
                    <a:pt x="2265" y="1404"/>
                  </a:lnTo>
                  <a:lnTo>
                    <a:pt x="2301" y="1404"/>
                  </a:lnTo>
                  <a:lnTo>
                    <a:pt x="2301" y="1409"/>
                  </a:lnTo>
                  <a:lnTo>
                    <a:pt x="2335" y="1409"/>
                  </a:lnTo>
                  <a:lnTo>
                    <a:pt x="2335" y="1414"/>
                  </a:lnTo>
                  <a:lnTo>
                    <a:pt x="2404" y="1414"/>
                  </a:lnTo>
                  <a:lnTo>
                    <a:pt x="2404" y="1420"/>
                  </a:lnTo>
                  <a:lnTo>
                    <a:pt x="2578" y="1420"/>
                  </a:lnTo>
                  <a:lnTo>
                    <a:pt x="2578" y="1425"/>
                  </a:lnTo>
                  <a:lnTo>
                    <a:pt x="2688" y="1425"/>
                  </a:lnTo>
                  <a:lnTo>
                    <a:pt x="2688" y="1431"/>
                  </a:lnTo>
                  <a:lnTo>
                    <a:pt x="2753" y="1431"/>
                  </a:lnTo>
                  <a:lnTo>
                    <a:pt x="2753" y="1436"/>
                  </a:lnTo>
                  <a:lnTo>
                    <a:pt x="2872" y="1436"/>
                  </a:lnTo>
                  <a:lnTo>
                    <a:pt x="2872" y="1441"/>
                  </a:lnTo>
                  <a:lnTo>
                    <a:pt x="2970" y="1441"/>
                  </a:lnTo>
                  <a:lnTo>
                    <a:pt x="2970" y="1447"/>
                  </a:lnTo>
                  <a:lnTo>
                    <a:pt x="2982" y="1447"/>
                  </a:lnTo>
                  <a:lnTo>
                    <a:pt x="2982" y="1452"/>
                  </a:lnTo>
                  <a:lnTo>
                    <a:pt x="2994" y="1452"/>
                  </a:lnTo>
                  <a:lnTo>
                    <a:pt x="2994" y="1463"/>
                  </a:lnTo>
                  <a:lnTo>
                    <a:pt x="3154" y="1463"/>
                  </a:lnTo>
                  <a:lnTo>
                    <a:pt x="3154" y="1468"/>
                  </a:lnTo>
                  <a:lnTo>
                    <a:pt x="3756" y="1468"/>
                  </a:lnTo>
                  <a:lnTo>
                    <a:pt x="3756" y="1475"/>
                  </a:lnTo>
                  <a:lnTo>
                    <a:pt x="3814" y="1475"/>
                  </a:lnTo>
                  <a:lnTo>
                    <a:pt x="3814" y="1480"/>
                  </a:lnTo>
                  <a:lnTo>
                    <a:pt x="3861" y="1480"/>
                  </a:lnTo>
                  <a:lnTo>
                    <a:pt x="3861" y="1486"/>
                  </a:lnTo>
                  <a:lnTo>
                    <a:pt x="3943" y="1486"/>
                  </a:lnTo>
                  <a:lnTo>
                    <a:pt x="3943" y="1491"/>
                  </a:lnTo>
                  <a:lnTo>
                    <a:pt x="4093" y="1491"/>
                  </a:lnTo>
                  <a:lnTo>
                    <a:pt x="4093" y="1497"/>
                  </a:lnTo>
                  <a:lnTo>
                    <a:pt x="4196" y="1497"/>
                  </a:lnTo>
                  <a:lnTo>
                    <a:pt x="4196" y="1504"/>
                  </a:lnTo>
                  <a:lnTo>
                    <a:pt x="4277" y="1504"/>
                  </a:lnTo>
                  <a:lnTo>
                    <a:pt x="4277" y="1509"/>
                  </a:lnTo>
                  <a:lnTo>
                    <a:pt x="4330" y="1509"/>
                  </a:lnTo>
                  <a:lnTo>
                    <a:pt x="4330" y="1515"/>
                  </a:lnTo>
                  <a:lnTo>
                    <a:pt x="4490" y="1515"/>
                  </a:lnTo>
                  <a:lnTo>
                    <a:pt x="4490" y="1520"/>
                  </a:lnTo>
                  <a:lnTo>
                    <a:pt x="4530" y="1520"/>
                  </a:lnTo>
                  <a:lnTo>
                    <a:pt x="4530" y="1526"/>
                  </a:lnTo>
                  <a:lnTo>
                    <a:pt x="4552" y="1526"/>
                  </a:lnTo>
                  <a:lnTo>
                    <a:pt x="4552" y="1533"/>
                  </a:lnTo>
                  <a:lnTo>
                    <a:pt x="4731" y="1533"/>
                  </a:lnTo>
                  <a:lnTo>
                    <a:pt x="4731" y="1538"/>
                  </a:lnTo>
                  <a:lnTo>
                    <a:pt x="4956" y="1538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640A1F50-C260-4DC4-98B6-978814FE2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054225"/>
            </a:xfrm>
            <a:custGeom>
              <a:avLst/>
              <a:gdLst>
                <a:gd name="T0" fmla="*/ 39 w 4956"/>
                <a:gd name="T1" fmla="*/ 18 h 1294"/>
                <a:gd name="T2" fmla="*/ 70 w 4956"/>
                <a:gd name="T3" fmla="*/ 37 h 1294"/>
                <a:gd name="T4" fmla="*/ 89 w 4956"/>
                <a:gd name="T5" fmla="*/ 58 h 1294"/>
                <a:gd name="T6" fmla="*/ 113 w 4956"/>
                <a:gd name="T7" fmla="*/ 89 h 1294"/>
                <a:gd name="T8" fmla="*/ 137 w 4956"/>
                <a:gd name="T9" fmla="*/ 116 h 1294"/>
                <a:gd name="T10" fmla="*/ 158 w 4956"/>
                <a:gd name="T11" fmla="*/ 150 h 1294"/>
                <a:gd name="T12" fmla="*/ 184 w 4956"/>
                <a:gd name="T13" fmla="*/ 176 h 1294"/>
                <a:gd name="T14" fmla="*/ 206 w 4956"/>
                <a:gd name="T15" fmla="*/ 199 h 1294"/>
                <a:gd name="T16" fmla="*/ 225 w 4956"/>
                <a:gd name="T17" fmla="*/ 228 h 1294"/>
                <a:gd name="T18" fmla="*/ 244 w 4956"/>
                <a:gd name="T19" fmla="*/ 253 h 1294"/>
                <a:gd name="T20" fmla="*/ 266 w 4956"/>
                <a:gd name="T21" fmla="*/ 271 h 1294"/>
                <a:gd name="T22" fmla="*/ 285 w 4956"/>
                <a:gd name="T23" fmla="*/ 298 h 1294"/>
                <a:gd name="T24" fmla="*/ 311 w 4956"/>
                <a:gd name="T25" fmla="*/ 323 h 1294"/>
                <a:gd name="T26" fmla="*/ 328 w 4956"/>
                <a:gd name="T27" fmla="*/ 348 h 1294"/>
                <a:gd name="T28" fmla="*/ 349 w 4956"/>
                <a:gd name="T29" fmla="*/ 373 h 1294"/>
                <a:gd name="T30" fmla="*/ 368 w 4956"/>
                <a:gd name="T31" fmla="*/ 408 h 1294"/>
                <a:gd name="T32" fmla="*/ 387 w 4956"/>
                <a:gd name="T33" fmla="*/ 431 h 1294"/>
                <a:gd name="T34" fmla="*/ 423 w 4956"/>
                <a:gd name="T35" fmla="*/ 461 h 1294"/>
                <a:gd name="T36" fmla="*/ 445 w 4956"/>
                <a:gd name="T37" fmla="*/ 484 h 1294"/>
                <a:gd name="T38" fmla="*/ 464 w 4956"/>
                <a:gd name="T39" fmla="*/ 503 h 1294"/>
                <a:gd name="T40" fmla="*/ 488 w 4956"/>
                <a:gd name="T41" fmla="*/ 526 h 1294"/>
                <a:gd name="T42" fmla="*/ 509 w 4956"/>
                <a:gd name="T43" fmla="*/ 551 h 1294"/>
                <a:gd name="T44" fmla="*/ 528 w 4956"/>
                <a:gd name="T45" fmla="*/ 569 h 1294"/>
                <a:gd name="T46" fmla="*/ 550 w 4956"/>
                <a:gd name="T47" fmla="*/ 592 h 1294"/>
                <a:gd name="T48" fmla="*/ 579 w 4956"/>
                <a:gd name="T49" fmla="*/ 611 h 1294"/>
                <a:gd name="T50" fmla="*/ 614 w 4956"/>
                <a:gd name="T51" fmla="*/ 630 h 1294"/>
                <a:gd name="T52" fmla="*/ 672 w 4956"/>
                <a:gd name="T53" fmla="*/ 651 h 1294"/>
                <a:gd name="T54" fmla="*/ 703 w 4956"/>
                <a:gd name="T55" fmla="*/ 684 h 1294"/>
                <a:gd name="T56" fmla="*/ 729 w 4956"/>
                <a:gd name="T57" fmla="*/ 701 h 1294"/>
                <a:gd name="T58" fmla="*/ 777 w 4956"/>
                <a:gd name="T59" fmla="*/ 727 h 1294"/>
                <a:gd name="T60" fmla="*/ 813 w 4956"/>
                <a:gd name="T61" fmla="*/ 754 h 1294"/>
                <a:gd name="T62" fmla="*/ 870 w 4956"/>
                <a:gd name="T63" fmla="*/ 772 h 1294"/>
                <a:gd name="T64" fmla="*/ 911 w 4956"/>
                <a:gd name="T65" fmla="*/ 795 h 1294"/>
                <a:gd name="T66" fmla="*/ 966 w 4956"/>
                <a:gd name="T67" fmla="*/ 812 h 1294"/>
                <a:gd name="T68" fmla="*/ 1001 w 4956"/>
                <a:gd name="T69" fmla="*/ 829 h 1294"/>
                <a:gd name="T70" fmla="*/ 1052 w 4956"/>
                <a:gd name="T71" fmla="*/ 850 h 1294"/>
                <a:gd name="T72" fmla="*/ 1083 w 4956"/>
                <a:gd name="T73" fmla="*/ 867 h 1294"/>
                <a:gd name="T74" fmla="*/ 1145 w 4956"/>
                <a:gd name="T75" fmla="*/ 887 h 1294"/>
                <a:gd name="T76" fmla="*/ 1248 w 4956"/>
                <a:gd name="T77" fmla="*/ 909 h 1294"/>
                <a:gd name="T78" fmla="*/ 1329 w 4956"/>
                <a:gd name="T79" fmla="*/ 927 h 1294"/>
                <a:gd name="T80" fmla="*/ 1396 w 4956"/>
                <a:gd name="T81" fmla="*/ 945 h 1294"/>
                <a:gd name="T82" fmla="*/ 1498 w 4956"/>
                <a:gd name="T83" fmla="*/ 961 h 1294"/>
                <a:gd name="T84" fmla="*/ 1592 w 4956"/>
                <a:gd name="T85" fmla="*/ 975 h 1294"/>
                <a:gd name="T86" fmla="*/ 1711 w 4956"/>
                <a:gd name="T87" fmla="*/ 990 h 1294"/>
                <a:gd name="T88" fmla="*/ 1771 w 4956"/>
                <a:gd name="T89" fmla="*/ 1006 h 1294"/>
                <a:gd name="T90" fmla="*/ 1823 w 4956"/>
                <a:gd name="T91" fmla="*/ 1020 h 1294"/>
                <a:gd name="T92" fmla="*/ 1883 w 4956"/>
                <a:gd name="T93" fmla="*/ 1038 h 1294"/>
                <a:gd name="T94" fmla="*/ 1991 w 4956"/>
                <a:gd name="T95" fmla="*/ 1054 h 1294"/>
                <a:gd name="T96" fmla="*/ 2062 w 4956"/>
                <a:gd name="T97" fmla="*/ 1069 h 1294"/>
                <a:gd name="T98" fmla="*/ 2115 w 4956"/>
                <a:gd name="T99" fmla="*/ 1085 h 1294"/>
                <a:gd name="T100" fmla="*/ 2218 w 4956"/>
                <a:gd name="T101" fmla="*/ 1103 h 1294"/>
                <a:gd name="T102" fmla="*/ 2354 w 4956"/>
                <a:gd name="T103" fmla="*/ 1117 h 1294"/>
                <a:gd name="T104" fmla="*/ 2509 w 4956"/>
                <a:gd name="T105" fmla="*/ 1133 h 1294"/>
                <a:gd name="T106" fmla="*/ 2609 w 4956"/>
                <a:gd name="T107" fmla="*/ 1148 h 1294"/>
                <a:gd name="T108" fmla="*/ 2901 w 4956"/>
                <a:gd name="T109" fmla="*/ 1164 h 1294"/>
                <a:gd name="T110" fmla="*/ 3016 w 4956"/>
                <a:gd name="T111" fmla="*/ 1185 h 1294"/>
                <a:gd name="T112" fmla="*/ 3288 w 4956"/>
                <a:gd name="T113" fmla="*/ 1201 h 1294"/>
                <a:gd name="T114" fmla="*/ 3508 w 4956"/>
                <a:gd name="T115" fmla="*/ 1215 h 1294"/>
                <a:gd name="T116" fmla="*/ 3730 w 4956"/>
                <a:gd name="T117" fmla="*/ 1235 h 1294"/>
                <a:gd name="T118" fmla="*/ 3988 w 4956"/>
                <a:gd name="T119" fmla="*/ 1251 h 1294"/>
                <a:gd name="T120" fmla="*/ 4299 w 4956"/>
                <a:gd name="T121" fmla="*/ 1267 h 1294"/>
                <a:gd name="T122" fmla="*/ 4879 w 4956"/>
                <a:gd name="T123" fmla="*/ 1286 h 1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56" h="1294">
                  <a:moveTo>
                    <a:pt x="0" y="0"/>
                  </a:moveTo>
                  <a:lnTo>
                    <a:pt x="12" y="0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24" y="5"/>
                  </a:lnTo>
                  <a:lnTo>
                    <a:pt x="24" y="8"/>
                  </a:lnTo>
                  <a:lnTo>
                    <a:pt x="27" y="8"/>
                  </a:lnTo>
                  <a:lnTo>
                    <a:pt x="27" y="17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9" y="18"/>
                  </a:lnTo>
                  <a:lnTo>
                    <a:pt x="39" y="21"/>
                  </a:lnTo>
                  <a:lnTo>
                    <a:pt x="46" y="21"/>
                  </a:lnTo>
                  <a:lnTo>
                    <a:pt x="46" y="23"/>
                  </a:lnTo>
                  <a:lnTo>
                    <a:pt x="48" y="23"/>
                  </a:lnTo>
                  <a:lnTo>
                    <a:pt x="48" y="28"/>
                  </a:lnTo>
                  <a:lnTo>
                    <a:pt x="51" y="28"/>
                  </a:lnTo>
                  <a:lnTo>
                    <a:pt x="51" y="31"/>
                  </a:lnTo>
                  <a:lnTo>
                    <a:pt x="63" y="31"/>
                  </a:lnTo>
                  <a:lnTo>
                    <a:pt x="63" y="33"/>
                  </a:lnTo>
                  <a:lnTo>
                    <a:pt x="67" y="33"/>
                  </a:lnTo>
                  <a:lnTo>
                    <a:pt x="67" y="37"/>
                  </a:lnTo>
                  <a:lnTo>
                    <a:pt x="70" y="37"/>
                  </a:lnTo>
                  <a:lnTo>
                    <a:pt x="70" y="41"/>
                  </a:lnTo>
                  <a:lnTo>
                    <a:pt x="72" y="41"/>
                  </a:lnTo>
                  <a:lnTo>
                    <a:pt x="72" y="44"/>
                  </a:lnTo>
                  <a:lnTo>
                    <a:pt x="77" y="44"/>
                  </a:lnTo>
                  <a:lnTo>
                    <a:pt x="77" y="49"/>
                  </a:lnTo>
                  <a:lnTo>
                    <a:pt x="79" y="49"/>
                  </a:lnTo>
                  <a:lnTo>
                    <a:pt x="79" y="50"/>
                  </a:lnTo>
                  <a:lnTo>
                    <a:pt x="84" y="50"/>
                  </a:lnTo>
                  <a:lnTo>
                    <a:pt x="84" y="54"/>
                  </a:lnTo>
                  <a:lnTo>
                    <a:pt x="86" y="54"/>
                  </a:lnTo>
                  <a:lnTo>
                    <a:pt x="86" y="58"/>
                  </a:lnTo>
                  <a:lnTo>
                    <a:pt x="89" y="58"/>
                  </a:lnTo>
                  <a:lnTo>
                    <a:pt x="89" y="66"/>
                  </a:lnTo>
                  <a:lnTo>
                    <a:pt x="94" y="66"/>
                  </a:lnTo>
                  <a:lnTo>
                    <a:pt x="94" y="71"/>
                  </a:lnTo>
                  <a:lnTo>
                    <a:pt x="96" y="71"/>
                  </a:lnTo>
                  <a:lnTo>
                    <a:pt x="96" y="76"/>
                  </a:lnTo>
                  <a:lnTo>
                    <a:pt x="106" y="76"/>
                  </a:lnTo>
                  <a:lnTo>
                    <a:pt x="106" y="83"/>
                  </a:lnTo>
                  <a:lnTo>
                    <a:pt x="108" y="83"/>
                  </a:lnTo>
                  <a:lnTo>
                    <a:pt x="108" y="86"/>
                  </a:lnTo>
                  <a:lnTo>
                    <a:pt x="110" y="86"/>
                  </a:lnTo>
                  <a:lnTo>
                    <a:pt x="110" y="89"/>
                  </a:lnTo>
                  <a:lnTo>
                    <a:pt x="113" y="89"/>
                  </a:lnTo>
                  <a:lnTo>
                    <a:pt x="113" y="91"/>
                  </a:lnTo>
                  <a:lnTo>
                    <a:pt x="115" y="91"/>
                  </a:lnTo>
                  <a:lnTo>
                    <a:pt x="115" y="94"/>
                  </a:lnTo>
                  <a:lnTo>
                    <a:pt x="117" y="94"/>
                  </a:lnTo>
                  <a:lnTo>
                    <a:pt x="117" y="95"/>
                  </a:lnTo>
                  <a:lnTo>
                    <a:pt x="122" y="95"/>
                  </a:lnTo>
                  <a:lnTo>
                    <a:pt x="122" y="105"/>
                  </a:lnTo>
                  <a:lnTo>
                    <a:pt x="125" y="105"/>
                  </a:lnTo>
                  <a:lnTo>
                    <a:pt x="125" y="108"/>
                  </a:lnTo>
                  <a:lnTo>
                    <a:pt x="134" y="108"/>
                  </a:lnTo>
                  <a:lnTo>
                    <a:pt x="134" y="116"/>
                  </a:lnTo>
                  <a:lnTo>
                    <a:pt x="137" y="116"/>
                  </a:lnTo>
                  <a:lnTo>
                    <a:pt x="137" y="123"/>
                  </a:lnTo>
                  <a:lnTo>
                    <a:pt x="139" y="123"/>
                  </a:lnTo>
                  <a:lnTo>
                    <a:pt x="139" y="128"/>
                  </a:lnTo>
                  <a:lnTo>
                    <a:pt x="149" y="128"/>
                  </a:lnTo>
                  <a:lnTo>
                    <a:pt x="149" y="136"/>
                  </a:lnTo>
                  <a:lnTo>
                    <a:pt x="151" y="136"/>
                  </a:lnTo>
                  <a:lnTo>
                    <a:pt x="151" y="139"/>
                  </a:lnTo>
                  <a:lnTo>
                    <a:pt x="153" y="139"/>
                  </a:lnTo>
                  <a:lnTo>
                    <a:pt x="153" y="145"/>
                  </a:lnTo>
                  <a:lnTo>
                    <a:pt x="156" y="145"/>
                  </a:lnTo>
                  <a:lnTo>
                    <a:pt x="156" y="150"/>
                  </a:lnTo>
                  <a:lnTo>
                    <a:pt x="158" y="150"/>
                  </a:lnTo>
                  <a:lnTo>
                    <a:pt x="158" y="153"/>
                  </a:lnTo>
                  <a:lnTo>
                    <a:pt x="163" y="153"/>
                  </a:lnTo>
                  <a:lnTo>
                    <a:pt x="163" y="158"/>
                  </a:lnTo>
                  <a:lnTo>
                    <a:pt x="168" y="158"/>
                  </a:lnTo>
                  <a:lnTo>
                    <a:pt x="168" y="163"/>
                  </a:lnTo>
                  <a:lnTo>
                    <a:pt x="170" y="163"/>
                  </a:lnTo>
                  <a:lnTo>
                    <a:pt x="170" y="171"/>
                  </a:lnTo>
                  <a:lnTo>
                    <a:pt x="172" y="171"/>
                  </a:lnTo>
                  <a:lnTo>
                    <a:pt x="172" y="173"/>
                  </a:lnTo>
                  <a:lnTo>
                    <a:pt x="182" y="173"/>
                  </a:lnTo>
                  <a:lnTo>
                    <a:pt x="182" y="176"/>
                  </a:lnTo>
                  <a:lnTo>
                    <a:pt x="184" y="176"/>
                  </a:lnTo>
                  <a:lnTo>
                    <a:pt x="184" y="178"/>
                  </a:lnTo>
                  <a:lnTo>
                    <a:pt x="187" y="178"/>
                  </a:lnTo>
                  <a:lnTo>
                    <a:pt x="187" y="182"/>
                  </a:lnTo>
                  <a:lnTo>
                    <a:pt x="194" y="182"/>
                  </a:lnTo>
                  <a:lnTo>
                    <a:pt x="194" y="186"/>
                  </a:lnTo>
                  <a:lnTo>
                    <a:pt x="196" y="186"/>
                  </a:lnTo>
                  <a:lnTo>
                    <a:pt x="196" y="189"/>
                  </a:lnTo>
                  <a:lnTo>
                    <a:pt x="199" y="189"/>
                  </a:lnTo>
                  <a:lnTo>
                    <a:pt x="199" y="194"/>
                  </a:lnTo>
                  <a:lnTo>
                    <a:pt x="203" y="194"/>
                  </a:lnTo>
                  <a:lnTo>
                    <a:pt x="203" y="199"/>
                  </a:lnTo>
                  <a:lnTo>
                    <a:pt x="206" y="199"/>
                  </a:lnTo>
                  <a:lnTo>
                    <a:pt x="206" y="203"/>
                  </a:lnTo>
                  <a:lnTo>
                    <a:pt x="208" y="203"/>
                  </a:lnTo>
                  <a:lnTo>
                    <a:pt x="208" y="208"/>
                  </a:lnTo>
                  <a:lnTo>
                    <a:pt x="211" y="208"/>
                  </a:lnTo>
                  <a:lnTo>
                    <a:pt x="211" y="218"/>
                  </a:lnTo>
                  <a:lnTo>
                    <a:pt x="213" y="218"/>
                  </a:lnTo>
                  <a:lnTo>
                    <a:pt x="213" y="221"/>
                  </a:lnTo>
                  <a:lnTo>
                    <a:pt x="218" y="221"/>
                  </a:lnTo>
                  <a:lnTo>
                    <a:pt x="218" y="223"/>
                  </a:lnTo>
                  <a:lnTo>
                    <a:pt x="223" y="223"/>
                  </a:lnTo>
                  <a:lnTo>
                    <a:pt x="223" y="228"/>
                  </a:lnTo>
                  <a:lnTo>
                    <a:pt x="225" y="228"/>
                  </a:lnTo>
                  <a:lnTo>
                    <a:pt x="225" y="231"/>
                  </a:lnTo>
                  <a:lnTo>
                    <a:pt x="227" y="231"/>
                  </a:lnTo>
                  <a:lnTo>
                    <a:pt x="227" y="236"/>
                  </a:lnTo>
                  <a:lnTo>
                    <a:pt x="230" y="236"/>
                  </a:lnTo>
                  <a:lnTo>
                    <a:pt x="230" y="240"/>
                  </a:lnTo>
                  <a:lnTo>
                    <a:pt x="232" y="240"/>
                  </a:lnTo>
                  <a:lnTo>
                    <a:pt x="232" y="244"/>
                  </a:lnTo>
                  <a:lnTo>
                    <a:pt x="235" y="244"/>
                  </a:lnTo>
                  <a:lnTo>
                    <a:pt x="235" y="250"/>
                  </a:lnTo>
                  <a:lnTo>
                    <a:pt x="242" y="250"/>
                  </a:lnTo>
                  <a:lnTo>
                    <a:pt x="242" y="253"/>
                  </a:lnTo>
                  <a:lnTo>
                    <a:pt x="244" y="253"/>
                  </a:lnTo>
                  <a:lnTo>
                    <a:pt x="244" y="257"/>
                  </a:lnTo>
                  <a:lnTo>
                    <a:pt x="246" y="257"/>
                  </a:lnTo>
                  <a:lnTo>
                    <a:pt x="246" y="258"/>
                  </a:lnTo>
                  <a:lnTo>
                    <a:pt x="249" y="258"/>
                  </a:lnTo>
                  <a:lnTo>
                    <a:pt x="249" y="261"/>
                  </a:lnTo>
                  <a:lnTo>
                    <a:pt x="251" y="261"/>
                  </a:lnTo>
                  <a:lnTo>
                    <a:pt x="251" y="263"/>
                  </a:lnTo>
                  <a:lnTo>
                    <a:pt x="254" y="263"/>
                  </a:lnTo>
                  <a:lnTo>
                    <a:pt x="254" y="266"/>
                  </a:lnTo>
                  <a:lnTo>
                    <a:pt x="256" y="266"/>
                  </a:lnTo>
                  <a:lnTo>
                    <a:pt x="256" y="271"/>
                  </a:lnTo>
                  <a:lnTo>
                    <a:pt x="266" y="271"/>
                  </a:lnTo>
                  <a:lnTo>
                    <a:pt x="266" y="276"/>
                  </a:lnTo>
                  <a:lnTo>
                    <a:pt x="268" y="276"/>
                  </a:lnTo>
                  <a:lnTo>
                    <a:pt x="268" y="278"/>
                  </a:lnTo>
                  <a:lnTo>
                    <a:pt x="270" y="278"/>
                  </a:lnTo>
                  <a:lnTo>
                    <a:pt x="270" y="281"/>
                  </a:lnTo>
                  <a:lnTo>
                    <a:pt x="273" y="281"/>
                  </a:lnTo>
                  <a:lnTo>
                    <a:pt x="273" y="289"/>
                  </a:lnTo>
                  <a:lnTo>
                    <a:pt x="278" y="289"/>
                  </a:lnTo>
                  <a:lnTo>
                    <a:pt x="278" y="290"/>
                  </a:lnTo>
                  <a:lnTo>
                    <a:pt x="282" y="290"/>
                  </a:lnTo>
                  <a:lnTo>
                    <a:pt x="282" y="298"/>
                  </a:lnTo>
                  <a:lnTo>
                    <a:pt x="285" y="298"/>
                  </a:lnTo>
                  <a:lnTo>
                    <a:pt x="285" y="303"/>
                  </a:lnTo>
                  <a:lnTo>
                    <a:pt x="287" y="303"/>
                  </a:lnTo>
                  <a:lnTo>
                    <a:pt x="287" y="311"/>
                  </a:lnTo>
                  <a:lnTo>
                    <a:pt x="292" y="311"/>
                  </a:lnTo>
                  <a:lnTo>
                    <a:pt x="292" y="316"/>
                  </a:lnTo>
                  <a:lnTo>
                    <a:pt x="294" y="316"/>
                  </a:lnTo>
                  <a:lnTo>
                    <a:pt x="294" y="318"/>
                  </a:lnTo>
                  <a:lnTo>
                    <a:pt x="297" y="318"/>
                  </a:lnTo>
                  <a:lnTo>
                    <a:pt x="297" y="321"/>
                  </a:lnTo>
                  <a:lnTo>
                    <a:pt x="301" y="321"/>
                  </a:lnTo>
                  <a:lnTo>
                    <a:pt x="301" y="323"/>
                  </a:lnTo>
                  <a:lnTo>
                    <a:pt x="311" y="323"/>
                  </a:lnTo>
                  <a:lnTo>
                    <a:pt x="311" y="326"/>
                  </a:lnTo>
                  <a:lnTo>
                    <a:pt x="313" y="326"/>
                  </a:lnTo>
                  <a:lnTo>
                    <a:pt x="313" y="331"/>
                  </a:lnTo>
                  <a:lnTo>
                    <a:pt x="316" y="331"/>
                  </a:lnTo>
                  <a:lnTo>
                    <a:pt x="316" y="334"/>
                  </a:lnTo>
                  <a:lnTo>
                    <a:pt x="321" y="334"/>
                  </a:lnTo>
                  <a:lnTo>
                    <a:pt x="321" y="336"/>
                  </a:lnTo>
                  <a:lnTo>
                    <a:pt x="323" y="336"/>
                  </a:lnTo>
                  <a:lnTo>
                    <a:pt x="323" y="340"/>
                  </a:lnTo>
                  <a:lnTo>
                    <a:pt x="325" y="340"/>
                  </a:lnTo>
                  <a:lnTo>
                    <a:pt x="325" y="348"/>
                  </a:lnTo>
                  <a:lnTo>
                    <a:pt x="328" y="348"/>
                  </a:lnTo>
                  <a:lnTo>
                    <a:pt x="328" y="350"/>
                  </a:lnTo>
                  <a:lnTo>
                    <a:pt x="330" y="350"/>
                  </a:lnTo>
                  <a:lnTo>
                    <a:pt x="330" y="356"/>
                  </a:lnTo>
                  <a:lnTo>
                    <a:pt x="332" y="356"/>
                  </a:lnTo>
                  <a:lnTo>
                    <a:pt x="332" y="358"/>
                  </a:lnTo>
                  <a:lnTo>
                    <a:pt x="337" y="358"/>
                  </a:lnTo>
                  <a:lnTo>
                    <a:pt x="337" y="363"/>
                  </a:lnTo>
                  <a:lnTo>
                    <a:pt x="342" y="363"/>
                  </a:lnTo>
                  <a:lnTo>
                    <a:pt x="342" y="368"/>
                  </a:lnTo>
                  <a:lnTo>
                    <a:pt x="344" y="368"/>
                  </a:lnTo>
                  <a:lnTo>
                    <a:pt x="344" y="373"/>
                  </a:lnTo>
                  <a:lnTo>
                    <a:pt x="349" y="373"/>
                  </a:lnTo>
                  <a:lnTo>
                    <a:pt x="349" y="379"/>
                  </a:lnTo>
                  <a:lnTo>
                    <a:pt x="352" y="379"/>
                  </a:lnTo>
                  <a:lnTo>
                    <a:pt x="352" y="384"/>
                  </a:lnTo>
                  <a:lnTo>
                    <a:pt x="354" y="384"/>
                  </a:lnTo>
                  <a:lnTo>
                    <a:pt x="354" y="390"/>
                  </a:lnTo>
                  <a:lnTo>
                    <a:pt x="356" y="390"/>
                  </a:lnTo>
                  <a:lnTo>
                    <a:pt x="356" y="394"/>
                  </a:lnTo>
                  <a:lnTo>
                    <a:pt x="364" y="394"/>
                  </a:lnTo>
                  <a:lnTo>
                    <a:pt x="364" y="402"/>
                  </a:lnTo>
                  <a:lnTo>
                    <a:pt x="366" y="402"/>
                  </a:lnTo>
                  <a:lnTo>
                    <a:pt x="366" y="408"/>
                  </a:lnTo>
                  <a:lnTo>
                    <a:pt x="368" y="408"/>
                  </a:lnTo>
                  <a:lnTo>
                    <a:pt x="368" y="413"/>
                  </a:lnTo>
                  <a:lnTo>
                    <a:pt x="371" y="413"/>
                  </a:lnTo>
                  <a:lnTo>
                    <a:pt x="371" y="416"/>
                  </a:lnTo>
                  <a:lnTo>
                    <a:pt x="373" y="416"/>
                  </a:lnTo>
                  <a:lnTo>
                    <a:pt x="373" y="418"/>
                  </a:lnTo>
                  <a:lnTo>
                    <a:pt x="376" y="418"/>
                  </a:lnTo>
                  <a:lnTo>
                    <a:pt x="376" y="423"/>
                  </a:lnTo>
                  <a:lnTo>
                    <a:pt x="380" y="423"/>
                  </a:lnTo>
                  <a:lnTo>
                    <a:pt x="380" y="426"/>
                  </a:lnTo>
                  <a:lnTo>
                    <a:pt x="383" y="426"/>
                  </a:lnTo>
                  <a:lnTo>
                    <a:pt x="383" y="431"/>
                  </a:lnTo>
                  <a:lnTo>
                    <a:pt x="387" y="431"/>
                  </a:lnTo>
                  <a:lnTo>
                    <a:pt x="387" y="435"/>
                  </a:lnTo>
                  <a:lnTo>
                    <a:pt x="404" y="435"/>
                  </a:lnTo>
                  <a:lnTo>
                    <a:pt x="404" y="440"/>
                  </a:lnTo>
                  <a:lnTo>
                    <a:pt x="409" y="440"/>
                  </a:lnTo>
                  <a:lnTo>
                    <a:pt x="409" y="448"/>
                  </a:lnTo>
                  <a:lnTo>
                    <a:pt x="411" y="448"/>
                  </a:lnTo>
                  <a:lnTo>
                    <a:pt x="411" y="452"/>
                  </a:lnTo>
                  <a:lnTo>
                    <a:pt x="414" y="452"/>
                  </a:lnTo>
                  <a:lnTo>
                    <a:pt x="414" y="453"/>
                  </a:lnTo>
                  <a:lnTo>
                    <a:pt x="421" y="453"/>
                  </a:lnTo>
                  <a:lnTo>
                    <a:pt x="421" y="461"/>
                  </a:lnTo>
                  <a:lnTo>
                    <a:pt x="423" y="461"/>
                  </a:lnTo>
                  <a:lnTo>
                    <a:pt x="423" y="466"/>
                  </a:lnTo>
                  <a:lnTo>
                    <a:pt x="428" y="466"/>
                  </a:lnTo>
                  <a:lnTo>
                    <a:pt x="428" y="471"/>
                  </a:lnTo>
                  <a:lnTo>
                    <a:pt x="433" y="471"/>
                  </a:lnTo>
                  <a:lnTo>
                    <a:pt x="433" y="474"/>
                  </a:lnTo>
                  <a:lnTo>
                    <a:pt x="435" y="474"/>
                  </a:lnTo>
                  <a:lnTo>
                    <a:pt x="435" y="479"/>
                  </a:lnTo>
                  <a:lnTo>
                    <a:pt x="440" y="479"/>
                  </a:lnTo>
                  <a:lnTo>
                    <a:pt x="440" y="481"/>
                  </a:lnTo>
                  <a:lnTo>
                    <a:pt x="442" y="481"/>
                  </a:lnTo>
                  <a:lnTo>
                    <a:pt x="442" y="484"/>
                  </a:lnTo>
                  <a:lnTo>
                    <a:pt x="445" y="484"/>
                  </a:lnTo>
                  <a:lnTo>
                    <a:pt x="445" y="490"/>
                  </a:lnTo>
                  <a:lnTo>
                    <a:pt x="447" y="490"/>
                  </a:lnTo>
                  <a:lnTo>
                    <a:pt x="447" y="493"/>
                  </a:lnTo>
                  <a:lnTo>
                    <a:pt x="450" y="493"/>
                  </a:lnTo>
                  <a:lnTo>
                    <a:pt x="450" y="495"/>
                  </a:lnTo>
                  <a:lnTo>
                    <a:pt x="452" y="495"/>
                  </a:lnTo>
                  <a:lnTo>
                    <a:pt x="452" y="498"/>
                  </a:lnTo>
                  <a:lnTo>
                    <a:pt x="454" y="498"/>
                  </a:lnTo>
                  <a:lnTo>
                    <a:pt x="454" y="502"/>
                  </a:lnTo>
                  <a:lnTo>
                    <a:pt x="457" y="502"/>
                  </a:lnTo>
                  <a:lnTo>
                    <a:pt x="457" y="503"/>
                  </a:lnTo>
                  <a:lnTo>
                    <a:pt x="464" y="503"/>
                  </a:lnTo>
                  <a:lnTo>
                    <a:pt x="464" y="506"/>
                  </a:lnTo>
                  <a:lnTo>
                    <a:pt x="466" y="506"/>
                  </a:lnTo>
                  <a:lnTo>
                    <a:pt x="466" y="511"/>
                  </a:lnTo>
                  <a:lnTo>
                    <a:pt x="469" y="511"/>
                  </a:lnTo>
                  <a:lnTo>
                    <a:pt x="469" y="518"/>
                  </a:lnTo>
                  <a:lnTo>
                    <a:pt x="471" y="518"/>
                  </a:lnTo>
                  <a:lnTo>
                    <a:pt x="471" y="521"/>
                  </a:lnTo>
                  <a:lnTo>
                    <a:pt x="473" y="521"/>
                  </a:lnTo>
                  <a:lnTo>
                    <a:pt x="473" y="524"/>
                  </a:lnTo>
                  <a:lnTo>
                    <a:pt x="483" y="524"/>
                  </a:lnTo>
                  <a:lnTo>
                    <a:pt x="483" y="526"/>
                  </a:lnTo>
                  <a:lnTo>
                    <a:pt x="488" y="526"/>
                  </a:lnTo>
                  <a:lnTo>
                    <a:pt x="488" y="529"/>
                  </a:lnTo>
                  <a:lnTo>
                    <a:pt x="490" y="529"/>
                  </a:lnTo>
                  <a:lnTo>
                    <a:pt x="490" y="534"/>
                  </a:lnTo>
                  <a:lnTo>
                    <a:pt x="495" y="534"/>
                  </a:lnTo>
                  <a:lnTo>
                    <a:pt x="495" y="539"/>
                  </a:lnTo>
                  <a:lnTo>
                    <a:pt x="502" y="539"/>
                  </a:lnTo>
                  <a:lnTo>
                    <a:pt x="502" y="540"/>
                  </a:lnTo>
                  <a:lnTo>
                    <a:pt x="505" y="540"/>
                  </a:lnTo>
                  <a:lnTo>
                    <a:pt x="505" y="543"/>
                  </a:lnTo>
                  <a:lnTo>
                    <a:pt x="507" y="543"/>
                  </a:lnTo>
                  <a:lnTo>
                    <a:pt x="507" y="551"/>
                  </a:lnTo>
                  <a:lnTo>
                    <a:pt x="509" y="551"/>
                  </a:lnTo>
                  <a:lnTo>
                    <a:pt x="509" y="553"/>
                  </a:lnTo>
                  <a:lnTo>
                    <a:pt x="512" y="553"/>
                  </a:lnTo>
                  <a:lnTo>
                    <a:pt x="512" y="556"/>
                  </a:lnTo>
                  <a:lnTo>
                    <a:pt x="519" y="556"/>
                  </a:lnTo>
                  <a:lnTo>
                    <a:pt x="519" y="558"/>
                  </a:lnTo>
                  <a:lnTo>
                    <a:pt x="521" y="558"/>
                  </a:lnTo>
                  <a:lnTo>
                    <a:pt x="521" y="561"/>
                  </a:lnTo>
                  <a:lnTo>
                    <a:pt x="524" y="561"/>
                  </a:lnTo>
                  <a:lnTo>
                    <a:pt x="524" y="563"/>
                  </a:lnTo>
                  <a:lnTo>
                    <a:pt x="526" y="563"/>
                  </a:lnTo>
                  <a:lnTo>
                    <a:pt x="526" y="569"/>
                  </a:lnTo>
                  <a:lnTo>
                    <a:pt x="528" y="569"/>
                  </a:lnTo>
                  <a:lnTo>
                    <a:pt x="528" y="571"/>
                  </a:lnTo>
                  <a:lnTo>
                    <a:pt x="531" y="571"/>
                  </a:lnTo>
                  <a:lnTo>
                    <a:pt x="531" y="574"/>
                  </a:lnTo>
                  <a:lnTo>
                    <a:pt x="533" y="574"/>
                  </a:lnTo>
                  <a:lnTo>
                    <a:pt x="533" y="579"/>
                  </a:lnTo>
                  <a:lnTo>
                    <a:pt x="536" y="579"/>
                  </a:lnTo>
                  <a:lnTo>
                    <a:pt x="536" y="584"/>
                  </a:lnTo>
                  <a:lnTo>
                    <a:pt x="540" y="584"/>
                  </a:lnTo>
                  <a:lnTo>
                    <a:pt x="540" y="585"/>
                  </a:lnTo>
                  <a:lnTo>
                    <a:pt x="548" y="585"/>
                  </a:lnTo>
                  <a:lnTo>
                    <a:pt x="548" y="592"/>
                  </a:lnTo>
                  <a:lnTo>
                    <a:pt x="550" y="592"/>
                  </a:lnTo>
                  <a:lnTo>
                    <a:pt x="550" y="597"/>
                  </a:lnTo>
                  <a:lnTo>
                    <a:pt x="555" y="597"/>
                  </a:lnTo>
                  <a:lnTo>
                    <a:pt x="555" y="598"/>
                  </a:lnTo>
                  <a:lnTo>
                    <a:pt x="564" y="598"/>
                  </a:lnTo>
                  <a:lnTo>
                    <a:pt x="564" y="601"/>
                  </a:lnTo>
                  <a:lnTo>
                    <a:pt x="567" y="601"/>
                  </a:lnTo>
                  <a:lnTo>
                    <a:pt x="567" y="603"/>
                  </a:lnTo>
                  <a:lnTo>
                    <a:pt x="569" y="603"/>
                  </a:lnTo>
                  <a:lnTo>
                    <a:pt x="569" y="606"/>
                  </a:lnTo>
                  <a:lnTo>
                    <a:pt x="574" y="606"/>
                  </a:lnTo>
                  <a:lnTo>
                    <a:pt x="574" y="611"/>
                  </a:lnTo>
                  <a:lnTo>
                    <a:pt x="579" y="611"/>
                  </a:lnTo>
                  <a:lnTo>
                    <a:pt x="579" y="616"/>
                  </a:lnTo>
                  <a:lnTo>
                    <a:pt x="586" y="616"/>
                  </a:lnTo>
                  <a:lnTo>
                    <a:pt x="586" y="619"/>
                  </a:lnTo>
                  <a:lnTo>
                    <a:pt x="600" y="619"/>
                  </a:lnTo>
                  <a:lnTo>
                    <a:pt x="600" y="624"/>
                  </a:lnTo>
                  <a:lnTo>
                    <a:pt x="602" y="624"/>
                  </a:lnTo>
                  <a:lnTo>
                    <a:pt x="602" y="626"/>
                  </a:lnTo>
                  <a:lnTo>
                    <a:pt x="607" y="626"/>
                  </a:lnTo>
                  <a:lnTo>
                    <a:pt x="607" y="629"/>
                  </a:lnTo>
                  <a:lnTo>
                    <a:pt x="610" y="629"/>
                  </a:lnTo>
                  <a:lnTo>
                    <a:pt x="610" y="630"/>
                  </a:lnTo>
                  <a:lnTo>
                    <a:pt x="614" y="630"/>
                  </a:lnTo>
                  <a:lnTo>
                    <a:pt x="614" y="634"/>
                  </a:lnTo>
                  <a:lnTo>
                    <a:pt x="626" y="634"/>
                  </a:lnTo>
                  <a:lnTo>
                    <a:pt x="626" y="638"/>
                  </a:lnTo>
                  <a:lnTo>
                    <a:pt x="643" y="638"/>
                  </a:lnTo>
                  <a:lnTo>
                    <a:pt x="643" y="642"/>
                  </a:lnTo>
                  <a:lnTo>
                    <a:pt x="648" y="642"/>
                  </a:lnTo>
                  <a:lnTo>
                    <a:pt x="648" y="643"/>
                  </a:lnTo>
                  <a:lnTo>
                    <a:pt x="653" y="643"/>
                  </a:lnTo>
                  <a:lnTo>
                    <a:pt x="653" y="648"/>
                  </a:lnTo>
                  <a:lnTo>
                    <a:pt x="660" y="648"/>
                  </a:lnTo>
                  <a:lnTo>
                    <a:pt x="660" y="651"/>
                  </a:lnTo>
                  <a:lnTo>
                    <a:pt x="672" y="651"/>
                  </a:lnTo>
                  <a:lnTo>
                    <a:pt x="672" y="656"/>
                  </a:lnTo>
                  <a:lnTo>
                    <a:pt x="684" y="656"/>
                  </a:lnTo>
                  <a:lnTo>
                    <a:pt x="684" y="659"/>
                  </a:lnTo>
                  <a:lnTo>
                    <a:pt x="686" y="659"/>
                  </a:lnTo>
                  <a:lnTo>
                    <a:pt x="686" y="664"/>
                  </a:lnTo>
                  <a:lnTo>
                    <a:pt x="693" y="664"/>
                  </a:lnTo>
                  <a:lnTo>
                    <a:pt x="693" y="669"/>
                  </a:lnTo>
                  <a:lnTo>
                    <a:pt x="698" y="669"/>
                  </a:lnTo>
                  <a:lnTo>
                    <a:pt x="698" y="682"/>
                  </a:lnTo>
                  <a:lnTo>
                    <a:pt x="700" y="682"/>
                  </a:lnTo>
                  <a:lnTo>
                    <a:pt x="700" y="684"/>
                  </a:lnTo>
                  <a:lnTo>
                    <a:pt x="703" y="684"/>
                  </a:lnTo>
                  <a:lnTo>
                    <a:pt x="703" y="687"/>
                  </a:lnTo>
                  <a:lnTo>
                    <a:pt x="708" y="687"/>
                  </a:lnTo>
                  <a:lnTo>
                    <a:pt x="708" y="688"/>
                  </a:lnTo>
                  <a:lnTo>
                    <a:pt x="710" y="688"/>
                  </a:lnTo>
                  <a:lnTo>
                    <a:pt x="710" y="692"/>
                  </a:lnTo>
                  <a:lnTo>
                    <a:pt x="717" y="692"/>
                  </a:lnTo>
                  <a:lnTo>
                    <a:pt x="717" y="693"/>
                  </a:lnTo>
                  <a:lnTo>
                    <a:pt x="720" y="693"/>
                  </a:lnTo>
                  <a:lnTo>
                    <a:pt x="720" y="698"/>
                  </a:lnTo>
                  <a:lnTo>
                    <a:pt x="727" y="698"/>
                  </a:lnTo>
                  <a:lnTo>
                    <a:pt x="727" y="701"/>
                  </a:lnTo>
                  <a:lnTo>
                    <a:pt x="729" y="701"/>
                  </a:lnTo>
                  <a:lnTo>
                    <a:pt x="729" y="705"/>
                  </a:lnTo>
                  <a:lnTo>
                    <a:pt x="739" y="705"/>
                  </a:lnTo>
                  <a:lnTo>
                    <a:pt x="739" y="711"/>
                  </a:lnTo>
                  <a:lnTo>
                    <a:pt x="748" y="711"/>
                  </a:lnTo>
                  <a:lnTo>
                    <a:pt x="748" y="716"/>
                  </a:lnTo>
                  <a:lnTo>
                    <a:pt x="751" y="716"/>
                  </a:lnTo>
                  <a:lnTo>
                    <a:pt x="751" y="719"/>
                  </a:lnTo>
                  <a:lnTo>
                    <a:pt x="765" y="719"/>
                  </a:lnTo>
                  <a:lnTo>
                    <a:pt x="765" y="724"/>
                  </a:lnTo>
                  <a:lnTo>
                    <a:pt x="770" y="724"/>
                  </a:lnTo>
                  <a:lnTo>
                    <a:pt x="770" y="727"/>
                  </a:lnTo>
                  <a:lnTo>
                    <a:pt x="777" y="727"/>
                  </a:lnTo>
                  <a:lnTo>
                    <a:pt x="777" y="732"/>
                  </a:lnTo>
                  <a:lnTo>
                    <a:pt x="782" y="732"/>
                  </a:lnTo>
                  <a:lnTo>
                    <a:pt x="782" y="737"/>
                  </a:lnTo>
                  <a:lnTo>
                    <a:pt x="786" y="737"/>
                  </a:lnTo>
                  <a:lnTo>
                    <a:pt x="786" y="738"/>
                  </a:lnTo>
                  <a:lnTo>
                    <a:pt x="789" y="738"/>
                  </a:lnTo>
                  <a:lnTo>
                    <a:pt x="789" y="742"/>
                  </a:lnTo>
                  <a:lnTo>
                    <a:pt x="806" y="742"/>
                  </a:lnTo>
                  <a:lnTo>
                    <a:pt x="806" y="750"/>
                  </a:lnTo>
                  <a:lnTo>
                    <a:pt x="810" y="750"/>
                  </a:lnTo>
                  <a:lnTo>
                    <a:pt x="810" y="754"/>
                  </a:lnTo>
                  <a:lnTo>
                    <a:pt x="813" y="754"/>
                  </a:lnTo>
                  <a:lnTo>
                    <a:pt x="813" y="756"/>
                  </a:lnTo>
                  <a:lnTo>
                    <a:pt x="825" y="756"/>
                  </a:lnTo>
                  <a:lnTo>
                    <a:pt x="825" y="759"/>
                  </a:lnTo>
                  <a:lnTo>
                    <a:pt x="827" y="759"/>
                  </a:lnTo>
                  <a:lnTo>
                    <a:pt x="827" y="761"/>
                  </a:lnTo>
                  <a:lnTo>
                    <a:pt x="829" y="761"/>
                  </a:lnTo>
                  <a:lnTo>
                    <a:pt x="829" y="764"/>
                  </a:lnTo>
                  <a:lnTo>
                    <a:pt x="846" y="764"/>
                  </a:lnTo>
                  <a:lnTo>
                    <a:pt x="846" y="766"/>
                  </a:lnTo>
                  <a:lnTo>
                    <a:pt x="853" y="766"/>
                  </a:lnTo>
                  <a:lnTo>
                    <a:pt x="853" y="772"/>
                  </a:lnTo>
                  <a:lnTo>
                    <a:pt x="870" y="772"/>
                  </a:lnTo>
                  <a:lnTo>
                    <a:pt x="870" y="774"/>
                  </a:lnTo>
                  <a:lnTo>
                    <a:pt x="880" y="774"/>
                  </a:lnTo>
                  <a:lnTo>
                    <a:pt x="880" y="779"/>
                  </a:lnTo>
                  <a:lnTo>
                    <a:pt x="882" y="779"/>
                  </a:lnTo>
                  <a:lnTo>
                    <a:pt x="882" y="782"/>
                  </a:lnTo>
                  <a:lnTo>
                    <a:pt x="884" y="782"/>
                  </a:lnTo>
                  <a:lnTo>
                    <a:pt x="884" y="783"/>
                  </a:lnTo>
                  <a:lnTo>
                    <a:pt x="887" y="783"/>
                  </a:lnTo>
                  <a:lnTo>
                    <a:pt x="887" y="787"/>
                  </a:lnTo>
                  <a:lnTo>
                    <a:pt x="906" y="787"/>
                  </a:lnTo>
                  <a:lnTo>
                    <a:pt x="906" y="795"/>
                  </a:lnTo>
                  <a:lnTo>
                    <a:pt x="911" y="795"/>
                  </a:lnTo>
                  <a:lnTo>
                    <a:pt x="911" y="796"/>
                  </a:lnTo>
                  <a:lnTo>
                    <a:pt x="925" y="796"/>
                  </a:lnTo>
                  <a:lnTo>
                    <a:pt x="925" y="800"/>
                  </a:lnTo>
                  <a:lnTo>
                    <a:pt x="932" y="800"/>
                  </a:lnTo>
                  <a:lnTo>
                    <a:pt x="932" y="804"/>
                  </a:lnTo>
                  <a:lnTo>
                    <a:pt x="947" y="804"/>
                  </a:lnTo>
                  <a:lnTo>
                    <a:pt x="947" y="806"/>
                  </a:lnTo>
                  <a:lnTo>
                    <a:pt x="956" y="806"/>
                  </a:lnTo>
                  <a:lnTo>
                    <a:pt x="956" y="809"/>
                  </a:lnTo>
                  <a:lnTo>
                    <a:pt x="963" y="809"/>
                  </a:lnTo>
                  <a:lnTo>
                    <a:pt x="963" y="812"/>
                  </a:lnTo>
                  <a:lnTo>
                    <a:pt x="966" y="812"/>
                  </a:lnTo>
                  <a:lnTo>
                    <a:pt x="966" y="814"/>
                  </a:lnTo>
                  <a:lnTo>
                    <a:pt x="970" y="814"/>
                  </a:lnTo>
                  <a:lnTo>
                    <a:pt x="970" y="817"/>
                  </a:lnTo>
                  <a:lnTo>
                    <a:pt x="975" y="817"/>
                  </a:lnTo>
                  <a:lnTo>
                    <a:pt x="975" y="819"/>
                  </a:lnTo>
                  <a:lnTo>
                    <a:pt x="978" y="819"/>
                  </a:lnTo>
                  <a:lnTo>
                    <a:pt x="978" y="822"/>
                  </a:lnTo>
                  <a:lnTo>
                    <a:pt x="982" y="822"/>
                  </a:lnTo>
                  <a:lnTo>
                    <a:pt x="982" y="824"/>
                  </a:lnTo>
                  <a:lnTo>
                    <a:pt x="999" y="824"/>
                  </a:lnTo>
                  <a:lnTo>
                    <a:pt x="999" y="829"/>
                  </a:lnTo>
                  <a:lnTo>
                    <a:pt x="1001" y="829"/>
                  </a:lnTo>
                  <a:lnTo>
                    <a:pt x="1001" y="832"/>
                  </a:lnTo>
                  <a:lnTo>
                    <a:pt x="1018" y="832"/>
                  </a:lnTo>
                  <a:lnTo>
                    <a:pt x="1018" y="835"/>
                  </a:lnTo>
                  <a:lnTo>
                    <a:pt x="1021" y="835"/>
                  </a:lnTo>
                  <a:lnTo>
                    <a:pt x="1021" y="837"/>
                  </a:lnTo>
                  <a:lnTo>
                    <a:pt x="1023" y="837"/>
                  </a:lnTo>
                  <a:lnTo>
                    <a:pt x="1023" y="840"/>
                  </a:lnTo>
                  <a:lnTo>
                    <a:pt x="1037" y="840"/>
                  </a:lnTo>
                  <a:lnTo>
                    <a:pt x="1037" y="841"/>
                  </a:lnTo>
                  <a:lnTo>
                    <a:pt x="1049" y="841"/>
                  </a:lnTo>
                  <a:lnTo>
                    <a:pt x="1049" y="850"/>
                  </a:lnTo>
                  <a:lnTo>
                    <a:pt x="1052" y="850"/>
                  </a:lnTo>
                  <a:lnTo>
                    <a:pt x="1052" y="854"/>
                  </a:lnTo>
                  <a:lnTo>
                    <a:pt x="1056" y="854"/>
                  </a:lnTo>
                  <a:lnTo>
                    <a:pt x="1056" y="858"/>
                  </a:lnTo>
                  <a:lnTo>
                    <a:pt x="1066" y="858"/>
                  </a:lnTo>
                  <a:lnTo>
                    <a:pt x="1066" y="859"/>
                  </a:lnTo>
                  <a:lnTo>
                    <a:pt x="1068" y="859"/>
                  </a:lnTo>
                  <a:lnTo>
                    <a:pt x="1068" y="862"/>
                  </a:lnTo>
                  <a:lnTo>
                    <a:pt x="1071" y="862"/>
                  </a:lnTo>
                  <a:lnTo>
                    <a:pt x="1071" y="864"/>
                  </a:lnTo>
                  <a:lnTo>
                    <a:pt x="1076" y="864"/>
                  </a:lnTo>
                  <a:lnTo>
                    <a:pt x="1076" y="867"/>
                  </a:lnTo>
                  <a:lnTo>
                    <a:pt x="1083" y="867"/>
                  </a:lnTo>
                  <a:lnTo>
                    <a:pt x="1083" y="869"/>
                  </a:lnTo>
                  <a:lnTo>
                    <a:pt x="1087" y="869"/>
                  </a:lnTo>
                  <a:lnTo>
                    <a:pt x="1087" y="874"/>
                  </a:lnTo>
                  <a:lnTo>
                    <a:pt x="1109" y="874"/>
                  </a:lnTo>
                  <a:lnTo>
                    <a:pt x="1109" y="877"/>
                  </a:lnTo>
                  <a:lnTo>
                    <a:pt x="1128" y="877"/>
                  </a:lnTo>
                  <a:lnTo>
                    <a:pt x="1128" y="880"/>
                  </a:lnTo>
                  <a:lnTo>
                    <a:pt x="1138" y="880"/>
                  </a:lnTo>
                  <a:lnTo>
                    <a:pt x="1138" y="882"/>
                  </a:lnTo>
                  <a:lnTo>
                    <a:pt x="1142" y="882"/>
                  </a:lnTo>
                  <a:lnTo>
                    <a:pt x="1142" y="887"/>
                  </a:lnTo>
                  <a:lnTo>
                    <a:pt x="1145" y="887"/>
                  </a:lnTo>
                  <a:lnTo>
                    <a:pt x="1145" y="891"/>
                  </a:lnTo>
                  <a:lnTo>
                    <a:pt x="1150" y="891"/>
                  </a:lnTo>
                  <a:lnTo>
                    <a:pt x="1150" y="898"/>
                  </a:lnTo>
                  <a:lnTo>
                    <a:pt x="1154" y="898"/>
                  </a:lnTo>
                  <a:lnTo>
                    <a:pt x="1154" y="899"/>
                  </a:lnTo>
                  <a:lnTo>
                    <a:pt x="1162" y="899"/>
                  </a:lnTo>
                  <a:lnTo>
                    <a:pt x="1162" y="903"/>
                  </a:lnTo>
                  <a:lnTo>
                    <a:pt x="1188" y="903"/>
                  </a:lnTo>
                  <a:lnTo>
                    <a:pt x="1188" y="908"/>
                  </a:lnTo>
                  <a:lnTo>
                    <a:pt x="1240" y="908"/>
                  </a:lnTo>
                  <a:lnTo>
                    <a:pt x="1240" y="909"/>
                  </a:lnTo>
                  <a:lnTo>
                    <a:pt x="1248" y="909"/>
                  </a:lnTo>
                  <a:lnTo>
                    <a:pt x="1248" y="912"/>
                  </a:lnTo>
                  <a:lnTo>
                    <a:pt x="1262" y="912"/>
                  </a:lnTo>
                  <a:lnTo>
                    <a:pt x="1262" y="914"/>
                  </a:lnTo>
                  <a:lnTo>
                    <a:pt x="1276" y="914"/>
                  </a:lnTo>
                  <a:lnTo>
                    <a:pt x="1276" y="917"/>
                  </a:lnTo>
                  <a:lnTo>
                    <a:pt x="1279" y="917"/>
                  </a:lnTo>
                  <a:lnTo>
                    <a:pt x="1279" y="922"/>
                  </a:lnTo>
                  <a:lnTo>
                    <a:pt x="1281" y="922"/>
                  </a:lnTo>
                  <a:lnTo>
                    <a:pt x="1281" y="925"/>
                  </a:lnTo>
                  <a:lnTo>
                    <a:pt x="1322" y="925"/>
                  </a:lnTo>
                  <a:lnTo>
                    <a:pt x="1322" y="927"/>
                  </a:lnTo>
                  <a:lnTo>
                    <a:pt x="1329" y="927"/>
                  </a:lnTo>
                  <a:lnTo>
                    <a:pt x="1329" y="930"/>
                  </a:lnTo>
                  <a:lnTo>
                    <a:pt x="1355" y="930"/>
                  </a:lnTo>
                  <a:lnTo>
                    <a:pt x="1355" y="935"/>
                  </a:lnTo>
                  <a:lnTo>
                    <a:pt x="1360" y="935"/>
                  </a:lnTo>
                  <a:lnTo>
                    <a:pt x="1360" y="938"/>
                  </a:lnTo>
                  <a:lnTo>
                    <a:pt x="1365" y="938"/>
                  </a:lnTo>
                  <a:lnTo>
                    <a:pt x="1365" y="940"/>
                  </a:lnTo>
                  <a:lnTo>
                    <a:pt x="1367" y="940"/>
                  </a:lnTo>
                  <a:lnTo>
                    <a:pt x="1367" y="943"/>
                  </a:lnTo>
                  <a:lnTo>
                    <a:pt x="1374" y="943"/>
                  </a:lnTo>
                  <a:lnTo>
                    <a:pt x="1374" y="945"/>
                  </a:lnTo>
                  <a:lnTo>
                    <a:pt x="1396" y="945"/>
                  </a:lnTo>
                  <a:lnTo>
                    <a:pt x="1396" y="948"/>
                  </a:lnTo>
                  <a:lnTo>
                    <a:pt x="1408" y="948"/>
                  </a:lnTo>
                  <a:lnTo>
                    <a:pt x="1408" y="949"/>
                  </a:lnTo>
                  <a:lnTo>
                    <a:pt x="1443" y="949"/>
                  </a:lnTo>
                  <a:lnTo>
                    <a:pt x="1443" y="953"/>
                  </a:lnTo>
                  <a:lnTo>
                    <a:pt x="1472" y="953"/>
                  </a:lnTo>
                  <a:lnTo>
                    <a:pt x="1472" y="954"/>
                  </a:lnTo>
                  <a:lnTo>
                    <a:pt x="1475" y="954"/>
                  </a:lnTo>
                  <a:lnTo>
                    <a:pt x="1475" y="958"/>
                  </a:lnTo>
                  <a:lnTo>
                    <a:pt x="1491" y="958"/>
                  </a:lnTo>
                  <a:lnTo>
                    <a:pt x="1491" y="961"/>
                  </a:lnTo>
                  <a:lnTo>
                    <a:pt x="1498" y="961"/>
                  </a:lnTo>
                  <a:lnTo>
                    <a:pt x="1498" y="962"/>
                  </a:lnTo>
                  <a:lnTo>
                    <a:pt x="1532" y="962"/>
                  </a:lnTo>
                  <a:lnTo>
                    <a:pt x="1532" y="966"/>
                  </a:lnTo>
                  <a:lnTo>
                    <a:pt x="1544" y="966"/>
                  </a:lnTo>
                  <a:lnTo>
                    <a:pt x="1544" y="967"/>
                  </a:lnTo>
                  <a:lnTo>
                    <a:pt x="1577" y="967"/>
                  </a:lnTo>
                  <a:lnTo>
                    <a:pt x="1577" y="970"/>
                  </a:lnTo>
                  <a:lnTo>
                    <a:pt x="1584" y="970"/>
                  </a:lnTo>
                  <a:lnTo>
                    <a:pt x="1584" y="972"/>
                  </a:lnTo>
                  <a:lnTo>
                    <a:pt x="1587" y="972"/>
                  </a:lnTo>
                  <a:lnTo>
                    <a:pt x="1587" y="975"/>
                  </a:lnTo>
                  <a:lnTo>
                    <a:pt x="1592" y="975"/>
                  </a:lnTo>
                  <a:lnTo>
                    <a:pt x="1592" y="978"/>
                  </a:lnTo>
                  <a:lnTo>
                    <a:pt x="1596" y="978"/>
                  </a:lnTo>
                  <a:lnTo>
                    <a:pt x="1596" y="980"/>
                  </a:lnTo>
                  <a:lnTo>
                    <a:pt x="1604" y="980"/>
                  </a:lnTo>
                  <a:lnTo>
                    <a:pt x="1604" y="983"/>
                  </a:lnTo>
                  <a:lnTo>
                    <a:pt x="1651" y="983"/>
                  </a:lnTo>
                  <a:lnTo>
                    <a:pt x="1651" y="985"/>
                  </a:lnTo>
                  <a:lnTo>
                    <a:pt x="1670" y="985"/>
                  </a:lnTo>
                  <a:lnTo>
                    <a:pt x="1670" y="988"/>
                  </a:lnTo>
                  <a:lnTo>
                    <a:pt x="1692" y="988"/>
                  </a:lnTo>
                  <a:lnTo>
                    <a:pt x="1692" y="990"/>
                  </a:lnTo>
                  <a:lnTo>
                    <a:pt x="1711" y="990"/>
                  </a:lnTo>
                  <a:lnTo>
                    <a:pt x="1711" y="993"/>
                  </a:lnTo>
                  <a:lnTo>
                    <a:pt x="1721" y="993"/>
                  </a:lnTo>
                  <a:lnTo>
                    <a:pt x="1721" y="996"/>
                  </a:lnTo>
                  <a:lnTo>
                    <a:pt x="1735" y="996"/>
                  </a:lnTo>
                  <a:lnTo>
                    <a:pt x="1735" y="998"/>
                  </a:lnTo>
                  <a:lnTo>
                    <a:pt x="1745" y="998"/>
                  </a:lnTo>
                  <a:lnTo>
                    <a:pt x="1745" y="1001"/>
                  </a:lnTo>
                  <a:lnTo>
                    <a:pt x="1749" y="1001"/>
                  </a:lnTo>
                  <a:lnTo>
                    <a:pt x="1749" y="1003"/>
                  </a:lnTo>
                  <a:lnTo>
                    <a:pt x="1752" y="1003"/>
                  </a:lnTo>
                  <a:lnTo>
                    <a:pt x="1752" y="1006"/>
                  </a:lnTo>
                  <a:lnTo>
                    <a:pt x="1771" y="1006"/>
                  </a:lnTo>
                  <a:lnTo>
                    <a:pt x="1771" y="1007"/>
                  </a:lnTo>
                  <a:lnTo>
                    <a:pt x="1778" y="1007"/>
                  </a:lnTo>
                  <a:lnTo>
                    <a:pt x="1778" y="1011"/>
                  </a:lnTo>
                  <a:lnTo>
                    <a:pt x="1783" y="1011"/>
                  </a:lnTo>
                  <a:lnTo>
                    <a:pt x="1783" y="1014"/>
                  </a:lnTo>
                  <a:lnTo>
                    <a:pt x="1802" y="1014"/>
                  </a:lnTo>
                  <a:lnTo>
                    <a:pt x="1802" y="1016"/>
                  </a:lnTo>
                  <a:lnTo>
                    <a:pt x="1814" y="1016"/>
                  </a:lnTo>
                  <a:lnTo>
                    <a:pt x="1814" y="1019"/>
                  </a:lnTo>
                  <a:lnTo>
                    <a:pt x="1816" y="1019"/>
                  </a:lnTo>
                  <a:lnTo>
                    <a:pt x="1816" y="1020"/>
                  </a:lnTo>
                  <a:lnTo>
                    <a:pt x="1823" y="1020"/>
                  </a:lnTo>
                  <a:lnTo>
                    <a:pt x="1823" y="1025"/>
                  </a:lnTo>
                  <a:lnTo>
                    <a:pt x="1840" y="1025"/>
                  </a:lnTo>
                  <a:lnTo>
                    <a:pt x="1840" y="1028"/>
                  </a:lnTo>
                  <a:lnTo>
                    <a:pt x="1842" y="1028"/>
                  </a:lnTo>
                  <a:lnTo>
                    <a:pt x="1842" y="1032"/>
                  </a:lnTo>
                  <a:lnTo>
                    <a:pt x="1845" y="1032"/>
                  </a:lnTo>
                  <a:lnTo>
                    <a:pt x="1845" y="1033"/>
                  </a:lnTo>
                  <a:lnTo>
                    <a:pt x="1859" y="1033"/>
                  </a:lnTo>
                  <a:lnTo>
                    <a:pt x="1859" y="1036"/>
                  </a:lnTo>
                  <a:lnTo>
                    <a:pt x="1871" y="1036"/>
                  </a:lnTo>
                  <a:lnTo>
                    <a:pt x="1871" y="1038"/>
                  </a:lnTo>
                  <a:lnTo>
                    <a:pt x="1883" y="1038"/>
                  </a:lnTo>
                  <a:lnTo>
                    <a:pt x="1883" y="1041"/>
                  </a:lnTo>
                  <a:lnTo>
                    <a:pt x="1888" y="1041"/>
                  </a:lnTo>
                  <a:lnTo>
                    <a:pt x="1888" y="1043"/>
                  </a:lnTo>
                  <a:lnTo>
                    <a:pt x="1893" y="1043"/>
                  </a:lnTo>
                  <a:lnTo>
                    <a:pt x="1893" y="1046"/>
                  </a:lnTo>
                  <a:lnTo>
                    <a:pt x="1897" y="1046"/>
                  </a:lnTo>
                  <a:lnTo>
                    <a:pt x="1897" y="1049"/>
                  </a:lnTo>
                  <a:lnTo>
                    <a:pt x="1964" y="1049"/>
                  </a:lnTo>
                  <a:lnTo>
                    <a:pt x="1964" y="1051"/>
                  </a:lnTo>
                  <a:lnTo>
                    <a:pt x="1974" y="1051"/>
                  </a:lnTo>
                  <a:lnTo>
                    <a:pt x="1974" y="1054"/>
                  </a:lnTo>
                  <a:lnTo>
                    <a:pt x="1991" y="1054"/>
                  </a:lnTo>
                  <a:lnTo>
                    <a:pt x="1991" y="1056"/>
                  </a:lnTo>
                  <a:lnTo>
                    <a:pt x="1995" y="1056"/>
                  </a:lnTo>
                  <a:lnTo>
                    <a:pt x="1995" y="1059"/>
                  </a:lnTo>
                  <a:lnTo>
                    <a:pt x="2003" y="1059"/>
                  </a:lnTo>
                  <a:lnTo>
                    <a:pt x="2003" y="1061"/>
                  </a:lnTo>
                  <a:lnTo>
                    <a:pt x="2007" y="1061"/>
                  </a:lnTo>
                  <a:lnTo>
                    <a:pt x="2007" y="1064"/>
                  </a:lnTo>
                  <a:lnTo>
                    <a:pt x="2010" y="1064"/>
                  </a:lnTo>
                  <a:lnTo>
                    <a:pt x="2010" y="1067"/>
                  </a:lnTo>
                  <a:lnTo>
                    <a:pt x="2053" y="1067"/>
                  </a:lnTo>
                  <a:lnTo>
                    <a:pt x="2053" y="1069"/>
                  </a:lnTo>
                  <a:lnTo>
                    <a:pt x="2062" y="1069"/>
                  </a:lnTo>
                  <a:lnTo>
                    <a:pt x="2062" y="1072"/>
                  </a:lnTo>
                  <a:lnTo>
                    <a:pt x="2084" y="1072"/>
                  </a:lnTo>
                  <a:lnTo>
                    <a:pt x="2084" y="1074"/>
                  </a:lnTo>
                  <a:lnTo>
                    <a:pt x="2091" y="1074"/>
                  </a:lnTo>
                  <a:lnTo>
                    <a:pt x="2091" y="1077"/>
                  </a:lnTo>
                  <a:lnTo>
                    <a:pt x="2093" y="1077"/>
                  </a:lnTo>
                  <a:lnTo>
                    <a:pt x="2093" y="1078"/>
                  </a:lnTo>
                  <a:lnTo>
                    <a:pt x="2098" y="1078"/>
                  </a:lnTo>
                  <a:lnTo>
                    <a:pt x="2098" y="1082"/>
                  </a:lnTo>
                  <a:lnTo>
                    <a:pt x="2103" y="1082"/>
                  </a:lnTo>
                  <a:lnTo>
                    <a:pt x="2103" y="1085"/>
                  </a:lnTo>
                  <a:lnTo>
                    <a:pt x="2115" y="1085"/>
                  </a:lnTo>
                  <a:lnTo>
                    <a:pt x="2115" y="1086"/>
                  </a:lnTo>
                  <a:lnTo>
                    <a:pt x="2129" y="1086"/>
                  </a:lnTo>
                  <a:lnTo>
                    <a:pt x="2129" y="1090"/>
                  </a:lnTo>
                  <a:lnTo>
                    <a:pt x="2141" y="1090"/>
                  </a:lnTo>
                  <a:lnTo>
                    <a:pt x="2141" y="1091"/>
                  </a:lnTo>
                  <a:lnTo>
                    <a:pt x="2148" y="1091"/>
                  </a:lnTo>
                  <a:lnTo>
                    <a:pt x="2148" y="1094"/>
                  </a:lnTo>
                  <a:lnTo>
                    <a:pt x="2194" y="1094"/>
                  </a:lnTo>
                  <a:lnTo>
                    <a:pt x="2194" y="1099"/>
                  </a:lnTo>
                  <a:lnTo>
                    <a:pt x="2215" y="1099"/>
                  </a:lnTo>
                  <a:lnTo>
                    <a:pt x="2215" y="1103"/>
                  </a:lnTo>
                  <a:lnTo>
                    <a:pt x="2218" y="1103"/>
                  </a:lnTo>
                  <a:lnTo>
                    <a:pt x="2218" y="1104"/>
                  </a:lnTo>
                  <a:lnTo>
                    <a:pt x="2220" y="1104"/>
                  </a:lnTo>
                  <a:lnTo>
                    <a:pt x="2220" y="1107"/>
                  </a:lnTo>
                  <a:lnTo>
                    <a:pt x="2232" y="1107"/>
                  </a:lnTo>
                  <a:lnTo>
                    <a:pt x="2232" y="1109"/>
                  </a:lnTo>
                  <a:lnTo>
                    <a:pt x="2256" y="1109"/>
                  </a:lnTo>
                  <a:lnTo>
                    <a:pt x="2256" y="1112"/>
                  </a:lnTo>
                  <a:lnTo>
                    <a:pt x="2275" y="1112"/>
                  </a:lnTo>
                  <a:lnTo>
                    <a:pt x="2275" y="1115"/>
                  </a:lnTo>
                  <a:lnTo>
                    <a:pt x="2325" y="1115"/>
                  </a:lnTo>
                  <a:lnTo>
                    <a:pt x="2325" y="1117"/>
                  </a:lnTo>
                  <a:lnTo>
                    <a:pt x="2354" y="1117"/>
                  </a:lnTo>
                  <a:lnTo>
                    <a:pt x="2354" y="1120"/>
                  </a:lnTo>
                  <a:lnTo>
                    <a:pt x="2378" y="1120"/>
                  </a:lnTo>
                  <a:lnTo>
                    <a:pt x="2378" y="1122"/>
                  </a:lnTo>
                  <a:lnTo>
                    <a:pt x="2399" y="1122"/>
                  </a:lnTo>
                  <a:lnTo>
                    <a:pt x="2399" y="1125"/>
                  </a:lnTo>
                  <a:lnTo>
                    <a:pt x="2404" y="1125"/>
                  </a:lnTo>
                  <a:lnTo>
                    <a:pt x="2404" y="1128"/>
                  </a:lnTo>
                  <a:lnTo>
                    <a:pt x="2488" y="1128"/>
                  </a:lnTo>
                  <a:lnTo>
                    <a:pt x="2488" y="1130"/>
                  </a:lnTo>
                  <a:lnTo>
                    <a:pt x="2495" y="1130"/>
                  </a:lnTo>
                  <a:lnTo>
                    <a:pt x="2495" y="1133"/>
                  </a:lnTo>
                  <a:lnTo>
                    <a:pt x="2509" y="1133"/>
                  </a:lnTo>
                  <a:lnTo>
                    <a:pt x="2509" y="1135"/>
                  </a:lnTo>
                  <a:lnTo>
                    <a:pt x="2523" y="1135"/>
                  </a:lnTo>
                  <a:lnTo>
                    <a:pt x="2523" y="1138"/>
                  </a:lnTo>
                  <a:lnTo>
                    <a:pt x="2538" y="1138"/>
                  </a:lnTo>
                  <a:lnTo>
                    <a:pt x="2538" y="1141"/>
                  </a:lnTo>
                  <a:lnTo>
                    <a:pt x="2557" y="1141"/>
                  </a:lnTo>
                  <a:lnTo>
                    <a:pt x="2557" y="1143"/>
                  </a:lnTo>
                  <a:lnTo>
                    <a:pt x="2564" y="1143"/>
                  </a:lnTo>
                  <a:lnTo>
                    <a:pt x="2564" y="1146"/>
                  </a:lnTo>
                  <a:lnTo>
                    <a:pt x="2566" y="1146"/>
                  </a:lnTo>
                  <a:lnTo>
                    <a:pt x="2566" y="1148"/>
                  </a:lnTo>
                  <a:lnTo>
                    <a:pt x="2609" y="1148"/>
                  </a:lnTo>
                  <a:lnTo>
                    <a:pt x="2609" y="1151"/>
                  </a:lnTo>
                  <a:lnTo>
                    <a:pt x="2679" y="1151"/>
                  </a:lnTo>
                  <a:lnTo>
                    <a:pt x="2679" y="1154"/>
                  </a:lnTo>
                  <a:lnTo>
                    <a:pt x="2717" y="1154"/>
                  </a:lnTo>
                  <a:lnTo>
                    <a:pt x="2717" y="1156"/>
                  </a:lnTo>
                  <a:lnTo>
                    <a:pt x="2844" y="1156"/>
                  </a:lnTo>
                  <a:lnTo>
                    <a:pt x="2844" y="1159"/>
                  </a:lnTo>
                  <a:lnTo>
                    <a:pt x="2872" y="1159"/>
                  </a:lnTo>
                  <a:lnTo>
                    <a:pt x="2872" y="1161"/>
                  </a:lnTo>
                  <a:lnTo>
                    <a:pt x="2894" y="1161"/>
                  </a:lnTo>
                  <a:lnTo>
                    <a:pt x="2894" y="1164"/>
                  </a:lnTo>
                  <a:lnTo>
                    <a:pt x="2901" y="1164"/>
                  </a:lnTo>
                  <a:lnTo>
                    <a:pt x="2901" y="1172"/>
                  </a:lnTo>
                  <a:lnTo>
                    <a:pt x="2913" y="1172"/>
                  </a:lnTo>
                  <a:lnTo>
                    <a:pt x="2913" y="1173"/>
                  </a:lnTo>
                  <a:lnTo>
                    <a:pt x="2922" y="1173"/>
                  </a:lnTo>
                  <a:lnTo>
                    <a:pt x="2922" y="1177"/>
                  </a:lnTo>
                  <a:lnTo>
                    <a:pt x="2942" y="1177"/>
                  </a:lnTo>
                  <a:lnTo>
                    <a:pt x="2942" y="1180"/>
                  </a:lnTo>
                  <a:lnTo>
                    <a:pt x="2973" y="1180"/>
                  </a:lnTo>
                  <a:lnTo>
                    <a:pt x="2973" y="1181"/>
                  </a:lnTo>
                  <a:lnTo>
                    <a:pt x="2980" y="1181"/>
                  </a:lnTo>
                  <a:lnTo>
                    <a:pt x="2980" y="1185"/>
                  </a:lnTo>
                  <a:lnTo>
                    <a:pt x="3016" y="1185"/>
                  </a:lnTo>
                  <a:lnTo>
                    <a:pt x="3016" y="1188"/>
                  </a:lnTo>
                  <a:lnTo>
                    <a:pt x="3071" y="1188"/>
                  </a:lnTo>
                  <a:lnTo>
                    <a:pt x="3071" y="1190"/>
                  </a:lnTo>
                  <a:lnTo>
                    <a:pt x="3099" y="1190"/>
                  </a:lnTo>
                  <a:lnTo>
                    <a:pt x="3099" y="1193"/>
                  </a:lnTo>
                  <a:lnTo>
                    <a:pt x="3135" y="1193"/>
                  </a:lnTo>
                  <a:lnTo>
                    <a:pt x="3135" y="1194"/>
                  </a:lnTo>
                  <a:lnTo>
                    <a:pt x="3142" y="1194"/>
                  </a:lnTo>
                  <a:lnTo>
                    <a:pt x="3142" y="1198"/>
                  </a:lnTo>
                  <a:lnTo>
                    <a:pt x="3178" y="1198"/>
                  </a:lnTo>
                  <a:lnTo>
                    <a:pt x="3178" y="1201"/>
                  </a:lnTo>
                  <a:lnTo>
                    <a:pt x="3288" y="1201"/>
                  </a:lnTo>
                  <a:lnTo>
                    <a:pt x="3288" y="1202"/>
                  </a:lnTo>
                  <a:lnTo>
                    <a:pt x="3307" y="1202"/>
                  </a:lnTo>
                  <a:lnTo>
                    <a:pt x="3307" y="1206"/>
                  </a:lnTo>
                  <a:lnTo>
                    <a:pt x="3357" y="1206"/>
                  </a:lnTo>
                  <a:lnTo>
                    <a:pt x="3357" y="1209"/>
                  </a:lnTo>
                  <a:lnTo>
                    <a:pt x="3400" y="1209"/>
                  </a:lnTo>
                  <a:lnTo>
                    <a:pt x="3400" y="1210"/>
                  </a:lnTo>
                  <a:lnTo>
                    <a:pt x="3412" y="1210"/>
                  </a:lnTo>
                  <a:lnTo>
                    <a:pt x="3412" y="1214"/>
                  </a:lnTo>
                  <a:lnTo>
                    <a:pt x="3484" y="1214"/>
                  </a:lnTo>
                  <a:lnTo>
                    <a:pt x="3484" y="1215"/>
                  </a:lnTo>
                  <a:lnTo>
                    <a:pt x="3508" y="1215"/>
                  </a:lnTo>
                  <a:lnTo>
                    <a:pt x="3508" y="1219"/>
                  </a:lnTo>
                  <a:lnTo>
                    <a:pt x="3546" y="1219"/>
                  </a:lnTo>
                  <a:lnTo>
                    <a:pt x="3546" y="1222"/>
                  </a:lnTo>
                  <a:lnTo>
                    <a:pt x="3591" y="1222"/>
                  </a:lnTo>
                  <a:lnTo>
                    <a:pt x="3591" y="1227"/>
                  </a:lnTo>
                  <a:lnTo>
                    <a:pt x="3658" y="1227"/>
                  </a:lnTo>
                  <a:lnTo>
                    <a:pt x="3658" y="1230"/>
                  </a:lnTo>
                  <a:lnTo>
                    <a:pt x="3687" y="1230"/>
                  </a:lnTo>
                  <a:lnTo>
                    <a:pt x="3687" y="1231"/>
                  </a:lnTo>
                  <a:lnTo>
                    <a:pt x="3699" y="1231"/>
                  </a:lnTo>
                  <a:lnTo>
                    <a:pt x="3699" y="1235"/>
                  </a:lnTo>
                  <a:lnTo>
                    <a:pt x="3730" y="1235"/>
                  </a:lnTo>
                  <a:lnTo>
                    <a:pt x="3730" y="1238"/>
                  </a:lnTo>
                  <a:lnTo>
                    <a:pt x="3740" y="1238"/>
                  </a:lnTo>
                  <a:lnTo>
                    <a:pt x="3740" y="1239"/>
                  </a:lnTo>
                  <a:lnTo>
                    <a:pt x="3759" y="1239"/>
                  </a:lnTo>
                  <a:lnTo>
                    <a:pt x="3759" y="1243"/>
                  </a:lnTo>
                  <a:lnTo>
                    <a:pt x="3768" y="1243"/>
                  </a:lnTo>
                  <a:lnTo>
                    <a:pt x="3768" y="1246"/>
                  </a:lnTo>
                  <a:lnTo>
                    <a:pt x="3909" y="1246"/>
                  </a:lnTo>
                  <a:lnTo>
                    <a:pt x="3909" y="1248"/>
                  </a:lnTo>
                  <a:lnTo>
                    <a:pt x="3940" y="1248"/>
                  </a:lnTo>
                  <a:lnTo>
                    <a:pt x="3940" y="1251"/>
                  </a:lnTo>
                  <a:lnTo>
                    <a:pt x="3988" y="1251"/>
                  </a:lnTo>
                  <a:lnTo>
                    <a:pt x="3988" y="1254"/>
                  </a:lnTo>
                  <a:lnTo>
                    <a:pt x="4002" y="1254"/>
                  </a:lnTo>
                  <a:lnTo>
                    <a:pt x="4002" y="1256"/>
                  </a:lnTo>
                  <a:lnTo>
                    <a:pt x="4093" y="1256"/>
                  </a:lnTo>
                  <a:lnTo>
                    <a:pt x="4093" y="1259"/>
                  </a:lnTo>
                  <a:lnTo>
                    <a:pt x="4155" y="1259"/>
                  </a:lnTo>
                  <a:lnTo>
                    <a:pt x="4155" y="1262"/>
                  </a:lnTo>
                  <a:lnTo>
                    <a:pt x="4217" y="1262"/>
                  </a:lnTo>
                  <a:lnTo>
                    <a:pt x="4217" y="1264"/>
                  </a:lnTo>
                  <a:lnTo>
                    <a:pt x="4234" y="1264"/>
                  </a:lnTo>
                  <a:lnTo>
                    <a:pt x="4234" y="1267"/>
                  </a:lnTo>
                  <a:lnTo>
                    <a:pt x="4299" y="1267"/>
                  </a:lnTo>
                  <a:lnTo>
                    <a:pt x="4299" y="1270"/>
                  </a:lnTo>
                  <a:lnTo>
                    <a:pt x="4339" y="1270"/>
                  </a:lnTo>
                  <a:lnTo>
                    <a:pt x="4339" y="1275"/>
                  </a:lnTo>
                  <a:lnTo>
                    <a:pt x="4516" y="1275"/>
                  </a:lnTo>
                  <a:lnTo>
                    <a:pt x="4516" y="1278"/>
                  </a:lnTo>
                  <a:lnTo>
                    <a:pt x="4533" y="1278"/>
                  </a:lnTo>
                  <a:lnTo>
                    <a:pt x="4533" y="1281"/>
                  </a:lnTo>
                  <a:lnTo>
                    <a:pt x="4592" y="1281"/>
                  </a:lnTo>
                  <a:lnTo>
                    <a:pt x="4592" y="1283"/>
                  </a:lnTo>
                  <a:lnTo>
                    <a:pt x="4678" y="1283"/>
                  </a:lnTo>
                  <a:lnTo>
                    <a:pt x="4678" y="1286"/>
                  </a:lnTo>
                  <a:lnTo>
                    <a:pt x="4879" y="1286"/>
                  </a:lnTo>
                  <a:lnTo>
                    <a:pt x="4879" y="1293"/>
                  </a:lnTo>
                  <a:lnTo>
                    <a:pt x="4944" y="1293"/>
                  </a:lnTo>
                  <a:lnTo>
                    <a:pt x="4944" y="1294"/>
                  </a:lnTo>
                  <a:lnTo>
                    <a:pt x="4956" y="1294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06E0270B-428A-4683-8198-795710F92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1831975"/>
            </a:xfrm>
            <a:custGeom>
              <a:avLst/>
              <a:gdLst>
                <a:gd name="T0" fmla="*/ 39 w 4956"/>
                <a:gd name="T1" fmla="*/ 17 h 1154"/>
                <a:gd name="T2" fmla="*/ 74 w 4956"/>
                <a:gd name="T3" fmla="*/ 36 h 1154"/>
                <a:gd name="T4" fmla="*/ 96 w 4956"/>
                <a:gd name="T5" fmla="*/ 63 h 1154"/>
                <a:gd name="T6" fmla="*/ 132 w 4956"/>
                <a:gd name="T7" fmla="*/ 83 h 1154"/>
                <a:gd name="T8" fmla="*/ 156 w 4956"/>
                <a:gd name="T9" fmla="*/ 112 h 1154"/>
                <a:gd name="T10" fmla="*/ 187 w 4956"/>
                <a:gd name="T11" fmla="*/ 139 h 1154"/>
                <a:gd name="T12" fmla="*/ 208 w 4956"/>
                <a:gd name="T13" fmla="*/ 165 h 1154"/>
                <a:gd name="T14" fmla="*/ 232 w 4956"/>
                <a:gd name="T15" fmla="*/ 192 h 1154"/>
                <a:gd name="T16" fmla="*/ 256 w 4956"/>
                <a:gd name="T17" fmla="*/ 223 h 1154"/>
                <a:gd name="T18" fmla="*/ 285 w 4956"/>
                <a:gd name="T19" fmla="*/ 250 h 1154"/>
                <a:gd name="T20" fmla="*/ 306 w 4956"/>
                <a:gd name="T21" fmla="*/ 282 h 1154"/>
                <a:gd name="T22" fmla="*/ 332 w 4956"/>
                <a:gd name="T23" fmla="*/ 295 h 1154"/>
                <a:gd name="T24" fmla="*/ 361 w 4956"/>
                <a:gd name="T25" fmla="*/ 319 h 1154"/>
                <a:gd name="T26" fmla="*/ 387 w 4956"/>
                <a:gd name="T27" fmla="*/ 342 h 1154"/>
                <a:gd name="T28" fmla="*/ 409 w 4956"/>
                <a:gd name="T29" fmla="*/ 365 h 1154"/>
                <a:gd name="T30" fmla="*/ 435 w 4956"/>
                <a:gd name="T31" fmla="*/ 379 h 1154"/>
                <a:gd name="T32" fmla="*/ 454 w 4956"/>
                <a:gd name="T33" fmla="*/ 402 h 1154"/>
                <a:gd name="T34" fmla="*/ 481 w 4956"/>
                <a:gd name="T35" fmla="*/ 426 h 1154"/>
                <a:gd name="T36" fmla="*/ 505 w 4956"/>
                <a:gd name="T37" fmla="*/ 447 h 1154"/>
                <a:gd name="T38" fmla="*/ 528 w 4956"/>
                <a:gd name="T39" fmla="*/ 464 h 1154"/>
                <a:gd name="T40" fmla="*/ 555 w 4956"/>
                <a:gd name="T41" fmla="*/ 489 h 1154"/>
                <a:gd name="T42" fmla="*/ 600 w 4956"/>
                <a:gd name="T43" fmla="*/ 506 h 1154"/>
                <a:gd name="T44" fmla="*/ 624 w 4956"/>
                <a:gd name="T45" fmla="*/ 539 h 1154"/>
                <a:gd name="T46" fmla="*/ 674 w 4956"/>
                <a:gd name="T47" fmla="*/ 556 h 1154"/>
                <a:gd name="T48" fmla="*/ 712 w 4956"/>
                <a:gd name="T49" fmla="*/ 574 h 1154"/>
                <a:gd name="T50" fmla="*/ 782 w 4956"/>
                <a:gd name="T51" fmla="*/ 595 h 1154"/>
                <a:gd name="T52" fmla="*/ 813 w 4956"/>
                <a:gd name="T53" fmla="*/ 609 h 1154"/>
                <a:gd name="T54" fmla="*/ 868 w 4956"/>
                <a:gd name="T55" fmla="*/ 624 h 1154"/>
                <a:gd name="T56" fmla="*/ 920 w 4956"/>
                <a:gd name="T57" fmla="*/ 640 h 1154"/>
                <a:gd name="T58" fmla="*/ 951 w 4956"/>
                <a:gd name="T59" fmla="*/ 661 h 1154"/>
                <a:gd name="T60" fmla="*/ 992 w 4956"/>
                <a:gd name="T61" fmla="*/ 676 h 1154"/>
                <a:gd name="T62" fmla="*/ 1047 w 4956"/>
                <a:gd name="T63" fmla="*/ 692 h 1154"/>
                <a:gd name="T64" fmla="*/ 1109 w 4956"/>
                <a:gd name="T65" fmla="*/ 711 h 1154"/>
                <a:gd name="T66" fmla="*/ 1150 w 4956"/>
                <a:gd name="T67" fmla="*/ 727 h 1154"/>
                <a:gd name="T68" fmla="*/ 1195 w 4956"/>
                <a:gd name="T69" fmla="*/ 750 h 1154"/>
                <a:gd name="T70" fmla="*/ 1255 w 4956"/>
                <a:gd name="T71" fmla="*/ 766 h 1154"/>
                <a:gd name="T72" fmla="*/ 1300 w 4956"/>
                <a:gd name="T73" fmla="*/ 783 h 1154"/>
                <a:gd name="T74" fmla="*/ 1343 w 4956"/>
                <a:gd name="T75" fmla="*/ 803 h 1154"/>
                <a:gd name="T76" fmla="*/ 1403 w 4956"/>
                <a:gd name="T77" fmla="*/ 819 h 1154"/>
                <a:gd name="T78" fmla="*/ 1484 w 4956"/>
                <a:gd name="T79" fmla="*/ 840 h 1154"/>
                <a:gd name="T80" fmla="*/ 1534 w 4956"/>
                <a:gd name="T81" fmla="*/ 858 h 1154"/>
                <a:gd name="T82" fmla="*/ 1604 w 4956"/>
                <a:gd name="T83" fmla="*/ 872 h 1154"/>
                <a:gd name="T84" fmla="*/ 1647 w 4956"/>
                <a:gd name="T85" fmla="*/ 891 h 1154"/>
                <a:gd name="T86" fmla="*/ 1752 w 4956"/>
                <a:gd name="T87" fmla="*/ 904 h 1154"/>
                <a:gd name="T88" fmla="*/ 1840 w 4956"/>
                <a:gd name="T89" fmla="*/ 920 h 1154"/>
                <a:gd name="T90" fmla="*/ 1909 w 4956"/>
                <a:gd name="T91" fmla="*/ 933 h 1154"/>
                <a:gd name="T92" fmla="*/ 1988 w 4956"/>
                <a:gd name="T93" fmla="*/ 948 h 1154"/>
                <a:gd name="T94" fmla="*/ 2081 w 4956"/>
                <a:gd name="T95" fmla="*/ 964 h 1154"/>
                <a:gd name="T96" fmla="*/ 2220 w 4956"/>
                <a:gd name="T97" fmla="*/ 982 h 1154"/>
                <a:gd name="T98" fmla="*/ 2332 w 4956"/>
                <a:gd name="T99" fmla="*/ 996 h 1154"/>
                <a:gd name="T100" fmla="*/ 2495 w 4956"/>
                <a:gd name="T101" fmla="*/ 1012 h 1154"/>
                <a:gd name="T102" fmla="*/ 2590 w 4956"/>
                <a:gd name="T103" fmla="*/ 1025 h 1154"/>
                <a:gd name="T104" fmla="*/ 2717 w 4956"/>
                <a:gd name="T105" fmla="*/ 1040 h 1154"/>
                <a:gd name="T106" fmla="*/ 2956 w 4956"/>
                <a:gd name="T107" fmla="*/ 1056 h 1154"/>
                <a:gd name="T108" fmla="*/ 3121 w 4956"/>
                <a:gd name="T109" fmla="*/ 1070 h 1154"/>
                <a:gd name="T110" fmla="*/ 3302 w 4956"/>
                <a:gd name="T111" fmla="*/ 1083 h 1154"/>
                <a:gd name="T112" fmla="*/ 3625 w 4956"/>
                <a:gd name="T113" fmla="*/ 1099 h 1154"/>
                <a:gd name="T114" fmla="*/ 3940 w 4956"/>
                <a:gd name="T115" fmla="*/ 1114 h 1154"/>
                <a:gd name="T116" fmla="*/ 4177 w 4956"/>
                <a:gd name="T117" fmla="*/ 1125 h 1154"/>
                <a:gd name="T118" fmla="*/ 4624 w 4956"/>
                <a:gd name="T119" fmla="*/ 1138 h 1154"/>
                <a:gd name="T120" fmla="*/ 4791 w 4956"/>
                <a:gd name="T121" fmla="*/ 1149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56" h="1154">
                  <a:moveTo>
                    <a:pt x="0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5" y="5"/>
                  </a:lnTo>
                  <a:lnTo>
                    <a:pt x="15" y="8"/>
                  </a:lnTo>
                  <a:lnTo>
                    <a:pt x="27" y="8"/>
                  </a:lnTo>
                  <a:lnTo>
                    <a:pt x="27" y="12"/>
                  </a:lnTo>
                  <a:lnTo>
                    <a:pt x="36" y="12"/>
                  </a:lnTo>
                  <a:lnTo>
                    <a:pt x="36" y="15"/>
                  </a:lnTo>
                  <a:lnTo>
                    <a:pt x="39" y="15"/>
                  </a:lnTo>
                  <a:lnTo>
                    <a:pt x="39" y="17"/>
                  </a:lnTo>
                  <a:lnTo>
                    <a:pt x="51" y="17"/>
                  </a:lnTo>
                  <a:lnTo>
                    <a:pt x="51" y="20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5" y="21"/>
                  </a:lnTo>
                  <a:lnTo>
                    <a:pt x="55" y="29"/>
                  </a:lnTo>
                  <a:lnTo>
                    <a:pt x="58" y="29"/>
                  </a:lnTo>
                  <a:lnTo>
                    <a:pt x="58" y="31"/>
                  </a:lnTo>
                  <a:lnTo>
                    <a:pt x="63" y="31"/>
                  </a:lnTo>
                  <a:lnTo>
                    <a:pt x="63" y="33"/>
                  </a:lnTo>
                  <a:lnTo>
                    <a:pt x="65" y="33"/>
                  </a:lnTo>
                  <a:lnTo>
                    <a:pt x="65" y="34"/>
                  </a:lnTo>
                  <a:lnTo>
                    <a:pt x="72" y="34"/>
                  </a:lnTo>
                  <a:lnTo>
                    <a:pt x="72" y="36"/>
                  </a:lnTo>
                  <a:lnTo>
                    <a:pt x="74" y="36"/>
                  </a:lnTo>
                  <a:lnTo>
                    <a:pt x="74" y="37"/>
                  </a:lnTo>
                  <a:lnTo>
                    <a:pt x="77" y="37"/>
                  </a:lnTo>
                  <a:lnTo>
                    <a:pt x="77" y="41"/>
                  </a:lnTo>
                  <a:lnTo>
                    <a:pt x="79" y="41"/>
                  </a:lnTo>
                  <a:lnTo>
                    <a:pt x="79" y="49"/>
                  </a:lnTo>
                  <a:lnTo>
                    <a:pt x="86" y="49"/>
                  </a:lnTo>
                  <a:lnTo>
                    <a:pt x="86" y="50"/>
                  </a:lnTo>
                  <a:lnTo>
                    <a:pt x="89" y="50"/>
                  </a:lnTo>
                  <a:lnTo>
                    <a:pt x="89" y="54"/>
                  </a:lnTo>
                  <a:lnTo>
                    <a:pt x="91" y="54"/>
                  </a:lnTo>
                  <a:lnTo>
                    <a:pt x="91" y="57"/>
                  </a:lnTo>
                  <a:lnTo>
                    <a:pt x="94" y="57"/>
                  </a:lnTo>
                  <a:lnTo>
                    <a:pt x="94" y="58"/>
                  </a:lnTo>
                  <a:lnTo>
                    <a:pt x="96" y="58"/>
                  </a:lnTo>
                  <a:lnTo>
                    <a:pt x="96" y="63"/>
                  </a:lnTo>
                  <a:lnTo>
                    <a:pt x="98" y="63"/>
                  </a:lnTo>
                  <a:lnTo>
                    <a:pt x="98" y="66"/>
                  </a:lnTo>
                  <a:lnTo>
                    <a:pt x="103" y="66"/>
                  </a:lnTo>
                  <a:lnTo>
                    <a:pt x="103" y="68"/>
                  </a:lnTo>
                  <a:lnTo>
                    <a:pt x="106" y="68"/>
                  </a:lnTo>
                  <a:lnTo>
                    <a:pt x="106" y="71"/>
                  </a:lnTo>
                  <a:lnTo>
                    <a:pt x="108" y="71"/>
                  </a:lnTo>
                  <a:lnTo>
                    <a:pt x="108" y="76"/>
                  </a:lnTo>
                  <a:lnTo>
                    <a:pt x="110" y="76"/>
                  </a:lnTo>
                  <a:lnTo>
                    <a:pt x="110" y="78"/>
                  </a:lnTo>
                  <a:lnTo>
                    <a:pt x="115" y="78"/>
                  </a:lnTo>
                  <a:lnTo>
                    <a:pt x="115" y="81"/>
                  </a:lnTo>
                  <a:lnTo>
                    <a:pt x="117" y="81"/>
                  </a:lnTo>
                  <a:lnTo>
                    <a:pt x="117" y="83"/>
                  </a:lnTo>
                  <a:lnTo>
                    <a:pt x="132" y="83"/>
                  </a:lnTo>
                  <a:lnTo>
                    <a:pt x="132" y="92"/>
                  </a:lnTo>
                  <a:lnTo>
                    <a:pt x="134" y="92"/>
                  </a:lnTo>
                  <a:lnTo>
                    <a:pt x="134" y="94"/>
                  </a:lnTo>
                  <a:lnTo>
                    <a:pt x="139" y="94"/>
                  </a:lnTo>
                  <a:lnTo>
                    <a:pt x="139" y="95"/>
                  </a:lnTo>
                  <a:lnTo>
                    <a:pt x="144" y="95"/>
                  </a:lnTo>
                  <a:lnTo>
                    <a:pt x="144" y="99"/>
                  </a:lnTo>
                  <a:lnTo>
                    <a:pt x="149" y="99"/>
                  </a:lnTo>
                  <a:lnTo>
                    <a:pt x="149" y="102"/>
                  </a:lnTo>
                  <a:lnTo>
                    <a:pt x="151" y="102"/>
                  </a:lnTo>
                  <a:lnTo>
                    <a:pt x="151" y="108"/>
                  </a:lnTo>
                  <a:lnTo>
                    <a:pt x="153" y="108"/>
                  </a:lnTo>
                  <a:lnTo>
                    <a:pt x="153" y="110"/>
                  </a:lnTo>
                  <a:lnTo>
                    <a:pt x="156" y="110"/>
                  </a:lnTo>
                  <a:lnTo>
                    <a:pt x="156" y="112"/>
                  </a:lnTo>
                  <a:lnTo>
                    <a:pt x="163" y="112"/>
                  </a:lnTo>
                  <a:lnTo>
                    <a:pt x="163" y="115"/>
                  </a:lnTo>
                  <a:lnTo>
                    <a:pt x="165" y="115"/>
                  </a:lnTo>
                  <a:lnTo>
                    <a:pt x="165" y="118"/>
                  </a:lnTo>
                  <a:lnTo>
                    <a:pt x="168" y="118"/>
                  </a:lnTo>
                  <a:lnTo>
                    <a:pt x="168" y="120"/>
                  </a:lnTo>
                  <a:lnTo>
                    <a:pt x="170" y="120"/>
                  </a:lnTo>
                  <a:lnTo>
                    <a:pt x="170" y="124"/>
                  </a:lnTo>
                  <a:lnTo>
                    <a:pt x="172" y="124"/>
                  </a:lnTo>
                  <a:lnTo>
                    <a:pt x="172" y="128"/>
                  </a:lnTo>
                  <a:lnTo>
                    <a:pt x="175" y="128"/>
                  </a:lnTo>
                  <a:lnTo>
                    <a:pt x="175" y="137"/>
                  </a:lnTo>
                  <a:lnTo>
                    <a:pt x="182" y="137"/>
                  </a:lnTo>
                  <a:lnTo>
                    <a:pt x="182" y="139"/>
                  </a:lnTo>
                  <a:lnTo>
                    <a:pt x="187" y="139"/>
                  </a:lnTo>
                  <a:lnTo>
                    <a:pt x="187" y="142"/>
                  </a:lnTo>
                  <a:lnTo>
                    <a:pt x="189" y="142"/>
                  </a:lnTo>
                  <a:lnTo>
                    <a:pt x="189" y="145"/>
                  </a:lnTo>
                  <a:lnTo>
                    <a:pt x="192" y="145"/>
                  </a:lnTo>
                  <a:lnTo>
                    <a:pt x="192" y="147"/>
                  </a:lnTo>
                  <a:lnTo>
                    <a:pt x="194" y="147"/>
                  </a:lnTo>
                  <a:lnTo>
                    <a:pt x="194" y="149"/>
                  </a:lnTo>
                  <a:lnTo>
                    <a:pt x="199" y="149"/>
                  </a:lnTo>
                  <a:lnTo>
                    <a:pt x="199" y="150"/>
                  </a:lnTo>
                  <a:lnTo>
                    <a:pt x="203" y="150"/>
                  </a:lnTo>
                  <a:lnTo>
                    <a:pt x="203" y="157"/>
                  </a:lnTo>
                  <a:lnTo>
                    <a:pt x="206" y="157"/>
                  </a:lnTo>
                  <a:lnTo>
                    <a:pt x="206" y="163"/>
                  </a:lnTo>
                  <a:lnTo>
                    <a:pt x="208" y="163"/>
                  </a:lnTo>
                  <a:lnTo>
                    <a:pt x="208" y="165"/>
                  </a:lnTo>
                  <a:lnTo>
                    <a:pt x="211" y="165"/>
                  </a:lnTo>
                  <a:lnTo>
                    <a:pt x="211" y="168"/>
                  </a:lnTo>
                  <a:lnTo>
                    <a:pt x="213" y="168"/>
                  </a:lnTo>
                  <a:lnTo>
                    <a:pt x="213" y="173"/>
                  </a:lnTo>
                  <a:lnTo>
                    <a:pt x="215" y="173"/>
                  </a:lnTo>
                  <a:lnTo>
                    <a:pt x="215" y="176"/>
                  </a:lnTo>
                  <a:lnTo>
                    <a:pt x="218" y="176"/>
                  </a:lnTo>
                  <a:lnTo>
                    <a:pt x="218" y="181"/>
                  </a:lnTo>
                  <a:lnTo>
                    <a:pt x="223" y="181"/>
                  </a:lnTo>
                  <a:lnTo>
                    <a:pt x="223" y="184"/>
                  </a:lnTo>
                  <a:lnTo>
                    <a:pt x="227" y="184"/>
                  </a:lnTo>
                  <a:lnTo>
                    <a:pt x="227" y="187"/>
                  </a:lnTo>
                  <a:lnTo>
                    <a:pt x="230" y="187"/>
                  </a:lnTo>
                  <a:lnTo>
                    <a:pt x="230" y="192"/>
                  </a:lnTo>
                  <a:lnTo>
                    <a:pt x="232" y="192"/>
                  </a:lnTo>
                  <a:lnTo>
                    <a:pt x="232" y="195"/>
                  </a:lnTo>
                  <a:lnTo>
                    <a:pt x="235" y="195"/>
                  </a:lnTo>
                  <a:lnTo>
                    <a:pt x="235" y="202"/>
                  </a:lnTo>
                  <a:lnTo>
                    <a:pt x="242" y="202"/>
                  </a:lnTo>
                  <a:lnTo>
                    <a:pt x="242" y="203"/>
                  </a:lnTo>
                  <a:lnTo>
                    <a:pt x="244" y="203"/>
                  </a:lnTo>
                  <a:lnTo>
                    <a:pt x="244" y="211"/>
                  </a:lnTo>
                  <a:lnTo>
                    <a:pt x="246" y="211"/>
                  </a:lnTo>
                  <a:lnTo>
                    <a:pt x="246" y="216"/>
                  </a:lnTo>
                  <a:lnTo>
                    <a:pt x="251" y="216"/>
                  </a:lnTo>
                  <a:lnTo>
                    <a:pt x="251" y="220"/>
                  </a:lnTo>
                  <a:lnTo>
                    <a:pt x="254" y="220"/>
                  </a:lnTo>
                  <a:lnTo>
                    <a:pt x="254" y="221"/>
                  </a:lnTo>
                  <a:lnTo>
                    <a:pt x="256" y="221"/>
                  </a:lnTo>
                  <a:lnTo>
                    <a:pt x="256" y="223"/>
                  </a:lnTo>
                  <a:lnTo>
                    <a:pt x="261" y="223"/>
                  </a:lnTo>
                  <a:lnTo>
                    <a:pt x="261" y="224"/>
                  </a:lnTo>
                  <a:lnTo>
                    <a:pt x="263" y="224"/>
                  </a:lnTo>
                  <a:lnTo>
                    <a:pt x="263" y="229"/>
                  </a:lnTo>
                  <a:lnTo>
                    <a:pt x="268" y="229"/>
                  </a:lnTo>
                  <a:lnTo>
                    <a:pt x="268" y="236"/>
                  </a:lnTo>
                  <a:lnTo>
                    <a:pt x="270" y="236"/>
                  </a:lnTo>
                  <a:lnTo>
                    <a:pt x="270" y="239"/>
                  </a:lnTo>
                  <a:lnTo>
                    <a:pt x="273" y="239"/>
                  </a:lnTo>
                  <a:lnTo>
                    <a:pt x="273" y="242"/>
                  </a:lnTo>
                  <a:lnTo>
                    <a:pt x="275" y="242"/>
                  </a:lnTo>
                  <a:lnTo>
                    <a:pt x="275" y="249"/>
                  </a:lnTo>
                  <a:lnTo>
                    <a:pt x="278" y="249"/>
                  </a:lnTo>
                  <a:lnTo>
                    <a:pt x="278" y="250"/>
                  </a:lnTo>
                  <a:lnTo>
                    <a:pt x="285" y="250"/>
                  </a:lnTo>
                  <a:lnTo>
                    <a:pt x="285" y="255"/>
                  </a:lnTo>
                  <a:lnTo>
                    <a:pt x="287" y="255"/>
                  </a:lnTo>
                  <a:lnTo>
                    <a:pt x="287" y="257"/>
                  </a:lnTo>
                  <a:lnTo>
                    <a:pt x="289" y="257"/>
                  </a:lnTo>
                  <a:lnTo>
                    <a:pt x="289" y="263"/>
                  </a:lnTo>
                  <a:lnTo>
                    <a:pt x="292" y="263"/>
                  </a:lnTo>
                  <a:lnTo>
                    <a:pt x="292" y="266"/>
                  </a:lnTo>
                  <a:lnTo>
                    <a:pt x="294" y="266"/>
                  </a:lnTo>
                  <a:lnTo>
                    <a:pt x="294" y="271"/>
                  </a:lnTo>
                  <a:lnTo>
                    <a:pt x="301" y="271"/>
                  </a:lnTo>
                  <a:lnTo>
                    <a:pt x="301" y="278"/>
                  </a:lnTo>
                  <a:lnTo>
                    <a:pt x="304" y="278"/>
                  </a:lnTo>
                  <a:lnTo>
                    <a:pt x="304" y="281"/>
                  </a:lnTo>
                  <a:lnTo>
                    <a:pt x="306" y="281"/>
                  </a:lnTo>
                  <a:lnTo>
                    <a:pt x="306" y="282"/>
                  </a:lnTo>
                  <a:lnTo>
                    <a:pt x="309" y="282"/>
                  </a:lnTo>
                  <a:lnTo>
                    <a:pt x="309" y="284"/>
                  </a:lnTo>
                  <a:lnTo>
                    <a:pt x="313" y="284"/>
                  </a:lnTo>
                  <a:lnTo>
                    <a:pt x="313" y="287"/>
                  </a:lnTo>
                  <a:lnTo>
                    <a:pt x="316" y="287"/>
                  </a:lnTo>
                  <a:lnTo>
                    <a:pt x="316" y="289"/>
                  </a:lnTo>
                  <a:lnTo>
                    <a:pt x="323" y="289"/>
                  </a:lnTo>
                  <a:lnTo>
                    <a:pt x="323" y="290"/>
                  </a:lnTo>
                  <a:lnTo>
                    <a:pt x="325" y="290"/>
                  </a:lnTo>
                  <a:lnTo>
                    <a:pt x="325" y="292"/>
                  </a:lnTo>
                  <a:lnTo>
                    <a:pt x="328" y="292"/>
                  </a:lnTo>
                  <a:lnTo>
                    <a:pt x="328" y="294"/>
                  </a:lnTo>
                  <a:lnTo>
                    <a:pt x="330" y="294"/>
                  </a:lnTo>
                  <a:lnTo>
                    <a:pt x="330" y="295"/>
                  </a:lnTo>
                  <a:lnTo>
                    <a:pt x="332" y="295"/>
                  </a:lnTo>
                  <a:lnTo>
                    <a:pt x="332" y="302"/>
                  </a:lnTo>
                  <a:lnTo>
                    <a:pt x="335" y="302"/>
                  </a:lnTo>
                  <a:lnTo>
                    <a:pt x="335" y="305"/>
                  </a:lnTo>
                  <a:lnTo>
                    <a:pt x="337" y="305"/>
                  </a:lnTo>
                  <a:lnTo>
                    <a:pt x="337" y="308"/>
                  </a:lnTo>
                  <a:lnTo>
                    <a:pt x="344" y="308"/>
                  </a:lnTo>
                  <a:lnTo>
                    <a:pt x="344" y="310"/>
                  </a:lnTo>
                  <a:lnTo>
                    <a:pt x="349" y="310"/>
                  </a:lnTo>
                  <a:lnTo>
                    <a:pt x="349" y="313"/>
                  </a:lnTo>
                  <a:lnTo>
                    <a:pt x="352" y="313"/>
                  </a:lnTo>
                  <a:lnTo>
                    <a:pt x="352" y="315"/>
                  </a:lnTo>
                  <a:lnTo>
                    <a:pt x="354" y="315"/>
                  </a:lnTo>
                  <a:lnTo>
                    <a:pt x="354" y="318"/>
                  </a:lnTo>
                  <a:lnTo>
                    <a:pt x="361" y="318"/>
                  </a:lnTo>
                  <a:lnTo>
                    <a:pt x="361" y="319"/>
                  </a:lnTo>
                  <a:lnTo>
                    <a:pt x="364" y="319"/>
                  </a:lnTo>
                  <a:lnTo>
                    <a:pt x="364" y="323"/>
                  </a:lnTo>
                  <a:lnTo>
                    <a:pt x="368" y="323"/>
                  </a:lnTo>
                  <a:lnTo>
                    <a:pt x="368" y="326"/>
                  </a:lnTo>
                  <a:lnTo>
                    <a:pt x="373" y="326"/>
                  </a:lnTo>
                  <a:lnTo>
                    <a:pt x="373" y="329"/>
                  </a:lnTo>
                  <a:lnTo>
                    <a:pt x="376" y="329"/>
                  </a:lnTo>
                  <a:lnTo>
                    <a:pt x="376" y="336"/>
                  </a:lnTo>
                  <a:lnTo>
                    <a:pt x="380" y="336"/>
                  </a:lnTo>
                  <a:lnTo>
                    <a:pt x="380" y="337"/>
                  </a:lnTo>
                  <a:lnTo>
                    <a:pt x="383" y="337"/>
                  </a:lnTo>
                  <a:lnTo>
                    <a:pt x="383" y="339"/>
                  </a:lnTo>
                  <a:lnTo>
                    <a:pt x="385" y="339"/>
                  </a:lnTo>
                  <a:lnTo>
                    <a:pt x="385" y="342"/>
                  </a:lnTo>
                  <a:lnTo>
                    <a:pt x="387" y="342"/>
                  </a:lnTo>
                  <a:lnTo>
                    <a:pt x="387" y="345"/>
                  </a:lnTo>
                  <a:lnTo>
                    <a:pt x="392" y="345"/>
                  </a:lnTo>
                  <a:lnTo>
                    <a:pt x="392" y="347"/>
                  </a:lnTo>
                  <a:lnTo>
                    <a:pt x="395" y="347"/>
                  </a:lnTo>
                  <a:lnTo>
                    <a:pt x="395" y="353"/>
                  </a:lnTo>
                  <a:lnTo>
                    <a:pt x="397" y="353"/>
                  </a:lnTo>
                  <a:lnTo>
                    <a:pt x="397" y="355"/>
                  </a:lnTo>
                  <a:lnTo>
                    <a:pt x="402" y="355"/>
                  </a:lnTo>
                  <a:lnTo>
                    <a:pt x="402" y="356"/>
                  </a:lnTo>
                  <a:lnTo>
                    <a:pt x="404" y="356"/>
                  </a:lnTo>
                  <a:lnTo>
                    <a:pt x="404" y="358"/>
                  </a:lnTo>
                  <a:lnTo>
                    <a:pt x="407" y="358"/>
                  </a:lnTo>
                  <a:lnTo>
                    <a:pt x="407" y="360"/>
                  </a:lnTo>
                  <a:lnTo>
                    <a:pt x="409" y="360"/>
                  </a:lnTo>
                  <a:lnTo>
                    <a:pt x="409" y="365"/>
                  </a:lnTo>
                  <a:lnTo>
                    <a:pt x="411" y="365"/>
                  </a:lnTo>
                  <a:lnTo>
                    <a:pt x="411" y="368"/>
                  </a:lnTo>
                  <a:lnTo>
                    <a:pt x="416" y="368"/>
                  </a:lnTo>
                  <a:lnTo>
                    <a:pt x="416" y="371"/>
                  </a:lnTo>
                  <a:lnTo>
                    <a:pt x="421" y="371"/>
                  </a:lnTo>
                  <a:lnTo>
                    <a:pt x="421" y="373"/>
                  </a:lnTo>
                  <a:lnTo>
                    <a:pt x="426" y="373"/>
                  </a:lnTo>
                  <a:lnTo>
                    <a:pt x="426" y="374"/>
                  </a:lnTo>
                  <a:lnTo>
                    <a:pt x="428" y="374"/>
                  </a:lnTo>
                  <a:lnTo>
                    <a:pt x="428" y="376"/>
                  </a:lnTo>
                  <a:lnTo>
                    <a:pt x="430" y="376"/>
                  </a:lnTo>
                  <a:lnTo>
                    <a:pt x="430" y="377"/>
                  </a:lnTo>
                  <a:lnTo>
                    <a:pt x="433" y="377"/>
                  </a:lnTo>
                  <a:lnTo>
                    <a:pt x="433" y="379"/>
                  </a:lnTo>
                  <a:lnTo>
                    <a:pt x="435" y="379"/>
                  </a:lnTo>
                  <a:lnTo>
                    <a:pt x="435" y="381"/>
                  </a:lnTo>
                  <a:lnTo>
                    <a:pt x="440" y="381"/>
                  </a:lnTo>
                  <a:lnTo>
                    <a:pt x="440" y="382"/>
                  </a:lnTo>
                  <a:lnTo>
                    <a:pt x="442" y="382"/>
                  </a:lnTo>
                  <a:lnTo>
                    <a:pt x="442" y="390"/>
                  </a:lnTo>
                  <a:lnTo>
                    <a:pt x="445" y="390"/>
                  </a:lnTo>
                  <a:lnTo>
                    <a:pt x="445" y="392"/>
                  </a:lnTo>
                  <a:lnTo>
                    <a:pt x="447" y="392"/>
                  </a:lnTo>
                  <a:lnTo>
                    <a:pt x="447" y="394"/>
                  </a:lnTo>
                  <a:lnTo>
                    <a:pt x="450" y="394"/>
                  </a:lnTo>
                  <a:lnTo>
                    <a:pt x="450" y="395"/>
                  </a:lnTo>
                  <a:lnTo>
                    <a:pt x="452" y="395"/>
                  </a:lnTo>
                  <a:lnTo>
                    <a:pt x="452" y="398"/>
                  </a:lnTo>
                  <a:lnTo>
                    <a:pt x="454" y="398"/>
                  </a:lnTo>
                  <a:lnTo>
                    <a:pt x="454" y="402"/>
                  </a:lnTo>
                  <a:lnTo>
                    <a:pt x="457" y="402"/>
                  </a:lnTo>
                  <a:lnTo>
                    <a:pt x="457" y="408"/>
                  </a:lnTo>
                  <a:lnTo>
                    <a:pt x="462" y="408"/>
                  </a:lnTo>
                  <a:lnTo>
                    <a:pt x="462" y="411"/>
                  </a:lnTo>
                  <a:lnTo>
                    <a:pt x="464" y="411"/>
                  </a:lnTo>
                  <a:lnTo>
                    <a:pt x="464" y="413"/>
                  </a:lnTo>
                  <a:lnTo>
                    <a:pt x="466" y="413"/>
                  </a:lnTo>
                  <a:lnTo>
                    <a:pt x="466" y="414"/>
                  </a:lnTo>
                  <a:lnTo>
                    <a:pt x="469" y="414"/>
                  </a:lnTo>
                  <a:lnTo>
                    <a:pt x="469" y="419"/>
                  </a:lnTo>
                  <a:lnTo>
                    <a:pt x="471" y="419"/>
                  </a:lnTo>
                  <a:lnTo>
                    <a:pt x="471" y="421"/>
                  </a:lnTo>
                  <a:lnTo>
                    <a:pt x="476" y="421"/>
                  </a:lnTo>
                  <a:lnTo>
                    <a:pt x="476" y="426"/>
                  </a:lnTo>
                  <a:lnTo>
                    <a:pt x="481" y="426"/>
                  </a:lnTo>
                  <a:lnTo>
                    <a:pt x="481" y="429"/>
                  </a:lnTo>
                  <a:lnTo>
                    <a:pt x="483" y="429"/>
                  </a:lnTo>
                  <a:lnTo>
                    <a:pt x="483" y="432"/>
                  </a:lnTo>
                  <a:lnTo>
                    <a:pt x="485" y="432"/>
                  </a:lnTo>
                  <a:lnTo>
                    <a:pt x="485" y="435"/>
                  </a:lnTo>
                  <a:lnTo>
                    <a:pt x="490" y="435"/>
                  </a:lnTo>
                  <a:lnTo>
                    <a:pt x="490" y="437"/>
                  </a:lnTo>
                  <a:lnTo>
                    <a:pt x="493" y="437"/>
                  </a:lnTo>
                  <a:lnTo>
                    <a:pt x="493" y="439"/>
                  </a:lnTo>
                  <a:lnTo>
                    <a:pt x="495" y="439"/>
                  </a:lnTo>
                  <a:lnTo>
                    <a:pt x="495" y="443"/>
                  </a:lnTo>
                  <a:lnTo>
                    <a:pt x="500" y="443"/>
                  </a:lnTo>
                  <a:lnTo>
                    <a:pt x="500" y="445"/>
                  </a:lnTo>
                  <a:lnTo>
                    <a:pt x="505" y="445"/>
                  </a:lnTo>
                  <a:lnTo>
                    <a:pt x="505" y="447"/>
                  </a:lnTo>
                  <a:lnTo>
                    <a:pt x="507" y="447"/>
                  </a:lnTo>
                  <a:lnTo>
                    <a:pt x="507" y="448"/>
                  </a:lnTo>
                  <a:lnTo>
                    <a:pt x="512" y="448"/>
                  </a:lnTo>
                  <a:lnTo>
                    <a:pt x="512" y="452"/>
                  </a:lnTo>
                  <a:lnTo>
                    <a:pt x="514" y="452"/>
                  </a:lnTo>
                  <a:lnTo>
                    <a:pt x="514" y="453"/>
                  </a:lnTo>
                  <a:lnTo>
                    <a:pt x="519" y="453"/>
                  </a:lnTo>
                  <a:lnTo>
                    <a:pt x="519" y="455"/>
                  </a:lnTo>
                  <a:lnTo>
                    <a:pt x="521" y="455"/>
                  </a:lnTo>
                  <a:lnTo>
                    <a:pt x="521" y="456"/>
                  </a:lnTo>
                  <a:lnTo>
                    <a:pt x="524" y="456"/>
                  </a:lnTo>
                  <a:lnTo>
                    <a:pt x="524" y="460"/>
                  </a:lnTo>
                  <a:lnTo>
                    <a:pt x="526" y="460"/>
                  </a:lnTo>
                  <a:lnTo>
                    <a:pt x="526" y="464"/>
                  </a:lnTo>
                  <a:lnTo>
                    <a:pt x="528" y="464"/>
                  </a:lnTo>
                  <a:lnTo>
                    <a:pt x="528" y="466"/>
                  </a:lnTo>
                  <a:lnTo>
                    <a:pt x="531" y="466"/>
                  </a:lnTo>
                  <a:lnTo>
                    <a:pt x="531" y="468"/>
                  </a:lnTo>
                  <a:lnTo>
                    <a:pt x="540" y="468"/>
                  </a:lnTo>
                  <a:lnTo>
                    <a:pt x="540" y="469"/>
                  </a:lnTo>
                  <a:lnTo>
                    <a:pt x="545" y="469"/>
                  </a:lnTo>
                  <a:lnTo>
                    <a:pt x="545" y="473"/>
                  </a:lnTo>
                  <a:lnTo>
                    <a:pt x="548" y="473"/>
                  </a:lnTo>
                  <a:lnTo>
                    <a:pt x="548" y="479"/>
                  </a:lnTo>
                  <a:lnTo>
                    <a:pt x="550" y="479"/>
                  </a:lnTo>
                  <a:lnTo>
                    <a:pt x="550" y="481"/>
                  </a:lnTo>
                  <a:lnTo>
                    <a:pt x="552" y="481"/>
                  </a:lnTo>
                  <a:lnTo>
                    <a:pt x="552" y="487"/>
                  </a:lnTo>
                  <a:lnTo>
                    <a:pt x="555" y="487"/>
                  </a:lnTo>
                  <a:lnTo>
                    <a:pt x="555" y="489"/>
                  </a:lnTo>
                  <a:lnTo>
                    <a:pt x="567" y="489"/>
                  </a:lnTo>
                  <a:lnTo>
                    <a:pt x="567" y="490"/>
                  </a:lnTo>
                  <a:lnTo>
                    <a:pt x="569" y="490"/>
                  </a:lnTo>
                  <a:lnTo>
                    <a:pt x="569" y="498"/>
                  </a:lnTo>
                  <a:lnTo>
                    <a:pt x="571" y="498"/>
                  </a:lnTo>
                  <a:lnTo>
                    <a:pt x="571" y="500"/>
                  </a:lnTo>
                  <a:lnTo>
                    <a:pt x="579" y="500"/>
                  </a:lnTo>
                  <a:lnTo>
                    <a:pt x="579" y="502"/>
                  </a:lnTo>
                  <a:lnTo>
                    <a:pt x="588" y="502"/>
                  </a:lnTo>
                  <a:lnTo>
                    <a:pt x="588" y="503"/>
                  </a:lnTo>
                  <a:lnTo>
                    <a:pt x="593" y="503"/>
                  </a:lnTo>
                  <a:lnTo>
                    <a:pt x="593" y="505"/>
                  </a:lnTo>
                  <a:lnTo>
                    <a:pt x="595" y="505"/>
                  </a:lnTo>
                  <a:lnTo>
                    <a:pt x="595" y="506"/>
                  </a:lnTo>
                  <a:lnTo>
                    <a:pt x="600" y="506"/>
                  </a:lnTo>
                  <a:lnTo>
                    <a:pt x="600" y="508"/>
                  </a:lnTo>
                  <a:lnTo>
                    <a:pt x="602" y="508"/>
                  </a:lnTo>
                  <a:lnTo>
                    <a:pt x="602" y="511"/>
                  </a:lnTo>
                  <a:lnTo>
                    <a:pt x="610" y="511"/>
                  </a:lnTo>
                  <a:lnTo>
                    <a:pt x="610" y="514"/>
                  </a:lnTo>
                  <a:lnTo>
                    <a:pt x="612" y="514"/>
                  </a:lnTo>
                  <a:lnTo>
                    <a:pt x="612" y="521"/>
                  </a:lnTo>
                  <a:lnTo>
                    <a:pt x="614" y="521"/>
                  </a:lnTo>
                  <a:lnTo>
                    <a:pt x="614" y="522"/>
                  </a:lnTo>
                  <a:lnTo>
                    <a:pt x="619" y="522"/>
                  </a:lnTo>
                  <a:lnTo>
                    <a:pt x="619" y="531"/>
                  </a:lnTo>
                  <a:lnTo>
                    <a:pt x="622" y="531"/>
                  </a:lnTo>
                  <a:lnTo>
                    <a:pt x="622" y="534"/>
                  </a:lnTo>
                  <a:lnTo>
                    <a:pt x="624" y="534"/>
                  </a:lnTo>
                  <a:lnTo>
                    <a:pt x="624" y="539"/>
                  </a:lnTo>
                  <a:lnTo>
                    <a:pt x="634" y="539"/>
                  </a:lnTo>
                  <a:lnTo>
                    <a:pt x="634" y="543"/>
                  </a:lnTo>
                  <a:lnTo>
                    <a:pt x="638" y="543"/>
                  </a:lnTo>
                  <a:lnTo>
                    <a:pt x="638" y="547"/>
                  </a:lnTo>
                  <a:lnTo>
                    <a:pt x="648" y="547"/>
                  </a:lnTo>
                  <a:lnTo>
                    <a:pt x="648" y="550"/>
                  </a:lnTo>
                  <a:lnTo>
                    <a:pt x="650" y="550"/>
                  </a:lnTo>
                  <a:lnTo>
                    <a:pt x="650" y="551"/>
                  </a:lnTo>
                  <a:lnTo>
                    <a:pt x="653" y="551"/>
                  </a:lnTo>
                  <a:lnTo>
                    <a:pt x="653" y="553"/>
                  </a:lnTo>
                  <a:lnTo>
                    <a:pt x="660" y="553"/>
                  </a:lnTo>
                  <a:lnTo>
                    <a:pt x="660" y="555"/>
                  </a:lnTo>
                  <a:lnTo>
                    <a:pt x="669" y="555"/>
                  </a:lnTo>
                  <a:lnTo>
                    <a:pt x="669" y="556"/>
                  </a:lnTo>
                  <a:lnTo>
                    <a:pt x="674" y="556"/>
                  </a:lnTo>
                  <a:lnTo>
                    <a:pt x="674" y="558"/>
                  </a:lnTo>
                  <a:lnTo>
                    <a:pt x="684" y="558"/>
                  </a:lnTo>
                  <a:lnTo>
                    <a:pt x="684" y="560"/>
                  </a:lnTo>
                  <a:lnTo>
                    <a:pt x="693" y="560"/>
                  </a:lnTo>
                  <a:lnTo>
                    <a:pt x="693" y="561"/>
                  </a:lnTo>
                  <a:lnTo>
                    <a:pt x="700" y="561"/>
                  </a:lnTo>
                  <a:lnTo>
                    <a:pt x="700" y="564"/>
                  </a:lnTo>
                  <a:lnTo>
                    <a:pt x="705" y="564"/>
                  </a:lnTo>
                  <a:lnTo>
                    <a:pt x="705" y="569"/>
                  </a:lnTo>
                  <a:lnTo>
                    <a:pt x="708" y="569"/>
                  </a:lnTo>
                  <a:lnTo>
                    <a:pt x="708" y="571"/>
                  </a:lnTo>
                  <a:lnTo>
                    <a:pt x="710" y="571"/>
                  </a:lnTo>
                  <a:lnTo>
                    <a:pt x="710" y="572"/>
                  </a:lnTo>
                  <a:lnTo>
                    <a:pt x="712" y="572"/>
                  </a:lnTo>
                  <a:lnTo>
                    <a:pt x="712" y="574"/>
                  </a:lnTo>
                  <a:lnTo>
                    <a:pt x="717" y="574"/>
                  </a:lnTo>
                  <a:lnTo>
                    <a:pt x="717" y="579"/>
                  </a:lnTo>
                  <a:lnTo>
                    <a:pt x="720" y="579"/>
                  </a:lnTo>
                  <a:lnTo>
                    <a:pt x="720" y="584"/>
                  </a:lnTo>
                  <a:lnTo>
                    <a:pt x="727" y="584"/>
                  </a:lnTo>
                  <a:lnTo>
                    <a:pt x="727" y="589"/>
                  </a:lnTo>
                  <a:lnTo>
                    <a:pt x="741" y="589"/>
                  </a:lnTo>
                  <a:lnTo>
                    <a:pt x="741" y="590"/>
                  </a:lnTo>
                  <a:lnTo>
                    <a:pt x="743" y="590"/>
                  </a:lnTo>
                  <a:lnTo>
                    <a:pt x="743" y="592"/>
                  </a:lnTo>
                  <a:lnTo>
                    <a:pt x="767" y="592"/>
                  </a:lnTo>
                  <a:lnTo>
                    <a:pt x="767" y="593"/>
                  </a:lnTo>
                  <a:lnTo>
                    <a:pt x="777" y="593"/>
                  </a:lnTo>
                  <a:lnTo>
                    <a:pt x="777" y="595"/>
                  </a:lnTo>
                  <a:lnTo>
                    <a:pt x="782" y="595"/>
                  </a:lnTo>
                  <a:lnTo>
                    <a:pt x="782" y="597"/>
                  </a:lnTo>
                  <a:lnTo>
                    <a:pt x="786" y="597"/>
                  </a:lnTo>
                  <a:lnTo>
                    <a:pt x="786" y="600"/>
                  </a:lnTo>
                  <a:lnTo>
                    <a:pt x="789" y="600"/>
                  </a:lnTo>
                  <a:lnTo>
                    <a:pt x="789" y="601"/>
                  </a:lnTo>
                  <a:lnTo>
                    <a:pt x="794" y="601"/>
                  </a:lnTo>
                  <a:lnTo>
                    <a:pt x="794" y="603"/>
                  </a:lnTo>
                  <a:lnTo>
                    <a:pt x="801" y="603"/>
                  </a:lnTo>
                  <a:lnTo>
                    <a:pt x="801" y="605"/>
                  </a:lnTo>
                  <a:lnTo>
                    <a:pt x="806" y="605"/>
                  </a:lnTo>
                  <a:lnTo>
                    <a:pt x="806" y="606"/>
                  </a:lnTo>
                  <a:lnTo>
                    <a:pt x="810" y="606"/>
                  </a:lnTo>
                  <a:lnTo>
                    <a:pt x="810" y="608"/>
                  </a:lnTo>
                  <a:lnTo>
                    <a:pt x="813" y="608"/>
                  </a:lnTo>
                  <a:lnTo>
                    <a:pt x="813" y="609"/>
                  </a:lnTo>
                  <a:lnTo>
                    <a:pt x="820" y="609"/>
                  </a:lnTo>
                  <a:lnTo>
                    <a:pt x="820" y="611"/>
                  </a:lnTo>
                  <a:lnTo>
                    <a:pt x="822" y="611"/>
                  </a:lnTo>
                  <a:lnTo>
                    <a:pt x="822" y="613"/>
                  </a:lnTo>
                  <a:lnTo>
                    <a:pt x="829" y="613"/>
                  </a:lnTo>
                  <a:lnTo>
                    <a:pt x="829" y="614"/>
                  </a:lnTo>
                  <a:lnTo>
                    <a:pt x="839" y="614"/>
                  </a:lnTo>
                  <a:lnTo>
                    <a:pt x="839" y="618"/>
                  </a:lnTo>
                  <a:lnTo>
                    <a:pt x="844" y="618"/>
                  </a:lnTo>
                  <a:lnTo>
                    <a:pt x="844" y="621"/>
                  </a:lnTo>
                  <a:lnTo>
                    <a:pt x="849" y="621"/>
                  </a:lnTo>
                  <a:lnTo>
                    <a:pt x="849" y="622"/>
                  </a:lnTo>
                  <a:lnTo>
                    <a:pt x="865" y="622"/>
                  </a:lnTo>
                  <a:lnTo>
                    <a:pt x="865" y="624"/>
                  </a:lnTo>
                  <a:lnTo>
                    <a:pt x="868" y="624"/>
                  </a:lnTo>
                  <a:lnTo>
                    <a:pt x="868" y="626"/>
                  </a:lnTo>
                  <a:lnTo>
                    <a:pt x="872" y="626"/>
                  </a:lnTo>
                  <a:lnTo>
                    <a:pt x="872" y="627"/>
                  </a:lnTo>
                  <a:lnTo>
                    <a:pt x="877" y="627"/>
                  </a:lnTo>
                  <a:lnTo>
                    <a:pt x="877" y="629"/>
                  </a:lnTo>
                  <a:lnTo>
                    <a:pt x="884" y="629"/>
                  </a:lnTo>
                  <a:lnTo>
                    <a:pt x="884" y="630"/>
                  </a:lnTo>
                  <a:lnTo>
                    <a:pt x="899" y="630"/>
                  </a:lnTo>
                  <a:lnTo>
                    <a:pt x="899" y="632"/>
                  </a:lnTo>
                  <a:lnTo>
                    <a:pt x="901" y="632"/>
                  </a:lnTo>
                  <a:lnTo>
                    <a:pt x="901" y="635"/>
                  </a:lnTo>
                  <a:lnTo>
                    <a:pt x="911" y="635"/>
                  </a:lnTo>
                  <a:lnTo>
                    <a:pt x="911" y="637"/>
                  </a:lnTo>
                  <a:lnTo>
                    <a:pt x="920" y="637"/>
                  </a:lnTo>
                  <a:lnTo>
                    <a:pt x="920" y="640"/>
                  </a:lnTo>
                  <a:lnTo>
                    <a:pt x="925" y="640"/>
                  </a:lnTo>
                  <a:lnTo>
                    <a:pt x="925" y="642"/>
                  </a:lnTo>
                  <a:lnTo>
                    <a:pt x="927" y="642"/>
                  </a:lnTo>
                  <a:lnTo>
                    <a:pt x="927" y="647"/>
                  </a:lnTo>
                  <a:lnTo>
                    <a:pt x="930" y="647"/>
                  </a:lnTo>
                  <a:lnTo>
                    <a:pt x="930" y="653"/>
                  </a:lnTo>
                  <a:lnTo>
                    <a:pt x="937" y="653"/>
                  </a:lnTo>
                  <a:lnTo>
                    <a:pt x="937" y="656"/>
                  </a:lnTo>
                  <a:lnTo>
                    <a:pt x="944" y="656"/>
                  </a:lnTo>
                  <a:lnTo>
                    <a:pt x="944" y="658"/>
                  </a:lnTo>
                  <a:lnTo>
                    <a:pt x="947" y="658"/>
                  </a:lnTo>
                  <a:lnTo>
                    <a:pt x="947" y="659"/>
                  </a:lnTo>
                  <a:lnTo>
                    <a:pt x="949" y="659"/>
                  </a:lnTo>
                  <a:lnTo>
                    <a:pt x="949" y="661"/>
                  </a:lnTo>
                  <a:lnTo>
                    <a:pt x="951" y="661"/>
                  </a:lnTo>
                  <a:lnTo>
                    <a:pt x="951" y="663"/>
                  </a:lnTo>
                  <a:lnTo>
                    <a:pt x="956" y="663"/>
                  </a:lnTo>
                  <a:lnTo>
                    <a:pt x="956" y="664"/>
                  </a:lnTo>
                  <a:lnTo>
                    <a:pt x="961" y="664"/>
                  </a:lnTo>
                  <a:lnTo>
                    <a:pt x="961" y="666"/>
                  </a:lnTo>
                  <a:lnTo>
                    <a:pt x="968" y="666"/>
                  </a:lnTo>
                  <a:lnTo>
                    <a:pt x="968" y="669"/>
                  </a:lnTo>
                  <a:lnTo>
                    <a:pt x="978" y="669"/>
                  </a:lnTo>
                  <a:lnTo>
                    <a:pt x="978" y="671"/>
                  </a:lnTo>
                  <a:lnTo>
                    <a:pt x="982" y="671"/>
                  </a:lnTo>
                  <a:lnTo>
                    <a:pt x="982" y="672"/>
                  </a:lnTo>
                  <a:lnTo>
                    <a:pt x="987" y="672"/>
                  </a:lnTo>
                  <a:lnTo>
                    <a:pt x="987" y="674"/>
                  </a:lnTo>
                  <a:lnTo>
                    <a:pt x="992" y="674"/>
                  </a:lnTo>
                  <a:lnTo>
                    <a:pt x="992" y="676"/>
                  </a:lnTo>
                  <a:lnTo>
                    <a:pt x="1001" y="676"/>
                  </a:lnTo>
                  <a:lnTo>
                    <a:pt x="1001" y="679"/>
                  </a:lnTo>
                  <a:lnTo>
                    <a:pt x="1009" y="679"/>
                  </a:lnTo>
                  <a:lnTo>
                    <a:pt x="1009" y="680"/>
                  </a:lnTo>
                  <a:lnTo>
                    <a:pt x="1016" y="680"/>
                  </a:lnTo>
                  <a:lnTo>
                    <a:pt x="1016" y="682"/>
                  </a:lnTo>
                  <a:lnTo>
                    <a:pt x="1025" y="682"/>
                  </a:lnTo>
                  <a:lnTo>
                    <a:pt x="1025" y="685"/>
                  </a:lnTo>
                  <a:lnTo>
                    <a:pt x="1030" y="685"/>
                  </a:lnTo>
                  <a:lnTo>
                    <a:pt x="1030" y="688"/>
                  </a:lnTo>
                  <a:lnTo>
                    <a:pt x="1035" y="688"/>
                  </a:lnTo>
                  <a:lnTo>
                    <a:pt x="1035" y="690"/>
                  </a:lnTo>
                  <a:lnTo>
                    <a:pt x="1042" y="690"/>
                  </a:lnTo>
                  <a:lnTo>
                    <a:pt x="1042" y="692"/>
                  </a:lnTo>
                  <a:lnTo>
                    <a:pt x="1047" y="692"/>
                  </a:lnTo>
                  <a:lnTo>
                    <a:pt x="1047" y="693"/>
                  </a:lnTo>
                  <a:lnTo>
                    <a:pt x="1056" y="693"/>
                  </a:lnTo>
                  <a:lnTo>
                    <a:pt x="1056" y="695"/>
                  </a:lnTo>
                  <a:lnTo>
                    <a:pt x="1059" y="695"/>
                  </a:lnTo>
                  <a:lnTo>
                    <a:pt x="1059" y="701"/>
                  </a:lnTo>
                  <a:lnTo>
                    <a:pt x="1061" y="701"/>
                  </a:lnTo>
                  <a:lnTo>
                    <a:pt x="1061" y="703"/>
                  </a:lnTo>
                  <a:lnTo>
                    <a:pt x="1071" y="703"/>
                  </a:lnTo>
                  <a:lnTo>
                    <a:pt x="1071" y="705"/>
                  </a:lnTo>
                  <a:lnTo>
                    <a:pt x="1078" y="705"/>
                  </a:lnTo>
                  <a:lnTo>
                    <a:pt x="1078" y="706"/>
                  </a:lnTo>
                  <a:lnTo>
                    <a:pt x="1083" y="706"/>
                  </a:lnTo>
                  <a:lnTo>
                    <a:pt x="1083" y="708"/>
                  </a:lnTo>
                  <a:lnTo>
                    <a:pt x="1109" y="708"/>
                  </a:lnTo>
                  <a:lnTo>
                    <a:pt x="1109" y="711"/>
                  </a:lnTo>
                  <a:lnTo>
                    <a:pt x="1111" y="711"/>
                  </a:lnTo>
                  <a:lnTo>
                    <a:pt x="1111" y="713"/>
                  </a:lnTo>
                  <a:lnTo>
                    <a:pt x="1119" y="713"/>
                  </a:lnTo>
                  <a:lnTo>
                    <a:pt x="1119" y="714"/>
                  </a:lnTo>
                  <a:lnTo>
                    <a:pt x="1121" y="714"/>
                  </a:lnTo>
                  <a:lnTo>
                    <a:pt x="1121" y="717"/>
                  </a:lnTo>
                  <a:lnTo>
                    <a:pt x="1123" y="717"/>
                  </a:lnTo>
                  <a:lnTo>
                    <a:pt x="1123" y="721"/>
                  </a:lnTo>
                  <a:lnTo>
                    <a:pt x="1128" y="721"/>
                  </a:lnTo>
                  <a:lnTo>
                    <a:pt x="1128" y="722"/>
                  </a:lnTo>
                  <a:lnTo>
                    <a:pt x="1130" y="722"/>
                  </a:lnTo>
                  <a:lnTo>
                    <a:pt x="1130" y="724"/>
                  </a:lnTo>
                  <a:lnTo>
                    <a:pt x="1138" y="724"/>
                  </a:lnTo>
                  <a:lnTo>
                    <a:pt x="1138" y="727"/>
                  </a:lnTo>
                  <a:lnTo>
                    <a:pt x="1150" y="727"/>
                  </a:lnTo>
                  <a:lnTo>
                    <a:pt x="1150" y="729"/>
                  </a:lnTo>
                  <a:lnTo>
                    <a:pt x="1154" y="729"/>
                  </a:lnTo>
                  <a:lnTo>
                    <a:pt x="1154" y="734"/>
                  </a:lnTo>
                  <a:lnTo>
                    <a:pt x="1164" y="734"/>
                  </a:lnTo>
                  <a:lnTo>
                    <a:pt x="1164" y="737"/>
                  </a:lnTo>
                  <a:lnTo>
                    <a:pt x="1166" y="737"/>
                  </a:lnTo>
                  <a:lnTo>
                    <a:pt x="1166" y="738"/>
                  </a:lnTo>
                  <a:lnTo>
                    <a:pt x="1171" y="738"/>
                  </a:lnTo>
                  <a:lnTo>
                    <a:pt x="1171" y="742"/>
                  </a:lnTo>
                  <a:lnTo>
                    <a:pt x="1185" y="742"/>
                  </a:lnTo>
                  <a:lnTo>
                    <a:pt x="1185" y="743"/>
                  </a:lnTo>
                  <a:lnTo>
                    <a:pt x="1188" y="743"/>
                  </a:lnTo>
                  <a:lnTo>
                    <a:pt x="1188" y="748"/>
                  </a:lnTo>
                  <a:lnTo>
                    <a:pt x="1195" y="748"/>
                  </a:lnTo>
                  <a:lnTo>
                    <a:pt x="1195" y="750"/>
                  </a:lnTo>
                  <a:lnTo>
                    <a:pt x="1202" y="750"/>
                  </a:lnTo>
                  <a:lnTo>
                    <a:pt x="1202" y="751"/>
                  </a:lnTo>
                  <a:lnTo>
                    <a:pt x="1205" y="751"/>
                  </a:lnTo>
                  <a:lnTo>
                    <a:pt x="1205" y="754"/>
                  </a:lnTo>
                  <a:lnTo>
                    <a:pt x="1219" y="754"/>
                  </a:lnTo>
                  <a:lnTo>
                    <a:pt x="1219" y="756"/>
                  </a:lnTo>
                  <a:lnTo>
                    <a:pt x="1221" y="756"/>
                  </a:lnTo>
                  <a:lnTo>
                    <a:pt x="1221" y="759"/>
                  </a:lnTo>
                  <a:lnTo>
                    <a:pt x="1236" y="759"/>
                  </a:lnTo>
                  <a:lnTo>
                    <a:pt x="1236" y="763"/>
                  </a:lnTo>
                  <a:lnTo>
                    <a:pt x="1238" y="763"/>
                  </a:lnTo>
                  <a:lnTo>
                    <a:pt x="1238" y="764"/>
                  </a:lnTo>
                  <a:lnTo>
                    <a:pt x="1250" y="764"/>
                  </a:lnTo>
                  <a:lnTo>
                    <a:pt x="1250" y="766"/>
                  </a:lnTo>
                  <a:lnTo>
                    <a:pt x="1255" y="766"/>
                  </a:lnTo>
                  <a:lnTo>
                    <a:pt x="1255" y="769"/>
                  </a:lnTo>
                  <a:lnTo>
                    <a:pt x="1257" y="769"/>
                  </a:lnTo>
                  <a:lnTo>
                    <a:pt x="1257" y="771"/>
                  </a:lnTo>
                  <a:lnTo>
                    <a:pt x="1262" y="771"/>
                  </a:lnTo>
                  <a:lnTo>
                    <a:pt x="1262" y="774"/>
                  </a:lnTo>
                  <a:lnTo>
                    <a:pt x="1264" y="774"/>
                  </a:lnTo>
                  <a:lnTo>
                    <a:pt x="1264" y="775"/>
                  </a:lnTo>
                  <a:lnTo>
                    <a:pt x="1267" y="775"/>
                  </a:lnTo>
                  <a:lnTo>
                    <a:pt x="1267" y="779"/>
                  </a:lnTo>
                  <a:lnTo>
                    <a:pt x="1276" y="779"/>
                  </a:lnTo>
                  <a:lnTo>
                    <a:pt x="1276" y="780"/>
                  </a:lnTo>
                  <a:lnTo>
                    <a:pt x="1286" y="780"/>
                  </a:lnTo>
                  <a:lnTo>
                    <a:pt x="1286" y="782"/>
                  </a:lnTo>
                  <a:lnTo>
                    <a:pt x="1300" y="782"/>
                  </a:lnTo>
                  <a:lnTo>
                    <a:pt x="1300" y="783"/>
                  </a:lnTo>
                  <a:lnTo>
                    <a:pt x="1303" y="783"/>
                  </a:lnTo>
                  <a:lnTo>
                    <a:pt x="1303" y="787"/>
                  </a:lnTo>
                  <a:lnTo>
                    <a:pt x="1305" y="787"/>
                  </a:lnTo>
                  <a:lnTo>
                    <a:pt x="1305" y="792"/>
                  </a:lnTo>
                  <a:lnTo>
                    <a:pt x="1317" y="792"/>
                  </a:lnTo>
                  <a:lnTo>
                    <a:pt x="1317" y="795"/>
                  </a:lnTo>
                  <a:lnTo>
                    <a:pt x="1319" y="795"/>
                  </a:lnTo>
                  <a:lnTo>
                    <a:pt x="1319" y="796"/>
                  </a:lnTo>
                  <a:lnTo>
                    <a:pt x="1324" y="796"/>
                  </a:lnTo>
                  <a:lnTo>
                    <a:pt x="1324" y="800"/>
                  </a:lnTo>
                  <a:lnTo>
                    <a:pt x="1326" y="800"/>
                  </a:lnTo>
                  <a:lnTo>
                    <a:pt x="1326" y="801"/>
                  </a:lnTo>
                  <a:lnTo>
                    <a:pt x="1336" y="801"/>
                  </a:lnTo>
                  <a:lnTo>
                    <a:pt x="1336" y="803"/>
                  </a:lnTo>
                  <a:lnTo>
                    <a:pt x="1343" y="803"/>
                  </a:lnTo>
                  <a:lnTo>
                    <a:pt x="1343" y="806"/>
                  </a:lnTo>
                  <a:lnTo>
                    <a:pt x="1357" y="806"/>
                  </a:lnTo>
                  <a:lnTo>
                    <a:pt x="1357" y="809"/>
                  </a:lnTo>
                  <a:lnTo>
                    <a:pt x="1365" y="809"/>
                  </a:lnTo>
                  <a:lnTo>
                    <a:pt x="1365" y="811"/>
                  </a:lnTo>
                  <a:lnTo>
                    <a:pt x="1367" y="811"/>
                  </a:lnTo>
                  <a:lnTo>
                    <a:pt x="1367" y="812"/>
                  </a:lnTo>
                  <a:lnTo>
                    <a:pt x="1377" y="812"/>
                  </a:lnTo>
                  <a:lnTo>
                    <a:pt x="1377" y="814"/>
                  </a:lnTo>
                  <a:lnTo>
                    <a:pt x="1389" y="814"/>
                  </a:lnTo>
                  <a:lnTo>
                    <a:pt x="1389" y="816"/>
                  </a:lnTo>
                  <a:lnTo>
                    <a:pt x="1400" y="816"/>
                  </a:lnTo>
                  <a:lnTo>
                    <a:pt x="1400" y="817"/>
                  </a:lnTo>
                  <a:lnTo>
                    <a:pt x="1403" y="817"/>
                  </a:lnTo>
                  <a:lnTo>
                    <a:pt x="1403" y="819"/>
                  </a:lnTo>
                  <a:lnTo>
                    <a:pt x="1424" y="819"/>
                  </a:lnTo>
                  <a:lnTo>
                    <a:pt x="1424" y="822"/>
                  </a:lnTo>
                  <a:lnTo>
                    <a:pt x="1432" y="822"/>
                  </a:lnTo>
                  <a:lnTo>
                    <a:pt x="1432" y="825"/>
                  </a:lnTo>
                  <a:lnTo>
                    <a:pt x="1436" y="825"/>
                  </a:lnTo>
                  <a:lnTo>
                    <a:pt x="1436" y="830"/>
                  </a:lnTo>
                  <a:lnTo>
                    <a:pt x="1441" y="830"/>
                  </a:lnTo>
                  <a:lnTo>
                    <a:pt x="1441" y="832"/>
                  </a:lnTo>
                  <a:lnTo>
                    <a:pt x="1455" y="832"/>
                  </a:lnTo>
                  <a:lnTo>
                    <a:pt x="1455" y="833"/>
                  </a:lnTo>
                  <a:lnTo>
                    <a:pt x="1463" y="833"/>
                  </a:lnTo>
                  <a:lnTo>
                    <a:pt x="1463" y="837"/>
                  </a:lnTo>
                  <a:lnTo>
                    <a:pt x="1479" y="837"/>
                  </a:lnTo>
                  <a:lnTo>
                    <a:pt x="1479" y="840"/>
                  </a:lnTo>
                  <a:lnTo>
                    <a:pt x="1484" y="840"/>
                  </a:lnTo>
                  <a:lnTo>
                    <a:pt x="1484" y="841"/>
                  </a:lnTo>
                  <a:lnTo>
                    <a:pt x="1494" y="841"/>
                  </a:lnTo>
                  <a:lnTo>
                    <a:pt x="1494" y="843"/>
                  </a:lnTo>
                  <a:lnTo>
                    <a:pt x="1496" y="843"/>
                  </a:lnTo>
                  <a:lnTo>
                    <a:pt x="1496" y="845"/>
                  </a:lnTo>
                  <a:lnTo>
                    <a:pt x="1503" y="845"/>
                  </a:lnTo>
                  <a:lnTo>
                    <a:pt x="1503" y="846"/>
                  </a:lnTo>
                  <a:lnTo>
                    <a:pt x="1522" y="846"/>
                  </a:lnTo>
                  <a:lnTo>
                    <a:pt x="1522" y="848"/>
                  </a:lnTo>
                  <a:lnTo>
                    <a:pt x="1527" y="848"/>
                  </a:lnTo>
                  <a:lnTo>
                    <a:pt x="1527" y="850"/>
                  </a:lnTo>
                  <a:lnTo>
                    <a:pt x="1532" y="850"/>
                  </a:lnTo>
                  <a:lnTo>
                    <a:pt x="1532" y="851"/>
                  </a:lnTo>
                  <a:lnTo>
                    <a:pt x="1534" y="851"/>
                  </a:lnTo>
                  <a:lnTo>
                    <a:pt x="1534" y="858"/>
                  </a:lnTo>
                  <a:lnTo>
                    <a:pt x="1537" y="858"/>
                  </a:lnTo>
                  <a:lnTo>
                    <a:pt x="1537" y="859"/>
                  </a:lnTo>
                  <a:lnTo>
                    <a:pt x="1561" y="859"/>
                  </a:lnTo>
                  <a:lnTo>
                    <a:pt x="1561" y="862"/>
                  </a:lnTo>
                  <a:lnTo>
                    <a:pt x="1572" y="862"/>
                  </a:lnTo>
                  <a:lnTo>
                    <a:pt x="1572" y="864"/>
                  </a:lnTo>
                  <a:lnTo>
                    <a:pt x="1577" y="864"/>
                  </a:lnTo>
                  <a:lnTo>
                    <a:pt x="1577" y="866"/>
                  </a:lnTo>
                  <a:lnTo>
                    <a:pt x="1584" y="866"/>
                  </a:lnTo>
                  <a:lnTo>
                    <a:pt x="1584" y="869"/>
                  </a:lnTo>
                  <a:lnTo>
                    <a:pt x="1587" y="869"/>
                  </a:lnTo>
                  <a:lnTo>
                    <a:pt x="1587" y="870"/>
                  </a:lnTo>
                  <a:lnTo>
                    <a:pt x="1599" y="870"/>
                  </a:lnTo>
                  <a:lnTo>
                    <a:pt x="1599" y="872"/>
                  </a:lnTo>
                  <a:lnTo>
                    <a:pt x="1604" y="872"/>
                  </a:lnTo>
                  <a:lnTo>
                    <a:pt x="1604" y="874"/>
                  </a:lnTo>
                  <a:lnTo>
                    <a:pt x="1613" y="874"/>
                  </a:lnTo>
                  <a:lnTo>
                    <a:pt x="1613" y="875"/>
                  </a:lnTo>
                  <a:lnTo>
                    <a:pt x="1615" y="875"/>
                  </a:lnTo>
                  <a:lnTo>
                    <a:pt x="1615" y="879"/>
                  </a:lnTo>
                  <a:lnTo>
                    <a:pt x="1627" y="879"/>
                  </a:lnTo>
                  <a:lnTo>
                    <a:pt x="1627" y="882"/>
                  </a:lnTo>
                  <a:lnTo>
                    <a:pt x="1635" y="882"/>
                  </a:lnTo>
                  <a:lnTo>
                    <a:pt x="1635" y="885"/>
                  </a:lnTo>
                  <a:lnTo>
                    <a:pt x="1637" y="885"/>
                  </a:lnTo>
                  <a:lnTo>
                    <a:pt x="1637" y="887"/>
                  </a:lnTo>
                  <a:lnTo>
                    <a:pt x="1639" y="887"/>
                  </a:lnTo>
                  <a:lnTo>
                    <a:pt x="1639" y="888"/>
                  </a:lnTo>
                  <a:lnTo>
                    <a:pt x="1647" y="888"/>
                  </a:lnTo>
                  <a:lnTo>
                    <a:pt x="1647" y="891"/>
                  </a:lnTo>
                  <a:lnTo>
                    <a:pt x="1656" y="891"/>
                  </a:lnTo>
                  <a:lnTo>
                    <a:pt x="1656" y="893"/>
                  </a:lnTo>
                  <a:lnTo>
                    <a:pt x="1666" y="893"/>
                  </a:lnTo>
                  <a:lnTo>
                    <a:pt x="1666" y="896"/>
                  </a:lnTo>
                  <a:lnTo>
                    <a:pt x="1685" y="896"/>
                  </a:lnTo>
                  <a:lnTo>
                    <a:pt x="1685" y="898"/>
                  </a:lnTo>
                  <a:lnTo>
                    <a:pt x="1694" y="898"/>
                  </a:lnTo>
                  <a:lnTo>
                    <a:pt x="1694" y="899"/>
                  </a:lnTo>
                  <a:lnTo>
                    <a:pt x="1704" y="899"/>
                  </a:lnTo>
                  <a:lnTo>
                    <a:pt x="1704" y="901"/>
                  </a:lnTo>
                  <a:lnTo>
                    <a:pt x="1713" y="901"/>
                  </a:lnTo>
                  <a:lnTo>
                    <a:pt x="1713" y="903"/>
                  </a:lnTo>
                  <a:lnTo>
                    <a:pt x="1733" y="903"/>
                  </a:lnTo>
                  <a:lnTo>
                    <a:pt x="1733" y="904"/>
                  </a:lnTo>
                  <a:lnTo>
                    <a:pt x="1752" y="904"/>
                  </a:lnTo>
                  <a:lnTo>
                    <a:pt x="1752" y="906"/>
                  </a:lnTo>
                  <a:lnTo>
                    <a:pt x="1756" y="906"/>
                  </a:lnTo>
                  <a:lnTo>
                    <a:pt x="1756" y="911"/>
                  </a:lnTo>
                  <a:lnTo>
                    <a:pt x="1776" y="911"/>
                  </a:lnTo>
                  <a:lnTo>
                    <a:pt x="1776" y="912"/>
                  </a:lnTo>
                  <a:lnTo>
                    <a:pt x="1783" y="912"/>
                  </a:lnTo>
                  <a:lnTo>
                    <a:pt x="1783" y="914"/>
                  </a:lnTo>
                  <a:lnTo>
                    <a:pt x="1799" y="914"/>
                  </a:lnTo>
                  <a:lnTo>
                    <a:pt x="1799" y="916"/>
                  </a:lnTo>
                  <a:lnTo>
                    <a:pt x="1819" y="916"/>
                  </a:lnTo>
                  <a:lnTo>
                    <a:pt x="1819" y="917"/>
                  </a:lnTo>
                  <a:lnTo>
                    <a:pt x="1821" y="917"/>
                  </a:lnTo>
                  <a:lnTo>
                    <a:pt x="1821" y="919"/>
                  </a:lnTo>
                  <a:lnTo>
                    <a:pt x="1840" y="919"/>
                  </a:lnTo>
                  <a:lnTo>
                    <a:pt x="1840" y="920"/>
                  </a:lnTo>
                  <a:lnTo>
                    <a:pt x="1852" y="920"/>
                  </a:lnTo>
                  <a:lnTo>
                    <a:pt x="1852" y="924"/>
                  </a:lnTo>
                  <a:lnTo>
                    <a:pt x="1871" y="924"/>
                  </a:lnTo>
                  <a:lnTo>
                    <a:pt x="1871" y="925"/>
                  </a:lnTo>
                  <a:lnTo>
                    <a:pt x="1874" y="925"/>
                  </a:lnTo>
                  <a:lnTo>
                    <a:pt x="1874" y="927"/>
                  </a:lnTo>
                  <a:lnTo>
                    <a:pt x="1881" y="927"/>
                  </a:lnTo>
                  <a:lnTo>
                    <a:pt x="1881" y="929"/>
                  </a:lnTo>
                  <a:lnTo>
                    <a:pt x="1895" y="929"/>
                  </a:lnTo>
                  <a:lnTo>
                    <a:pt x="1895" y="930"/>
                  </a:lnTo>
                  <a:lnTo>
                    <a:pt x="1900" y="930"/>
                  </a:lnTo>
                  <a:lnTo>
                    <a:pt x="1900" y="932"/>
                  </a:lnTo>
                  <a:lnTo>
                    <a:pt x="1902" y="932"/>
                  </a:lnTo>
                  <a:lnTo>
                    <a:pt x="1902" y="933"/>
                  </a:lnTo>
                  <a:lnTo>
                    <a:pt x="1909" y="933"/>
                  </a:lnTo>
                  <a:lnTo>
                    <a:pt x="1909" y="935"/>
                  </a:lnTo>
                  <a:lnTo>
                    <a:pt x="1912" y="935"/>
                  </a:lnTo>
                  <a:lnTo>
                    <a:pt x="1912" y="938"/>
                  </a:lnTo>
                  <a:lnTo>
                    <a:pt x="1914" y="938"/>
                  </a:lnTo>
                  <a:lnTo>
                    <a:pt x="1914" y="940"/>
                  </a:lnTo>
                  <a:lnTo>
                    <a:pt x="1950" y="940"/>
                  </a:lnTo>
                  <a:lnTo>
                    <a:pt x="1950" y="941"/>
                  </a:lnTo>
                  <a:lnTo>
                    <a:pt x="1962" y="941"/>
                  </a:lnTo>
                  <a:lnTo>
                    <a:pt x="1962" y="943"/>
                  </a:lnTo>
                  <a:lnTo>
                    <a:pt x="1969" y="943"/>
                  </a:lnTo>
                  <a:lnTo>
                    <a:pt x="1969" y="945"/>
                  </a:lnTo>
                  <a:lnTo>
                    <a:pt x="1974" y="945"/>
                  </a:lnTo>
                  <a:lnTo>
                    <a:pt x="1974" y="946"/>
                  </a:lnTo>
                  <a:lnTo>
                    <a:pt x="1988" y="946"/>
                  </a:lnTo>
                  <a:lnTo>
                    <a:pt x="1988" y="948"/>
                  </a:lnTo>
                  <a:lnTo>
                    <a:pt x="2010" y="948"/>
                  </a:lnTo>
                  <a:lnTo>
                    <a:pt x="2010" y="953"/>
                  </a:lnTo>
                  <a:lnTo>
                    <a:pt x="2014" y="953"/>
                  </a:lnTo>
                  <a:lnTo>
                    <a:pt x="2014" y="954"/>
                  </a:lnTo>
                  <a:lnTo>
                    <a:pt x="2017" y="954"/>
                  </a:lnTo>
                  <a:lnTo>
                    <a:pt x="2017" y="956"/>
                  </a:lnTo>
                  <a:lnTo>
                    <a:pt x="2031" y="956"/>
                  </a:lnTo>
                  <a:lnTo>
                    <a:pt x="2031" y="958"/>
                  </a:lnTo>
                  <a:lnTo>
                    <a:pt x="2038" y="958"/>
                  </a:lnTo>
                  <a:lnTo>
                    <a:pt x="2038" y="959"/>
                  </a:lnTo>
                  <a:lnTo>
                    <a:pt x="2041" y="959"/>
                  </a:lnTo>
                  <a:lnTo>
                    <a:pt x="2041" y="962"/>
                  </a:lnTo>
                  <a:lnTo>
                    <a:pt x="2067" y="962"/>
                  </a:lnTo>
                  <a:lnTo>
                    <a:pt x="2067" y="964"/>
                  </a:lnTo>
                  <a:lnTo>
                    <a:pt x="2081" y="964"/>
                  </a:lnTo>
                  <a:lnTo>
                    <a:pt x="2081" y="966"/>
                  </a:lnTo>
                  <a:lnTo>
                    <a:pt x="2091" y="966"/>
                  </a:lnTo>
                  <a:lnTo>
                    <a:pt x="2091" y="967"/>
                  </a:lnTo>
                  <a:lnTo>
                    <a:pt x="2101" y="967"/>
                  </a:lnTo>
                  <a:lnTo>
                    <a:pt x="2101" y="969"/>
                  </a:lnTo>
                  <a:lnTo>
                    <a:pt x="2115" y="969"/>
                  </a:lnTo>
                  <a:lnTo>
                    <a:pt x="2115" y="972"/>
                  </a:lnTo>
                  <a:lnTo>
                    <a:pt x="2120" y="972"/>
                  </a:lnTo>
                  <a:lnTo>
                    <a:pt x="2120" y="977"/>
                  </a:lnTo>
                  <a:lnTo>
                    <a:pt x="2167" y="977"/>
                  </a:lnTo>
                  <a:lnTo>
                    <a:pt x="2167" y="978"/>
                  </a:lnTo>
                  <a:lnTo>
                    <a:pt x="2198" y="978"/>
                  </a:lnTo>
                  <a:lnTo>
                    <a:pt x="2198" y="980"/>
                  </a:lnTo>
                  <a:lnTo>
                    <a:pt x="2220" y="980"/>
                  </a:lnTo>
                  <a:lnTo>
                    <a:pt x="2220" y="982"/>
                  </a:lnTo>
                  <a:lnTo>
                    <a:pt x="2230" y="982"/>
                  </a:lnTo>
                  <a:lnTo>
                    <a:pt x="2230" y="983"/>
                  </a:lnTo>
                  <a:lnTo>
                    <a:pt x="2234" y="983"/>
                  </a:lnTo>
                  <a:lnTo>
                    <a:pt x="2234" y="987"/>
                  </a:lnTo>
                  <a:lnTo>
                    <a:pt x="2253" y="987"/>
                  </a:lnTo>
                  <a:lnTo>
                    <a:pt x="2253" y="988"/>
                  </a:lnTo>
                  <a:lnTo>
                    <a:pt x="2256" y="988"/>
                  </a:lnTo>
                  <a:lnTo>
                    <a:pt x="2256" y="991"/>
                  </a:lnTo>
                  <a:lnTo>
                    <a:pt x="2265" y="991"/>
                  </a:lnTo>
                  <a:lnTo>
                    <a:pt x="2265" y="993"/>
                  </a:lnTo>
                  <a:lnTo>
                    <a:pt x="2296" y="993"/>
                  </a:lnTo>
                  <a:lnTo>
                    <a:pt x="2296" y="995"/>
                  </a:lnTo>
                  <a:lnTo>
                    <a:pt x="2330" y="995"/>
                  </a:lnTo>
                  <a:lnTo>
                    <a:pt x="2330" y="996"/>
                  </a:lnTo>
                  <a:lnTo>
                    <a:pt x="2332" y="996"/>
                  </a:lnTo>
                  <a:lnTo>
                    <a:pt x="2332" y="999"/>
                  </a:lnTo>
                  <a:lnTo>
                    <a:pt x="2349" y="999"/>
                  </a:lnTo>
                  <a:lnTo>
                    <a:pt x="2349" y="1001"/>
                  </a:lnTo>
                  <a:lnTo>
                    <a:pt x="2394" y="1001"/>
                  </a:lnTo>
                  <a:lnTo>
                    <a:pt x="2394" y="1003"/>
                  </a:lnTo>
                  <a:lnTo>
                    <a:pt x="2437" y="1003"/>
                  </a:lnTo>
                  <a:lnTo>
                    <a:pt x="2437" y="1004"/>
                  </a:lnTo>
                  <a:lnTo>
                    <a:pt x="2449" y="1004"/>
                  </a:lnTo>
                  <a:lnTo>
                    <a:pt x="2449" y="1006"/>
                  </a:lnTo>
                  <a:lnTo>
                    <a:pt x="2473" y="1006"/>
                  </a:lnTo>
                  <a:lnTo>
                    <a:pt x="2473" y="1007"/>
                  </a:lnTo>
                  <a:lnTo>
                    <a:pt x="2478" y="1007"/>
                  </a:lnTo>
                  <a:lnTo>
                    <a:pt x="2478" y="1011"/>
                  </a:lnTo>
                  <a:lnTo>
                    <a:pt x="2495" y="1011"/>
                  </a:lnTo>
                  <a:lnTo>
                    <a:pt x="2495" y="1012"/>
                  </a:lnTo>
                  <a:lnTo>
                    <a:pt x="2511" y="1012"/>
                  </a:lnTo>
                  <a:lnTo>
                    <a:pt x="2511" y="1014"/>
                  </a:lnTo>
                  <a:lnTo>
                    <a:pt x="2514" y="1014"/>
                  </a:lnTo>
                  <a:lnTo>
                    <a:pt x="2514" y="1016"/>
                  </a:lnTo>
                  <a:lnTo>
                    <a:pt x="2528" y="1016"/>
                  </a:lnTo>
                  <a:lnTo>
                    <a:pt x="2528" y="1017"/>
                  </a:lnTo>
                  <a:lnTo>
                    <a:pt x="2538" y="1017"/>
                  </a:lnTo>
                  <a:lnTo>
                    <a:pt x="2538" y="1019"/>
                  </a:lnTo>
                  <a:lnTo>
                    <a:pt x="2540" y="1019"/>
                  </a:lnTo>
                  <a:lnTo>
                    <a:pt x="2540" y="1022"/>
                  </a:lnTo>
                  <a:lnTo>
                    <a:pt x="2552" y="1022"/>
                  </a:lnTo>
                  <a:lnTo>
                    <a:pt x="2552" y="1024"/>
                  </a:lnTo>
                  <a:lnTo>
                    <a:pt x="2564" y="1024"/>
                  </a:lnTo>
                  <a:lnTo>
                    <a:pt x="2564" y="1025"/>
                  </a:lnTo>
                  <a:lnTo>
                    <a:pt x="2590" y="1025"/>
                  </a:lnTo>
                  <a:lnTo>
                    <a:pt x="2590" y="1027"/>
                  </a:lnTo>
                  <a:lnTo>
                    <a:pt x="2629" y="1027"/>
                  </a:lnTo>
                  <a:lnTo>
                    <a:pt x="2629" y="1028"/>
                  </a:lnTo>
                  <a:lnTo>
                    <a:pt x="2648" y="1028"/>
                  </a:lnTo>
                  <a:lnTo>
                    <a:pt x="2648" y="1030"/>
                  </a:lnTo>
                  <a:lnTo>
                    <a:pt x="2672" y="1030"/>
                  </a:lnTo>
                  <a:lnTo>
                    <a:pt x="2672" y="1033"/>
                  </a:lnTo>
                  <a:lnTo>
                    <a:pt x="2691" y="1033"/>
                  </a:lnTo>
                  <a:lnTo>
                    <a:pt x="2691" y="1035"/>
                  </a:lnTo>
                  <a:lnTo>
                    <a:pt x="2695" y="1035"/>
                  </a:lnTo>
                  <a:lnTo>
                    <a:pt x="2695" y="1036"/>
                  </a:lnTo>
                  <a:lnTo>
                    <a:pt x="2707" y="1036"/>
                  </a:lnTo>
                  <a:lnTo>
                    <a:pt x="2707" y="1038"/>
                  </a:lnTo>
                  <a:lnTo>
                    <a:pt x="2717" y="1038"/>
                  </a:lnTo>
                  <a:lnTo>
                    <a:pt x="2717" y="1040"/>
                  </a:lnTo>
                  <a:lnTo>
                    <a:pt x="2729" y="1040"/>
                  </a:lnTo>
                  <a:lnTo>
                    <a:pt x="2729" y="1041"/>
                  </a:lnTo>
                  <a:lnTo>
                    <a:pt x="2758" y="1041"/>
                  </a:lnTo>
                  <a:lnTo>
                    <a:pt x="2758" y="1045"/>
                  </a:lnTo>
                  <a:lnTo>
                    <a:pt x="2767" y="1045"/>
                  </a:lnTo>
                  <a:lnTo>
                    <a:pt x="2767" y="1048"/>
                  </a:lnTo>
                  <a:lnTo>
                    <a:pt x="2810" y="1048"/>
                  </a:lnTo>
                  <a:lnTo>
                    <a:pt x="2810" y="1049"/>
                  </a:lnTo>
                  <a:lnTo>
                    <a:pt x="2870" y="1049"/>
                  </a:lnTo>
                  <a:lnTo>
                    <a:pt x="2870" y="1051"/>
                  </a:lnTo>
                  <a:lnTo>
                    <a:pt x="2884" y="1051"/>
                  </a:lnTo>
                  <a:lnTo>
                    <a:pt x="2884" y="1053"/>
                  </a:lnTo>
                  <a:lnTo>
                    <a:pt x="2906" y="1053"/>
                  </a:lnTo>
                  <a:lnTo>
                    <a:pt x="2906" y="1056"/>
                  </a:lnTo>
                  <a:lnTo>
                    <a:pt x="2956" y="1056"/>
                  </a:lnTo>
                  <a:lnTo>
                    <a:pt x="2956" y="1057"/>
                  </a:lnTo>
                  <a:lnTo>
                    <a:pt x="2965" y="1057"/>
                  </a:lnTo>
                  <a:lnTo>
                    <a:pt x="2965" y="1059"/>
                  </a:lnTo>
                  <a:lnTo>
                    <a:pt x="3011" y="1059"/>
                  </a:lnTo>
                  <a:lnTo>
                    <a:pt x="3011" y="1061"/>
                  </a:lnTo>
                  <a:lnTo>
                    <a:pt x="3044" y="1061"/>
                  </a:lnTo>
                  <a:lnTo>
                    <a:pt x="3044" y="1062"/>
                  </a:lnTo>
                  <a:lnTo>
                    <a:pt x="3047" y="1062"/>
                  </a:lnTo>
                  <a:lnTo>
                    <a:pt x="3047" y="1064"/>
                  </a:lnTo>
                  <a:lnTo>
                    <a:pt x="3051" y="1064"/>
                  </a:lnTo>
                  <a:lnTo>
                    <a:pt x="3051" y="1067"/>
                  </a:lnTo>
                  <a:lnTo>
                    <a:pt x="3073" y="1067"/>
                  </a:lnTo>
                  <a:lnTo>
                    <a:pt x="3073" y="1069"/>
                  </a:lnTo>
                  <a:lnTo>
                    <a:pt x="3121" y="1069"/>
                  </a:lnTo>
                  <a:lnTo>
                    <a:pt x="3121" y="1070"/>
                  </a:lnTo>
                  <a:lnTo>
                    <a:pt x="3149" y="1070"/>
                  </a:lnTo>
                  <a:lnTo>
                    <a:pt x="3149" y="1072"/>
                  </a:lnTo>
                  <a:lnTo>
                    <a:pt x="3168" y="1072"/>
                  </a:lnTo>
                  <a:lnTo>
                    <a:pt x="3168" y="1074"/>
                  </a:lnTo>
                  <a:lnTo>
                    <a:pt x="3214" y="1074"/>
                  </a:lnTo>
                  <a:lnTo>
                    <a:pt x="3214" y="1077"/>
                  </a:lnTo>
                  <a:lnTo>
                    <a:pt x="3240" y="1077"/>
                  </a:lnTo>
                  <a:lnTo>
                    <a:pt x="3240" y="1078"/>
                  </a:lnTo>
                  <a:lnTo>
                    <a:pt x="3252" y="1078"/>
                  </a:lnTo>
                  <a:lnTo>
                    <a:pt x="3252" y="1080"/>
                  </a:lnTo>
                  <a:lnTo>
                    <a:pt x="3281" y="1080"/>
                  </a:lnTo>
                  <a:lnTo>
                    <a:pt x="3281" y="1082"/>
                  </a:lnTo>
                  <a:lnTo>
                    <a:pt x="3293" y="1082"/>
                  </a:lnTo>
                  <a:lnTo>
                    <a:pt x="3293" y="1083"/>
                  </a:lnTo>
                  <a:lnTo>
                    <a:pt x="3302" y="1083"/>
                  </a:lnTo>
                  <a:lnTo>
                    <a:pt x="3302" y="1086"/>
                  </a:lnTo>
                  <a:lnTo>
                    <a:pt x="3312" y="1086"/>
                  </a:lnTo>
                  <a:lnTo>
                    <a:pt x="3312" y="1088"/>
                  </a:lnTo>
                  <a:lnTo>
                    <a:pt x="3345" y="1088"/>
                  </a:lnTo>
                  <a:lnTo>
                    <a:pt x="3345" y="1090"/>
                  </a:lnTo>
                  <a:lnTo>
                    <a:pt x="3362" y="1090"/>
                  </a:lnTo>
                  <a:lnTo>
                    <a:pt x="3362" y="1091"/>
                  </a:lnTo>
                  <a:lnTo>
                    <a:pt x="3501" y="1091"/>
                  </a:lnTo>
                  <a:lnTo>
                    <a:pt x="3501" y="1093"/>
                  </a:lnTo>
                  <a:lnTo>
                    <a:pt x="3570" y="1093"/>
                  </a:lnTo>
                  <a:lnTo>
                    <a:pt x="3570" y="1096"/>
                  </a:lnTo>
                  <a:lnTo>
                    <a:pt x="3608" y="1096"/>
                  </a:lnTo>
                  <a:lnTo>
                    <a:pt x="3608" y="1098"/>
                  </a:lnTo>
                  <a:lnTo>
                    <a:pt x="3625" y="1098"/>
                  </a:lnTo>
                  <a:lnTo>
                    <a:pt x="3625" y="1099"/>
                  </a:lnTo>
                  <a:lnTo>
                    <a:pt x="3649" y="1099"/>
                  </a:lnTo>
                  <a:lnTo>
                    <a:pt x="3649" y="1101"/>
                  </a:lnTo>
                  <a:lnTo>
                    <a:pt x="3670" y="1101"/>
                  </a:lnTo>
                  <a:lnTo>
                    <a:pt x="3670" y="1104"/>
                  </a:lnTo>
                  <a:lnTo>
                    <a:pt x="3711" y="1104"/>
                  </a:lnTo>
                  <a:lnTo>
                    <a:pt x="3711" y="1106"/>
                  </a:lnTo>
                  <a:lnTo>
                    <a:pt x="3857" y="1106"/>
                  </a:lnTo>
                  <a:lnTo>
                    <a:pt x="3857" y="1107"/>
                  </a:lnTo>
                  <a:lnTo>
                    <a:pt x="3864" y="1107"/>
                  </a:lnTo>
                  <a:lnTo>
                    <a:pt x="3864" y="1109"/>
                  </a:lnTo>
                  <a:lnTo>
                    <a:pt x="3869" y="1109"/>
                  </a:lnTo>
                  <a:lnTo>
                    <a:pt x="3869" y="1111"/>
                  </a:lnTo>
                  <a:lnTo>
                    <a:pt x="3876" y="1111"/>
                  </a:lnTo>
                  <a:lnTo>
                    <a:pt x="3876" y="1114"/>
                  </a:lnTo>
                  <a:lnTo>
                    <a:pt x="3940" y="1114"/>
                  </a:lnTo>
                  <a:lnTo>
                    <a:pt x="3940" y="1115"/>
                  </a:lnTo>
                  <a:lnTo>
                    <a:pt x="3955" y="1115"/>
                  </a:lnTo>
                  <a:lnTo>
                    <a:pt x="3955" y="1117"/>
                  </a:lnTo>
                  <a:lnTo>
                    <a:pt x="3962" y="1117"/>
                  </a:lnTo>
                  <a:lnTo>
                    <a:pt x="3962" y="1117"/>
                  </a:lnTo>
                  <a:lnTo>
                    <a:pt x="4012" y="1117"/>
                  </a:lnTo>
                  <a:lnTo>
                    <a:pt x="4014" y="1117"/>
                  </a:lnTo>
                  <a:lnTo>
                    <a:pt x="4014" y="1119"/>
                  </a:lnTo>
                  <a:lnTo>
                    <a:pt x="4017" y="1119"/>
                  </a:lnTo>
                  <a:lnTo>
                    <a:pt x="4017" y="1122"/>
                  </a:lnTo>
                  <a:lnTo>
                    <a:pt x="4024" y="1122"/>
                  </a:lnTo>
                  <a:lnTo>
                    <a:pt x="4024" y="1123"/>
                  </a:lnTo>
                  <a:lnTo>
                    <a:pt x="4074" y="1123"/>
                  </a:lnTo>
                  <a:lnTo>
                    <a:pt x="4074" y="1125"/>
                  </a:lnTo>
                  <a:lnTo>
                    <a:pt x="4177" y="1125"/>
                  </a:lnTo>
                  <a:lnTo>
                    <a:pt x="4177" y="1127"/>
                  </a:lnTo>
                  <a:lnTo>
                    <a:pt x="4241" y="1127"/>
                  </a:lnTo>
                  <a:lnTo>
                    <a:pt x="4241" y="1130"/>
                  </a:lnTo>
                  <a:lnTo>
                    <a:pt x="4354" y="1130"/>
                  </a:lnTo>
                  <a:lnTo>
                    <a:pt x="4354" y="1132"/>
                  </a:lnTo>
                  <a:lnTo>
                    <a:pt x="4373" y="1132"/>
                  </a:lnTo>
                  <a:lnTo>
                    <a:pt x="4373" y="1132"/>
                  </a:lnTo>
                  <a:lnTo>
                    <a:pt x="4561" y="1132"/>
                  </a:lnTo>
                  <a:lnTo>
                    <a:pt x="4573" y="1132"/>
                  </a:lnTo>
                  <a:lnTo>
                    <a:pt x="4573" y="1136"/>
                  </a:lnTo>
                  <a:lnTo>
                    <a:pt x="4581" y="1136"/>
                  </a:lnTo>
                  <a:lnTo>
                    <a:pt x="4581" y="1138"/>
                  </a:lnTo>
                  <a:lnTo>
                    <a:pt x="4583" y="1138"/>
                  </a:lnTo>
                  <a:lnTo>
                    <a:pt x="4583" y="1138"/>
                  </a:lnTo>
                  <a:lnTo>
                    <a:pt x="4624" y="1138"/>
                  </a:lnTo>
                  <a:lnTo>
                    <a:pt x="4631" y="1138"/>
                  </a:lnTo>
                  <a:lnTo>
                    <a:pt x="4631" y="1140"/>
                  </a:lnTo>
                  <a:lnTo>
                    <a:pt x="4678" y="1140"/>
                  </a:lnTo>
                  <a:lnTo>
                    <a:pt x="4678" y="1143"/>
                  </a:lnTo>
                  <a:lnTo>
                    <a:pt x="4688" y="1143"/>
                  </a:lnTo>
                  <a:lnTo>
                    <a:pt x="4688" y="1143"/>
                  </a:lnTo>
                  <a:lnTo>
                    <a:pt x="4748" y="1143"/>
                  </a:lnTo>
                  <a:lnTo>
                    <a:pt x="4753" y="1143"/>
                  </a:lnTo>
                  <a:lnTo>
                    <a:pt x="4753" y="1144"/>
                  </a:lnTo>
                  <a:lnTo>
                    <a:pt x="4755" y="1144"/>
                  </a:lnTo>
                  <a:lnTo>
                    <a:pt x="4755" y="1148"/>
                  </a:lnTo>
                  <a:lnTo>
                    <a:pt x="4779" y="1148"/>
                  </a:lnTo>
                  <a:lnTo>
                    <a:pt x="4779" y="1149"/>
                  </a:lnTo>
                  <a:lnTo>
                    <a:pt x="4791" y="1149"/>
                  </a:lnTo>
                  <a:lnTo>
                    <a:pt x="4791" y="1149"/>
                  </a:lnTo>
                  <a:lnTo>
                    <a:pt x="4913" y="1149"/>
                  </a:lnTo>
                  <a:lnTo>
                    <a:pt x="4917" y="1149"/>
                  </a:lnTo>
                  <a:lnTo>
                    <a:pt x="4917" y="1151"/>
                  </a:lnTo>
                  <a:lnTo>
                    <a:pt x="4920" y="1151"/>
                  </a:lnTo>
                  <a:lnTo>
                    <a:pt x="4920" y="1154"/>
                  </a:lnTo>
                  <a:lnTo>
                    <a:pt x="4925" y="1154"/>
                  </a:lnTo>
                  <a:lnTo>
                    <a:pt x="4925" y="1154"/>
                  </a:lnTo>
                  <a:lnTo>
                    <a:pt x="4953" y="1154"/>
                  </a:lnTo>
                  <a:lnTo>
                    <a:pt x="4956" y="1154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FB9B1C12-392F-45B6-A3FE-F5093B51A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4851400" cy="1304925"/>
            </a:xfrm>
            <a:custGeom>
              <a:avLst/>
              <a:gdLst>
                <a:gd name="T0" fmla="*/ 39 w 3056"/>
                <a:gd name="T1" fmla="*/ 12 h 822"/>
                <a:gd name="T2" fmla="*/ 58 w 3056"/>
                <a:gd name="T3" fmla="*/ 26 h 822"/>
                <a:gd name="T4" fmla="*/ 72 w 3056"/>
                <a:gd name="T5" fmla="*/ 42 h 822"/>
                <a:gd name="T6" fmla="*/ 96 w 3056"/>
                <a:gd name="T7" fmla="*/ 57 h 822"/>
                <a:gd name="T8" fmla="*/ 115 w 3056"/>
                <a:gd name="T9" fmla="*/ 73 h 822"/>
                <a:gd name="T10" fmla="*/ 144 w 3056"/>
                <a:gd name="T11" fmla="*/ 84 h 822"/>
                <a:gd name="T12" fmla="*/ 158 w 3056"/>
                <a:gd name="T13" fmla="*/ 99 h 822"/>
                <a:gd name="T14" fmla="*/ 182 w 3056"/>
                <a:gd name="T15" fmla="*/ 113 h 822"/>
                <a:gd name="T16" fmla="*/ 196 w 3056"/>
                <a:gd name="T17" fmla="*/ 134 h 822"/>
                <a:gd name="T18" fmla="*/ 215 w 3056"/>
                <a:gd name="T19" fmla="*/ 145 h 822"/>
                <a:gd name="T20" fmla="*/ 235 w 3056"/>
                <a:gd name="T21" fmla="*/ 162 h 822"/>
                <a:gd name="T22" fmla="*/ 254 w 3056"/>
                <a:gd name="T23" fmla="*/ 176 h 822"/>
                <a:gd name="T24" fmla="*/ 275 w 3056"/>
                <a:gd name="T25" fmla="*/ 195 h 822"/>
                <a:gd name="T26" fmla="*/ 301 w 3056"/>
                <a:gd name="T27" fmla="*/ 208 h 822"/>
                <a:gd name="T28" fmla="*/ 321 w 3056"/>
                <a:gd name="T29" fmla="*/ 224 h 822"/>
                <a:gd name="T30" fmla="*/ 344 w 3056"/>
                <a:gd name="T31" fmla="*/ 236 h 822"/>
                <a:gd name="T32" fmla="*/ 361 w 3056"/>
                <a:gd name="T33" fmla="*/ 249 h 822"/>
                <a:gd name="T34" fmla="*/ 385 w 3056"/>
                <a:gd name="T35" fmla="*/ 261 h 822"/>
                <a:gd name="T36" fmla="*/ 404 w 3056"/>
                <a:gd name="T37" fmla="*/ 279 h 822"/>
                <a:gd name="T38" fmla="*/ 430 w 3056"/>
                <a:gd name="T39" fmla="*/ 290 h 822"/>
                <a:gd name="T40" fmla="*/ 457 w 3056"/>
                <a:gd name="T41" fmla="*/ 303 h 822"/>
                <a:gd name="T42" fmla="*/ 493 w 3056"/>
                <a:gd name="T43" fmla="*/ 316 h 822"/>
                <a:gd name="T44" fmla="*/ 521 w 3056"/>
                <a:gd name="T45" fmla="*/ 329 h 822"/>
                <a:gd name="T46" fmla="*/ 552 w 3056"/>
                <a:gd name="T47" fmla="*/ 339 h 822"/>
                <a:gd name="T48" fmla="*/ 571 w 3056"/>
                <a:gd name="T49" fmla="*/ 355 h 822"/>
                <a:gd name="T50" fmla="*/ 591 w 3056"/>
                <a:gd name="T51" fmla="*/ 368 h 822"/>
                <a:gd name="T52" fmla="*/ 614 w 3056"/>
                <a:gd name="T53" fmla="*/ 379 h 822"/>
                <a:gd name="T54" fmla="*/ 650 w 3056"/>
                <a:gd name="T55" fmla="*/ 390 h 822"/>
                <a:gd name="T56" fmla="*/ 686 w 3056"/>
                <a:gd name="T57" fmla="*/ 406 h 822"/>
                <a:gd name="T58" fmla="*/ 717 w 3056"/>
                <a:gd name="T59" fmla="*/ 418 h 822"/>
                <a:gd name="T60" fmla="*/ 741 w 3056"/>
                <a:gd name="T61" fmla="*/ 437 h 822"/>
                <a:gd name="T62" fmla="*/ 767 w 3056"/>
                <a:gd name="T63" fmla="*/ 452 h 822"/>
                <a:gd name="T64" fmla="*/ 784 w 3056"/>
                <a:gd name="T65" fmla="*/ 466 h 822"/>
                <a:gd name="T66" fmla="*/ 813 w 3056"/>
                <a:gd name="T67" fmla="*/ 479 h 822"/>
                <a:gd name="T68" fmla="*/ 844 w 3056"/>
                <a:gd name="T69" fmla="*/ 490 h 822"/>
                <a:gd name="T70" fmla="*/ 863 w 3056"/>
                <a:gd name="T71" fmla="*/ 500 h 822"/>
                <a:gd name="T72" fmla="*/ 911 w 3056"/>
                <a:gd name="T73" fmla="*/ 510 h 822"/>
                <a:gd name="T74" fmla="*/ 930 w 3056"/>
                <a:gd name="T75" fmla="*/ 521 h 822"/>
                <a:gd name="T76" fmla="*/ 961 w 3056"/>
                <a:gd name="T77" fmla="*/ 534 h 822"/>
                <a:gd name="T78" fmla="*/ 1006 w 3056"/>
                <a:gd name="T79" fmla="*/ 542 h 822"/>
                <a:gd name="T80" fmla="*/ 1028 w 3056"/>
                <a:gd name="T81" fmla="*/ 553 h 822"/>
                <a:gd name="T82" fmla="*/ 1064 w 3056"/>
                <a:gd name="T83" fmla="*/ 560 h 822"/>
                <a:gd name="T84" fmla="*/ 1097 w 3056"/>
                <a:gd name="T85" fmla="*/ 571 h 822"/>
                <a:gd name="T86" fmla="*/ 1128 w 3056"/>
                <a:gd name="T87" fmla="*/ 587 h 822"/>
                <a:gd name="T88" fmla="*/ 1185 w 3056"/>
                <a:gd name="T89" fmla="*/ 598 h 822"/>
                <a:gd name="T90" fmla="*/ 1226 w 3056"/>
                <a:gd name="T91" fmla="*/ 614 h 822"/>
                <a:gd name="T92" fmla="*/ 1264 w 3056"/>
                <a:gd name="T93" fmla="*/ 624 h 822"/>
                <a:gd name="T94" fmla="*/ 1334 w 3056"/>
                <a:gd name="T95" fmla="*/ 637 h 822"/>
                <a:gd name="T96" fmla="*/ 1441 w 3056"/>
                <a:gd name="T97" fmla="*/ 648 h 822"/>
                <a:gd name="T98" fmla="*/ 1539 w 3056"/>
                <a:gd name="T99" fmla="*/ 661 h 822"/>
                <a:gd name="T100" fmla="*/ 1620 w 3056"/>
                <a:gd name="T101" fmla="*/ 671 h 822"/>
                <a:gd name="T102" fmla="*/ 1675 w 3056"/>
                <a:gd name="T103" fmla="*/ 684 h 822"/>
                <a:gd name="T104" fmla="*/ 1783 w 3056"/>
                <a:gd name="T105" fmla="*/ 693 h 822"/>
                <a:gd name="T106" fmla="*/ 1850 w 3056"/>
                <a:gd name="T107" fmla="*/ 705 h 822"/>
                <a:gd name="T108" fmla="*/ 1921 w 3056"/>
                <a:gd name="T109" fmla="*/ 716 h 822"/>
                <a:gd name="T110" fmla="*/ 1974 w 3056"/>
                <a:gd name="T111" fmla="*/ 722 h 822"/>
                <a:gd name="T112" fmla="*/ 2098 w 3056"/>
                <a:gd name="T113" fmla="*/ 732 h 822"/>
                <a:gd name="T114" fmla="*/ 2273 w 3056"/>
                <a:gd name="T115" fmla="*/ 740 h 822"/>
                <a:gd name="T116" fmla="*/ 2528 w 3056"/>
                <a:gd name="T117" fmla="*/ 759 h 822"/>
                <a:gd name="T118" fmla="*/ 2657 w 3056"/>
                <a:gd name="T119" fmla="*/ 777 h 822"/>
                <a:gd name="T120" fmla="*/ 2822 w 3056"/>
                <a:gd name="T121" fmla="*/ 792 h 822"/>
                <a:gd name="T122" fmla="*/ 2994 w 3056"/>
                <a:gd name="T123" fmla="*/ 804 h 822"/>
                <a:gd name="T124" fmla="*/ 3047 w 3056"/>
                <a:gd name="T12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56" h="8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31" y="2"/>
                  </a:lnTo>
                  <a:lnTo>
                    <a:pt x="31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6" y="5"/>
                  </a:lnTo>
                  <a:lnTo>
                    <a:pt x="36" y="10"/>
                  </a:lnTo>
                  <a:lnTo>
                    <a:pt x="39" y="10"/>
                  </a:lnTo>
                  <a:lnTo>
                    <a:pt x="39" y="12"/>
                  </a:lnTo>
                  <a:lnTo>
                    <a:pt x="43" y="12"/>
                  </a:lnTo>
                  <a:lnTo>
                    <a:pt x="43" y="13"/>
                  </a:lnTo>
                  <a:lnTo>
                    <a:pt x="46" y="13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48" y="21"/>
                  </a:lnTo>
                  <a:lnTo>
                    <a:pt x="53" y="21"/>
                  </a:lnTo>
                  <a:lnTo>
                    <a:pt x="53" y="25"/>
                  </a:lnTo>
                  <a:lnTo>
                    <a:pt x="55" y="25"/>
                  </a:lnTo>
                  <a:lnTo>
                    <a:pt x="55" y="26"/>
                  </a:lnTo>
                  <a:lnTo>
                    <a:pt x="58" y="26"/>
                  </a:lnTo>
                  <a:lnTo>
                    <a:pt x="58" y="28"/>
                  </a:lnTo>
                  <a:lnTo>
                    <a:pt x="63" y="28"/>
                  </a:lnTo>
                  <a:lnTo>
                    <a:pt x="63" y="31"/>
                  </a:lnTo>
                  <a:lnTo>
                    <a:pt x="65" y="31"/>
                  </a:lnTo>
                  <a:lnTo>
                    <a:pt x="65" y="33"/>
                  </a:lnTo>
                  <a:lnTo>
                    <a:pt x="67" y="33"/>
                  </a:lnTo>
                  <a:lnTo>
                    <a:pt x="67" y="36"/>
                  </a:lnTo>
                  <a:lnTo>
                    <a:pt x="70" y="36"/>
                  </a:lnTo>
                  <a:lnTo>
                    <a:pt x="70" y="42"/>
                  </a:lnTo>
                  <a:lnTo>
                    <a:pt x="72" y="42"/>
                  </a:lnTo>
                  <a:lnTo>
                    <a:pt x="72" y="42"/>
                  </a:lnTo>
                  <a:lnTo>
                    <a:pt x="79" y="42"/>
                  </a:lnTo>
                  <a:lnTo>
                    <a:pt x="79" y="47"/>
                  </a:lnTo>
                  <a:lnTo>
                    <a:pt x="84" y="47"/>
                  </a:lnTo>
                  <a:lnTo>
                    <a:pt x="84" y="49"/>
                  </a:lnTo>
                  <a:lnTo>
                    <a:pt x="89" y="49"/>
                  </a:lnTo>
                  <a:lnTo>
                    <a:pt x="89" y="50"/>
                  </a:lnTo>
                  <a:lnTo>
                    <a:pt x="91" y="50"/>
                  </a:lnTo>
                  <a:lnTo>
                    <a:pt x="91" y="54"/>
                  </a:lnTo>
                  <a:lnTo>
                    <a:pt x="94" y="54"/>
                  </a:lnTo>
                  <a:lnTo>
                    <a:pt x="94" y="57"/>
                  </a:lnTo>
                  <a:lnTo>
                    <a:pt x="96" y="57"/>
                  </a:lnTo>
                  <a:lnTo>
                    <a:pt x="96" y="60"/>
                  </a:lnTo>
                  <a:lnTo>
                    <a:pt x="98" y="60"/>
                  </a:lnTo>
                  <a:lnTo>
                    <a:pt x="98" y="62"/>
                  </a:lnTo>
                  <a:lnTo>
                    <a:pt x="108" y="62"/>
                  </a:lnTo>
                  <a:lnTo>
                    <a:pt x="108" y="65"/>
                  </a:lnTo>
                  <a:lnTo>
                    <a:pt x="110" y="65"/>
                  </a:lnTo>
                  <a:lnTo>
                    <a:pt x="110" y="66"/>
                  </a:lnTo>
                  <a:lnTo>
                    <a:pt x="113" y="66"/>
                  </a:lnTo>
                  <a:lnTo>
                    <a:pt x="113" y="68"/>
                  </a:lnTo>
                  <a:lnTo>
                    <a:pt x="115" y="68"/>
                  </a:lnTo>
                  <a:lnTo>
                    <a:pt x="115" y="73"/>
                  </a:lnTo>
                  <a:lnTo>
                    <a:pt x="122" y="73"/>
                  </a:lnTo>
                  <a:lnTo>
                    <a:pt x="122" y="76"/>
                  </a:lnTo>
                  <a:lnTo>
                    <a:pt x="125" y="76"/>
                  </a:lnTo>
                  <a:lnTo>
                    <a:pt x="125" y="78"/>
                  </a:lnTo>
                  <a:lnTo>
                    <a:pt x="129" y="78"/>
                  </a:lnTo>
                  <a:lnTo>
                    <a:pt x="129" y="79"/>
                  </a:lnTo>
                  <a:lnTo>
                    <a:pt x="132" y="79"/>
                  </a:lnTo>
                  <a:lnTo>
                    <a:pt x="132" y="81"/>
                  </a:lnTo>
                  <a:lnTo>
                    <a:pt x="139" y="81"/>
                  </a:lnTo>
                  <a:lnTo>
                    <a:pt x="139" y="84"/>
                  </a:lnTo>
                  <a:lnTo>
                    <a:pt x="144" y="84"/>
                  </a:lnTo>
                  <a:lnTo>
                    <a:pt x="144" y="86"/>
                  </a:lnTo>
                  <a:lnTo>
                    <a:pt x="149" y="86"/>
                  </a:lnTo>
                  <a:lnTo>
                    <a:pt x="149" y="87"/>
                  </a:lnTo>
                  <a:lnTo>
                    <a:pt x="151" y="87"/>
                  </a:lnTo>
                  <a:lnTo>
                    <a:pt x="151" y="91"/>
                  </a:lnTo>
                  <a:lnTo>
                    <a:pt x="153" y="91"/>
                  </a:lnTo>
                  <a:lnTo>
                    <a:pt x="153" y="94"/>
                  </a:lnTo>
                  <a:lnTo>
                    <a:pt x="156" y="94"/>
                  </a:lnTo>
                  <a:lnTo>
                    <a:pt x="156" y="97"/>
                  </a:lnTo>
                  <a:lnTo>
                    <a:pt x="158" y="97"/>
                  </a:lnTo>
                  <a:lnTo>
                    <a:pt x="158" y="99"/>
                  </a:lnTo>
                  <a:lnTo>
                    <a:pt x="163" y="99"/>
                  </a:lnTo>
                  <a:lnTo>
                    <a:pt x="163" y="102"/>
                  </a:lnTo>
                  <a:lnTo>
                    <a:pt x="165" y="102"/>
                  </a:lnTo>
                  <a:lnTo>
                    <a:pt x="165" y="104"/>
                  </a:lnTo>
                  <a:lnTo>
                    <a:pt x="168" y="104"/>
                  </a:lnTo>
                  <a:lnTo>
                    <a:pt x="168" y="105"/>
                  </a:lnTo>
                  <a:lnTo>
                    <a:pt x="172" y="105"/>
                  </a:lnTo>
                  <a:lnTo>
                    <a:pt x="172" y="110"/>
                  </a:lnTo>
                  <a:lnTo>
                    <a:pt x="177" y="110"/>
                  </a:lnTo>
                  <a:lnTo>
                    <a:pt x="177" y="113"/>
                  </a:lnTo>
                  <a:lnTo>
                    <a:pt x="182" y="113"/>
                  </a:lnTo>
                  <a:lnTo>
                    <a:pt x="182" y="118"/>
                  </a:lnTo>
                  <a:lnTo>
                    <a:pt x="184" y="118"/>
                  </a:lnTo>
                  <a:lnTo>
                    <a:pt x="184" y="121"/>
                  </a:lnTo>
                  <a:lnTo>
                    <a:pt x="187" y="121"/>
                  </a:lnTo>
                  <a:lnTo>
                    <a:pt x="187" y="126"/>
                  </a:lnTo>
                  <a:lnTo>
                    <a:pt x="192" y="126"/>
                  </a:lnTo>
                  <a:lnTo>
                    <a:pt x="192" y="131"/>
                  </a:lnTo>
                  <a:lnTo>
                    <a:pt x="194" y="131"/>
                  </a:lnTo>
                  <a:lnTo>
                    <a:pt x="194" y="133"/>
                  </a:lnTo>
                  <a:lnTo>
                    <a:pt x="196" y="133"/>
                  </a:lnTo>
                  <a:lnTo>
                    <a:pt x="196" y="134"/>
                  </a:lnTo>
                  <a:lnTo>
                    <a:pt x="199" y="134"/>
                  </a:lnTo>
                  <a:lnTo>
                    <a:pt x="199" y="137"/>
                  </a:lnTo>
                  <a:lnTo>
                    <a:pt x="203" y="137"/>
                  </a:lnTo>
                  <a:lnTo>
                    <a:pt x="203" y="141"/>
                  </a:lnTo>
                  <a:lnTo>
                    <a:pt x="206" y="141"/>
                  </a:lnTo>
                  <a:lnTo>
                    <a:pt x="206" y="142"/>
                  </a:lnTo>
                  <a:lnTo>
                    <a:pt x="208" y="142"/>
                  </a:lnTo>
                  <a:lnTo>
                    <a:pt x="208" y="144"/>
                  </a:lnTo>
                  <a:lnTo>
                    <a:pt x="211" y="144"/>
                  </a:lnTo>
                  <a:lnTo>
                    <a:pt x="211" y="145"/>
                  </a:lnTo>
                  <a:lnTo>
                    <a:pt x="215" y="145"/>
                  </a:lnTo>
                  <a:lnTo>
                    <a:pt x="215" y="149"/>
                  </a:lnTo>
                  <a:lnTo>
                    <a:pt x="223" y="149"/>
                  </a:lnTo>
                  <a:lnTo>
                    <a:pt x="223" y="150"/>
                  </a:lnTo>
                  <a:lnTo>
                    <a:pt x="225" y="150"/>
                  </a:lnTo>
                  <a:lnTo>
                    <a:pt x="225" y="153"/>
                  </a:lnTo>
                  <a:lnTo>
                    <a:pt x="227" y="153"/>
                  </a:lnTo>
                  <a:lnTo>
                    <a:pt x="227" y="155"/>
                  </a:lnTo>
                  <a:lnTo>
                    <a:pt x="232" y="155"/>
                  </a:lnTo>
                  <a:lnTo>
                    <a:pt x="232" y="158"/>
                  </a:lnTo>
                  <a:lnTo>
                    <a:pt x="235" y="158"/>
                  </a:lnTo>
                  <a:lnTo>
                    <a:pt x="235" y="162"/>
                  </a:lnTo>
                  <a:lnTo>
                    <a:pt x="237" y="162"/>
                  </a:lnTo>
                  <a:lnTo>
                    <a:pt x="237" y="163"/>
                  </a:lnTo>
                  <a:lnTo>
                    <a:pt x="242" y="163"/>
                  </a:lnTo>
                  <a:lnTo>
                    <a:pt x="242" y="166"/>
                  </a:lnTo>
                  <a:lnTo>
                    <a:pt x="244" y="166"/>
                  </a:lnTo>
                  <a:lnTo>
                    <a:pt x="244" y="170"/>
                  </a:lnTo>
                  <a:lnTo>
                    <a:pt x="246" y="170"/>
                  </a:lnTo>
                  <a:lnTo>
                    <a:pt x="246" y="173"/>
                  </a:lnTo>
                  <a:lnTo>
                    <a:pt x="251" y="173"/>
                  </a:lnTo>
                  <a:lnTo>
                    <a:pt x="251" y="176"/>
                  </a:lnTo>
                  <a:lnTo>
                    <a:pt x="254" y="176"/>
                  </a:lnTo>
                  <a:lnTo>
                    <a:pt x="254" y="181"/>
                  </a:lnTo>
                  <a:lnTo>
                    <a:pt x="263" y="181"/>
                  </a:lnTo>
                  <a:lnTo>
                    <a:pt x="263" y="184"/>
                  </a:lnTo>
                  <a:lnTo>
                    <a:pt x="266" y="184"/>
                  </a:lnTo>
                  <a:lnTo>
                    <a:pt x="266" y="189"/>
                  </a:lnTo>
                  <a:lnTo>
                    <a:pt x="270" y="189"/>
                  </a:lnTo>
                  <a:lnTo>
                    <a:pt x="270" y="191"/>
                  </a:lnTo>
                  <a:lnTo>
                    <a:pt x="273" y="191"/>
                  </a:lnTo>
                  <a:lnTo>
                    <a:pt x="273" y="192"/>
                  </a:lnTo>
                  <a:lnTo>
                    <a:pt x="275" y="192"/>
                  </a:lnTo>
                  <a:lnTo>
                    <a:pt x="275" y="195"/>
                  </a:lnTo>
                  <a:lnTo>
                    <a:pt x="278" y="195"/>
                  </a:lnTo>
                  <a:lnTo>
                    <a:pt x="278" y="197"/>
                  </a:lnTo>
                  <a:lnTo>
                    <a:pt x="285" y="197"/>
                  </a:lnTo>
                  <a:lnTo>
                    <a:pt x="285" y="199"/>
                  </a:lnTo>
                  <a:lnTo>
                    <a:pt x="289" y="199"/>
                  </a:lnTo>
                  <a:lnTo>
                    <a:pt x="289" y="200"/>
                  </a:lnTo>
                  <a:lnTo>
                    <a:pt x="292" y="200"/>
                  </a:lnTo>
                  <a:lnTo>
                    <a:pt x="292" y="203"/>
                  </a:lnTo>
                  <a:lnTo>
                    <a:pt x="297" y="203"/>
                  </a:lnTo>
                  <a:lnTo>
                    <a:pt x="297" y="208"/>
                  </a:lnTo>
                  <a:lnTo>
                    <a:pt x="301" y="208"/>
                  </a:lnTo>
                  <a:lnTo>
                    <a:pt x="301" y="213"/>
                  </a:lnTo>
                  <a:lnTo>
                    <a:pt x="306" y="213"/>
                  </a:lnTo>
                  <a:lnTo>
                    <a:pt x="306" y="215"/>
                  </a:lnTo>
                  <a:lnTo>
                    <a:pt x="309" y="215"/>
                  </a:lnTo>
                  <a:lnTo>
                    <a:pt x="309" y="216"/>
                  </a:lnTo>
                  <a:lnTo>
                    <a:pt x="311" y="216"/>
                  </a:lnTo>
                  <a:lnTo>
                    <a:pt x="311" y="220"/>
                  </a:lnTo>
                  <a:lnTo>
                    <a:pt x="316" y="220"/>
                  </a:lnTo>
                  <a:lnTo>
                    <a:pt x="316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3" y="224"/>
                  </a:lnTo>
                  <a:lnTo>
                    <a:pt x="323" y="228"/>
                  </a:lnTo>
                  <a:lnTo>
                    <a:pt x="330" y="228"/>
                  </a:lnTo>
                  <a:lnTo>
                    <a:pt x="330" y="229"/>
                  </a:lnTo>
                  <a:lnTo>
                    <a:pt x="335" y="229"/>
                  </a:lnTo>
                  <a:lnTo>
                    <a:pt x="335" y="231"/>
                  </a:lnTo>
                  <a:lnTo>
                    <a:pt x="337" y="231"/>
                  </a:lnTo>
                  <a:lnTo>
                    <a:pt x="337" y="232"/>
                  </a:lnTo>
                  <a:lnTo>
                    <a:pt x="342" y="232"/>
                  </a:lnTo>
                  <a:lnTo>
                    <a:pt x="342" y="236"/>
                  </a:lnTo>
                  <a:lnTo>
                    <a:pt x="344" y="236"/>
                  </a:lnTo>
                  <a:lnTo>
                    <a:pt x="344" y="239"/>
                  </a:lnTo>
                  <a:lnTo>
                    <a:pt x="347" y="239"/>
                  </a:lnTo>
                  <a:lnTo>
                    <a:pt x="347" y="242"/>
                  </a:lnTo>
                  <a:lnTo>
                    <a:pt x="349" y="242"/>
                  </a:lnTo>
                  <a:lnTo>
                    <a:pt x="349" y="244"/>
                  </a:lnTo>
                  <a:lnTo>
                    <a:pt x="352" y="244"/>
                  </a:lnTo>
                  <a:lnTo>
                    <a:pt x="352" y="245"/>
                  </a:lnTo>
                  <a:lnTo>
                    <a:pt x="356" y="245"/>
                  </a:lnTo>
                  <a:lnTo>
                    <a:pt x="356" y="247"/>
                  </a:lnTo>
                  <a:lnTo>
                    <a:pt x="361" y="247"/>
                  </a:lnTo>
                  <a:lnTo>
                    <a:pt x="361" y="249"/>
                  </a:lnTo>
                  <a:lnTo>
                    <a:pt x="368" y="249"/>
                  </a:lnTo>
                  <a:lnTo>
                    <a:pt x="368" y="253"/>
                  </a:lnTo>
                  <a:lnTo>
                    <a:pt x="371" y="253"/>
                  </a:lnTo>
                  <a:lnTo>
                    <a:pt x="371" y="257"/>
                  </a:lnTo>
                  <a:lnTo>
                    <a:pt x="373" y="257"/>
                  </a:lnTo>
                  <a:lnTo>
                    <a:pt x="373" y="258"/>
                  </a:lnTo>
                  <a:lnTo>
                    <a:pt x="376" y="258"/>
                  </a:lnTo>
                  <a:lnTo>
                    <a:pt x="376" y="260"/>
                  </a:lnTo>
                  <a:lnTo>
                    <a:pt x="380" y="260"/>
                  </a:lnTo>
                  <a:lnTo>
                    <a:pt x="380" y="261"/>
                  </a:lnTo>
                  <a:lnTo>
                    <a:pt x="385" y="261"/>
                  </a:lnTo>
                  <a:lnTo>
                    <a:pt x="385" y="263"/>
                  </a:lnTo>
                  <a:lnTo>
                    <a:pt x="387" y="263"/>
                  </a:lnTo>
                  <a:lnTo>
                    <a:pt x="387" y="266"/>
                  </a:lnTo>
                  <a:lnTo>
                    <a:pt x="392" y="266"/>
                  </a:lnTo>
                  <a:lnTo>
                    <a:pt x="392" y="269"/>
                  </a:lnTo>
                  <a:lnTo>
                    <a:pt x="397" y="269"/>
                  </a:lnTo>
                  <a:lnTo>
                    <a:pt x="397" y="271"/>
                  </a:lnTo>
                  <a:lnTo>
                    <a:pt x="402" y="271"/>
                  </a:lnTo>
                  <a:lnTo>
                    <a:pt x="402" y="276"/>
                  </a:lnTo>
                  <a:lnTo>
                    <a:pt x="404" y="276"/>
                  </a:lnTo>
                  <a:lnTo>
                    <a:pt x="404" y="279"/>
                  </a:lnTo>
                  <a:lnTo>
                    <a:pt x="409" y="279"/>
                  </a:lnTo>
                  <a:lnTo>
                    <a:pt x="409" y="281"/>
                  </a:lnTo>
                  <a:lnTo>
                    <a:pt x="411" y="281"/>
                  </a:lnTo>
                  <a:lnTo>
                    <a:pt x="411" y="282"/>
                  </a:lnTo>
                  <a:lnTo>
                    <a:pt x="414" y="282"/>
                  </a:lnTo>
                  <a:lnTo>
                    <a:pt x="414" y="286"/>
                  </a:lnTo>
                  <a:lnTo>
                    <a:pt x="423" y="286"/>
                  </a:lnTo>
                  <a:lnTo>
                    <a:pt x="423" y="289"/>
                  </a:lnTo>
                  <a:lnTo>
                    <a:pt x="426" y="289"/>
                  </a:lnTo>
                  <a:lnTo>
                    <a:pt x="426" y="290"/>
                  </a:lnTo>
                  <a:lnTo>
                    <a:pt x="430" y="290"/>
                  </a:lnTo>
                  <a:lnTo>
                    <a:pt x="430" y="292"/>
                  </a:lnTo>
                  <a:lnTo>
                    <a:pt x="433" y="292"/>
                  </a:lnTo>
                  <a:lnTo>
                    <a:pt x="433" y="295"/>
                  </a:lnTo>
                  <a:lnTo>
                    <a:pt x="450" y="295"/>
                  </a:lnTo>
                  <a:lnTo>
                    <a:pt x="450" y="297"/>
                  </a:lnTo>
                  <a:lnTo>
                    <a:pt x="452" y="297"/>
                  </a:lnTo>
                  <a:lnTo>
                    <a:pt x="452" y="298"/>
                  </a:lnTo>
                  <a:lnTo>
                    <a:pt x="454" y="298"/>
                  </a:lnTo>
                  <a:lnTo>
                    <a:pt x="454" y="300"/>
                  </a:lnTo>
                  <a:lnTo>
                    <a:pt x="457" y="300"/>
                  </a:lnTo>
                  <a:lnTo>
                    <a:pt x="457" y="303"/>
                  </a:lnTo>
                  <a:lnTo>
                    <a:pt x="466" y="303"/>
                  </a:lnTo>
                  <a:lnTo>
                    <a:pt x="466" y="305"/>
                  </a:lnTo>
                  <a:lnTo>
                    <a:pt x="473" y="305"/>
                  </a:lnTo>
                  <a:lnTo>
                    <a:pt x="473" y="308"/>
                  </a:lnTo>
                  <a:lnTo>
                    <a:pt x="481" y="308"/>
                  </a:lnTo>
                  <a:lnTo>
                    <a:pt x="481" y="310"/>
                  </a:lnTo>
                  <a:lnTo>
                    <a:pt x="483" y="310"/>
                  </a:lnTo>
                  <a:lnTo>
                    <a:pt x="483" y="315"/>
                  </a:lnTo>
                  <a:lnTo>
                    <a:pt x="490" y="315"/>
                  </a:lnTo>
                  <a:lnTo>
                    <a:pt x="490" y="316"/>
                  </a:lnTo>
                  <a:lnTo>
                    <a:pt x="493" y="316"/>
                  </a:lnTo>
                  <a:lnTo>
                    <a:pt x="493" y="318"/>
                  </a:lnTo>
                  <a:lnTo>
                    <a:pt x="495" y="318"/>
                  </a:lnTo>
                  <a:lnTo>
                    <a:pt x="495" y="321"/>
                  </a:lnTo>
                  <a:lnTo>
                    <a:pt x="505" y="321"/>
                  </a:lnTo>
                  <a:lnTo>
                    <a:pt x="505" y="323"/>
                  </a:lnTo>
                  <a:lnTo>
                    <a:pt x="507" y="323"/>
                  </a:lnTo>
                  <a:lnTo>
                    <a:pt x="507" y="324"/>
                  </a:lnTo>
                  <a:lnTo>
                    <a:pt x="512" y="324"/>
                  </a:lnTo>
                  <a:lnTo>
                    <a:pt x="512" y="327"/>
                  </a:lnTo>
                  <a:lnTo>
                    <a:pt x="521" y="327"/>
                  </a:lnTo>
                  <a:lnTo>
                    <a:pt x="521" y="329"/>
                  </a:lnTo>
                  <a:lnTo>
                    <a:pt x="528" y="329"/>
                  </a:lnTo>
                  <a:lnTo>
                    <a:pt x="528" y="331"/>
                  </a:lnTo>
                  <a:lnTo>
                    <a:pt x="533" y="331"/>
                  </a:lnTo>
                  <a:lnTo>
                    <a:pt x="533" y="334"/>
                  </a:lnTo>
                  <a:lnTo>
                    <a:pt x="536" y="334"/>
                  </a:lnTo>
                  <a:lnTo>
                    <a:pt x="536" y="336"/>
                  </a:lnTo>
                  <a:lnTo>
                    <a:pt x="540" y="336"/>
                  </a:lnTo>
                  <a:lnTo>
                    <a:pt x="540" y="337"/>
                  </a:lnTo>
                  <a:lnTo>
                    <a:pt x="545" y="337"/>
                  </a:lnTo>
                  <a:lnTo>
                    <a:pt x="545" y="339"/>
                  </a:lnTo>
                  <a:lnTo>
                    <a:pt x="552" y="339"/>
                  </a:lnTo>
                  <a:lnTo>
                    <a:pt x="552" y="340"/>
                  </a:lnTo>
                  <a:lnTo>
                    <a:pt x="555" y="340"/>
                  </a:lnTo>
                  <a:lnTo>
                    <a:pt x="555" y="347"/>
                  </a:lnTo>
                  <a:lnTo>
                    <a:pt x="559" y="347"/>
                  </a:lnTo>
                  <a:lnTo>
                    <a:pt x="559" y="348"/>
                  </a:lnTo>
                  <a:lnTo>
                    <a:pt x="564" y="348"/>
                  </a:lnTo>
                  <a:lnTo>
                    <a:pt x="564" y="350"/>
                  </a:lnTo>
                  <a:lnTo>
                    <a:pt x="569" y="350"/>
                  </a:lnTo>
                  <a:lnTo>
                    <a:pt x="569" y="353"/>
                  </a:lnTo>
                  <a:lnTo>
                    <a:pt x="571" y="353"/>
                  </a:lnTo>
                  <a:lnTo>
                    <a:pt x="571" y="355"/>
                  </a:lnTo>
                  <a:lnTo>
                    <a:pt x="574" y="355"/>
                  </a:lnTo>
                  <a:lnTo>
                    <a:pt x="574" y="358"/>
                  </a:lnTo>
                  <a:lnTo>
                    <a:pt x="579" y="358"/>
                  </a:lnTo>
                  <a:lnTo>
                    <a:pt x="579" y="360"/>
                  </a:lnTo>
                  <a:lnTo>
                    <a:pt x="581" y="360"/>
                  </a:lnTo>
                  <a:lnTo>
                    <a:pt x="581" y="365"/>
                  </a:lnTo>
                  <a:lnTo>
                    <a:pt x="583" y="365"/>
                  </a:lnTo>
                  <a:lnTo>
                    <a:pt x="583" y="366"/>
                  </a:lnTo>
                  <a:lnTo>
                    <a:pt x="586" y="366"/>
                  </a:lnTo>
                  <a:lnTo>
                    <a:pt x="586" y="368"/>
                  </a:lnTo>
                  <a:lnTo>
                    <a:pt x="591" y="368"/>
                  </a:lnTo>
                  <a:lnTo>
                    <a:pt x="591" y="371"/>
                  </a:lnTo>
                  <a:lnTo>
                    <a:pt x="595" y="371"/>
                  </a:lnTo>
                  <a:lnTo>
                    <a:pt x="595" y="373"/>
                  </a:lnTo>
                  <a:lnTo>
                    <a:pt x="600" y="373"/>
                  </a:lnTo>
                  <a:lnTo>
                    <a:pt x="600" y="374"/>
                  </a:lnTo>
                  <a:lnTo>
                    <a:pt x="605" y="374"/>
                  </a:lnTo>
                  <a:lnTo>
                    <a:pt x="605" y="376"/>
                  </a:lnTo>
                  <a:lnTo>
                    <a:pt x="610" y="376"/>
                  </a:lnTo>
                  <a:lnTo>
                    <a:pt x="610" y="377"/>
                  </a:lnTo>
                  <a:lnTo>
                    <a:pt x="614" y="377"/>
                  </a:lnTo>
                  <a:lnTo>
                    <a:pt x="614" y="379"/>
                  </a:lnTo>
                  <a:lnTo>
                    <a:pt x="622" y="379"/>
                  </a:lnTo>
                  <a:lnTo>
                    <a:pt x="622" y="382"/>
                  </a:lnTo>
                  <a:lnTo>
                    <a:pt x="624" y="382"/>
                  </a:lnTo>
                  <a:lnTo>
                    <a:pt x="624" y="384"/>
                  </a:lnTo>
                  <a:lnTo>
                    <a:pt x="634" y="384"/>
                  </a:lnTo>
                  <a:lnTo>
                    <a:pt x="634" y="385"/>
                  </a:lnTo>
                  <a:lnTo>
                    <a:pt x="641" y="385"/>
                  </a:lnTo>
                  <a:lnTo>
                    <a:pt x="641" y="387"/>
                  </a:lnTo>
                  <a:lnTo>
                    <a:pt x="645" y="387"/>
                  </a:lnTo>
                  <a:lnTo>
                    <a:pt x="645" y="390"/>
                  </a:lnTo>
                  <a:lnTo>
                    <a:pt x="650" y="390"/>
                  </a:lnTo>
                  <a:lnTo>
                    <a:pt x="650" y="394"/>
                  </a:lnTo>
                  <a:lnTo>
                    <a:pt x="660" y="394"/>
                  </a:lnTo>
                  <a:lnTo>
                    <a:pt x="660" y="397"/>
                  </a:lnTo>
                  <a:lnTo>
                    <a:pt x="665" y="397"/>
                  </a:lnTo>
                  <a:lnTo>
                    <a:pt x="665" y="398"/>
                  </a:lnTo>
                  <a:lnTo>
                    <a:pt x="681" y="398"/>
                  </a:lnTo>
                  <a:lnTo>
                    <a:pt x="681" y="402"/>
                  </a:lnTo>
                  <a:lnTo>
                    <a:pt x="684" y="402"/>
                  </a:lnTo>
                  <a:lnTo>
                    <a:pt x="684" y="403"/>
                  </a:lnTo>
                  <a:lnTo>
                    <a:pt x="686" y="403"/>
                  </a:lnTo>
                  <a:lnTo>
                    <a:pt x="686" y="406"/>
                  </a:lnTo>
                  <a:lnTo>
                    <a:pt x="688" y="406"/>
                  </a:lnTo>
                  <a:lnTo>
                    <a:pt x="688" y="408"/>
                  </a:lnTo>
                  <a:lnTo>
                    <a:pt x="700" y="408"/>
                  </a:lnTo>
                  <a:lnTo>
                    <a:pt x="700" y="410"/>
                  </a:lnTo>
                  <a:lnTo>
                    <a:pt x="703" y="410"/>
                  </a:lnTo>
                  <a:lnTo>
                    <a:pt x="703" y="411"/>
                  </a:lnTo>
                  <a:lnTo>
                    <a:pt x="710" y="411"/>
                  </a:lnTo>
                  <a:lnTo>
                    <a:pt x="710" y="416"/>
                  </a:lnTo>
                  <a:lnTo>
                    <a:pt x="712" y="416"/>
                  </a:lnTo>
                  <a:lnTo>
                    <a:pt x="712" y="418"/>
                  </a:lnTo>
                  <a:lnTo>
                    <a:pt x="717" y="418"/>
                  </a:lnTo>
                  <a:lnTo>
                    <a:pt x="717" y="423"/>
                  </a:lnTo>
                  <a:lnTo>
                    <a:pt x="722" y="423"/>
                  </a:lnTo>
                  <a:lnTo>
                    <a:pt x="722" y="429"/>
                  </a:lnTo>
                  <a:lnTo>
                    <a:pt x="727" y="429"/>
                  </a:lnTo>
                  <a:lnTo>
                    <a:pt x="727" y="432"/>
                  </a:lnTo>
                  <a:lnTo>
                    <a:pt x="729" y="432"/>
                  </a:lnTo>
                  <a:lnTo>
                    <a:pt x="729" y="434"/>
                  </a:lnTo>
                  <a:lnTo>
                    <a:pt x="731" y="434"/>
                  </a:lnTo>
                  <a:lnTo>
                    <a:pt x="731" y="435"/>
                  </a:lnTo>
                  <a:lnTo>
                    <a:pt x="741" y="435"/>
                  </a:lnTo>
                  <a:lnTo>
                    <a:pt x="741" y="437"/>
                  </a:lnTo>
                  <a:lnTo>
                    <a:pt x="743" y="437"/>
                  </a:lnTo>
                  <a:lnTo>
                    <a:pt x="743" y="440"/>
                  </a:lnTo>
                  <a:lnTo>
                    <a:pt x="753" y="440"/>
                  </a:lnTo>
                  <a:lnTo>
                    <a:pt x="753" y="443"/>
                  </a:lnTo>
                  <a:lnTo>
                    <a:pt x="760" y="443"/>
                  </a:lnTo>
                  <a:lnTo>
                    <a:pt x="760" y="447"/>
                  </a:lnTo>
                  <a:lnTo>
                    <a:pt x="763" y="447"/>
                  </a:lnTo>
                  <a:lnTo>
                    <a:pt x="763" y="450"/>
                  </a:lnTo>
                  <a:lnTo>
                    <a:pt x="765" y="450"/>
                  </a:lnTo>
                  <a:lnTo>
                    <a:pt x="765" y="452"/>
                  </a:lnTo>
                  <a:lnTo>
                    <a:pt x="767" y="452"/>
                  </a:lnTo>
                  <a:lnTo>
                    <a:pt x="767" y="453"/>
                  </a:lnTo>
                  <a:lnTo>
                    <a:pt x="770" y="453"/>
                  </a:lnTo>
                  <a:lnTo>
                    <a:pt x="770" y="455"/>
                  </a:lnTo>
                  <a:lnTo>
                    <a:pt x="777" y="455"/>
                  </a:lnTo>
                  <a:lnTo>
                    <a:pt x="777" y="456"/>
                  </a:lnTo>
                  <a:lnTo>
                    <a:pt x="779" y="456"/>
                  </a:lnTo>
                  <a:lnTo>
                    <a:pt x="779" y="458"/>
                  </a:lnTo>
                  <a:lnTo>
                    <a:pt x="782" y="458"/>
                  </a:lnTo>
                  <a:lnTo>
                    <a:pt x="782" y="463"/>
                  </a:lnTo>
                  <a:lnTo>
                    <a:pt x="784" y="463"/>
                  </a:lnTo>
                  <a:lnTo>
                    <a:pt x="784" y="466"/>
                  </a:lnTo>
                  <a:lnTo>
                    <a:pt x="786" y="466"/>
                  </a:lnTo>
                  <a:lnTo>
                    <a:pt x="786" y="469"/>
                  </a:lnTo>
                  <a:lnTo>
                    <a:pt x="791" y="469"/>
                  </a:lnTo>
                  <a:lnTo>
                    <a:pt x="791" y="471"/>
                  </a:lnTo>
                  <a:lnTo>
                    <a:pt x="794" y="471"/>
                  </a:lnTo>
                  <a:lnTo>
                    <a:pt x="794" y="474"/>
                  </a:lnTo>
                  <a:lnTo>
                    <a:pt x="801" y="474"/>
                  </a:lnTo>
                  <a:lnTo>
                    <a:pt x="801" y="477"/>
                  </a:lnTo>
                  <a:lnTo>
                    <a:pt x="808" y="477"/>
                  </a:lnTo>
                  <a:lnTo>
                    <a:pt x="808" y="479"/>
                  </a:lnTo>
                  <a:lnTo>
                    <a:pt x="813" y="479"/>
                  </a:lnTo>
                  <a:lnTo>
                    <a:pt x="813" y="481"/>
                  </a:lnTo>
                  <a:lnTo>
                    <a:pt x="822" y="481"/>
                  </a:lnTo>
                  <a:lnTo>
                    <a:pt x="822" y="484"/>
                  </a:lnTo>
                  <a:lnTo>
                    <a:pt x="825" y="484"/>
                  </a:lnTo>
                  <a:lnTo>
                    <a:pt x="825" y="485"/>
                  </a:lnTo>
                  <a:lnTo>
                    <a:pt x="829" y="485"/>
                  </a:lnTo>
                  <a:lnTo>
                    <a:pt x="829" y="487"/>
                  </a:lnTo>
                  <a:lnTo>
                    <a:pt x="832" y="487"/>
                  </a:lnTo>
                  <a:lnTo>
                    <a:pt x="832" y="489"/>
                  </a:lnTo>
                  <a:lnTo>
                    <a:pt x="844" y="489"/>
                  </a:lnTo>
                  <a:lnTo>
                    <a:pt x="844" y="490"/>
                  </a:lnTo>
                  <a:lnTo>
                    <a:pt x="846" y="490"/>
                  </a:lnTo>
                  <a:lnTo>
                    <a:pt x="846" y="492"/>
                  </a:lnTo>
                  <a:lnTo>
                    <a:pt x="851" y="492"/>
                  </a:lnTo>
                  <a:lnTo>
                    <a:pt x="851" y="495"/>
                  </a:lnTo>
                  <a:lnTo>
                    <a:pt x="853" y="495"/>
                  </a:lnTo>
                  <a:lnTo>
                    <a:pt x="853" y="497"/>
                  </a:lnTo>
                  <a:lnTo>
                    <a:pt x="858" y="497"/>
                  </a:lnTo>
                  <a:lnTo>
                    <a:pt x="858" y="498"/>
                  </a:lnTo>
                  <a:lnTo>
                    <a:pt x="861" y="498"/>
                  </a:lnTo>
                  <a:lnTo>
                    <a:pt x="861" y="500"/>
                  </a:lnTo>
                  <a:lnTo>
                    <a:pt x="863" y="500"/>
                  </a:lnTo>
                  <a:lnTo>
                    <a:pt x="863" y="502"/>
                  </a:lnTo>
                  <a:lnTo>
                    <a:pt x="884" y="502"/>
                  </a:lnTo>
                  <a:lnTo>
                    <a:pt x="884" y="503"/>
                  </a:lnTo>
                  <a:lnTo>
                    <a:pt x="887" y="503"/>
                  </a:lnTo>
                  <a:lnTo>
                    <a:pt x="887" y="505"/>
                  </a:lnTo>
                  <a:lnTo>
                    <a:pt x="889" y="505"/>
                  </a:lnTo>
                  <a:lnTo>
                    <a:pt x="889" y="506"/>
                  </a:lnTo>
                  <a:lnTo>
                    <a:pt x="901" y="506"/>
                  </a:lnTo>
                  <a:lnTo>
                    <a:pt x="901" y="508"/>
                  </a:lnTo>
                  <a:lnTo>
                    <a:pt x="911" y="508"/>
                  </a:lnTo>
                  <a:lnTo>
                    <a:pt x="911" y="510"/>
                  </a:lnTo>
                  <a:lnTo>
                    <a:pt x="913" y="510"/>
                  </a:lnTo>
                  <a:lnTo>
                    <a:pt x="913" y="511"/>
                  </a:lnTo>
                  <a:lnTo>
                    <a:pt x="920" y="511"/>
                  </a:lnTo>
                  <a:lnTo>
                    <a:pt x="920" y="513"/>
                  </a:lnTo>
                  <a:lnTo>
                    <a:pt x="923" y="513"/>
                  </a:lnTo>
                  <a:lnTo>
                    <a:pt x="923" y="518"/>
                  </a:lnTo>
                  <a:lnTo>
                    <a:pt x="925" y="518"/>
                  </a:lnTo>
                  <a:lnTo>
                    <a:pt x="925" y="519"/>
                  </a:lnTo>
                  <a:lnTo>
                    <a:pt x="927" y="519"/>
                  </a:lnTo>
                  <a:lnTo>
                    <a:pt x="927" y="521"/>
                  </a:lnTo>
                  <a:lnTo>
                    <a:pt x="930" y="521"/>
                  </a:lnTo>
                  <a:lnTo>
                    <a:pt x="930" y="522"/>
                  </a:lnTo>
                  <a:lnTo>
                    <a:pt x="932" y="522"/>
                  </a:lnTo>
                  <a:lnTo>
                    <a:pt x="932" y="526"/>
                  </a:lnTo>
                  <a:lnTo>
                    <a:pt x="947" y="526"/>
                  </a:lnTo>
                  <a:lnTo>
                    <a:pt x="947" y="527"/>
                  </a:lnTo>
                  <a:lnTo>
                    <a:pt x="949" y="527"/>
                  </a:lnTo>
                  <a:lnTo>
                    <a:pt x="949" y="529"/>
                  </a:lnTo>
                  <a:lnTo>
                    <a:pt x="956" y="529"/>
                  </a:lnTo>
                  <a:lnTo>
                    <a:pt x="956" y="532"/>
                  </a:lnTo>
                  <a:lnTo>
                    <a:pt x="961" y="532"/>
                  </a:lnTo>
                  <a:lnTo>
                    <a:pt x="961" y="534"/>
                  </a:lnTo>
                  <a:lnTo>
                    <a:pt x="963" y="534"/>
                  </a:lnTo>
                  <a:lnTo>
                    <a:pt x="963" y="535"/>
                  </a:lnTo>
                  <a:lnTo>
                    <a:pt x="970" y="535"/>
                  </a:lnTo>
                  <a:lnTo>
                    <a:pt x="970" y="537"/>
                  </a:lnTo>
                  <a:lnTo>
                    <a:pt x="978" y="537"/>
                  </a:lnTo>
                  <a:lnTo>
                    <a:pt x="978" y="539"/>
                  </a:lnTo>
                  <a:lnTo>
                    <a:pt x="992" y="539"/>
                  </a:lnTo>
                  <a:lnTo>
                    <a:pt x="992" y="540"/>
                  </a:lnTo>
                  <a:lnTo>
                    <a:pt x="1001" y="540"/>
                  </a:lnTo>
                  <a:lnTo>
                    <a:pt x="1001" y="542"/>
                  </a:lnTo>
                  <a:lnTo>
                    <a:pt x="1006" y="542"/>
                  </a:lnTo>
                  <a:lnTo>
                    <a:pt x="1006" y="543"/>
                  </a:lnTo>
                  <a:lnTo>
                    <a:pt x="1011" y="543"/>
                  </a:lnTo>
                  <a:lnTo>
                    <a:pt x="1011" y="545"/>
                  </a:lnTo>
                  <a:lnTo>
                    <a:pt x="1018" y="545"/>
                  </a:lnTo>
                  <a:lnTo>
                    <a:pt x="1018" y="547"/>
                  </a:lnTo>
                  <a:lnTo>
                    <a:pt x="1021" y="547"/>
                  </a:lnTo>
                  <a:lnTo>
                    <a:pt x="1021" y="548"/>
                  </a:lnTo>
                  <a:lnTo>
                    <a:pt x="1023" y="548"/>
                  </a:lnTo>
                  <a:lnTo>
                    <a:pt x="1023" y="550"/>
                  </a:lnTo>
                  <a:lnTo>
                    <a:pt x="1028" y="550"/>
                  </a:lnTo>
                  <a:lnTo>
                    <a:pt x="1028" y="553"/>
                  </a:lnTo>
                  <a:lnTo>
                    <a:pt x="1030" y="553"/>
                  </a:lnTo>
                  <a:lnTo>
                    <a:pt x="1030" y="555"/>
                  </a:lnTo>
                  <a:lnTo>
                    <a:pt x="1037" y="555"/>
                  </a:lnTo>
                  <a:lnTo>
                    <a:pt x="1037" y="556"/>
                  </a:lnTo>
                  <a:lnTo>
                    <a:pt x="1040" y="556"/>
                  </a:lnTo>
                  <a:lnTo>
                    <a:pt x="1040" y="556"/>
                  </a:lnTo>
                  <a:lnTo>
                    <a:pt x="1056" y="556"/>
                  </a:lnTo>
                  <a:lnTo>
                    <a:pt x="1059" y="556"/>
                  </a:lnTo>
                  <a:lnTo>
                    <a:pt x="1059" y="558"/>
                  </a:lnTo>
                  <a:lnTo>
                    <a:pt x="1064" y="558"/>
                  </a:lnTo>
                  <a:lnTo>
                    <a:pt x="1064" y="560"/>
                  </a:lnTo>
                  <a:lnTo>
                    <a:pt x="1071" y="560"/>
                  </a:lnTo>
                  <a:lnTo>
                    <a:pt x="1071" y="564"/>
                  </a:lnTo>
                  <a:lnTo>
                    <a:pt x="1078" y="564"/>
                  </a:lnTo>
                  <a:lnTo>
                    <a:pt x="1078" y="566"/>
                  </a:lnTo>
                  <a:lnTo>
                    <a:pt x="1080" y="566"/>
                  </a:lnTo>
                  <a:lnTo>
                    <a:pt x="1080" y="568"/>
                  </a:lnTo>
                  <a:lnTo>
                    <a:pt x="1083" y="568"/>
                  </a:lnTo>
                  <a:lnTo>
                    <a:pt x="1083" y="569"/>
                  </a:lnTo>
                  <a:lnTo>
                    <a:pt x="1095" y="569"/>
                  </a:lnTo>
                  <a:lnTo>
                    <a:pt x="1095" y="571"/>
                  </a:lnTo>
                  <a:lnTo>
                    <a:pt x="1097" y="571"/>
                  </a:lnTo>
                  <a:lnTo>
                    <a:pt x="1097" y="572"/>
                  </a:lnTo>
                  <a:lnTo>
                    <a:pt x="1099" y="572"/>
                  </a:lnTo>
                  <a:lnTo>
                    <a:pt x="1099" y="576"/>
                  </a:lnTo>
                  <a:lnTo>
                    <a:pt x="1102" y="576"/>
                  </a:lnTo>
                  <a:lnTo>
                    <a:pt x="1102" y="577"/>
                  </a:lnTo>
                  <a:lnTo>
                    <a:pt x="1109" y="577"/>
                  </a:lnTo>
                  <a:lnTo>
                    <a:pt x="1109" y="579"/>
                  </a:lnTo>
                  <a:lnTo>
                    <a:pt x="1121" y="579"/>
                  </a:lnTo>
                  <a:lnTo>
                    <a:pt x="1121" y="582"/>
                  </a:lnTo>
                  <a:lnTo>
                    <a:pt x="1128" y="582"/>
                  </a:lnTo>
                  <a:lnTo>
                    <a:pt x="1128" y="587"/>
                  </a:lnTo>
                  <a:lnTo>
                    <a:pt x="1135" y="587"/>
                  </a:lnTo>
                  <a:lnTo>
                    <a:pt x="1135" y="589"/>
                  </a:lnTo>
                  <a:lnTo>
                    <a:pt x="1154" y="589"/>
                  </a:lnTo>
                  <a:lnTo>
                    <a:pt x="1154" y="590"/>
                  </a:lnTo>
                  <a:lnTo>
                    <a:pt x="1157" y="590"/>
                  </a:lnTo>
                  <a:lnTo>
                    <a:pt x="1157" y="595"/>
                  </a:lnTo>
                  <a:lnTo>
                    <a:pt x="1169" y="595"/>
                  </a:lnTo>
                  <a:lnTo>
                    <a:pt x="1169" y="597"/>
                  </a:lnTo>
                  <a:lnTo>
                    <a:pt x="1183" y="597"/>
                  </a:lnTo>
                  <a:lnTo>
                    <a:pt x="1183" y="598"/>
                  </a:lnTo>
                  <a:lnTo>
                    <a:pt x="1185" y="598"/>
                  </a:lnTo>
                  <a:lnTo>
                    <a:pt x="1185" y="601"/>
                  </a:lnTo>
                  <a:lnTo>
                    <a:pt x="1195" y="601"/>
                  </a:lnTo>
                  <a:lnTo>
                    <a:pt x="1195" y="605"/>
                  </a:lnTo>
                  <a:lnTo>
                    <a:pt x="1197" y="605"/>
                  </a:lnTo>
                  <a:lnTo>
                    <a:pt x="1197" y="606"/>
                  </a:lnTo>
                  <a:lnTo>
                    <a:pt x="1202" y="606"/>
                  </a:lnTo>
                  <a:lnTo>
                    <a:pt x="1202" y="609"/>
                  </a:lnTo>
                  <a:lnTo>
                    <a:pt x="1209" y="609"/>
                  </a:lnTo>
                  <a:lnTo>
                    <a:pt x="1209" y="611"/>
                  </a:lnTo>
                  <a:lnTo>
                    <a:pt x="1226" y="611"/>
                  </a:lnTo>
                  <a:lnTo>
                    <a:pt x="1226" y="614"/>
                  </a:lnTo>
                  <a:lnTo>
                    <a:pt x="1228" y="614"/>
                  </a:lnTo>
                  <a:lnTo>
                    <a:pt x="1228" y="616"/>
                  </a:lnTo>
                  <a:lnTo>
                    <a:pt x="1236" y="616"/>
                  </a:lnTo>
                  <a:lnTo>
                    <a:pt x="1236" y="618"/>
                  </a:lnTo>
                  <a:lnTo>
                    <a:pt x="1240" y="618"/>
                  </a:lnTo>
                  <a:lnTo>
                    <a:pt x="1240" y="619"/>
                  </a:lnTo>
                  <a:lnTo>
                    <a:pt x="1257" y="619"/>
                  </a:lnTo>
                  <a:lnTo>
                    <a:pt x="1257" y="621"/>
                  </a:lnTo>
                  <a:lnTo>
                    <a:pt x="1260" y="621"/>
                  </a:lnTo>
                  <a:lnTo>
                    <a:pt x="1260" y="624"/>
                  </a:lnTo>
                  <a:lnTo>
                    <a:pt x="1264" y="624"/>
                  </a:lnTo>
                  <a:lnTo>
                    <a:pt x="1264" y="626"/>
                  </a:lnTo>
                  <a:lnTo>
                    <a:pt x="1286" y="626"/>
                  </a:lnTo>
                  <a:lnTo>
                    <a:pt x="1286" y="627"/>
                  </a:lnTo>
                  <a:lnTo>
                    <a:pt x="1288" y="627"/>
                  </a:lnTo>
                  <a:lnTo>
                    <a:pt x="1288" y="629"/>
                  </a:lnTo>
                  <a:lnTo>
                    <a:pt x="1303" y="629"/>
                  </a:lnTo>
                  <a:lnTo>
                    <a:pt x="1303" y="634"/>
                  </a:lnTo>
                  <a:lnTo>
                    <a:pt x="1319" y="634"/>
                  </a:lnTo>
                  <a:lnTo>
                    <a:pt x="1319" y="635"/>
                  </a:lnTo>
                  <a:lnTo>
                    <a:pt x="1334" y="635"/>
                  </a:lnTo>
                  <a:lnTo>
                    <a:pt x="1334" y="637"/>
                  </a:lnTo>
                  <a:lnTo>
                    <a:pt x="1355" y="637"/>
                  </a:lnTo>
                  <a:lnTo>
                    <a:pt x="1355" y="638"/>
                  </a:lnTo>
                  <a:lnTo>
                    <a:pt x="1403" y="638"/>
                  </a:lnTo>
                  <a:lnTo>
                    <a:pt x="1403" y="642"/>
                  </a:lnTo>
                  <a:lnTo>
                    <a:pt x="1408" y="642"/>
                  </a:lnTo>
                  <a:lnTo>
                    <a:pt x="1408" y="643"/>
                  </a:lnTo>
                  <a:lnTo>
                    <a:pt x="1422" y="643"/>
                  </a:lnTo>
                  <a:lnTo>
                    <a:pt x="1422" y="647"/>
                  </a:lnTo>
                  <a:lnTo>
                    <a:pt x="1436" y="647"/>
                  </a:lnTo>
                  <a:lnTo>
                    <a:pt x="1436" y="648"/>
                  </a:lnTo>
                  <a:lnTo>
                    <a:pt x="1441" y="648"/>
                  </a:lnTo>
                  <a:lnTo>
                    <a:pt x="1441" y="651"/>
                  </a:lnTo>
                  <a:lnTo>
                    <a:pt x="1482" y="651"/>
                  </a:lnTo>
                  <a:lnTo>
                    <a:pt x="1482" y="653"/>
                  </a:lnTo>
                  <a:lnTo>
                    <a:pt x="1498" y="653"/>
                  </a:lnTo>
                  <a:lnTo>
                    <a:pt x="1498" y="655"/>
                  </a:lnTo>
                  <a:lnTo>
                    <a:pt x="1501" y="655"/>
                  </a:lnTo>
                  <a:lnTo>
                    <a:pt x="1501" y="656"/>
                  </a:lnTo>
                  <a:lnTo>
                    <a:pt x="1532" y="656"/>
                  </a:lnTo>
                  <a:lnTo>
                    <a:pt x="1532" y="658"/>
                  </a:lnTo>
                  <a:lnTo>
                    <a:pt x="1539" y="658"/>
                  </a:lnTo>
                  <a:lnTo>
                    <a:pt x="1539" y="661"/>
                  </a:lnTo>
                  <a:lnTo>
                    <a:pt x="1553" y="661"/>
                  </a:lnTo>
                  <a:lnTo>
                    <a:pt x="1553" y="663"/>
                  </a:lnTo>
                  <a:lnTo>
                    <a:pt x="1575" y="663"/>
                  </a:lnTo>
                  <a:lnTo>
                    <a:pt x="1575" y="664"/>
                  </a:lnTo>
                  <a:lnTo>
                    <a:pt x="1577" y="664"/>
                  </a:lnTo>
                  <a:lnTo>
                    <a:pt x="1577" y="666"/>
                  </a:lnTo>
                  <a:lnTo>
                    <a:pt x="1613" y="666"/>
                  </a:lnTo>
                  <a:lnTo>
                    <a:pt x="1613" y="669"/>
                  </a:lnTo>
                  <a:lnTo>
                    <a:pt x="1618" y="669"/>
                  </a:lnTo>
                  <a:lnTo>
                    <a:pt x="1618" y="671"/>
                  </a:lnTo>
                  <a:lnTo>
                    <a:pt x="1620" y="671"/>
                  </a:lnTo>
                  <a:lnTo>
                    <a:pt x="1620" y="672"/>
                  </a:lnTo>
                  <a:lnTo>
                    <a:pt x="1642" y="672"/>
                  </a:lnTo>
                  <a:lnTo>
                    <a:pt x="1642" y="676"/>
                  </a:lnTo>
                  <a:lnTo>
                    <a:pt x="1644" y="676"/>
                  </a:lnTo>
                  <a:lnTo>
                    <a:pt x="1644" y="679"/>
                  </a:lnTo>
                  <a:lnTo>
                    <a:pt x="1656" y="679"/>
                  </a:lnTo>
                  <a:lnTo>
                    <a:pt x="1656" y="680"/>
                  </a:lnTo>
                  <a:lnTo>
                    <a:pt x="1670" y="680"/>
                  </a:lnTo>
                  <a:lnTo>
                    <a:pt x="1670" y="682"/>
                  </a:lnTo>
                  <a:lnTo>
                    <a:pt x="1675" y="682"/>
                  </a:lnTo>
                  <a:lnTo>
                    <a:pt x="1675" y="684"/>
                  </a:lnTo>
                  <a:lnTo>
                    <a:pt x="1680" y="684"/>
                  </a:lnTo>
                  <a:lnTo>
                    <a:pt x="1680" y="687"/>
                  </a:lnTo>
                  <a:lnTo>
                    <a:pt x="1718" y="687"/>
                  </a:lnTo>
                  <a:lnTo>
                    <a:pt x="1718" y="688"/>
                  </a:lnTo>
                  <a:lnTo>
                    <a:pt x="1730" y="688"/>
                  </a:lnTo>
                  <a:lnTo>
                    <a:pt x="1730" y="690"/>
                  </a:lnTo>
                  <a:lnTo>
                    <a:pt x="1733" y="690"/>
                  </a:lnTo>
                  <a:lnTo>
                    <a:pt x="1733" y="692"/>
                  </a:lnTo>
                  <a:lnTo>
                    <a:pt x="1766" y="692"/>
                  </a:lnTo>
                  <a:lnTo>
                    <a:pt x="1766" y="693"/>
                  </a:lnTo>
                  <a:lnTo>
                    <a:pt x="1783" y="693"/>
                  </a:lnTo>
                  <a:lnTo>
                    <a:pt x="1783" y="696"/>
                  </a:lnTo>
                  <a:lnTo>
                    <a:pt x="1792" y="696"/>
                  </a:lnTo>
                  <a:lnTo>
                    <a:pt x="1792" y="698"/>
                  </a:lnTo>
                  <a:lnTo>
                    <a:pt x="1804" y="698"/>
                  </a:lnTo>
                  <a:lnTo>
                    <a:pt x="1804" y="700"/>
                  </a:lnTo>
                  <a:lnTo>
                    <a:pt x="1835" y="700"/>
                  </a:lnTo>
                  <a:lnTo>
                    <a:pt x="1835" y="701"/>
                  </a:lnTo>
                  <a:lnTo>
                    <a:pt x="1845" y="701"/>
                  </a:lnTo>
                  <a:lnTo>
                    <a:pt x="1845" y="705"/>
                  </a:lnTo>
                  <a:lnTo>
                    <a:pt x="1850" y="705"/>
                  </a:lnTo>
                  <a:lnTo>
                    <a:pt x="1850" y="705"/>
                  </a:lnTo>
                  <a:lnTo>
                    <a:pt x="1890" y="705"/>
                  </a:lnTo>
                  <a:lnTo>
                    <a:pt x="1893" y="705"/>
                  </a:lnTo>
                  <a:lnTo>
                    <a:pt x="1893" y="708"/>
                  </a:lnTo>
                  <a:lnTo>
                    <a:pt x="1912" y="708"/>
                  </a:lnTo>
                  <a:lnTo>
                    <a:pt x="1912" y="709"/>
                  </a:lnTo>
                  <a:lnTo>
                    <a:pt x="1914" y="709"/>
                  </a:lnTo>
                  <a:lnTo>
                    <a:pt x="1914" y="713"/>
                  </a:lnTo>
                  <a:lnTo>
                    <a:pt x="1917" y="713"/>
                  </a:lnTo>
                  <a:lnTo>
                    <a:pt x="1917" y="714"/>
                  </a:lnTo>
                  <a:lnTo>
                    <a:pt x="1921" y="714"/>
                  </a:lnTo>
                  <a:lnTo>
                    <a:pt x="1921" y="716"/>
                  </a:lnTo>
                  <a:lnTo>
                    <a:pt x="1924" y="716"/>
                  </a:lnTo>
                  <a:lnTo>
                    <a:pt x="1924" y="716"/>
                  </a:lnTo>
                  <a:lnTo>
                    <a:pt x="1952" y="716"/>
                  </a:lnTo>
                  <a:lnTo>
                    <a:pt x="1955" y="716"/>
                  </a:lnTo>
                  <a:lnTo>
                    <a:pt x="1955" y="719"/>
                  </a:lnTo>
                  <a:lnTo>
                    <a:pt x="1969" y="719"/>
                  </a:lnTo>
                  <a:lnTo>
                    <a:pt x="1969" y="721"/>
                  </a:lnTo>
                  <a:lnTo>
                    <a:pt x="1971" y="721"/>
                  </a:lnTo>
                  <a:lnTo>
                    <a:pt x="1971" y="722"/>
                  </a:lnTo>
                  <a:lnTo>
                    <a:pt x="1974" y="722"/>
                  </a:lnTo>
                  <a:lnTo>
                    <a:pt x="1974" y="722"/>
                  </a:lnTo>
                  <a:lnTo>
                    <a:pt x="2048" y="722"/>
                  </a:lnTo>
                  <a:lnTo>
                    <a:pt x="2050" y="722"/>
                  </a:lnTo>
                  <a:lnTo>
                    <a:pt x="2050" y="725"/>
                  </a:lnTo>
                  <a:lnTo>
                    <a:pt x="2053" y="725"/>
                  </a:lnTo>
                  <a:lnTo>
                    <a:pt x="2053" y="725"/>
                  </a:lnTo>
                  <a:lnTo>
                    <a:pt x="2079" y="725"/>
                  </a:lnTo>
                  <a:lnTo>
                    <a:pt x="2084" y="725"/>
                  </a:lnTo>
                  <a:lnTo>
                    <a:pt x="2084" y="729"/>
                  </a:lnTo>
                  <a:lnTo>
                    <a:pt x="2093" y="729"/>
                  </a:lnTo>
                  <a:lnTo>
                    <a:pt x="2093" y="732"/>
                  </a:lnTo>
                  <a:lnTo>
                    <a:pt x="2098" y="732"/>
                  </a:lnTo>
                  <a:lnTo>
                    <a:pt x="2098" y="732"/>
                  </a:lnTo>
                  <a:lnTo>
                    <a:pt x="2163" y="732"/>
                  </a:lnTo>
                  <a:lnTo>
                    <a:pt x="2170" y="732"/>
                  </a:lnTo>
                  <a:lnTo>
                    <a:pt x="2170" y="734"/>
                  </a:lnTo>
                  <a:lnTo>
                    <a:pt x="2175" y="734"/>
                  </a:lnTo>
                  <a:lnTo>
                    <a:pt x="2175" y="734"/>
                  </a:lnTo>
                  <a:lnTo>
                    <a:pt x="2234" y="734"/>
                  </a:lnTo>
                  <a:lnTo>
                    <a:pt x="2239" y="734"/>
                  </a:lnTo>
                  <a:lnTo>
                    <a:pt x="2239" y="737"/>
                  </a:lnTo>
                  <a:lnTo>
                    <a:pt x="2273" y="737"/>
                  </a:lnTo>
                  <a:lnTo>
                    <a:pt x="2273" y="740"/>
                  </a:lnTo>
                  <a:lnTo>
                    <a:pt x="2373" y="740"/>
                  </a:lnTo>
                  <a:lnTo>
                    <a:pt x="2373" y="743"/>
                  </a:lnTo>
                  <a:lnTo>
                    <a:pt x="2387" y="743"/>
                  </a:lnTo>
                  <a:lnTo>
                    <a:pt x="2387" y="746"/>
                  </a:lnTo>
                  <a:lnTo>
                    <a:pt x="2416" y="746"/>
                  </a:lnTo>
                  <a:lnTo>
                    <a:pt x="2416" y="753"/>
                  </a:lnTo>
                  <a:lnTo>
                    <a:pt x="2452" y="753"/>
                  </a:lnTo>
                  <a:lnTo>
                    <a:pt x="2452" y="756"/>
                  </a:lnTo>
                  <a:lnTo>
                    <a:pt x="2511" y="756"/>
                  </a:lnTo>
                  <a:lnTo>
                    <a:pt x="2511" y="759"/>
                  </a:lnTo>
                  <a:lnTo>
                    <a:pt x="2528" y="759"/>
                  </a:lnTo>
                  <a:lnTo>
                    <a:pt x="2528" y="763"/>
                  </a:lnTo>
                  <a:lnTo>
                    <a:pt x="2629" y="763"/>
                  </a:lnTo>
                  <a:lnTo>
                    <a:pt x="2629" y="766"/>
                  </a:lnTo>
                  <a:lnTo>
                    <a:pt x="2638" y="766"/>
                  </a:lnTo>
                  <a:lnTo>
                    <a:pt x="2638" y="769"/>
                  </a:lnTo>
                  <a:lnTo>
                    <a:pt x="2643" y="769"/>
                  </a:lnTo>
                  <a:lnTo>
                    <a:pt x="2643" y="771"/>
                  </a:lnTo>
                  <a:lnTo>
                    <a:pt x="2645" y="771"/>
                  </a:lnTo>
                  <a:lnTo>
                    <a:pt x="2645" y="774"/>
                  </a:lnTo>
                  <a:lnTo>
                    <a:pt x="2657" y="774"/>
                  </a:lnTo>
                  <a:lnTo>
                    <a:pt x="2657" y="777"/>
                  </a:lnTo>
                  <a:lnTo>
                    <a:pt x="2664" y="777"/>
                  </a:lnTo>
                  <a:lnTo>
                    <a:pt x="2664" y="777"/>
                  </a:lnTo>
                  <a:lnTo>
                    <a:pt x="2767" y="777"/>
                  </a:lnTo>
                  <a:lnTo>
                    <a:pt x="2777" y="777"/>
                  </a:lnTo>
                  <a:lnTo>
                    <a:pt x="2777" y="780"/>
                  </a:lnTo>
                  <a:lnTo>
                    <a:pt x="2786" y="780"/>
                  </a:lnTo>
                  <a:lnTo>
                    <a:pt x="2786" y="783"/>
                  </a:lnTo>
                  <a:lnTo>
                    <a:pt x="2817" y="783"/>
                  </a:lnTo>
                  <a:lnTo>
                    <a:pt x="2817" y="787"/>
                  </a:lnTo>
                  <a:lnTo>
                    <a:pt x="2822" y="787"/>
                  </a:lnTo>
                  <a:lnTo>
                    <a:pt x="2822" y="792"/>
                  </a:lnTo>
                  <a:lnTo>
                    <a:pt x="2860" y="792"/>
                  </a:lnTo>
                  <a:lnTo>
                    <a:pt x="2860" y="795"/>
                  </a:lnTo>
                  <a:lnTo>
                    <a:pt x="2884" y="795"/>
                  </a:lnTo>
                  <a:lnTo>
                    <a:pt x="2884" y="798"/>
                  </a:lnTo>
                  <a:lnTo>
                    <a:pt x="2906" y="798"/>
                  </a:lnTo>
                  <a:lnTo>
                    <a:pt x="2906" y="801"/>
                  </a:lnTo>
                  <a:lnTo>
                    <a:pt x="2908" y="801"/>
                  </a:lnTo>
                  <a:lnTo>
                    <a:pt x="2908" y="801"/>
                  </a:lnTo>
                  <a:lnTo>
                    <a:pt x="2989" y="801"/>
                  </a:lnTo>
                  <a:lnTo>
                    <a:pt x="2994" y="801"/>
                  </a:lnTo>
                  <a:lnTo>
                    <a:pt x="2994" y="804"/>
                  </a:lnTo>
                  <a:lnTo>
                    <a:pt x="2996" y="804"/>
                  </a:lnTo>
                  <a:lnTo>
                    <a:pt x="2996" y="809"/>
                  </a:lnTo>
                  <a:lnTo>
                    <a:pt x="3001" y="809"/>
                  </a:lnTo>
                  <a:lnTo>
                    <a:pt x="3001" y="809"/>
                  </a:lnTo>
                  <a:lnTo>
                    <a:pt x="3016" y="809"/>
                  </a:lnTo>
                  <a:lnTo>
                    <a:pt x="3020" y="809"/>
                  </a:lnTo>
                  <a:lnTo>
                    <a:pt x="3020" y="812"/>
                  </a:lnTo>
                  <a:lnTo>
                    <a:pt x="3035" y="812"/>
                  </a:lnTo>
                  <a:lnTo>
                    <a:pt x="3035" y="817"/>
                  </a:lnTo>
                  <a:lnTo>
                    <a:pt x="3047" y="817"/>
                  </a:lnTo>
                  <a:lnTo>
                    <a:pt x="3047" y="822"/>
                  </a:lnTo>
                  <a:lnTo>
                    <a:pt x="3056" y="822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43F1E57-302F-4E85-8830-362BBAAA5EC3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2382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Trends in Survival after Allogeneic HCTs for Acute Lymphoblastic Leukemia (ALL) in Non-Hispanic Asian Recipients,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7B37FF5-A500-4289-BC27-DA8444CD8FAB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235685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(n=267)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933140"/>
                <a:ext cx="288926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(n=33)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584413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(n=136)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3877270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(n=226)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0A5EA97B-2A82-4C61-9E2A-0E2F755A0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1673225"/>
            </a:xfrm>
            <a:custGeom>
              <a:avLst/>
              <a:gdLst>
                <a:gd name="T0" fmla="*/ 0 w 4956"/>
                <a:gd name="T1" fmla="*/ 0 h 1054"/>
                <a:gd name="T2" fmla="*/ 17 w 4956"/>
                <a:gd name="T3" fmla="*/ 0 h 1054"/>
                <a:gd name="T4" fmla="*/ 17 w 4956"/>
                <a:gd name="T5" fmla="*/ 71 h 1054"/>
                <a:gd name="T6" fmla="*/ 53 w 4956"/>
                <a:gd name="T7" fmla="*/ 71 h 1054"/>
                <a:gd name="T8" fmla="*/ 53 w 4956"/>
                <a:gd name="T9" fmla="*/ 141 h 1054"/>
                <a:gd name="T10" fmla="*/ 117 w 4956"/>
                <a:gd name="T11" fmla="*/ 141 h 1054"/>
                <a:gd name="T12" fmla="*/ 117 w 4956"/>
                <a:gd name="T13" fmla="*/ 210 h 1054"/>
                <a:gd name="T14" fmla="*/ 151 w 4956"/>
                <a:gd name="T15" fmla="*/ 210 h 1054"/>
                <a:gd name="T16" fmla="*/ 151 w 4956"/>
                <a:gd name="T17" fmla="*/ 281 h 1054"/>
                <a:gd name="T18" fmla="*/ 237 w 4956"/>
                <a:gd name="T19" fmla="*/ 281 h 1054"/>
                <a:gd name="T20" fmla="*/ 237 w 4956"/>
                <a:gd name="T21" fmla="*/ 350 h 1054"/>
                <a:gd name="T22" fmla="*/ 287 w 4956"/>
                <a:gd name="T23" fmla="*/ 350 h 1054"/>
                <a:gd name="T24" fmla="*/ 287 w 4956"/>
                <a:gd name="T25" fmla="*/ 421 h 1054"/>
                <a:gd name="T26" fmla="*/ 380 w 4956"/>
                <a:gd name="T27" fmla="*/ 421 h 1054"/>
                <a:gd name="T28" fmla="*/ 380 w 4956"/>
                <a:gd name="T29" fmla="*/ 490 h 1054"/>
                <a:gd name="T30" fmla="*/ 385 w 4956"/>
                <a:gd name="T31" fmla="*/ 490 h 1054"/>
                <a:gd name="T32" fmla="*/ 385 w 4956"/>
                <a:gd name="T33" fmla="*/ 560 h 1054"/>
                <a:gd name="T34" fmla="*/ 426 w 4956"/>
                <a:gd name="T35" fmla="*/ 560 h 1054"/>
                <a:gd name="T36" fmla="*/ 426 w 4956"/>
                <a:gd name="T37" fmla="*/ 630 h 1054"/>
                <a:gd name="T38" fmla="*/ 526 w 4956"/>
                <a:gd name="T39" fmla="*/ 630 h 1054"/>
                <a:gd name="T40" fmla="*/ 526 w 4956"/>
                <a:gd name="T41" fmla="*/ 700 h 1054"/>
                <a:gd name="T42" fmla="*/ 927 w 4956"/>
                <a:gd name="T43" fmla="*/ 700 h 1054"/>
                <a:gd name="T44" fmla="*/ 927 w 4956"/>
                <a:gd name="T45" fmla="*/ 771 h 1054"/>
                <a:gd name="T46" fmla="*/ 1099 w 4956"/>
                <a:gd name="T47" fmla="*/ 771 h 1054"/>
                <a:gd name="T48" fmla="*/ 1099 w 4956"/>
                <a:gd name="T49" fmla="*/ 840 h 1054"/>
                <a:gd name="T50" fmla="*/ 1565 w 4956"/>
                <a:gd name="T51" fmla="*/ 840 h 1054"/>
                <a:gd name="T52" fmla="*/ 1565 w 4956"/>
                <a:gd name="T53" fmla="*/ 911 h 1054"/>
                <a:gd name="T54" fmla="*/ 1575 w 4956"/>
                <a:gd name="T55" fmla="*/ 911 h 1054"/>
                <a:gd name="T56" fmla="*/ 1575 w 4956"/>
                <a:gd name="T57" fmla="*/ 980 h 1054"/>
                <a:gd name="T58" fmla="*/ 4052 w 4956"/>
                <a:gd name="T59" fmla="*/ 980 h 1054"/>
                <a:gd name="T60" fmla="*/ 4052 w 4956"/>
                <a:gd name="T61" fmla="*/ 1054 h 1054"/>
                <a:gd name="T62" fmla="*/ 4956 w 4956"/>
                <a:gd name="T63" fmla="*/ 1054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56" h="1054">
                  <a:moveTo>
                    <a:pt x="0" y="0"/>
                  </a:moveTo>
                  <a:lnTo>
                    <a:pt x="17" y="0"/>
                  </a:lnTo>
                  <a:lnTo>
                    <a:pt x="17" y="71"/>
                  </a:lnTo>
                  <a:lnTo>
                    <a:pt x="53" y="71"/>
                  </a:lnTo>
                  <a:lnTo>
                    <a:pt x="53" y="141"/>
                  </a:lnTo>
                  <a:lnTo>
                    <a:pt x="117" y="141"/>
                  </a:lnTo>
                  <a:lnTo>
                    <a:pt x="117" y="210"/>
                  </a:lnTo>
                  <a:lnTo>
                    <a:pt x="151" y="210"/>
                  </a:lnTo>
                  <a:lnTo>
                    <a:pt x="151" y="281"/>
                  </a:lnTo>
                  <a:lnTo>
                    <a:pt x="237" y="281"/>
                  </a:lnTo>
                  <a:lnTo>
                    <a:pt x="237" y="350"/>
                  </a:lnTo>
                  <a:lnTo>
                    <a:pt x="287" y="350"/>
                  </a:lnTo>
                  <a:lnTo>
                    <a:pt x="287" y="421"/>
                  </a:lnTo>
                  <a:lnTo>
                    <a:pt x="380" y="421"/>
                  </a:lnTo>
                  <a:lnTo>
                    <a:pt x="380" y="490"/>
                  </a:lnTo>
                  <a:lnTo>
                    <a:pt x="385" y="490"/>
                  </a:lnTo>
                  <a:lnTo>
                    <a:pt x="385" y="560"/>
                  </a:lnTo>
                  <a:lnTo>
                    <a:pt x="426" y="560"/>
                  </a:lnTo>
                  <a:lnTo>
                    <a:pt x="426" y="630"/>
                  </a:lnTo>
                  <a:lnTo>
                    <a:pt x="526" y="630"/>
                  </a:lnTo>
                  <a:lnTo>
                    <a:pt x="526" y="700"/>
                  </a:lnTo>
                  <a:lnTo>
                    <a:pt x="927" y="700"/>
                  </a:lnTo>
                  <a:lnTo>
                    <a:pt x="927" y="771"/>
                  </a:lnTo>
                  <a:lnTo>
                    <a:pt x="1099" y="771"/>
                  </a:lnTo>
                  <a:lnTo>
                    <a:pt x="1099" y="840"/>
                  </a:lnTo>
                  <a:lnTo>
                    <a:pt x="1565" y="840"/>
                  </a:lnTo>
                  <a:lnTo>
                    <a:pt x="1565" y="911"/>
                  </a:lnTo>
                  <a:lnTo>
                    <a:pt x="1575" y="911"/>
                  </a:lnTo>
                  <a:lnTo>
                    <a:pt x="1575" y="980"/>
                  </a:lnTo>
                  <a:lnTo>
                    <a:pt x="4052" y="980"/>
                  </a:lnTo>
                  <a:lnTo>
                    <a:pt x="4052" y="1054"/>
                  </a:lnTo>
                  <a:lnTo>
                    <a:pt x="4956" y="1054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EFFBF55E-4E2D-481B-865F-E1F6D829B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1870075"/>
            </a:xfrm>
            <a:custGeom>
              <a:avLst/>
              <a:gdLst>
                <a:gd name="T0" fmla="*/ 12 w 4956"/>
                <a:gd name="T1" fmla="*/ 18 h 1178"/>
                <a:gd name="T2" fmla="*/ 58 w 4956"/>
                <a:gd name="T3" fmla="*/ 34 h 1178"/>
                <a:gd name="T4" fmla="*/ 122 w 4956"/>
                <a:gd name="T5" fmla="*/ 68 h 1178"/>
                <a:gd name="T6" fmla="*/ 149 w 4956"/>
                <a:gd name="T7" fmla="*/ 86 h 1178"/>
                <a:gd name="T8" fmla="*/ 182 w 4956"/>
                <a:gd name="T9" fmla="*/ 120 h 1178"/>
                <a:gd name="T10" fmla="*/ 237 w 4956"/>
                <a:gd name="T11" fmla="*/ 153 h 1178"/>
                <a:gd name="T12" fmla="*/ 251 w 4956"/>
                <a:gd name="T13" fmla="*/ 187 h 1178"/>
                <a:gd name="T14" fmla="*/ 289 w 4956"/>
                <a:gd name="T15" fmla="*/ 205 h 1178"/>
                <a:gd name="T16" fmla="*/ 321 w 4956"/>
                <a:gd name="T17" fmla="*/ 239 h 1178"/>
                <a:gd name="T18" fmla="*/ 337 w 4956"/>
                <a:gd name="T19" fmla="*/ 255 h 1178"/>
                <a:gd name="T20" fmla="*/ 366 w 4956"/>
                <a:gd name="T21" fmla="*/ 323 h 1178"/>
                <a:gd name="T22" fmla="*/ 387 w 4956"/>
                <a:gd name="T23" fmla="*/ 340 h 1178"/>
                <a:gd name="T24" fmla="*/ 428 w 4956"/>
                <a:gd name="T25" fmla="*/ 374 h 1178"/>
                <a:gd name="T26" fmla="*/ 502 w 4956"/>
                <a:gd name="T27" fmla="*/ 390 h 1178"/>
                <a:gd name="T28" fmla="*/ 505 w 4956"/>
                <a:gd name="T29" fmla="*/ 426 h 1178"/>
                <a:gd name="T30" fmla="*/ 536 w 4956"/>
                <a:gd name="T31" fmla="*/ 442 h 1178"/>
                <a:gd name="T32" fmla="*/ 607 w 4956"/>
                <a:gd name="T33" fmla="*/ 476 h 1178"/>
                <a:gd name="T34" fmla="*/ 665 w 4956"/>
                <a:gd name="T35" fmla="*/ 493 h 1178"/>
                <a:gd name="T36" fmla="*/ 667 w 4956"/>
                <a:gd name="T37" fmla="*/ 527 h 1178"/>
                <a:gd name="T38" fmla="*/ 794 w 4956"/>
                <a:gd name="T39" fmla="*/ 543 h 1178"/>
                <a:gd name="T40" fmla="*/ 882 w 4956"/>
                <a:gd name="T41" fmla="*/ 595 h 1178"/>
                <a:gd name="T42" fmla="*/ 899 w 4956"/>
                <a:gd name="T43" fmla="*/ 611 h 1178"/>
                <a:gd name="T44" fmla="*/ 932 w 4956"/>
                <a:gd name="T45" fmla="*/ 645 h 1178"/>
                <a:gd name="T46" fmla="*/ 949 w 4956"/>
                <a:gd name="T47" fmla="*/ 663 h 1178"/>
                <a:gd name="T48" fmla="*/ 978 w 4956"/>
                <a:gd name="T49" fmla="*/ 714 h 1178"/>
                <a:gd name="T50" fmla="*/ 999 w 4956"/>
                <a:gd name="T51" fmla="*/ 730 h 1178"/>
                <a:gd name="T52" fmla="*/ 1011 w 4956"/>
                <a:gd name="T53" fmla="*/ 764 h 1178"/>
                <a:gd name="T54" fmla="*/ 1121 w 4956"/>
                <a:gd name="T55" fmla="*/ 782 h 1178"/>
                <a:gd name="T56" fmla="*/ 1140 w 4956"/>
                <a:gd name="T57" fmla="*/ 816 h 1178"/>
                <a:gd name="T58" fmla="*/ 1154 w 4956"/>
                <a:gd name="T59" fmla="*/ 832 h 1178"/>
                <a:gd name="T60" fmla="*/ 1209 w 4956"/>
                <a:gd name="T61" fmla="*/ 866 h 1178"/>
                <a:gd name="T62" fmla="*/ 1369 w 4956"/>
                <a:gd name="T63" fmla="*/ 883 h 1178"/>
                <a:gd name="T64" fmla="*/ 1506 w 4956"/>
                <a:gd name="T65" fmla="*/ 917 h 1178"/>
                <a:gd name="T66" fmla="*/ 1706 w 4956"/>
                <a:gd name="T67" fmla="*/ 935 h 1178"/>
                <a:gd name="T68" fmla="*/ 1713 w 4956"/>
                <a:gd name="T69" fmla="*/ 969 h 1178"/>
                <a:gd name="T70" fmla="*/ 1819 w 4956"/>
                <a:gd name="T71" fmla="*/ 985 h 1178"/>
                <a:gd name="T72" fmla="*/ 1888 w 4956"/>
                <a:gd name="T73" fmla="*/ 1019 h 1178"/>
                <a:gd name="T74" fmla="*/ 2055 w 4956"/>
                <a:gd name="T75" fmla="*/ 1036 h 1178"/>
                <a:gd name="T76" fmla="*/ 2062 w 4956"/>
                <a:gd name="T77" fmla="*/ 1070 h 1178"/>
                <a:gd name="T78" fmla="*/ 2416 w 4956"/>
                <a:gd name="T79" fmla="*/ 1086 h 1178"/>
                <a:gd name="T80" fmla="*/ 2891 w 4956"/>
                <a:gd name="T81" fmla="*/ 1122 h 1178"/>
                <a:gd name="T82" fmla="*/ 3981 w 4956"/>
                <a:gd name="T83" fmla="*/ 1140 h 1178"/>
                <a:gd name="T84" fmla="*/ 4870 w 4956"/>
                <a:gd name="T85" fmla="*/ 1178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56" h="1178">
                  <a:moveTo>
                    <a:pt x="0" y="0"/>
                  </a:moveTo>
                  <a:lnTo>
                    <a:pt x="12" y="0"/>
                  </a:lnTo>
                  <a:lnTo>
                    <a:pt x="12" y="18"/>
                  </a:lnTo>
                  <a:lnTo>
                    <a:pt x="51" y="18"/>
                  </a:lnTo>
                  <a:lnTo>
                    <a:pt x="51" y="34"/>
                  </a:lnTo>
                  <a:lnTo>
                    <a:pt x="58" y="34"/>
                  </a:lnTo>
                  <a:lnTo>
                    <a:pt x="58" y="52"/>
                  </a:lnTo>
                  <a:lnTo>
                    <a:pt x="122" y="52"/>
                  </a:lnTo>
                  <a:lnTo>
                    <a:pt x="122" y="68"/>
                  </a:lnTo>
                  <a:lnTo>
                    <a:pt x="125" y="68"/>
                  </a:lnTo>
                  <a:lnTo>
                    <a:pt x="125" y="86"/>
                  </a:lnTo>
                  <a:lnTo>
                    <a:pt x="149" y="86"/>
                  </a:lnTo>
                  <a:lnTo>
                    <a:pt x="149" y="102"/>
                  </a:lnTo>
                  <a:lnTo>
                    <a:pt x="182" y="102"/>
                  </a:lnTo>
                  <a:lnTo>
                    <a:pt x="182" y="120"/>
                  </a:lnTo>
                  <a:lnTo>
                    <a:pt x="232" y="120"/>
                  </a:lnTo>
                  <a:lnTo>
                    <a:pt x="232" y="153"/>
                  </a:lnTo>
                  <a:lnTo>
                    <a:pt x="237" y="153"/>
                  </a:lnTo>
                  <a:lnTo>
                    <a:pt x="237" y="171"/>
                  </a:lnTo>
                  <a:lnTo>
                    <a:pt x="251" y="171"/>
                  </a:lnTo>
                  <a:lnTo>
                    <a:pt x="251" y="187"/>
                  </a:lnTo>
                  <a:lnTo>
                    <a:pt x="268" y="187"/>
                  </a:lnTo>
                  <a:lnTo>
                    <a:pt x="268" y="205"/>
                  </a:lnTo>
                  <a:lnTo>
                    <a:pt x="289" y="205"/>
                  </a:lnTo>
                  <a:lnTo>
                    <a:pt x="289" y="221"/>
                  </a:lnTo>
                  <a:lnTo>
                    <a:pt x="321" y="221"/>
                  </a:lnTo>
                  <a:lnTo>
                    <a:pt x="321" y="239"/>
                  </a:lnTo>
                  <a:lnTo>
                    <a:pt x="323" y="239"/>
                  </a:lnTo>
                  <a:lnTo>
                    <a:pt x="323" y="255"/>
                  </a:lnTo>
                  <a:lnTo>
                    <a:pt x="337" y="255"/>
                  </a:lnTo>
                  <a:lnTo>
                    <a:pt x="337" y="307"/>
                  </a:lnTo>
                  <a:lnTo>
                    <a:pt x="366" y="307"/>
                  </a:lnTo>
                  <a:lnTo>
                    <a:pt x="366" y="323"/>
                  </a:lnTo>
                  <a:lnTo>
                    <a:pt x="368" y="323"/>
                  </a:lnTo>
                  <a:lnTo>
                    <a:pt x="368" y="340"/>
                  </a:lnTo>
                  <a:lnTo>
                    <a:pt x="387" y="340"/>
                  </a:lnTo>
                  <a:lnTo>
                    <a:pt x="387" y="356"/>
                  </a:lnTo>
                  <a:lnTo>
                    <a:pt x="428" y="356"/>
                  </a:lnTo>
                  <a:lnTo>
                    <a:pt x="428" y="374"/>
                  </a:lnTo>
                  <a:lnTo>
                    <a:pt x="464" y="374"/>
                  </a:lnTo>
                  <a:lnTo>
                    <a:pt x="464" y="390"/>
                  </a:lnTo>
                  <a:lnTo>
                    <a:pt x="502" y="390"/>
                  </a:lnTo>
                  <a:lnTo>
                    <a:pt x="502" y="408"/>
                  </a:lnTo>
                  <a:lnTo>
                    <a:pt x="505" y="408"/>
                  </a:lnTo>
                  <a:lnTo>
                    <a:pt x="505" y="426"/>
                  </a:lnTo>
                  <a:lnTo>
                    <a:pt x="533" y="426"/>
                  </a:lnTo>
                  <a:lnTo>
                    <a:pt x="533" y="442"/>
                  </a:lnTo>
                  <a:lnTo>
                    <a:pt x="536" y="442"/>
                  </a:lnTo>
                  <a:lnTo>
                    <a:pt x="536" y="460"/>
                  </a:lnTo>
                  <a:lnTo>
                    <a:pt x="607" y="460"/>
                  </a:lnTo>
                  <a:lnTo>
                    <a:pt x="607" y="476"/>
                  </a:lnTo>
                  <a:lnTo>
                    <a:pt x="610" y="476"/>
                  </a:lnTo>
                  <a:lnTo>
                    <a:pt x="610" y="493"/>
                  </a:lnTo>
                  <a:lnTo>
                    <a:pt x="665" y="493"/>
                  </a:lnTo>
                  <a:lnTo>
                    <a:pt x="665" y="510"/>
                  </a:lnTo>
                  <a:lnTo>
                    <a:pt x="667" y="510"/>
                  </a:lnTo>
                  <a:lnTo>
                    <a:pt x="667" y="527"/>
                  </a:lnTo>
                  <a:lnTo>
                    <a:pt x="700" y="527"/>
                  </a:lnTo>
                  <a:lnTo>
                    <a:pt x="700" y="543"/>
                  </a:lnTo>
                  <a:lnTo>
                    <a:pt x="794" y="543"/>
                  </a:lnTo>
                  <a:lnTo>
                    <a:pt x="794" y="577"/>
                  </a:lnTo>
                  <a:lnTo>
                    <a:pt x="882" y="577"/>
                  </a:lnTo>
                  <a:lnTo>
                    <a:pt x="882" y="595"/>
                  </a:lnTo>
                  <a:lnTo>
                    <a:pt x="896" y="595"/>
                  </a:lnTo>
                  <a:lnTo>
                    <a:pt x="896" y="611"/>
                  </a:lnTo>
                  <a:lnTo>
                    <a:pt x="899" y="611"/>
                  </a:lnTo>
                  <a:lnTo>
                    <a:pt x="899" y="629"/>
                  </a:lnTo>
                  <a:lnTo>
                    <a:pt x="932" y="629"/>
                  </a:lnTo>
                  <a:lnTo>
                    <a:pt x="932" y="645"/>
                  </a:lnTo>
                  <a:lnTo>
                    <a:pt x="939" y="645"/>
                  </a:lnTo>
                  <a:lnTo>
                    <a:pt x="939" y="663"/>
                  </a:lnTo>
                  <a:lnTo>
                    <a:pt x="949" y="663"/>
                  </a:lnTo>
                  <a:lnTo>
                    <a:pt x="949" y="696"/>
                  </a:lnTo>
                  <a:lnTo>
                    <a:pt x="978" y="696"/>
                  </a:lnTo>
                  <a:lnTo>
                    <a:pt x="978" y="714"/>
                  </a:lnTo>
                  <a:lnTo>
                    <a:pt x="982" y="714"/>
                  </a:lnTo>
                  <a:lnTo>
                    <a:pt x="982" y="730"/>
                  </a:lnTo>
                  <a:lnTo>
                    <a:pt x="999" y="730"/>
                  </a:lnTo>
                  <a:lnTo>
                    <a:pt x="999" y="748"/>
                  </a:lnTo>
                  <a:lnTo>
                    <a:pt x="1011" y="748"/>
                  </a:lnTo>
                  <a:lnTo>
                    <a:pt x="1011" y="764"/>
                  </a:lnTo>
                  <a:lnTo>
                    <a:pt x="1040" y="764"/>
                  </a:lnTo>
                  <a:lnTo>
                    <a:pt x="1040" y="782"/>
                  </a:lnTo>
                  <a:lnTo>
                    <a:pt x="1121" y="782"/>
                  </a:lnTo>
                  <a:lnTo>
                    <a:pt x="1121" y="798"/>
                  </a:lnTo>
                  <a:lnTo>
                    <a:pt x="1140" y="798"/>
                  </a:lnTo>
                  <a:lnTo>
                    <a:pt x="1140" y="816"/>
                  </a:lnTo>
                  <a:lnTo>
                    <a:pt x="1147" y="816"/>
                  </a:lnTo>
                  <a:lnTo>
                    <a:pt x="1147" y="832"/>
                  </a:lnTo>
                  <a:lnTo>
                    <a:pt x="1154" y="832"/>
                  </a:lnTo>
                  <a:lnTo>
                    <a:pt x="1154" y="850"/>
                  </a:lnTo>
                  <a:lnTo>
                    <a:pt x="1209" y="850"/>
                  </a:lnTo>
                  <a:lnTo>
                    <a:pt x="1209" y="866"/>
                  </a:lnTo>
                  <a:lnTo>
                    <a:pt x="1310" y="866"/>
                  </a:lnTo>
                  <a:lnTo>
                    <a:pt x="1310" y="883"/>
                  </a:lnTo>
                  <a:lnTo>
                    <a:pt x="1369" y="883"/>
                  </a:lnTo>
                  <a:lnTo>
                    <a:pt x="1369" y="899"/>
                  </a:lnTo>
                  <a:lnTo>
                    <a:pt x="1506" y="899"/>
                  </a:lnTo>
                  <a:lnTo>
                    <a:pt x="1506" y="917"/>
                  </a:lnTo>
                  <a:lnTo>
                    <a:pt x="1702" y="917"/>
                  </a:lnTo>
                  <a:lnTo>
                    <a:pt x="1702" y="935"/>
                  </a:lnTo>
                  <a:lnTo>
                    <a:pt x="1706" y="935"/>
                  </a:lnTo>
                  <a:lnTo>
                    <a:pt x="1706" y="951"/>
                  </a:lnTo>
                  <a:lnTo>
                    <a:pt x="1713" y="951"/>
                  </a:lnTo>
                  <a:lnTo>
                    <a:pt x="1713" y="969"/>
                  </a:lnTo>
                  <a:lnTo>
                    <a:pt x="1795" y="969"/>
                  </a:lnTo>
                  <a:lnTo>
                    <a:pt x="1795" y="985"/>
                  </a:lnTo>
                  <a:lnTo>
                    <a:pt x="1819" y="985"/>
                  </a:lnTo>
                  <a:lnTo>
                    <a:pt x="1819" y="1003"/>
                  </a:lnTo>
                  <a:lnTo>
                    <a:pt x="1888" y="1003"/>
                  </a:lnTo>
                  <a:lnTo>
                    <a:pt x="1888" y="1019"/>
                  </a:lnTo>
                  <a:lnTo>
                    <a:pt x="1909" y="1019"/>
                  </a:lnTo>
                  <a:lnTo>
                    <a:pt x="1909" y="1036"/>
                  </a:lnTo>
                  <a:lnTo>
                    <a:pt x="2055" y="1036"/>
                  </a:lnTo>
                  <a:lnTo>
                    <a:pt x="2055" y="1053"/>
                  </a:lnTo>
                  <a:lnTo>
                    <a:pt x="2062" y="1053"/>
                  </a:lnTo>
                  <a:lnTo>
                    <a:pt x="2062" y="1070"/>
                  </a:lnTo>
                  <a:lnTo>
                    <a:pt x="2261" y="1070"/>
                  </a:lnTo>
                  <a:lnTo>
                    <a:pt x="2261" y="1086"/>
                  </a:lnTo>
                  <a:lnTo>
                    <a:pt x="2416" y="1086"/>
                  </a:lnTo>
                  <a:lnTo>
                    <a:pt x="2416" y="1104"/>
                  </a:lnTo>
                  <a:lnTo>
                    <a:pt x="2891" y="1104"/>
                  </a:lnTo>
                  <a:lnTo>
                    <a:pt x="2891" y="1122"/>
                  </a:lnTo>
                  <a:lnTo>
                    <a:pt x="3601" y="1122"/>
                  </a:lnTo>
                  <a:lnTo>
                    <a:pt x="3601" y="1140"/>
                  </a:lnTo>
                  <a:lnTo>
                    <a:pt x="3981" y="1140"/>
                  </a:lnTo>
                  <a:lnTo>
                    <a:pt x="3981" y="1159"/>
                  </a:lnTo>
                  <a:lnTo>
                    <a:pt x="4870" y="1159"/>
                  </a:lnTo>
                  <a:lnTo>
                    <a:pt x="4870" y="1178"/>
                  </a:lnTo>
                  <a:lnTo>
                    <a:pt x="4956" y="1178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E7CC5195-4A5D-463E-AC00-1AA9681BA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1533525"/>
            </a:xfrm>
            <a:custGeom>
              <a:avLst/>
              <a:gdLst>
                <a:gd name="T0" fmla="*/ 29 w 4956"/>
                <a:gd name="T1" fmla="*/ 10 h 966"/>
                <a:gd name="T2" fmla="*/ 36 w 4956"/>
                <a:gd name="T3" fmla="*/ 26 h 966"/>
                <a:gd name="T4" fmla="*/ 51 w 4956"/>
                <a:gd name="T5" fmla="*/ 44 h 966"/>
                <a:gd name="T6" fmla="*/ 86 w 4956"/>
                <a:gd name="T7" fmla="*/ 62 h 966"/>
                <a:gd name="T8" fmla="*/ 103 w 4956"/>
                <a:gd name="T9" fmla="*/ 78 h 966"/>
                <a:gd name="T10" fmla="*/ 113 w 4956"/>
                <a:gd name="T11" fmla="*/ 105 h 966"/>
                <a:gd name="T12" fmla="*/ 132 w 4956"/>
                <a:gd name="T13" fmla="*/ 121 h 966"/>
                <a:gd name="T14" fmla="*/ 144 w 4956"/>
                <a:gd name="T15" fmla="*/ 147 h 966"/>
                <a:gd name="T16" fmla="*/ 168 w 4956"/>
                <a:gd name="T17" fmla="*/ 165 h 966"/>
                <a:gd name="T18" fmla="*/ 172 w 4956"/>
                <a:gd name="T19" fmla="*/ 182 h 966"/>
                <a:gd name="T20" fmla="*/ 182 w 4956"/>
                <a:gd name="T21" fmla="*/ 200 h 966"/>
                <a:gd name="T22" fmla="*/ 215 w 4956"/>
                <a:gd name="T23" fmla="*/ 216 h 966"/>
                <a:gd name="T24" fmla="*/ 232 w 4956"/>
                <a:gd name="T25" fmla="*/ 234 h 966"/>
                <a:gd name="T26" fmla="*/ 251 w 4956"/>
                <a:gd name="T27" fmla="*/ 252 h 966"/>
                <a:gd name="T28" fmla="*/ 273 w 4956"/>
                <a:gd name="T29" fmla="*/ 278 h 966"/>
                <a:gd name="T30" fmla="*/ 304 w 4956"/>
                <a:gd name="T31" fmla="*/ 295 h 966"/>
                <a:gd name="T32" fmla="*/ 313 w 4956"/>
                <a:gd name="T33" fmla="*/ 311 h 966"/>
                <a:gd name="T34" fmla="*/ 332 w 4956"/>
                <a:gd name="T35" fmla="*/ 329 h 966"/>
                <a:gd name="T36" fmla="*/ 354 w 4956"/>
                <a:gd name="T37" fmla="*/ 347 h 966"/>
                <a:gd name="T38" fmla="*/ 385 w 4956"/>
                <a:gd name="T39" fmla="*/ 365 h 966"/>
                <a:gd name="T40" fmla="*/ 404 w 4956"/>
                <a:gd name="T41" fmla="*/ 381 h 966"/>
                <a:gd name="T42" fmla="*/ 450 w 4956"/>
                <a:gd name="T43" fmla="*/ 398 h 966"/>
                <a:gd name="T44" fmla="*/ 466 w 4956"/>
                <a:gd name="T45" fmla="*/ 416 h 966"/>
                <a:gd name="T46" fmla="*/ 505 w 4956"/>
                <a:gd name="T47" fmla="*/ 434 h 966"/>
                <a:gd name="T48" fmla="*/ 550 w 4956"/>
                <a:gd name="T49" fmla="*/ 450 h 966"/>
                <a:gd name="T50" fmla="*/ 571 w 4956"/>
                <a:gd name="T51" fmla="*/ 468 h 966"/>
                <a:gd name="T52" fmla="*/ 593 w 4956"/>
                <a:gd name="T53" fmla="*/ 485 h 966"/>
                <a:gd name="T54" fmla="*/ 645 w 4956"/>
                <a:gd name="T55" fmla="*/ 503 h 966"/>
                <a:gd name="T56" fmla="*/ 693 w 4956"/>
                <a:gd name="T57" fmla="*/ 521 h 966"/>
                <a:gd name="T58" fmla="*/ 851 w 4956"/>
                <a:gd name="T59" fmla="*/ 539 h 966"/>
                <a:gd name="T60" fmla="*/ 882 w 4956"/>
                <a:gd name="T61" fmla="*/ 555 h 966"/>
                <a:gd name="T62" fmla="*/ 908 w 4956"/>
                <a:gd name="T63" fmla="*/ 572 h 966"/>
                <a:gd name="T64" fmla="*/ 992 w 4956"/>
                <a:gd name="T65" fmla="*/ 590 h 966"/>
                <a:gd name="T66" fmla="*/ 1083 w 4956"/>
                <a:gd name="T67" fmla="*/ 608 h 966"/>
                <a:gd name="T68" fmla="*/ 1176 w 4956"/>
                <a:gd name="T69" fmla="*/ 635 h 966"/>
                <a:gd name="T70" fmla="*/ 1221 w 4956"/>
                <a:gd name="T71" fmla="*/ 653 h 966"/>
                <a:gd name="T72" fmla="*/ 1369 w 4956"/>
                <a:gd name="T73" fmla="*/ 671 h 966"/>
                <a:gd name="T74" fmla="*/ 1398 w 4956"/>
                <a:gd name="T75" fmla="*/ 688 h 966"/>
                <a:gd name="T76" fmla="*/ 1458 w 4956"/>
                <a:gd name="T77" fmla="*/ 706 h 966"/>
                <a:gd name="T78" fmla="*/ 1475 w 4956"/>
                <a:gd name="T79" fmla="*/ 724 h 966"/>
                <a:gd name="T80" fmla="*/ 1623 w 4956"/>
                <a:gd name="T81" fmla="*/ 742 h 966"/>
                <a:gd name="T82" fmla="*/ 1857 w 4956"/>
                <a:gd name="T83" fmla="*/ 759 h 966"/>
                <a:gd name="T84" fmla="*/ 2268 w 4956"/>
                <a:gd name="T85" fmla="*/ 777 h 966"/>
                <a:gd name="T86" fmla="*/ 2375 w 4956"/>
                <a:gd name="T87" fmla="*/ 796 h 966"/>
                <a:gd name="T88" fmla="*/ 2636 w 4956"/>
                <a:gd name="T89" fmla="*/ 814 h 966"/>
                <a:gd name="T90" fmla="*/ 2762 w 4956"/>
                <a:gd name="T91" fmla="*/ 832 h 966"/>
                <a:gd name="T92" fmla="*/ 3008 w 4956"/>
                <a:gd name="T93" fmla="*/ 850 h 966"/>
                <a:gd name="T94" fmla="*/ 3109 w 4956"/>
                <a:gd name="T95" fmla="*/ 869 h 966"/>
                <a:gd name="T96" fmla="*/ 3140 w 4956"/>
                <a:gd name="T97" fmla="*/ 888 h 966"/>
                <a:gd name="T98" fmla="*/ 3491 w 4956"/>
                <a:gd name="T99" fmla="*/ 908 h 966"/>
                <a:gd name="T100" fmla="*/ 3833 w 4956"/>
                <a:gd name="T101" fmla="*/ 927 h 966"/>
                <a:gd name="T102" fmla="*/ 3916 w 4956"/>
                <a:gd name="T103" fmla="*/ 946 h 966"/>
                <a:gd name="T104" fmla="*/ 4072 w 4956"/>
                <a:gd name="T105" fmla="*/ 956 h 966"/>
                <a:gd name="T106" fmla="*/ 4205 w 4956"/>
                <a:gd name="T107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56" h="966">
                  <a:moveTo>
                    <a:pt x="0" y="0"/>
                  </a:moveTo>
                  <a:lnTo>
                    <a:pt x="20" y="0"/>
                  </a:lnTo>
                  <a:lnTo>
                    <a:pt x="20" y="10"/>
                  </a:lnTo>
                  <a:lnTo>
                    <a:pt x="29" y="10"/>
                  </a:lnTo>
                  <a:lnTo>
                    <a:pt x="29" y="18"/>
                  </a:lnTo>
                  <a:lnTo>
                    <a:pt x="31" y="18"/>
                  </a:lnTo>
                  <a:lnTo>
                    <a:pt x="31" y="26"/>
                  </a:lnTo>
                  <a:lnTo>
                    <a:pt x="36" y="26"/>
                  </a:lnTo>
                  <a:lnTo>
                    <a:pt x="36" y="36"/>
                  </a:lnTo>
                  <a:lnTo>
                    <a:pt x="48" y="36"/>
                  </a:lnTo>
                  <a:lnTo>
                    <a:pt x="48" y="44"/>
                  </a:lnTo>
                  <a:lnTo>
                    <a:pt x="51" y="44"/>
                  </a:lnTo>
                  <a:lnTo>
                    <a:pt x="51" y="52"/>
                  </a:lnTo>
                  <a:lnTo>
                    <a:pt x="58" y="52"/>
                  </a:lnTo>
                  <a:lnTo>
                    <a:pt x="58" y="62"/>
                  </a:lnTo>
                  <a:lnTo>
                    <a:pt x="86" y="62"/>
                  </a:lnTo>
                  <a:lnTo>
                    <a:pt x="86" y="70"/>
                  </a:lnTo>
                  <a:lnTo>
                    <a:pt x="91" y="70"/>
                  </a:lnTo>
                  <a:lnTo>
                    <a:pt x="91" y="78"/>
                  </a:lnTo>
                  <a:lnTo>
                    <a:pt x="103" y="78"/>
                  </a:lnTo>
                  <a:lnTo>
                    <a:pt x="103" y="95"/>
                  </a:lnTo>
                  <a:lnTo>
                    <a:pt x="110" y="95"/>
                  </a:lnTo>
                  <a:lnTo>
                    <a:pt x="110" y="105"/>
                  </a:lnTo>
                  <a:lnTo>
                    <a:pt x="113" y="105"/>
                  </a:lnTo>
                  <a:lnTo>
                    <a:pt x="113" y="113"/>
                  </a:lnTo>
                  <a:lnTo>
                    <a:pt x="127" y="113"/>
                  </a:lnTo>
                  <a:lnTo>
                    <a:pt x="127" y="121"/>
                  </a:lnTo>
                  <a:lnTo>
                    <a:pt x="132" y="121"/>
                  </a:lnTo>
                  <a:lnTo>
                    <a:pt x="132" y="131"/>
                  </a:lnTo>
                  <a:lnTo>
                    <a:pt x="139" y="131"/>
                  </a:lnTo>
                  <a:lnTo>
                    <a:pt x="139" y="147"/>
                  </a:lnTo>
                  <a:lnTo>
                    <a:pt x="144" y="147"/>
                  </a:lnTo>
                  <a:lnTo>
                    <a:pt x="144" y="157"/>
                  </a:lnTo>
                  <a:lnTo>
                    <a:pt x="158" y="157"/>
                  </a:lnTo>
                  <a:lnTo>
                    <a:pt x="158" y="165"/>
                  </a:lnTo>
                  <a:lnTo>
                    <a:pt x="168" y="165"/>
                  </a:lnTo>
                  <a:lnTo>
                    <a:pt x="168" y="174"/>
                  </a:lnTo>
                  <a:lnTo>
                    <a:pt x="170" y="174"/>
                  </a:lnTo>
                  <a:lnTo>
                    <a:pt x="170" y="182"/>
                  </a:lnTo>
                  <a:lnTo>
                    <a:pt x="172" y="182"/>
                  </a:lnTo>
                  <a:lnTo>
                    <a:pt x="172" y="191"/>
                  </a:lnTo>
                  <a:lnTo>
                    <a:pt x="175" y="191"/>
                  </a:lnTo>
                  <a:lnTo>
                    <a:pt x="175" y="200"/>
                  </a:lnTo>
                  <a:lnTo>
                    <a:pt x="182" y="200"/>
                  </a:lnTo>
                  <a:lnTo>
                    <a:pt x="182" y="208"/>
                  </a:lnTo>
                  <a:lnTo>
                    <a:pt x="208" y="208"/>
                  </a:lnTo>
                  <a:lnTo>
                    <a:pt x="208" y="216"/>
                  </a:lnTo>
                  <a:lnTo>
                    <a:pt x="215" y="216"/>
                  </a:lnTo>
                  <a:lnTo>
                    <a:pt x="215" y="226"/>
                  </a:lnTo>
                  <a:lnTo>
                    <a:pt x="218" y="226"/>
                  </a:lnTo>
                  <a:lnTo>
                    <a:pt x="218" y="234"/>
                  </a:lnTo>
                  <a:lnTo>
                    <a:pt x="232" y="234"/>
                  </a:lnTo>
                  <a:lnTo>
                    <a:pt x="232" y="242"/>
                  </a:lnTo>
                  <a:lnTo>
                    <a:pt x="249" y="242"/>
                  </a:lnTo>
                  <a:lnTo>
                    <a:pt x="249" y="252"/>
                  </a:lnTo>
                  <a:lnTo>
                    <a:pt x="251" y="252"/>
                  </a:lnTo>
                  <a:lnTo>
                    <a:pt x="251" y="260"/>
                  </a:lnTo>
                  <a:lnTo>
                    <a:pt x="268" y="260"/>
                  </a:lnTo>
                  <a:lnTo>
                    <a:pt x="268" y="278"/>
                  </a:lnTo>
                  <a:lnTo>
                    <a:pt x="273" y="278"/>
                  </a:lnTo>
                  <a:lnTo>
                    <a:pt x="273" y="286"/>
                  </a:lnTo>
                  <a:lnTo>
                    <a:pt x="282" y="286"/>
                  </a:lnTo>
                  <a:lnTo>
                    <a:pt x="282" y="295"/>
                  </a:lnTo>
                  <a:lnTo>
                    <a:pt x="304" y="295"/>
                  </a:lnTo>
                  <a:lnTo>
                    <a:pt x="304" y="303"/>
                  </a:lnTo>
                  <a:lnTo>
                    <a:pt x="306" y="303"/>
                  </a:lnTo>
                  <a:lnTo>
                    <a:pt x="306" y="311"/>
                  </a:lnTo>
                  <a:lnTo>
                    <a:pt x="313" y="311"/>
                  </a:lnTo>
                  <a:lnTo>
                    <a:pt x="313" y="321"/>
                  </a:lnTo>
                  <a:lnTo>
                    <a:pt x="323" y="321"/>
                  </a:lnTo>
                  <a:lnTo>
                    <a:pt x="323" y="329"/>
                  </a:lnTo>
                  <a:lnTo>
                    <a:pt x="332" y="329"/>
                  </a:lnTo>
                  <a:lnTo>
                    <a:pt x="332" y="337"/>
                  </a:lnTo>
                  <a:lnTo>
                    <a:pt x="352" y="337"/>
                  </a:lnTo>
                  <a:lnTo>
                    <a:pt x="352" y="347"/>
                  </a:lnTo>
                  <a:lnTo>
                    <a:pt x="354" y="347"/>
                  </a:lnTo>
                  <a:lnTo>
                    <a:pt x="354" y="355"/>
                  </a:lnTo>
                  <a:lnTo>
                    <a:pt x="373" y="355"/>
                  </a:lnTo>
                  <a:lnTo>
                    <a:pt x="373" y="365"/>
                  </a:lnTo>
                  <a:lnTo>
                    <a:pt x="385" y="365"/>
                  </a:lnTo>
                  <a:lnTo>
                    <a:pt x="385" y="373"/>
                  </a:lnTo>
                  <a:lnTo>
                    <a:pt x="397" y="373"/>
                  </a:lnTo>
                  <a:lnTo>
                    <a:pt x="397" y="381"/>
                  </a:lnTo>
                  <a:lnTo>
                    <a:pt x="404" y="381"/>
                  </a:lnTo>
                  <a:lnTo>
                    <a:pt x="404" y="390"/>
                  </a:lnTo>
                  <a:lnTo>
                    <a:pt x="407" y="390"/>
                  </a:lnTo>
                  <a:lnTo>
                    <a:pt x="407" y="398"/>
                  </a:lnTo>
                  <a:lnTo>
                    <a:pt x="450" y="398"/>
                  </a:lnTo>
                  <a:lnTo>
                    <a:pt x="450" y="406"/>
                  </a:lnTo>
                  <a:lnTo>
                    <a:pt x="464" y="406"/>
                  </a:lnTo>
                  <a:lnTo>
                    <a:pt x="464" y="416"/>
                  </a:lnTo>
                  <a:lnTo>
                    <a:pt x="466" y="416"/>
                  </a:lnTo>
                  <a:lnTo>
                    <a:pt x="466" y="424"/>
                  </a:lnTo>
                  <a:lnTo>
                    <a:pt x="500" y="424"/>
                  </a:lnTo>
                  <a:lnTo>
                    <a:pt x="500" y="434"/>
                  </a:lnTo>
                  <a:lnTo>
                    <a:pt x="505" y="434"/>
                  </a:lnTo>
                  <a:lnTo>
                    <a:pt x="505" y="442"/>
                  </a:lnTo>
                  <a:lnTo>
                    <a:pt x="543" y="442"/>
                  </a:lnTo>
                  <a:lnTo>
                    <a:pt x="543" y="450"/>
                  </a:lnTo>
                  <a:lnTo>
                    <a:pt x="550" y="450"/>
                  </a:lnTo>
                  <a:lnTo>
                    <a:pt x="550" y="460"/>
                  </a:lnTo>
                  <a:lnTo>
                    <a:pt x="562" y="460"/>
                  </a:lnTo>
                  <a:lnTo>
                    <a:pt x="562" y="468"/>
                  </a:lnTo>
                  <a:lnTo>
                    <a:pt x="571" y="468"/>
                  </a:lnTo>
                  <a:lnTo>
                    <a:pt x="571" y="477"/>
                  </a:lnTo>
                  <a:lnTo>
                    <a:pt x="574" y="477"/>
                  </a:lnTo>
                  <a:lnTo>
                    <a:pt x="574" y="485"/>
                  </a:lnTo>
                  <a:lnTo>
                    <a:pt x="593" y="485"/>
                  </a:lnTo>
                  <a:lnTo>
                    <a:pt x="593" y="493"/>
                  </a:lnTo>
                  <a:lnTo>
                    <a:pt x="612" y="493"/>
                  </a:lnTo>
                  <a:lnTo>
                    <a:pt x="612" y="503"/>
                  </a:lnTo>
                  <a:lnTo>
                    <a:pt x="645" y="503"/>
                  </a:lnTo>
                  <a:lnTo>
                    <a:pt x="645" y="511"/>
                  </a:lnTo>
                  <a:lnTo>
                    <a:pt x="665" y="511"/>
                  </a:lnTo>
                  <a:lnTo>
                    <a:pt x="665" y="521"/>
                  </a:lnTo>
                  <a:lnTo>
                    <a:pt x="693" y="521"/>
                  </a:lnTo>
                  <a:lnTo>
                    <a:pt x="693" y="529"/>
                  </a:lnTo>
                  <a:lnTo>
                    <a:pt x="829" y="529"/>
                  </a:lnTo>
                  <a:lnTo>
                    <a:pt x="829" y="539"/>
                  </a:lnTo>
                  <a:lnTo>
                    <a:pt x="851" y="539"/>
                  </a:lnTo>
                  <a:lnTo>
                    <a:pt x="851" y="547"/>
                  </a:lnTo>
                  <a:lnTo>
                    <a:pt x="853" y="547"/>
                  </a:lnTo>
                  <a:lnTo>
                    <a:pt x="853" y="555"/>
                  </a:lnTo>
                  <a:lnTo>
                    <a:pt x="882" y="555"/>
                  </a:lnTo>
                  <a:lnTo>
                    <a:pt x="882" y="564"/>
                  </a:lnTo>
                  <a:lnTo>
                    <a:pt x="884" y="564"/>
                  </a:lnTo>
                  <a:lnTo>
                    <a:pt x="884" y="572"/>
                  </a:lnTo>
                  <a:lnTo>
                    <a:pt x="908" y="572"/>
                  </a:lnTo>
                  <a:lnTo>
                    <a:pt x="908" y="582"/>
                  </a:lnTo>
                  <a:lnTo>
                    <a:pt x="987" y="582"/>
                  </a:lnTo>
                  <a:lnTo>
                    <a:pt x="987" y="590"/>
                  </a:lnTo>
                  <a:lnTo>
                    <a:pt x="992" y="590"/>
                  </a:lnTo>
                  <a:lnTo>
                    <a:pt x="992" y="600"/>
                  </a:lnTo>
                  <a:lnTo>
                    <a:pt x="1037" y="600"/>
                  </a:lnTo>
                  <a:lnTo>
                    <a:pt x="1037" y="608"/>
                  </a:lnTo>
                  <a:lnTo>
                    <a:pt x="1083" y="608"/>
                  </a:lnTo>
                  <a:lnTo>
                    <a:pt x="1083" y="626"/>
                  </a:lnTo>
                  <a:lnTo>
                    <a:pt x="1169" y="626"/>
                  </a:lnTo>
                  <a:lnTo>
                    <a:pt x="1169" y="635"/>
                  </a:lnTo>
                  <a:lnTo>
                    <a:pt x="1176" y="635"/>
                  </a:lnTo>
                  <a:lnTo>
                    <a:pt x="1176" y="643"/>
                  </a:lnTo>
                  <a:lnTo>
                    <a:pt x="1195" y="643"/>
                  </a:lnTo>
                  <a:lnTo>
                    <a:pt x="1195" y="653"/>
                  </a:lnTo>
                  <a:lnTo>
                    <a:pt x="1221" y="653"/>
                  </a:lnTo>
                  <a:lnTo>
                    <a:pt x="1221" y="661"/>
                  </a:lnTo>
                  <a:lnTo>
                    <a:pt x="1365" y="661"/>
                  </a:lnTo>
                  <a:lnTo>
                    <a:pt x="1365" y="671"/>
                  </a:lnTo>
                  <a:lnTo>
                    <a:pt x="1369" y="671"/>
                  </a:lnTo>
                  <a:lnTo>
                    <a:pt x="1369" y="679"/>
                  </a:lnTo>
                  <a:lnTo>
                    <a:pt x="1386" y="679"/>
                  </a:lnTo>
                  <a:lnTo>
                    <a:pt x="1386" y="688"/>
                  </a:lnTo>
                  <a:lnTo>
                    <a:pt x="1398" y="688"/>
                  </a:lnTo>
                  <a:lnTo>
                    <a:pt x="1398" y="696"/>
                  </a:lnTo>
                  <a:lnTo>
                    <a:pt x="1403" y="696"/>
                  </a:lnTo>
                  <a:lnTo>
                    <a:pt x="1403" y="706"/>
                  </a:lnTo>
                  <a:lnTo>
                    <a:pt x="1458" y="706"/>
                  </a:lnTo>
                  <a:lnTo>
                    <a:pt x="1458" y="716"/>
                  </a:lnTo>
                  <a:lnTo>
                    <a:pt x="1465" y="716"/>
                  </a:lnTo>
                  <a:lnTo>
                    <a:pt x="1465" y="724"/>
                  </a:lnTo>
                  <a:lnTo>
                    <a:pt x="1475" y="724"/>
                  </a:lnTo>
                  <a:lnTo>
                    <a:pt x="1475" y="734"/>
                  </a:lnTo>
                  <a:lnTo>
                    <a:pt x="1606" y="734"/>
                  </a:lnTo>
                  <a:lnTo>
                    <a:pt x="1606" y="742"/>
                  </a:lnTo>
                  <a:lnTo>
                    <a:pt x="1623" y="742"/>
                  </a:lnTo>
                  <a:lnTo>
                    <a:pt x="1623" y="751"/>
                  </a:lnTo>
                  <a:lnTo>
                    <a:pt x="1737" y="751"/>
                  </a:lnTo>
                  <a:lnTo>
                    <a:pt x="1737" y="759"/>
                  </a:lnTo>
                  <a:lnTo>
                    <a:pt x="1857" y="759"/>
                  </a:lnTo>
                  <a:lnTo>
                    <a:pt x="1857" y="769"/>
                  </a:lnTo>
                  <a:lnTo>
                    <a:pt x="1921" y="769"/>
                  </a:lnTo>
                  <a:lnTo>
                    <a:pt x="1921" y="777"/>
                  </a:lnTo>
                  <a:lnTo>
                    <a:pt x="2268" y="777"/>
                  </a:lnTo>
                  <a:lnTo>
                    <a:pt x="2268" y="787"/>
                  </a:lnTo>
                  <a:lnTo>
                    <a:pt x="2280" y="787"/>
                  </a:lnTo>
                  <a:lnTo>
                    <a:pt x="2280" y="796"/>
                  </a:lnTo>
                  <a:lnTo>
                    <a:pt x="2375" y="796"/>
                  </a:lnTo>
                  <a:lnTo>
                    <a:pt x="2375" y="804"/>
                  </a:lnTo>
                  <a:lnTo>
                    <a:pt x="2478" y="804"/>
                  </a:lnTo>
                  <a:lnTo>
                    <a:pt x="2478" y="814"/>
                  </a:lnTo>
                  <a:lnTo>
                    <a:pt x="2636" y="814"/>
                  </a:lnTo>
                  <a:lnTo>
                    <a:pt x="2636" y="824"/>
                  </a:lnTo>
                  <a:lnTo>
                    <a:pt x="2645" y="824"/>
                  </a:lnTo>
                  <a:lnTo>
                    <a:pt x="2645" y="832"/>
                  </a:lnTo>
                  <a:lnTo>
                    <a:pt x="2762" y="832"/>
                  </a:lnTo>
                  <a:lnTo>
                    <a:pt x="2762" y="841"/>
                  </a:lnTo>
                  <a:lnTo>
                    <a:pt x="2784" y="841"/>
                  </a:lnTo>
                  <a:lnTo>
                    <a:pt x="2784" y="850"/>
                  </a:lnTo>
                  <a:lnTo>
                    <a:pt x="3008" y="850"/>
                  </a:lnTo>
                  <a:lnTo>
                    <a:pt x="3008" y="859"/>
                  </a:lnTo>
                  <a:lnTo>
                    <a:pt x="3073" y="859"/>
                  </a:lnTo>
                  <a:lnTo>
                    <a:pt x="3073" y="869"/>
                  </a:lnTo>
                  <a:lnTo>
                    <a:pt x="3109" y="869"/>
                  </a:lnTo>
                  <a:lnTo>
                    <a:pt x="3109" y="879"/>
                  </a:lnTo>
                  <a:lnTo>
                    <a:pt x="3111" y="879"/>
                  </a:lnTo>
                  <a:lnTo>
                    <a:pt x="3111" y="888"/>
                  </a:lnTo>
                  <a:lnTo>
                    <a:pt x="3140" y="888"/>
                  </a:lnTo>
                  <a:lnTo>
                    <a:pt x="3140" y="898"/>
                  </a:lnTo>
                  <a:lnTo>
                    <a:pt x="3417" y="898"/>
                  </a:lnTo>
                  <a:lnTo>
                    <a:pt x="3417" y="908"/>
                  </a:lnTo>
                  <a:lnTo>
                    <a:pt x="3491" y="908"/>
                  </a:lnTo>
                  <a:lnTo>
                    <a:pt x="3491" y="917"/>
                  </a:lnTo>
                  <a:lnTo>
                    <a:pt x="3560" y="917"/>
                  </a:lnTo>
                  <a:lnTo>
                    <a:pt x="3560" y="927"/>
                  </a:lnTo>
                  <a:lnTo>
                    <a:pt x="3833" y="927"/>
                  </a:lnTo>
                  <a:lnTo>
                    <a:pt x="3833" y="937"/>
                  </a:lnTo>
                  <a:lnTo>
                    <a:pt x="3835" y="937"/>
                  </a:lnTo>
                  <a:lnTo>
                    <a:pt x="3835" y="946"/>
                  </a:lnTo>
                  <a:lnTo>
                    <a:pt x="3916" y="946"/>
                  </a:lnTo>
                  <a:lnTo>
                    <a:pt x="3916" y="956"/>
                  </a:lnTo>
                  <a:lnTo>
                    <a:pt x="3947" y="956"/>
                  </a:lnTo>
                  <a:lnTo>
                    <a:pt x="3947" y="956"/>
                  </a:lnTo>
                  <a:lnTo>
                    <a:pt x="4072" y="956"/>
                  </a:lnTo>
                  <a:lnTo>
                    <a:pt x="4084" y="956"/>
                  </a:lnTo>
                  <a:lnTo>
                    <a:pt x="4084" y="966"/>
                  </a:lnTo>
                  <a:lnTo>
                    <a:pt x="4205" y="966"/>
                  </a:lnTo>
                  <a:lnTo>
                    <a:pt x="4205" y="966"/>
                  </a:lnTo>
                  <a:lnTo>
                    <a:pt x="4951" y="966"/>
                  </a:lnTo>
                  <a:lnTo>
                    <a:pt x="4956" y="966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3CBF4C45-6FCA-4D42-A146-11B553344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4851400" cy="1090612"/>
            </a:xfrm>
            <a:custGeom>
              <a:avLst/>
              <a:gdLst>
                <a:gd name="T0" fmla="*/ 63 w 3056"/>
                <a:gd name="T1" fmla="*/ 0 h 687"/>
                <a:gd name="T2" fmla="*/ 168 w 3056"/>
                <a:gd name="T3" fmla="*/ 12 h 687"/>
                <a:gd name="T4" fmla="*/ 182 w 3056"/>
                <a:gd name="T5" fmla="*/ 21 h 687"/>
                <a:gd name="T6" fmla="*/ 184 w 3056"/>
                <a:gd name="T7" fmla="*/ 31 h 687"/>
                <a:gd name="T8" fmla="*/ 187 w 3056"/>
                <a:gd name="T9" fmla="*/ 52 h 687"/>
                <a:gd name="T10" fmla="*/ 196 w 3056"/>
                <a:gd name="T11" fmla="*/ 62 h 687"/>
                <a:gd name="T12" fmla="*/ 230 w 3056"/>
                <a:gd name="T13" fmla="*/ 73 h 687"/>
                <a:gd name="T14" fmla="*/ 261 w 3056"/>
                <a:gd name="T15" fmla="*/ 83 h 687"/>
                <a:gd name="T16" fmla="*/ 270 w 3056"/>
                <a:gd name="T17" fmla="*/ 92 h 687"/>
                <a:gd name="T18" fmla="*/ 289 w 3056"/>
                <a:gd name="T19" fmla="*/ 104 h 687"/>
                <a:gd name="T20" fmla="*/ 297 w 3056"/>
                <a:gd name="T21" fmla="*/ 113 h 687"/>
                <a:gd name="T22" fmla="*/ 304 w 3056"/>
                <a:gd name="T23" fmla="*/ 123 h 687"/>
                <a:gd name="T24" fmla="*/ 337 w 3056"/>
                <a:gd name="T25" fmla="*/ 134 h 687"/>
                <a:gd name="T26" fmla="*/ 344 w 3056"/>
                <a:gd name="T27" fmla="*/ 144 h 687"/>
                <a:gd name="T28" fmla="*/ 349 w 3056"/>
                <a:gd name="T29" fmla="*/ 153 h 687"/>
                <a:gd name="T30" fmla="*/ 356 w 3056"/>
                <a:gd name="T31" fmla="*/ 165 h 687"/>
                <a:gd name="T32" fmla="*/ 364 w 3056"/>
                <a:gd name="T33" fmla="*/ 174 h 687"/>
                <a:gd name="T34" fmla="*/ 390 w 3056"/>
                <a:gd name="T35" fmla="*/ 184 h 687"/>
                <a:gd name="T36" fmla="*/ 469 w 3056"/>
                <a:gd name="T37" fmla="*/ 205 h 687"/>
                <a:gd name="T38" fmla="*/ 471 w 3056"/>
                <a:gd name="T39" fmla="*/ 215 h 687"/>
                <a:gd name="T40" fmla="*/ 483 w 3056"/>
                <a:gd name="T41" fmla="*/ 226 h 687"/>
                <a:gd name="T42" fmla="*/ 531 w 3056"/>
                <a:gd name="T43" fmla="*/ 236 h 687"/>
                <a:gd name="T44" fmla="*/ 579 w 3056"/>
                <a:gd name="T45" fmla="*/ 247 h 687"/>
                <a:gd name="T46" fmla="*/ 612 w 3056"/>
                <a:gd name="T47" fmla="*/ 257 h 687"/>
                <a:gd name="T48" fmla="*/ 648 w 3056"/>
                <a:gd name="T49" fmla="*/ 266 h 687"/>
                <a:gd name="T50" fmla="*/ 679 w 3056"/>
                <a:gd name="T51" fmla="*/ 278 h 687"/>
                <a:gd name="T52" fmla="*/ 717 w 3056"/>
                <a:gd name="T53" fmla="*/ 287 h 687"/>
                <a:gd name="T54" fmla="*/ 729 w 3056"/>
                <a:gd name="T55" fmla="*/ 297 h 687"/>
                <a:gd name="T56" fmla="*/ 786 w 3056"/>
                <a:gd name="T57" fmla="*/ 308 h 687"/>
                <a:gd name="T58" fmla="*/ 801 w 3056"/>
                <a:gd name="T59" fmla="*/ 318 h 687"/>
                <a:gd name="T60" fmla="*/ 839 w 3056"/>
                <a:gd name="T61" fmla="*/ 327 h 687"/>
                <a:gd name="T62" fmla="*/ 896 w 3056"/>
                <a:gd name="T63" fmla="*/ 339 h 687"/>
                <a:gd name="T64" fmla="*/ 944 w 3056"/>
                <a:gd name="T65" fmla="*/ 348 h 687"/>
                <a:gd name="T66" fmla="*/ 951 w 3056"/>
                <a:gd name="T67" fmla="*/ 360 h 687"/>
                <a:gd name="T68" fmla="*/ 1035 w 3056"/>
                <a:gd name="T69" fmla="*/ 360 h 687"/>
                <a:gd name="T70" fmla="*/ 1040 w 3056"/>
                <a:gd name="T71" fmla="*/ 371 h 687"/>
                <a:gd name="T72" fmla="*/ 1044 w 3056"/>
                <a:gd name="T73" fmla="*/ 384 h 687"/>
                <a:gd name="T74" fmla="*/ 1047 w 3056"/>
                <a:gd name="T75" fmla="*/ 395 h 687"/>
                <a:gd name="T76" fmla="*/ 1097 w 3056"/>
                <a:gd name="T77" fmla="*/ 408 h 687"/>
                <a:gd name="T78" fmla="*/ 1140 w 3056"/>
                <a:gd name="T79" fmla="*/ 421 h 687"/>
                <a:gd name="T80" fmla="*/ 1154 w 3056"/>
                <a:gd name="T81" fmla="*/ 434 h 687"/>
                <a:gd name="T82" fmla="*/ 1157 w 3056"/>
                <a:gd name="T83" fmla="*/ 447 h 687"/>
                <a:gd name="T84" fmla="*/ 1310 w 3056"/>
                <a:gd name="T85" fmla="*/ 460 h 687"/>
                <a:gd name="T86" fmla="*/ 1322 w 3056"/>
                <a:gd name="T87" fmla="*/ 473 h 687"/>
                <a:gd name="T88" fmla="*/ 1565 w 3056"/>
                <a:gd name="T89" fmla="*/ 485 h 687"/>
                <a:gd name="T90" fmla="*/ 1592 w 3056"/>
                <a:gd name="T91" fmla="*/ 498 h 687"/>
                <a:gd name="T92" fmla="*/ 1702 w 3056"/>
                <a:gd name="T93" fmla="*/ 511 h 687"/>
                <a:gd name="T94" fmla="*/ 1799 w 3056"/>
                <a:gd name="T95" fmla="*/ 524 h 687"/>
                <a:gd name="T96" fmla="*/ 1864 w 3056"/>
                <a:gd name="T97" fmla="*/ 537 h 687"/>
                <a:gd name="T98" fmla="*/ 1893 w 3056"/>
                <a:gd name="T99" fmla="*/ 537 h 687"/>
                <a:gd name="T100" fmla="*/ 2000 w 3056"/>
                <a:gd name="T101" fmla="*/ 537 h 687"/>
                <a:gd name="T102" fmla="*/ 2014 w 3056"/>
                <a:gd name="T103" fmla="*/ 553 h 687"/>
                <a:gd name="T104" fmla="*/ 2034 w 3056"/>
                <a:gd name="T105" fmla="*/ 568 h 687"/>
                <a:gd name="T106" fmla="*/ 2043 w 3056"/>
                <a:gd name="T107" fmla="*/ 585 h 687"/>
                <a:gd name="T108" fmla="*/ 2129 w 3056"/>
                <a:gd name="T109" fmla="*/ 585 h 687"/>
                <a:gd name="T110" fmla="*/ 2177 w 3056"/>
                <a:gd name="T111" fmla="*/ 605 h 687"/>
                <a:gd name="T112" fmla="*/ 2182 w 3056"/>
                <a:gd name="T113" fmla="*/ 624 h 687"/>
                <a:gd name="T114" fmla="*/ 2280 w 3056"/>
                <a:gd name="T115" fmla="*/ 645 h 687"/>
                <a:gd name="T116" fmla="*/ 2552 w 3056"/>
                <a:gd name="T117" fmla="*/ 664 h 687"/>
                <a:gd name="T118" fmla="*/ 2910 w 3056"/>
                <a:gd name="T119" fmla="*/ 687 h 687"/>
                <a:gd name="T120" fmla="*/ 2925 w 3056"/>
                <a:gd name="T121" fmla="*/ 687 h 687"/>
                <a:gd name="T122" fmla="*/ 3056 w 3056"/>
                <a:gd name="T123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56" h="687">
                  <a:moveTo>
                    <a:pt x="0" y="0"/>
                  </a:moveTo>
                  <a:lnTo>
                    <a:pt x="63" y="0"/>
                  </a:lnTo>
                  <a:lnTo>
                    <a:pt x="63" y="12"/>
                  </a:lnTo>
                  <a:lnTo>
                    <a:pt x="168" y="12"/>
                  </a:lnTo>
                  <a:lnTo>
                    <a:pt x="168" y="21"/>
                  </a:lnTo>
                  <a:lnTo>
                    <a:pt x="182" y="21"/>
                  </a:lnTo>
                  <a:lnTo>
                    <a:pt x="182" y="31"/>
                  </a:lnTo>
                  <a:lnTo>
                    <a:pt x="184" y="31"/>
                  </a:lnTo>
                  <a:lnTo>
                    <a:pt x="184" y="52"/>
                  </a:lnTo>
                  <a:lnTo>
                    <a:pt x="187" y="52"/>
                  </a:lnTo>
                  <a:lnTo>
                    <a:pt x="187" y="62"/>
                  </a:lnTo>
                  <a:lnTo>
                    <a:pt x="196" y="62"/>
                  </a:lnTo>
                  <a:lnTo>
                    <a:pt x="196" y="73"/>
                  </a:lnTo>
                  <a:lnTo>
                    <a:pt x="230" y="73"/>
                  </a:lnTo>
                  <a:lnTo>
                    <a:pt x="230" y="83"/>
                  </a:lnTo>
                  <a:lnTo>
                    <a:pt x="261" y="83"/>
                  </a:lnTo>
                  <a:lnTo>
                    <a:pt x="261" y="92"/>
                  </a:lnTo>
                  <a:lnTo>
                    <a:pt x="270" y="92"/>
                  </a:lnTo>
                  <a:lnTo>
                    <a:pt x="270" y="104"/>
                  </a:lnTo>
                  <a:lnTo>
                    <a:pt x="289" y="104"/>
                  </a:lnTo>
                  <a:lnTo>
                    <a:pt x="289" y="113"/>
                  </a:lnTo>
                  <a:lnTo>
                    <a:pt x="297" y="113"/>
                  </a:lnTo>
                  <a:lnTo>
                    <a:pt x="297" y="123"/>
                  </a:lnTo>
                  <a:lnTo>
                    <a:pt x="304" y="123"/>
                  </a:lnTo>
                  <a:lnTo>
                    <a:pt x="304" y="134"/>
                  </a:lnTo>
                  <a:lnTo>
                    <a:pt x="337" y="134"/>
                  </a:lnTo>
                  <a:lnTo>
                    <a:pt x="337" y="144"/>
                  </a:lnTo>
                  <a:lnTo>
                    <a:pt x="344" y="144"/>
                  </a:lnTo>
                  <a:lnTo>
                    <a:pt x="344" y="153"/>
                  </a:lnTo>
                  <a:lnTo>
                    <a:pt x="349" y="153"/>
                  </a:lnTo>
                  <a:lnTo>
                    <a:pt x="349" y="165"/>
                  </a:lnTo>
                  <a:lnTo>
                    <a:pt x="356" y="165"/>
                  </a:lnTo>
                  <a:lnTo>
                    <a:pt x="356" y="174"/>
                  </a:lnTo>
                  <a:lnTo>
                    <a:pt x="364" y="174"/>
                  </a:lnTo>
                  <a:lnTo>
                    <a:pt x="364" y="184"/>
                  </a:lnTo>
                  <a:lnTo>
                    <a:pt x="390" y="184"/>
                  </a:lnTo>
                  <a:lnTo>
                    <a:pt x="390" y="205"/>
                  </a:lnTo>
                  <a:lnTo>
                    <a:pt x="469" y="205"/>
                  </a:lnTo>
                  <a:lnTo>
                    <a:pt x="469" y="215"/>
                  </a:lnTo>
                  <a:lnTo>
                    <a:pt x="471" y="215"/>
                  </a:lnTo>
                  <a:lnTo>
                    <a:pt x="471" y="226"/>
                  </a:lnTo>
                  <a:lnTo>
                    <a:pt x="483" y="226"/>
                  </a:lnTo>
                  <a:lnTo>
                    <a:pt x="483" y="236"/>
                  </a:lnTo>
                  <a:lnTo>
                    <a:pt x="531" y="236"/>
                  </a:lnTo>
                  <a:lnTo>
                    <a:pt x="531" y="247"/>
                  </a:lnTo>
                  <a:lnTo>
                    <a:pt x="579" y="247"/>
                  </a:lnTo>
                  <a:lnTo>
                    <a:pt x="579" y="257"/>
                  </a:lnTo>
                  <a:lnTo>
                    <a:pt x="612" y="257"/>
                  </a:lnTo>
                  <a:lnTo>
                    <a:pt x="612" y="266"/>
                  </a:lnTo>
                  <a:lnTo>
                    <a:pt x="648" y="266"/>
                  </a:lnTo>
                  <a:lnTo>
                    <a:pt x="648" y="278"/>
                  </a:lnTo>
                  <a:lnTo>
                    <a:pt x="679" y="278"/>
                  </a:lnTo>
                  <a:lnTo>
                    <a:pt x="679" y="287"/>
                  </a:lnTo>
                  <a:lnTo>
                    <a:pt x="717" y="287"/>
                  </a:lnTo>
                  <a:lnTo>
                    <a:pt x="717" y="297"/>
                  </a:lnTo>
                  <a:lnTo>
                    <a:pt x="729" y="297"/>
                  </a:lnTo>
                  <a:lnTo>
                    <a:pt x="729" y="308"/>
                  </a:lnTo>
                  <a:lnTo>
                    <a:pt x="786" y="308"/>
                  </a:lnTo>
                  <a:lnTo>
                    <a:pt x="786" y="318"/>
                  </a:lnTo>
                  <a:lnTo>
                    <a:pt x="801" y="318"/>
                  </a:lnTo>
                  <a:lnTo>
                    <a:pt x="801" y="327"/>
                  </a:lnTo>
                  <a:lnTo>
                    <a:pt x="839" y="327"/>
                  </a:lnTo>
                  <a:lnTo>
                    <a:pt x="839" y="339"/>
                  </a:lnTo>
                  <a:lnTo>
                    <a:pt x="896" y="339"/>
                  </a:lnTo>
                  <a:lnTo>
                    <a:pt x="896" y="348"/>
                  </a:lnTo>
                  <a:lnTo>
                    <a:pt x="944" y="348"/>
                  </a:lnTo>
                  <a:lnTo>
                    <a:pt x="944" y="360"/>
                  </a:lnTo>
                  <a:lnTo>
                    <a:pt x="951" y="360"/>
                  </a:lnTo>
                  <a:lnTo>
                    <a:pt x="951" y="360"/>
                  </a:lnTo>
                  <a:lnTo>
                    <a:pt x="1035" y="360"/>
                  </a:lnTo>
                  <a:lnTo>
                    <a:pt x="1040" y="360"/>
                  </a:lnTo>
                  <a:lnTo>
                    <a:pt x="1040" y="371"/>
                  </a:lnTo>
                  <a:lnTo>
                    <a:pt x="1044" y="371"/>
                  </a:lnTo>
                  <a:lnTo>
                    <a:pt x="1044" y="384"/>
                  </a:lnTo>
                  <a:lnTo>
                    <a:pt x="1047" y="384"/>
                  </a:lnTo>
                  <a:lnTo>
                    <a:pt x="1047" y="395"/>
                  </a:lnTo>
                  <a:lnTo>
                    <a:pt x="1097" y="395"/>
                  </a:lnTo>
                  <a:lnTo>
                    <a:pt x="1097" y="408"/>
                  </a:lnTo>
                  <a:lnTo>
                    <a:pt x="1140" y="408"/>
                  </a:lnTo>
                  <a:lnTo>
                    <a:pt x="1140" y="421"/>
                  </a:lnTo>
                  <a:lnTo>
                    <a:pt x="1154" y="421"/>
                  </a:lnTo>
                  <a:lnTo>
                    <a:pt x="1154" y="434"/>
                  </a:lnTo>
                  <a:lnTo>
                    <a:pt x="1157" y="434"/>
                  </a:lnTo>
                  <a:lnTo>
                    <a:pt x="1157" y="447"/>
                  </a:lnTo>
                  <a:lnTo>
                    <a:pt x="1310" y="447"/>
                  </a:lnTo>
                  <a:lnTo>
                    <a:pt x="1310" y="460"/>
                  </a:lnTo>
                  <a:lnTo>
                    <a:pt x="1322" y="460"/>
                  </a:lnTo>
                  <a:lnTo>
                    <a:pt x="1322" y="473"/>
                  </a:lnTo>
                  <a:lnTo>
                    <a:pt x="1565" y="473"/>
                  </a:lnTo>
                  <a:lnTo>
                    <a:pt x="1565" y="485"/>
                  </a:lnTo>
                  <a:lnTo>
                    <a:pt x="1592" y="485"/>
                  </a:lnTo>
                  <a:lnTo>
                    <a:pt x="1592" y="498"/>
                  </a:lnTo>
                  <a:lnTo>
                    <a:pt x="1702" y="498"/>
                  </a:lnTo>
                  <a:lnTo>
                    <a:pt x="1702" y="511"/>
                  </a:lnTo>
                  <a:lnTo>
                    <a:pt x="1799" y="511"/>
                  </a:lnTo>
                  <a:lnTo>
                    <a:pt x="1799" y="524"/>
                  </a:lnTo>
                  <a:lnTo>
                    <a:pt x="1864" y="524"/>
                  </a:lnTo>
                  <a:lnTo>
                    <a:pt x="1864" y="537"/>
                  </a:lnTo>
                  <a:lnTo>
                    <a:pt x="1893" y="537"/>
                  </a:lnTo>
                  <a:lnTo>
                    <a:pt x="1893" y="537"/>
                  </a:lnTo>
                  <a:lnTo>
                    <a:pt x="1993" y="537"/>
                  </a:lnTo>
                  <a:lnTo>
                    <a:pt x="2000" y="537"/>
                  </a:lnTo>
                  <a:lnTo>
                    <a:pt x="2000" y="553"/>
                  </a:lnTo>
                  <a:lnTo>
                    <a:pt x="2014" y="553"/>
                  </a:lnTo>
                  <a:lnTo>
                    <a:pt x="2014" y="568"/>
                  </a:lnTo>
                  <a:lnTo>
                    <a:pt x="2034" y="568"/>
                  </a:lnTo>
                  <a:lnTo>
                    <a:pt x="2034" y="585"/>
                  </a:lnTo>
                  <a:lnTo>
                    <a:pt x="2043" y="585"/>
                  </a:lnTo>
                  <a:lnTo>
                    <a:pt x="2043" y="585"/>
                  </a:lnTo>
                  <a:lnTo>
                    <a:pt x="2129" y="585"/>
                  </a:lnTo>
                  <a:lnTo>
                    <a:pt x="2177" y="585"/>
                  </a:lnTo>
                  <a:lnTo>
                    <a:pt x="2177" y="605"/>
                  </a:lnTo>
                  <a:lnTo>
                    <a:pt x="2182" y="605"/>
                  </a:lnTo>
                  <a:lnTo>
                    <a:pt x="2182" y="624"/>
                  </a:lnTo>
                  <a:lnTo>
                    <a:pt x="2280" y="624"/>
                  </a:lnTo>
                  <a:lnTo>
                    <a:pt x="2280" y="645"/>
                  </a:lnTo>
                  <a:lnTo>
                    <a:pt x="2552" y="645"/>
                  </a:lnTo>
                  <a:lnTo>
                    <a:pt x="2552" y="664"/>
                  </a:lnTo>
                  <a:lnTo>
                    <a:pt x="2910" y="664"/>
                  </a:lnTo>
                  <a:lnTo>
                    <a:pt x="2910" y="687"/>
                  </a:lnTo>
                  <a:lnTo>
                    <a:pt x="2925" y="687"/>
                  </a:lnTo>
                  <a:lnTo>
                    <a:pt x="2925" y="687"/>
                  </a:lnTo>
                  <a:lnTo>
                    <a:pt x="3054" y="687"/>
                  </a:lnTo>
                  <a:lnTo>
                    <a:pt x="3056" y="687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AF6D9186-27CA-4FD5-B951-03FDC7AE060A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0840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B287487-28DD-4C3A-AE81-524890B1088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 Figure 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887274-A267-472A-9724-0A9989E5AC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5F355-974D-4379-B514-DD459BD11BD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117E47-98A7-4949-A23D-6C5E09FB048D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8392D1-EA9B-4D65-8340-0DED39BAB576}"/>
              </a:ext>
            </a:extLst>
          </p:cNvPr>
          <p:cNvSpPr txBox="1"/>
          <p:nvPr/>
        </p:nvSpPr>
        <p:spPr>
          <a:xfrm>
            <a:off x="154408" y="3004290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0F939A-D791-4263-9A7E-5A6BA2A6A7AD}"/>
              </a:ext>
            </a:extLst>
          </p:cNvPr>
          <p:cNvSpPr txBox="1"/>
          <p:nvPr/>
        </p:nvSpPr>
        <p:spPr>
          <a:xfrm>
            <a:off x="6018151" y="165122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03845F-BBC6-411B-8850-03268F3DF585}"/>
              </a:ext>
            </a:extLst>
          </p:cNvPr>
          <p:cNvSpPr txBox="1"/>
          <p:nvPr/>
        </p:nvSpPr>
        <p:spPr>
          <a:xfrm>
            <a:off x="6009999" y="3105076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652F43-F07B-7BEC-DD36-441EA186E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28" y="271998"/>
            <a:ext cx="5616143" cy="28733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D151C0-AFF8-0B07-7AC8-C2D100D5E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271" y="235872"/>
            <a:ext cx="5640856" cy="30655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EC5837-0421-9863-B53C-D2AA79E466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528" y="3461018"/>
            <a:ext cx="5349702" cy="29395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FF8569-8E6B-8DDE-5286-E21DE68182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1973" y="3398310"/>
            <a:ext cx="5752154" cy="298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1305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Trends in Survival after Allogeneic HCTs for Acute Myelogenous Leukemia (AML) in Non-Hispanic White Recipients,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245955D-9336-42D9-B40E-047DEA565535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397133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(n=10624)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5094588"/>
                <a:ext cx="288926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(n=2259)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745861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(n=7212)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038718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(n=9206)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3115E92-C020-463A-B569-8BE8EFE5C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1770"/>
              <a:ext cx="7867650" cy="2411413"/>
            </a:xfrm>
            <a:custGeom>
              <a:avLst/>
              <a:gdLst>
                <a:gd name="T0" fmla="*/ 36 w 4956"/>
                <a:gd name="T1" fmla="*/ 33 h 1519"/>
                <a:gd name="T2" fmla="*/ 67 w 4956"/>
                <a:gd name="T3" fmla="*/ 76 h 1519"/>
                <a:gd name="T4" fmla="*/ 94 w 4956"/>
                <a:gd name="T5" fmla="*/ 123 h 1519"/>
                <a:gd name="T6" fmla="*/ 125 w 4956"/>
                <a:gd name="T7" fmla="*/ 179 h 1519"/>
                <a:gd name="T8" fmla="*/ 151 w 4956"/>
                <a:gd name="T9" fmla="*/ 249 h 1519"/>
                <a:gd name="T10" fmla="*/ 182 w 4956"/>
                <a:gd name="T11" fmla="*/ 300 h 1519"/>
                <a:gd name="T12" fmla="*/ 208 w 4956"/>
                <a:gd name="T13" fmla="*/ 357 h 1519"/>
                <a:gd name="T14" fmla="*/ 237 w 4956"/>
                <a:gd name="T15" fmla="*/ 413 h 1519"/>
                <a:gd name="T16" fmla="*/ 266 w 4956"/>
                <a:gd name="T17" fmla="*/ 458 h 1519"/>
                <a:gd name="T18" fmla="*/ 294 w 4956"/>
                <a:gd name="T19" fmla="*/ 510 h 1519"/>
                <a:gd name="T20" fmla="*/ 323 w 4956"/>
                <a:gd name="T21" fmla="*/ 565 h 1519"/>
                <a:gd name="T22" fmla="*/ 352 w 4956"/>
                <a:gd name="T23" fmla="*/ 610 h 1519"/>
                <a:gd name="T24" fmla="*/ 380 w 4956"/>
                <a:gd name="T25" fmla="*/ 640 h 1519"/>
                <a:gd name="T26" fmla="*/ 409 w 4956"/>
                <a:gd name="T27" fmla="*/ 677 h 1519"/>
                <a:gd name="T28" fmla="*/ 435 w 4956"/>
                <a:gd name="T29" fmla="*/ 711 h 1519"/>
                <a:gd name="T30" fmla="*/ 469 w 4956"/>
                <a:gd name="T31" fmla="*/ 748 h 1519"/>
                <a:gd name="T32" fmla="*/ 495 w 4956"/>
                <a:gd name="T33" fmla="*/ 777 h 1519"/>
                <a:gd name="T34" fmla="*/ 528 w 4956"/>
                <a:gd name="T35" fmla="*/ 803 h 1519"/>
                <a:gd name="T36" fmla="*/ 559 w 4956"/>
                <a:gd name="T37" fmla="*/ 831 h 1519"/>
                <a:gd name="T38" fmla="*/ 588 w 4956"/>
                <a:gd name="T39" fmla="*/ 855 h 1519"/>
                <a:gd name="T40" fmla="*/ 626 w 4956"/>
                <a:gd name="T41" fmla="*/ 892 h 1519"/>
                <a:gd name="T42" fmla="*/ 660 w 4956"/>
                <a:gd name="T43" fmla="*/ 911 h 1519"/>
                <a:gd name="T44" fmla="*/ 691 w 4956"/>
                <a:gd name="T45" fmla="*/ 932 h 1519"/>
                <a:gd name="T46" fmla="*/ 724 w 4956"/>
                <a:gd name="T47" fmla="*/ 950 h 1519"/>
                <a:gd name="T48" fmla="*/ 758 w 4956"/>
                <a:gd name="T49" fmla="*/ 972 h 1519"/>
                <a:gd name="T50" fmla="*/ 798 w 4956"/>
                <a:gd name="T51" fmla="*/ 987 h 1519"/>
                <a:gd name="T52" fmla="*/ 844 w 4956"/>
                <a:gd name="T53" fmla="*/ 1006 h 1519"/>
                <a:gd name="T54" fmla="*/ 877 w 4956"/>
                <a:gd name="T55" fmla="*/ 1032 h 1519"/>
                <a:gd name="T56" fmla="*/ 918 w 4956"/>
                <a:gd name="T57" fmla="*/ 1053 h 1519"/>
                <a:gd name="T58" fmla="*/ 961 w 4956"/>
                <a:gd name="T59" fmla="*/ 1074 h 1519"/>
                <a:gd name="T60" fmla="*/ 1001 w 4956"/>
                <a:gd name="T61" fmla="*/ 1098 h 1519"/>
                <a:gd name="T62" fmla="*/ 1061 w 4956"/>
                <a:gd name="T63" fmla="*/ 1119 h 1519"/>
                <a:gd name="T64" fmla="*/ 1104 w 4956"/>
                <a:gd name="T65" fmla="*/ 1137 h 1519"/>
                <a:gd name="T66" fmla="*/ 1157 w 4956"/>
                <a:gd name="T67" fmla="*/ 1156 h 1519"/>
                <a:gd name="T68" fmla="*/ 1205 w 4956"/>
                <a:gd name="T69" fmla="*/ 1171 h 1519"/>
                <a:gd name="T70" fmla="*/ 1264 w 4956"/>
                <a:gd name="T71" fmla="*/ 1185 h 1519"/>
                <a:gd name="T72" fmla="*/ 1341 w 4956"/>
                <a:gd name="T73" fmla="*/ 1201 h 1519"/>
                <a:gd name="T74" fmla="*/ 1417 w 4956"/>
                <a:gd name="T75" fmla="*/ 1213 h 1519"/>
                <a:gd name="T76" fmla="*/ 1453 w 4956"/>
                <a:gd name="T77" fmla="*/ 1227 h 1519"/>
                <a:gd name="T78" fmla="*/ 1565 w 4956"/>
                <a:gd name="T79" fmla="*/ 1238 h 1519"/>
                <a:gd name="T80" fmla="*/ 1663 w 4956"/>
                <a:gd name="T81" fmla="*/ 1253 h 1519"/>
                <a:gd name="T82" fmla="*/ 1735 w 4956"/>
                <a:gd name="T83" fmla="*/ 1264 h 1519"/>
                <a:gd name="T84" fmla="*/ 1819 w 4956"/>
                <a:gd name="T85" fmla="*/ 1279 h 1519"/>
                <a:gd name="T86" fmla="*/ 1897 w 4956"/>
                <a:gd name="T87" fmla="*/ 1292 h 1519"/>
                <a:gd name="T88" fmla="*/ 1931 w 4956"/>
                <a:gd name="T89" fmla="*/ 1303 h 1519"/>
                <a:gd name="T90" fmla="*/ 2043 w 4956"/>
                <a:gd name="T91" fmla="*/ 1316 h 1519"/>
                <a:gd name="T92" fmla="*/ 2172 w 4956"/>
                <a:gd name="T93" fmla="*/ 1330 h 1519"/>
                <a:gd name="T94" fmla="*/ 2294 w 4956"/>
                <a:gd name="T95" fmla="*/ 1342 h 1519"/>
                <a:gd name="T96" fmla="*/ 2418 w 4956"/>
                <a:gd name="T97" fmla="*/ 1354 h 1519"/>
                <a:gd name="T98" fmla="*/ 2547 w 4956"/>
                <a:gd name="T99" fmla="*/ 1366 h 1519"/>
                <a:gd name="T100" fmla="*/ 2626 w 4956"/>
                <a:gd name="T101" fmla="*/ 1379 h 1519"/>
                <a:gd name="T102" fmla="*/ 2738 w 4956"/>
                <a:gd name="T103" fmla="*/ 1392 h 1519"/>
                <a:gd name="T104" fmla="*/ 2867 w 4956"/>
                <a:gd name="T105" fmla="*/ 1403 h 1519"/>
                <a:gd name="T106" fmla="*/ 3020 w 4956"/>
                <a:gd name="T107" fmla="*/ 1412 h 1519"/>
                <a:gd name="T108" fmla="*/ 3188 w 4956"/>
                <a:gd name="T109" fmla="*/ 1425 h 1519"/>
                <a:gd name="T110" fmla="*/ 3403 w 4956"/>
                <a:gd name="T111" fmla="*/ 1437 h 1519"/>
                <a:gd name="T112" fmla="*/ 3556 w 4956"/>
                <a:gd name="T113" fmla="*/ 1448 h 1519"/>
                <a:gd name="T114" fmla="*/ 3718 w 4956"/>
                <a:gd name="T115" fmla="*/ 1461 h 1519"/>
                <a:gd name="T116" fmla="*/ 3976 w 4956"/>
                <a:gd name="T117" fmla="*/ 1472 h 1519"/>
                <a:gd name="T118" fmla="*/ 4127 w 4956"/>
                <a:gd name="T119" fmla="*/ 1483 h 1519"/>
                <a:gd name="T120" fmla="*/ 4356 w 4956"/>
                <a:gd name="T121" fmla="*/ 1495 h 1519"/>
                <a:gd name="T122" fmla="*/ 4542 w 4956"/>
                <a:gd name="T123" fmla="*/ 1506 h 1519"/>
                <a:gd name="T124" fmla="*/ 4889 w 4956"/>
                <a:gd name="T125" fmla="*/ 1517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56" h="1519">
                  <a:moveTo>
                    <a:pt x="0" y="0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20" y="5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13"/>
                  </a:lnTo>
                  <a:lnTo>
                    <a:pt x="27" y="13"/>
                  </a:lnTo>
                  <a:lnTo>
                    <a:pt x="27" y="20"/>
                  </a:lnTo>
                  <a:lnTo>
                    <a:pt x="29" y="20"/>
                  </a:lnTo>
                  <a:lnTo>
                    <a:pt x="29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4" y="26"/>
                  </a:lnTo>
                  <a:lnTo>
                    <a:pt x="34" y="29"/>
                  </a:lnTo>
                  <a:lnTo>
                    <a:pt x="36" y="29"/>
                  </a:lnTo>
                  <a:lnTo>
                    <a:pt x="36" y="33"/>
                  </a:lnTo>
                  <a:lnTo>
                    <a:pt x="39" y="33"/>
                  </a:lnTo>
                  <a:lnTo>
                    <a:pt x="39" y="39"/>
                  </a:lnTo>
                  <a:lnTo>
                    <a:pt x="43" y="39"/>
                  </a:lnTo>
                  <a:lnTo>
                    <a:pt x="43" y="41"/>
                  </a:lnTo>
                  <a:lnTo>
                    <a:pt x="46" y="41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48" y="50"/>
                  </a:lnTo>
                  <a:lnTo>
                    <a:pt x="51" y="50"/>
                  </a:lnTo>
                  <a:lnTo>
                    <a:pt x="51" y="55"/>
                  </a:lnTo>
                  <a:lnTo>
                    <a:pt x="53" y="55"/>
                  </a:lnTo>
                  <a:lnTo>
                    <a:pt x="53" y="58"/>
                  </a:lnTo>
                  <a:lnTo>
                    <a:pt x="55" y="58"/>
                  </a:lnTo>
                  <a:lnTo>
                    <a:pt x="55" y="63"/>
                  </a:lnTo>
                  <a:lnTo>
                    <a:pt x="58" y="63"/>
                  </a:lnTo>
                  <a:lnTo>
                    <a:pt x="58" y="70"/>
                  </a:lnTo>
                  <a:lnTo>
                    <a:pt x="63" y="70"/>
                  </a:lnTo>
                  <a:lnTo>
                    <a:pt x="63" y="75"/>
                  </a:lnTo>
                  <a:lnTo>
                    <a:pt x="65" y="75"/>
                  </a:lnTo>
                  <a:lnTo>
                    <a:pt x="65" y="76"/>
                  </a:lnTo>
                  <a:lnTo>
                    <a:pt x="67" y="76"/>
                  </a:lnTo>
                  <a:lnTo>
                    <a:pt x="67" y="83"/>
                  </a:lnTo>
                  <a:lnTo>
                    <a:pt x="70" y="83"/>
                  </a:lnTo>
                  <a:lnTo>
                    <a:pt x="70" y="86"/>
                  </a:lnTo>
                  <a:lnTo>
                    <a:pt x="72" y="86"/>
                  </a:lnTo>
                  <a:lnTo>
                    <a:pt x="72" y="91"/>
                  </a:lnTo>
                  <a:lnTo>
                    <a:pt x="74" y="91"/>
                  </a:lnTo>
                  <a:lnTo>
                    <a:pt x="74" y="94"/>
                  </a:lnTo>
                  <a:lnTo>
                    <a:pt x="77" y="94"/>
                  </a:lnTo>
                  <a:lnTo>
                    <a:pt x="77" y="99"/>
                  </a:lnTo>
                  <a:lnTo>
                    <a:pt x="79" y="99"/>
                  </a:lnTo>
                  <a:lnTo>
                    <a:pt x="79" y="104"/>
                  </a:lnTo>
                  <a:lnTo>
                    <a:pt x="84" y="104"/>
                  </a:lnTo>
                  <a:lnTo>
                    <a:pt x="84" y="105"/>
                  </a:lnTo>
                  <a:lnTo>
                    <a:pt x="86" y="105"/>
                  </a:lnTo>
                  <a:lnTo>
                    <a:pt x="86" y="110"/>
                  </a:lnTo>
                  <a:lnTo>
                    <a:pt x="89" y="110"/>
                  </a:lnTo>
                  <a:lnTo>
                    <a:pt x="89" y="115"/>
                  </a:lnTo>
                  <a:lnTo>
                    <a:pt x="91" y="115"/>
                  </a:lnTo>
                  <a:lnTo>
                    <a:pt x="91" y="120"/>
                  </a:lnTo>
                  <a:lnTo>
                    <a:pt x="94" y="120"/>
                  </a:lnTo>
                  <a:lnTo>
                    <a:pt x="94" y="123"/>
                  </a:lnTo>
                  <a:lnTo>
                    <a:pt x="96" y="123"/>
                  </a:lnTo>
                  <a:lnTo>
                    <a:pt x="96" y="128"/>
                  </a:lnTo>
                  <a:lnTo>
                    <a:pt x="98" y="128"/>
                  </a:lnTo>
                  <a:lnTo>
                    <a:pt x="98" y="131"/>
                  </a:lnTo>
                  <a:lnTo>
                    <a:pt x="103" y="131"/>
                  </a:lnTo>
                  <a:lnTo>
                    <a:pt x="103" y="136"/>
                  </a:lnTo>
                  <a:lnTo>
                    <a:pt x="106" y="136"/>
                  </a:lnTo>
                  <a:lnTo>
                    <a:pt x="106" y="142"/>
                  </a:lnTo>
                  <a:lnTo>
                    <a:pt x="108" y="142"/>
                  </a:lnTo>
                  <a:lnTo>
                    <a:pt x="108" y="147"/>
                  </a:lnTo>
                  <a:lnTo>
                    <a:pt x="110" y="147"/>
                  </a:lnTo>
                  <a:lnTo>
                    <a:pt x="110" y="150"/>
                  </a:lnTo>
                  <a:lnTo>
                    <a:pt x="113" y="150"/>
                  </a:lnTo>
                  <a:lnTo>
                    <a:pt x="113" y="158"/>
                  </a:lnTo>
                  <a:lnTo>
                    <a:pt x="115" y="158"/>
                  </a:lnTo>
                  <a:lnTo>
                    <a:pt x="115" y="165"/>
                  </a:lnTo>
                  <a:lnTo>
                    <a:pt x="117" y="165"/>
                  </a:lnTo>
                  <a:lnTo>
                    <a:pt x="117" y="171"/>
                  </a:lnTo>
                  <a:lnTo>
                    <a:pt x="122" y="171"/>
                  </a:lnTo>
                  <a:lnTo>
                    <a:pt x="122" y="179"/>
                  </a:lnTo>
                  <a:lnTo>
                    <a:pt x="125" y="179"/>
                  </a:lnTo>
                  <a:lnTo>
                    <a:pt x="125" y="189"/>
                  </a:lnTo>
                  <a:lnTo>
                    <a:pt x="127" y="189"/>
                  </a:lnTo>
                  <a:lnTo>
                    <a:pt x="127" y="192"/>
                  </a:lnTo>
                  <a:lnTo>
                    <a:pt x="129" y="192"/>
                  </a:lnTo>
                  <a:lnTo>
                    <a:pt x="129" y="195"/>
                  </a:lnTo>
                  <a:lnTo>
                    <a:pt x="132" y="195"/>
                  </a:lnTo>
                  <a:lnTo>
                    <a:pt x="132" y="200"/>
                  </a:lnTo>
                  <a:lnTo>
                    <a:pt x="134" y="200"/>
                  </a:lnTo>
                  <a:lnTo>
                    <a:pt x="134" y="213"/>
                  </a:lnTo>
                  <a:lnTo>
                    <a:pt x="137" y="213"/>
                  </a:lnTo>
                  <a:lnTo>
                    <a:pt x="137" y="220"/>
                  </a:lnTo>
                  <a:lnTo>
                    <a:pt x="139" y="220"/>
                  </a:lnTo>
                  <a:lnTo>
                    <a:pt x="139" y="229"/>
                  </a:lnTo>
                  <a:lnTo>
                    <a:pt x="144" y="229"/>
                  </a:lnTo>
                  <a:lnTo>
                    <a:pt x="144" y="234"/>
                  </a:lnTo>
                  <a:lnTo>
                    <a:pt x="146" y="234"/>
                  </a:lnTo>
                  <a:lnTo>
                    <a:pt x="146" y="241"/>
                  </a:lnTo>
                  <a:lnTo>
                    <a:pt x="149" y="241"/>
                  </a:lnTo>
                  <a:lnTo>
                    <a:pt x="149" y="242"/>
                  </a:lnTo>
                  <a:lnTo>
                    <a:pt x="151" y="242"/>
                  </a:lnTo>
                  <a:lnTo>
                    <a:pt x="151" y="249"/>
                  </a:lnTo>
                  <a:lnTo>
                    <a:pt x="153" y="249"/>
                  </a:lnTo>
                  <a:lnTo>
                    <a:pt x="153" y="255"/>
                  </a:lnTo>
                  <a:lnTo>
                    <a:pt x="156" y="255"/>
                  </a:lnTo>
                  <a:lnTo>
                    <a:pt x="156" y="260"/>
                  </a:lnTo>
                  <a:lnTo>
                    <a:pt x="158" y="260"/>
                  </a:lnTo>
                  <a:lnTo>
                    <a:pt x="158" y="268"/>
                  </a:lnTo>
                  <a:lnTo>
                    <a:pt x="163" y="268"/>
                  </a:lnTo>
                  <a:lnTo>
                    <a:pt x="163" y="274"/>
                  </a:lnTo>
                  <a:lnTo>
                    <a:pt x="165" y="274"/>
                  </a:lnTo>
                  <a:lnTo>
                    <a:pt x="165" y="278"/>
                  </a:lnTo>
                  <a:lnTo>
                    <a:pt x="168" y="278"/>
                  </a:lnTo>
                  <a:lnTo>
                    <a:pt x="168" y="283"/>
                  </a:lnTo>
                  <a:lnTo>
                    <a:pt x="170" y="283"/>
                  </a:lnTo>
                  <a:lnTo>
                    <a:pt x="170" y="283"/>
                  </a:lnTo>
                  <a:lnTo>
                    <a:pt x="172" y="283"/>
                  </a:lnTo>
                  <a:lnTo>
                    <a:pt x="172" y="287"/>
                  </a:lnTo>
                  <a:lnTo>
                    <a:pt x="175" y="287"/>
                  </a:lnTo>
                  <a:lnTo>
                    <a:pt x="175" y="295"/>
                  </a:lnTo>
                  <a:lnTo>
                    <a:pt x="177" y="295"/>
                  </a:lnTo>
                  <a:lnTo>
                    <a:pt x="177" y="300"/>
                  </a:lnTo>
                  <a:lnTo>
                    <a:pt x="182" y="300"/>
                  </a:lnTo>
                  <a:lnTo>
                    <a:pt x="182" y="307"/>
                  </a:lnTo>
                  <a:lnTo>
                    <a:pt x="184" y="307"/>
                  </a:lnTo>
                  <a:lnTo>
                    <a:pt x="184" y="313"/>
                  </a:lnTo>
                  <a:lnTo>
                    <a:pt x="187" y="313"/>
                  </a:lnTo>
                  <a:lnTo>
                    <a:pt x="187" y="323"/>
                  </a:lnTo>
                  <a:lnTo>
                    <a:pt x="189" y="323"/>
                  </a:lnTo>
                  <a:lnTo>
                    <a:pt x="189" y="324"/>
                  </a:lnTo>
                  <a:lnTo>
                    <a:pt x="192" y="324"/>
                  </a:lnTo>
                  <a:lnTo>
                    <a:pt x="192" y="329"/>
                  </a:lnTo>
                  <a:lnTo>
                    <a:pt x="194" y="329"/>
                  </a:lnTo>
                  <a:lnTo>
                    <a:pt x="194" y="336"/>
                  </a:lnTo>
                  <a:lnTo>
                    <a:pt x="196" y="336"/>
                  </a:lnTo>
                  <a:lnTo>
                    <a:pt x="196" y="339"/>
                  </a:lnTo>
                  <a:lnTo>
                    <a:pt x="199" y="339"/>
                  </a:lnTo>
                  <a:lnTo>
                    <a:pt x="199" y="344"/>
                  </a:lnTo>
                  <a:lnTo>
                    <a:pt x="203" y="344"/>
                  </a:lnTo>
                  <a:lnTo>
                    <a:pt x="203" y="349"/>
                  </a:lnTo>
                  <a:lnTo>
                    <a:pt x="206" y="349"/>
                  </a:lnTo>
                  <a:lnTo>
                    <a:pt x="206" y="352"/>
                  </a:lnTo>
                  <a:lnTo>
                    <a:pt x="208" y="352"/>
                  </a:lnTo>
                  <a:lnTo>
                    <a:pt x="208" y="357"/>
                  </a:lnTo>
                  <a:lnTo>
                    <a:pt x="211" y="357"/>
                  </a:lnTo>
                  <a:lnTo>
                    <a:pt x="211" y="366"/>
                  </a:lnTo>
                  <a:lnTo>
                    <a:pt x="213" y="366"/>
                  </a:lnTo>
                  <a:lnTo>
                    <a:pt x="213" y="368"/>
                  </a:lnTo>
                  <a:lnTo>
                    <a:pt x="215" y="368"/>
                  </a:lnTo>
                  <a:lnTo>
                    <a:pt x="215" y="373"/>
                  </a:lnTo>
                  <a:lnTo>
                    <a:pt x="218" y="373"/>
                  </a:lnTo>
                  <a:lnTo>
                    <a:pt x="218" y="379"/>
                  </a:lnTo>
                  <a:lnTo>
                    <a:pt x="223" y="379"/>
                  </a:lnTo>
                  <a:lnTo>
                    <a:pt x="223" y="384"/>
                  </a:lnTo>
                  <a:lnTo>
                    <a:pt x="225" y="384"/>
                  </a:lnTo>
                  <a:lnTo>
                    <a:pt x="225" y="386"/>
                  </a:lnTo>
                  <a:lnTo>
                    <a:pt x="227" y="386"/>
                  </a:lnTo>
                  <a:lnTo>
                    <a:pt x="227" y="392"/>
                  </a:lnTo>
                  <a:lnTo>
                    <a:pt x="230" y="392"/>
                  </a:lnTo>
                  <a:lnTo>
                    <a:pt x="230" y="402"/>
                  </a:lnTo>
                  <a:lnTo>
                    <a:pt x="232" y="402"/>
                  </a:lnTo>
                  <a:lnTo>
                    <a:pt x="232" y="410"/>
                  </a:lnTo>
                  <a:lnTo>
                    <a:pt x="235" y="410"/>
                  </a:lnTo>
                  <a:lnTo>
                    <a:pt x="235" y="413"/>
                  </a:lnTo>
                  <a:lnTo>
                    <a:pt x="237" y="413"/>
                  </a:lnTo>
                  <a:lnTo>
                    <a:pt x="237" y="416"/>
                  </a:lnTo>
                  <a:lnTo>
                    <a:pt x="242" y="416"/>
                  </a:lnTo>
                  <a:lnTo>
                    <a:pt x="242" y="424"/>
                  </a:lnTo>
                  <a:lnTo>
                    <a:pt x="244" y="424"/>
                  </a:lnTo>
                  <a:lnTo>
                    <a:pt x="244" y="428"/>
                  </a:lnTo>
                  <a:lnTo>
                    <a:pt x="246" y="428"/>
                  </a:lnTo>
                  <a:lnTo>
                    <a:pt x="246" y="428"/>
                  </a:lnTo>
                  <a:lnTo>
                    <a:pt x="249" y="428"/>
                  </a:lnTo>
                  <a:lnTo>
                    <a:pt x="249" y="432"/>
                  </a:lnTo>
                  <a:lnTo>
                    <a:pt x="251" y="432"/>
                  </a:lnTo>
                  <a:lnTo>
                    <a:pt x="251" y="440"/>
                  </a:lnTo>
                  <a:lnTo>
                    <a:pt x="254" y="440"/>
                  </a:lnTo>
                  <a:lnTo>
                    <a:pt x="254" y="444"/>
                  </a:lnTo>
                  <a:lnTo>
                    <a:pt x="256" y="444"/>
                  </a:lnTo>
                  <a:lnTo>
                    <a:pt x="256" y="450"/>
                  </a:lnTo>
                  <a:lnTo>
                    <a:pt x="261" y="450"/>
                  </a:lnTo>
                  <a:lnTo>
                    <a:pt x="261" y="452"/>
                  </a:lnTo>
                  <a:lnTo>
                    <a:pt x="263" y="452"/>
                  </a:lnTo>
                  <a:lnTo>
                    <a:pt x="263" y="455"/>
                  </a:lnTo>
                  <a:lnTo>
                    <a:pt x="266" y="455"/>
                  </a:lnTo>
                  <a:lnTo>
                    <a:pt x="266" y="458"/>
                  </a:lnTo>
                  <a:lnTo>
                    <a:pt x="268" y="458"/>
                  </a:lnTo>
                  <a:lnTo>
                    <a:pt x="268" y="461"/>
                  </a:lnTo>
                  <a:lnTo>
                    <a:pt x="270" y="461"/>
                  </a:lnTo>
                  <a:lnTo>
                    <a:pt x="270" y="468"/>
                  </a:lnTo>
                  <a:lnTo>
                    <a:pt x="273" y="468"/>
                  </a:lnTo>
                  <a:lnTo>
                    <a:pt x="273" y="473"/>
                  </a:lnTo>
                  <a:lnTo>
                    <a:pt x="275" y="473"/>
                  </a:lnTo>
                  <a:lnTo>
                    <a:pt x="275" y="479"/>
                  </a:lnTo>
                  <a:lnTo>
                    <a:pt x="278" y="479"/>
                  </a:lnTo>
                  <a:lnTo>
                    <a:pt x="278" y="486"/>
                  </a:lnTo>
                  <a:lnTo>
                    <a:pt x="282" y="486"/>
                  </a:lnTo>
                  <a:lnTo>
                    <a:pt x="282" y="490"/>
                  </a:lnTo>
                  <a:lnTo>
                    <a:pt x="285" y="490"/>
                  </a:lnTo>
                  <a:lnTo>
                    <a:pt x="285" y="494"/>
                  </a:lnTo>
                  <a:lnTo>
                    <a:pt x="287" y="494"/>
                  </a:lnTo>
                  <a:lnTo>
                    <a:pt x="287" y="499"/>
                  </a:lnTo>
                  <a:lnTo>
                    <a:pt x="289" y="499"/>
                  </a:lnTo>
                  <a:lnTo>
                    <a:pt x="289" y="503"/>
                  </a:lnTo>
                  <a:lnTo>
                    <a:pt x="292" y="503"/>
                  </a:lnTo>
                  <a:lnTo>
                    <a:pt x="292" y="510"/>
                  </a:lnTo>
                  <a:lnTo>
                    <a:pt x="294" y="510"/>
                  </a:lnTo>
                  <a:lnTo>
                    <a:pt x="294" y="519"/>
                  </a:lnTo>
                  <a:lnTo>
                    <a:pt x="297" y="519"/>
                  </a:lnTo>
                  <a:lnTo>
                    <a:pt x="297" y="524"/>
                  </a:lnTo>
                  <a:lnTo>
                    <a:pt x="301" y="524"/>
                  </a:lnTo>
                  <a:lnTo>
                    <a:pt x="301" y="532"/>
                  </a:lnTo>
                  <a:lnTo>
                    <a:pt x="304" y="532"/>
                  </a:lnTo>
                  <a:lnTo>
                    <a:pt x="304" y="539"/>
                  </a:lnTo>
                  <a:lnTo>
                    <a:pt x="306" y="539"/>
                  </a:lnTo>
                  <a:lnTo>
                    <a:pt x="306" y="547"/>
                  </a:lnTo>
                  <a:lnTo>
                    <a:pt x="309" y="547"/>
                  </a:lnTo>
                  <a:lnTo>
                    <a:pt x="309" y="548"/>
                  </a:lnTo>
                  <a:lnTo>
                    <a:pt x="311" y="548"/>
                  </a:lnTo>
                  <a:lnTo>
                    <a:pt x="311" y="553"/>
                  </a:lnTo>
                  <a:lnTo>
                    <a:pt x="313" y="553"/>
                  </a:lnTo>
                  <a:lnTo>
                    <a:pt x="313" y="560"/>
                  </a:lnTo>
                  <a:lnTo>
                    <a:pt x="316" y="560"/>
                  </a:lnTo>
                  <a:lnTo>
                    <a:pt x="316" y="561"/>
                  </a:lnTo>
                  <a:lnTo>
                    <a:pt x="321" y="561"/>
                  </a:lnTo>
                  <a:lnTo>
                    <a:pt x="321" y="561"/>
                  </a:lnTo>
                  <a:lnTo>
                    <a:pt x="323" y="561"/>
                  </a:lnTo>
                  <a:lnTo>
                    <a:pt x="323" y="565"/>
                  </a:lnTo>
                  <a:lnTo>
                    <a:pt x="325" y="565"/>
                  </a:lnTo>
                  <a:lnTo>
                    <a:pt x="325" y="569"/>
                  </a:lnTo>
                  <a:lnTo>
                    <a:pt x="328" y="569"/>
                  </a:lnTo>
                  <a:lnTo>
                    <a:pt x="328" y="573"/>
                  </a:lnTo>
                  <a:lnTo>
                    <a:pt x="330" y="573"/>
                  </a:lnTo>
                  <a:lnTo>
                    <a:pt x="330" y="576"/>
                  </a:lnTo>
                  <a:lnTo>
                    <a:pt x="332" y="576"/>
                  </a:lnTo>
                  <a:lnTo>
                    <a:pt x="332" y="584"/>
                  </a:lnTo>
                  <a:lnTo>
                    <a:pt x="335" y="584"/>
                  </a:lnTo>
                  <a:lnTo>
                    <a:pt x="335" y="587"/>
                  </a:lnTo>
                  <a:lnTo>
                    <a:pt x="337" y="587"/>
                  </a:lnTo>
                  <a:lnTo>
                    <a:pt x="337" y="594"/>
                  </a:lnTo>
                  <a:lnTo>
                    <a:pt x="342" y="594"/>
                  </a:lnTo>
                  <a:lnTo>
                    <a:pt x="342" y="598"/>
                  </a:lnTo>
                  <a:lnTo>
                    <a:pt x="344" y="598"/>
                  </a:lnTo>
                  <a:lnTo>
                    <a:pt x="344" y="602"/>
                  </a:lnTo>
                  <a:lnTo>
                    <a:pt x="347" y="602"/>
                  </a:lnTo>
                  <a:lnTo>
                    <a:pt x="347" y="608"/>
                  </a:lnTo>
                  <a:lnTo>
                    <a:pt x="349" y="608"/>
                  </a:lnTo>
                  <a:lnTo>
                    <a:pt x="349" y="610"/>
                  </a:lnTo>
                  <a:lnTo>
                    <a:pt x="352" y="610"/>
                  </a:lnTo>
                  <a:lnTo>
                    <a:pt x="352" y="613"/>
                  </a:lnTo>
                  <a:lnTo>
                    <a:pt x="354" y="613"/>
                  </a:lnTo>
                  <a:lnTo>
                    <a:pt x="354" y="616"/>
                  </a:lnTo>
                  <a:lnTo>
                    <a:pt x="356" y="616"/>
                  </a:lnTo>
                  <a:lnTo>
                    <a:pt x="356" y="619"/>
                  </a:lnTo>
                  <a:lnTo>
                    <a:pt x="361" y="619"/>
                  </a:lnTo>
                  <a:lnTo>
                    <a:pt x="361" y="621"/>
                  </a:lnTo>
                  <a:lnTo>
                    <a:pt x="364" y="621"/>
                  </a:lnTo>
                  <a:lnTo>
                    <a:pt x="364" y="624"/>
                  </a:lnTo>
                  <a:lnTo>
                    <a:pt x="366" y="624"/>
                  </a:lnTo>
                  <a:lnTo>
                    <a:pt x="366" y="627"/>
                  </a:lnTo>
                  <a:lnTo>
                    <a:pt x="368" y="627"/>
                  </a:lnTo>
                  <a:lnTo>
                    <a:pt x="368" y="629"/>
                  </a:lnTo>
                  <a:lnTo>
                    <a:pt x="371" y="629"/>
                  </a:lnTo>
                  <a:lnTo>
                    <a:pt x="371" y="632"/>
                  </a:lnTo>
                  <a:lnTo>
                    <a:pt x="373" y="632"/>
                  </a:lnTo>
                  <a:lnTo>
                    <a:pt x="373" y="636"/>
                  </a:lnTo>
                  <a:lnTo>
                    <a:pt x="376" y="636"/>
                  </a:lnTo>
                  <a:lnTo>
                    <a:pt x="376" y="640"/>
                  </a:lnTo>
                  <a:lnTo>
                    <a:pt x="380" y="640"/>
                  </a:lnTo>
                  <a:lnTo>
                    <a:pt x="380" y="640"/>
                  </a:lnTo>
                  <a:lnTo>
                    <a:pt x="383" y="640"/>
                  </a:lnTo>
                  <a:lnTo>
                    <a:pt x="383" y="642"/>
                  </a:lnTo>
                  <a:lnTo>
                    <a:pt x="385" y="642"/>
                  </a:lnTo>
                  <a:lnTo>
                    <a:pt x="385" y="647"/>
                  </a:lnTo>
                  <a:lnTo>
                    <a:pt x="387" y="647"/>
                  </a:lnTo>
                  <a:lnTo>
                    <a:pt x="387" y="648"/>
                  </a:lnTo>
                  <a:lnTo>
                    <a:pt x="390" y="648"/>
                  </a:lnTo>
                  <a:lnTo>
                    <a:pt x="390" y="655"/>
                  </a:lnTo>
                  <a:lnTo>
                    <a:pt x="392" y="655"/>
                  </a:lnTo>
                  <a:lnTo>
                    <a:pt x="392" y="660"/>
                  </a:lnTo>
                  <a:lnTo>
                    <a:pt x="395" y="660"/>
                  </a:lnTo>
                  <a:lnTo>
                    <a:pt x="395" y="661"/>
                  </a:lnTo>
                  <a:lnTo>
                    <a:pt x="397" y="661"/>
                  </a:lnTo>
                  <a:lnTo>
                    <a:pt x="397" y="666"/>
                  </a:lnTo>
                  <a:lnTo>
                    <a:pt x="402" y="666"/>
                  </a:lnTo>
                  <a:lnTo>
                    <a:pt x="402" y="669"/>
                  </a:lnTo>
                  <a:lnTo>
                    <a:pt x="404" y="669"/>
                  </a:lnTo>
                  <a:lnTo>
                    <a:pt x="404" y="673"/>
                  </a:lnTo>
                  <a:lnTo>
                    <a:pt x="407" y="673"/>
                  </a:lnTo>
                  <a:lnTo>
                    <a:pt x="407" y="677"/>
                  </a:lnTo>
                  <a:lnTo>
                    <a:pt x="409" y="677"/>
                  </a:lnTo>
                  <a:lnTo>
                    <a:pt x="409" y="681"/>
                  </a:lnTo>
                  <a:lnTo>
                    <a:pt x="411" y="681"/>
                  </a:lnTo>
                  <a:lnTo>
                    <a:pt x="411" y="684"/>
                  </a:lnTo>
                  <a:lnTo>
                    <a:pt x="414" y="684"/>
                  </a:lnTo>
                  <a:lnTo>
                    <a:pt x="414" y="687"/>
                  </a:lnTo>
                  <a:lnTo>
                    <a:pt x="416" y="687"/>
                  </a:lnTo>
                  <a:lnTo>
                    <a:pt x="416" y="690"/>
                  </a:lnTo>
                  <a:lnTo>
                    <a:pt x="421" y="690"/>
                  </a:lnTo>
                  <a:lnTo>
                    <a:pt x="421" y="692"/>
                  </a:lnTo>
                  <a:lnTo>
                    <a:pt x="423" y="692"/>
                  </a:lnTo>
                  <a:lnTo>
                    <a:pt x="423" y="697"/>
                  </a:lnTo>
                  <a:lnTo>
                    <a:pt x="426" y="697"/>
                  </a:lnTo>
                  <a:lnTo>
                    <a:pt x="426" y="697"/>
                  </a:lnTo>
                  <a:lnTo>
                    <a:pt x="428" y="697"/>
                  </a:lnTo>
                  <a:lnTo>
                    <a:pt x="428" y="700"/>
                  </a:lnTo>
                  <a:lnTo>
                    <a:pt x="430" y="700"/>
                  </a:lnTo>
                  <a:lnTo>
                    <a:pt x="430" y="702"/>
                  </a:lnTo>
                  <a:lnTo>
                    <a:pt x="433" y="702"/>
                  </a:lnTo>
                  <a:lnTo>
                    <a:pt x="433" y="703"/>
                  </a:lnTo>
                  <a:lnTo>
                    <a:pt x="435" y="703"/>
                  </a:lnTo>
                  <a:lnTo>
                    <a:pt x="435" y="711"/>
                  </a:lnTo>
                  <a:lnTo>
                    <a:pt x="440" y="711"/>
                  </a:lnTo>
                  <a:lnTo>
                    <a:pt x="440" y="715"/>
                  </a:lnTo>
                  <a:lnTo>
                    <a:pt x="442" y="715"/>
                  </a:lnTo>
                  <a:lnTo>
                    <a:pt x="442" y="718"/>
                  </a:lnTo>
                  <a:lnTo>
                    <a:pt x="445" y="718"/>
                  </a:lnTo>
                  <a:lnTo>
                    <a:pt x="445" y="719"/>
                  </a:lnTo>
                  <a:lnTo>
                    <a:pt x="447" y="719"/>
                  </a:lnTo>
                  <a:lnTo>
                    <a:pt x="447" y="726"/>
                  </a:lnTo>
                  <a:lnTo>
                    <a:pt x="450" y="726"/>
                  </a:lnTo>
                  <a:lnTo>
                    <a:pt x="450" y="731"/>
                  </a:lnTo>
                  <a:lnTo>
                    <a:pt x="454" y="731"/>
                  </a:lnTo>
                  <a:lnTo>
                    <a:pt x="454" y="732"/>
                  </a:lnTo>
                  <a:lnTo>
                    <a:pt x="457" y="732"/>
                  </a:lnTo>
                  <a:lnTo>
                    <a:pt x="457" y="734"/>
                  </a:lnTo>
                  <a:lnTo>
                    <a:pt x="462" y="734"/>
                  </a:lnTo>
                  <a:lnTo>
                    <a:pt x="462" y="737"/>
                  </a:lnTo>
                  <a:lnTo>
                    <a:pt x="464" y="737"/>
                  </a:lnTo>
                  <a:lnTo>
                    <a:pt x="464" y="744"/>
                  </a:lnTo>
                  <a:lnTo>
                    <a:pt x="466" y="744"/>
                  </a:lnTo>
                  <a:lnTo>
                    <a:pt x="466" y="748"/>
                  </a:lnTo>
                  <a:lnTo>
                    <a:pt x="469" y="748"/>
                  </a:lnTo>
                  <a:lnTo>
                    <a:pt x="469" y="752"/>
                  </a:lnTo>
                  <a:lnTo>
                    <a:pt x="471" y="752"/>
                  </a:lnTo>
                  <a:lnTo>
                    <a:pt x="471" y="755"/>
                  </a:lnTo>
                  <a:lnTo>
                    <a:pt x="473" y="755"/>
                  </a:lnTo>
                  <a:lnTo>
                    <a:pt x="473" y="756"/>
                  </a:lnTo>
                  <a:lnTo>
                    <a:pt x="476" y="756"/>
                  </a:lnTo>
                  <a:lnTo>
                    <a:pt x="476" y="756"/>
                  </a:lnTo>
                  <a:lnTo>
                    <a:pt x="481" y="756"/>
                  </a:lnTo>
                  <a:lnTo>
                    <a:pt x="481" y="760"/>
                  </a:lnTo>
                  <a:lnTo>
                    <a:pt x="483" y="760"/>
                  </a:lnTo>
                  <a:lnTo>
                    <a:pt x="483" y="761"/>
                  </a:lnTo>
                  <a:lnTo>
                    <a:pt x="485" y="761"/>
                  </a:lnTo>
                  <a:lnTo>
                    <a:pt x="485" y="768"/>
                  </a:lnTo>
                  <a:lnTo>
                    <a:pt x="488" y="768"/>
                  </a:lnTo>
                  <a:lnTo>
                    <a:pt x="488" y="769"/>
                  </a:lnTo>
                  <a:lnTo>
                    <a:pt x="490" y="769"/>
                  </a:lnTo>
                  <a:lnTo>
                    <a:pt x="490" y="771"/>
                  </a:lnTo>
                  <a:lnTo>
                    <a:pt x="493" y="771"/>
                  </a:lnTo>
                  <a:lnTo>
                    <a:pt x="493" y="774"/>
                  </a:lnTo>
                  <a:lnTo>
                    <a:pt x="495" y="774"/>
                  </a:lnTo>
                  <a:lnTo>
                    <a:pt x="495" y="777"/>
                  </a:lnTo>
                  <a:lnTo>
                    <a:pt x="500" y="777"/>
                  </a:lnTo>
                  <a:lnTo>
                    <a:pt x="500" y="779"/>
                  </a:lnTo>
                  <a:lnTo>
                    <a:pt x="502" y="779"/>
                  </a:lnTo>
                  <a:lnTo>
                    <a:pt x="502" y="779"/>
                  </a:lnTo>
                  <a:lnTo>
                    <a:pt x="505" y="779"/>
                  </a:lnTo>
                  <a:lnTo>
                    <a:pt x="505" y="782"/>
                  </a:lnTo>
                  <a:lnTo>
                    <a:pt x="507" y="782"/>
                  </a:lnTo>
                  <a:lnTo>
                    <a:pt x="507" y="784"/>
                  </a:lnTo>
                  <a:lnTo>
                    <a:pt x="509" y="784"/>
                  </a:lnTo>
                  <a:lnTo>
                    <a:pt x="509" y="785"/>
                  </a:lnTo>
                  <a:lnTo>
                    <a:pt x="512" y="785"/>
                  </a:lnTo>
                  <a:lnTo>
                    <a:pt x="512" y="789"/>
                  </a:lnTo>
                  <a:lnTo>
                    <a:pt x="514" y="789"/>
                  </a:lnTo>
                  <a:lnTo>
                    <a:pt x="514" y="790"/>
                  </a:lnTo>
                  <a:lnTo>
                    <a:pt x="519" y="790"/>
                  </a:lnTo>
                  <a:lnTo>
                    <a:pt x="519" y="793"/>
                  </a:lnTo>
                  <a:lnTo>
                    <a:pt x="521" y="793"/>
                  </a:lnTo>
                  <a:lnTo>
                    <a:pt x="521" y="798"/>
                  </a:lnTo>
                  <a:lnTo>
                    <a:pt x="526" y="798"/>
                  </a:lnTo>
                  <a:lnTo>
                    <a:pt x="526" y="803"/>
                  </a:lnTo>
                  <a:lnTo>
                    <a:pt x="528" y="803"/>
                  </a:lnTo>
                  <a:lnTo>
                    <a:pt x="528" y="805"/>
                  </a:lnTo>
                  <a:lnTo>
                    <a:pt x="531" y="805"/>
                  </a:lnTo>
                  <a:lnTo>
                    <a:pt x="531" y="808"/>
                  </a:lnTo>
                  <a:lnTo>
                    <a:pt x="533" y="808"/>
                  </a:lnTo>
                  <a:lnTo>
                    <a:pt x="533" y="810"/>
                  </a:lnTo>
                  <a:lnTo>
                    <a:pt x="540" y="810"/>
                  </a:lnTo>
                  <a:lnTo>
                    <a:pt x="540" y="813"/>
                  </a:lnTo>
                  <a:lnTo>
                    <a:pt x="543" y="813"/>
                  </a:lnTo>
                  <a:lnTo>
                    <a:pt x="543" y="816"/>
                  </a:lnTo>
                  <a:lnTo>
                    <a:pt x="545" y="816"/>
                  </a:lnTo>
                  <a:lnTo>
                    <a:pt x="545" y="819"/>
                  </a:lnTo>
                  <a:lnTo>
                    <a:pt x="548" y="819"/>
                  </a:lnTo>
                  <a:lnTo>
                    <a:pt x="548" y="823"/>
                  </a:lnTo>
                  <a:lnTo>
                    <a:pt x="550" y="823"/>
                  </a:lnTo>
                  <a:lnTo>
                    <a:pt x="550" y="824"/>
                  </a:lnTo>
                  <a:lnTo>
                    <a:pt x="552" y="824"/>
                  </a:lnTo>
                  <a:lnTo>
                    <a:pt x="552" y="826"/>
                  </a:lnTo>
                  <a:lnTo>
                    <a:pt x="555" y="826"/>
                  </a:lnTo>
                  <a:lnTo>
                    <a:pt x="555" y="827"/>
                  </a:lnTo>
                  <a:lnTo>
                    <a:pt x="559" y="827"/>
                  </a:lnTo>
                  <a:lnTo>
                    <a:pt x="559" y="831"/>
                  </a:lnTo>
                  <a:lnTo>
                    <a:pt x="562" y="831"/>
                  </a:lnTo>
                  <a:lnTo>
                    <a:pt x="562" y="832"/>
                  </a:lnTo>
                  <a:lnTo>
                    <a:pt x="564" y="832"/>
                  </a:lnTo>
                  <a:lnTo>
                    <a:pt x="564" y="834"/>
                  </a:lnTo>
                  <a:lnTo>
                    <a:pt x="567" y="834"/>
                  </a:lnTo>
                  <a:lnTo>
                    <a:pt x="567" y="839"/>
                  </a:lnTo>
                  <a:lnTo>
                    <a:pt x="569" y="839"/>
                  </a:lnTo>
                  <a:lnTo>
                    <a:pt x="569" y="840"/>
                  </a:lnTo>
                  <a:lnTo>
                    <a:pt x="571" y="840"/>
                  </a:lnTo>
                  <a:lnTo>
                    <a:pt x="571" y="842"/>
                  </a:lnTo>
                  <a:lnTo>
                    <a:pt x="574" y="842"/>
                  </a:lnTo>
                  <a:lnTo>
                    <a:pt x="574" y="845"/>
                  </a:lnTo>
                  <a:lnTo>
                    <a:pt x="579" y="845"/>
                  </a:lnTo>
                  <a:lnTo>
                    <a:pt x="579" y="845"/>
                  </a:lnTo>
                  <a:lnTo>
                    <a:pt x="581" y="845"/>
                  </a:lnTo>
                  <a:lnTo>
                    <a:pt x="581" y="848"/>
                  </a:lnTo>
                  <a:lnTo>
                    <a:pt x="583" y="848"/>
                  </a:lnTo>
                  <a:lnTo>
                    <a:pt x="583" y="853"/>
                  </a:lnTo>
                  <a:lnTo>
                    <a:pt x="586" y="853"/>
                  </a:lnTo>
                  <a:lnTo>
                    <a:pt x="586" y="855"/>
                  </a:lnTo>
                  <a:lnTo>
                    <a:pt x="588" y="855"/>
                  </a:lnTo>
                  <a:lnTo>
                    <a:pt x="588" y="860"/>
                  </a:lnTo>
                  <a:lnTo>
                    <a:pt x="591" y="860"/>
                  </a:lnTo>
                  <a:lnTo>
                    <a:pt x="591" y="864"/>
                  </a:lnTo>
                  <a:lnTo>
                    <a:pt x="593" y="864"/>
                  </a:lnTo>
                  <a:lnTo>
                    <a:pt x="593" y="868"/>
                  </a:lnTo>
                  <a:lnTo>
                    <a:pt x="600" y="868"/>
                  </a:lnTo>
                  <a:lnTo>
                    <a:pt x="600" y="871"/>
                  </a:lnTo>
                  <a:lnTo>
                    <a:pt x="602" y="871"/>
                  </a:lnTo>
                  <a:lnTo>
                    <a:pt x="602" y="876"/>
                  </a:lnTo>
                  <a:lnTo>
                    <a:pt x="605" y="876"/>
                  </a:lnTo>
                  <a:lnTo>
                    <a:pt x="605" y="877"/>
                  </a:lnTo>
                  <a:lnTo>
                    <a:pt x="610" y="877"/>
                  </a:lnTo>
                  <a:lnTo>
                    <a:pt x="610" y="881"/>
                  </a:lnTo>
                  <a:lnTo>
                    <a:pt x="612" y="881"/>
                  </a:lnTo>
                  <a:lnTo>
                    <a:pt x="612" y="884"/>
                  </a:lnTo>
                  <a:lnTo>
                    <a:pt x="614" y="884"/>
                  </a:lnTo>
                  <a:lnTo>
                    <a:pt x="614" y="887"/>
                  </a:lnTo>
                  <a:lnTo>
                    <a:pt x="624" y="887"/>
                  </a:lnTo>
                  <a:lnTo>
                    <a:pt x="624" y="889"/>
                  </a:lnTo>
                  <a:lnTo>
                    <a:pt x="626" y="889"/>
                  </a:lnTo>
                  <a:lnTo>
                    <a:pt x="626" y="892"/>
                  </a:lnTo>
                  <a:lnTo>
                    <a:pt x="629" y="892"/>
                  </a:lnTo>
                  <a:lnTo>
                    <a:pt x="629" y="893"/>
                  </a:lnTo>
                  <a:lnTo>
                    <a:pt x="631" y="893"/>
                  </a:lnTo>
                  <a:lnTo>
                    <a:pt x="631" y="897"/>
                  </a:lnTo>
                  <a:lnTo>
                    <a:pt x="634" y="897"/>
                  </a:lnTo>
                  <a:lnTo>
                    <a:pt x="634" y="898"/>
                  </a:lnTo>
                  <a:lnTo>
                    <a:pt x="638" y="898"/>
                  </a:lnTo>
                  <a:lnTo>
                    <a:pt x="638" y="902"/>
                  </a:lnTo>
                  <a:lnTo>
                    <a:pt x="641" y="902"/>
                  </a:lnTo>
                  <a:lnTo>
                    <a:pt x="641" y="903"/>
                  </a:lnTo>
                  <a:lnTo>
                    <a:pt x="643" y="903"/>
                  </a:lnTo>
                  <a:lnTo>
                    <a:pt x="643" y="905"/>
                  </a:lnTo>
                  <a:lnTo>
                    <a:pt x="645" y="905"/>
                  </a:lnTo>
                  <a:lnTo>
                    <a:pt x="645" y="906"/>
                  </a:lnTo>
                  <a:lnTo>
                    <a:pt x="648" y="906"/>
                  </a:lnTo>
                  <a:lnTo>
                    <a:pt x="648" y="908"/>
                  </a:lnTo>
                  <a:lnTo>
                    <a:pt x="650" y="908"/>
                  </a:lnTo>
                  <a:lnTo>
                    <a:pt x="650" y="910"/>
                  </a:lnTo>
                  <a:lnTo>
                    <a:pt x="653" y="910"/>
                  </a:lnTo>
                  <a:lnTo>
                    <a:pt x="653" y="911"/>
                  </a:lnTo>
                  <a:lnTo>
                    <a:pt x="660" y="911"/>
                  </a:lnTo>
                  <a:lnTo>
                    <a:pt x="660" y="913"/>
                  </a:lnTo>
                  <a:lnTo>
                    <a:pt x="662" y="913"/>
                  </a:lnTo>
                  <a:lnTo>
                    <a:pt x="662" y="913"/>
                  </a:lnTo>
                  <a:lnTo>
                    <a:pt x="665" y="913"/>
                  </a:lnTo>
                  <a:lnTo>
                    <a:pt x="665" y="914"/>
                  </a:lnTo>
                  <a:lnTo>
                    <a:pt x="667" y="914"/>
                  </a:lnTo>
                  <a:lnTo>
                    <a:pt x="667" y="916"/>
                  </a:lnTo>
                  <a:lnTo>
                    <a:pt x="672" y="916"/>
                  </a:lnTo>
                  <a:lnTo>
                    <a:pt x="672" y="919"/>
                  </a:lnTo>
                  <a:lnTo>
                    <a:pt x="679" y="919"/>
                  </a:lnTo>
                  <a:lnTo>
                    <a:pt x="679" y="921"/>
                  </a:lnTo>
                  <a:lnTo>
                    <a:pt x="681" y="921"/>
                  </a:lnTo>
                  <a:lnTo>
                    <a:pt x="681" y="924"/>
                  </a:lnTo>
                  <a:lnTo>
                    <a:pt x="684" y="924"/>
                  </a:lnTo>
                  <a:lnTo>
                    <a:pt x="684" y="927"/>
                  </a:lnTo>
                  <a:lnTo>
                    <a:pt x="686" y="927"/>
                  </a:lnTo>
                  <a:lnTo>
                    <a:pt x="686" y="927"/>
                  </a:lnTo>
                  <a:lnTo>
                    <a:pt x="688" y="927"/>
                  </a:lnTo>
                  <a:lnTo>
                    <a:pt x="688" y="931"/>
                  </a:lnTo>
                  <a:lnTo>
                    <a:pt x="691" y="931"/>
                  </a:lnTo>
                  <a:lnTo>
                    <a:pt x="691" y="932"/>
                  </a:lnTo>
                  <a:lnTo>
                    <a:pt x="693" y="932"/>
                  </a:lnTo>
                  <a:lnTo>
                    <a:pt x="693" y="932"/>
                  </a:lnTo>
                  <a:lnTo>
                    <a:pt x="698" y="932"/>
                  </a:lnTo>
                  <a:lnTo>
                    <a:pt x="698" y="934"/>
                  </a:lnTo>
                  <a:lnTo>
                    <a:pt x="700" y="934"/>
                  </a:lnTo>
                  <a:lnTo>
                    <a:pt x="700" y="935"/>
                  </a:lnTo>
                  <a:lnTo>
                    <a:pt x="703" y="935"/>
                  </a:lnTo>
                  <a:lnTo>
                    <a:pt x="703" y="939"/>
                  </a:lnTo>
                  <a:lnTo>
                    <a:pt x="705" y="939"/>
                  </a:lnTo>
                  <a:lnTo>
                    <a:pt x="705" y="940"/>
                  </a:lnTo>
                  <a:lnTo>
                    <a:pt x="708" y="940"/>
                  </a:lnTo>
                  <a:lnTo>
                    <a:pt x="708" y="942"/>
                  </a:lnTo>
                  <a:lnTo>
                    <a:pt x="710" y="942"/>
                  </a:lnTo>
                  <a:lnTo>
                    <a:pt x="710" y="947"/>
                  </a:lnTo>
                  <a:lnTo>
                    <a:pt x="717" y="947"/>
                  </a:lnTo>
                  <a:lnTo>
                    <a:pt x="717" y="948"/>
                  </a:lnTo>
                  <a:lnTo>
                    <a:pt x="720" y="948"/>
                  </a:lnTo>
                  <a:lnTo>
                    <a:pt x="720" y="950"/>
                  </a:lnTo>
                  <a:lnTo>
                    <a:pt x="722" y="950"/>
                  </a:lnTo>
                  <a:lnTo>
                    <a:pt x="722" y="950"/>
                  </a:lnTo>
                  <a:lnTo>
                    <a:pt x="724" y="950"/>
                  </a:lnTo>
                  <a:lnTo>
                    <a:pt x="724" y="953"/>
                  </a:lnTo>
                  <a:lnTo>
                    <a:pt x="727" y="953"/>
                  </a:lnTo>
                  <a:lnTo>
                    <a:pt x="727" y="953"/>
                  </a:lnTo>
                  <a:lnTo>
                    <a:pt x="731" y="953"/>
                  </a:lnTo>
                  <a:lnTo>
                    <a:pt x="731" y="956"/>
                  </a:lnTo>
                  <a:lnTo>
                    <a:pt x="734" y="956"/>
                  </a:lnTo>
                  <a:lnTo>
                    <a:pt x="734" y="958"/>
                  </a:lnTo>
                  <a:lnTo>
                    <a:pt x="739" y="958"/>
                  </a:lnTo>
                  <a:lnTo>
                    <a:pt x="739" y="961"/>
                  </a:lnTo>
                  <a:lnTo>
                    <a:pt x="741" y="961"/>
                  </a:lnTo>
                  <a:lnTo>
                    <a:pt x="741" y="961"/>
                  </a:lnTo>
                  <a:lnTo>
                    <a:pt x="743" y="961"/>
                  </a:lnTo>
                  <a:lnTo>
                    <a:pt x="743" y="964"/>
                  </a:lnTo>
                  <a:lnTo>
                    <a:pt x="746" y="964"/>
                  </a:lnTo>
                  <a:lnTo>
                    <a:pt x="746" y="968"/>
                  </a:lnTo>
                  <a:lnTo>
                    <a:pt x="748" y="968"/>
                  </a:lnTo>
                  <a:lnTo>
                    <a:pt x="748" y="968"/>
                  </a:lnTo>
                  <a:lnTo>
                    <a:pt x="751" y="968"/>
                  </a:lnTo>
                  <a:lnTo>
                    <a:pt x="751" y="971"/>
                  </a:lnTo>
                  <a:lnTo>
                    <a:pt x="758" y="971"/>
                  </a:lnTo>
                  <a:lnTo>
                    <a:pt x="758" y="972"/>
                  </a:lnTo>
                  <a:lnTo>
                    <a:pt x="760" y="972"/>
                  </a:lnTo>
                  <a:lnTo>
                    <a:pt x="760" y="974"/>
                  </a:lnTo>
                  <a:lnTo>
                    <a:pt x="765" y="974"/>
                  </a:lnTo>
                  <a:lnTo>
                    <a:pt x="765" y="976"/>
                  </a:lnTo>
                  <a:lnTo>
                    <a:pt x="767" y="976"/>
                  </a:lnTo>
                  <a:lnTo>
                    <a:pt x="767" y="976"/>
                  </a:lnTo>
                  <a:lnTo>
                    <a:pt x="772" y="976"/>
                  </a:lnTo>
                  <a:lnTo>
                    <a:pt x="772" y="977"/>
                  </a:lnTo>
                  <a:lnTo>
                    <a:pt x="777" y="977"/>
                  </a:lnTo>
                  <a:lnTo>
                    <a:pt x="777" y="979"/>
                  </a:lnTo>
                  <a:lnTo>
                    <a:pt x="779" y="979"/>
                  </a:lnTo>
                  <a:lnTo>
                    <a:pt x="779" y="980"/>
                  </a:lnTo>
                  <a:lnTo>
                    <a:pt x="782" y="980"/>
                  </a:lnTo>
                  <a:lnTo>
                    <a:pt x="782" y="980"/>
                  </a:lnTo>
                  <a:lnTo>
                    <a:pt x="784" y="980"/>
                  </a:lnTo>
                  <a:lnTo>
                    <a:pt x="784" y="982"/>
                  </a:lnTo>
                  <a:lnTo>
                    <a:pt x="786" y="982"/>
                  </a:lnTo>
                  <a:lnTo>
                    <a:pt x="786" y="984"/>
                  </a:lnTo>
                  <a:lnTo>
                    <a:pt x="791" y="984"/>
                  </a:lnTo>
                  <a:lnTo>
                    <a:pt x="791" y="987"/>
                  </a:lnTo>
                  <a:lnTo>
                    <a:pt x="798" y="987"/>
                  </a:lnTo>
                  <a:lnTo>
                    <a:pt x="798" y="989"/>
                  </a:lnTo>
                  <a:lnTo>
                    <a:pt x="801" y="989"/>
                  </a:lnTo>
                  <a:lnTo>
                    <a:pt x="801" y="990"/>
                  </a:lnTo>
                  <a:lnTo>
                    <a:pt x="803" y="990"/>
                  </a:lnTo>
                  <a:lnTo>
                    <a:pt x="803" y="993"/>
                  </a:lnTo>
                  <a:lnTo>
                    <a:pt x="806" y="993"/>
                  </a:lnTo>
                  <a:lnTo>
                    <a:pt x="806" y="995"/>
                  </a:lnTo>
                  <a:lnTo>
                    <a:pt x="810" y="995"/>
                  </a:lnTo>
                  <a:lnTo>
                    <a:pt x="810" y="998"/>
                  </a:lnTo>
                  <a:lnTo>
                    <a:pt x="825" y="998"/>
                  </a:lnTo>
                  <a:lnTo>
                    <a:pt x="825" y="998"/>
                  </a:lnTo>
                  <a:lnTo>
                    <a:pt x="827" y="998"/>
                  </a:lnTo>
                  <a:lnTo>
                    <a:pt x="827" y="1001"/>
                  </a:lnTo>
                  <a:lnTo>
                    <a:pt x="829" y="1001"/>
                  </a:lnTo>
                  <a:lnTo>
                    <a:pt x="829" y="1003"/>
                  </a:lnTo>
                  <a:lnTo>
                    <a:pt x="837" y="1003"/>
                  </a:lnTo>
                  <a:lnTo>
                    <a:pt x="837" y="1005"/>
                  </a:lnTo>
                  <a:lnTo>
                    <a:pt x="841" y="1005"/>
                  </a:lnTo>
                  <a:lnTo>
                    <a:pt x="841" y="1005"/>
                  </a:lnTo>
                  <a:lnTo>
                    <a:pt x="844" y="1005"/>
                  </a:lnTo>
                  <a:lnTo>
                    <a:pt x="844" y="1006"/>
                  </a:lnTo>
                  <a:lnTo>
                    <a:pt x="846" y="1006"/>
                  </a:lnTo>
                  <a:lnTo>
                    <a:pt x="846" y="1008"/>
                  </a:lnTo>
                  <a:lnTo>
                    <a:pt x="849" y="1008"/>
                  </a:lnTo>
                  <a:lnTo>
                    <a:pt x="849" y="1011"/>
                  </a:lnTo>
                  <a:lnTo>
                    <a:pt x="851" y="1011"/>
                  </a:lnTo>
                  <a:lnTo>
                    <a:pt x="851" y="1013"/>
                  </a:lnTo>
                  <a:lnTo>
                    <a:pt x="853" y="1013"/>
                  </a:lnTo>
                  <a:lnTo>
                    <a:pt x="853" y="1019"/>
                  </a:lnTo>
                  <a:lnTo>
                    <a:pt x="858" y="1019"/>
                  </a:lnTo>
                  <a:lnTo>
                    <a:pt x="858" y="1021"/>
                  </a:lnTo>
                  <a:lnTo>
                    <a:pt x="861" y="1021"/>
                  </a:lnTo>
                  <a:lnTo>
                    <a:pt x="861" y="1022"/>
                  </a:lnTo>
                  <a:lnTo>
                    <a:pt x="863" y="1022"/>
                  </a:lnTo>
                  <a:lnTo>
                    <a:pt x="863" y="1024"/>
                  </a:lnTo>
                  <a:lnTo>
                    <a:pt x="865" y="1024"/>
                  </a:lnTo>
                  <a:lnTo>
                    <a:pt x="865" y="1029"/>
                  </a:lnTo>
                  <a:lnTo>
                    <a:pt x="870" y="1029"/>
                  </a:lnTo>
                  <a:lnTo>
                    <a:pt x="870" y="1030"/>
                  </a:lnTo>
                  <a:lnTo>
                    <a:pt x="872" y="1030"/>
                  </a:lnTo>
                  <a:lnTo>
                    <a:pt x="872" y="1032"/>
                  </a:lnTo>
                  <a:lnTo>
                    <a:pt x="877" y="1032"/>
                  </a:lnTo>
                  <a:lnTo>
                    <a:pt x="877" y="1035"/>
                  </a:lnTo>
                  <a:lnTo>
                    <a:pt x="884" y="1035"/>
                  </a:lnTo>
                  <a:lnTo>
                    <a:pt x="884" y="1039"/>
                  </a:lnTo>
                  <a:lnTo>
                    <a:pt x="887" y="1039"/>
                  </a:lnTo>
                  <a:lnTo>
                    <a:pt x="887" y="1040"/>
                  </a:lnTo>
                  <a:lnTo>
                    <a:pt x="892" y="1040"/>
                  </a:lnTo>
                  <a:lnTo>
                    <a:pt x="892" y="1042"/>
                  </a:lnTo>
                  <a:lnTo>
                    <a:pt x="896" y="1042"/>
                  </a:lnTo>
                  <a:lnTo>
                    <a:pt x="896" y="1042"/>
                  </a:lnTo>
                  <a:lnTo>
                    <a:pt x="899" y="1042"/>
                  </a:lnTo>
                  <a:lnTo>
                    <a:pt x="899" y="1045"/>
                  </a:lnTo>
                  <a:lnTo>
                    <a:pt x="901" y="1045"/>
                  </a:lnTo>
                  <a:lnTo>
                    <a:pt x="901" y="1047"/>
                  </a:lnTo>
                  <a:lnTo>
                    <a:pt x="906" y="1047"/>
                  </a:lnTo>
                  <a:lnTo>
                    <a:pt x="906" y="1048"/>
                  </a:lnTo>
                  <a:lnTo>
                    <a:pt x="908" y="1048"/>
                  </a:lnTo>
                  <a:lnTo>
                    <a:pt x="908" y="1050"/>
                  </a:lnTo>
                  <a:lnTo>
                    <a:pt x="913" y="1050"/>
                  </a:lnTo>
                  <a:lnTo>
                    <a:pt x="913" y="1051"/>
                  </a:lnTo>
                  <a:lnTo>
                    <a:pt x="918" y="1051"/>
                  </a:lnTo>
                  <a:lnTo>
                    <a:pt x="918" y="1053"/>
                  </a:lnTo>
                  <a:lnTo>
                    <a:pt x="920" y="1053"/>
                  </a:lnTo>
                  <a:lnTo>
                    <a:pt x="920" y="1056"/>
                  </a:lnTo>
                  <a:lnTo>
                    <a:pt x="923" y="1056"/>
                  </a:lnTo>
                  <a:lnTo>
                    <a:pt x="923" y="1058"/>
                  </a:lnTo>
                  <a:lnTo>
                    <a:pt x="927" y="1058"/>
                  </a:lnTo>
                  <a:lnTo>
                    <a:pt x="927" y="1058"/>
                  </a:lnTo>
                  <a:lnTo>
                    <a:pt x="930" y="1058"/>
                  </a:lnTo>
                  <a:lnTo>
                    <a:pt x="930" y="1061"/>
                  </a:lnTo>
                  <a:lnTo>
                    <a:pt x="932" y="1061"/>
                  </a:lnTo>
                  <a:lnTo>
                    <a:pt x="932" y="1061"/>
                  </a:lnTo>
                  <a:lnTo>
                    <a:pt x="937" y="1061"/>
                  </a:lnTo>
                  <a:lnTo>
                    <a:pt x="937" y="1063"/>
                  </a:lnTo>
                  <a:lnTo>
                    <a:pt x="939" y="1063"/>
                  </a:lnTo>
                  <a:lnTo>
                    <a:pt x="939" y="1066"/>
                  </a:lnTo>
                  <a:lnTo>
                    <a:pt x="942" y="1066"/>
                  </a:lnTo>
                  <a:lnTo>
                    <a:pt x="942" y="1069"/>
                  </a:lnTo>
                  <a:lnTo>
                    <a:pt x="951" y="1069"/>
                  </a:lnTo>
                  <a:lnTo>
                    <a:pt x="951" y="1072"/>
                  </a:lnTo>
                  <a:lnTo>
                    <a:pt x="956" y="1072"/>
                  </a:lnTo>
                  <a:lnTo>
                    <a:pt x="956" y="1074"/>
                  </a:lnTo>
                  <a:lnTo>
                    <a:pt x="961" y="1074"/>
                  </a:lnTo>
                  <a:lnTo>
                    <a:pt x="961" y="1077"/>
                  </a:lnTo>
                  <a:lnTo>
                    <a:pt x="966" y="1077"/>
                  </a:lnTo>
                  <a:lnTo>
                    <a:pt x="966" y="1080"/>
                  </a:lnTo>
                  <a:lnTo>
                    <a:pt x="968" y="1080"/>
                  </a:lnTo>
                  <a:lnTo>
                    <a:pt x="968" y="1082"/>
                  </a:lnTo>
                  <a:lnTo>
                    <a:pt x="970" y="1082"/>
                  </a:lnTo>
                  <a:lnTo>
                    <a:pt x="970" y="1084"/>
                  </a:lnTo>
                  <a:lnTo>
                    <a:pt x="975" y="1084"/>
                  </a:lnTo>
                  <a:lnTo>
                    <a:pt x="975" y="1085"/>
                  </a:lnTo>
                  <a:lnTo>
                    <a:pt x="982" y="1085"/>
                  </a:lnTo>
                  <a:lnTo>
                    <a:pt x="982" y="1087"/>
                  </a:lnTo>
                  <a:lnTo>
                    <a:pt x="985" y="1087"/>
                  </a:lnTo>
                  <a:lnTo>
                    <a:pt x="985" y="1090"/>
                  </a:lnTo>
                  <a:lnTo>
                    <a:pt x="987" y="1090"/>
                  </a:lnTo>
                  <a:lnTo>
                    <a:pt x="987" y="1090"/>
                  </a:lnTo>
                  <a:lnTo>
                    <a:pt x="992" y="1090"/>
                  </a:lnTo>
                  <a:lnTo>
                    <a:pt x="992" y="1092"/>
                  </a:lnTo>
                  <a:lnTo>
                    <a:pt x="999" y="1092"/>
                  </a:lnTo>
                  <a:lnTo>
                    <a:pt x="999" y="1095"/>
                  </a:lnTo>
                  <a:lnTo>
                    <a:pt x="1001" y="1095"/>
                  </a:lnTo>
                  <a:lnTo>
                    <a:pt x="1001" y="1098"/>
                  </a:lnTo>
                  <a:lnTo>
                    <a:pt x="1004" y="1098"/>
                  </a:lnTo>
                  <a:lnTo>
                    <a:pt x="1004" y="1101"/>
                  </a:lnTo>
                  <a:lnTo>
                    <a:pt x="1009" y="1101"/>
                  </a:lnTo>
                  <a:lnTo>
                    <a:pt x="1009" y="1101"/>
                  </a:lnTo>
                  <a:lnTo>
                    <a:pt x="1023" y="1101"/>
                  </a:lnTo>
                  <a:lnTo>
                    <a:pt x="1023" y="1106"/>
                  </a:lnTo>
                  <a:lnTo>
                    <a:pt x="1030" y="1106"/>
                  </a:lnTo>
                  <a:lnTo>
                    <a:pt x="1030" y="1108"/>
                  </a:lnTo>
                  <a:lnTo>
                    <a:pt x="1037" y="1108"/>
                  </a:lnTo>
                  <a:lnTo>
                    <a:pt x="1037" y="1109"/>
                  </a:lnTo>
                  <a:lnTo>
                    <a:pt x="1044" y="1109"/>
                  </a:lnTo>
                  <a:lnTo>
                    <a:pt x="1044" y="1113"/>
                  </a:lnTo>
                  <a:lnTo>
                    <a:pt x="1047" y="1113"/>
                  </a:lnTo>
                  <a:lnTo>
                    <a:pt x="1047" y="1113"/>
                  </a:lnTo>
                  <a:lnTo>
                    <a:pt x="1049" y="1113"/>
                  </a:lnTo>
                  <a:lnTo>
                    <a:pt x="1049" y="1116"/>
                  </a:lnTo>
                  <a:lnTo>
                    <a:pt x="1052" y="1116"/>
                  </a:lnTo>
                  <a:lnTo>
                    <a:pt x="1052" y="1118"/>
                  </a:lnTo>
                  <a:lnTo>
                    <a:pt x="1059" y="1118"/>
                  </a:lnTo>
                  <a:lnTo>
                    <a:pt x="1059" y="1119"/>
                  </a:lnTo>
                  <a:lnTo>
                    <a:pt x="1061" y="1119"/>
                  </a:lnTo>
                  <a:lnTo>
                    <a:pt x="1061" y="1121"/>
                  </a:lnTo>
                  <a:lnTo>
                    <a:pt x="1066" y="1121"/>
                  </a:lnTo>
                  <a:lnTo>
                    <a:pt x="1066" y="1122"/>
                  </a:lnTo>
                  <a:lnTo>
                    <a:pt x="1071" y="1122"/>
                  </a:lnTo>
                  <a:lnTo>
                    <a:pt x="1071" y="1124"/>
                  </a:lnTo>
                  <a:lnTo>
                    <a:pt x="1080" y="1124"/>
                  </a:lnTo>
                  <a:lnTo>
                    <a:pt x="1080" y="1124"/>
                  </a:lnTo>
                  <a:lnTo>
                    <a:pt x="1083" y="1124"/>
                  </a:lnTo>
                  <a:lnTo>
                    <a:pt x="1083" y="1127"/>
                  </a:lnTo>
                  <a:lnTo>
                    <a:pt x="1085" y="1127"/>
                  </a:lnTo>
                  <a:lnTo>
                    <a:pt x="1085" y="1127"/>
                  </a:lnTo>
                  <a:lnTo>
                    <a:pt x="1090" y="1127"/>
                  </a:lnTo>
                  <a:lnTo>
                    <a:pt x="1090" y="1130"/>
                  </a:lnTo>
                  <a:lnTo>
                    <a:pt x="1095" y="1130"/>
                  </a:lnTo>
                  <a:lnTo>
                    <a:pt x="1095" y="1134"/>
                  </a:lnTo>
                  <a:lnTo>
                    <a:pt x="1097" y="1134"/>
                  </a:lnTo>
                  <a:lnTo>
                    <a:pt x="1097" y="1134"/>
                  </a:lnTo>
                  <a:lnTo>
                    <a:pt x="1102" y="1134"/>
                  </a:lnTo>
                  <a:lnTo>
                    <a:pt x="1102" y="1135"/>
                  </a:lnTo>
                  <a:lnTo>
                    <a:pt x="1104" y="1135"/>
                  </a:lnTo>
                  <a:lnTo>
                    <a:pt x="1104" y="1137"/>
                  </a:lnTo>
                  <a:lnTo>
                    <a:pt x="1107" y="1137"/>
                  </a:lnTo>
                  <a:lnTo>
                    <a:pt x="1107" y="1138"/>
                  </a:lnTo>
                  <a:lnTo>
                    <a:pt x="1111" y="1138"/>
                  </a:lnTo>
                  <a:lnTo>
                    <a:pt x="1111" y="1142"/>
                  </a:lnTo>
                  <a:lnTo>
                    <a:pt x="1119" y="1142"/>
                  </a:lnTo>
                  <a:lnTo>
                    <a:pt x="1119" y="1142"/>
                  </a:lnTo>
                  <a:lnTo>
                    <a:pt x="1123" y="1142"/>
                  </a:lnTo>
                  <a:lnTo>
                    <a:pt x="1123" y="1143"/>
                  </a:lnTo>
                  <a:lnTo>
                    <a:pt x="1126" y="1143"/>
                  </a:lnTo>
                  <a:lnTo>
                    <a:pt x="1126" y="1145"/>
                  </a:lnTo>
                  <a:lnTo>
                    <a:pt x="1128" y="1145"/>
                  </a:lnTo>
                  <a:lnTo>
                    <a:pt x="1128" y="1145"/>
                  </a:lnTo>
                  <a:lnTo>
                    <a:pt x="1130" y="1145"/>
                  </a:lnTo>
                  <a:lnTo>
                    <a:pt x="1130" y="1150"/>
                  </a:lnTo>
                  <a:lnTo>
                    <a:pt x="1135" y="1150"/>
                  </a:lnTo>
                  <a:lnTo>
                    <a:pt x="1135" y="1151"/>
                  </a:lnTo>
                  <a:lnTo>
                    <a:pt x="1142" y="1151"/>
                  </a:lnTo>
                  <a:lnTo>
                    <a:pt x="1142" y="1153"/>
                  </a:lnTo>
                  <a:lnTo>
                    <a:pt x="1147" y="1153"/>
                  </a:lnTo>
                  <a:lnTo>
                    <a:pt x="1147" y="1156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62" y="1156"/>
                  </a:lnTo>
                  <a:lnTo>
                    <a:pt x="1162" y="1158"/>
                  </a:lnTo>
                  <a:lnTo>
                    <a:pt x="1164" y="1158"/>
                  </a:lnTo>
                  <a:lnTo>
                    <a:pt x="1164" y="1159"/>
                  </a:lnTo>
                  <a:lnTo>
                    <a:pt x="1166" y="1159"/>
                  </a:lnTo>
                  <a:lnTo>
                    <a:pt x="1166" y="1159"/>
                  </a:lnTo>
                  <a:lnTo>
                    <a:pt x="1171" y="1159"/>
                  </a:lnTo>
                  <a:lnTo>
                    <a:pt x="1171" y="1163"/>
                  </a:lnTo>
                  <a:lnTo>
                    <a:pt x="1176" y="1163"/>
                  </a:lnTo>
                  <a:lnTo>
                    <a:pt x="1176" y="1164"/>
                  </a:lnTo>
                  <a:lnTo>
                    <a:pt x="1178" y="1164"/>
                  </a:lnTo>
                  <a:lnTo>
                    <a:pt x="1178" y="1164"/>
                  </a:lnTo>
                  <a:lnTo>
                    <a:pt x="1181" y="1164"/>
                  </a:lnTo>
                  <a:lnTo>
                    <a:pt x="1181" y="1166"/>
                  </a:lnTo>
                  <a:lnTo>
                    <a:pt x="1195" y="1166"/>
                  </a:lnTo>
                  <a:lnTo>
                    <a:pt x="1195" y="1167"/>
                  </a:lnTo>
                  <a:lnTo>
                    <a:pt x="1202" y="1167"/>
                  </a:lnTo>
                  <a:lnTo>
                    <a:pt x="1202" y="1171"/>
                  </a:lnTo>
                  <a:lnTo>
                    <a:pt x="1205" y="1171"/>
                  </a:lnTo>
                  <a:lnTo>
                    <a:pt x="1205" y="1171"/>
                  </a:lnTo>
                  <a:lnTo>
                    <a:pt x="1209" y="1171"/>
                  </a:lnTo>
                  <a:lnTo>
                    <a:pt x="1209" y="1174"/>
                  </a:lnTo>
                  <a:lnTo>
                    <a:pt x="1224" y="1174"/>
                  </a:lnTo>
                  <a:lnTo>
                    <a:pt x="1224" y="1177"/>
                  </a:lnTo>
                  <a:lnTo>
                    <a:pt x="1236" y="1177"/>
                  </a:lnTo>
                  <a:lnTo>
                    <a:pt x="1236" y="1177"/>
                  </a:lnTo>
                  <a:lnTo>
                    <a:pt x="1243" y="1177"/>
                  </a:lnTo>
                  <a:lnTo>
                    <a:pt x="1243" y="1179"/>
                  </a:lnTo>
                  <a:lnTo>
                    <a:pt x="1245" y="1179"/>
                  </a:lnTo>
                  <a:lnTo>
                    <a:pt x="1245" y="1179"/>
                  </a:lnTo>
                  <a:lnTo>
                    <a:pt x="1248" y="1179"/>
                  </a:lnTo>
                  <a:lnTo>
                    <a:pt x="1248" y="1180"/>
                  </a:lnTo>
                  <a:lnTo>
                    <a:pt x="1250" y="1180"/>
                  </a:lnTo>
                  <a:lnTo>
                    <a:pt x="1250" y="1182"/>
                  </a:lnTo>
                  <a:lnTo>
                    <a:pt x="1255" y="1182"/>
                  </a:lnTo>
                  <a:lnTo>
                    <a:pt x="1255" y="1182"/>
                  </a:lnTo>
                  <a:lnTo>
                    <a:pt x="1257" y="1182"/>
                  </a:lnTo>
                  <a:lnTo>
                    <a:pt x="1257" y="1184"/>
                  </a:lnTo>
                  <a:lnTo>
                    <a:pt x="1260" y="1184"/>
                  </a:lnTo>
                  <a:lnTo>
                    <a:pt x="1260" y="1185"/>
                  </a:lnTo>
                  <a:lnTo>
                    <a:pt x="1264" y="1185"/>
                  </a:lnTo>
                  <a:lnTo>
                    <a:pt x="1264" y="1187"/>
                  </a:lnTo>
                  <a:lnTo>
                    <a:pt x="1283" y="1187"/>
                  </a:lnTo>
                  <a:lnTo>
                    <a:pt x="1283" y="1188"/>
                  </a:lnTo>
                  <a:lnTo>
                    <a:pt x="1286" y="1188"/>
                  </a:lnTo>
                  <a:lnTo>
                    <a:pt x="1286" y="1192"/>
                  </a:lnTo>
                  <a:lnTo>
                    <a:pt x="1298" y="1192"/>
                  </a:lnTo>
                  <a:lnTo>
                    <a:pt x="1298" y="1192"/>
                  </a:lnTo>
                  <a:lnTo>
                    <a:pt x="1317" y="1192"/>
                  </a:lnTo>
                  <a:lnTo>
                    <a:pt x="1317" y="1193"/>
                  </a:lnTo>
                  <a:lnTo>
                    <a:pt x="1322" y="1193"/>
                  </a:lnTo>
                  <a:lnTo>
                    <a:pt x="1322" y="1195"/>
                  </a:lnTo>
                  <a:lnTo>
                    <a:pt x="1326" y="1195"/>
                  </a:lnTo>
                  <a:lnTo>
                    <a:pt x="1326" y="1196"/>
                  </a:lnTo>
                  <a:lnTo>
                    <a:pt x="1329" y="1196"/>
                  </a:lnTo>
                  <a:lnTo>
                    <a:pt x="1329" y="1198"/>
                  </a:lnTo>
                  <a:lnTo>
                    <a:pt x="1334" y="1198"/>
                  </a:lnTo>
                  <a:lnTo>
                    <a:pt x="1334" y="1200"/>
                  </a:lnTo>
                  <a:lnTo>
                    <a:pt x="1336" y="1200"/>
                  </a:lnTo>
                  <a:lnTo>
                    <a:pt x="1336" y="1200"/>
                  </a:lnTo>
                  <a:lnTo>
                    <a:pt x="1341" y="1200"/>
                  </a:lnTo>
                  <a:lnTo>
                    <a:pt x="1341" y="1201"/>
                  </a:lnTo>
                  <a:lnTo>
                    <a:pt x="1355" y="1201"/>
                  </a:lnTo>
                  <a:lnTo>
                    <a:pt x="1355" y="1203"/>
                  </a:lnTo>
                  <a:lnTo>
                    <a:pt x="1357" y="1203"/>
                  </a:lnTo>
                  <a:lnTo>
                    <a:pt x="1357" y="1203"/>
                  </a:lnTo>
                  <a:lnTo>
                    <a:pt x="1360" y="1203"/>
                  </a:lnTo>
                  <a:lnTo>
                    <a:pt x="1360" y="1205"/>
                  </a:lnTo>
                  <a:lnTo>
                    <a:pt x="1362" y="1205"/>
                  </a:lnTo>
                  <a:lnTo>
                    <a:pt x="1362" y="1206"/>
                  </a:lnTo>
                  <a:lnTo>
                    <a:pt x="1365" y="1206"/>
                  </a:lnTo>
                  <a:lnTo>
                    <a:pt x="1365" y="1208"/>
                  </a:lnTo>
                  <a:lnTo>
                    <a:pt x="1377" y="1208"/>
                  </a:lnTo>
                  <a:lnTo>
                    <a:pt x="1377" y="1209"/>
                  </a:lnTo>
                  <a:lnTo>
                    <a:pt x="1396" y="1209"/>
                  </a:lnTo>
                  <a:lnTo>
                    <a:pt x="1396" y="1209"/>
                  </a:lnTo>
                  <a:lnTo>
                    <a:pt x="1400" y="1209"/>
                  </a:lnTo>
                  <a:lnTo>
                    <a:pt x="1400" y="1211"/>
                  </a:lnTo>
                  <a:lnTo>
                    <a:pt x="1408" y="1211"/>
                  </a:lnTo>
                  <a:lnTo>
                    <a:pt x="1408" y="1211"/>
                  </a:lnTo>
                  <a:lnTo>
                    <a:pt x="1412" y="1211"/>
                  </a:lnTo>
                  <a:lnTo>
                    <a:pt x="1412" y="1213"/>
                  </a:lnTo>
                  <a:lnTo>
                    <a:pt x="1417" y="1213"/>
                  </a:lnTo>
                  <a:lnTo>
                    <a:pt x="1417" y="1214"/>
                  </a:lnTo>
                  <a:lnTo>
                    <a:pt x="1420" y="1214"/>
                  </a:lnTo>
                  <a:lnTo>
                    <a:pt x="1420" y="1214"/>
                  </a:lnTo>
                  <a:lnTo>
                    <a:pt x="1424" y="1214"/>
                  </a:lnTo>
                  <a:lnTo>
                    <a:pt x="1424" y="1216"/>
                  </a:lnTo>
                  <a:lnTo>
                    <a:pt x="1427" y="1216"/>
                  </a:lnTo>
                  <a:lnTo>
                    <a:pt x="1427" y="1217"/>
                  </a:lnTo>
                  <a:lnTo>
                    <a:pt x="1432" y="1217"/>
                  </a:lnTo>
                  <a:lnTo>
                    <a:pt x="1432" y="1217"/>
                  </a:lnTo>
                  <a:lnTo>
                    <a:pt x="1434" y="1217"/>
                  </a:lnTo>
                  <a:lnTo>
                    <a:pt x="1434" y="1221"/>
                  </a:lnTo>
                  <a:lnTo>
                    <a:pt x="1436" y="1221"/>
                  </a:lnTo>
                  <a:lnTo>
                    <a:pt x="1436" y="1221"/>
                  </a:lnTo>
                  <a:lnTo>
                    <a:pt x="1441" y="1221"/>
                  </a:lnTo>
                  <a:lnTo>
                    <a:pt x="1441" y="1222"/>
                  </a:lnTo>
                  <a:lnTo>
                    <a:pt x="1443" y="1222"/>
                  </a:lnTo>
                  <a:lnTo>
                    <a:pt x="1443" y="1224"/>
                  </a:lnTo>
                  <a:lnTo>
                    <a:pt x="1446" y="1224"/>
                  </a:lnTo>
                  <a:lnTo>
                    <a:pt x="1446" y="1226"/>
                  </a:lnTo>
                  <a:lnTo>
                    <a:pt x="1453" y="1226"/>
                  </a:lnTo>
                  <a:lnTo>
                    <a:pt x="1453" y="1227"/>
                  </a:lnTo>
                  <a:lnTo>
                    <a:pt x="1465" y="1227"/>
                  </a:lnTo>
                  <a:lnTo>
                    <a:pt x="1465" y="1229"/>
                  </a:lnTo>
                  <a:lnTo>
                    <a:pt x="1467" y="1229"/>
                  </a:lnTo>
                  <a:lnTo>
                    <a:pt x="1467" y="1229"/>
                  </a:lnTo>
                  <a:lnTo>
                    <a:pt x="1475" y="1229"/>
                  </a:lnTo>
                  <a:lnTo>
                    <a:pt x="1475" y="1230"/>
                  </a:lnTo>
                  <a:lnTo>
                    <a:pt x="1479" y="1230"/>
                  </a:lnTo>
                  <a:lnTo>
                    <a:pt x="1479" y="1232"/>
                  </a:lnTo>
                  <a:lnTo>
                    <a:pt x="1498" y="1232"/>
                  </a:lnTo>
                  <a:lnTo>
                    <a:pt x="1498" y="1234"/>
                  </a:lnTo>
                  <a:lnTo>
                    <a:pt x="1503" y="1234"/>
                  </a:lnTo>
                  <a:lnTo>
                    <a:pt x="1503" y="1235"/>
                  </a:lnTo>
                  <a:lnTo>
                    <a:pt x="1522" y="1235"/>
                  </a:lnTo>
                  <a:lnTo>
                    <a:pt x="1522" y="1235"/>
                  </a:lnTo>
                  <a:lnTo>
                    <a:pt x="1532" y="1235"/>
                  </a:lnTo>
                  <a:lnTo>
                    <a:pt x="1532" y="1237"/>
                  </a:lnTo>
                  <a:lnTo>
                    <a:pt x="1546" y="1237"/>
                  </a:lnTo>
                  <a:lnTo>
                    <a:pt x="1546" y="1238"/>
                  </a:lnTo>
                  <a:lnTo>
                    <a:pt x="1558" y="1238"/>
                  </a:lnTo>
                  <a:lnTo>
                    <a:pt x="1558" y="1238"/>
                  </a:lnTo>
                  <a:lnTo>
                    <a:pt x="1565" y="1238"/>
                  </a:lnTo>
                  <a:lnTo>
                    <a:pt x="1565" y="1240"/>
                  </a:lnTo>
                  <a:lnTo>
                    <a:pt x="1582" y="1240"/>
                  </a:lnTo>
                  <a:lnTo>
                    <a:pt x="1582" y="1242"/>
                  </a:lnTo>
                  <a:lnTo>
                    <a:pt x="1587" y="1242"/>
                  </a:lnTo>
                  <a:lnTo>
                    <a:pt x="1587" y="1242"/>
                  </a:lnTo>
                  <a:lnTo>
                    <a:pt x="1594" y="1242"/>
                  </a:lnTo>
                  <a:lnTo>
                    <a:pt x="1594" y="1243"/>
                  </a:lnTo>
                  <a:lnTo>
                    <a:pt x="1604" y="1243"/>
                  </a:lnTo>
                  <a:lnTo>
                    <a:pt x="1604" y="1245"/>
                  </a:lnTo>
                  <a:lnTo>
                    <a:pt x="1615" y="1245"/>
                  </a:lnTo>
                  <a:lnTo>
                    <a:pt x="1615" y="1246"/>
                  </a:lnTo>
                  <a:lnTo>
                    <a:pt x="1625" y="1246"/>
                  </a:lnTo>
                  <a:lnTo>
                    <a:pt x="1625" y="1246"/>
                  </a:lnTo>
                  <a:lnTo>
                    <a:pt x="1637" y="1246"/>
                  </a:lnTo>
                  <a:lnTo>
                    <a:pt x="1637" y="1250"/>
                  </a:lnTo>
                  <a:lnTo>
                    <a:pt x="1644" y="1250"/>
                  </a:lnTo>
                  <a:lnTo>
                    <a:pt x="1644" y="1250"/>
                  </a:lnTo>
                  <a:lnTo>
                    <a:pt x="1656" y="1250"/>
                  </a:lnTo>
                  <a:lnTo>
                    <a:pt x="1656" y="1253"/>
                  </a:lnTo>
                  <a:lnTo>
                    <a:pt x="1663" y="1253"/>
                  </a:lnTo>
                  <a:lnTo>
                    <a:pt x="1663" y="1253"/>
                  </a:lnTo>
                  <a:lnTo>
                    <a:pt x="1670" y="1253"/>
                  </a:lnTo>
                  <a:lnTo>
                    <a:pt x="1670" y="1255"/>
                  </a:lnTo>
                  <a:lnTo>
                    <a:pt x="1682" y="1255"/>
                  </a:lnTo>
                  <a:lnTo>
                    <a:pt x="1682" y="1256"/>
                  </a:lnTo>
                  <a:lnTo>
                    <a:pt x="1685" y="1256"/>
                  </a:lnTo>
                  <a:lnTo>
                    <a:pt x="1685" y="1256"/>
                  </a:lnTo>
                  <a:lnTo>
                    <a:pt x="1692" y="1256"/>
                  </a:lnTo>
                  <a:lnTo>
                    <a:pt x="1692" y="1258"/>
                  </a:lnTo>
                  <a:lnTo>
                    <a:pt x="1697" y="1258"/>
                  </a:lnTo>
                  <a:lnTo>
                    <a:pt x="1697" y="1258"/>
                  </a:lnTo>
                  <a:lnTo>
                    <a:pt x="1699" y="1258"/>
                  </a:lnTo>
                  <a:lnTo>
                    <a:pt x="1699" y="1259"/>
                  </a:lnTo>
                  <a:lnTo>
                    <a:pt x="1702" y="1259"/>
                  </a:lnTo>
                  <a:lnTo>
                    <a:pt x="1702" y="1261"/>
                  </a:lnTo>
                  <a:lnTo>
                    <a:pt x="1704" y="1261"/>
                  </a:lnTo>
                  <a:lnTo>
                    <a:pt x="1704" y="1263"/>
                  </a:lnTo>
                  <a:lnTo>
                    <a:pt x="1706" y="1263"/>
                  </a:lnTo>
                  <a:lnTo>
                    <a:pt x="1706" y="1264"/>
                  </a:lnTo>
                  <a:lnTo>
                    <a:pt x="1713" y="1264"/>
                  </a:lnTo>
                  <a:lnTo>
                    <a:pt x="1713" y="1264"/>
                  </a:lnTo>
                  <a:lnTo>
                    <a:pt x="1735" y="1264"/>
                  </a:lnTo>
                  <a:lnTo>
                    <a:pt x="1735" y="1266"/>
                  </a:lnTo>
                  <a:lnTo>
                    <a:pt x="1752" y="1266"/>
                  </a:lnTo>
                  <a:lnTo>
                    <a:pt x="1752" y="1267"/>
                  </a:lnTo>
                  <a:lnTo>
                    <a:pt x="1759" y="1267"/>
                  </a:lnTo>
                  <a:lnTo>
                    <a:pt x="1759" y="1267"/>
                  </a:lnTo>
                  <a:lnTo>
                    <a:pt x="1764" y="1267"/>
                  </a:lnTo>
                  <a:lnTo>
                    <a:pt x="1764" y="1269"/>
                  </a:lnTo>
                  <a:lnTo>
                    <a:pt x="1785" y="1269"/>
                  </a:lnTo>
                  <a:lnTo>
                    <a:pt x="1785" y="1271"/>
                  </a:lnTo>
                  <a:lnTo>
                    <a:pt x="1790" y="1271"/>
                  </a:lnTo>
                  <a:lnTo>
                    <a:pt x="1790" y="1271"/>
                  </a:lnTo>
                  <a:lnTo>
                    <a:pt x="1795" y="1271"/>
                  </a:lnTo>
                  <a:lnTo>
                    <a:pt x="1795" y="1274"/>
                  </a:lnTo>
                  <a:lnTo>
                    <a:pt x="1797" y="1274"/>
                  </a:lnTo>
                  <a:lnTo>
                    <a:pt x="1797" y="1274"/>
                  </a:lnTo>
                  <a:lnTo>
                    <a:pt x="1804" y="1274"/>
                  </a:lnTo>
                  <a:lnTo>
                    <a:pt x="1804" y="1275"/>
                  </a:lnTo>
                  <a:lnTo>
                    <a:pt x="1816" y="1275"/>
                  </a:lnTo>
                  <a:lnTo>
                    <a:pt x="1816" y="1277"/>
                  </a:lnTo>
                  <a:lnTo>
                    <a:pt x="1819" y="1277"/>
                  </a:lnTo>
                  <a:lnTo>
                    <a:pt x="1819" y="1279"/>
                  </a:lnTo>
                  <a:lnTo>
                    <a:pt x="1826" y="1279"/>
                  </a:lnTo>
                  <a:lnTo>
                    <a:pt x="1826" y="1279"/>
                  </a:lnTo>
                  <a:lnTo>
                    <a:pt x="1835" y="1279"/>
                  </a:lnTo>
                  <a:lnTo>
                    <a:pt x="1835" y="1280"/>
                  </a:lnTo>
                  <a:lnTo>
                    <a:pt x="1840" y="1280"/>
                  </a:lnTo>
                  <a:lnTo>
                    <a:pt x="1840" y="1284"/>
                  </a:lnTo>
                  <a:lnTo>
                    <a:pt x="1842" y="1284"/>
                  </a:lnTo>
                  <a:lnTo>
                    <a:pt x="1842" y="1285"/>
                  </a:lnTo>
                  <a:lnTo>
                    <a:pt x="1862" y="1285"/>
                  </a:lnTo>
                  <a:lnTo>
                    <a:pt x="1862" y="1285"/>
                  </a:lnTo>
                  <a:lnTo>
                    <a:pt x="1876" y="1285"/>
                  </a:lnTo>
                  <a:lnTo>
                    <a:pt x="1876" y="1287"/>
                  </a:lnTo>
                  <a:lnTo>
                    <a:pt x="1878" y="1287"/>
                  </a:lnTo>
                  <a:lnTo>
                    <a:pt x="1878" y="1288"/>
                  </a:lnTo>
                  <a:lnTo>
                    <a:pt x="1881" y="1288"/>
                  </a:lnTo>
                  <a:lnTo>
                    <a:pt x="1881" y="1288"/>
                  </a:lnTo>
                  <a:lnTo>
                    <a:pt x="1888" y="1288"/>
                  </a:lnTo>
                  <a:lnTo>
                    <a:pt x="1888" y="1290"/>
                  </a:lnTo>
                  <a:lnTo>
                    <a:pt x="1890" y="1290"/>
                  </a:lnTo>
                  <a:lnTo>
                    <a:pt x="1890" y="1292"/>
                  </a:lnTo>
                  <a:lnTo>
                    <a:pt x="1897" y="1292"/>
                  </a:lnTo>
                  <a:lnTo>
                    <a:pt x="1897" y="1292"/>
                  </a:lnTo>
                  <a:lnTo>
                    <a:pt x="1900" y="1292"/>
                  </a:lnTo>
                  <a:lnTo>
                    <a:pt x="1900" y="1293"/>
                  </a:lnTo>
                  <a:lnTo>
                    <a:pt x="1902" y="1293"/>
                  </a:lnTo>
                  <a:lnTo>
                    <a:pt x="1902" y="1293"/>
                  </a:lnTo>
                  <a:lnTo>
                    <a:pt x="1905" y="1293"/>
                  </a:lnTo>
                  <a:lnTo>
                    <a:pt x="1905" y="1295"/>
                  </a:lnTo>
                  <a:lnTo>
                    <a:pt x="1909" y="1295"/>
                  </a:lnTo>
                  <a:lnTo>
                    <a:pt x="1909" y="1296"/>
                  </a:lnTo>
                  <a:lnTo>
                    <a:pt x="1912" y="1296"/>
                  </a:lnTo>
                  <a:lnTo>
                    <a:pt x="1912" y="1296"/>
                  </a:lnTo>
                  <a:lnTo>
                    <a:pt x="1914" y="1296"/>
                  </a:lnTo>
                  <a:lnTo>
                    <a:pt x="1914" y="1298"/>
                  </a:lnTo>
                  <a:lnTo>
                    <a:pt x="1917" y="1298"/>
                  </a:lnTo>
                  <a:lnTo>
                    <a:pt x="1917" y="1300"/>
                  </a:lnTo>
                  <a:lnTo>
                    <a:pt x="1919" y="1300"/>
                  </a:lnTo>
                  <a:lnTo>
                    <a:pt x="1919" y="1301"/>
                  </a:lnTo>
                  <a:lnTo>
                    <a:pt x="1924" y="1301"/>
                  </a:lnTo>
                  <a:lnTo>
                    <a:pt x="1924" y="1303"/>
                  </a:lnTo>
                  <a:lnTo>
                    <a:pt x="1931" y="1303"/>
                  </a:lnTo>
                  <a:lnTo>
                    <a:pt x="1931" y="1303"/>
                  </a:lnTo>
                  <a:lnTo>
                    <a:pt x="1938" y="1303"/>
                  </a:lnTo>
                  <a:lnTo>
                    <a:pt x="1938" y="1304"/>
                  </a:lnTo>
                  <a:lnTo>
                    <a:pt x="1955" y="1304"/>
                  </a:lnTo>
                  <a:lnTo>
                    <a:pt x="1955" y="1306"/>
                  </a:lnTo>
                  <a:lnTo>
                    <a:pt x="1964" y="1306"/>
                  </a:lnTo>
                  <a:lnTo>
                    <a:pt x="1964" y="1308"/>
                  </a:lnTo>
                  <a:lnTo>
                    <a:pt x="1983" y="1308"/>
                  </a:lnTo>
                  <a:lnTo>
                    <a:pt x="1983" y="1309"/>
                  </a:lnTo>
                  <a:lnTo>
                    <a:pt x="1993" y="1309"/>
                  </a:lnTo>
                  <a:lnTo>
                    <a:pt x="1993" y="1309"/>
                  </a:lnTo>
                  <a:lnTo>
                    <a:pt x="1998" y="1309"/>
                  </a:lnTo>
                  <a:lnTo>
                    <a:pt x="1998" y="1313"/>
                  </a:lnTo>
                  <a:lnTo>
                    <a:pt x="2000" y="1313"/>
                  </a:lnTo>
                  <a:lnTo>
                    <a:pt x="2000" y="1313"/>
                  </a:lnTo>
                  <a:lnTo>
                    <a:pt x="2024" y="1313"/>
                  </a:lnTo>
                  <a:lnTo>
                    <a:pt x="2024" y="1314"/>
                  </a:lnTo>
                  <a:lnTo>
                    <a:pt x="2029" y="1314"/>
                  </a:lnTo>
                  <a:lnTo>
                    <a:pt x="2029" y="1314"/>
                  </a:lnTo>
                  <a:lnTo>
                    <a:pt x="2036" y="1314"/>
                  </a:lnTo>
                  <a:lnTo>
                    <a:pt x="2036" y="1316"/>
                  </a:lnTo>
                  <a:lnTo>
                    <a:pt x="2043" y="1316"/>
                  </a:lnTo>
                  <a:lnTo>
                    <a:pt x="2043" y="1317"/>
                  </a:lnTo>
                  <a:lnTo>
                    <a:pt x="2058" y="1317"/>
                  </a:lnTo>
                  <a:lnTo>
                    <a:pt x="2058" y="1317"/>
                  </a:lnTo>
                  <a:lnTo>
                    <a:pt x="2062" y="1317"/>
                  </a:lnTo>
                  <a:lnTo>
                    <a:pt x="2062" y="1319"/>
                  </a:lnTo>
                  <a:lnTo>
                    <a:pt x="2072" y="1319"/>
                  </a:lnTo>
                  <a:lnTo>
                    <a:pt x="2072" y="1321"/>
                  </a:lnTo>
                  <a:lnTo>
                    <a:pt x="2079" y="1321"/>
                  </a:lnTo>
                  <a:lnTo>
                    <a:pt x="2079" y="1321"/>
                  </a:lnTo>
                  <a:lnTo>
                    <a:pt x="2093" y="1321"/>
                  </a:lnTo>
                  <a:lnTo>
                    <a:pt x="2093" y="1324"/>
                  </a:lnTo>
                  <a:lnTo>
                    <a:pt x="2096" y="1324"/>
                  </a:lnTo>
                  <a:lnTo>
                    <a:pt x="2096" y="1324"/>
                  </a:lnTo>
                  <a:lnTo>
                    <a:pt x="2127" y="1324"/>
                  </a:lnTo>
                  <a:lnTo>
                    <a:pt x="2127" y="1325"/>
                  </a:lnTo>
                  <a:lnTo>
                    <a:pt x="2148" y="1325"/>
                  </a:lnTo>
                  <a:lnTo>
                    <a:pt x="2148" y="1327"/>
                  </a:lnTo>
                  <a:lnTo>
                    <a:pt x="2160" y="1327"/>
                  </a:lnTo>
                  <a:lnTo>
                    <a:pt x="2160" y="1329"/>
                  </a:lnTo>
                  <a:lnTo>
                    <a:pt x="2172" y="1329"/>
                  </a:lnTo>
                  <a:lnTo>
                    <a:pt x="2172" y="1330"/>
                  </a:lnTo>
                  <a:lnTo>
                    <a:pt x="2177" y="1330"/>
                  </a:lnTo>
                  <a:lnTo>
                    <a:pt x="2177" y="1330"/>
                  </a:lnTo>
                  <a:lnTo>
                    <a:pt x="2182" y="1330"/>
                  </a:lnTo>
                  <a:lnTo>
                    <a:pt x="2182" y="1332"/>
                  </a:lnTo>
                  <a:lnTo>
                    <a:pt x="2191" y="1332"/>
                  </a:lnTo>
                  <a:lnTo>
                    <a:pt x="2191" y="1334"/>
                  </a:lnTo>
                  <a:lnTo>
                    <a:pt x="2208" y="1334"/>
                  </a:lnTo>
                  <a:lnTo>
                    <a:pt x="2208" y="1335"/>
                  </a:lnTo>
                  <a:lnTo>
                    <a:pt x="2237" y="1335"/>
                  </a:lnTo>
                  <a:lnTo>
                    <a:pt x="2237" y="1337"/>
                  </a:lnTo>
                  <a:lnTo>
                    <a:pt x="2251" y="1337"/>
                  </a:lnTo>
                  <a:lnTo>
                    <a:pt x="2251" y="1337"/>
                  </a:lnTo>
                  <a:lnTo>
                    <a:pt x="2253" y="1337"/>
                  </a:lnTo>
                  <a:lnTo>
                    <a:pt x="2253" y="1338"/>
                  </a:lnTo>
                  <a:lnTo>
                    <a:pt x="2256" y="1338"/>
                  </a:lnTo>
                  <a:lnTo>
                    <a:pt x="2256" y="1338"/>
                  </a:lnTo>
                  <a:lnTo>
                    <a:pt x="2265" y="1338"/>
                  </a:lnTo>
                  <a:lnTo>
                    <a:pt x="2265" y="1340"/>
                  </a:lnTo>
                  <a:lnTo>
                    <a:pt x="2292" y="1340"/>
                  </a:lnTo>
                  <a:lnTo>
                    <a:pt x="2292" y="1342"/>
                  </a:lnTo>
                  <a:lnTo>
                    <a:pt x="2294" y="1342"/>
                  </a:lnTo>
                  <a:lnTo>
                    <a:pt x="2294" y="1343"/>
                  </a:lnTo>
                  <a:lnTo>
                    <a:pt x="2313" y="1343"/>
                  </a:lnTo>
                  <a:lnTo>
                    <a:pt x="2313" y="1345"/>
                  </a:lnTo>
                  <a:lnTo>
                    <a:pt x="2316" y="1345"/>
                  </a:lnTo>
                  <a:lnTo>
                    <a:pt x="2316" y="1345"/>
                  </a:lnTo>
                  <a:lnTo>
                    <a:pt x="2318" y="1345"/>
                  </a:lnTo>
                  <a:lnTo>
                    <a:pt x="2318" y="1346"/>
                  </a:lnTo>
                  <a:lnTo>
                    <a:pt x="2327" y="1346"/>
                  </a:lnTo>
                  <a:lnTo>
                    <a:pt x="2327" y="1348"/>
                  </a:lnTo>
                  <a:lnTo>
                    <a:pt x="2330" y="1348"/>
                  </a:lnTo>
                  <a:lnTo>
                    <a:pt x="2330" y="1348"/>
                  </a:lnTo>
                  <a:lnTo>
                    <a:pt x="2351" y="1348"/>
                  </a:lnTo>
                  <a:lnTo>
                    <a:pt x="2351" y="1350"/>
                  </a:lnTo>
                  <a:lnTo>
                    <a:pt x="2392" y="1350"/>
                  </a:lnTo>
                  <a:lnTo>
                    <a:pt x="2392" y="1351"/>
                  </a:lnTo>
                  <a:lnTo>
                    <a:pt x="2394" y="1351"/>
                  </a:lnTo>
                  <a:lnTo>
                    <a:pt x="2394" y="1351"/>
                  </a:lnTo>
                  <a:lnTo>
                    <a:pt x="2397" y="1351"/>
                  </a:lnTo>
                  <a:lnTo>
                    <a:pt x="2397" y="1353"/>
                  </a:lnTo>
                  <a:lnTo>
                    <a:pt x="2418" y="1353"/>
                  </a:lnTo>
                  <a:lnTo>
                    <a:pt x="2418" y="1354"/>
                  </a:lnTo>
                  <a:lnTo>
                    <a:pt x="2433" y="1354"/>
                  </a:lnTo>
                  <a:lnTo>
                    <a:pt x="2433" y="1356"/>
                  </a:lnTo>
                  <a:lnTo>
                    <a:pt x="2435" y="1356"/>
                  </a:lnTo>
                  <a:lnTo>
                    <a:pt x="2435" y="1358"/>
                  </a:lnTo>
                  <a:lnTo>
                    <a:pt x="2445" y="1358"/>
                  </a:lnTo>
                  <a:lnTo>
                    <a:pt x="2445" y="1358"/>
                  </a:lnTo>
                  <a:lnTo>
                    <a:pt x="2447" y="1358"/>
                  </a:lnTo>
                  <a:lnTo>
                    <a:pt x="2447" y="1359"/>
                  </a:lnTo>
                  <a:lnTo>
                    <a:pt x="2449" y="1359"/>
                  </a:lnTo>
                  <a:lnTo>
                    <a:pt x="2449" y="1361"/>
                  </a:lnTo>
                  <a:lnTo>
                    <a:pt x="2454" y="1361"/>
                  </a:lnTo>
                  <a:lnTo>
                    <a:pt x="2454" y="1361"/>
                  </a:lnTo>
                  <a:lnTo>
                    <a:pt x="2511" y="1361"/>
                  </a:lnTo>
                  <a:lnTo>
                    <a:pt x="2511" y="1363"/>
                  </a:lnTo>
                  <a:lnTo>
                    <a:pt x="2523" y="1363"/>
                  </a:lnTo>
                  <a:lnTo>
                    <a:pt x="2523" y="1364"/>
                  </a:lnTo>
                  <a:lnTo>
                    <a:pt x="2526" y="1364"/>
                  </a:lnTo>
                  <a:lnTo>
                    <a:pt x="2526" y="1364"/>
                  </a:lnTo>
                  <a:lnTo>
                    <a:pt x="2535" y="1364"/>
                  </a:lnTo>
                  <a:lnTo>
                    <a:pt x="2535" y="1366"/>
                  </a:lnTo>
                  <a:lnTo>
                    <a:pt x="2547" y="1366"/>
                  </a:lnTo>
                  <a:lnTo>
                    <a:pt x="2547" y="1366"/>
                  </a:lnTo>
                  <a:lnTo>
                    <a:pt x="2550" y="1366"/>
                  </a:lnTo>
                  <a:lnTo>
                    <a:pt x="2550" y="1367"/>
                  </a:lnTo>
                  <a:lnTo>
                    <a:pt x="2554" y="1367"/>
                  </a:lnTo>
                  <a:lnTo>
                    <a:pt x="2554" y="1369"/>
                  </a:lnTo>
                  <a:lnTo>
                    <a:pt x="2569" y="1369"/>
                  </a:lnTo>
                  <a:lnTo>
                    <a:pt x="2569" y="1369"/>
                  </a:lnTo>
                  <a:lnTo>
                    <a:pt x="2576" y="1369"/>
                  </a:lnTo>
                  <a:lnTo>
                    <a:pt x="2576" y="1371"/>
                  </a:lnTo>
                  <a:lnTo>
                    <a:pt x="2578" y="1371"/>
                  </a:lnTo>
                  <a:lnTo>
                    <a:pt x="2578" y="1372"/>
                  </a:lnTo>
                  <a:lnTo>
                    <a:pt x="2586" y="1372"/>
                  </a:lnTo>
                  <a:lnTo>
                    <a:pt x="2586" y="1372"/>
                  </a:lnTo>
                  <a:lnTo>
                    <a:pt x="2593" y="1372"/>
                  </a:lnTo>
                  <a:lnTo>
                    <a:pt x="2593" y="1375"/>
                  </a:lnTo>
                  <a:lnTo>
                    <a:pt x="2609" y="1375"/>
                  </a:lnTo>
                  <a:lnTo>
                    <a:pt x="2609" y="1375"/>
                  </a:lnTo>
                  <a:lnTo>
                    <a:pt x="2624" y="1375"/>
                  </a:lnTo>
                  <a:lnTo>
                    <a:pt x="2624" y="1377"/>
                  </a:lnTo>
                  <a:lnTo>
                    <a:pt x="2626" y="1377"/>
                  </a:lnTo>
                  <a:lnTo>
                    <a:pt x="2626" y="1379"/>
                  </a:lnTo>
                  <a:lnTo>
                    <a:pt x="2629" y="1379"/>
                  </a:lnTo>
                  <a:lnTo>
                    <a:pt x="2629" y="1380"/>
                  </a:lnTo>
                  <a:lnTo>
                    <a:pt x="2633" y="1380"/>
                  </a:lnTo>
                  <a:lnTo>
                    <a:pt x="2633" y="1382"/>
                  </a:lnTo>
                  <a:lnTo>
                    <a:pt x="2650" y="1382"/>
                  </a:lnTo>
                  <a:lnTo>
                    <a:pt x="2650" y="1382"/>
                  </a:lnTo>
                  <a:lnTo>
                    <a:pt x="2669" y="1382"/>
                  </a:lnTo>
                  <a:lnTo>
                    <a:pt x="2669" y="1383"/>
                  </a:lnTo>
                  <a:lnTo>
                    <a:pt x="2686" y="1383"/>
                  </a:lnTo>
                  <a:lnTo>
                    <a:pt x="2686" y="1385"/>
                  </a:lnTo>
                  <a:lnTo>
                    <a:pt x="2691" y="1385"/>
                  </a:lnTo>
                  <a:lnTo>
                    <a:pt x="2691" y="1385"/>
                  </a:lnTo>
                  <a:lnTo>
                    <a:pt x="2695" y="1385"/>
                  </a:lnTo>
                  <a:lnTo>
                    <a:pt x="2695" y="1387"/>
                  </a:lnTo>
                  <a:lnTo>
                    <a:pt x="2703" y="1387"/>
                  </a:lnTo>
                  <a:lnTo>
                    <a:pt x="2703" y="1388"/>
                  </a:lnTo>
                  <a:lnTo>
                    <a:pt x="2707" y="1388"/>
                  </a:lnTo>
                  <a:lnTo>
                    <a:pt x="2707" y="1390"/>
                  </a:lnTo>
                  <a:lnTo>
                    <a:pt x="2722" y="1390"/>
                  </a:lnTo>
                  <a:lnTo>
                    <a:pt x="2722" y="1392"/>
                  </a:lnTo>
                  <a:lnTo>
                    <a:pt x="2738" y="1392"/>
                  </a:lnTo>
                  <a:lnTo>
                    <a:pt x="2738" y="1392"/>
                  </a:lnTo>
                  <a:lnTo>
                    <a:pt x="2762" y="1392"/>
                  </a:lnTo>
                  <a:lnTo>
                    <a:pt x="2762" y="1393"/>
                  </a:lnTo>
                  <a:lnTo>
                    <a:pt x="2765" y="1393"/>
                  </a:lnTo>
                  <a:lnTo>
                    <a:pt x="2765" y="1395"/>
                  </a:lnTo>
                  <a:lnTo>
                    <a:pt x="2774" y="1395"/>
                  </a:lnTo>
                  <a:lnTo>
                    <a:pt x="2774" y="1395"/>
                  </a:lnTo>
                  <a:lnTo>
                    <a:pt x="2786" y="1395"/>
                  </a:lnTo>
                  <a:lnTo>
                    <a:pt x="2786" y="1396"/>
                  </a:lnTo>
                  <a:lnTo>
                    <a:pt x="2808" y="1396"/>
                  </a:lnTo>
                  <a:lnTo>
                    <a:pt x="2808" y="1398"/>
                  </a:lnTo>
                  <a:lnTo>
                    <a:pt x="2810" y="1398"/>
                  </a:lnTo>
                  <a:lnTo>
                    <a:pt x="2810" y="1398"/>
                  </a:lnTo>
                  <a:lnTo>
                    <a:pt x="2812" y="1398"/>
                  </a:lnTo>
                  <a:lnTo>
                    <a:pt x="2812" y="1400"/>
                  </a:lnTo>
                  <a:lnTo>
                    <a:pt x="2832" y="1400"/>
                  </a:lnTo>
                  <a:lnTo>
                    <a:pt x="2832" y="1400"/>
                  </a:lnTo>
                  <a:lnTo>
                    <a:pt x="2848" y="1400"/>
                  </a:lnTo>
                  <a:lnTo>
                    <a:pt x="2848" y="1401"/>
                  </a:lnTo>
                  <a:lnTo>
                    <a:pt x="2867" y="1401"/>
                  </a:lnTo>
                  <a:lnTo>
                    <a:pt x="2867" y="1403"/>
                  </a:lnTo>
                  <a:lnTo>
                    <a:pt x="2870" y="1403"/>
                  </a:lnTo>
                  <a:lnTo>
                    <a:pt x="2870" y="1403"/>
                  </a:lnTo>
                  <a:lnTo>
                    <a:pt x="2882" y="1403"/>
                  </a:lnTo>
                  <a:lnTo>
                    <a:pt x="2882" y="1404"/>
                  </a:lnTo>
                  <a:lnTo>
                    <a:pt x="2889" y="1404"/>
                  </a:lnTo>
                  <a:lnTo>
                    <a:pt x="2889" y="1406"/>
                  </a:lnTo>
                  <a:lnTo>
                    <a:pt x="2910" y="1406"/>
                  </a:lnTo>
                  <a:lnTo>
                    <a:pt x="2910" y="1406"/>
                  </a:lnTo>
                  <a:lnTo>
                    <a:pt x="2963" y="1406"/>
                  </a:lnTo>
                  <a:lnTo>
                    <a:pt x="2963" y="1408"/>
                  </a:lnTo>
                  <a:lnTo>
                    <a:pt x="2965" y="1408"/>
                  </a:lnTo>
                  <a:lnTo>
                    <a:pt x="2965" y="1409"/>
                  </a:lnTo>
                  <a:lnTo>
                    <a:pt x="2970" y="1409"/>
                  </a:lnTo>
                  <a:lnTo>
                    <a:pt x="2970" y="1409"/>
                  </a:lnTo>
                  <a:lnTo>
                    <a:pt x="2992" y="1409"/>
                  </a:lnTo>
                  <a:lnTo>
                    <a:pt x="2992" y="1411"/>
                  </a:lnTo>
                  <a:lnTo>
                    <a:pt x="2994" y="1411"/>
                  </a:lnTo>
                  <a:lnTo>
                    <a:pt x="2994" y="1412"/>
                  </a:lnTo>
                  <a:lnTo>
                    <a:pt x="3016" y="1412"/>
                  </a:lnTo>
                  <a:lnTo>
                    <a:pt x="3016" y="1412"/>
                  </a:lnTo>
                  <a:lnTo>
                    <a:pt x="3020" y="1412"/>
                  </a:lnTo>
                  <a:lnTo>
                    <a:pt x="3020" y="1414"/>
                  </a:lnTo>
                  <a:lnTo>
                    <a:pt x="3025" y="1414"/>
                  </a:lnTo>
                  <a:lnTo>
                    <a:pt x="3025" y="1416"/>
                  </a:lnTo>
                  <a:lnTo>
                    <a:pt x="3042" y="1416"/>
                  </a:lnTo>
                  <a:lnTo>
                    <a:pt x="3042" y="1416"/>
                  </a:lnTo>
                  <a:lnTo>
                    <a:pt x="3068" y="1416"/>
                  </a:lnTo>
                  <a:lnTo>
                    <a:pt x="3068" y="1417"/>
                  </a:lnTo>
                  <a:lnTo>
                    <a:pt x="3085" y="1417"/>
                  </a:lnTo>
                  <a:lnTo>
                    <a:pt x="3085" y="1419"/>
                  </a:lnTo>
                  <a:lnTo>
                    <a:pt x="3118" y="1419"/>
                  </a:lnTo>
                  <a:lnTo>
                    <a:pt x="3118" y="1419"/>
                  </a:lnTo>
                  <a:lnTo>
                    <a:pt x="3125" y="1419"/>
                  </a:lnTo>
                  <a:lnTo>
                    <a:pt x="3125" y="1421"/>
                  </a:lnTo>
                  <a:lnTo>
                    <a:pt x="3130" y="1421"/>
                  </a:lnTo>
                  <a:lnTo>
                    <a:pt x="3130" y="1422"/>
                  </a:lnTo>
                  <a:lnTo>
                    <a:pt x="3164" y="1422"/>
                  </a:lnTo>
                  <a:lnTo>
                    <a:pt x="3164" y="1422"/>
                  </a:lnTo>
                  <a:lnTo>
                    <a:pt x="3185" y="1422"/>
                  </a:lnTo>
                  <a:lnTo>
                    <a:pt x="3185" y="1424"/>
                  </a:lnTo>
                  <a:lnTo>
                    <a:pt x="3188" y="1424"/>
                  </a:lnTo>
                  <a:lnTo>
                    <a:pt x="3188" y="1425"/>
                  </a:lnTo>
                  <a:lnTo>
                    <a:pt x="3192" y="1425"/>
                  </a:lnTo>
                  <a:lnTo>
                    <a:pt x="3192" y="1425"/>
                  </a:lnTo>
                  <a:lnTo>
                    <a:pt x="3200" y="1425"/>
                  </a:lnTo>
                  <a:lnTo>
                    <a:pt x="3200" y="1429"/>
                  </a:lnTo>
                  <a:lnTo>
                    <a:pt x="3231" y="1429"/>
                  </a:lnTo>
                  <a:lnTo>
                    <a:pt x="3231" y="1429"/>
                  </a:lnTo>
                  <a:lnTo>
                    <a:pt x="3257" y="1429"/>
                  </a:lnTo>
                  <a:lnTo>
                    <a:pt x="3257" y="1430"/>
                  </a:lnTo>
                  <a:lnTo>
                    <a:pt x="3269" y="1430"/>
                  </a:lnTo>
                  <a:lnTo>
                    <a:pt x="3269" y="1432"/>
                  </a:lnTo>
                  <a:lnTo>
                    <a:pt x="3297" y="1432"/>
                  </a:lnTo>
                  <a:lnTo>
                    <a:pt x="3297" y="1432"/>
                  </a:lnTo>
                  <a:lnTo>
                    <a:pt x="3326" y="1432"/>
                  </a:lnTo>
                  <a:lnTo>
                    <a:pt x="3326" y="1433"/>
                  </a:lnTo>
                  <a:lnTo>
                    <a:pt x="3338" y="1433"/>
                  </a:lnTo>
                  <a:lnTo>
                    <a:pt x="3338" y="1435"/>
                  </a:lnTo>
                  <a:lnTo>
                    <a:pt x="3341" y="1435"/>
                  </a:lnTo>
                  <a:lnTo>
                    <a:pt x="3341" y="1435"/>
                  </a:lnTo>
                  <a:lnTo>
                    <a:pt x="3388" y="1435"/>
                  </a:lnTo>
                  <a:lnTo>
                    <a:pt x="3388" y="1437"/>
                  </a:lnTo>
                  <a:lnTo>
                    <a:pt x="3403" y="1437"/>
                  </a:lnTo>
                  <a:lnTo>
                    <a:pt x="3403" y="1438"/>
                  </a:lnTo>
                  <a:lnTo>
                    <a:pt x="3407" y="1438"/>
                  </a:lnTo>
                  <a:lnTo>
                    <a:pt x="3407" y="1438"/>
                  </a:lnTo>
                  <a:lnTo>
                    <a:pt x="3419" y="1438"/>
                  </a:lnTo>
                  <a:lnTo>
                    <a:pt x="3419" y="1440"/>
                  </a:lnTo>
                  <a:lnTo>
                    <a:pt x="3431" y="1440"/>
                  </a:lnTo>
                  <a:lnTo>
                    <a:pt x="3431" y="1442"/>
                  </a:lnTo>
                  <a:lnTo>
                    <a:pt x="3446" y="1442"/>
                  </a:lnTo>
                  <a:lnTo>
                    <a:pt x="3446" y="1442"/>
                  </a:lnTo>
                  <a:lnTo>
                    <a:pt x="3458" y="1442"/>
                  </a:lnTo>
                  <a:lnTo>
                    <a:pt x="3458" y="1443"/>
                  </a:lnTo>
                  <a:lnTo>
                    <a:pt x="3491" y="1443"/>
                  </a:lnTo>
                  <a:lnTo>
                    <a:pt x="3491" y="1445"/>
                  </a:lnTo>
                  <a:lnTo>
                    <a:pt x="3503" y="1445"/>
                  </a:lnTo>
                  <a:lnTo>
                    <a:pt x="3503" y="1445"/>
                  </a:lnTo>
                  <a:lnTo>
                    <a:pt x="3541" y="1445"/>
                  </a:lnTo>
                  <a:lnTo>
                    <a:pt x="3541" y="1446"/>
                  </a:lnTo>
                  <a:lnTo>
                    <a:pt x="3544" y="1446"/>
                  </a:lnTo>
                  <a:lnTo>
                    <a:pt x="3544" y="1448"/>
                  </a:lnTo>
                  <a:lnTo>
                    <a:pt x="3556" y="1448"/>
                  </a:lnTo>
                  <a:lnTo>
                    <a:pt x="3556" y="1448"/>
                  </a:lnTo>
                  <a:lnTo>
                    <a:pt x="3610" y="1448"/>
                  </a:lnTo>
                  <a:lnTo>
                    <a:pt x="3610" y="1451"/>
                  </a:lnTo>
                  <a:lnTo>
                    <a:pt x="3618" y="1451"/>
                  </a:lnTo>
                  <a:lnTo>
                    <a:pt x="3618" y="1451"/>
                  </a:lnTo>
                  <a:lnTo>
                    <a:pt x="3644" y="1451"/>
                  </a:lnTo>
                  <a:lnTo>
                    <a:pt x="3644" y="1453"/>
                  </a:lnTo>
                  <a:lnTo>
                    <a:pt x="3663" y="1453"/>
                  </a:lnTo>
                  <a:lnTo>
                    <a:pt x="3663" y="1454"/>
                  </a:lnTo>
                  <a:lnTo>
                    <a:pt x="3677" y="1454"/>
                  </a:lnTo>
                  <a:lnTo>
                    <a:pt x="3677" y="1454"/>
                  </a:lnTo>
                  <a:lnTo>
                    <a:pt x="3680" y="1454"/>
                  </a:lnTo>
                  <a:lnTo>
                    <a:pt x="3680" y="1456"/>
                  </a:lnTo>
                  <a:lnTo>
                    <a:pt x="3685" y="1456"/>
                  </a:lnTo>
                  <a:lnTo>
                    <a:pt x="3685" y="1458"/>
                  </a:lnTo>
                  <a:lnTo>
                    <a:pt x="3687" y="1458"/>
                  </a:lnTo>
                  <a:lnTo>
                    <a:pt x="3687" y="1458"/>
                  </a:lnTo>
                  <a:lnTo>
                    <a:pt x="3699" y="1458"/>
                  </a:lnTo>
                  <a:lnTo>
                    <a:pt x="3699" y="1459"/>
                  </a:lnTo>
                  <a:lnTo>
                    <a:pt x="3708" y="1459"/>
                  </a:lnTo>
                  <a:lnTo>
                    <a:pt x="3708" y="1461"/>
                  </a:lnTo>
                  <a:lnTo>
                    <a:pt x="3718" y="1461"/>
                  </a:lnTo>
                  <a:lnTo>
                    <a:pt x="3718" y="1461"/>
                  </a:lnTo>
                  <a:lnTo>
                    <a:pt x="3766" y="1461"/>
                  </a:lnTo>
                  <a:lnTo>
                    <a:pt x="3766" y="1462"/>
                  </a:lnTo>
                  <a:lnTo>
                    <a:pt x="3780" y="1462"/>
                  </a:lnTo>
                  <a:lnTo>
                    <a:pt x="3780" y="1464"/>
                  </a:lnTo>
                  <a:lnTo>
                    <a:pt x="3806" y="1464"/>
                  </a:lnTo>
                  <a:lnTo>
                    <a:pt x="3806" y="1464"/>
                  </a:lnTo>
                  <a:lnTo>
                    <a:pt x="3876" y="1464"/>
                  </a:lnTo>
                  <a:lnTo>
                    <a:pt x="3876" y="1466"/>
                  </a:lnTo>
                  <a:lnTo>
                    <a:pt x="3885" y="1466"/>
                  </a:lnTo>
                  <a:lnTo>
                    <a:pt x="3885" y="1467"/>
                  </a:lnTo>
                  <a:lnTo>
                    <a:pt x="3904" y="1467"/>
                  </a:lnTo>
                  <a:lnTo>
                    <a:pt x="3904" y="1467"/>
                  </a:lnTo>
                  <a:lnTo>
                    <a:pt x="3916" y="1467"/>
                  </a:lnTo>
                  <a:lnTo>
                    <a:pt x="3916" y="1469"/>
                  </a:lnTo>
                  <a:lnTo>
                    <a:pt x="3940" y="1469"/>
                  </a:lnTo>
                  <a:lnTo>
                    <a:pt x="3940" y="1471"/>
                  </a:lnTo>
                  <a:lnTo>
                    <a:pt x="3959" y="1471"/>
                  </a:lnTo>
                  <a:lnTo>
                    <a:pt x="3959" y="1471"/>
                  </a:lnTo>
                  <a:lnTo>
                    <a:pt x="3976" y="1471"/>
                  </a:lnTo>
                  <a:lnTo>
                    <a:pt x="3976" y="1472"/>
                  </a:lnTo>
                  <a:lnTo>
                    <a:pt x="3978" y="1472"/>
                  </a:lnTo>
                  <a:lnTo>
                    <a:pt x="3978" y="1474"/>
                  </a:lnTo>
                  <a:lnTo>
                    <a:pt x="3981" y="1474"/>
                  </a:lnTo>
                  <a:lnTo>
                    <a:pt x="3981" y="1474"/>
                  </a:lnTo>
                  <a:lnTo>
                    <a:pt x="3986" y="1474"/>
                  </a:lnTo>
                  <a:lnTo>
                    <a:pt x="3986" y="1475"/>
                  </a:lnTo>
                  <a:lnTo>
                    <a:pt x="3988" y="1475"/>
                  </a:lnTo>
                  <a:lnTo>
                    <a:pt x="3988" y="1477"/>
                  </a:lnTo>
                  <a:lnTo>
                    <a:pt x="3995" y="1477"/>
                  </a:lnTo>
                  <a:lnTo>
                    <a:pt x="3995" y="1477"/>
                  </a:lnTo>
                  <a:lnTo>
                    <a:pt x="3998" y="1477"/>
                  </a:lnTo>
                  <a:lnTo>
                    <a:pt x="3998" y="1479"/>
                  </a:lnTo>
                  <a:lnTo>
                    <a:pt x="4014" y="1479"/>
                  </a:lnTo>
                  <a:lnTo>
                    <a:pt x="4014" y="1480"/>
                  </a:lnTo>
                  <a:lnTo>
                    <a:pt x="4033" y="1480"/>
                  </a:lnTo>
                  <a:lnTo>
                    <a:pt x="4033" y="1480"/>
                  </a:lnTo>
                  <a:lnTo>
                    <a:pt x="4055" y="1480"/>
                  </a:lnTo>
                  <a:lnTo>
                    <a:pt x="4055" y="1482"/>
                  </a:lnTo>
                  <a:lnTo>
                    <a:pt x="4107" y="1482"/>
                  </a:lnTo>
                  <a:lnTo>
                    <a:pt x="4107" y="1483"/>
                  </a:lnTo>
                  <a:lnTo>
                    <a:pt x="4127" y="1483"/>
                  </a:lnTo>
                  <a:lnTo>
                    <a:pt x="4127" y="1483"/>
                  </a:lnTo>
                  <a:lnTo>
                    <a:pt x="4167" y="1483"/>
                  </a:lnTo>
                  <a:lnTo>
                    <a:pt x="4167" y="1485"/>
                  </a:lnTo>
                  <a:lnTo>
                    <a:pt x="4186" y="1485"/>
                  </a:lnTo>
                  <a:lnTo>
                    <a:pt x="4186" y="1487"/>
                  </a:lnTo>
                  <a:lnTo>
                    <a:pt x="4236" y="1487"/>
                  </a:lnTo>
                  <a:lnTo>
                    <a:pt x="4236" y="1487"/>
                  </a:lnTo>
                  <a:lnTo>
                    <a:pt x="4263" y="1487"/>
                  </a:lnTo>
                  <a:lnTo>
                    <a:pt x="4263" y="1488"/>
                  </a:lnTo>
                  <a:lnTo>
                    <a:pt x="4275" y="1488"/>
                  </a:lnTo>
                  <a:lnTo>
                    <a:pt x="4275" y="1490"/>
                  </a:lnTo>
                  <a:lnTo>
                    <a:pt x="4294" y="1490"/>
                  </a:lnTo>
                  <a:lnTo>
                    <a:pt x="4294" y="1490"/>
                  </a:lnTo>
                  <a:lnTo>
                    <a:pt x="4339" y="1490"/>
                  </a:lnTo>
                  <a:lnTo>
                    <a:pt x="4339" y="1491"/>
                  </a:lnTo>
                  <a:lnTo>
                    <a:pt x="4351" y="1491"/>
                  </a:lnTo>
                  <a:lnTo>
                    <a:pt x="4351" y="1493"/>
                  </a:lnTo>
                  <a:lnTo>
                    <a:pt x="4354" y="1493"/>
                  </a:lnTo>
                  <a:lnTo>
                    <a:pt x="4354" y="1493"/>
                  </a:lnTo>
                  <a:lnTo>
                    <a:pt x="4356" y="1493"/>
                  </a:lnTo>
                  <a:lnTo>
                    <a:pt x="4356" y="1495"/>
                  </a:lnTo>
                  <a:lnTo>
                    <a:pt x="4363" y="1495"/>
                  </a:lnTo>
                  <a:lnTo>
                    <a:pt x="4363" y="1496"/>
                  </a:lnTo>
                  <a:lnTo>
                    <a:pt x="4397" y="1496"/>
                  </a:lnTo>
                  <a:lnTo>
                    <a:pt x="4397" y="1496"/>
                  </a:lnTo>
                  <a:lnTo>
                    <a:pt x="4430" y="1496"/>
                  </a:lnTo>
                  <a:lnTo>
                    <a:pt x="4430" y="1498"/>
                  </a:lnTo>
                  <a:lnTo>
                    <a:pt x="4497" y="1498"/>
                  </a:lnTo>
                  <a:lnTo>
                    <a:pt x="4497" y="1500"/>
                  </a:lnTo>
                  <a:lnTo>
                    <a:pt x="4516" y="1500"/>
                  </a:lnTo>
                  <a:lnTo>
                    <a:pt x="4516" y="1500"/>
                  </a:lnTo>
                  <a:lnTo>
                    <a:pt x="4521" y="1500"/>
                  </a:lnTo>
                  <a:lnTo>
                    <a:pt x="4521" y="1501"/>
                  </a:lnTo>
                  <a:lnTo>
                    <a:pt x="4523" y="1501"/>
                  </a:lnTo>
                  <a:lnTo>
                    <a:pt x="4523" y="1503"/>
                  </a:lnTo>
                  <a:lnTo>
                    <a:pt x="4528" y="1503"/>
                  </a:lnTo>
                  <a:lnTo>
                    <a:pt x="4528" y="1503"/>
                  </a:lnTo>
                  <a:lnTo>
                    <a:pt x="4535" y="1503"/>
                  </a:lnTo>
                  <a:lnTo>
                    <a:pt x="4535" y="1504"/>
                  </a:lnTo>
                  <a:lnTo>
                    <a:pt x="4540" y="1504"/>
                  </a:lnTo>
                  <a:lnTo>
                    <a:pt x="4540" y="1506"/>
                  </a:lnTo>
                  <a:lnTo>
                    <a:pt x="4542" y="1506"/>
                  </a:lnTo>
                  <a:lnTo>
                    <a:pt x="4542" y="1506"/>
                  </a:lnTo>
                  <a:lnTo>
                    <a:pt x="4612" y="1506"/>
                  </a:lnTo>
                  <a:lnTo>
                    <a:pt x="4612" y="1508"/>
                  </a:lnTo>
                  <a:lnTo>
                    <a:pt x="4614" y="1508"/>
                  </a:lnTo>
                  <a:lnTo>
                    <a:pt x="4614" y="1509"/>
                  </a:lnTo>
                  <a:lnTo>
                    <a:pt x="4621" y="1509"/>
                  </a:lnTo>
                  <a:lnTo>
                    <a:pt x="4621" y="1509"/>
                  </a:lnTo>
                  <a:lnTo>
                    <a:pt x="4643" y="1509"/>
                  </a:lnTo>
                  <a:lnTo>
                    <a:pt x="4643" y="1511"/>
                  </a:lnTo>
                  <a:lnTo>
                    <a:pt x="4686" y="1511"/>
                  </a:lnTo>
                  <a:lnTo>
                    <a:pt x="4686" y="1512"/>
                  </a:lnTo>
                  <a:lnTo>
                    <a:pt x="4710" y="1512"/>
                  </a:lnTo>
                  <a:lnTo>
                    <a:pt x="4710" y="1512"/>
                  </a:lnTo>
                  <a:lnTo>
                    <a:pt x="4753" y="1512"/>
                  </a:lnTo>
                  <a:lnTo>
                    <a:pt x="4753" y="1514"/>
                  </a:lnTo>
                  <a:lnTo>
                    <a:pt x="4776" y="1514"/>
                  </a:lnTo>
                  <a:lnTo>
                    <a:pt x="4776" y="1516"/>
                  </a:lnTo>
                  <a:lnTo>
                    <a:pt x="4800" y="1516"/>
                  </a:lnTo>
                  <a:lnTo>
                    <a:pt x="4800" y="1516"/>
                  </a:lnTo>
                  <a:lnTo>
                    <a:pt x="4889" y="1516"/>
                  </a:lnTo>
                  <a:lnTo>
                    <a:pt x="4889" y="1517"/>
                  </a:lnTo>
                  <a:lnTo>
                    <a:pt x="4934" y="1517"/>
                  </a:lnTo>
                  <a:lnTo>
                    <a:pt x="4934" y="1519"/>
                  </a:lnTo>
                  <a:lnTo>
                    <a:pt x="4944" y="1519"/>
                  </a:lnTo>
                  <a:lnTo>
                    <a:pt x="4944" y="1519"/>
                  </a:lnTo>
                  <a:lnTo>
                    <a:pt x="4956" y="1519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8657F68C-E857-46D8-8E71-F7309C9EC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1770"/>
              <a:ext cx="7867650" cy="2306638"/>
            </a:xfrm>
            <a:custGeom>
              <a:avLst/>
              <a:gdLst>
                <a:gd name="T0" fmla="*/ 51 w 4956"/>
                <a:gd name="T1" fmla="*/ 36 h 1453"/>
                <a:gd name="T2" fmla="*/ 103 w 4956"/>
                <a:gd name="T3" fmla="*/ 91 h 1453"/>
                <a:gd name="T4" fmla="*/ 151 w 4956"/>
                <a:gd name="T5" fmla="*/ 157 h 1453"/>
                <a:gd name="T6" fmla="*/ 203 w 4956"/>
                <a:gd name="T7" fmla="*/ 229 h 1453"/>
                <a:gd name="T8" fmla="*/ 251 w 4956"/>
                <a:gd name="T9" fmla="*/ 310 h 1453"/>
                <a:gd name="T10" fmla="*/ 304 w 4956"/>
                <a:gd name="T11" fmla="*/ 387 h 1453"/>
                <a:gd name="T12" fmla="*/ 352 w 4956"/>
                <a:gd name="T13" fmla="*/ 455 h 1453"/>
                <a:gd name="T14" fmla="*/ 404 w 4956"/>
                <a:gd name="T15" fmla="*/ 518 h 1453"/>
                <a:gd name="T16" fmla="*/ 452 w 4956"/>
                <a:gd name="T17" fmla="*/ 581 h 1453"/>
                <a:gd name="T18" fmla="*/ 505 w 4956"/>
                <a:gd name="T19" fmla="*/ 632 h 1453"/>
                <a:gd name="T20" fmla="*/ 552 w 4956"/>
                <a:gd name="T21" fmla="*/ 685 h 1453"/>
                <a:gd name="T22" fmla="*/ 605 w 4956"/>
                <a:gd name="T23" fmla="*/ 729 h 1453"/>
                <a:gd name="T24" fmla="*/ 653 w 4956"/>
                <a:gd name="T25" fmla="*/ 764 h 1453"/>
                <a:gd name="T26" fmla="*/ 708 w 4956"/>
                <a:gd name="T27" fmla="*/ 800 h 1453"/>
                <a:gd name="T28" fmla="*/ 758 w 4956"/>
                <a:gd name="T29" fmla="*/ 835 h 1453"/>
                <a:gd name="T30" fmla="*/ 808 w 4956"/>
                <a:gd name="T31" fmla="*/ 864 h 1453"/>
                <a:gd name="T32" fmla="*/ 858 w 4956"/>
                <a:gd name="T33" fmla="*/ 895 h 1453"/>
                <a:gd name="T34" fmla="*/ 911 w 4956"/>
                <a:gd name="T35" fmla="*/ 924 h 1453"/>
                <a:gd name="T36" fmla="*/ 961 w 4956"/>
                <a:gd name="T37" fmla="*/ 942 h 1453"/>
                <a:gd name="T38" fmla="*/ 1011 w 4956"/>
                <a:gd name="T39" fmla="*/ 963 h 1453"/>
                <a:gd name="T40" fmla="*/ 1061 w 4956"/>
                <a:gd name="T41" fmla="*/ 990 h 1453"/>
                <a:gd name="T42" fmla="*/ 1119 w 4956"/>
                <a:gd name="T43" fmla="*/ 1005 h 1453"/>
                <a:gd name="T44" fmla="*/ 1166 w 4956"/>
                <a:gd name="T45" fmla="*/ 1019 h 1453"/>
                <a:gd name="T46" fmla="*/ 1219 w 4956"/>
                <a:gd name="T47" fmla="*/ 1037 h 1453"/>
                <a:gd name="T48" fmla="*/ 1279 w 4956"/>
                <a:gd name="T49" fmla="*/ 1055 h 1453"/>
                <a:gd name="T50" fmla="*/ 1334 w 4956"/>
                <a:gd name="T51" fmla="*/ 1071 h 1453"/>
                <a:gd name="T52" fmla="*/ 1384 w 4956"/>
                <a:gd name="T53" fmla="*/ 1087 h 1453"/>
                <a:gd name="T54" fmla="*/ 1443 w 4956"/>
                <a:gd name="T55" fmla="*/ 1100 h 1453"/>
                <a:gd name="T56" fmla="*/ 1503 w 4956"/>
                <a:gd name="T57" fmla="*/ 1116 h 1453"/>
                <a:gd name="T58" fmla="*/ 1572 w 4956"/>
                <a:gd name="T59" fmla="*/ 1130 h 1453"/>
                <a:gd name="T60" fmla="*/ 1632 w 4956"/>
                <a:gd name="T61" fmla="*/ 1143 h 1453"/>
                <a:gd name="T62" fmla="*/ 1692 w 4956"/>
                <a:gd name="T63" fmla="*/ 1156 h 1453"/>
                <a:gd name="T64" fmla="*/ 1759 w 4956"/>
                <a:gd name="T65" fmla="*/ 1169 h 1453"/>
                <a:gd name="T66" fmla="*/ 1823 w 4956"/>
                <a:gd name="T67" fmla="*/ 1179 h 1453"/>
                <a:gd name="T68" fmla="*/ 1881 w 4956"/>
                <a:gd name="T69" fmla="*/ 1193 h 1453"/>
                <a:gd name="T70" fmla="*/ 1948 w 4956"/>
                <a:gd name="T71" fmla="*/ 1203 h 1453"/>
                <a:gd name="T72" fmla="*/ 2007 w 4956"/>
                <a:gd name="T73" fmla="*/ 1214 h 1453"/>
                <a:gd name="T74" fmla="*/ 2074 w 4956"/>
                <a:gd name="T75" fmla="*/ 1226 h 1453"/>
                <a:gd name="T76" fmla="*/ 2141 w 4956"/>
                <a:gd name="T77" fmla="*/ 1237 h 1453"/>
                <a:gd name="T78" fmla="*/ 2218 w 4956"/>
                <a:gd name="T79" fmla="*/ 1246 h 1453"/>
                <a:gd name="T80" fmla="*/ 2280 w 4956"/>
                <a:gd name="T81" fmla="*/ 1258 h 1453"/>
                <a:gd name="T82" fmla="*/ 2347 w 4956"/>
                <a:gd name="T83" fmla="*/ 1267 h 1453"/>
                <a:gd name="T84" fmla="*/ 2433 w 4956"/>
                <a:gd name="T85" fmla="*/ 1279 h 1453"/>
                <a:gd name="T86" fmla="*/ 2516 w 4956"/>
                <a:gd name="T87" fmla="*/ 1288 h 1453"/>
                <a:gd name="T88" fmla="*/ 2586 w 4956"/>
                <a:gd name="T89" fmla="*/ 1300 h 1453"/>
                <a:gd name="T90" fmla="*/ 2667 w 4956"/>
                <a:gd name="T91" fmla="*/ 1306 h 1453"/>
                <a:gd name="T92" fmla="*/ 2777 w 4956"/>
                <a:gd name="T93" fmla="*/ 1314 h 1453"/>
                <a:gd name="T94" fmla="*/ 2855 w 4956"/>
                <a:gd name="T95" fmla="*/ 1324 h 1453"/>
                <a:gd name="T96" fmla="*/ 2963 w 4956"/>
                <a:gd name="T97" fmla="*/ 1332 h 1453"/>
                <a:gd name="T98" fmla="*/ 3042 w 4956"/>
                <a:gd name="T99" fmla="*/ 1340 h 1453"/>
                <a:gd name="T100" fmla="*/ 3125 w 4956"/>
                <a:gd name="T101" fmla="*/ 1348 h 1453"/>
                <a:gd name="T102" fmla="*/ 3231 w 4956"/>
                <a:gd name="T103" fmla="*/ 1356 h 1453"/>
                <a:gd name="T104" fmla="*/ 3329 w 4956"/>
                <a:gd name="T105" fmla="*/ 1364 h 1453"/>
                <a:gd name="T106" fmla="*/ 3453 w 4956"/>
                <a:gd name="T107" fmla="*/ 1372 h 1453"/>
                <a:gd name="T108" fmla="*/ 3567 w 4956"/>
                <a:gd name="T109" fmla="*/ 1382 h 1453"/>
                <a:gd name="T110" fmla="*/ 3708 w 4956"/>
                <a:gd name="T111" fmla="*/ 1390 h 1453"/>
                <a:gd name="T112" fmla="*/ 3895 w 4956"/>
                <a:gd name="T113" fmla="*/ 1398 h 1453"/>
                <a:gd name="T114" fmla="*/ 4017 w 4956"/>
                <a:gd name="T115" fmla="*/ 1406 h 1453"/>
                <a:gd name="T116" fmla="*/ 4153 w 4956"/>
                <a:gd name="T117" fmla="*/ 1414 h 1453"/>
                <a:gd name="T118" fmla="*/ 4279 w 4956"/>
                <a:gd name="T119" fmla="*/ 1424 h 1453"/>
                <a:gd name="T120" fmla="*/ 4404 w 4956"/>
                <a:gd name="T121" fmla="*/ 1432 h 1453"/>
                <a:gd name="T122" fmla="*/ 4549 w 4956"/>
                <a:gd name="T123" fmla="*/ 1438 h 1453"/>
                <a:gd name="T124" fmla="*/ 4736 w 4956"/>
                <a:gd name="T125" fmla="*/ 1446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56" h="1453">
                  <a:moveTo>
                    <a:pt x="0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20" y="7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12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9" y="13"/>
                  </a:lnTo>
                  <a:lnTo>
                    <a:pt x="29" y="17"/>
                  </a:lnTo>
                  <a:lnTo>
                    <a:pt x="31" y="17"/>
                  </a:lnTo>
                  <a:lnTo>
                    <a:pt x="31" y="20"/>
                  </a:lnTo>
                  <a:lnTo>
                    <a:pt x="34" y="20"/>
                  </a:lnTo>
                  <a:lnTo>
                    <a:pt x="34" y="21"/>
                  </a:lnTo>
                  <a:lnTo>
                    <a:pt x="36" y="21"/>
                  </a:lnTo>
                  <a:lnTo>
                    <a:pt x="36" y="25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43" y="26"/>
                  </a:lnTo>
                  <a:lnTo>
                    <a:pt x="43" y="29"/>
                  </a:lnTo>
                  <a:lnTo>
                    <a:pt x="46" y="29"/>
                  </a:lnTo>
                  <a:lnTo>
                    <a:pt x="46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51" y="33"/>
                  </a:lnTo>
                  <a:lnTo>
                    <a:pt x="51" y="36"/>
                  </a:lnTo>
                  <a:lnTo>
                    <a:pt x="53" y="36"/>
                  </a:lnTo>
                  <a:lnTo>
                    <a:pt x="53" y="39"/>
                  </a:lnTo>
                  <a:lnTo>
                    <a:pt x="55" y="39"/>
                  </a:lnTo>
                  <a:lnTo>
                    <a:pt x="55" y="42"/>
                  </a:lnTo>
                  <a:lnTo>
                    <a:pt x="58" y="42"/>
                  </a:lnTo>
                  <a:lnTo>
                    <a:pt x="58" y="44"/>
                  </a:lnTo>
                  <a:lnTo>
                    <a:pt x="63" y="44"/>
                  </a:lnTo>
                  <a:lnTo>
                    <a:pt x="63" y="47"/>
                  </a:lnTo>
                  <a:lnTo>
                    <a:pt x="65" y="47"/>
                  </a:lnTo>
                  <a:lnTo>
                    <a:pt x="65" y="52"/>
                  </a:lnTo>
                  <a:lnTo>
                    <a:pt x="67" y="52"/>
                  </a:lnTo>
                  <a:lnTo>
                    <a:pt x="67" y="55"/>
                  </a:lnTo>
                  <a:lnTo>
                    <a:pt x="70" y="55"/>
                  </a:lnTo>
                  <a:lnTo>
                    <a:pt x="70" y="57"/>
                  </a:lnTo>
                  <a:lnTo>
                    <a:pt x="72" y="57"/>
                  </a:lnTo>
                  <a:lnTo>
                    <a:pt x="72" y="58"/>
                  </a:lnTo>
                  <a:lnTo>
                    <a:pt x="74" y="58"/>
                  </a:lnTo>
                  <a:lnTo>
                    <a:pt x="74" y="62"/>
                  </a:lnTo>
                  <a:lnTo>
                    <a:pt x="77" y="62"/>
                  </a:lnTo>
                  <a:lnTo>
                    <a:pt x="77" y="63"/>
                  </a:lnTo>
                  <a:lnTo>
                    <a:pt x="79" y="63"/>
                  </a:lnTo>
                  <a:lnTo>
                    <a:pt x="79" y="65"/>
                  </a:lnTo>
                  <a:lnTo>
                    <a:pt x="84" y="65"/>
                  </a:lnTo>
                  <a:lnTo>
                    <a:pt x="84" y="70"/>
                  </a:lnTo>
                  <a:lnTo>
                    <a:pt x="86" y="70"/>
                  </a:lnTo>
                  <a:lnTo>
                    <a:pt x="86" y="73"/>
                  </a:lnTo>
                  <a:lnTo>
                    <a:pt x="89" y="73"/>
                  </a:lnTo>
                  <a:lnTo>
                    <a:pt x="89" y="76"/>
                  </a:lnTo>
                  <a:lnTo>
                    <a:pt x="91" y="76"/>
                  </a:lnTo>
                  <a:lnTo>
                    <a:pt x="91" y="79"/>
                  </a:lnTo>
                  <a:lnTo>
                    <a:pt x="94" y="79"/>
                  </a:lnTo>
                  <a:lnTo>
                    <a:pt x="94" y="83"/>
                  </a:lnTo>
                  <a:lnTo>
                    <a:pt x="96" y="83"/>
                  </a:lnTo>
                  <a:lnTo>
                    <a:pt x="96" y="87"/>
                  </a:lnTo>
                  <a:lnTo>
                    <a:pt x="98" y="87"/>
                  </a:lnTo>
                  <a:lnTo>
                    <a:pt x="98" y="91"/>
                  </a:lnTo>
                  <a:lnTo>
                    <a:pt x="103" y="91"/>
                  </a:lnTo>
                  <a:lnTo>
                    <a:pt x="103" y="94"/>
                  </a:lnTo>
                  <a:lnTo>
                    <a:pt x="106" y="94"/>
                  </a:lnTo>
                  <a:lnTo>
                    <a:pt x="106" y="97"/>
                  </a:lnTo>
                  <a:lnTo>
                    <a:pt x="108" y="97"/>
                  </a:lnTo>
                  <a:lnTo>
                    <a:pt x="108" y="100"/>
                  </a:lnTo>
                  <a:lnTo>
                    <a:pt x="110" y="100"/>
                  </a:lnTo>
                  <a:lnTo>
                    <a:pt x="110" y="107"/>
                  </a:lnTo>
                  <a:lnTo>
                    <a:pt x="113" y="107"/>
                  </a:lnTo>
                  <a:lnTo>
                    <a:pt x="113" y="110"/>
                  </a:lnTo>
                  <a:lnTo>
                    <a:pt x="115" y="110"/>
                  </a:lnTo>
                  <a:lnTo>
                    <a:pt x="115" y="113"/>
                  </a:lnTo>
                  <a:lnTo>
                    <a:pt x="117" y="113"/>
                  </a:lnTo>
                  <a:lnTo>
                    <a:pt x="117" y="115"/>
                  </a:lnTo>
                  <a:lnTo>
                    <a:pt x="122" y="115"/>
                  </a:lnTo>
                  <a:lnTo>
                    <a:pt x="122" y="120"/>
                  </a:lnTo>
                  <a:lnTo>
                    <a:pt x="125" y="120"/>
                  </a:lnTo>
                  <a:lnTo>
                    <a:pt x="125" y="125"/>
                  </a:lnTo>
                  <a:lnTo>
                    <a:pt x="127" y="125"/>
                  </a:lnTo>
                  <a:lnTo>
                    <a:pt x="127" y="128"/>
                  </a:lnTo>
                  <a:lnTo>
                    <a:pt x="129" y="128"/>
                  </a:lnTo>
                  <a:lnTo>
                    <a:pt x="129" y="131"/>
                  </a:lnTo>
                  <a:lnTo>
                    <a:pt x="132" y="131"/>
                  </a:lnTo>
                  <a:lnTo>
                    <a:pt x="132" y="134"/>
                  </a:lnTo>
                  <a:lnTo>
                    <a:pt x="134" y="134"/>
                  </a:lnTo>
                  <a:lnTo>
                    <a:pt x="134" y="139"/>
                  </a:lnTo>
                  <a:lnTo>
                    <a:pt x="137" y="139"/>
                  </a:lnTo>
                  <a:lnTo>
                    <a:pt x="137" y="141"/>
                  </a:lnTo>
                  <a:lnTo>
                    <a:pt x="139" y="141"/>
                  </a:lnTo>
                  <a:lnTo>
                    <a:pt x="139" y="144"/>
                  </a:lnTo>
                  <a:lnTo>
                    <a:pt x="144" y="144"/>
                  </a:lnTo>
                  <a:lnTo>
                    <a:pt x="144" y="147"/>
                  </a:lnTo>
                  <a:lnTo>
                    <a:pt x="146" y="147"/>
                  </a:lnTo>
                  <a:lnTo>
                    <a:pt x="146" y="150"/>
                  </a:lnTo>
                  <a:lnTo>
                    <a:pt x="149" y="150"/>
                  </a:lnTo>
                  <a:lnTo>
                    <a:pt x="149" y="154"/>
                  </a:lnTo>
                  <a:lnTo>
                    <a:pt x="151" y="154"/>
                  </a:lnTo>
                  <a:lnTo>
                    <a:pt x="151" y="157"/>
                  </a:lnTo>
                  <a:lnTo>
                    <a:pt x="153" y="157"/>
                  </a:lnTo>
                  <a:lnTo>
                    <a:pt x="153" y="160"/>
                  </a:lnTo>
                  <a:lnTo>
                    <a:pt x="156" y="160"/>
                  </a:lnTo>
                  <a:lnTo>
                    <a:pt x="156" y="163"/>
                  </a:lnTo>
                  <a:lnTo>
                    <a:pt x="158" y="163"/>
                  </a:lnTo>
                  <a:lnTo>
                    <a:pt x="158" y="168"/>
                  </a:lnTo>
                  <a:lnTo>
                    <a:pt x="163" y="168"/>
                  </a:lnTo>
                  <a:lnTo>
                    <a:pt x="163" y="171"/>
                  </a:lnTo>
                  <a:lnTo>
                    <a:pt x="165" y="171"/>
                  </a:lnTo>
                  <a:lnTo>
                    <a:pt x="165" y="176"/>
                  </a:lnTo>
                  <a:lnTo>
                    <a:pt x="168" y="176"/>
                  </a:lnTo>
                  <a:lnTo>
                    <a:pt x="168" y="179"/>
                  </a:lnTo>
                  <a:lnTo>
                    <a:pt x="170" y="179"/>
                  </a:lnTo>
                  <a:lnTo>
                    <a:pt x="170" y="183"/>
                  </a:lnTo>
                  <a:lnTo>
                    <a:pt x="172" y="183"/>
                  </a:lnTo>
                  <a:lnTo>
                    <a:pt x="172" y="186"/>
                  </a:lnTo>
                  <a:lnTo>
                    <a:pt x="175" y="186"/>
                  </a:lnTo>
                  <a:lnTo>
                    <a:pt x="175" y="189"/>
                  </a:lnTo>
                  <a:lnTo>
                    <a:pt x="177" y="189"/>
                  </a:lnTo>
                  <a:lnTo>
                    <a:pt x="177" y="194"/>
                  </a:lnTo>
                  <a:lnTo>
                    <a:pt x="182" y="194"/>
                  </a:lnTo>
                  <a:lnTo>
                    <a:pt x="182" y="199"/>
                  </a:lnTo>
                  <a:lnTo>
                    <a:pt x="184" y="199"/>
                  </a:lnTo>
                  <a:lnTo>
                    <a:pt x="184" y="204"/>
                  </a:lnTo>
                  <a:lnTo>
                    <a:pt x="187" y="204"/>
                  </a:lnTo>
                  <a:lnTo>
                    <a:pt x="187" y="207"/>
                  </a:lnTo>
                  <a:lnTo>
                    <a:pt x="189" y="207"/>
                  </a:lnTo>
                  <a:lnTo>
                    <a:pt x="189" y="210"/>
                  </a:lnTo>
                  <a:lnTo>
                    <a:pt x="192" y="210"/>
                  </a:lnTo>
                  <a:lnTo>
                    <a:pt x="192" y="215"/>
                  </a:lnTo>
                  <a:lnTo>
                    <a:pt x="194" y="215"/>
                  </a:lnTo>
                  <a:lnTo>
                    <a:pt x="194" y="221"/>
                  </a:lnTo>
                  <a:lnTo>
                    <a:pt x="196" y="221"/>
                  </a:lnTo>
                  <a:lnTo>
                    <a:pt x="196" y="224"/>
                  </a:lnTo>
                  <a:lnTo>
                    <a:pt x="199" y="224"/>
                  </a:lnTo>
                  <a:lnTo>
                    <a:pt x="199" y="229"/>
                  </a:lnTo>
                  <a:lnTo>
                    <a:pt x="203" y="229"/>
                  </a:lnTo>
                  <a:lnTo>
                    <a:pt x="203" y="234"/>
                  </a:lnTo>
                  <a:lnTo>
                    <a:pt x="206" y="234"/>
                  </a:lnTo>
                  <a:lnTo>
                    <a:pt x="206" y="239"/>
                  </a:lnTo>
                  <a:lnTo>
                    <a:pt x="208" y="239"/>
                  </a:lnTo>
                  <a:lnTo>
                    <a:pt x="208" y="244"/>
                  </a:lnTo>
                  <a:lnTo>
                    <a:pt x="211" y="244"/>
                  </a:lnTo>
                  <a:lnTo>
                    <a:pt x="211" y="247"/>
                  </a:lnTo>
                  <a:lnTo>
                    <a:pt x="213" y="247"/>
                  </a:lnTo>
                  <a:lnTo>
                    <a:pt x="213" y="252"/>
                  </a:lnTo>
                  <a:lnTo>
                    <a:pt x="215" y="252"/>
                  </a:lnTo>
                  <a:lnTo>
                    <a:pt x="215" y="257"/>
                  </a:lnTo>
                  <a:lnTo>
                    <a:pt x="218" y="257"/>
                  </a:lnTo>
                  <a:lnTo>
                    <a:pt x="218" y="260"/>
                  </a:lnTo>
                  <a:lnTo>
                    <a:pt x="223" y="260"/>
                  </a:lnTo>
                  <a:lnTo>
                    <a:pt x="223" y="265"/>
                  </a:lnTo>
                  <a:lnTo>
                    <a:pt x="225" y="265"/>
                  </a:lnTo>
                  <a:lnTo>
                    <a:pt x="225" y="270"/>
                  </a:lnTo>
                  <a:lnTo>
                    <a:pt x="227" y="270"/>
                  </a:lnTo>
                  <a:lnTo>
                    <a:pt x="227" y="271"/>
                  </a:lnTo>
                  <a:lnTo>
                    <a:pt x="230" y="271"/>
                  </a:lnTo>
                  <a:lnTo>
                    <a:pt x="230" y="276"/>
                  </a:lnTo>
                  <a:lnTo>
                    <a:pt x="232" y="276"/>
                  </a:lnTo>
                  <a:lnTo>
                    <a:pt x="232" y="281"/>
                  </a:lnTo>
                  <a:lnTo>
                    <a:pt x="235" y="281"/>
                  </a:lnTo>
                  <a:lnTo>
                    <a:pt x="235" y="287"/>
                  </a:lnTo>
                  <a:lnTo>
                    <a:pt x="237" y="287"/>
                  </a:lnTo>
                  <a:lnTo>
                    <a:pt x="237" y="291"/>
                  </a:lnTo>
                  <a:lnTo>
                    <a:pt x="242" y="291"/>
                  </a:lnTo>
                  <a:lnTo>
                    <a:pt x="242" y="294"/>
                  </a:lnTo>
                  <a:lnTo>
                    <a:pt x="244" y="294"/>
                  </a:lnTo>
                  <a:lnTo>
                    <a:pt x="244" y="297"/>
                  </a:lnTo>
                  <a:lnTo>
                    <a:pt x="246" y="297"/>
                  </a:lnTo>
                  <a:lnTo>
                    <a:pt x="246" y="302"/>
                  </a:lnTo>
                  <a:lnTo>
                    <a:pt x="249" y="302"/>
                  </a:lnTo>
                  <a:lnTo>
                    <a:pt x="249" y="307"/>
                  </a:lnTo>
                  <a:lnTo>
                    <a:pt x="251" y="307"/>
                  </a:lnTo>
                  <a:lnTo>
                    <a:pt x="251" y="310"/>
                  </a:lnTo>
                  <a:lnTo>
                    <a:pt x="254" y="310"/>
                  </a:lnTo>
                  <a:lnTo>
                    <a:pt x="254" y="315"/>
                  </a:lnTo>
                  <a:lnTo>
                    <a:pt x="256" y="315"/>
                  </a:lnTo>
                  <a:lnTo>
                    <a:pt x="256" y="321"/>
                  </a:lnTo>
                  <a:lnTo>
                    <a:pt x="261" y="321"/>
                  </a:lnTo>
                  <a:lnTo>
                    <a:pt x="261" y="324"/>
                  </a:lnTo>
                  <a:lnTo>
                    <a:pt x="263" y="324"/>
                  </a:lnTo>
                  <a:lnTo>
                    <a:pt x="263" y="329"/>
                  </a:lnTo>
                  <a:lnTo>
                    <a:pt x="266" y="329"/>
                  </a:lnTo>
                  <a:lnTo>
                    <a:pt x="266" y="334"/>
                  </a:lnTo>
                  <a:lnTo>
                    <a:pt x="268" y="334"/>
                  </a:lnTo>
                  <a:lnTo>
                    <a:pt x="268" y="337"/>
                  </a:lnTo>
                  <a:lnTo>
                    <a:pt x="270" y="337"/>
                  </a:lnTo>
                  <a:lnTo>
                    <a:pt x="270" y="342"/>
                  </a:lnTo>
                  <a:lnTo>
                    <a:pt x="273" y="342"/>
                  </a:lnTo>
                  <a:lnTo>
                    <a:pt x="273" y="347"/>
                  </a:lnTo>
                  <a:lnTo>
                    <a:pt x="275" y="347"/>
                  </a:lnTo>
                  <a:lnTo>
                    <a:pt x="275" y="349"/>
                  </a:lnTo>
                  <a:lnTo>
                    <a:pt x="278" y="349"/>
                  </a:lnTo>
                  <a:lnTo>
                    <a:pt x="278" y="353"/>
                  </a:lnTo>
                  <a:lnTo>
                    <a:pt x="282" y="353"/>
                  </a:lnTo>
                  <a:lnTo>
                    <a:pt x="282" y="357"/>
                  </a:lnTo>
                  <a:lnTo>
                    <a:pt x="285" y="357"/>
                  </a:lnTo>
                  <a:lnTo>
                    <a:pt x="285" y="360"/>
                  </a:lnTo>
                  <a:lnTo>
                    <a:pt x="287" y="360"/>
                  </a:lnTo>
                  <a:lnTo>
                    <a:pt x="287" y="366"/>
                  </a:lnTo>
                  <a:lnTo>
                    <a:pt x="289" y="366"/>
                  </a:lnTo>
                  <a:lnTo>
                    <a:pt x="289" y="371"/>
                  </a:lnTo>
                  <a:lnTo>
                    <a:pt x="292" y="371"/>
                  </a:lnTo>
                  <a:lnTo>
                    <a:pt x="292" y="374"/>
                  </a:lnTo>
                  <a:lnTo>
                    <a:pt x="294" y="374"/>
                  </a:lnTo>
                  <a:lnTo>
                    <a:pt x="294" y="378"/>
                  </a:lnTo>
                  <a:lnTo>
                    <a:pt x="297" y="378"/>
                  </a:lnTo>
                  <a:lnTo>
                    <a:pt x="297" y="382"/>
                  </a:lnTo>
                  <a:lnTo>
                    <a:pt x="301" y="382"/>
                  </a:lnTo>
                  <a:lnTo>
                    <a:pt x="301" y="387"/>
                  </a:lnTo>
                  <a:lnTo>
                    <a:pt x="304" y="387"/>
                  </a:lnTo>
                  <a:lnTo>
                    <a:pt x="304" y="391"/>
                  </a:lnTo>
                  <a:lnTo>
                    <a:pt x="306" y="391"/>
                  </a:lnTo>
                  <a:lnTo>
                    <a:pt x="306" y="394"/>
                  </a:lnTo>
                  <a:lnTo>
                    <a:pt x="309" y="394"/>
                  </a:lnTo>
                  <a:lnTo>
                    <a:pt x="309" y="399"/>
                  </a:lnTo>
                  <a:lnTo>
                    <a:pt x="311" y="399"/>
                  </a:lnTo>
                  <a:lnTo>
                    <a:pt x="311" y="402"/>
                  </a:lnTo>
                  <a:lnTo>
                    <a:pt x="313" y="402"/>
                  </a:lnTo>
                  <a:lnTo>
                    <a:pt x="313" y="405"/>
                  </a:lnTo>
                  <a:lnTo>
                    <a:pt x="316" y="405"/>
                  </a:lnTo>
                  <a:lnTo>
                    <a:pt x="316" y="408"/>
                  </a:lnTo>
                  <a:lnTo>
                    <a:pt x="321" y="408"/>
                  </a:lnTo>
                  <a:lnTo>
                    <a:pt x="321" y="411"/>
                  </a:lnTo>
                  <a:lnTo>
                    <a:pt x="323" y="411"/>
                  </a:lnTo>
                  <a:lnTo>
                    <a:pt x="323" y="415"/>
                  </a:lnTo>
                  <a:lnTo>
                    <a:pt x="325" y="415"/>
                  </a:lnTo>
                  <a:lnTo>
                    <a:pt x="325" y="420"/>
                  </a:lnTo>
                  <a:lnTo>
                    <a:pt x="328" y="420"/>
                  </a:lnTo>
                  <a:lnTo>
                    <a:pt x="328" y="423"/>
                  </a:lnTo>
                  <a:lnTo>
                    <a:pt x="330" y="423"/>
                  </a:lnTo>
                  <a:lnTo>
                    <a:pt x="330" y="426"/>
                  </a:lnTo>
                  <a:lnTo>
                    <a:pt x="332" y="426"/>
                  </a:lnTo>
                  <a:lnTo>
                    <a:pt x="332" y="429"/>
                  </a:lnTo>
                  <a:lnTo>
                    <a:pt x="335" y="429"/>
                  </a:lnTo>
                  <a:lnTo>
                    <a:pt x="335" y="432"/>
                  </a:lnTo>
                  <a:lnTo>
                    <a:pt x="337" y="432"/>
                  </a:lnTo>
                  <a:lnTo>
                    <a:pt x="337" y="436"/>
                  </a:lnTo>
                  <a:lnTo>
                    <a:pt x="342" y="436"/>
                  </a:lnTo>
                  <a:lnTo>
                    <a:pt x="342" y="440"/>
                  </a:lnTo>
                  <a:lnTo>
                    <a:pt x="344" y="440"/>
                  </a:lnTo>
                  <a:lnTo>
                    <a:pt x="344" y="445"/>
                  </a:lnTo>
                  <a:lnTo>
                    <a:pt x="347" y="445"/>
                  </a:lnTo>
                  <a:lnTo>
                    <a:pt x="347" y="449"/>
                  </a:lnTo>
                  <a:lnTo>
                    <a:pt x="349" y="449"/>
                  </a:lnTo>
                  <a:lnTo>
                    <a:pt x="349" y="452"/>
                  </a:lnTo>
                  <a:lnTo>
                    <a:pt x="352" y="452"/>
                  </a:lnTo>
                  <a:lnTo>
                    <a:pt x="352" y="455"/>
                  </a:lnTo>
                  <a:lnTo>
                    <a:pt x="354" y="455"/>
                  </a:lnTo>
                  <a:lnTo>
                    <a:pt x="354" y="458"/>
                  </a:lnTo>
                  <a:lnTo>
                    <a:pt x="356" y="458"/>
                  </a:lnTo>
                  <a:lnTo>
                    <a:pt x="356" y="461"/>
                  </a:lnTo>
                  <a:lnTo>
                    <a:pt x="361" y="461"/>
                  </a:lnTo>
                  <a:lnTo>
                    <a:pt x="361" y="465"/>
                  </a:lnTo>
                  <a:lnTo>
                    <a:pt x="364" y="465"/>
                  </a:lnTo>
                  <a:lnTo>
                    <a:pt x="364" y="468"/>
                  </a:lnTo>
                  <a:lnTo>
                    <a:pt x="366" y="468"/>
                  </a:lnTo>
                  <a:lnTo>
                    <a:pt x="366" y="473"/>
                  </a:lnTo>
                  <a:lnTo>
                    <a:pt x="368" y="473"/>
                  </a:lnTo>
                  <a:lnTo>
                    <a:pt x="368" y="476"/>
                  </a:lnTo>
                  <a:lnTo>
                    <a:pt x="371" y="476"/>
                  </a:lnTo>
                  <a:lnTo>
                    <a:pt x="371" y="479"/>
                  </a:lnTo>
                  <a:lnTo>
                    <a:pt x="373" y="479"/>
                  </a:lnTo>
                  <a:lnTo>
                    <a:pt x="373" y="482"/>
                  </a:lnTo>
                  <a:lnTo>
                    <a:pt x="376" y="482"/>
                  </a:lnTo>
                  <a:lnTo>
                    <a:pt x="376" y="487"/>
                  </a:lnTo>
                  <a:lnTo>
                    <a:pt x="380" y="487"/>
                  </a:lnTo>
                  <a:lnTo>
                    <a:pt x="380" y="490"/>
                  </a:lnTo>
                  <a:lnTo>
                    <a:pt x="383" y="490"/>
                  </a:lnTo>
                  <a:lnTo>
                    <a:pt x="383" y="494"/>
                  </a:lnTo>
                  <a:lnTo>
                    <a:pt x="385" y="494"/>
                  </a:lnTo>
                  <a:lnTo>
                    <a:pt x="385" y="495"/>
                  </a:lnTo>
                  <a:lnTo>
                    <a:pt x="387" y="495"/>
                  </a:lnTo>
                  <a:lnTo>
                    <a:pt x="387" y="500"/>
                  </a:lnTo>
                  <a:lnTo>
                    <a:pt x="390" y="500"/>
                  </a:lnTo>
                  <a:lnTo>
                    <a:pt x="390" y="503"/>
                  </a:lnTo>
                  <a:lnTo>
                    <a:pt x="392" y="503"/>
                  </a:lnTo>
                  <a:lnTo>
                    <a:pt x="392" y="505"/>
                  </a:lnTo>
                  <a:lnTo>
                    <a:pt x="395" y="505"/>
                  </a:lnTo>
                  <a:lnTo>
                    <a:pt x="395" y="508"/>
                  </a:lnTo>
                  <a:lnTo>
                    <a:pt x="397" y="508"/>
                  </a:lnTo>
                  <a:lnTo>
                    <a:pt x="397" y="513"/>
                  </a:lnTo>
                  <a:lnTo>
                    <a:pt x="402" y="513"/>
                  </a:lnTo>
                  <a:lnTo>
                    <a:pt x="402" y="518"/>
                  </a:lnTo>
                  <a:lnTo>
                    <a:pt x="404" y="518"/>
                  </a:lnTo>
                  <a:lnTo>
                    <a:pt x="404" y="521"/>
                  </a:lnTo>
                  <a:lnTo>
                    <a:pt x="407" y="521"/>
                  </a:lnTo>
                  <a:lnTo>
                    <a:pt x="407" y="524"/>
                  </a:lnTo>
                  <a:lnTo>
                    <a:pt x="409" y="524"/>
                  </a:lnTo>
                  <a:lnTo>
                    <a:pt x="409" y="529"/>
                  </a:lnTo>
                  <a:lnTo>
                    <a:pt x="411" y="529"/>
                  </a:lnTo>
                  <a:lnTo>
                    <a:pt x="411" y="531"/>
                  </a:lnTo>
                  <a:lnTo>
                    <a:pt x="414" y="531"/>
                  </a:lnTo>
                  <a:lnTo>
                    <a:pt x="414" y="534"/>
                  </a:lnTo>
                  <a:lnTo>
                    <a:pt x="416" y="534"/>
                  </a:lnTo>
                  <a:lnTo>
                    <a:pt x="416" y="537"/>
                  </a:lnTo>
                  <a:lnTo>
                    <a:pt x="421" y="537"/>
                  </a:lnTo>
                  <a:lnTo>
                    <a:pt x="421" y="540"/>
                  </a:lnTo>
                  <a:lnTo>
                    <a:pt x="423" y="540"/>
                  </a:lnTo>
                  <a:lnTo>
                    <a:pt x="423" y="544"/>
                  </a:lnTo>
                  <a:lnTo>
                    <a:pt x="426" y="544"/>
                  </a:lnTo>
                  <a:lnTo>
                    <a:pt x="426" y="547"/>
                  </a:lnTo>
                  <a:lnTo>
                    <a:pt x="428" y="547"/>
                  </a:lnTo>
                  <a:lnTo>
                    <a:pt x="428" y="548"/>
                  </a:lnTo>
                  <a:lnTo>
                    <a:pt x="430" y="548"/>
                  </a:lnTo>
                  <a:lnTo>
                    <a:pt x="430" y="553"/>
                  </a:lnTo>
                  <a:lnTo>
                    <a:pt x="433" y="553"/>
                  </a:lnTo>
                  <a:lnTo>
                    <a:pt x="433" y="558"/>
                  </a:lnTo>
                  <a:lnTo>
                    <a:pt x="435" y="558"/>
                  </a:lnTo>
                  <a:lnTo>
                    <a:pt x="435" y="563"/>
                  </a:lnTo>
                  <a:lnTo>
                    <a:pt x="440" y="563"/>
                  </a:lnTo>
                  <a:lnTo>
                    <a:pt x="440" y="565"/>
                  </a:lnTo>
                  <a:lnTo>
                    <a:pt x="442" y="565"/>
                  </a:lnTo>
                  <a:lnTo>
                    <a:pt x="442" y="568"/>
                  </a:lnTo>
                  <a:lnTo>
                    <a:pt x="445" y="568"/>
                  </a:lnTo>
                  <a:lnTo>
                    <a:pt x="445" y="571"/>
                  </a:lnTo>
                  <a:lnTo>
                    <a:pt x="447" y="571"/>
                  </a:lnTo>
                  <a:lnTo>
                    <a:pt x="447" y="573"/>
                  </a:lnTo>
                  <a:lnTo>
                    <a:pt x="450" y="573"/>
                  </a:lnTo>
                  <a:lnTo>
                    <a:pt x="450" y="576"/>
                  </a:lnTo>
                  <a:lnTo>
                    <a:pt x="452" y="576"/>
                  </a:lnTo>
                  <a:lnTo>
                    <a:pt x="452" y="581"/>
                  </a:lnTo>
                  <a:lnTo>
                    <a:pt x="454" y="581"/>
                  </a:lnTo>
                  <a:lnTo>
                    <a:pt x="454" y="584"/>
                  </a:lnTo>
                  <a:lnTo>
                    <a:pt x="457" y="584"/>
                  </a:lnTo>
                  <a:lnTo>
                    <a:pt x="457" y="586"/>
                  </a:lnTo>
                  <a:lnTo>
                    <a:pt x="462" y="586"/>
                  </a:lnTo>
                  <a:lnTo>
                    <a:pt x="462" y="589"/>
                  </a:lnTo>
                  <a:lnTo>
                    <a:pt x="464" y="589"/>
                  </a:lnTo>
                  <a:lnTo>
                    <a:pt x="464" y="592"/>
                  </a:lnTo>
                  <a:lnTo>
                    <a:pt x="466" y="592"/>
                  </a:lnTo>
                  <a:lnTo>
                    <a:pt x="466" y="594"/>
                  </a:lnTo>
                  <a:lnTo>
                    <a:pt x="469" y="594"/>
                  </a:lnTo>
                  <a:lnTo>
                    <a:pt x="469" y="597"/>
                  </a:lnTo>
                  <a:lnTo>
                    <a:pt x="471" y="597"/>
                  </a:lnTo>
                  <a:lnTo>
                    <a:pt x="471" y="598"/>
                  </a:lnTo>
                  <a:lnTo>
                    <a:pt x="473" y="598"/>
                  </a:lnTo>
                  <a:lnTo>
                    <a:pt x="473" y="602"/>
                  </a:lnTo>
                  <a:lnTo>
                    <a:pt x="476" y="602"/>
                  </a:lnTo>
                  <a:lnTo>
                    <a:pt x="476" y="605"/>
                  </a:lnTo>
                  <a:lnTo>
                    <a:pt x="481" y="605"/>
                  </a:lnTo>
                  <a:lnTo>
                    <a:pt x="481" y="608"/>
                  </a:lnTo>
                  <a:lnTo>
                    <a:pt x="483" y="608"/>
                  </a:lnTo>
                  <a:lnTo>
                    <a:pt x="483" y="611"/>
                  </a:lnTo>
                  <a:lnTo>
                    <a:pt x="485" y="611"/>
                  </a:lnTo>
                  <a:lnTo>
                    <a:pt x="485" y="616"/>
                  </a:lnTo>
                  <a:lnTo>
                    <a:pt x="488" y="616"/>
                  </a:lnTo>
                  <a:lnTo>
                    <a:pt x="488" y="619"/>
                  </a:lnTo>
                  <a:lnTo>
                    <a:pt x="490" y="619"/>
                  </a:lnTo>
                  <a:lnTo>
                    <a:pt x="490" y="621"/>
                  </a:lnTo>
                  <a:lnTo>
                    <a:pt x="493" y="621"/>
                  </a:lnTo>
                  <a:lnTo>
                    <a:pt x="493" y="624"/>
                  </a:lnTo>
                  <a:lnTo>
                    <a:pt x="495" y="624"/>
                  </a:lnTo>
                  <a:lnTo>
                    <a:pt x="495" y="626"/>
                  </a:lnTo>
                  <a:lnTo>
                    <a:pt x="500" y="626"/>
                  </a:lnTo>
                  <a:lnTo>
                    <a:pt x="500" y="631"/>
                  </a:lnTo>
                  <a:lnTo>
                    <a:pt x="502" y="631"/>
                  </a:lnTo>
                  <a:lnTo>
                    <a:pt x="502" y="632"/>
                  </a:lnTo>
                  <a:lnTo>
                    <a:pt x="505" y="632"/>
                  </a:lnTo>
                  <a:lnTo>
                    <a:pt x="505" y="636"/>
                  </a:lnTo>
                  <a:lnTo>
                    <a:pt x="507" y="636"/>
                  </a:lnTo>
                  <a:lnTo>
                    <a:pt x="507" y="639"/>
                  </a:lnTo>
                  <a:lnTo>
                    <a:pt x="509" y="639"/>
                  </a:lnTo>
                  <a:lnTo>
                    <a:pt x="509" y="642"/>
                  </a:lnTo>
                  <a:lnTo>
                    <a:pt x="512" y="642"/>
                  </a:lnTo>
                  <a:lnTo>
                    <a:pt x="512" y="644"/>
                  </a:lnTo>
                  <a:lnTo>
                    <a:pt x="514" y="644"/>
                  </a:lnTo>
                  <a:lnTo>
                    <a:pt x="514" y="648"/>
                  </a:lnTo>
                  <a:lnTo>
                    <a:pt x="519" y="648"/>
                  </a:lnTo>
                  <a:lnTo>
                    <a:pt x="519" y="650"/>
                  </a:lnTo>
                  <a:lnTo>
                    <a:pt x="521" y="650"/>
                  </a:lnTo>
                  <a:lnTo>
                    <a:pt x="521" y="653"/>
                  </a:lnTo>
                  <a:lnTo>
                    <a:pt x="524" y="653"/>
                  </a:lnTo>
                  <a:lnTo>
                    <a:pt x="524" y="655"/>
                  </a:lnTo>
                  <a:lnTo>
                    <a:pt x="526" y="655"/>
                  </a:lnTo>
                  <a:lnTo>
                    <a:pt x="526" y="658"/>
                  </a:lnTo>
                  <a:lnTo>
                    <a:pt x="528" y="658"/>
                  </a:lnTo>
                  <a:lnTo>
                    <a:pt x="528" y="660"/>
                  </a:lnTo>
                  <a:lnTo>
                    <a:pt x="531" y="660"/>
                  </a:lnTo>
                  <a:lnTo>
                    <a:pt x="531" y="663"/>
                  </a:lnTo>
                  <a:lnTo>
                    <a:pt x="533" y="663"/>
                  </a:lnTo>
                  <a:lnTo>
                    <a:pt x="533" y="668"/>
                  </a:lnTo>
                  <a:lnTo>
                    <a:pt x="536" y="668"/>
                  </a:lnTo>
                  <a:lnTo>
                    <a:pt x="536" y="669"/>
                  </a:lnTo>
                  <a:lnTo>
                    <a:pt x="540" y="669"/>
                  </a:lnTo>
                  <a:lnTo>
                    <a:pt x="540" y="673"/>
                  </a:lnTo>
                  <a:lnTo>
                    <a:pt x="543" y="673"/>
                  </a:lnTo>
                  <a:lnTo>
                    <a:pt x="543" y="674"/>
                  </a:lnTo>
                  <a:lnTo>
                    <a:pt x="545" y="674"/>
                  </a:lnTo>
                  <a:lnTo>
                    <a:pt x="545" y="676"/>
                  </a:lnTo>
                  <a:lnTo>
                    <a:pt x="548" y="676"/>
                  </a:lnTo>
                  <a:lnTo>
                    <a:pt x="548" y="681"/>
                  </a:lnTo>
                  <a:lnTo>
                    <a:pt x="550" y="681"/>
                  </a:lnTo>
                  <a:lnTo>
                    <a:pt x="550" y="682"/>
                  </a:lnTo>
                  <a:lnTo>
                    <a:pt x="552" y="682"/>
                  </a:lnTo>
                  <a:lnTo>
                    <a:pt x="552" y="685"/>
                  </a:lnTo>
                  <a:lnTo>
                    <a:pt x="555" y="685"/>
                  </a:lnTo>
                  <a:lnTo>
                    <a:pt x="555" y="687"/>
                  </a:lnTo>
                  <a:lnTo>
                    <a:pt x="559" y="687"/>
                  </a:lnTo>
                  <a:lnTo>
                    <a:pt x="559" y="687"/>
                  </a:lnTo>
                  <a:lnTo>
                    <a:pt x="562" y="687"/>
                  </a:lnTo>
                  <a:lnTo>
                    <a:pt x="562" y="690"/>
                  </a:lnTo>
                  <a:lnTo>
                    <a:pt x="564" y="690"/>
                  </a:lnTo>
                  <a:lnTo>
                    <a:pt x="564" y="692"/>
                  </a:lnTo>
                  <a:lnTo>
                    <a:pt x="567" y="692"/>
                  </a:lnTo>
                  <a:lnTo>
                    <a:pt x="567" y="694"/>
                  </a:lnTo>
                  <a:lnTo>
                    <a:pt x="569" y="694"/>
                  </a:lnTo>
                  <a:lnTo>
                    <a:pt x="569" y="698"/>
                  </a:lnTo>
                  <a:lnTo>
                    <a:pt x="571" y="698"/>
                  </a:lnTo>
                  <a:lnTo>
                    <a:pt x="571" y="700"/>
                  </a:lnTo>
                  <a:lnTo>
                    <a:pt x="574" y="700"/>
                  </a:lnTo>
                  <a:lnTo>
                    <a:pt x="574" y="703"/>
                  </a:lnTo>
                  <a:lnTo>
                    <a:pt x="579" y="703"/>
                  </a:lnTo>
                  <a:lnTo>
                    <a:pt x="579" y="708"/>
                  </a:lnTo>
                  <a:lnTo>
                    <a:pt x="581" y="708"/>
                  </a:lnTo>
                  <a:lnTo>
                    <a:pt x="581" y="710"/>
                  </a:lnTo>
                  <a:lnTo>
                    <a:pt x="583" y="710"/>
                  </a:lnTo>
                  <a:lnTo>
                    <a:pt x="583" y="711"/>
                  </a:lnTo>
                  <a:lnTo>
                    <a:pt x="586" y="711"/>
                  </a:lnTo>
                  <a:lnTo>
                    <a:pt x="586" y="713"/>
                  </a:lnTo>
                  <a:lnTo>
                    <a:pt x="588" y="713"/>
                  </a:lnTo>
                  <a:lnTo>
                    <a:pt x="588" y="716"/>
                  </a:lnTo>
                  <a:lnTo>
                    <a:pt x="591" y="716"/>
                  </a:lnTo>
                  <a:lnTo>
                    <a:pt x="591" y="719"/>
                  </a:lnTo>
                  <a:lnTo>
                    <a:pt x="593" y="719"/>
                  </a:lnTo>
                  <a:lnTo>
                    <a:pt x="593" y="721"/>
                  </a:lnTo>
                  <a:lnTo>
                    <a:pt x="595" y="721"/>
                  </a:lnTo>
                  <a:lnTo>
                    <a:pt x="595" y="723"/>
                  </a:lnTo>
                  <a:lnTo>
                    <a:pt x="600" y="723"/>
                  </a:lnTo>
                  <a:lnTo>
                    <a:pt x="600" y="726"/>
                  </a:lnTo>
                  <a:lnTo>
                    <a:pt x="602" y="726"/>
                  </a:lnTo>
                  <a:lnTo>
                    <a:pt x="602" y="729"/>
                  </a:lnTo>
                  <a:lnTo>
                    <a:pt x="605" y="729"/>
                  </a:lnTo>
                  <a:lnTo>
                    <a:pt x="605" y="731"/>
                  </a:lnTo>
                  <a:lnTo>
                    <a:pt x="607" y="731"/>
                  </a:lnTo>
                  <a:lnTo>
                    <a:pt x="607" y="734"/>
                  </a:lnTo>
                  <a:lnTo>
                    <a:pt x="610" y="734"/>
                  </a:lnTo>
                  <a:lnTo>
                    <a:pt x="610" y="735"/>
                  </a:lnTo>
                  <a:lnTo>
                    <a:pt x="612" y="735"/>
                  </a:lnTo>
                  <a:lnTo>
                    <a:pt x="612" y="737"/>
                  </a:lnTo>
                  <a:lnTo>
                    <a:pt x="614" y="737"/>
                  </a:lnTo>
                  <a:lnTo>
                    <a:pt x="614" y="739"/>
                  </a:lnTo>
                  <a:lnTo>
                    <a:pt x="619" y="739"/>
                  </a:lnTo>
                  <a:lnTo>
                    <a:pt x="619" y="740"/>
                  </a:lnTo>
                  <a:lnTo>
                    <a:pt x="622" y="740"/>
                  </a:lnTo>
                  <a:lnTo>
                    <a:pt x="622" y="742"/>
                  </a:lnTo>
                  <a:lnTo>
                    <a:pt x="624" y="742"/>
                  </a:lnTo>
                  <a:lnTo>
                    <a:pt x="624" y="744"/>
                  </a:lnTo>
                  <a:lnTo>
                    <a:pt x="626" y="744"/>
                  </a:lnTo>
                  <a:lnTo>
                    <a:pt x="626" y="745"/>
                  </a:lnTo>
                  <a:lnTo>
                    <a:pt x="629" y="745"/>
                  </a:lnTo>
                  <a:lnTo>
                    <a:pt x="629" y="747"/>
                  </a:lnTo>
                  <a:lnTo>
                    <a:pt x="631" y="747"/>
                  </a:lnTo>
                  <a:lnTo>
                    <a:pt x="631" y="748"/>
                  </a:lnTo>
                  <a:lnTo>
                    <a:pt x="634" y="748"/>
                  </a:lnTo>
                  <a:lnTo>
                    <a:pt x="634" y="750"/>
                  </a:lnTo>
                  <a:lnTo>
                    <a:pt x="638" y="750"/>
                  </a:lnTo>
                  <a:lnTo>
                    <a:pt x="638" y="753"/>
                  </a:lnTo>
                  <a:lnTo>
                    <a:pt x="641" y="753"/>
                  </a:lnTo>
                  <a:lnTo>
                    <a:pt x="641" y="755"/>
                  </a:lnTo>
                  <a:lnTo>
                    <a:pt x="643" y="755"/>
                  </a:lnTo>
                  <a:lnTo>
                    <a:pt x="643" y="756"/>
                  </a:lnTo>
                  <a:lnTo>
                    <a:pt x="645" y="756"/>
                  </a:lnTo>
                  <a:lnTo>
                    <a:pt x="645" y="758"/>
                  </a:lnTo>
                  <a:lnTo>
                    <a:pt x="648" y="758"/>
                  </a:lnTo>
                  <a:lnTo>
                    <a:pt x="648" y="761"/>
                  </a:lnTo>
                  <a:lnTo>
                    <a:pt x="650" y="761"/>
                  </a:lnTo>
                  <a:lnTo>
                    <a:pt x="650" y="763"/>
                  </a:lnTo>
                  <a:lnTo>
                    <a:pt x="653" y="763"/>
                  </a:lnTo>
                  <a:lnTo>
                    <a:pt x="653" y="764"/>
                  </a:lnTo>
                  <a:lnTo>
                    <a:pt x="655" y="764"/>
                  </a:lnTo>
                  <a:lnTo>
                    <a:pt x="655" y="766"/>
                  </a:lnTo>
                  <a:lnTo>
                    <a:pt x="660" y="766"/>
                  </a:lnTo>
                  <a:lnTo>
                    <a:pt x="660" y="768"/>
                  </a:lnTo>
                  <a:lnTo>
                    <a:pt x="662" y="768"/>
                  </a:lnTo>
                  <a:lnTo>
                    <a:pt x="662" y="769"/>
                  </a:lnTo>
                  <a:lnTo>
                    <a:pt x="665" y="769"/>
                  </a:lnTo>
                  <a:lnTo>
                    <a:pt x="665" y="773"/>
                  </a:lnTo>
                  <a:lnTo>
                    <a:pt x="667" y="773"/>
                  </a:lnTo>
                  <a:lnTo>
                    <a:pt x="667" y="774"/>
                  </a:lnTo>
                  <a:lnTo>
                    <a:pt x="669" y="774"/>
                  </a:lnTo>
                  <a:lnTo>
                    <a:pt x="669" y="776"/>
                  </a:lnTo>
                  <a:lnTo>
                    <a:pt x="672" y="776"/>
                  </a:lnTo>
                  <a:lnTo>
                    <a:pt x="672" y="779"/>
                  </a:lnTo>
                  <a:lnTo>
                    <a:pt x="674" y="779"/>
                  </a:lnTo>
                  <a:lnTo>
                    <a:pt x="674" y="782"/>
                  </a:lnTo>
                  <a:lnTo>
                    <a:pt x="679" y="782"/>
                  </a:lnTo>
                  <a:lnTo>
                    <a:pt x="679" y="785"/>
                  </a:lnTo>
                  <a:lnTo>
                    <a:pt x="681" y="785"/>
                  </a:lnTo>
                  <a:lnTo>
                    <a:pt x="681" y="787"/>
                  </a:lnTo>
                  <a:lnTo>
                    <a:pt x="684" y="787"/>
                  </a:lnTo>
                  <a:lnTo>
                    <a:pt x="684" y="789"/>
                  </a:lnTo>
                  <a:lnTo>
                    <a:pt x="686" y="789"/>
                  </a:lnTo>
                  <a:lnTo>
                    <a:pt x="686" y="789"/>
                  </a:lnTo>
                  <a:lnTo>
                    <a:pt x="688" y="789"/>
                  </a:lnTo>
                  <a:lnTo>
                    <a:pt x="688" y="790"/>
                  </a:lnTo>
                  <a:lnTo>
                    <a:pt x="691" y="790"/>
                  </a:lnTo>
                  <a:lnTo>
                    <a:pt x="691" y="793"/>
                  </a:lnTo>
                  <a:lnTo>
                    <a:pt x="698" y="793"/>
                  </a:lnTo>
                  <a:lnTo>
                    <a:pt x="698" y="795"/>
                  </a:lnTo>
                  <a:lnTo>
                    <a:pt x="700" y="795"/>
                  </a:lnTo>
                  <a:lnTo>
                    <a:pt x="700" y="797"/>
                  </a:lnTo>
                  <a:lnTo>
                    <a:pt x="703" y="797"/>
                  </a:lnTo>
                  <a:lnTo>
                    <a:pt x="703" y="798"/>
                  </a:lnTo>
                  <a:lnTo>
                    <a:pt x="705" y="798"/>
                  </a:lnTo>
                  <a:lnTo>
                    <a:pt x="705" y="800"/>
                  </a:lnTo>
                  <a:lnTo>
                    <a:pt x="708" y="800"/>
                  </a:lnTo>
                  <a:lnTo>
                    <a:pt x="708" y="802"/>
                  </a:lnTo>
                  <a:lnTo>
                    <a:pt x="710" y="802"/>
                  </a:lnTo>
                  <a:lnTo>
                    <a:pt x="710" y="802"/>
                  </a:lnTo>
                  <a:lnTo>
                    <a:pt x="712" y="802"/>
                  </a:lnTo>
                  <a:lnTo>
                    <a:pt x="712" y="803"/>
                  </a:lnTo>
                  <a:lnTo>
                    <a:pt x="717" y="803"/>
                  </a:lnTo>
                  <a:lnTo>
                    <a:pt x="717" y="805"/>
                  </a:lnTo>
                  <a:lnTo>
                    <a:pt x="720" y="805"/>
                  </a:lnTo>
                  <a:lnTo>
                    <a:pt x="720" y="806"/>
                  </a:lnTo>
                  <a:lnTo>
                    <a:pt x="722" y="806"/>
                  </a:lnTo>
                  <a:lnTo>
                    <a:pt x="722" y="810"/>
                  </a:lnTo>
                  <a:lnTo>
                    <a:pt x="724" y="810"/>
                  </a:lnTo>
                  <a:lnTo>
                    <a:pt x="724" y="811"/>
                  </a:lnTo>
                  <a:lnTo>
                    <a:pt x="727" y="811"/>
                  </a:lnTo>
                  <a:lnTo>
                    <a:pt x="727" y="813"/>
                  </a:lnTo>
                  <a:lnTo>
                    <a:pt x="729" y="813"/>
                  </a:lnTo>
                  <a:lnTo>
                    <a:pt x="729" y="816"/>
                  </a:lnTo>
                  <a:lnTo>
                    <a:pt x="731" y="816"/>
                  </a:lnTo>
                  <a:lnTo>
                    <a:pt x="731" y="818"/>
                  </a:lnTo>
                  <a:lnTo>
                    <a:pt x="734" y="818"/>
                  </a:lnTo>
                  <a:lnTo>
                    <a:pt x="734" y="819"/>
                  </a:lnTo>
                  <a:lnTo>
                    <a:pt x="739" y="819"/>
                  </a:lnTo>
                  <a:lnTo>
                    <a:pt x="739" y="821"/>
                  </a:lnTo>
                  <a:lnTo>
                    <a:pt x="741" y="821"/>
                  </a:lnTo>
                  <a:lnTo>
                    <a:pt x="741" y="823"/>
                  </a:lnTo>
                  <a:lnTo>
                    <a:pt x="743" y="823"/>
                  </a:lnTo>
                  <a:lnTo>
                    <a:pt x="743" y="824"/>
                  </a:lnTo>
                  <a:lnTo>
                    <a:pt x="746" y="824"/>
                  </a:lnTo>
                  <a:lnTo>
                    <a:pt x="746" y="829"/>
                  </a:lnTo>
                  <a:lnTo>
                    <a:pt x="748" y="829"/>
                  </a:lnTo>
                  <a:lnTo>
                    <a:pt x="748" y="831"/>
                  </a:lnTo>
                  <a:lnTo>
                    <a:pt x="751" y="831"/>
                  </a:lnTo>
                  <a:lnTo>
                    <a:pt x="751" y="832"/>
                  </a:lnTo>
                  <a:lnTo>
                    <a:pt x="753" y="832"/>
                  </a:lnTo>
                  <a:lnTo>
                    <a:pt x="753" y="835"/>
                  </a:lnTo>
                  <a:lnTo>
                    <a:pt x="758" y="835"/>
                  </a:lnTo>
                  <a:lnTo>
                    <a:pt x="758" y="835"/>
                  </a:lnTo>
                  <a:lnTo>
                    <a:pt x="760" y="835"/>
                  </a:lnTo>
                  <a:lnTo>
                    <a:pt x="760" y="837"/>
                  </a:lnTo>
                  <a:lnTo>
                    <a:pt x="763" y="837"/>
                  </a:lnTo>
                  <a:lnTo>
                    <a:pt x="763" y="840"/>
                  </a:lnTo>
                  <a:lnTo>
                    <a:pt x="765" y="840"/>
                  </a:lnTo>
                  <a:lnTo>
                    <a:pt x="765" y="840"/>
                  </a:lnTo>
                  <a:lnTo>
                    <a:pt x="767" y="840"/>
                  </a:lnTo>
                  <a:lnTo>
                    <a:pt x="767" y="843"/>
                  </a:lnTo>
                  <a:lnTo>
                    <a:pt x="770" y="843"/>
                  </a:lnTo>
                  <a:lnTo>
                    <a:pt x="770" y="845"/>
                  </a:lnTo>
                  <a:lnTo>
                    <a:pt x="772" y="845"/>
                  </a:lnTo>
                  <a:lnTo>
                    <a:pt x="772" y="847"/>
                  </a:lnTo>
                  <a:lnTo>
                    <a:pt x="777" y="847"/>
                  </a:lnTo>
                  <a:lnTo>
                    <a:pt x="777" y="847"/>
                  </a:lnTo>
                  <a:lnTo>
                    <a:pt x="779" y="847"/>
                  </a:lnTo>
                  <a:lnTo>
                    <a:pt x="779" y="848"/>
                  </a:lnTo>
                  <a:lnTo>
                    <a:pt x="782" y="848"/>
                  </a:lnTo>
                  <a:lnTo>
                    <a:pt x="782" y="850"/>
                  </a:lnTo>
                  <a:lnTo>
                    <a:pt x="784" y="850"/>
                  </a:lnTo>
                  <a:lnTo>
                    <a:pt x="784" y="852"/>
                  </a:lnTo>
                  <a:lnTo>
                    <a:pt x="786" y="852"/>
                  </a:lnTo>
                  <a:lnTo>
                    <a:pt x="786" y="853"/>
                  </a:lnTo>
                  <a:lnTo>
                    <a:pt x="789" y="853"/>
                  </a:lnTo>
                  <a:lnTo>
                    <a:pt x="789" y="855"/>
                  </a:lnTo>
                  <a:lnTo>
                    <a:pt x="791" y="855"/>
                  </a:lnTo>
                  <a:lnTo>
                    <a:pt x="791" y="858"/>
                  </a:lnTo>
                  <a:lnTo>
                    <a:pt x="794" y="858"/>
                  </a:lnTo>
                  <a:lnTo>
                    <a:pt x="794" y="860"/>
                  </a:lnTo>
                  <a:lnTo>
                    <a:pt x="798" y="860"/>
                  </a:lnTo>
                  <a:lnTo>
                    <a:pt x="798" y="860"/>
                  </a:lnTo>
                  <a:lnTo>
                    <a:pt x="801" y="860"/>
                  </a:lnTo>
                  <a:lnTo>
                    <a:pt x="801" y="861"/>
                  </a:lnTo>
                  <a:lnTo>
                    <a:pt x="803" y="861"/>
                  </a:lnTo>
                  <a:lnTo>
                    <a:pt x="803" y="863"/>
                  </a:lnTo>
                  <a:lnTo>
                    <a:pt x="806" y="863"/>
                  </a:lnTo>
                  <a:lnTo>
                    <a:pt x="806" y="864"/>
                  </a:lnTo>
                  <a:lnTo>
                    <a:pt x="808" y="864"/>
                  </a:lnTo>
                  <a:lnTo>
                    <a:pt x="808" y="866"/>
                  </a:lnTo>
                  <a:lnTo>
                    <a:pt x="810" y="866"/>
                  </a:lnTo>
                  <a:lnTo>
                    <a:pt x="810" y="866"/>
                  </a:lnTo>
                  <a:lnTo>
                    <a:pt x="813" y="866"/>
                  </a:lnTo>
                  <a:lnTo>
                    <a:pt x="813" y="869"/>
                  </a:lnTo>
                  <a:lnTo>
                    <a:pt x="818" y="869"/>
                  </a:lnTo>
                  <a:lnTo>
                    <a:pt x="818" y="871"/>
                  </a:lnTo>
                  <a:lnTo>
                    <a:pt x="820" y="871"/>
                  </a:lnTo>
                  <a:lnTo>
                    <a:pt x="820" y="872"/>
                  </a:lnTo>
                  <a:lnTo>
                    <a:pt x="822" y="872"/>
                  </a:lnTo>
                  <a:lnTo>
                    <a:pt x="822" y="874"/>
                  </a:lnTo>
                  <a:lnTo>
                    <a:pt x="825" y="874"/>
                  </a:lnTo>
                  <a:lnTo>
                    <a:pt x="825" y="874"/>
                  </a:lnTo>
                  <a:lnTo>
                    <a:pt x="827" y="874"/>
                  </a:lnTo>
                  <a:lnTo>
                    <a:pt x="827" y="877"/>
                  </a:lnTo>
                  <a:lnTo>
                    <a:pt x="829" y="877"/>
                  </a:lnTo>
                  <a:lnTo>
                    <a:pt x="829" y="879"/>
                  </a:lnTo>
                  <a:lnTo>
                    <a:pt x="832" y="879"/>
                  </a:lnTo>
                  <a:lnTo>
                    <a:pt x="832" y="882"/>
                  </a:lnTo>
                  <a:lnTo>
                    <a:pt x="837" y="882"/>
                  </a:lnTo>
                  <a:lnTo>
                    <a:pt x="837" y="884"/>
                  </a:lnTo>
                  <a:lnTo>
                    <a:pt x="839" y="884"/>
                  </a:lnTo>
                  <a:lnTo>
                    <a:pt x="839" y="884"/>
                  </a:lnTo>
                  <a:lnTo>
                    <a:pt x="841" y="884"/>
                  </a:lnTo>
                  <a:lnTo>
                    <a:pt x="841" y="887"/>
                  </a:lnTo>
                  <a:lnTo>
                    <a:pt x="844" y="887"/>
                  </a:lnTo>
                  <a:lnTo>
                    <a:pt x="844" y="889"/>
                  </a:lnTo>
                  <a:lnTo>
                    <a:pt x="846" y="889"/>
                  </a:lnTo>
                  <a:lnTo>
                    <a:pt x="846" y="889"/>
                  </a:lnTo>
                  <a:lnTo>
                    <a:pt x="849" y="889"/>
                  </a:lnTo>
                  <a:lnTo>
                    <a:pt x="849" y="890"/>
                  </a:lnTo>
                  <a:lnTo>
                    <a:pt x="851" y="890"/>
                  </a:lnTo>
                  <a:lnTo>
                    <a:pt x="851" y="892"/>
                  </a:lnTo>
                  <a:lnTo>
                    <a:pt x="853" y="892"/>
                  </a:lnTo>
                  <a:lnTo>
                    <a:pt x="853" y="895"/>
                  </a:lnTo>
                  <a:lnTo>
                    <a:pt x="858" y="895"/>
                  </a:lnTo>
                  <a:lnTo>
                    <a:pt x="858" y="895"/>
                  </a:lnTo>
                  <a:lnTo>
                    <a:pt x="861" y="895"/>
                  </a:lnTo>
                  <a:lnTo>
                    <a:pt x="861" y="897"/>
                  </a:lnTo>
                  <a:lnTo>
                    <a:pt x="863" y="897"/>
                  </a:lnTo>
                  <a:lnTo>
                    <a:pt x="863" y="900"/>
                  </a:lnTo>
                  <a:lnTo>
                    <a:pt x="865" y="900"/>
                  </a:lnTo>
                  <a:lnTo>
                    <a:pt x="865" y="902"/>
                  </a:lnTo>
                  <a:lnTo>
                    <a:pt x="868" y="902"/>
                  </a:lnTo>
                  <a:lnTo>
                    <a:pt x="868" y="902"/>
                  </a:lnTo>
                  <a:lnTo>
                    <a:pt x="870" y="902"/>
                  </a:lnTo>
                  <a:lnTo>
                    <a:pt x="870" y="903"/>
                  </a:lnTo>
                  <a:lnTo>
                    <a:pt x="872" y="903"/>
                  </a:lnTo>
                  <a:lnTo>
                    <a:pt x="872" y="905"/>
                  </a:lnTo>
                  <a:lnTo>
                    <a:pt x="877" y="905"/>
                  </a:lnTo>
                  <a:lnTo>
                    <a:pt x="877" y="906"/>
                  </a:lnTo>
                  <a:lnTo>
                    <a:pt x="880" y="906"/>
                  </a:lnTo>
                  <a:lnTo>
                    <a:pt x="880" y="908"/>
                  </a:lnTo>
                  <a:lnTo>
                    <a:pt x="882" y="908"/>
                  </a:lnTo>
                  <a:lnTo>
                    <a:pt x="882" y="911"/>
                  </a:lnTo>
                  <a:lnTo>
                    <a:pt x="887" y="911"/>
                  </a:lnTo>
                  <a:lnTo>
                    <a:pt x="887" y="911"/>
                  </a:lnTo>
                  <a:lnTo>
                    <a:pt x="889" y="911"/>
                  </a:lnTo>
                  <a:lnTo>
                    <a:pt x="889" y="914"/>
                  </a:lnTo>
                  <a:lnTo>
                    <a:pt x="892" y="914"/>
                  </a:lnTo>
                  <a:lnTo>
                    <a:pt x="892" y="916"/>
                  </a:lnTo>
                  <a:lnTo>
                    <a:pt x="896" y="916"/>
                  </a:lnTo>
                  <a:lnTo>
                    <a:pt x="896" y="918"/>
                  </a:lnTo>
                  <a:lnTo>
                    <a:pt x="899" y="918"/>
                  </a:lnTo>
                  <a:lnTo>
                    <a:pt x="899" y="919"/>
                  </a:lnTo>
                  <a:lnTo>
                    <a:pt x="901" y="919"/>
                  </a:lnTo>
                  <a:lnTo>
                    <a:pt x="901" y="919"/>
                  </a:lnTo>
                  <a:lnTo>
                    <a:pt x="904" y="919"/>
                  </a:lnTo>
                  <a:lnTo>
                    <a:pt x="904" y="922"/>
                  </a:lnTo>
                  <a:lnTo>
                    <a:pt x="906" y="922"/>
                  </a:lnTo>
                  <a:lnTo>
                    <a:pt x="906" y="922"/>
                  </a:lnTo>
                  <a:lnTo>
                    <a:pt x="908" y="922"/>
                  </a:lnTo>
                  <a:lnTo>
                    <a:pt x="908" y="924"/>
                  </a:lnTo>
                  <a:lnTo>
                    <a:pt x="911" y="924"/>
                  </a:lnTo>
                  <a:lnTo>
                    <a:pt x="911" y="924"/>
                  </a:lnTo>
                  <a:lnTo>
                    <a:pt x="913" y="924"/>
                  </a:lnTo>
                  <a:lnTo>
                    <a:pt x="913" y="926"/>
                  </a:lnTo>
                  <a:lnTo>
                    <a:pt x="918" y="926"/>
                  </a:lnTo>
                  <a:lnTo>
                    <a:pt x="918" y="926"/>
                  </a:lnTo>
                  <a:lnTo>
                    <a:pt x="920" y="926"/>
                  </a:lnTo>
                  <a:lnTo>
                    <a:pt x="920" y="927"/>
                  </a:lnTo>
                  <a:lnTo>
                    <a:pt x="923" y="927"/>
                  </a:lnTo>
                  <a:lnTo>
                    <a:pt x="923" y="929"/>
                  </a:lnTo>
                  <a:lnTo>
                    <a:pt x="925" y="929"/>
                  </a:lnTo>
                  <a:lnTo>
                    <a:pt x="925" y="931"/>
                  </a:lnTo>
                  <a:lnTo>
                    <a:pt x="927" y="931"/>
                  </a:lnTo>
                  <a:lnTo>
                    <a:pt x="927" y="931"/>
                  </a:lnTo>
                  <a:lnTo>
                    <a:pt x="930" y="931"/>
                  </a:lnTo>
                  <a:lnTo>
                    <a:pt x="930" y="931"/>
                  </a:lnTo>
                  <a:lnTo>
                    <a:pt x="932" y="931"/>
                  </a:lnTo>
                  <a:lnTo>
                    <a:pt x="932" y="932"/>
                  </a:lnTo>
                  <a:lnTo>
                    <a:pt x="937" y="932"/>
                  </a:lnTo>
                  <a:lnTo>
                    <a:pt x="937" y="932"/>
                  </a:lnTo>
                  <a:lnTo>
                    <a:pt x="939" y="932"/>
                  </a:lnTo>
                  <a:lnTo>
                    <a:pt x="939" y="934"/>
                  </a:lnTo>
                  <a:lnTo>
                    <a:pt x="942" y="934"/>
                  </a:lnTo>
                  <a:lnTo>
                    <a:pt x="942" y="935"/>
                  </a:lnTo>
                  <a:lnTo>
                    <a:pt x="944" y="935"/>
                  </a:lnTo>
                  <a:lnTo>
                    <a:pt x="944" y="937"/>
                  </a:lnTo>
                  <a:lnTo>
                    <a:pt x="947" y="937"/>
                  </a:lnTo>
                  <a:lnTo>
                    <a:pt x="947" y="939"/>
                  </a:lnTo>
                  <a:lnTo>
                    <a:pt x="949" y="939"/>
                  </a:lnTo>
                  <a:lnTo>
                    <a:pt x="949" y="939"/>
                  </a:lnTo>
                  <a:lnTo>
                    <a:pt x="951" y="939"/>
                  </a:lnTo>
                  <a:lnTo>
                    <a:pt x="951" y="940"/>
                  </a:lnTo>
                  <a:lnTo>
                    <a:pt x="956" y="940"/>
                  </a:lnTo>
                  <a:lnTo>
                    <a:pt x="956" y="940"/>
                  </a:lnTo>
                  <a:lnTo>
                    <a:pt x="958" y="940"/>
                  </a:lnTo>
                  <a:lnTo>
                    <a:pt x="958" y="942"/>
                  </a:lnTo>
                  <a:lnTo>
                    <a:pt x="961" y="942"/>
                  </a:lnTo>
                  <a:lnTo>
                    <a:pt x="961" y="942"/>
                  </a:lnTo>
                  <a:lnTo>
                    <a:pt x="963" y="942"/>
                  </a:lnTo>
                  <a:lnTo>
                    <a:pt x="963" y="945"/>
                  </a:lnTo>
                  <a:lnTo>
                    <a:pt x="966" y="945"/>
                  </a:lnTo>
                  <a:lnTo>
                    <a:pt x="966" y="945"/>
                  </a:lnTo>
                  <a:lnTo>
                    <a:pt x="968" y="945"/>
                  </a:lnTo>
                  <a:lnTo>
                    <a:pt x="968" y="947"/>
                  </a:lnTo>
                  <a:lnTo>
                    <a:pt x="970" y="947"/>
                  </a:lnTo>
                  <a:lnTo>
                    <a:pt x="970" y="947"/>
                  </a:lnTo>
                  <a:lnTo>
                    <a:pt x="975" y="947"/>
                  </a:lnTo>
                  <a:lnTo>
                    <a:pt x="975" y="948"/>
                  </a:lnTo>
                  <a:lnTo>
                    <a:pt x="978" y="948"/>
                  </a:lnTo>
                  <a:lnTo>
                    <a:pt x="978" y="948"/>
                  </a:lnTo>
                  <a:lnTo>
                    <a:pt x="980" y="948"/>
                  </a:lnTo>
                  <a:lnTo>
                    <a:pt x="980" y="950"/>
                  </a:lnTo>
                  <a:lnTo>
                    <a:pt x="982" y="950"/>
                  </a:lnTo>
                  <a:lnTo>
                    <a:pt x="982" y="951"/>
                  </a:lnTo>
                  <a:lnTo>
                    <a:pt x="985" y="951"/>
                  </a:lnTo>
                  <a:lnTo>
                    <a:pt x="985" y="953"/>
                  </a:lnTo>
                  <a:lnTo>
                    <a:pt x="987" y="953"/>
                  </a:lnTo>
                  <a:lnTo>
                    <a:pt x="987" y="953"/>
                  </a:lnTo>
                  <a:lnTo>
                    <a:pt x="990" y="953"/>
                  </a:lnTo>
                  <a:lnTo>
                    <a:pt x="990" y="955"/>
                  </a:lnTo>
                  <a:lnTo>
                    <a:pt x="992" y="955"/>
                  </a:lnTo>
                  <a:lnTo>
                    <a:pt x="992" y="956"/>
                  </a:lnTo>
                  <a:lnTo>
                    <a:pt x="997" y="956"/>
                  </a:lnTo>
                  <a:lnTo>
                    <a:pt x="997" y="958"/>
                  </a:lnTo>
                  <a:lnTo>
                    <a:pt x="999" y="958"/>
                  </a:lnTo>
                  <a:lnTo>
                    <a:pt x="999" y="958"/>
                  </a:lnTo>
                  <a:lnTo>
                    <a:pt x="1001" y="958"/>
                  </a:lnTo>
                  <a:lnTo>
                    <a:pt x="1001" y="960"/>
                  </a:lnTo>
                  <a:lnTo>
                    <a:pt x="1004" y="960"/>
                  </a:lnTo>
                  <a:lnTo>
                    <a:pt x="1004" y="961"/>
                  </a:lnTo>
                  <a:lnTo>
                    <a:pt x="1006" y="961"/>
                  </a:lnTo>
                  <a:lnTo>
                    <a:pt x="1006" y="963"/>
                  </a:lnTo>
                  <a:lnTo>
                    <a:pt x="1009" y="963"/>
                  </a:lnTo>
                  <a:lnTo>
                    <a:pt x="1009" y="963"/>
                  </a:lnTo>
                  <a:lnTo>
                    <a:pt x="1011" y="963"/>
                  </a:lnTo>
                  <a:lnTo>
                    <a:pt x="1011" y="964"/>
                  </a:lnTo>
                  <a:lnTo>
                    <a:pt x="1016" y="964"/>
                  </a:lnTo>
                  <a:lnTo>
                    <a:pt x="1016" y="966"/>
                  </a:lnTo>
                  <a:lnTo>
                    <a:pt x="1018" y="966"/>
                  </a:lnTo>
                  <a:lnTo>
                    <a:pt x="1018" y="966"/>
                  </a:lnTo>
                  <a:lnTo>
                    <a:pt x="1021" y="966"/>
                  </a:lnTo>
                  <a:lnTo>
                    <a:pt x="1021" y="968"/>
                  </a:lnTo>
                  <a:lnTo>
                    <a:pt x="1023" y="968"/>
                  </a:lnTo>
                  <a:lnTo>
                    <a:pt x="1023" y="972"/>
                  </a:lnTo>
                  <a:lnTo>
                    <a:pt x="1025" y="972"/>
                  </a:lnTo>
                  <a:lnTo>
                    <a:pt x="1025" y="972"/>
                  </a:lnTo>
                  <a:lnTo>
                    <a:pt x="1028" y="972"/>
                  </a:lnTo>
                  <a:lnTo>
                    <a:pt x="1028" y="974"/>
                  </a:lnTo>
                  <a:lnTo>
                    <a:pt x="1030" y="974"/>
                  </a:lnTo>
                  <a:lnTo>
                    <a:pt x="1030" y="976"/>
                  </a:lnTo>
                  <a:lnTo>
                    <a:pt x="1035" y="976"/>
                  </a:lnTo>
                  <a:lnTo>
                    <a:pt x="1035" y="979"/>
                  </a:lnTo>
                  <a:lnTo>
                    <a:pt x="1037" y="979"/>
                  </a:lnTo>
                  <a:lnTo>
                    <a:pt x="1037" y="979"/>
                  </a:lnTo>
                  <a:lnTo>
                    <a:pt x="1040" y="979"/>
                  </a:lnTo>
                  <a:lnTo>
                    <a:pt x="1040" y="980"/>
                  </a:lnTo>
                  <a:lnTo>
                    <a:pt x="1042" y="980"/>
                  </a:lnTo>
                  <a:lnTo>
                    <a:pt x="1042" y="980"/>
                  </a:lnTo>
                  <a:lnTo>
                    <a:pt x="1044" y="980"/>
                  </a:lnTo>
                  <a:lnTo>
                    <a:pt x="1044" y="980"/>
                  </a:lnTo>
                  <a:lnTo>
                    <a:pt x="1047" y="980"/>
                  </a:lnTo>
                  <a:lnTo>
                    <a:pt x="1047" y="984"/>
                  </a:lnTo>
                  <a:lnTo>
                    <a:pt x="1049" y="984"/>
                  </a:lnTo>
                  <a:lnTo>
                    <a:pt x="1049" y="985"/>
                  </a:lnTo>
                  <a:lnTo>
                    <a:pt x="1052" y="985"/>
                  </a:lnTo>
                  <a:lnTo>
                    <a:pt x="1052" y="987"/>
                  </a:lnTo>
                  <a:lnTo>
                    <a:pt x="1056" y="987"/>
                  </a:lnTo>
                  <a:lnTo>
                    <a:pt x="1056" y="987"/>
                  </a:lnTo>
                  <a:lnTo>
                    <a:pt x="1059" y="987"/>
                  </a:lnTo>
                  <a:lnTo>
                    <a:pt x="1059" y="989"/>
                  </a:lnTo>
                  <a:lnTo>
                    <a:pt x="1061" y="989"/>
                  </a:lnTo>
                  <a:lnTo>
                    <a:pt x="1061" y="990"/>
                  </a:lnTo>
                  <a:lnTo>
                    <a:pt x="1066" y="990"/>
                  </a:lnTo>
                  <a:lnTo>
                    <a:pt x="1066" y="990"/>
                  </a:lnTo>
                  <a:lnTo>
                    <a:pt x="1068" y="990"/>
                  </a:lnTo>
                  <a:lnTo>
                    <a:pt x="1068" y="992"/>
                  </a:lnTo>
                  <a:lnTo>
                    <a:pt x="1071" y="992"/>
                  </a:lnTo>
                  <a:lnTo>
                    <a:pt x="1071" y="992"/>
                  </a:lnTo>
                  <a:lnTo>
                    <a:pt x="1076" y="992"/>
                  </a:lnTo>
                  <a:lnTo>
                    <a:pt x="1076" y="993"/>
                  </a:lnTo>
                  <a:lnTo>
                    <a:pt x="1078" y="993"/>
                  </a:lnTo>
                  <a:lnTo>
                    <a:pt x="1078" y="995"/>
                  </a:lnTo>
                  <a:lnTo>
                    <a:pt x="1080" y="995"/>
                  </a:lnTo>
                  <a:lnTo>
                    <a:pt x="1080" y="995"/>
                  </a:lnTo>
                  <a:lnTo>
                    <a:pt x="1083" y="995"/>
                  </a:lnTo>
                  <a:lnTo>
                    <a:pt x="1083" y="995"/>
                  </a:lnTo>
                  <a:lnTo>
                    <a:pt x="1085" y="995"/>
                  </a:lnTo>
                  <a:lnTo>
                    <a:pt x="1085" y="997"/>
                  </a:lnTo>
                  <a:lnTo>
                    <a:pt x="1087" y="997"/>
                  </a:lnTo>
                  <a:lnTo>
                    <a:pt x="1087" y="997"/>
                  </a:lnTo>
                  <a:lnTo>
                    <a:pt x="1095" y="997"/>
                  </a:lnTo>
                  <a:lnTo>
                    <a:pt x="1095" y="1000"/>
                  </a:lnTo>
                  <a:lnTo>
                    <a:pt x="1097" y="1000"/>
                  </a:lnTo>
                  <a:lnTo>
                    <a:pt x="1097" y="1000"/>
                  </a:lnTo>
                  <a:lnTo>
                    <a:pt x="1099" y="1000"/>
                  </a:lnTo>
                  <a:lnTo>
                    <a:pt x="1099" y="1000"/>
                  </a:lnTo>
                  <a:lnTo>
                    <a:pt x="1102" y="1000"/>
                  </a:lnTo>
                  <a:lnTo>
                    <a:pt x="1102" y="1001"/>
                  </a:lnTo>
                  <a:lnTo>
                    <a:pt x="1104" y="1001"/>
                  </a:lnTo>
                  <a:lnTo>
                    <a:pt x="1104" y="1001"/>
                  </a:lnTo>
                  <a:lnTo>
                    <a:pt x="1107" y="1001"/>
                  </a:lnTo>
                  <a:lnTo>
                    <a:pt x="1107" y="1003"/>
                  </a:lnTo>
                  <a:lnTo>
                    <a:pt x="1109" y="1003"/>
                  </a:lnTo>
                  <a:lnTo>
                    <a:pt x="1109" y="1003"/>
                  </a:lnTo>
                  <a:lnTo>
                    <a:pt x="1111" y="1003"/>
                  </a:lnTo>
                  <a:lnTo>
                    <a:pt x="1111" y="1003"/>
                  </a:lnTo>
                  <a:lnTo>
                    <a:pt x="1116" y="1003"/>
                  </a:lnTo>
                  <a:lnTo>
                    <a:pt x="1116" y="1005"/>
                  </a:lnTo>
                  <a:lnTo>
                    <a:pt x="1119" y="1005"/>
                  </a:lnTo>
                  <a:lnTo>
                    <a:pt x="1119" y="1006"/>
                  </a:lnTo>
                  <a:lnTo>
                    <a:pt x="1121" y="1006"/>
                  </a:lnTo>
                  <a:lnTo>
                    <a:pt x="1121" y="1006"/>
                  </a:lnTo>
                  <a:lnTo>
                    <a:pt x="1123" y="1006"/>
                  </a:lnTo>
                  <a:lnTo>
                    <a:pt x="1123" y="1006"/>
                  </a:lnTo>
                  <a:lnTo>
                    <a:pt x="1126" y="1006"/>
                  </a:lnTo>
                  <a:lnTo>
                    <a:pt x="1126" y="1008"/>
                  </a:lnTo>
                  <a:lnTo>
                    <a:pt x="1128" y="1008"/>
                  </a:lnTo>
                  <a:lnTo>
                    <a:pt x="1128" y="1008"/>
                  </a:lnTo>
                  <a:lnTo>
                    <a:pt x="1130" y="1008"/>
                  </a:lnTo>
                  <a:lnTo>
                    <a:pt x="1130" y="1010"/>
                  </a:lnTo>
                  <a:lnTo>
                    <a:pt x="1135" y="1010"/>
                  </a:lnTo>
                  <a:lnTo>
                    <a:pt x="1135" y="1011"/>
                  </a:lnTo>
                  <a:lnTo>
                    <a:pt x="1138" y="1011"/>
                  </a:lnTo>
                  <a:lnTo>
                    <a:pt x="1138" y="1011"/>
                  </a:lnTo>
                  <a:lnTo>
                    <a:pt x="1140" y="1011"/>
                  </a:lnTo>
                  <a:lnTo>
                    <a:pt x="1140" y="1011"/>
                  </a:lnTo>
                  <a:lnTo>
                    <a:pt x="1142" y="1011"/>
                  </a:lnTo>
                  <a:lnTo>
                    <a:pt x="1142" y="1011"/>
                  </a:lnTo>
                  <a:lnTo>
                    <a:pt x="1145" y="1011"/>
                  </a:lnTo>
                  <a:lnTo>
                    <a:pt x="1145" y="1013"/>
                  </a:lnTo>
                  <a:lnTo>
                    <a:pt x="1147" y="1013"/>
                  </a:lnTo>
                  <a:lnTo>
                    <a:pt x="1147" y="1014"/>
                  </a:lnTo>
                  <a:lnTo>
                    <a:pt x="1150" y="1014"/>
                  </a:lnTo>
                  <a:lnTo>
                    <a:pt x="1150" y="1016"/>
                  </a:lnTo>
                  <a:lnTo>
                    <a:pt x="1154" y="1016"/>
                  </a:lnTo>
                  <a:lnTo>
                    <a:pt x="1154" y="1016"/>
                  </a:lnTo>
                  <a:lnTo>
                    <a:pt x="1157" y="1016"/>
                  </a:lnTo>
                  <a:lnTo>
                    <a:pt x="1157" y="1016"/>
                  </a:lnTo>
                  <a:lnTo>
                    <a:pt x="1159" y="1016"/>
                  </a:lnTo>
                  <a:lnTo>
                    <a:pt x="1159" y="1018"/>
                  </a:lnTo>
                  <a:lnTo>
                    <a:pt x="1162" y="1018"/>
                  </a:lnTo>
                  <a:lnTo>
                    <a:pt x="1162" y="1018"/>
                  </a:lnTo>
                  <a:lnTo>
                    <a:pt x="1164" y="1018"/>
                  </a:lnTo>
                  <a:lnTo>
                    <a:pt x="1164" y="1018"/>
                  </a:lnTo>
                  <a:lnTo>
                    <a:pt x="1166" y="1018"/>
                  </a:lnTo>
                  <a:lnTo>
                    <a:pt x="1166" y="1019"/>
                  </a:lnTo>
                  <a:lnTo>
                    <a:pt x="1169" y="1019"/>
                  </a:lnTo>
                  <a:lnTo>
                    <a:pt x="1169" y="1021"/>
                  </a:lnTo>
                  <a:lnTo>
                    <a:pt x="1171" y="1021"/>
                  </a:lnTo>
                  <a:lnTo>
                    <a:pt x="1171" y="1022"/>
                  </a:lnTo>
                  <a:lnTo>
                    <a:pt x="1176" y="1022"/>
                  </a:lnTo>
                  <a:lnTo>
                    <a:pt x="1176" y="1024"/>
                  </a:lnTo>
                  <a:lnTo>
                    <a:pt x="1178" y="1024"/>
                  </a:lnTo>
                  <a:lnTo>
                    <a:pt x="1178" y="1024"/>
                  </a:lnTo>
                  <a:lnTo>
                    <a:pt x="1181" y="1024"/>
                  </a:lnTo>
                  <a:lnTo>
                    <a:pt x="1181" y="1026"/>
                  </a:lnTo>
                  <a:lnTo>
                    <a:pt x="1183" y="1026"/>
                  </a:lnTo>
                  <a:lnTo>
                    <a:pt x="1183" y="1026"/>
                  </a:lnTo>
                  <a:lnTo>
                    <a:pt x="1185" y="1026"/>
                  </a:lnTo>
                  <a:lnTo>
                    <a:pt x="1185" y="1027"/>
                  </a:lnTo>
                  <a:lnTo>
                    <a:pt x="1188" y="1027"/>
                  </a:lnTo>
                  <a:lnTo>
                    <a:pt x="1188" y="1027"/>
                  </a:lnTo>
                  <a:lnTo>
                    <a:pt x="1190" y="1027"/>
                  </a:lnTo>
                  <a:lnTo>
                    <a:pt x="1190" y="1029"/>
                  </a:lnTo>
                  <a:lnTo>
                    <a:pt x="1195" y="1029"/>
                  </a:lnTo>
                  <a:lnTo>
                    <a:pt x="1195" y="1030"/>
                  </a:lnTo>
                  <a:lnTo>
                    <a:pt x="1197" y="1030"/>
                  </a:lnTo>
                  <a:lnTo>
                    <a:pt x="1197" y="1030"/>
                  </a:lnTo>
                  <a:lnTo>
                    <a:pt x="1200" y="1030"/>
                  </a:lnTo>
                  <a:lnTo>
                    <a:pt x="1200" y="1032"/>
                  </a:lnTo>
                  <a:lnTo>
                    <a:pt x="1202" y="1032"/>
                  </a:lnTo>
                  <a:lnTo>
                    <a:pt x="1202" y="1032"/>
                  </a:lnTo>
                  <a:lnTo>
                    <a:pt x="1205" y="1032"/>
                  </a:lnTo>
                  <a:lnTo>
                    <a:pt x="1205" y="1034"/>
                  </a:lnTo>
                  <a:lnTo>
                    <a:pt x="1207" y="1034"/>
                  </a:lnTo>
                  <a:lnTo>
                    <a:pt x="1207" y="1035"/>
                  </a:lnTo>
                  <a:lnTo>
                    <a:pt x="1209" y="1035"/>
                  </a:lnTo>
                  <a:lnTo>
                    <a:pt x="1209" y="1035"/>
                  </a:lnTo>
                  <a:lnTo>
                    <a:pt x="1214" y="1035"/>
                  </a:lnTo>
                  <a:lnTo>
                    <a:pt x="1214" y="1037"/>
                  </a:lnTo>
                  <a:lnTo>
                    <a:pt x="1217" y="1037"/>
                  </a:lnTo>
                  <a:lnTo>
                    <a:pt x="1217" y="1037"/>
                  </a:lnTo>
                  <a:lnTo>
                    <a:pt x="1219" y="1037"/>
                  </a:lnTo>
                  <a:lnTo>
                    <a:pt x="1219" y="1037"/>
                  </a:lnTo>
                  <a:lnTo>
                    <a:pt x="1221" y="1037"/>
                  </a:lnTo>
                  <a:lnTo>
                    <a:pt x="1221" y="1039"/>
                  </a:lnTo>
                  <a:lnTo>
                    <a:pt x="1226" y="1039"/>
                  </a:lnTo>
                  <a:lnTo>
                    <a:pt x="1226" y="1039"/>
                  </a:lnTo>
                  <a:lnTo>
                    <a:pt x="1233" y="1039"/>
                  </a:lnTo>
                  <a:lnTo>
                    <a:pt x="1233" y="1039"/>
                  </a:lnTo>
                  <a:lnTo>
                    <a:pt x="1236" y="1039"/>
                  </a:lnTo>
                  <a:lnTo>
                    <a:pt x="1236" y="1040"/>
                  </a:lnTo>
                  <a:lnTo>
                    <a:pt x="1238" y="1040"/>
                  </a:lnTo>
                  <a:lnTo>
                    <a:pt x="1238" y="1040"/>
                  </a:lnTo>
                  <a:lnTo>
                    <a:pt x="1240" y="1040"/>
                  </a:lnTo>
                  <a:lnTo>
                    <a:pt x="1240" y="1043"/>
                  </a:lnTo>
                  <a:lnTo>
                    <a:pt x="1243" y="1043"/>
                  </a:lnTo>
                  <a:lnTo>
                    <a:pt x="1243" y="1045"/>
                  </a:lnTo>
                  <a:lnTo>
                    <a:pt x="1248" y="1045"/>
                  </a:lnTo>
                  <a:lnTo>
                    <a:pt x="1248" y="1045"/>
                  </a:lnTo>
                  <a:lnTo>
                    <a:pt x="1250" y="1045"/>
                  </a:lnTo>
                  <a:lnTo>
                    <a:pt x="1250" y="1047"/>
                  </a:lnTo>
                  <a:lnTo>
                    <a:pt x="1255" y="1047"/>
                  </a:lnTo>
                  <a:lnTo>
                    <a:pt x="1255" y="1047"/>
                  </a:lnTo>
                  <a:lnTo>
                    <a:pt x="1257" y="1047"/>
                  </a:lnTo>
                  <a:lnTo>
                    <a:pt x="1257" y="1048"/>
                  </a:lnTo>
                  <a:lnTo>
                    <a:pt x="1260" y="1048"/>
                  </a:lnTo>
                  <a:lnTo>
                    <a:pt x="1260" y="1050"/>
                  </a:lnTo>
                  <a:lnTo>
                    <a:pt x="1262" y="1050"/>
                  </a:lnTo>
                  <a:lnTo>
                    <a:pt x="1262" y="1050"/>
                  </a:lnTo>
                  <a:lnTo>
                    <a:pt x="1264" y="1050"/>
                  </a:lnTo>
                  <a:lnTo>
                    <a:pt x="1264" y="1051"/>
                  </a:lnTo>
                  <a:lnTo>
                    <a:pt x="1267" y="1051"/>
                  </a:lnTo>
                  <a:lnTo>
                    <a:pt x="1267" y="1053"/>
                  </a:lnTo>
                  <a:lnTo>
                    <a:pt x="1269" y="1053"/>
                  </a:lnTo>
                  <a:lnTo>
                    <a:pt x="1269" y="1053"/>
                  </a:lnTo>
                  <a:lnTo>
                    <a:pt x="1276" y="1053"/>
                  </a:lnTo>
                  <a:lnTo>
                    <a:pt x="1276" y="1055"/>
                  </a:lnTo>
                  <a:lnTo>
                    <a:pt x="1279" y="1055"/>
                  </a:lnTo>
                  <a:lnTo>
                    <a:pt x="1279" y="1055"/>
                  </a:lnTo>
                  <a:lnTo>
                    <a:pt x="1281" y="1055"/>
                  </a:lnTo>
                  <a:lnTo>
                    <a:pt x="1281" y="1056"/>
                  </a:lnTo>
                  <a:lnTo>
                    <a:pt x="1283" y="1056"/>
                  </a:lnTo>
                  <a:lnTo>
                    <a:pt x="1283" y="1056"/>
                  </a:lnTo>
                  <a:lnTo>
                    <a:pt x="1286" y="1056"/>
                  </a:lnTo>
                  <a:lnTo>
                    <a:pt x="1286" y="1056"/>
                  </a:lnTo>
                  <a:lnTo>
                    <a:pt x="1288" y="1056"/>
                  </a:lnTo>
                  <a:lnTo>
                    <a:pt x="1288" y="1058"/>
                  </a:lnTo>
                  <a:lnTo>
                    <a:pt x="1293" y="1058"/>
                  </a:lnTo>
                  <a:lnTo>
                    <a:pt x="1293" y="1058"/>
                  </a:lnTo>
                  <a:lnTo>
                    <a:pt x="1295" y="1058"/>
                  </a:lnTo>
                  <a:lnTo>
                    <a:pt x="1295" y="1059"/>
                  </a:lnTo>
                  <a:lnTo>
                    <a:pt x="1298" y="1059"/>
                  </a:lnTo>
                  <a:lnTo>
                    <a:pt x="1298" y="1059"/>
                  </a:lnTo>
                  <a:lnTo>
                    <a:pt x="1300" y="1059"/>
                  </a:lnTo>
                  <a:lnTo>
                    <a:pt x="1300" y="1061"/>
                  </a:lnTo>
                  <a:lnTo>
                    <a:pt x="1303" y="1061"/>
                  </a:lnTo>
                  <a:lnTo>
                    <a:pt x="1303" y="1061"/>
                  </a:lnTo>
                  <a:lnTo>
                    <a:pt x="1305" y="1061"/>
                  </a:lnTo>
                  <a:lnTo>
                    <a:pt x="1305" y="1063"/>
                  </a:lnTo>
                  <a:lnTo>
                    <a:pt x="1307" y="1063"/>
                  </a:lnTo>
                  <a:lnTo>
                    <a:pt x="1307" y="1063"/>
                  </a:lnTo>
                  <a:lnTo>
                    <a:pt x="1310" y="1063"/>
                  </a:lnTo>
                  <a:lnTo>
                    <a:pt x="1310" y="1064"/>
                  </a:lnTo>
                  <a:lnTo>
                    <a:pt x="1314" y="1064"/>
                  </a:lnTo>
                  <a:lnTo>
                    <a:pt x="1314" y="1066"/>
                  </a:lnTo>
                  <a:lnTo>
                    <a:pt x="1317" y="1066"/>
                  </a:lnTo>
                  <a:lnTo>
                    <a:pt x="1317" y="1068"/>
                  </a:lnTo>
                  <a:lnTo>
                    <a:pt x="1322" y="1068"/>
                  </a:lnTo>
                  <a:lnTo>
                    <a:pt x="1322" y="1068"/>
                  </a:lnTo>
                  <a:lnTo>
                    <a:pt x="1324" y="1068"/>
                  </a:lnTo>
                  <a:lnTo>
                    <a:pt x="1324" y="1069"/>
                  </a:lnTo>
                  <a:lnTo>
                    <a:pt x="1326" y="1069"/>
                  </a:lnTo>
                  <a:lnTo>
                    <a:pt x="1326" y="1069"/>
                  </a:lnTo>
                  <a:lnTo>
                    <a:pt x="1329" y="1069"/>
                  </a:lnTo>
                  <a:lnTo>
                    <a:pt x="1329" y="1071"/>
                  </a:lnTo>
                  <a:lnTo>
                    <a:pt x="1334" y="1071"/>
                  </a:lnTo>
                  <a:lnTo>
                    <a:pt x="1334" y="1071"/>
                  </a:lnTo>
                  <a:lnTo>
                    <a:pt x="1336" y="1071"/>
                  </a:lnTo>
                  <a:lnTo>
                    <a:pt x="1336" y="1071"/>
                  </a:lnTo>
                  <a:lnTo>
                    <a:pt x="1338" y="1071"/>
                  </a:lnTo>
                  <a:lnTo>
                    <a:pt x="1338" y="1072"/>
                  </a:lnTo>
                  <a:lnTo>
                    <a:pt x="1341" y="1072"/>
                  </a:lnTo>
                  <a:lnTo>
                    <a:pt x="1341" y="1074"/>
                  </a:lnTo>
                  <a:lnTo>
                    <a:pt x="1346" y="1074"/>
                  </a:lnTo>
                  <a:lnTo>
                    <a:pt x="1346" y="1074"/>
                  </a:lnTo>
                  <a:lnTo>
                    <a:pt x="1348" y="1074"/>
                  </a:lnTo>
                  <a:lnTo>
                    <a:pt x="1348" y="1074"/>
                  </a:lnTo>
                  <a:lnTo>
                    <a:pt x="1353" y="1074"/>
                  </a:lnTo>
                  <a:lnTo>
                    <a:pt x="1353" y="1076"/>
                  </a:lnTo>
                  <a:lnTo>
                    <a:pt x="1355" y="1076"/>
                  </a:lnTo>
                  <a:lnTo>
                    <a:pt x="1355" y="1077"/>
                  </a:lnTo>
                  <a:lnTo>
                    <a:pt x="1357" y="1077"/>
                  </a:lnTo>
                  <a:lnTo>
                    <a:pt x="1357" y="1077"/>
                  </a:lnTo>
                  <a:lnTo>
                    <a:pt x="1360" y="1077"/>
                  </a:lnTo>
                  <a:lnTo>
                    <a:pt x="1360" y="1079"/>
                  </a:lnTo>
                  <a:lnTo>
                    <a:pt x="1362" y="1079"/>
                  </a:lnTo>
                  <a:lnTo>
                    <a:pt x="1362" y="1080"/>
                  </a:lnTo>
                  <a:lnTo>
                    <a:pt x="1365" y="1080"/>
                  </a:lnTo>
                  <a:lnTo>
                    <a:pt x="1365" y="1082"/>
                  </a:lnTo>
                  <a:lnTo>
                    <a:pt x="1367" y="1082"/>
                  </a:lnTo>
                  <a:lnTo>
                    <a:pt x="1367" y="1084"/>
                  </a:lnTo>
                  <a:lnTo>
                    <a:pt x="1369" y="1084"/>
                  </a:lnTo>
                  <a:lnTo>
                    <a:pt x="1369" y="1084"/>
                  </a:lnTo>
                  <a:lnTo>
                    <a:pt x="1374" y="1084"/>
                  </a:lnTo>
                  <a:lnTo>
                    <a:pt x="1374" y="1085"/>
                  </a:lnTo>
                  <a:lnTo>
                    <a:pt x="1377" y="1085"/>
                  </a:lnTo>
                  <a:lnTo>
                    <a:pt x="1377" y="1085"/>
                  </a:lnTo>
                  <a:lnTo>
                    <a:pt x="1379" y="1085"/>
                  </a:lnTo>
                  <a:lnTo>
                    <a:pt x="1379" y="1085"/>
                  </a:lnTo>
                  <a:lnTo>
                    <a:pt x="1381" y="1085"/>
                  </a:lnTo>
                  <a:lnTo>
                    <a:pt x="1381" y="1087"/>
                  </a:lnTo>
                  <a:lnTo>
                    <a:pt x="1384" y="1087"/>
                  </a:lnTo>
                  <a:lnTo>
                    <a:pt x="1384" y="1087"/>
                  </a:lnTo>
                  <a:lnTo>
                    <a:pt x="1386" y="1087"/>
                  </a:lnTo>
                  <a:lnTo>
                    <a:pt x="1386" y="1088"/>
                  </a:lnTo>
                  <a:lnTo>
                    <a:pt x="1389" y="1088"/>
                  </a:lnTo>
                  <a:lnTo>
                    <a:pt x="1389" y="1088"/>
                  </a:lnTo>
                  <a:lnTo>
                    <a:pt x="1393" y="1088"/>
                  </a:lnTo>
                  <a:lnTo>
                    <a:pt x="1393" y="1088"/>
                  </a:lnTo>
                  <a:lnTo>
                    <a:pt x="1396" y="1088"/>
                  </a:lnTo>
                  <a:lnTo>
                    <a:pt x="1396" y="1090"/>
                  </a:lnTo>
                  <a:lnTo>
                    <a:pt x="1398" y="1090"/>
                  </a:lnTo>
                  <a:lnTo>
                    <a:pt x="1398" y="1090"/>
                  </a:lnTo>
                  <a:lnTo>
                    <a:pt x="1400" y="1090"/>
                  </a:lnTo>
                  <a:lnTo>
                    <a:pt x="1400" y="1090"/>
                  </a:lnTo>
                  <a:lnTo>
                    <a:pt x="1403" y="1090"/>
                  </a:lnTo>
                  <a:lnTo>
                    <a:pt x="1403" y="1092"/>
                  </a:lnTo>
                  <a:lnTo>
                    <a:pt x="1408" y="1092"/>
                  </a:lnTo>
                  <a:lnTo>
                    <a:pt x="1408" y="1092"/>
                  </a:lnTo>
                  <a:lnTo>
                    <a:pt x="1412" y="1092"/>
                  </a:lnTo>
                  <a:lnTo>
                    <a:pt x="1412" y="1093"/>
                  </a:lnTo>
                  <a:lnTo>
                    <a:pt x="1415" y="1093"/>
                  </a:lnTo>
                  <a:lnTo>
                    <a:pt x="1415" y="1093"/>
                  </a:lnTo>
                  <a:lnTo>
                    <a:pt x="1420" y="1093"/>
                  </a:lnTo>
                  <a:lnTo>
                    <a:pt x="1420" y="1095"/>
                  </a:lnTo>
                  <a:lnTo>
                    <a:pt x="1422" y="1095"/>
                  </a:lnTo>
                  <a:lnTo>
                    <a:pt x="1422" y="1095"/>
                  </a:lnTo>
                  <a:lnTo>
                    <a:pt x="1424" y="1095"/>
                  </a:lnTo>
                  <a:lnTo>
                    <a:pt x="1424" y="1095"/>
                  </a:lnTo>
                  <a:lnTo>
                    <a:pt x="1432" y="1095"/>
                  </a:lnTo>
                  <a:lnTo>
                    <a:pt x="1432" y="1095"/>
                  </a:lnTo>
                  <a:lnTo>
                    <a:pt x="1434" y="1095"/>
                  </a:lnTo>
                  <a:lnTo>
                    <a:pt x="1434" y="1097"/>
                  </a:lnTo>
                  <a:lnTo>
                    <a:pt x="1436" y="1097"/>
                  </a:lnTo>
                  <a:lnTo>
                    <a:pt x="1436" y="1098"/>
                  </a:lnTo>
                  <a:lnTo>
                    <a:pt x="1439" y="1098"/>
                  </a:lnTo>
                  <a:lnTo>
                    <a:pt x="1439" y="1100"/>
                  </a:lnTo>
                  <a:lnTo>
                    <a:pt x="1441" y="1100"/>
                  </a:lnTo>
                  <a:lnTo>
                    <a:pt x="1441" y="1100"/>
                  </a:lnTo>
                  <a:lnTo>
                    <a:pt x="1443" y="1100"/>
                  </a:lnTo>
                  <a:lnTo>
                    <a:pt x="1443" y="1101"/>
                  </a:lnTo>
                  <a:lnTo>
                    <a:pt x="1446" y="1101"/>
                  </a:lnTo>
                  <a:lnTo>
                    <a:pt x="1446" y="1101"/>
                  </a:lnTo>
                  <a:lnTo>
                    <a:pt x="1448" y="1101"/>
                  </a:lnTo>
                  <a:lnTo>
                    <a:pt x="1448" y="1103"/>
                  </a:lnTo>
                  <a:lnTo>
                    <a:pt x="1453" y="1103"/>
                  </a:lnTo>
                  <a:lnTo>
                    <a:pt x="1453" y="1103"/>
                  </a:lnTo>
                  <a:lnTo>
                    <a:pt x="1455" y="1103"/>
                  </a:lnTo>
                  <a:lnTo>
                    <a:pt x="1455" y="1103"/>
                  </a:lnTo>
                  <a:lnTo>
                    <a:pt x="1458" y="1103"/>
                  </a:lnTo>
                  <a:lnTo>
                    <a:pt x="1458" y="1105"/>
                  </a:lnTo>
                  <a:lnTo>
                    <a:pt x="1463" y="1105"/>
                  </a:lnTo>
                  <a:lnTo>
                    <a:pt x="1463" y="1105"/>
                  </a:lnTo>
                  <a:lnTo>
                    <a:pt x="1467" y="1105"/>
                  </a:lnTo>
                  <a:lnTo>
                    <a:pt x="1467" y="1106"/>
                  </a:lnTo>
                  <a:lnTo>
                    <a:pt x="1477" y="1106"/>
                  </a:lnTo>
                  <a:lnTo>
                    <a:pt x="1477" y="1106"/>
                  </a:lnTo>
                  <a:lnTo>
                    <a:pt x="1479" y="1106"/>
                  </a:lnTo>
                  <a:lnTo>
                    <a:pt x="1479" y="1108"/>
                  </a:lnTo>
                  <a:lnTo>
                    <a:pt x="1482" y="1108"/>
                  </a:lnTo>
                  <a:lnTo>
                    <a:pt x="1482" y="1109"/>
                  </a:lnTo>
                  <a:lnTo>
                    <a:pt x="1484" y="1109"/>
                  </a:lnTo>
                  <a:lnTo>
                    <a:pt x="1484" y="1109"/>
                  </a:lnTo>
                  <a:lnTo>
                    <a:pt x="1486" y="1109"/>
                  </a:lnTo>
                  <a:lnTo>
                    <a:pt x="1486" y="1111"/>
                  </a:lnTo>
                  <a:lnTo>
                    <a:pt x="1491" y="1111"/>
                  </a:lnTo>
                  <a:lnTo>
                    <a:pt x="1491" y="1111"/>
                  </a:lnTo>
                  <a:lnTo>
                    <a:pt x="1494" y="1111"/>
                  </a:lnTo>
                  <a:lnTo>
                    <a:pt x="1494" y="1113"/>
                  </a:lnTo>
                  <a:lnTo>
                    <a:pt x="1496" y="1113"/>
                  </a:lnTo>
                  <a:lnTo>
                    <a:pt x="1496" y="1114"/>
                  </a:lnTo>
                  <a:lnTo>
                    <a:pt x="1498" y="1114"/>
                  </a:lnTo>
                  <a:lnTo>
                    <a:pt x="1498" y="1114"/>
                  </a:lnTo>
                  <a:lnTo>
                    <a:pt x="1501" y="1114"/>
                  </a:lnTo>
                  <a:lnTo>
                    <a:pt x="1501" y="1116"/>
                  </a:lnTo>
                  <a:lnTo>
                    <a:pt x="1503" y="1116"/>
                  </a:lnTo>
                  <a:lnTo>
                    <a:pt x="1503" y="1116"/>
                  </a:lnTo>
                  <a:lnTo>
                    <a:pt x="1506" y="1116"/>
                  </a:lnTo>
                  <a:lnTo>
                    <a:pt x="1506" y="1118"/>
                  </a:lnTo>
                  <a:lnTo>
                    <a:pt x="1508" y="1118"/>
                  </a:lnTo>
                  <a:lnTo>
                    <a:pt x="1508" y="1118"/>
                  </a:lnTo>
                  <a:lnTo>
                    <a:pt x="1513" y="1118"/>
                  </a:lnTo>
                  <a:lnTo>
                    <a:pt x="1513" y="1118"/>
                  </a:lnTo>
                  <a:lnTo>
                    <a:pt x="1518" y="1118"/>
                  </a:lnTo>
                  <a:lnTo>
                    <a:pt x="1518" y="1119"/>
                  </a:lnTo>
                  <a:lnTo>
                    <a:pt x="1520" y="1119"/>
                  </a:lnTo>
                  <a:lnTo>
                    <a:pt x="1520" y="1121"/>
                  </a:lnTo>
                  <a:lnTo>
                    <a:pt x="1522" y="1121"/>
                  </a:lnTo>
                  <a:lnTo>
                    <a:pt x="1522" y="1121"/>
                  </a:lnTo>
                  <a:lnTo>
                    <a:pt x="1525" y="1121"/>
                  </a:lnTo>
                  <a:lnTo>
                    <a:pt x="1525" y="1122"/>
                  </a:lnTo>
                  <a:lnTo>
                    <a:pt x="1527" y="1122"/>
                  </a:lnTo>
                  <a:lnTo>
                    <a:pt x="1527" y="1124"/>
                  </a:lnTo>
                  <a:lnTo>
                    <a:pt x="1532" y="1124"/>
                  </a:lnTo>
                  <a:lnTo>
                    <a:pt x="1532" y="1126"/>
                  </a:lnTo>
                  <a:lnTo>
                    <a:pt x="1537" y="1126"/>
                  </a:lnTo>
                  <a:lnTo>
                    <a:pt x="1537" y="1126"/>
                  </a:lnTo>
                  <a:lnTo>
                    <a:pt x="1541" y="1126"/>
                  </a:lnTo>
                  <a:lnTo>
                    <a:pt x="1541" y="1127"/>
                  </a:lnTo>
                  <a:lnTo>
                    <a:pt x="1544" y="1127"/>
                  </a:lnTo>
                  <a:lnTo>
                    <a:pt x="1544" y="1127"/>
                  </a:lnTo>
                  <a:lnTo>
                    <a:pt x="1551" y="1127"/>
                  </a:lnTo>
                  <a:lnTo>
                    <a:pt x="1551" y="1127"/>
                  </a:lnTo>
                  <a:lnTo>
                    <a:pt x="1556" y="1127"/>
                  </a:lnTo>
                  <a:lnTo>
                    <a:pt x="1556" y="1129"/>
                  </a:lnTo>
                  <a:lnTo>
                    <a:pt x="1561" y="1129"/>
                  </a:lnTo>
                  <a:lnTo>
                    <a:pt x="1561" y="1129"/>
                  </a:lnTo>
                  <a:lnTo>
                    <a:pt x="1563" y="1129"/>
                  </a:lnTo>
                  <a:lnTo>
                    <a:pt x="1563" y="1129"/>
                  </a:lnTo>
                  <a:lnTo>
                    <a:pt x="1565" y="1129"/>
                  </a:lnTo>
                  <a:lnTo>
                    <a:pt x="1565" y="1130"/>
                  </a:lnTo>
                  <a:lnTo>
                    <a:pt x="1568" y="1130"/>
                  </a:lnTo>
                  <a:lnTo>
                    <a:pt x="1568" y="1130"/>
                  </a:lnTo>
                  <a:lnTo>
                    <a:pt x="1572" y="1130"/>
                  </a:lnTo>
                  <a:lnTo>
                    <a:pt x="1572" y="1132"/>
                  </a:lnTo>
                  <a:lnTo>
                    <a:pt x="1575" y="1132"/>
                  </a:lnTo>
                  <a:lnTo>
                    <a:pt x="1575" y="1132"/>
                  </a:lnTo>
                  <a:lnTo>
                    <a:pt x="1577" y="1132"/>
                  </a:lnTo>
                  <a:lnTo>
                    <a:pt x="1577" y="1132"/>
                  </a:lnTo>
                  <a:lnTo>
                    <a:pt x="1580" y="1132"/>
                  </a:lnTo>
                  <a:lnTo>
                    <a:pt x="1580" y="1134"/>
                  </a:lnTo>
                  <a:lnTo>
                    <a:pt x="1582" y="1134"/>
                  </a:lnTo>
                  <a:lnTo>
                    <a:pt x="1582" y="1134"/>
                  </a:lnTo>
                  <a:lnTo>
                    <a:pt x="1584" y="1134"/>
                  </a:lnTo>
                  <a:lnTo>
                    <a:pt x="1584" y="1135"/>
                  </a:lnTo>
                  <a:lnTo>
                    <a:pt x="1587" y="1135"/>
                  </a:lnTo>
                  <a:lnTo>
                    <a:pt x="1587" y="1135"/>
                  </a:lnTo>
                  <a:lnTo>
                    <a:pt x="1592" y="1135"/>
                  </a:lnTo>
                  <a:lnTo>
                    <a:pt x="1592" y="1135"/>
                  </a:lnTo>
                  <a:lnTo>
                    <a:pt x="1594" y="1135"/>
                  </a:lnTo>
                  <a:lnTo>
                    <a:pt x="1594" y="1137"/>
                  </a:lnTo>
                  <a:lnTo>
                    <a:pt x="1596" y="1137"/>
                  </a:lnTo>
                  <a:lnTo>
                    <a:pt x="1596" y="1137"/>
                  </a:lnTo>
                  <a:lnTo>
                    <a:pt x="1599" y="1137"/>
                  </a:lnTo>
                  <a:lnTo>
                    <a:pt x="1599" y="1137"/>
                  </a:lnTo>
                  <a:lnTo>
                    <a:pt x="1601" y="1137"/>
                  </a:lnTo>
                  <a:lnTo>
                    <a:pt x="1601" y="1138"/>
                  </a:lnTo>
                  <a:lnTo>
                    <a:pt x="1604" y="1138"/>
                  </a:lnTo>
                  <a:lnTo>
                    <a:pt x="1604" y="1140"/>
                  </a:lnTo>
                  <a:lnTo>
                    <a:pt x="1615" y="1140"/>
                  </a:lnTo>
                  <a:lnTo>
                    <a:pt x="1615" y="1140"/>
                  </a:lnTo>
                  <a:lnTo>
                    <a:pt x="1618" y="1140"/>
                  </a:lnTo>
                  <a:lnTo>
                    <a:pt x="1618" y="1142"/>
                  </a:lnTo>
                  <a:lnTo>
                    <a:pt x="1620" y="1142"/>
                  </a:lnTo>
                  <a:lnTo>
                    <a:pt x="1620" y="1142"/>
                  </a:lnTo>
                  <a:lnTo>
                    <a:pt x="1623" y="1142"/>
                  </a:lnTo>
                  <a:lnTo>
                    <a:pt x="1623" y="1142"/>
                  </a:lnTo>
                  <a:lnTo>
                    <a:pt x="1625" y="1142"/>
                  </a:lnTo>
                  <a:lnTo>
                    <a:pt x="1625" y="1143"/>
                  </a:lnTo>
                  <a:lnTo>
                    <a:pt x="1632" y="1143"/>
                  </a:lnTo>
                  <a:lnTo>
                    <a:pt x="1632" y="1143"/>
                  </a:lnTo>
                  <a:lnTo>
                    <a:pt x="1635" y="1143"/>
                  </a:lnTo>
                  <a:lnTo>
                    <a:pt x="1635" y="1143"/>
                  </a:lnTo>
                  <a:lnTo>
                    <a:pt x="1639" y="1143"/>
                  </a:lnTo>
                  <a:lnTo>
                    <a:pt x="1639" y="1143"/>
                  </a:lnTo>
                  <a:lnTo>
                    <a:pt x="1642" y="1143"/>
                  </a:lnTo>
                  <a:lnTo>
                    <a:pt x="1642" y="1145"/>
                  </a:lnTo>
                  <a:lnTo>
                    <a:pt x="1644" y="1145"/>
                  </a:lnTo>
                  <a:lnTo>
                    <a:pt x="1644" y="1145"/>
                  </a:lnTo>
                  <a:lnTo>
                    <a:pt x="1647" y="1145"/>
                  </a:lnTo>
                  <a:lnTo>
                    <a:pt x="1647" y="1145"/>
                  </a:lnTo>
                  <a:lnTo>
                    <a:pt x="1651" y="1145"/>
                  </a:lnTo>
                  <a:lnTo>
                    <a:pt x="1651" y="1147"/>
                  </a:lnTo>
                  <a:lnTo>
                    <a:pt x="1654" y="1147"/>
                  </a:lnTo>
                  <a:lnTo>
                    <a:pt x="1654" y="1147"/>
                  </a:lnTo>
                  <a:lnTo>
                    <a:pt x="1656" y="1147"/>
                  </a:lnTo>
                  <a:lnTo>
                    <a:pt x="1656" y="1147"/>
                  </a:lnTo>
                  <a:lnTo>
                    <a:pt x="1659" y="1147"/>
                  </a:lnTo>
                  <a:lnTo>
                    <a:pt x="1659" y="1148"/>
                  </a:lnTo>
                  <a:lnTo>
                    <a:pt x="1661" y="1148"/>
                  </a:lnTo>
                  <a:lnTo>
                    <a:pt x="1661" y="1150"/>
                  </a:lnTo>
                  <a:lnTo>
                    <a:pt x="1663" y="1150"/>
                  </a:lnTo>
                  <a:lnTo>
                    <a:pt x="1663" y="1150"/>
                  </a:lnTo>
                  <a:lnTo>
                    <a:pt x="1666" y="1150"/>
                  </a:lnTo>
                  <a:lnTo>
                    <a:pt x="1666" y="1151"/>
                  </a:lnTo>
                  <a:lnTo>
                    <a:pt x="1670" y="1151"/>
                  </a:lnTo>
                  <a:lnTo>
                    <a:pt x="1670" y="1151"/>
                  </a:lnTo>
                  <a:lnTo>
                    <a:pt x="1673" y="1151"/>
                  </a:lnTo>
                  <a:lnTo>
                    <a:pt x="1673" y="1153"/>
                  </a:lnTo>
                  <a:lnTo>
                    <a:pt x="1675" y="1153"/>
                  </a:lnTo>
                  <a:lnTo>
                    <a:pt x="1675" y="1153"/>
                  </a:lnTo>
                  <a:lnTo>
                    <a:pt x="1680" y="1153"/>
                  </a:lnTo>
                  <a:lnTo>
                    <a:pt x="1680" y="1153"/>
                  </a:lnTo>
                  <a:lnTo>
                    <a:pt x="1682" y="1153"/>
                  </a:lnTo>
                  <a:lnTo>
                    <a:pt x="1682" y="1155"/>
                  </a:lnTo>
                  <a:lnTo>
                    <a:pt x="1690" y="1155"/>
                  </a:lnTo>
                  <a:lnTo>
                    <a:pt x="1690" y="1156"/>
                  </a:lnTo>
                  <a:lnTo>
                    <a:pt x="1692" y="1156"/>
                  </a:lnTo>
                  <a:lnTo>
                    <a:pt x="1692" y="1156"/>
                  </a:lnTo>
                  <a:lnTo>
                    <a:pt x="1694" y="1156"/>
                  </a:lnTo>
                  <a:lnTo>
                    <a:pt x="1694" y="1158"/>
                  </a:lnTo>
                  <a:lnTo>
                    <a:pt x="1699" y="1158"/>
                  </a:lnTo>
                  <a:lnTo>
                    <a:pt x="1699" y="1158"/>
                  </a:lnTo>
                  <a:lnTo>
                    <a:pt x="1702" y="1158"/>
                  </a:lnTo>
                  <a:lnTo>
                    <a:pt x="1702" y="1159"/>
                  </a:lnTo>
                  <a:lnTo>
                    <a:pt x="1704" y="1159"/>
                  </a:lnTo>
                  <a:lnTo>
                    <a:pt x="1704" y="1159"/>
                  </a:lnTo>
                  <a:lnTo>
                    <a:pt x="1711" y="1159"/>
                  </a:lnTo>
                  <a:lnTo>
                    <a:pt x="1711" y="1159"/>
                  </a:lnTo>
                  <a:lnTo>
                    <a:pt x="1713" y="1159"/>
                  </a:lnTo>
                  <a:lnTo>
                    <a:pt x="1713" y="1161"/>
                  </a:lnTo>
                  <a:lnTo>
                    <a:pt x="1716" y="1161"/>
                  </a:lnTo>
                  <a:lnTo>
                    <a:pt x="1716" y="1163"/>
                  </a:lnTo>
                  <a:lnTo>
                    <a:pt x="1718" y="1163"/>
                  </a:lnTo>
                  <a:lnTo>
                    <a:pt x="1718" y="1163"/>
                  </a:lnTo>
                  <a:lnTo>
                    <a:pt x="1721" y="1163"/>
                  </a:lnTo>
                  <a:lnTo>
                    <a:pt x="1721" y="1163"/>
                  </a:lnTo>
                  <a:lnTo>
                    <a:pt x="1723" y="1163"/>
                  </a:lnTo>
                  <a:lnTo>
                    <a:pt x="1723" y="1164"/>
                  </a:lnTo>
                  <a:lnTo>
                    <a:pt x="1725" y="1164"/>
                  </a:lnTo>
                  <a:lnTo>
                    <a:pt x="1725" y="1164"/>
                  </a:lnTo>
                  <a:lnTo>
                    <a:pt x="1735" y="1164"/>
                  </a:lnTo>
                  <a:lnTo>
                    <a:pt x="1735" y="1164"/>
                  </a:lnTo>
                  <a:lnTo>
                    <a:pt x="1737" y="1164"/>
                  </a:lnTo>
                  <a:lnTo>
                    <a:pt x="1737" y="1166"/>
                  </a:lnTo>
                  <a:lnTo>
                    <a:pt x="1742" y="1166"/>
                  </a:lnTo>
                  <a:lnTo>
                    <a:pt x="1742" y="1166"/>
                  </a:lnTo>
                  <a:lnTo>
                    <a:pt x="1745" y="1166"/>
                  </a:lnTo>
                  <a:lnTo>
                    <a:pt x="1745" y="1166"/>
                  </a:lnTo>
                  <a:lnTo>
                    <a:pt x="1749" y="1166"/>
                  </a:lnTo>
                  <a:lnTo>
                    <a:pt x="1749" y="1166"/>
                  </a:lnTo>
                  <a:lnTo>
                    <a:pt x="1752" y="1166"/>
                  </a:lnTo>
                  <a:lnTo>
                    <a:pt x="1752" y="1167"/>
                  </a:lnTo>
                  <a:lnTo>
                    <a:pt x="1759" y="1167"/>
                  </a:lnTo>
                  <a:lnTo>
                    <a:pt x="1759" y="1169"/>
                  </a:lnTo>
                  <a:lnTo>
                    <a:pt x="1764" y="1169"/>
                  </a:lnTo>
                  <a:lnTo>
                    <a:pt x="1764" y="1169"/>
                  </a:lnTo>
                  <a:lnTo>
                    <a:pt x="1766" y="1169"/>
                  </a:lnTo>
                  <a:lnTo>
                    <a:pt x="1766" y="1169"/>
                  </a:lnTo>
                  <a:lnTo>
                    <a:pt x="1771" y="1169"/>
                  </a:lnTo>
                  <a:lnTo>
                    <a:pt x="1771" y="1169"/>
                  </a:lnTo>
                  <a:lnTo>
                    <a:pt x="1776" y="1169"/>
                  </a:lnTo>
                  <a:lnTo>
                    <a:pt x="1776" y="1171"/>
                  </a:lnTo>
                  <a:lnTo>
                    <a:pt x="1778" y="1171"/>
                  </a:lnTo>
                  <a:lnTo>
                    <a:pt x="1778" y="1171"/>
                  </a:lnTo>
                  <a:lnTo>
                    <a:pt x="1780" y="1171"/>
                  </a:lnTo>
                  <a:lnTo>
                    <a:pt x="1780" y="1171"/>
                  </a:lnTo>
                  <a:lnTo>
                    <a:pt x="1783" y="1171"/>
                  </a:lnTo>
                  <a:lnTo>
                    <a:pt x="1783" y="1172"/>
                  </a:lnTo>
                  <a:lnTo>
                    <a:pt x="1785" y="1172"/>
                  </a:lnTo>
                  <a:lnTo>
                    <a:pt x="1785" y="1172"/>
                  </a:lnTo>
                  <a:lnTo>
                    <a:pt x="1792" y="1172"/>
                  </a:lnTo>
                  <a:lnTo>
                    <a:pt x="1792" y="1172"/>
                  </a:lnTo>
                  <a:lnTo>
                    <a:pt x="1795" y="1172"/>
                  </a:lnTo>
                  <a:lnTo>
                    <a:pt x="1795" y="1174"/>
                  </a:lnTo>
                  <a:lnTo>
                    <a:pt x="1797" y="1174"/>
                  </a:lnTo>
                  <a:lnTo>
                    <a:pt x="1797" y="1174"/>
                  </a:lnTo>
                  <a:lnTo>
                    <a:pt x="1799" y="1174"/>
                  </a:lnTo>
                  <a:lnTo>
                    <a:pt x="1799" y="1176"/>
                  </a:lnTo>
                  <a:lnTo>
                    <a:pt x="1802" y="1176"/>
                  </a:lnTo>
                  <a:lnTo>
                    <a:pt x="1802" y="1176"/>
                  </a:lnTo>
                  <a:lnTo>
                    <a:pt x="1804" y="1176"/>
                  </a:lnTo>
                  <a:lnTo>
                    <a:pt x="1804" y="1177"/>
                  </a:lnTo>
                  <a:lnTo>
                    <a:pt x="1809" y="1177"/>
                  </a:lnTo>
                  <a:lnTo>
                    <a:pt x="1809" y="1177"/>
                  </a:lnTo>
                  <a:lnTo>
                    <a:pt x="1811" y="1177"/>
                  </a:lnTo>
                  <a:lnTo>
                    <a:pt x="1811" y="1177"/>
                  </a:lnTo>
                  <a:lnTo>
                    <a:pt x="1816" y="1177"/>
                  </a:lnTo>
                  <a:lnTo>
                    <a:pt x="1816" y="1177"/>
                  </a:lnTo>
                  <a:lnTo>
                    <a:pt x="1821" y="1177"/>
                  </a:lnTo>
                  <a:lnTo>
                    <a:pt x="1821" y="1179"/>
                  </a:lnTo>
                  <a:lnTo>
                    <a:pt x="1823" y="1179"/>
                  </a:lnTo>
                  <a:lnTo>
                    <a:pt x="1823" y="1179"/>
                  </a:lnTo>
                  <a:lnTo>
                    <a:pt x="1826" y="1179"/>
                  </a:lnTo>
                  <a:lnTo>
                    <a:pt x="1826" y="1180"/>
                  </a:lnTo>
                  <a:lnTo>
                    <a:pt x="1831" y="1180"/>
                  </a:lnTo>
                  <a:lnTo>
                    <a:pt x="1831" y="1180"/>
                  </a:lnTo>
                  <a:lnTo>
                    <a:pt x="1833" y="1180"/>
                  </a:lnTo>
                  <a:lnTo>
                    <a:pt x="1833" y="1182"/>
                  </a:lnTo>
                  <a:lnTo>
                    <a:pt x="1835" y="1182"/>
                  </a:lnTo>
                  <a:lnTo>
                    <a:pt x="1835" y="1182"/>
                  </a:lnTo>
                  <a:lnTo>
                    <a:pt x="1838" y="1182"/>
                  </a:lnTo>
                  <a:lnTo>
                    <a:pt x="1838" y="1184"/>
                  </a:lnTo>
                  <a:lnTo>
                    <a:pt x="1840" y="1184"/>
                  </a:lnTo>
                  <a:lnTo>
                    <a:pt x="1840" y="1184"/>
                  </a:lnTo>
                  <a:lnTo>
                    <a:pt x="1842" y="1184"/>
                  </a:lnTo>
                  <a:lnTo>
                    <a:pt x="1842" y="1184"/>
                  </a:lnTo>
                  <a:lnTo>
                    <a:pt x="1845" y="1184"/>
                  </a:lnTo>
                  <a:lnTo>
                    <a:pt x="1845" y="1184"/>
                  </a:lnTo>
                  <a:lnTo>
                    <a:pt x="1850" y="1184"/>
                  </a:lnTo>
                  <a:lnTo>
                    <a:pt x="1850" y="1185"/>
                  </a:lnTo>
                  <a:lnTo>
                    <a:pt x="1852" y="1185"/>
                  </a:lnTo>
                  <a:lnTo>
                    <a:pt x="1852" y="1187"/>
                  </a:lnTo>
                  <a:lnTo>
                    <a:pt x="1854" y="1187"/>
                  </a:lnTo>
                  <a:lnTo>
                    <a:pt x="1854" y="1187"/>
                  </a:lnTo>
                  <a:lnTo>
                    <a:pt x="1862" y="1187"/>
                  </a:lnTo>
                  <a:lnTo>
                    <a:pt x="1862" y="1187"/>
                  </a:lnTo>
                  <a:lnTo>
                    <a:pt x="1864" y="1187"/>
                  </a:lnTo>
                  <a:lnTo>
                    <a:pt x="1864" y="1187"/>
                  </a:lnTo>
                  <a:lnTo>
                    <a:pt x="1871" y="1187"/>
                  </a:lnTo>
                  <a:lnTo>
                    <a:pt x="1871" y="1188"/>
                  </a:lnTo>
                  <a:lnTo>
                    <a:pt x="1874" y="1188"/>
                  </a:lnTo>
                  <a:lnTo>
                    <a:pt x="1874" y="1190"/>
                  </a:lnTo>
                  <a:lnTo>
                    <a:pt x="1876" y="1190"/>
                  </a:lnTo>
                  <a:lnTo>
                    <a:pt x="1876" y="1190"/>
                  </a:lnTo>
                  <a:lnTo>
                    <a:pt x="1878" y="1190"/>
                  </a:lnTo>
                  <a:lnTo>
                    <a:pt x="1878" y="1192"/>
                  </a:lnTo>
                  <a:lnTo>
                    <a:pt x="1881" y="1192"/>
                  </a:lnTo>
                  <a:lnTo>
                    <a:pt x="1881" y="1193"/>
                  </a:lnTo>
                  <a:lnTo>
                    <a:pt x="1883" y="1193"/>
                  </a:lnTo>
                  <a:lnTo>
                    <a:pt x="1883" y="1193"/>
                  </a:lnTo>
                  <a:lnTo>
                    <a:pt x="1888" y="1193"/>
                  </a:lnTo>
                  <a:lnTo>
                    <a:pt x="1888" y="1193"/>
                  </a:lnTo>
                  <a:lnTo>
                    <a:pt x="1893" y="1193"/>
                  </a:lnTo>
                  <a:lnTo>
                    <a:pt x="1893" y="1195"/>
                  </a:lnTo>
                  <a:lnTo>
                    <a:pt x="1895" y="1195"/>
                  </a:lnTo>
                  <a:lnTo>
                    <a:pt x="1895" y="1195"/>
                  </a:lnTo>
                  <a:lnTo>
                    <a:pt x="1897" y="1195"/>
                  </a:lnTo>
                  <a:lnTo>
                    <a:pt x="1897" y="1195"/>
                  </a:lnTo>
                  <a:lnTo>
                    <a:pt x="1902" y="1195"/>
                  </a:lnTo>
                  <a:lnTo>
                    <a:pt x="1902" y="1196"/>
                  </a:lnTo>
                  <a:lnTo>
                    <a:pt x="1909" y="1196"/>
                  </a:lnTo>
                  <a:lnTo>
                    <a:pt x="1909" y="1196"/>
                  </a:lnTo>
                  <a:lnTo>
                    <a:pt x="1912" y="1196"/>
                  </a:lnTo>
                  <a:lnTo>
                    <a:pt x="1912" y="1196"/>
                  </a:lnTo>
                  <a:lnTo>
                    <a:pt x="1917" y="1196"/>
                  </a:lnTo>
                  <a:lnTo>
                    <a:pt x="1917" y="1198"/>
                  </a:lnTo>
                  <a:lnTo>
                    <a:pt x="1919" y="1198"/>
                  </a:lnTo>
                  <a:lnTo>
                    <a:pt x="1919" y="1198"/>
                  </a:lnTo>
                  <a:lnTo>
                    <a:pt x="1921" y="1198"/>
                  </a:lnTo>
                  <a:lnTo>
                    <a:pt x="1921" y="1200"/>
                  </a:lnTo>
                  <a:lnTo>
                    <a:pt x="1924" y="1200"/>
                  </a:lnTo>
                  <a:lnTo>
                    <a:pt x="1924" y="1200"/>
                  </a:lnTo>
                  <a:lnTo>
                    <a:pt x="1928" y="1200"/>
                  </a:lnTo>
                  <a:lnTo>
                    <a:pt x="1928" y="1200"/>
                  </a:lnTo>
                  <a:lnTo>
                    <a:pt x="1931" y="1200"/>
                  </a:lnTo>
                  <a:lnTo>
                    <a:pt x="1931" y="1200"/>
                  </a:lnTo>
                  <a:lnTo>
                    <a:pt x="1933" y="1200"/>
                  </a:lnTo>
                  <a:lnTo>
                    <a:pt x="1933" y="1201"/>
                  </a:lnTo>
                  <a:lnTo>
                    <a:pt x="1936" y="1201"/>
                  </a:lnTo>
                  <a:lnTo>
                    <a:pt x="1936" y="1201"/>
                  </a:lnTo>
                  <a:lnTo>
                    <a:pt x="1938" y="1201"/>
                  </a:lnTo>
                  <a:lnTo>
                    <a:pt x="1938" y="1201"/>
                  </a:lnTo>
                  <a:lnTo>
                    <a:pt x="1940" y="1201"/>
                  </a:lnTo>
                  <a:lnTo>
                    <a:pt x="1940" y="1203"/>
                  </a:lnTo>
                  <a:lnTo>
                    <a:pt x="1948" y="1203"/>
                  </a:lnTo>
                  <a:lnTo>
                    <a:pt x="1948" y="1203"/>
                  </a:lnTo>
                  <a:lnTo>
                    <a:pt x="1950" y="1203"/>
                  </a:lnTo>
                  <a:lnTo>
                    <a:pt x="1950" y="1205"/>
                  </a:lnTo>
                  <a:lnTo>
                    <a:pt x="1952" y="1205"/>
                  </a:lnTo>
                  <a:lnTo>
                    <a:pt x="1952" y="1205"/>
                  </a:lnTo>
                  <a:lnTo>
                    <a:pt x="1955" y="1205"/>
                  </a:lnTo>
                  <a:lnTo>
                    <a:pt x="1955" y="1205"/>
                  </a:lnTo>
                  <a:lnTo>
                    <a:pt x="1957" y="1205"/>
                  </a:lnTo>
                  <a:lnTo>
                    <a:pt x="1957" y="1206"/>
                  </a:lnTo>
                  <a:lnTo>
                    <a:pt x="1960" y="1206"/>
                  </a:lnTo>
                  <a:lnTo>
                    <a:pt x="1960" y="1206"/>
                  </a:lnTo>
                  <a:lnTo>
                    <a:pt x="1969" y="1206"/>
                  </a:lnTo>
                  <a:lnTo>
                    <a:pt x="1969" y="1208"/>
                  </a:lnTo>
                  <a:lnTo>
                    <a:pt x="1971" y="1208"/>
                  </a:lnTo>
                  <a:lnTo>
                    <a:pt x="1971" y="1208"/>
                  </a:lnTo>
                  <a:lnTo>
                    <a:pt x="1974" y="1208"/>
                  </a:lnTo>
                  <a:lnTo>
                    <a:pt x="1974" y="1209"/>
                  </a:lnTo>
                  <a:lnTo>
                    <a:pt x="1976" y="1209"/>
                  </a:lnTo>
                  <a:lnTo>
                    <a:pt x="1976" y="1209"/>
                  </a:lnTo>
                  <a:lnTo>
                    <a:pt x="1979" y="1209"/>
                  </a:lnTo>
                  <a:lnTo>
                    <a:pt x="1979" y="1211"/>
                  </a:lnTo>
                  <a:lnTo>
                    <a:pt x="1981" y="1211"/>
                  </a:lnTo>
                  <a:lnTo>
                    <a:pt x="1981" y="1211"/>
                  </a:lnTo>
                  <a:lnTo>
                    <a:pt x="1991" y="1211"/>
                  </a:lnTo>
                  <a:lnTo>
                    <a:pt x="1991" y="1213"/>
                  </a:lnTo>
                  <a:lnTo>
                    <a:pt x="1993" y="1213"/>
                  </a:lnTo>
                  <a:lnTo>
                    <a:pt x="1993" y="1213"/>
                  </a:lnTo>
                  <a:lnTo>
                    <a:pt x="1995" y="1213"/>
                  </a:lnTo>
                  <a:lnTo>
                    <a:pt x="1995" y="1213"/>
                  </a:lnTo>
                  <a:lnTo>
                    <a:pt x="1998" y="1213"/>
                  </a:lnTo>
                  <a:lnTo>
                    <a:pt x="1998" y="1213"/>
                  </a:lnTo>
                  <a:lnTo>
                    <a:pt x="2000" y="1213"/>
                  </a:lnTo>
                  <a:lnTo>
                    <a:pt x="2000" y="1214"/>
                  </a:lnTo>
                  <a:lnTo>
                    <a:pt x="2003" y="1214"/>
                  </a:lnTo>
                  <a:lnTo>
                    <a:pt x="2003" y="1214"/>
                  </a:lnTo>
                  <a:lnTo>
                    <a:pt x="2007" y="1214"/>
                  </a:lnTo>
                  <a:lnTo>
                    <a:pt x="2007" y="1214"/>
                  </a:lnTo>
                  <a:lnTo>
                    <a:pt x="2010" y="1214"/>
                  </a:lnTo>
                  <a:lnTo>
                    <a:pt x="2010" y="1216"/>
                  </a:lnTo>
                  <a:lnTo>
                    <a:pt x="2014" y="1216"/>
                  </a:lnTo>
                  <a:lnTo>
                    <a:pt x="2014" y="1216"/>
                  </a:lnTo>
                  <a:lnTo>
                    <a:pt x="2017" y="1216"/>
                  </a:lnTo>
                  <a:lnTo>
                    <a:pt x="2017" y="1216"/>
                  </a:lnTo>
                  <a:lnTo>
                    <a:pt x="2024" y="1216"/>
                  </a:lnTo>
                  <a:lnTo>
                    <a:pt x="2024" y="1217"/>
                  </a:lnTo>
                  <a:lnTo>
                    <a:pt x="2029" y="1217"/>
                  </a:lnTo>
                  <a:lnTo>
                    <a:pt x="2029" y="1217"/>
                  </a:lnTo>
                  <a:lnTo>
                    <a:pt x="2034" y="1217"/>
                  </a:lnTo>
                  <a:lnTo>
                    <a:pt x="2034" y="1219"/>
                  </a:lnTo>
                  <a:lnTo>
                    <a:pt x="2036" y="1219"/>
                  </a:lnTo>
                  <a:lnTo>
                    <a:pt x="2036" y="1219"/>
                  </a:lnTo>
                  <a:lnTo>
                    <a:pt x="2038" y="1219"/>
                  </a:lnTo>
                  <a:lnTo>
                    <a:pt x="2038" y="1219"/>
                  </a:lnTo>
                  <a:lnTo>
                    <a:pt x="2043" y="1219"/>
                  </a:lnTo>
                  <a:lnTo>
                    <a:pt x="2043" y="1219"/>
                  </a:lnTo>
                  <a:lnTo>
                    <a:pt x="2048" y="1219"/>
                  </a:lnTo>
                  <a:lnTo>
                    <a:pt x="2048" y="1221"/>
                  </a:lnTo>
                  <a:lnTo>
                    <a:pt x="2050" y="1221"/>
                  </a:lnTo>
                  <a:lnTo>
                    <a:pt x="2050" y="1222"/>
                  </a:lnTo>
                  <a:lnTo>
                    <a:pt x="2053" y="1222"/>
                  </a:lnTo>
                  <a:lnTo>
                    <a:pt x="2053" y="1222"/>
                  </a:lnTo>
                  <a:lnTo>
                    <a:pt x="2055" y="1222"/>
                  </a:lnTo>
                  <a:lnTo>
                    <a:pt x="2055" y="1222"/>
                  </a:lnTo>
                  <a:lnTo>
                    <a:pt x="2058" y="1222"/>
                  </a:lnTo>
                  <a:lnTo>
                    <a:pt x="2058" y="1224"/>
                  </a:lnTo>
                  <a:lnTo>
                    <a:pt x="2060" y="1224"/>
                  </a:lnTo>
                  <a:lnTo>
                    <a:pt x="2060" y="1224"/>
                  </a:lnTo>
                  <a:lnTo>
                    <a:pt x="2062" y="1224"/>
                  </a:lnTo>
                  <a:lnTo>
                    <a:pt x="2062" y="1224"/>
                  </a:lnTo>
                  <a:lnTo>
                    <a:pt x="2069" y="1224"/>
                  </a:lnTo>
                  <a:lnTo>
                    <a:pt x="2069" y="1226"/>
                  </a:lnTo>
                  <a:lnTo>
                    <a:pt x="2072" y="1226"/>
                  </a:lnTo>
                  <a:lnTo>
                    <a:pt x="2072" y="1226"/>
                  </a:lnTo>
                  <a:lnTo>
                    <a:pt x="2074" y="1226"/>
                  </a:lnTo>
                  <a:lnTo>
                    <a:pt x="2074" y="1226"/>
                  </a:lnTo>
                  <a:lnTo>
                    <a:pt x="2079" y="1226"/>
                  </a:lnTo>
                  <a:lnTo>
                    <a:pt x="2079" y="1226"/>
                  </a:lnTo>
                  <a:lnTo>
                    <a:pt x="2081" y="1226"/>
                  </a:lnTo>
                  <a:lnTo>
                    <a:pt x="2081" y="1227"/>
                  </a:lnTo>
                  <a:lnTo>
                    <a:pt x="2091" y="1227"/>
                  </a:lnTo>
                  <a:lnTo>
                    <a:pt x="2091" y="1227"/>
                  </a:lnTo>
                  <a:lnTo>
                    <a:pt x="2093" y="1227"/>
                  </a:lnTo>
                  <a:lnTo>
                    <a:pt x="2093" y="1227"/>
                  </a:lnTo>
                  <a:lnTo>
                    <a:pt x="2096" y="1227"/>
                  </a:lnTo>
                  <a:lnTo>
                    <a:pt x="2096" y="1229"/>
                  </a:lnTo>
                  <a:lnTo>
                    <a:pt x="2098" y="1229"/>
                  </a:lnTo>
                  <a:lnTo>
                    <a:pt x="2098" y="1229"/>
                  </a:lnTo>
                  <a:lnTo>
                    <a:pt x="2101" y="1229"/>
                  </a:lnTo>
                  <a:lnTo>
                    <a:pt x="2101" y="1230"/>
                  </a:lnTo>
                  <a:lnTo>
                    <a:pt x="2110" y="1230"/>
                  </a:lnTo>
                  <a:lnTo>
                    <a:pt x="2110" y="1230"/>
                  </a:lnTo>
                  <a:lnTo>
                    <a:pt x="2112" y="1230"/>
                  </a:lnTo>
                  <a:lnTo>
                    <a:pt x="2112" y="1232"/>
                  </a:lnTo>
                  <a:lnTo>
                    <a:pt x="2115" y="1232"/>
                  </a:lnTo>
                  <a:lnTo>
                    <a:pt x="2115" y="1232"/>
                  </a:lnTo>
                  <a:lnTo>
                    <a:pt x="2117" y="1232"/>
                  </a:lnTo>
                  <a:lnTo>
                    <a:pt x="2117" y="1232"/>
                  </a:lnTo>
                  <a:lnTo>
                    <a:pt x="2122" y="1232"/>
                  </a:lnTo>
                  <a:lnTo>
                    <a:pt x="2122" y="1232"/>
                  </a:lnTo>
                  <a:lnTo>
                    <a:pt x="2127" y="1232"/>
                  </a:lnTo>
                  <a:lnTo>
                    <a:pt x="2127" y="1234"/>
                  </a:lnTo>
                  <a:lnTo>
                    <a:pt x="2129" y="1234"/>
                  </a:lnTo>
                  <a:lnTo>
                    <a:pt x="2129" y="1235"/>
                  </a:lnTo>
                  <a:lnTo>
                    <a:pt x="2132" y="1235"/>
                  </a:lnTo>
                  <a:lnTo>
                    <a:pt x="2132" y="1235"/>
                  </a:lnTo>
                  <a:lnTo>
                    <a:pt x="2134" y="1235"/>
                  </a:lnTo>
                  <a:lnTo>
                    <a:pt x="2134" y="1235"/>
                  </a:lnTo>
                  <a:lnTo>
                    <a:pt x="2139" y="1235"/>
                  </a:lnTo>
                  <a:lnTo>
                    <a:pt x="2139" y="1237"/>
                  </a:lnTo>
                  <a:lnTo>
                    <a:pt x="2141" y="1237"/>
                  </a:lnTo>
                  <a:lnTo>
                    <a:pt x="2141" y="1237"/>
                  </a:lnTo>
                  <a:lnTo>
                    <a:pt x="2148" y="1237"/>
                  </a:lnTo>
                  <a:lnTo>
                    <a:pt x="2148" y="1237"/>
                  </a:lnTo>
                  <a:lnTo>
                    <a:pt x="2153" y="1237"/>
                  </a:lnTo>
                  <a:lnTo>
                    <a:pt x="2153" y="1238"/>
                  </a:lnTo>
                  <a:lnTo>
                    <a:pt x="2158" y="1238"/>
                  </a:lnTo>
                  <a:lnTo>
                    <a:pt x="2158" y="1238"/>
                  </a:lnTo>
                  <a:lnTo>
                    <a:pt x="2160" y="1238"/>
                  </a:lnTo>
                  <a:lnTo>
                    <a:pt x="2160" y="1240"/>
                  </a:lnTo>
                  <a:lnTo>
                    <a:pt x="2163" y="1240"/>
                  </a:lnTo>
                  <a:lnTo>
                    <a:pt x="2163" y="1240"/>
                  </a:lnTo>
                  <a:lnTo>
                    <a:pt x="2170" y="1240"/>
                  </a:lnTo>
                  <a:lnTo>
                    <a:pt x="2170" y="1242"/>
                  </a:lnTo>
                  <a:lnTo>
                    <a:pt x="2172" y="1242"/>
                  </a:lnTo>
                  <a:lnTo>
                    <a:pt x="2172" y="1242"/>
                  </a:lnTo>
                  <a:lnTo>
                    <a:pt x="2175" y="1242"/>
                  </a:lnTo>
                  <a:lnTo>
                    <a:pt x="2175" y="1242"/>
                  </a:lnTo>
                  <a:lnTo>
                    <a:pt x="2179" y="1242"/>
                  </a:lnTo>
                  <a:lnTo>
                    <a:pt x="2179" y="1243"/>
                  </a:lnTo>
                  <a:lnTo>
                    <a:pt x="2182" y="1243"/>
                  </a:lnTo>
                  <a:lnTo>
                    <a:pt x="2182" y="1243"/>
                  </a:lnTo>
                  <a:lnTo>
                    <a:pt x="2187" y="1243"/>
                  </a:lnTo>
                  <a:lnTo>
                    <a:pt x="2187" y="1245"/>
                  </a:lnTo>
                  <a:lnTo>
                    <a:pt x="2189" y="1245"/>
                  </a:lnTo>
                  <a:lnTo>
                    <a:pt x="2189" y="1245"/>
                  </a:lnTo>
                  <a:lnTo>
                    <a:pt x="2191" y="1245"/>
                  </a:lnTo>
                  <a:lnTo>
                    <a:pt x="2191" y="1245"/>
                  </a:lnTo>
                  <a:lnTo>
                    <a:pt x="2196" y="1245"/>
                  </a:lnTo>
                  <a:lnTo>
                    <a:pt x="2196" y="1245"/>
                  </a:lnTo>
                  <a:lnTo>
                    <a:pt x="2201" y="1245"/>
                  </a:lnTo>
                  <a:lnTo>
                    <a:pt x="2201" y="1245"/>
                  </a:lnTo>
                  <a:lnTo>
                    <a:pt x="2206" y="1245"/>
                  </a:lnTo>
                  <a:lnTo>
                    <a:pt x="2206" y="1246"/>
                  </a:lnTo>
                  <a:lnTo>
                    <a:pt x="2208" y="1246"/>
                  </a:lnTo>
                  <a:lnTo>
                    <a:pt x="2208" y="1246"/>
                  </a:lnTo>
                  <a:lnTo>
                    <a:pt x="2213" y="1246"/>
                  </a:lnTo>
                  <a:lnTo>
                    <a:pt x="2213" y="1246"/>
                  </a:lnTo>
                  <a:lnTo>
                    <a:pt x="2218" y="1246"/>
                  </a:lnTo>
                  <a:lnTo>
                    <a:pt x="2218" y="1248"/>
                  </a:lnTo>
                  <a:lnTo>
                    <a:pt x="2220" y="1248"/>
                  </a:lnTo>
                  <a:lnTo>
                    <a:pt x="2220" y="1248"/>
                  </a:lnTo>
                  <a:lnTo>
                    <a:pt x="2222" y="1248"/>
                  </a:lnTo>
                  <a:lnTo>
                    <a:pt x="2222" y="1250"/>
                  </a:lnTo>
                  <a:lnTo>
                    <a:pt x="2227" y="1250"/>
                  </a:lnTo>
                  <a:lnTo>
                    <a:pt x="2227" y="1250"/>
                  </a:lnTo>
                  <a:lnTo>
                    <a:pt x="2230" y="1250"/>
                  </a:lnTo>
                  <a:lnTo>
                    <a:pt x="2230" y="1250"/>
                  </a:lnTo>
                  <a:lnTo>
                    <a:pt x="2232" y="1250"/>
                  </a:lnTo>
                  <a:lnTo>
                    <a:pt x="2232" y="1251"/>
                  </a:lnTo>
                  <a:lnTo>
                    <a:pt x="2234" y="1251"/>
                  </a:lnTo>
                  <a:lnTo>
                    <a:pt x="2234" y="1251"/>
                  </a:lnTo>
                  <a:lnTo>
                    <a:pt x="2237" y="1251"/>
                  </a:lnTo>
                  <a:lnTo>
                    <a:pt x="2237" y="1253"/>
                  </a:lnTo>
                  <a:lnTo>
                    <a:pt x="2239" y="1253"/>
                  </a:lnTo>
                  <a:lnTo>
                    <a:pt x="2239" y="1253"/>
                  </a:lnTo>
                  <a:lnTo>
                    <a:pt x="2241" y="1253"/>
                  </a:lnTo>
                  <a:lnTo>
                    <a:pt x="2241" y="1253"/>
                  </a:lnTo>
                  <a:lnTo>
                    <a:pt x="2246" y="1253"/>
                  </a:lnTo>
                  <a:lnTo>
                    <a:pt x="2246" y="1255"/>
                  </a:lnTo>
                  <a:lnTo>
                    <a:pt x="2249" y="1255"/>
                  </a:lnTo>
                  <a:lnTo>
                    <a:pt x="2249" y="1255"/>
                  </a:lnTo>
                  <a:lnTo>
                    <a:pt x="2251" y="1255"/>
                  </a:lnTo>
                  <a:lnTo>
                    <a:pt x="2251" y="1256"/>
                  </a:lnTo>
                  <a:lnTo>
                    <a:pt x="2253" y="1256"/>
                  </a:lnTo>
                  <a:lnTo>
                    <a:pt x="2253" y="1256"/>
                  </a:lnTo>
                  <a:lnTo>
                    <a:pt x="2258" y="1256"/>
                  </a:lnTo>
                  <a:lnTo>
                    <a:pt x="2258" y="1256"/>
                  </a:lnTo>
                  <a:lnTo>
                    <a:pt x="2265" y="1256"/>
                  </a:lnTo>
                  <a:lnTo>
                    <a:pt x="2265" y="1256"/>
                  </a:lnTo>
                  <a:lnTo>
                    <a:pt x="2273" y="1256"/>
                  </a:lnTo>
                  <a:lnTo>
                    <a:pt x="2273" y="1258"/>
                  </a:lnTo>
                  <a:lnTo>
                    <a:pt x="2277" y="1258"/>
                  </a:lnTo>
                  <a:lnTo>
                    <a:pt x="2277" y="1258"/>
                  </a:lnTo>
                  <a:lnTo>
                    <a:pt x="2280" y="1258"/>
                  </a:lnTo>
                  <a:lnTo>
                    <a:pt x="2280" y="1258"/>
                  </a:lnTo>
                  <a:lnTo>
                    <a:pt x="2282" y="1258"/>
                  </a:lnTo>
                  <a:lnTo>
                    <a:pt x="2282" y="1259"/>
                  </a:lnTo>
                  <a:lnTo>
                    <a:pt x="2289" y="1259"/>
                  </a:lnTo>
                  <a:lnTo>
                    <a:pt x="2289" y="1259"/>
                  </a:lnTo>
                  <a:lnTo>
                    <a:pt x="2292" y="1259"/>
                  </a:lnTo>
                  <a:lnTo>
                    <a:pt x="2292" y="1259"/>
                  </a:lnTo>
                  <a:lnTo>
                    <a:pt x="2294" y="1259"/>
                  </a:lnTo>
                  <a:lnTo>
                    <a:pt x="2294" y="1259"/>
                  </a:lnTo>
                  <a:lnTo>
                    <a:pt x="2296" y="1259"/>
                  </a:lnTo>
                  <a:lnTo>
                    <a:pt x="2296" y="1261"/>
                  </a:lnTo>
                  <a:lnTo>
                    <a:pt x="2301" y="1261"/>
                  </a:lnTo>
                  <a:lnTo>
                    <a:pt x="2301" y="1261"/>
                  </a:lnTo>
                  <a:lnTo>
                    <a:pt x="2306" y="1261"/>
                  </a:lnTo>
                  <a:lnTo>
                    <a:pt x="2306" y="1261"/>
                  </a:lnTo>
                  <a:lnTo>
                    <a:pt x="2308" y="1261"/>
                  </a:lnTo>
                  <a:lnTo>
                    <a:pt x="2308" y="1263"/>
                  </a:lnTo>
                  <a:lnTo>
                    <a:pt x="2311" y="1263"/>
                  </a:lnTo>
                  <a:lnTo>
                    <a:pt x="2311" y="1263"/>
                  </a:lnTo>
                  <a:lnTo>
                    <a:pt x="2316" y="1263"/>
                  </a:lnTo>
                  <a:lnTo>
                    <a:pt x="2316" y="1263"/>
                  </a:lnTo>
                  <a:lnTo>
                    <a:pt x="2318" y="1263"/>
                  </a:lnTo>
                  <a:lnTo>
                    <a:pt x="2318" y="1264"/>
                  </a:lnTo>
                  <a:lnTo>
                    <a:pt x="2325" y="1264"/>
                  </a:lnTo>
                  <a:lnTo>
                    <a:pt x="2325" y="1264"/>
                  </a:lnTo>
                  <a:lnTo>
                    <a:pt x="2327" y="1264"/>
                  </a:lnTo>
                  <a:lnTo>
                    <a:pt x="2327" y="1264"/>
                  </a:lnTo>
                  <a:lnTo>
                    <a:pt x="2330" y="1264"/>
                  </a:lnTo>
                  <a:lnTo>
                    <a:pt x="2330" y="1266"/>
                  </a:lnTo>
                  <a:lnTo>
                    <a:pt x="2332" y="1266"/>
                  </a:lnTo>
                  <a:lnTo>
                    <a:pt x="2332" y="1266"/>
                  </a:lnTo>
                  <a:lnTo>
                    <a:pt x="2335" y="1266"/>
                  </a:lnTo>
                  <a:lnTo>
                    <a:pt x="2335" y="1266"/>
                  </a:lnTo>
                  <a:lnTo>
                    <a:pt x="2339" y="1266"/>
                  </a:lnTo>
                  <a:lnTo>
                    <a:pt x="2339" y="1267"/>
                  </a:lnTo>
                  <a:lnTo>
                    <a:pt x="2344" y="1267"/>
                  </a:lnTo>
                  <a:lnTo>
                    <a:pt x="2344" y="1267"/>
                  </a:lnTo>
                  <a:lnTo>
                    <a:pt x="2347" y="1267"/>
                  </a:lnTo>
                  <a:lnTo>
                    <a:pt x="2347" y="1267"/>
                  </a:lnTo>
                  <a:lnTo>
                    <a:pt x="2354" y="1267"/>
                  </a:lnTo>
                  <a:lnTo>
                    <a:pt x="2354" y="1267"/>
                  </a:lnTo>
                  <a:lnTo>
                    <a:pt x="2356" y="1267"/>
                  </a:lnTo>
                  <a:lnTo>
                    <a:pt x="2356" y="1269"/>
                  </a:lnTo>
                  <a:lnTo>
                    <a:pt x="2359" y="1269"/>
                  </a:lnTo>
                  <a:lnTo>
                    <a:pt x="2359" y="1269"/>
                  </a:lnTo>
                  <a:lnTo>
                    <a:pt x="2368" y="1269"/>
                  </a:lnTo>
                  <a:lnTo>
                    <a:pt x="2368" y="1271"/>
                  </a:lnTo>
                  <a:lnTo>
                    <a:pt x="2370" y="1271"/>
                  </a:lnTo>
                  <a:lnTo>
                    <a:pt x="2370" y="1271"/>
                  </a:lnTo>
                  <a:lnTo>
                    <a:pt x="2378" y="1271"/>
                  </a:lnTo>
                  <a:lnTo>
                    <a:pt x="2378" y="1271"/>
                  </a:lnTo>
                  <a:lnTo>
                    <a:pt x="2385" y="1271"/>
                  </a:lnTo>
                  <a:lnTo>
                    <a:pt x="2385" y="1272"/>
                  </a:lnTo>
                  <a:lnTo>
                    <a:pt x="2387" y="1272"/>
                  </a:lnTo>
                  <a:lnTo>
                    <a:pt x="2387" y="1272"/>
                  </a:lnTo>
                  <a:lnTo>
                    <a:pt x="2392" y="1272"/>
                  </a:lnTo>
                  <a:lnTo>
                    <a:pt x="2392" y="1272"/>
                  </a:lnTo>
                  <a:lnTo>
                    <a:pt x="2397" y="1272"/>
                  </a:lnTo>
                  <a:lnTo>
                    <a:pt x="2397" y="1274"/>
                  </a:lnTo>
                  <a:lnTo>
                    <a:pt x="2404" y="1274"/>
                  </a:lnTo>
                  <a:lnTo>
                    <a:pt x="2404" y="1274"/>
                  </a:lnTo>
                  <a:lnTo>
                    <a:pt x="2406" y="1274"/>
                  </a:lnTo>
                  <a:lnTo>
                    <a:pt x="2406" y="1274"/>
                  </a:lnTo>
                  <a:lnTo>
                    <a:pt x="2411" y="1274"/>
                  </a:lnTo>
                  <a:lnTo>
                    <a:pt x="2411" y="1275"/>
                  </a:lnTo>
                  <a:lnTo>
                    <a:pt x="2418" y="1275"/>
                  </a:lnTo>
                  <a:lnTo>
                    <a:pt x="2418" y="1275"/>
                  </a:lnTo>
                  <a:lnTo>
                    <a:pt x="2421" y="1275"/>
                  </a:lnTo>
                  <a:lnTo>
                    <a:pt x="2421" y="1275"/>
                  </a:lnTo>
                  <a:lnTo>
                    <a:pt x="2425" y="1275"/>
                  </a:lnTo>
                  <a:lnTo>
                    <a:pt x="2425" y="1277"/>
                  </a:lnTo>
                  <a:lnTo>
                    <a:pt x="2430" y="1277"/>
                  </a:lnTo>
                  <a:lnTo>
                    <a:pt x="2430" y="1277"/>
                  </a:lnTo>
                  <a:lnTo>
                    <a:pt x="2433" y="1277"/>
                  </a:lnTo>
                  <a:lnTo>
                    <a:pt x="2433" y="1279"/>
                  </a:lnTo>
                  <a:lnTo>
                    <a:pt x="2435" y="1279"/>
                  </a:lnTo>
                  <a:lnTo>
                    <a:pt x="2435" y="1279"/>
                  </a:lnTo>
                  <a:lnTo>
                    <a:pt x="2440" y="1279"/>
                  </a:lnTo>
                  <a:lnTo>
                    <a:pt x="2440" y="1279"/>
                  </a:lnTo>
                  <a:lnTo>
                    <a:pt x="2445" y="1279"/>
                  </a:lnTo>
                  <a:lnTo>
                    <a:pt x="2445" y="1279"/>
                  </a:lnTo>
                  <a:lnTo>
                    <a:pt x="2454" y="1279"/>
                  </a:lnTo>
                  <a:lnTo>
                    <a:pt x="2454" y="1280"/>
                  </a:lnTo>
                  <a:lnTo>
                    <a:pt x="2464" y="1280"/>
                  </a:lnTo>
                  <a:lnTo>
                    <a:pt x="2464" y="1280"/>
                  </a:lnTo>
                  <a:lnTo>
                    <a:pt x="2468" y="1280"/>
                  </a:lnTo>
                  <a:lnTo>
                    <a:pt x="2468" y="1282"/>
                  </a:lnTo>
                  <a:lnTo>
                    <a:pt x="2471" y="1282"/>
                  </a:lnTo>
                  <a:lnTo>
                    <a:pt x="2471" y="1282"/>
                  </a:lnTo>
                  <a:lnTo>
                    <a:pt x="2473" y="1282"/>
                  </a:lnTo>
                  <a:lnTo>
                    <a:pt x="2473" y="1284"/>
                  </a:lnTo>
                  <a:lnTo>
                    <a:pt x="2476" y="1284"/>
                  </a:lnTo>
                  <a:lnTo>
                    <a:pt x="2476" y="1284"/>
                  </a:lnTo>
                  <a:lnTo>
                    <a:pt x="2478" y="1284"/>
                  </a:lnTo>
                  <a:lnTo>
                    <a:pt x="2478" y="1284"/>
                  </a:lnTo>
                  <a:lnTo>
                    <a:pt x="2480" y="1284"/>
                  </a:lnTo>
                  <a:lnTo>
                    <a:pt x="2480" y="1285"/>
                  </a:lnTo>
                  <a:lnTo>
                    <a:pt x="2485" y="1285"/>
                  </a:lnTo>
                  <a:lnTo>
                    <a:pt x="2485" y="1285"/>
                  </a:lnTo>
                  <a:lnTo>
                    <a:pt x="2488" y="1285"/>
                  </a:lnTo>
                  <a:lnTo>
                    <a:pt x="2488" y="1285"/>
                  </a:lnTo>
                  <a:lnTo>
                    <a:pt x="2490" y="1285"/>
                  </a:lnTo>
                  <a:lnTo>
                    <a:pt x="2490" y="1285"/>
                  </a:lnTo>
                  <a:lnTo>
                    <a:pt x="2495" y="1285"/>
                  </a:lnTo>
                  <a:lnTo>
                    <a:pt x="2495" y="1287"/>
                  </a:lnTo>
                  <a:lnTo>
                    <a:pt x="2500" y="1287"/>
                  </a:lnTo>
                  <a:lnTo>
                    <a:pt x="2500" y="1287"/>
                  </a:lnTo>
                  <a:lnTo>
                    <a:pt x="2507" y="1287"/>
                  </a:lnTo>
                  <a:lnTo>
                    <a:pt x="2507" y="1287"/>
                  </a:lnTo>
                  <a:lnTo>
                    <a:pt x="2514" y="1287"/>
                  </a:lnTo>
                  <a:lnTo>
                    <a:pt x="2514" y="1288"/>
                  </a:lnTo>
                  <a:lnTo>
                    <a:pt x="2516" y="1288"/>
                  </a:lnTo>
                  <a:lnTo>
                    <a:pt x="2516" y="1290"/>
                  </a:lnTo>
                  <a:lnTo>
                    <a:pt x="2526" y="1290"/>
                  </a:lnTo>
                  <a:lnTo>
                    <a:pt x="2526" y="1290"/>
                  </a:lnTo>
                  <a:lnTo>
                    <a:pt x="2528" y="1290"/>
                  </a:lnTo>
                  <a:lnTo>
                    <a:pt x="2528" y="1290"/>
                  </a:lnTo>
                  <a:lnTo>
                    <a:pt x="2531" y="1290"/>
                  </a:lnTo>
                  <a:lnTo>
                    <a:pt x="2531" y="1290"/>
                  </a:lnTo>
                  <a:lnTo>
                    <a:pt x="2533" y="1290"/>
                  </a:lnTo>
                  <a:lnTo>
                    <a:pt x="2533" y="1292"/>
                  </a:lnTo>
                  <a:lnTo>
                    <a:pt x="2535" y="1292"/>
                  </a:lnTo>
                  <a:lnTo>
                    <a:pt x="2535" y="1292"/>
                  </a:lnTo>
                  <a:lnTo>
                    <a:pt x="2538" y="1292"/>
                  </a:lnTo>
                  <a:lnTo>
                    <a:pt x="2538" y="1293"/>
                  </a:lnTo>
                  <a:lnTo>
                    <a:pt x="2540" y="1293"/>
                  </a:lnTo>
                  <a:lnTo>
                    <a:pt x="2540" y="1293"/>
                  </a:lnTo>
                  <a:lnTo>
                    <a:pt x="2545" y="1293"/>
                  </a:lnTo>
                  <a:lnTo>
                    <a:pt x="2545" y="1293"/>
                  </a:lnTo>
                  <a:lnTo>
                    <a:pt x="2547" y="1293"/>
                  </a:lnTo>
                  <a:lnTo>
                    <a:pt x="2547" y="1295"/>
                  </a:lnTo>
                  <a:lnTo>
                    <a:pt x="2552" y="1295"/>
                  </a:lnTo>
                  <a:lnTo>
                    <a:pt x="2552" y="1295"/>
                  </a:lnTo>
                  <a:lnTo>
                    <a:pt x="2557" y="1295"/>
                  </a:lnTo>
                  <a:lnTo>
                    <a:pt x="2557" y="1295"/>
                  </a:lnTo>
                  <a:lnTo>
                    <a:pt x="2564" y="1295"/>
                  </a:lnTo>
                  <a:lnTo>
                    <a:pt x="2564" y="1296"/>
                  </a:lnTo>
                  <a:lnTo>
                    <a:pt x="2569" y="1296"/>
                  </a:lnTo>
                  <a:lnTo>
                    <a:pt x="2569" y="1296"/>
                  </a:lnTo>
                  <a:lnTo>
                    <a:pt x="2571" y="1296"/>
                  </a:lnTo>
                  <a:lnTo>
                    <a:pt x="2571" y="1296"/>
                  </a:lnTo>
                  <a:lnTo>
                    <a:pt x="2574" y="1296"/>
                  </a:lnTo>
                  <a:lnTo>
                    <a:pt x="2574" y="1298"/>
                  </a:lnTo>
                  <a:lnTo>
                    <a:pt x="2578" y="1298"/>
                  </a:lnTo>
                  <a:lnTo>
                    <a:pt x="2578" y="1298"/>
                  </a:lnTo>
                  <a:lnTo>
                    <a:pt x="2583" y="1298"/>
                  </a:lnTo>
                  <a:lnTo>
                    <a:pt x="2583" y="1298"/>
                  </a:lnTo>
                  <a:lnTo>
                    <a:pt x="2586" y="1298"/>
                  </a:lnTo>
                  <a:lnTo>
                    <a:pt x="2586" y="1300"/>
                  </a:lnTo>
                  <a:lnTo>
                    <a:pt x="2593" y="1300"/>
                  </a:lnTo>
                  <a:lnTo>
                    <a:pt x="2593" y="1300"/>
                  </a:lnTo>
                  <a:lnTo>
                    <a:pt x="2602" y="1300"/>
                  </a:lnTo>
                  <a:lnTo>
                    <a:pt x="2602" y="1300"/>
                  </a:lnTo>
                  <a:lnTo>
                    <a:pt x="2607" y="1300"/>
                  </a:lnTo>
                  <a:lnTo>
                    <a:pt x="2607" y="1301"/>
                  </a:lnTo>
                  <a:lnTo>
                    <a:pt x="2609" y="1301"/>
                  </a:lnTo>
                  <a:lnTo>
                    <a:pt x="2609" y="1301"/>
                  </a:lnTo>
                  <a:lnTo>
                    <a:pt x="2612" y="1301"/>
                  </a:lnTo>
                  <a:lnTo>
                    <a:pt x="2612" y="1301"/>
                  </a:lnTo>
                  <a:lnTo>
                    <a:pt x="2617" y="1301"/>
                  </a:lnTo>
                  <a:lnTo>
                    <a:pt x="2617" y="1301"/>
                  </a:lnTo>
                  <a:lnTo>
                    <a:pt x="2624" y="1301"/>
                  </a:lnTo>
                  <a:lnTo>
                    <a:pt x="2624" y="1301"/>
                  </a:lnTo>
                  <a:lnTo>
                    <a:pt x="2626" y="1301"/>
                  </a:lnTo>
                  <a:lnTo>
                    <a:pt x="2626" y="1303"/>
                  </a:lnTo>
                  <a:lnTo>
                    <a:pt x="2629" y="1303"/>
                  </a:lnTo>
                  <a:lnTo>
                    <a:pt x="2629" y="1303"/>
                  </a:lnTo>
                  <a:lnTo>
                    <a:pt x="2631" y="1303"/>
                  </a:lnTo>
                  <a:lnTo>
                    <a:pt x="2631" y="1303"/>
                  </a:lnTo>
                  <a:lnTo>
                    <a:pt x="2633" y="1303"/>
                  </a:lnTo>
                  <a:lnTo>
                    <a:pt x="2633" y="1303"/>
                  </a:lnTo>
                  <a:lnTo>
                    <a:pt x="2638" y="1303"/>
                  </a:lnTo>
                  <a:lnTo>
                    <a:pt x="2638" y="1303"/>
                  </a:lnTo>
                  <a:lnTo>
                    <a:pt x="2648" y="1303"/>
                  </a:lnTo>
                  <a:lnTo>
                    <a:pt x="2648" y="1304"/>
                  </a:lnTo>
                  <a:lnTo>
                    <a:pt x="2650" y="1304"/>
                  </a:lnTo>
                  <a:lnTo>
                    <a:pt x="2650" y="1304"/>
                  </a:lnTo>
                  <a:lnTo>
                    <a:pt x="2652" y="1304"/>
                  </a:lnTo>
                  <a:lnTo>
                    <a:pt x="2652" y="1304"/>
                  </a:lnTo>
                  <a:lnTo>
                    <a:pt x="2655" y="1304"/>
                  </a:lnTo>
                  <a:lnTo>
                    <a:pt x="2655" y="1306"/>
                  </a:lnTo>
                  <a:lnTo>
                    <a:pt x="2657" y="1306"/>
                  </a:lnTo>
                  <a:lnTo>
                    <a:pt x="2657" y="1306"/>
                  </a:lnTo>
                  <a:lnTo>
                    <a:pt x="2662" y="1306"/>
                  </a:lnTo>
                  <a:lnTo>
                    <a:pt x="2662" y="1306"/>
                  </a:lnTo>
                  <a:lnTo>
                    <a:pt x="2667" y="1306"/>
                  </a:lnTo>
                  <a:lnTo>
                    <a:pt x="2667" y="1308"/>
                  </a:lnTo>
                  <a:lnTo>
                    <a:pt x="2683" y="1308"/>
                  </a:lnTo>
                  <a:lnTo>
                    <a:pt x="2683" y="1308"/>
                  </a:lnTo>
                  <a:lnTo>
                    <a:pt x="2693" y="1308"/>
                  </a:lnTo>
                  <a:lnTo>
                    <a:pt x="2693" y="1308"/>
                  </a:lnTo>
                  <a:lnTo>
                    <a:pt x="2695" y="1308"/>
                  </a:lnTo>
                  <a:lnTo>
                    <a:pt x="2695" y="1308"/>
                  </a:lnTo>
                  <a:lnTo>
                    <a:pt x="2698" y="1308"/>
                  </a:lnTo>
                  <a:lnTo>
                    <a:pt x="2698" y="1309"/>
                  </a:lnTo>
                  <a:lnTo>
                    <a:pt x="2703" y="1309"/>
                  </a:lnTo>
                  <a:lnTo>
                    <a:pt x="2703" y="1309"/>
                  </a:lnTo>
                  <a:lnTo>
                    <a:pt x="2710" y="1309"/>
                  </a:lnTo>
                  <a:lnTo>
                    <a:pt x="2710" y="1309"/>
                  </a:lnTo>
                  <a:lnTo>
                    <a:pt x="2717" y="1309"/>
                  </a:lnTo>
                  <a:lnTo>
                    <a:pt x="2717" y="1311"/>
                  </a:lnTo>
                  <a:lnTo>
                    <a:pt x="2726" y="1311"/>
                  </a:lnTo>
                  <a:lnTo>
                    <a:pt x="2726" y="1311"/>
                  </a:lnTo>
                  <a:lnTo>
                    <a:pt x="2729" y="1311"/>
                  </a:lnTo>
                  <a:lnTo>
                    <a:pt x="2729" y="1311"/>
                  </a:lnTo>
                  <a:lnTo>
                    <a:pt x="2743" y="1311"/>
                  </a:lnTo>
                  <a:lnTo>
                    <a:pt x="2743" y="1313"/>
                  </a:lnTo>
                  <a:lnTo>
                    <a:pt x="2746" y="1313"/>
                  </a:lnTo>
                  <a:lnTo>
                    <a:pt x="2746" y="1313"/>
                  </a:lnTo>
                  <a:lnTo>
                    <a:pt x="2748" y="1313"/>
                  </a:lnTo>
                  <a:lnTo>
                    <a:pt x="2748" y="1313"/>
                  </a:lnTo>
                  <a:lnTo>
                    <a:pt x="2753" y="1313"/>
                  </a:lnTo>
                  <a:lnTo>
                    <a:pt x="2753" y="1313"/>
                  </a:lnTo>
                  <a:lnTo>
                    <a:pt x="2762" y="1313"/>
                  </a:lnTo>
                  <a:lnTo>
                    <a:pt x="2762" y="1314"/>
                  </a:lnTo>
                  <a:lnTo>
                    <a:pt x="2767" y="1314"/>
                  </a:lnTo>
                  <a:lnTo>
                    <a:pt x="2767" y="1314"/>
                  </a:lnTo>
                  <a:lnTo>
                    <a:pt x="2769" y="1314"/>
                  </a:lnTo>
                  <a:lnTo>
                    <a:pt x="2769" y="1314"/>
                  </a:lnTo>
                  <a:lnTo>
                    <a:pt x="2774" y="1314"/>
                  </a:lnTo>
                  <a:lnTo>
                    <a:pt x="2774" y="1314"/>
                  </a:lnTo>
                  <a:lnTo>
                    <a:pt x="2777" y="1314"/>
                  </a:lnTo>
                  <a:lnTo>
                    <a:pt x="2777" y="1314"/>
                  </a:lnTo>
                  <a:lnTo>
                    <a:pt x="2781" y="1314"/>
                  </a:lnTo>
                  <a:lnTo>
                    <a:pt x="2781" y="1316"/>
                  </a:lnTo>
                  <a:lnTo>
                    <a:pt x="2784" y="1316"/>
                  </a:lnTo>
                  <a:lnTo>
                    <a:pt x="2784" y="1316"/>
                  </a:lnTo>
                  <a:lnTo>
                    <a:pt x="2793" y="1316"/>
                  </a:lnTo>
                  <a:lnTo>
                    <a:pt x="2793" y="1317"/>
                  </a:lnTo>
                  <a:lnTo>
                    <a:pt x="2796" y="1317"/>
                  </a:lnTo>
                  <a:lnTo>
                    <a:pt x="2796" y="1317"/>
                  </a:lnTo>
                  <a:lnTo>
                    <a:pt x="2801" y="1317"/>
                  </a:lnTo>
                  <a:lnTo>
                    <a:pt x="2801" y="1317"/>
                  </a:lnTo>
                  <a:lnTo>
                    <a:pt x="2803" y="1317"/>
                  </a:lnTo>
                  <a:lnTo>
                    <a:pt x="2803" y="1319"/>
                  </a:lnTo>
                  <a:lnTo>
                    <a:pt x="2808" y="1319"/>
                  </a:lnTo>
                  <a:lnTo>
                    <a:pt x="2808" y="1319"/>
                  </a:lnTo>
                  <a:lnTo>
                    <a:pt x="2810" y="1319"/>
                  </a:lnTo>
                  <a:lnTo>
                    <a:pt x="2810" y="1319"/>
                  </a:lnTo>
                  <a:lnTo>
                    <a:pt x="2812" y="1319"/>
                  </a:lnTo>
                  <a:lnTo>
                    <a:pt x="2812" y="1319"/>
                  </a:lnTo>
                  <a:lnTo>
                    <a:pt x="2817" y="1319"/>
                  </a:lnTo>
                  <a:lnTo>
                    <a:pt x="2817" y="1321"/>
                  </a:lnTo>
                  <a:lnTo>
                    <a:pt x="2824" y="1321"/>
                  </a:lnTo>
                  <a:lnTo>
                    <a:pt x="2824" y="1321"/>
                  </a:lnTo>
                  <a:lnTo>
                    <a:pt x="2827" y="1321"/>
                  </a:lnTo>
                  <a:lnTo>
                    <a:pt x="2827" y="1321"/>
                  </a:lnTo>
                  <a:lnTo>
                    <a:pt x="2829" y="1321"/>
                  </a:lnTo>
                  <a:lnTo>
                    <a:pt x="2829" y="1321"/>
                  </a:lnTo>
                  <a:lnTo>
                    <a:pt x="2832" y="1321"/>
                  </a:lnTo>
                  <a:lnTo>
                    <a:pt x="2832" y="1322"/>
                  </a:lnTo>
                  <a:lnTo>
                    <a:pt x="2834" y="1322"/>
                  </a:lnTo>
                  <a:lnTo>
                    <a:pt x="2834" y="1322"/>
                  </a:lnTo>
                  <a:lnTo>
                    <a:pt x="2846" y="1322"/>
                  </a:lnTo>
                  <a:lnTo>
                    <a:pt x="2846" y="1324"/>
                  </a:lnTo>
                  <a:lnTo>
                    <a:pt x="2848" y="1324"/>
                  </a:lnTo>
                  <a:lnTo>
                    <a:pt x="2848" y="1324"/>
                  </a:lnTo>
                  <a:lnTo>
                    <a:pt x="2851" y="1324"/>
                  </a:lnTo>
                  <a:lnTo>
                    <a:pt x="2851" y="1324"/>
                  </a:lnTo>
                  <a:lnTo>
                    <a:pt x="2855" y="1324"/>
                  </a:lnTo>
                  <a:lnTo>
                    <a:pt x="2855" y="1324"/>
                  </a:lnTo>
                  <a:lnTo>
                    <a:pt x="2860" y="1324"/>
                  </a:lnTo>
                  <a:lnTo>
                    <a:pt x="2860" y="1324"/>
                  </a:lnTo>
                  <a:lnTo>
                    <a:pt x="2863" y="1324"/>
                  </a:lnTo>
                  <a:lnTo>
                    <a:pt x="2863" y="1325"/>
                  </a:lnTo>
                  <a:lnTo>
                    <a:pt x="2867" y="1325"/>
                  </a:lnTo>
                  <a:lnTo>
                    <a:pt x="2867" y="1325"/>
                  </a:lnTo>
                  <a:lnTo>
                    <a:pt x="2875" y="1325"/>
                  </a:lnTo>
                  <a:lnTo>
                    <a:pt x="2875" y="1325"/>
                  </a:lnTo>
                  <a:lnTo>
                    <a:pt x="2877" y="1325"/>
                  </a:lnTo>
                  <a:lnTo>
                    <a:pt x="2877" y="1325"/>
                  </a:lnTo>
                  <a:lnTo>
                    <a:pt x="2887" y="1325"/>
                  </a:lnTo>
                  <a:lnTo>
                    <a:pt x="2887" y="1325"/>
                  </a:lnTo>
                  <a:lnTo>
                    <a:pt x="2894" y="1325"/>
                  </a:lnTo>
                  <a:lnTo>
                    <a:pt x="2894" y="1327"/>
                  </a:lnTo>
                  <a:lnTo>
                    <a:pt x="2903" y="1327"/>
                  </a:lnTo>
                  <a:lnTo>
                    <a:pt x="2903" y="1327"/>
                  </a:lnTo>
                  <a:lnTo>
                    <a:pt x="2913" y="1327"/>
                  </a:lnTo>
                  <a:lnTo>
                    <a:pt x="2913" y="1327"/>
                  </a:lnTo>
                  <a:lnTo>
                    <a:pt x="2925" y="1327"/>
                  </a:lnTo>
                  <a:lnTo>
                    <a:pt x="2925" y="1329"/>
                  </a:lnTo>
                  <a:lnTo>
                    <a:pt x="2927" y="1329"/>
                  </a:lnTo>
                  <a:lnTo>
                    <a:pt x="2927" y="1329"/>
                  </a:lnTo>
                  <a:lnTo>
                    <a:pt x="2932" y="1329"/>
                  </a:lnTo>
                  <a:lnTo>
                    <a:pt x="2932" y="1329"/>
                  </a:lnTo>
                  <a:lnTo>
                    <a:pt x="2937" y="1329"/>
                  </a:lnTo>
                  <a:lnTo>
                    <a:pt x="2937" y="1329"/>
                  </a:lnTo>
                  <a:lnTo>
                    <a:pt x="2946" y="1329"/>
                  </a:lnTo>
                  <a:lnTo>
                    <a:pt x="2946" y="1330"/>
                  </a:lnTo>
                  <a:lnTo>
                    <a:pt x="2951" y="1330"/>
                  </a:lnTo>
                  <a:lnTo>
                    <a:pt x="2951" y="1330"/>
                  </a:lnTo>
                  <a:lnTo>
                    <a:pt x="2953" y="1330"/>
                  </a:lnTo>
                  <a:lnTo>
                    <a:pt x="2953" y="1330"/>
                  </a:lnTo>
                  <a:lnTo>
                    <a:pt x="2956" y="1330"/>
                  </a:lnTo>
                  <a:lnTo>
                    <a:pt x="2956" y="1330"/>
                  </a:lnTo>
                  <a:lnTo>
                    <a:pt x="2963" y="1330"/>
                  </a:lnTo>
                  <a:lnTo>
                    <a:pt x="2963" y="1332"/>
                  </a:lnTo>
                  <a:lnTo>
                    <a:pt x="2965" y="1332"/>
                  </a:lnTo>
                  <a:lnTo>
                    <a:pt x="2965" y="1332"/>
                  </a:lnTo>
                  <a:lnTo>
                    <a:pt x="2968" y="1332"/>
                  </a:lnTo>
                  <a:lnTo>
                    <a:pt x="2968" y="1332"/>
                  </a:lnTo>
                  <a:lnTo>
                    <a:pt x="2975" y="1332"/>
                  </a:lnTo>
                  <a:lnTo>
                    <a:pt x="2975" y="1332"/>
                  </a:lnTo>
                  <a:lnTo>
                    <a:pt x="2980" y="1332"/>
                  </a:lnTo>
                  <a:lnTo>
                    <a:pt x="2980" y="1332"/>
                  </a:lnTo>
                  <a:lnTo>
                    <a:pt x="2982" y="1332"/>
                  </a:lnTo>
                  <a:lnTo>
                    <a:pt x="2982" y="1334"/>
                  </a:lnTo>
                  <a:lnTo>
                    <a:pt x="2985" y="1334"/>
                  </a:lnTo>
                  <a:lnTo>
                    <a:pt x="2985" y="1334"/>
                  </a:lnTo>
                  <a:lnTo>
                    <a:pt x="2987" y="1334"/>
                  </a:lnTo>
                  <a:lnTo>
                    <a:pt x="2987" y="1334"/>
                  </a:lnTo>
                  <a:lnTo>
                    <a:pt x="2989" y="1334"/>
                  </a:lnTo>
                  <a:lnTo>
                    <a:pt x="2989" y="1334"/>
                  </a:lnTo>
                  <a:lnTo>
                    <a:pt x="2992" y="1334"/>
                  </a:lnTo>
                  <a:lnTo>
                    <a:pt x="2992" y="1335"/>
                  </a:lnTo>
                  <a:lnTo>
                    <a:pt x="2994" y="1335"/>
                  </a:lnTo>
                  <a:lnTo>
                    <a:pt x="2994" y="1335"/>
                  </a:lnTo>
                  <a:lnTo>
                    <a:pt x="3011" y="1335"/>
                  </a:lnTo>
                  <a:lnTo>
                    <a:pt x="3011" y="1337"/>
                  </a:lnTo>
                  <a:lnTo>
                    <a:pt x="3013" y="1337"/>
                  </a:lnTo>
                  <a:lnTo>
                    <a:pt x="3013" y="1337"/>
                  </a:lnTo>
                  <a:lnTo>
                    <a:pt x="3020" y="1337"/>
                  </a:lnTo>
                  <a:lnTo>
                    <a:pt x="3020" y="1337"/>
                  </a:lnTo>
                  <a:lnTo>
                    <a:pt x="3025" y="1337"/>
                  </a:lnTo>
                  <a:lnTo>
                    <a:pt x="3025" y="1337"/>
                  </a:lnTo>
                  <a:lnTo>
                    <a:pt x="3028" y="1337"/>
                  </a:lnTo>
                  <a:lnTo>
                    <a:pt x="3028" y="1338"/>
                  </a:lnTo>
                  <a:lnTo>
                    <a:pt x="3030" y="1338"/>
                  </a:lnTo>
                  <a:lnTo>
                    <a:pt x="3030" y="1338"/>
                  </a:lnTo>
                  <a:lnTo>
                    <a:pt x="3032" y="1338"/>
                  </a:lnTo>
                  <a:lnTo>
                    <a:pt x="3032" y="1338"/>
                  </a:lnTo>
                  <a:lnTo>
                    <a:pt x="3039" y="1338"/>
                  </a:lnTo>
                  <a:lnTo>
                    <a:pt x="3039" y="1340"/>
                  </a:lnTo>
                  <a:lnTo>
                    <a:pt x="3042" y="1340"/>
                  </a:lnTo>
                  <a:lnTo>
                    <a:pt x="3042" y="1340"/>
                  </a:lnTo>
                  <a:lnTo>
                    <a:pt x="3044" y="1340"/>
                  </a:lnTo>
                  <a:lnTo>
                    <a:pt x="3044" y="1340"/>
                  </a:lnTo>
                  <a:lnTo>
                    <a:pt x="3051" y="1340"/>
                  </a:lnTo>
                  <a:lnTo>
                    <a:pt x="3051" y="1342"/>
                  </a:lnTo>
                  <a:lnTo>
                    <a:pt x="3054" y="1342"/>
                  </a:lnTo>
                  <a:lnTo>
                    <a:pt x="3054" y="1342"/>
                  </a:lnTo>
                  <a:lnTo>
                    <a:pt x="3059" y="1342"/>
                  </a:lnTo>
                  <a:lnTo>
                    <a:pt x="3059" y="1342"/>
                  </a:lnTo>
                  <a:lnTo>
                    <a:pt x="3063" y="1342"/>
                  </a:lnTo>
                  <a:lnTo>
                    <a:pt x="3063" y="1342"/>
                  </a:lnTo>
                  <a:lnTo>
                    <a:pt x="3073" y="1342"/>
                  </a:lnTo>
                  <a:lnTo>
                    <a:pt x="3073" y="1343"/>
                  </a:lnTo>
                  <a:lnTo>
                    <a:pt x="3075" y="1343"/>
                  </a:lnTo>
                  <a:lnTo>
                    <a:pt x="3075" y="1343"/>
                  </a:lnTo>
                  <a:lnTo>
                    <a:pt x="3080" y="1343"/>
                  </a:lnTo>
                  <a:lnTo>
                    <a:pt x="3080" y="1343"/>
                  </a:lnTo>
                  <a:lnTo>
                    <a:pt x="3085" y="1343"/>
                  </a:lnTo>
                  <a:lnTo>
                    <a:pt x="3085" y="1345"/>
                  </a:lnTo>
                  <a:lnTo>
                    <a:pt x="3087" y="1345"/>
                  </a:lnTo>
                  <a:lnTo>
                    <a:pt x="3087" y="1345"/>
                  </a:lnTo>
                  <a:lnTo>
                    <a:pt x="3092" y="1345"/>
                  </a:lnTo>
                  <a:lnTo>
                    <a:pt x="3092" y="1346"/>
                  </a:lnTo>
                  <a:lnTo>
                    <a:pt x="3106" y="1346"/>
                  </a:lnTo>
                  <a:lnTo>
                    <a:pt x="3106" y="1346"/>
                  </a:lnTo>
                  <a:lnTo>
                    <a:pt x="3109" y="1346"/>
                  </a:lnTo>
                  <a:lnTo>
                    <a:pt x="3109" y="1346"/>
                  </a:lnTo>
                  <a:lnTo>
                    <a:pt x="3111" y="1346"/>
                  </a:lnTo>
                  <a:lnTo>
                    <a:pt x="3111" y="1348"/>
                  </a:lnTo>
                  <a:lnTo>
                    <a:pt x="3114" y="1348"/>
                  </a:lnTo>
                  <a:lnTo>
                    <a:pt x="3114" y="1348"/>
                  </a:lnTo>
                  <a:lnTo>
                    <a:pt x="3121" y="1348"/>
                  </a:lnTo>
                  <a:lnTo>
                    <a:pt x="3121" y="1348"/>
                  </a:lnTo>
                  <a:lnTo>
                    <a:pt x="3123" y="1348"/>
                  </a:lnTo>
                  <a:lnTo>
                    <a:pt x="3123" y="1348"/>
                  </a:lnTo>
                  <a:lnTo>
                    <a:pt x="3125" y="1348"/>
                  </a:lnTo>
                  <a:lnTo>
                    <a:pt x="3125" y="1348"/>
                  </a:lnTo>
                  <a:lnTo>
                    <a:pt x="3133" y="1348"/>
                  </a:lnTo>
                  <a:lnTo>
                    <a:pt x="3133" y="1350"/>
                  </a:lnTo>
                  <a:lnTo>
                    <a:pt x="3140" y="1350"/>
                  </a:lnTo>
                  <a:lnTo>
                    <a:pt x="3140" y="1350"/>
                  </a:lnTo>
                  <a:lnTo>
                    <a:pt x="3142" y="1350"/>
                  </a:lnTo>
                  <a:lnTo>
                    <a:pt x="3142" y="1350"/>
                  </a:lnTo>
                  <a:lnTo>
                    <a:pt x="3149" y="1350"/>
                  </a:lnTo>
                  <a:lnTo>
                    <a:pt x="3149" y="1350"/>
                  </a:lnTo>
                  <a:lnTo>
                    <a:pt x="3154" y="1350"/>
                  </a:lnTo>
                  <a:lnTo>
                    <a:pt x="3154" y="1351"/>
                  </a:lnTo>
                  <a:lnTo>
                    <a:pt x="3166" y="1351"/>
                  </a:lnTo>
                  <a:lnTo>
                    <a:pt x="3166" y="1351"/>
                  </a:lnTo>
                  <a:lnTo>
                    <a:pt x="3171" y="1351"/>
                  </a:lnTo>
                  <a:lnTo>
                    <a:pt x="3171" y="1351"/>
                  </a:lnTo>
                  <a:lnTo>
                    <a:pt x="3173" y="1351"/>
                  </a:lnTo>
                  <a:lnTo>
                    <a:pt x="3173" y="1351"/>
                  </a:lnTo>
                  <a:lnTo>
                    <a:pt x="3178" y="1351"/>
                  </a:lnTo>
                  <a:lnTo>
                    <a:pt x="3178" y="1351"/>
                  </a:lnTo>
                  <a:lnTo>
                    <a:pt x="3188" y="1351"/>
                  </a:lnTo>
                  <a:lnTo>
                    <a:pt x="3188" y="1353"/>
                  </a:lnTo>
                  <a:lnTo>
                    <a:pt x="3190" y="1353"/>
                  </a:lnTo>
                  <a:lnTo>
                    <a:pt x="3190" y="1353"/>
                  </a:lnTo>
                  <a:lnTo>
                    <a:pt x="3195" y="1353"/>
                  </a:lnTo>
                  <a:lnTo>
                    <a:pt x="3195" y="1353"/>
                  </a:lnTo>
                  <a:lnTo>
                    <a:pt x="3200" y="1353"/>
                  </a:lnTo>
                  <a:lnTo>
                    <a:pt x="3200" y="1354"/>
                  </a:lnTo>
                  <a:lnTo>
                    <a:pt x="3207" y="1354"/>
                  </a:lnTo>
                  <a:lnTo>
                    <a:pt x="3207" y="1354"/>
                  </a:lnTo>
                  <a:lnTo>
                    <a:pt x="3219" y="1354"/>
                  </a:lnTo>
                  <a:lnTo>
                    <a:pt x="3219" y="1354"/>
                  </a:lnTo>
                  <a:lnTo>
                    <a:pt x="3223" y="1354"/>
                  </a:lnTo>
                  <a:lnTo>
                    <a:pt x="3223" y="1354"/>
                  </a:lnTo>
                  <a:lnTo>
                    <a:pt x="3226" y="1354"/>
                  </a:lnTo>
                  <a:lnTo>
                    <a:pt x="3226" y="1354"/>
                  </a:lnTo>
                  <a:lnTo>
                    <a:pt x="3228" y="1354"/>
                  </a:lnTo>
                  <a:lnTo>
                    <a:pt x="3228" y="1356"/>
                  </a:lnTo>
                  <a:lnTo>
                    <a:pt x="3231" y="1356"/>
                  </a:lnTo>
                  <a:lnTo>
                    <a:pt x="3231" y="1356"/>
                  </a:lnTo>
                  <a:lnTo>
                    <a:pt x="3233" y="1356"/>
                  </a:lnTo>
                  <a:lnTo>
                    <a:pt x="3233" y="1356"/>
                  </a:lnTo>
                  <a:lnTo>
                    <a:pt x="3240" y="1356"/>
                  </a:lnTo>
                  <a:lnTo>
                    <a:pt x="3240" y="1358"/>
                  </a:lnTo>
                  <a:lnTo>
                    <a:pt x="3245" y="1358"/>
                  </a:lnTo>
                  <a:lnTo>
                    <a:pt x="3245" y="1358"/>
                  </a:lnTo>
                  <a:lnTo>
                    <a:pt x="3250" y="1358"/>
                  </a:lnTo>
                  <a:lnTo>
                    <a:pt x="3250" y="1358"/>
                  </a:lnTo>
                  <a:lnTo>
                    <a:pt x="3252" y="1358"/>
                  </a:lnTo>
                  <a:lnTo>
                    <a:pt x="3252" y="1358"/>
                  </a:lnTo>
                  <a:lnTo>
                    <a:pt x="3257" y="1358"/>
                  </a:lnTo>
                  <a:lnTo>
                    <a:pt x="3257" y="1359"/>
                  </a:lnTo>
                  <a:lnTo>
                    <a:pt x="3259" y="1359"/>
                  </a:lnTo>
                  <a:lnTo>
                    <a:pt x="3259" y="1359"/>
                  </a:lnTo>
                  <a:lnTo>
                    <a:pt x="3269" y="1359"/>
                  </a:lnTo>
                  <a:lnTo>
                    <a:pt x="3269" y="1361"/>
                  </a:lnTo>
                  <a:lnTo>
                    <a:pt x="3271" y="1361"/>
                  </a:lnTo>
                  <a:lnTo>
                    <a:pt x="3271" y="1361"/>
                  </a:lnTo>
                  <a:lnTo>
                    <a:pt x="3281" y="1361"/>
                  </a:lnTo>
                  <a:lnTo>
                    <a:pt x="3281" y="1361"/>
                  </a:lnTo>
                  <a:lnTo>
                    <a:pt x="3283" y="1361"/>
                  </a:lnTo>
                  <a:lnTo>
                    <a:pt x="3283" y="1361"/>
                  </a:lnTo>
                  <a:lnTo>
                    <a:pt x="3286" y="1361"/>
                  </a:lnTo>
                  <a:lnTo>
                    <a:pt x="3286" y="1361"/>
                  </a:lnTo>
                  <a:lnTo>
                    <a:pt x="3290" y="1361"/>
                  </a:lnTo>
                  <a:lnTo>
                    <a:pt x="3290" y="1363"/>
                  </a:lnTo>
                  <a:lnTo>
                    <a:pt x="3293" y="1363"/>
                  </a:lnTo>
                  <a:lnTo>
                    <a:pt x="3293" y="1363"/>
                  </a:lnTo>
                  <a:lnTo>
                    <a:pt x="3297" y="1363"/>
                  </a:lnTo>
                  <a:lnTo>
                    <a:pt x="3297" y="1363"/>
                  </a:lnTo>
                  <a:lnTo>
                    <a:pt x="3300" y="1363"/>
                  </a:lnTo>
                  <a:lnTo>
                    <a:pt x="3300" y="1363"/>
                  </a:lnTo>
                  <a:lnTo>
                    <a:pt x="3321" y="1363"/>
                  </a:lnTo>
                  <a:lnTo>
                    <a:pt x="3321" y="1364"/>
                  </a:lnTo>
                  <a:lnTo>
                    <a:pt x="3329" y="1364"/>
                  </a:lnTo>
                  <a:lnTo>
                    <a:pt x="3329" y="1364"/>
                  </a:lnTo>
                  <a:lnTo>
                    <a:pt x="3333" y="1364"/>
                  </a:lnTo>
                  <a:lnTo>
                    <a:pt x="3333" y="1364"/>
                  </a:lnTo>
                  <a:lnTo>
                    <a:pt x="3338" y="1364"/>
                  </a:lnTo>
                  <a:lnTo>
                    <a:pt x="3338" y="1364"/>
                  </a:lnTo>
                  <a:lnTo>
                    <a:pt x="3350" y="1364"/>
                  </a:lnTo>
                  <a:lnTo>
                    <a:pt x="3350" y="1366"/>
                  </a:lnTo>
                  <a:lnTo>
                    <a:pt x="3352" y="1366"/>
                  </a:lnTo>
                  <a:lnTo>
                    <a:pt x="3352" y="1366"/>
                  </a:lnTo>
                  <a:lnTo>
                    <a:pt x="3362" y="1366"/>
                  </a:lnTo>
                  <a:lnTo>
                    <a:pt x="3362" y="1366"/>
                  </a:lnTo>
                  <a:lnTo>
                    <a:pt x="3364" y="1366"/>
                  </a:lnTo>
                  <a:lnTo>
                    <a:pt x="3364" y="1366"/>
                  </a:lnTo>
                  <a:lnTo>
                    <a:pt x="3367" y="1366"/>
                  </a:lnTo>
                  <a:lnTo>
                    <a:pt x="3367" y="1367"/>
                  </a:lnTo>
                  <a:lnTo>
                    <a:pt x="3369" y="1367"/>
                  </a:lnTo>
                  <a:lnTo>
                    <a:pt x="3369" y="1367"/>
                  </a:lnTo>
                  <a:lnTo>
                    <a:pt x="3372" y="1367"/>
                  </a:lnTo>
                  <a:lnTo>
                    <a:pt x="3372" y="1367"/>
                  </a:lnTo>
                  <a:lnTo>
                    <a:pt x="3376" y="1367"/>
                  </a:lnTo>
                  <a:lnTo>
                    <a:pt x="3376" y="1369"/>
                  </a:lnTo>
                  <a:lnTo>
                    <a:pt x="3381" y="1369"/>
                  </a:lnTo>
                  <a:lnTo>
                    <a:pt x="3381" y="1369"/>
                  </a:lnTo>
                  <a:lnTo>
                    <a:pt x="3398" y="1369"/>
                  </a:lnTo>
                  <a:lnTo>
                    <a:pt x="3398" y="1369"/>
                  </a:lnTo>
                  <a:lnTo>
                    <a:pt x="3400" y="1369"/>
                  </a:lnTo>
                  <a:lnTo>
                    <a:pt x="3400" y="1369"/>
                  </a:lnTo>
                  <a:lnTo>
                    <a:pt x="3410" y="1369"/>
                  </a:lnTo>
                  <a:lnTo>
                    <a:pt x="3410" y="1371"/>
                  </a:lnTo>
                  <a:lnTo>
                    <a:pt x="3419" y="1371"/>
                  </a:lnTo>
                  <a:lnTo>
                    <a:pt x="3419" y="1371"/>
                  </a:lnTo>
                  <a:lnTo>
                    <a:pt x="3427" y="1371"/>
                  </a:lnTo>
                  <a:lnTo>
                    <a:pt x="3427" y="1372"/>
                  </a:lnTo>
                  <a:lnTo>
                    <a:pt x="3446" y="1372"/>
                  </a:lnTo>
                  <a:lnTo>
                    <a:pt x="3446" y="1372"/>
                  </a:lnTo>
                  <a:lnTo>
                    <a:pt x="3448" y="1372"/>
                  </a:lnTo>
                  <a:lnTo>
                    <a:pt x="3448" y="1372"/>
                  </a:lnTo>
                  <a:lnTo>
                    <a:pt x="3453" y="1372"/>
                  </a:lnTo>
                  <a:lnTo>
                    <a:pt x="3453" y="1372"/>
                  </a:lnTo>
                  <a:lnTo>
                    <a:pt x="3462" y="1372"/>
                  </a:lnTo>
                  <a:lnTo>
                    <a:pt x="3462" y="1374"/>
                  </a:lnTo>
                  <a:lnTo>
                    <a:pt x="3470" y="1374"/>
                  </a:lnTo>
                  <a:lnTo>
                    <a:pt x="3470" y="1374"/>
                  </a:lnTo>
                  <a:lnTo>
                    <a:pt x="3472" y="1374"/>
                  </a:lnTo>
                  <a:lnTo>
                    <a:pt x="3472" y="1374"/>
                  </a:lnTo>
                  <a:lnTo>
                    <a:pt x="3477" y="1374"/>
                  </a:lnTo>
                  <a:lnTo>
                    <a:pt x="3477" y="1374"/>
                  </a:lnTo>
                  <a:lnTo>
                    <a:pt x="3481" y="1374"/>
                  </a:lnTo>
                  <a:lnTo>
                    <a:pt x="3481" y="1375"/>
                  </a:lnTo>
                  <a:lnTo>
                    <a:pt x="3484" y="1375"/>
                  </a:lnTo>
                  <a:lnTo>
                    <a:pt x="3484" y="1375"/>
                  </a:lnTo>
                  <a:lnTo>
                    <a:pt x="3489" y="1375"/>
                  </a:lnTo>
                  <a:lnTo>
                    <a:pt x="3489" y="1375"/>
                  </a:lnTo>
                  <a:lnTo>
                    <a:pt x="3510" y="1375"/>
                  </a:lnTo>
                  <a:lnTo>
                    <a:pt x="3510" y="1377"/>
                  </a:lnTo>
                  <a:lnTo>
                    <a:pt x="3517" y="1377"/>
                  </a:lnTo>
                  <a:lnTo>
                    <a:pt x="3517" y="1379"/>
                  </a:lnTo>
                  <a:lnTo>
                    <a:pt x="3522" y="1379"/>
                  </a:lnTo>
                  <a:lnTo>
                    <a:pt x="3522" y="1379"/>
                  </a:lnTo>
                  <a:lnTo>
                    <a:pt x="3527" y="1379"/>
                  </a:lnTo>
                  <a:lnTo>
                    <a:pt x="3527" y="1379"/>
                  </a:lnTo>
                  <a:lnTo>
                    <a:pt x="3532" y="1379"/>
                  </a:lnTo>
                  <a:lnTo>
                    <a:pt x="3532" y="1379"/>
                  </a:lnTo>
                  <a:lnTo>
                    <a:pt x="3541" y="1379"/>
                  </a:lnTo>
                  <a:lnTo>
                    <a:pt x="3541" y="1380"/>
                  </a:lnTo>
                  <a:lnTo>
                    <a:pt x="3546" y="1380"/>
                  </a:lnTo>
                  <a:lnTo>
                    <a:pt x="3546" y="1380"/>
                  </a:lnTo>
                  <a:lnTo>
                    <a:pt x="3551" y="1380"/>
                  </a:lnTo>
                  <a:lnTo>
                    <a:pt x="3551" y="1380"/>
                  </a:lnTo>
                  <a:lnTo>
                    <a:pt x="3560" y="1380"/>
                  </a:lnTo>
                  <a:lnTo>
                    <a:pt x="3560" y="1382"/>
                  </a:lnTo>
                  <a:lnTo>
                    <a:pt x="3563" y="1382"/>
                  </a:lnTo>
                  <a:lnTo>
                    <a:pt x="3563" y="1382"/>
                  </a:lnTo>
                  <a:lnTo>
                    <a:pt x="3567" y="1382"/>
                  </a:lnTo>
                  <a:lnTo>
                    <a:pt x="3567" y="1382"/>
                  </a:lnTo>
                  <a:lnTo>
                    <a:pt x="3582" y="1382"/>
                  </a:lnTo>
                  <a:lnTo>
                    <a:pt x="3582" y="1382"/>
                  </a:lnTo>
                  <a:lnTo>
                    <a:pt x="3584" y="1382"/>
                  </a:lnTo>
                  <a:lnTo>
                    <a:pt x="3584" y="1383"/>
                  </a:lnTo>
                  <a:lnTo>
                    <a:pt x="3606" y="1383"/>
                  </a:lnTo>
                  <a:lnTo>
                    <a:pt x="3606" y="1383"/>
                  </a:lnTo>
                  <a:lnTo>
                    <a:pt x="3608" y="1383"/>
                  </a:lnTo>
                  <a:lnTo>
                    <a:pt x="3608" y="1383"/>
                  </a:lnTo>
                  <a:lnTo>
                    <a:pt x="3610" y="1383"/>
                  </a:lnTo>
                  <a:lnTo>
                    <a:pt x="3610" y="1383"/>
                  </a:lnTo>
                  <a:lnTo>
                    <a:pt x="3615" y="1383"/>
                  </a:lnTo>
                  <a:lnTo>
                    <a:pt x="3615" y="1385"/>
                  </a:lnTo>
                  <a:lnTo>
                    <a:pt x="3625" y="1385"/>
                  </a:lnTo>
                  <a:lnTo>
                    <a:pt x="3625" y="1385"/>
                  </a:lnTo>
                  <a:lnTo>
                    <a:pt x="3630" y="1385"/>
                  </a:lnTo>
                  <a:lnTo>
                    <a:pt x="3630" y="1385"/>
                  </a:lnTo>
                  <a:lnTo>
                    <a:pt x="3639" y="1385"/>
                  </a:lnTo>
                  <a:lnTo>
                    <a:pt x="3639" y="1387"/>
                  </a:lnTo>
                  <a:lnTo>
                    <a:pt x="3644" y="1387"/>
                  </a:lnTo>
                  <a:lnTo>
                    <a:pt x="3644" y="1387"/>
                  </a:lnTo>
                  <a:lnTo>
                    <a:pt x="3646" y="1387"/>
                  </a:lnTo>
                  <a:lnTo>
                    <a:pt x="3646" y="1387"/>
                  </a:lnTo>
                  <a:lnTo>
                    <a:pt x="3656" y="1387"/>
                  </a:lnTo>
                  <a:lnTo>
                    <a:pt x="3656" y="1387"/>
                  </a:lnTo>
                  <a:lnTo>
                    <a:pt x="3661" y="1387"/>
                  </a:lnTo>
                  <a:lnTo>
                    <a:pt x="3661" y="1388"/>
                  </a:lnTo>
                  <a:lnTo>
                    <a:pt x="3670" y="1388"/>
                  </a:lnTo>
                  <a:lnTo>
                    <a:pt x="3670" y="1388"/>
                  </a:lnTo>
                  <a:lnTo>
                    <a:pt x="3687" y="1388"/>
                  </a:lnTo>
                  <a:lnTo>
                    <a:pt x="3687" y="1388"/>
                  </a:lnTo>
                  <a:lnTo>
                    <a:pt x="3689" y="1388"/>
                  </a:lnTo>
                  <a:lnTo>
                    <a:pt x="3689" y="1388"/>
                  </a:lnTo>
                  <a:lnTo>
                    <a:pt x="3701" y="1388"/>
                  </a:lnTo>
                  <a:lnTo>
                    <a:pt x="3701" y="1388"/>
                  </a:lnTo>
                  <a:lnTo>
                    <a:pt x="3704" y="1388"/>
                  </a:lnTo>
                  <a:lnTo>
                    <a:pt x="3704" y="1390"/>
                  </a:lnTo>
                  <a:lnTo>
                    <a:pt x="3708" y="1390"/>
                  </a:lnTo>
                  <a:lnTo>
                    <a:pt x="3708" y="1390"/>
                  </a:lnTo>
                  <a:lnTo>
                    <a:pt x="3716" y="1390"/>
                  </a:lnTo>
                  <a:lnTo>
                    <a:pt x="3716" y="1390"/>
                  </a:lnTo>
                  <a:lnTo>
                    <a:pt x="3720" y="1390"/>
                  </a:lnTo>
                  <a:lnTo>
                    <a:pt x="3720" y="1390"/>
                  </a:lnTo>
                  <a:lnTo>
                    <a:pt x="3723" y="1390"/>
                  </a:lnTo>
                  <a:lnTo>
                    <a:pt x="3723" y="1392"/>
                  </a:lnTo>
                  <a:lnTo>
                    <a:pt x="3740" y="1392"/>
                  </a:lnTo>
                  <a:lnTo>
                    <a:pt x="3740" y="1392"/>
                  </a:lnTo>
                  <a:lnTo>
                    <a:pt x="3747" y="1392"/>
                  </a:lnTo>
                  <a:lnTo>
                    <a:pt x="3747" y="1392"/>
                  </a:lnTo>
                  <a:lnTo>
                    <a:pt x="3754" y="1392"/>
                  </a:lnTo>
                  <a:lnTo>
                    <a:pt x="3754" y="1392"/>
                  </a:lnTo>
                  <a:lnTo>
                    <a:pt x="3759" y="1392"/>
                  </a:lnTo>
                  <a:lnTo>
                    <a:pt x="3759" y="1393"/>
                  </a:lnTo>
                  <a:lnTo>
                    <a:pt x="3763" y="1393"/>
                  </a:lnTo>
                  <a:lnTo>
                    <a:pt x="3763" y="1393"/>
                  </a:lnTo>
                  <a:lnTo>
                    <a:pt x="3768" y="1393"/>
                  </a:lnTo>
                  <a:lnTo>
                    <a:pt x="3768" y="1395"/>
                  </a:lnTo>
                  <a:lnTo>
                    <a:pt x="3785" y="1395"/>
                  </a:lnTo>
                  <a:lnTo>
                    <a:pt x="3785" y="1395"/>
                  </a:lnTo>
                  <a:lnTo>
                    <a:pt x="3818" y="1395"/>
                  </a:lnTo>
                  <a:lnTo>
                    <a:pt x="3818" y="1395"/>
                  </a:lnTo>
                  <a:lnTo>
                    <a:pt x="3828" y="1395"/>
                  </a:lnTo>
                  <a:lnTo>
                    <a:pt x="3828" y="1395"/>
                  </a:lnTo>
                  <a:lnTo>
                    <a:pt x="3833" y="1395"/>
                  </a:lnTo>
                  <a:lnTo>
                    <a:pt x="3833" y="1396"/>
                  </a:lnTo>
                  <a:lnTo>
                    <a:pt x="3849" y="1396"/>
                  </a:lnTo>
                  <a:lnTo>
                    <a:pt x="3849" y="1396"/>
                  </a:lnTo>
                  <a:lnTo>
                    <a:pt x="3861" y="1396"/>
                  </a:lnTo>
                  <a:lnTo>
                    <a:pt x="3861" y="1396"/>
                  </a:lnTo>
                  <a:lnTo>
                    <a:pt x="3873" y="1396"/>
                  </a:lnTo>
                  <a:lnTo>
                    <a:pt x="3873" y="1398"/>
                  </a:lnTo>
                  <a:lnTo>
                    <a:pt x="3883" y="1398"/>
                  </a:lnTo>
                  <a:lnTo>
                    <a:pt x="3883" y="1398"/>
                  </a:lnTo>
                  <a:lnTo>
                    <a:pt x="3895" y="1398"/>
                  </a:lnTo>
                  <a:lnTo>
                    <a:pt x="3895" y="1398"/>
                  </a:lnTo>
                  <a:lnTo>
                    <a:pt x="3900" y="1398"/>
                  </a:lnTo>
                  <a:lnTo>
                    <a:pt x="3900" y="1398"/>
                  </a:lnTo>
                  <a:lnTo>
                    <a:pt x="3902" y="1398"/>
                  </a:lnTo>
                  <a:lnTo>
                    <a:pt x="3902" y="1400"/>
                  </a:lnTo>
                  <a:lnTo>
                    <a:pt x="3909" y="1400"/>
                  </a:lnTo>
                  <a:lnTo>
                    <a:pt x="3909" y="1400"/>
                  </a:lnTo>
                  <a:lnTo>
                    <a:pt x="3916" y="1400"/>
                  </a:lnTo>
                  <a:lnTo>
                    <a:pt x="3916" y="1400"/>
                  </a:lnTo>
                  <a:lnTo>
                    <a:pt x="3919" y="1400"/>
                  </a:lnTo>
                  <a:lnTo>
                    <a:pt x="3919" y="1401"/>
                  </a:lnTo>
                  <a:lnTo>
                    <a:pt x="3923" y="1401"/>
                  </a:lnTo>
                  <a:lnTo>
                    <a:pt x="3923" y="1401"/>
                  </a:lnTo>
                  <a:lnTo>
                    <a:pt x="3928" y="1401"/>
                  </a:lnTo>
                  <a:lnTo>
                    <a:pt x="3928" y="1401"/>
                  </a:lnTo>
                  <a:lnTo>
                    <a:pt x="3933" y="1401"/>
                  </a:lnTo>
                  <a:lnTo>
                    <a:pt x="3933" y="1401"/>
                  </a:lnTo>
                  <a:lnTo>
                    <a:pt x="3940" y="1401"/>
                  </a:lnTo>
                  <a:lnTo>
                    <a:pt x="3940" y="1403"/>
                  </a:lnTo>
                  <a:lnTo>
                    <a:pt x="3947" y="1403"/>
                  </a:lnTo>
                  <a:lnTo>
                    <a:pt x="3947" y="1403"/>
                  </a:lnTo>
                  <a:lnTo>
                    <a:pt x="3955" y="1403"/>
                  </a:lnTo>
                  <a:lnTo>
                    <a:pt x="3955" y="1403"/>
                  </a:lnTo>
                  <a:lnTo>
                    <a:pt x="3959" y="1403"/>
                  </a:lnTo>
                  <a:lnTo>
                    <a:pt x="3959" y="1404"/>
                  </a:lnTo>
                  <a:lnTo>
                    <a:pt x="3971" y="1404"/>
                  </a:lnTo>
                  <a:lnTo>
                    <a:pt x="3971" y="1404"/>
                  </a:lnTo>
                  <a:lnTo>
                    <a:pt x="3983" y="1404"/>
                  </a:lnTo>
                  <a:lnTo>
                    <a:pt x="3983" y="1404"/>
                  </a:lnTo>
                  <a:lnTo>
                    <a:pt x="3986" y="1404"/>
                  </a:lnTo>
                  <a:lnTo>
                    <a:pt x="3986" y="1404"/>
                  </a:lnTo>
                  <a:lnTo>
                    <a:pt x="3988" y="1404"/>
                  </a:lnTo>
                  <a:lnTo>
                    <a:pt x="3988" y="1406"/>
                  </a:lnTo>
                  <a:lnTo>
                    <a:pt x="3993" y="1406"/>
                  </a:lnTo>
                  <a:lnTo>
                    <a:pt x="3993" y="1406"/>
                  </a:lnTo>
                  <a:lnTo>
                    <a:pt x="3998" y="1406"/>
                  </a:lnTo>
                  <a:lnTo>
                    <a:pt x="3998" y="1406"/>
                  </a:lnTo>
                  <a:lnTo>
                    <a:pt x="4017" y="1406"/>
                  </a:lnTo>
                  <a:lnTo>
                    <a:pt x="4017" y="1406"/>
                  </a:lnTo>
                  <a:lnTo>
                    <a:pt x="4021" y="1406"/>
                  </a:lnTo>
                  <a:lnTo>
                    <a:pt x="4021" y="1408"/>
                  </a:lnTo>
                  <a:lnTo>
                    <a:pt x="4026" y="1408"/>
                  </a:lnTo>
                  <a:lnTo>
                    <a:pt x="4026" y="1408"/>
                  </a:lnTo>
                  <a:lnTo>
                    <a:pt x="4031" y="1408"/>
                  </a:lnTo>
                  <a:lnTo>
                    <a:pt x="4031" y="1408"/>
                  </a:lnTo>
                  <a:lnTo>
                    <a:pt x="4036" y="1408"/>
                  </a:lnTo>
                  <a:lnTo>
                    <a:pt x="4036" y="1408"/>
                  </a:lnTo>
                  <a:lnTo>
                    <a:pt x="4043" y="1408"/>
                  </a:lnTo>
                  <a:lnTo>
                    <a:pt x="4043" y="1409"/>
                  </a:lnTo>
                  <a:lnTo>
                    <a:pt x="4052" y="1409"/>
                  </a:lnTo>
                  <a:lnTo>
                    <a:pt x="4052" y="1409"/>
                  </a:lnTo>
                  <a:lnTo>
                    <a:pt x="4076" y="1409"/>
                  </a:lnTo>
                  <a:lnTo>
                    <a:pt x="4076" y="1409"/>
                  </a:lnTo>
                  <a:lnTo>
                    <a:pt x="4081" y="1409"/>
                  </a:lnTo>
                  <a:lnTo>
                    <a:pt x="4081" y="1409"/>
                  </a:lnTo>
                  <a:lnTo>
                    <a:pt x="4084" y="1409"/>
                  </a:lnTo>
                  <a:lnTo>
                    <a:pt x="4084" y="1411"/>
                  </a:lnTo>
                  <a:lnTo>
                    <a:pt x="4093" y="1411"/>
                  </a:lnTo>
                  <a:lnTo>
                    <a:pt x="4093" y="1411"/>
                  </a:lnTo>
                  <a:lnTo>
                    <a:pt x="4098" y="1411"/>
                  </a:lnTo>
                  <a:lnTo>
                    <a:pt x="4098" y="1411"/>
                  </a:lnTo>
                  <a:lnTo>
                    <a:pt x="4117" y="1411"/>
                  </a:lnTo>
                  <a:lnTo>
                    <a:pt x="4117" y="1411"/>
                  </a:lnTo>
                  <a:lnTo>
                    <a:pt x="4119" y="1411"/>
                  </a:lnTo>
                  <a:lnTo>
                    <a:pt x="4119" y="1412"/>
                  </a:lnTo>
                  <a:lnTo>
                    <a:pt x="4124" y="1412"/>
                  </a:lnTo>
                  <a:lnTo>
                    <a:pt x="4124" y="1412"/>
                  </a:lnTo>
                  <a:lnTo>
                    <a:pt x="4127" y="1412"/>
                  </a:lnTo>
                  <a:lnTo>
                    <a:pt x="4127" y="1412"/>
                  </a:lnTo>
                  <a:lnTo>
                    <a:pt x="4138" y="1412"/>
                  </a:lnTo>
                  <a:lnTo>
                    <a:pt x="4138" y="1414"/>
                  </a:lnTo>
                  <a:lnTo>
                    <a:pt x="4141" y="1414"/>
                  </a:lnTo>
                  <a:lnTo>
                    <a:pt x="4141" y="1414"/>
                  </a:lnTo>
                  <a:lnTo>
                    <a:pt x="4153" y="1414"/>
                  </a:lnTo>
                  <a:lnTo>
                    <a:pt x="4153" y="1414"/>
                  </a:lnTo>
                  <a:lnTo>
                    <a:pt x="4155" y="1414"/>
                  </a:lnTo>
                  <a:lnTo>
                    <a:pt x="4155" y="1414"/>
                  </a:lnTo>
                  <a:lnTo>
                    <a:pt x="4160" y="1414"/>
                  </a:lnTo>
                  <a:lnTo>
                    <a:pt x="4160" y="1416"/>
                  </a:lnTo>
                  <a:lnTo>
                    <a:pt x="4162" y="1416"/>
                  </a:lnTo>
                  <a:lnTo>
                    <a:pt x="4162" y="1416"/>
                  </a:lnTo>
                  <a:lnTo>
                    <a:pt x="4172" y="1416"/>
                  </a:lnTo>
                  <a:lnTo>
                    <a:pt x="4172" y="1417"/>
                  </a:lnTo>
                  <a:lnTo>
                    <a:pt x="4177" y="1417"/>
                  </a:lnTo>
                  <a:lnTo>
                    <a:pt x="4177" y="1417"/>
                  </a:lnTo>
                  <a:lnTo>
                    <a:pt x="4210" y="1417"/>
                  </a:lnTo>
                  <a:lnTo>
                    <a:pt x="4210" y="1419"/>
                  </a:lnTo>
                  <a:lnTo>
                    <a:pt x="4213" y="1419"/>
                  </a:lnTo>
                  <a:lnTo>
                    <a:pt x="4213" y="1419"/>
                  </a:lnTo>
                  <a:lnTo>
                    <a:pt x="4217" y="1419"/>
                  </a:lnTo>
                  <a:lnTo>
                    <a:pt x="4217" y="1419"/>
                  </a:lnTo>
                  <a:lnTo>
                    <a:pt x="4222" y="1419"/>
                  </a:lnTo>
                  <a:lnTo>
                    <a:pt x="4222" y="1419"/>
                  </a:lnTo>
                  <a:lnTo>
                    <a:pt x="4232" y="1419"/>
                  </a:lnTo>
                  <a:lnTo>
                    <a:pt x="4232" y="1421"/>
                  </a:lnTo>
                  <a:lnTo>
                    <a:pt x="4234" y="1421"/>
                  </a:lnTo>
                  <a:lnTo>
                    <a:pt x="4234" y="1421"/>
                  </a:lnTo>
                  <a:lnTo>
                    <a:pt x="4246" y="1421"/>
                  </a:lnTo>
                  <a:lnTo>
                    <a:pt x="4246" y="1421"/>
                  </a:lnTo>
                  <a:lnTo>
                    <a:pt x="4256" y="1421"/>
                  </a:lnTo>
                  <a:lnTo>
                    <a:pt x="4256" y="1421"/>
                  </a:lnTo>
                  <a:lnTo>
                    <a:pt x="4258" y="1421"/>
                  </a:lnTo>
                  <a:lnTo>
                    <a:pt x="4258" y="1422"/>
                  </a:lnTo>
                  <a:lnTo>
                    <a:pt x="4260" y="1422"/>
                  </a:lnTo>
                  <a:lnTo>
                    <a:pt x="4260" y="1422"/>
                  </a:lnTo>
                  <a:lnTo>
                    <a:pt x="4272" y="1422"/>
                  </a:lnTo>
                  <a:lnTo>
                    <a:pt x="4272" y="1422"/>
                  </a:lnTo>
                  <a:lnTo>
                    <a:pt x="4275" y="1422"/>
                  </a:lnTo>
                  <a:lnTo>
                    <a:pt x="4275" y="1422"/>
                  </a:lnTo>
                  <a:lnTo>
                    <a:pt x="4277" y="1422"/>
                  </a:lnTo>
                  <a:lnTo>
                    <a:pt x="4277" y="1424"/>
                  </a:lnTo>
                  <a:lnTo>
                    <a:pt x="4279" y="1424"/>
                  </a:lnTo>
                  <a:lnTo>
                    <a:pt x="4279" y="1424"/>
                  </a:lnTo>
                  <a:lnTo>
                    <a:pt x="4282" y="1424"/>
                  </a:lnTo>
                  <a:lnTo>
                    <a:pt x="4282" y="1424"/>
                  </a:lnTo>
                  <a:lnTo>
                    <a:pt x="4284" y="1424"/>
                  </a:lnTo>
                  <a:lnTo>
                    <a:pt x="4284" y="1424"/>
                  </a:lnTo>
                  <a:lnTo>
                    <a:pt x="4294" y="1424"/>
                  </a:lnTo>
                  <a:lnTo>
                    <a:pt x="4294" y="1424"/>
                  </a:lnTo>
                  <a:lnTo>
                    <a:pt x="4296" y="1424"/>
                  </a:lnTo>
                  <a:lnTo>
                    <a:pt x="4296" y="1425"/>
                  </a:lnTo>
                  <a:lnTo>
                    <a:pt x="4299" y="1425"/>
                  </a:lnTo>
                  <a:lnTo>
                    <a:pt x="4299" y="1425"/>
                  </a:lnTo>
                  <a:lnTo>
                    <a:pt x="4301" y="1425"/>
                  </a:lnTo>
                  <a:lnTo>
                    <a:pt x="4301" y="1425"/>
                  </a:lnTo>
                  <a:lnTo>
                    <a:pt x="4303" y="1425"/>
                  </a:lnTo>
                  <a:lnTo>
                    <a:pt x="4303" y="1425"/>
                  </a:lnTo>
                  <a:lnTo>
                    <a:pt x="4318" y="1425"/>
                  </a:lnTo>
                  <a:lnTo>
                    <a:pt x="4318" y="1425"/>
                  </a:lnTo>
                  <a:lnTo>
                    <a:pt x="4337" y="1425"/>
                  </a:lnTo>
                  <a:lnTo>
                    <a:pt x="4337" y="1427"/>
                  </a:lnTo>
                  <a:lnTo>
                    <a:pt x="4339" y="1427"/>
                  </a:lnTo>
                  <a:lnTo>
                    <a:pt x="4339" y="1427"/>
                  </a:lnTo>
                  <a:lnTo>
                    <a:pt x="4354" y="1427"/>
                  </a:lnTo>
                  <a:lnTo>
                    <a:pt x="4354" y="1429"/>
                  </a:lnTo>
                  <a:lnTo>
                    <a:pt x="4363" y="1429"/>
                  </a:lnTo>
                  <a:lnTo>
                    <a:pt x="4363" y="1429"/>
                  </a:lnTo>
                  <a:lnTo>
                    <a:pt x="4373" y="1429"/>
                  </a:lnTo>
                  <a:lnTo>
                    <a:pt x="4373" y="1430"/>
                  </a:lnTo>
                  <a:lnTo>
                    <a:pt x="4375" y="1430"/>
                  </a:lnTo>
                  <a:lnTo>
                    <a:pt x="4375" y="1430"/>
                  </a:lnTo>
                  <a:lnTo>
                    <a:pt x="4389" y="1430"/>
                  </a:lnTo>
                  <a:lnTo>
                    <a:pt x="4389" y="1430"/>
                  </a:lnTo>
                  <a:lnTo>
                    <a:pt x="4397" y="1430"/>
                  </a:lnTo>
                  <a:lnTo>
                    <a:pt x="4397" y="1430"/>
                  </a:lnTo>
                  <a:lnTo>
                    <a:pt x="4401" y="1430"/>
                  </a:lnTo>
                  <a:lnTo>
                    <a:pt x="4401" y="1430"/>
                  </a:lnTo>
                  <a:lnTo>
                    <a:pt x="4404" y="1430"/>
                  </a:lnTo>
                  <a:lnTo>
                    <a:pt x="4404" y="1432"/>
                  </a:lnTo>
                  <a:lnTo>
                    <a:pt x="4413" y="1432"/>
                  </a:lnTo>
                  <a:lnTo>
                    <a:pt x="4413" y="1432"/>
                  </a:lnTo>
                  <a:lnTo>
                    <a:pt x="4420" y="1432"/>
                  </a:lnTo>
                  <a:lnTo>
                    <a:pt x="4420" y="1432"/>
                  </a:lnTo>
                  <a:lnTo>
                    <a:pt x="4430" y="1432"/>
                  </a:lnTo>
                  <a:lnTo>
                    <a:pt x="4430" y="1432"/>
                  </a:lnTo>
                  <a:lnTo>
                    <a:pt x="4432" y="1432"/>
                  </a:lnTo>
                  <a:lnTo>
                    <a:pt x="4432" y="1433"/>
                  </a:lnTo>
                  <a:lnTo>
                    <a:pt x="4444" y="1433"/>
                  </a:lnTo>
                  <a:lnTo>
                    <a:pt x="4444" y="1433"/>
                  </a:lnTo>
                  <a:lnTo>
                    <a:pt x="4454" y="1433"/>
                  </a:lnTo>
                  <a:lnTo>
                    <a:pt x="4454" y="1433"/>
                  </a:lnTo>
                  <a:lnTo>
                    <a:pt x="4459" y="1433"/>
                  </a:lnTo>
                  <a:lnTo>
                    <a:pt x="4459" y="1433"/>
                  </a:lnTo>
                  <a:lnTo>
                    <a:pt x="4468" y="1433"/>
                  </a:lnTo>
                  <a:lnTo>
                    <a:pt x="4468" y="1433"/>
                  </a:lnTo>
                  <a:lnTo>
                    <a:pt x="4480" y="1433"/>
                  </a:lnTo>
                  <a:lnTo>
                    <a:pt x="4480" y="1435"/>
                  </a:lnTo>
                  <a:lnTo>
                    <a:pt x="4494" y="1435"/>
                  </a:lnTo>
                  <a:lnTo>
                    <a:pt x="4494" y="1435"/>
                  </a:lnTo>
                  <a:lnTo>
                    <a:pt x="4502" y="1435"/>
                  </a:lnTo>
                  <a:lnTo>
                    <a:pt x="4502" y="1435"/>
                  </a:lnTo>
                  <a:lnTo>
                    <a:pt x="4521" y="1435"/>
                  </a:lnTo>
                  <a:lnTo>
                    <a:pt x="4521" y="1435"/>
                  </a:lnTo>
                  <a:lnTo>
                    <a:pt x="4523" y="1435"/>
                  </a:lnTo>
                  <a:lnTo>
                    <a:pt x="4523" y="1435"/>
                  </a:lnTo>
                  <a:lnTo>
                    <a:pt x="4528" y="1435"/>
                  </a:lnTo>
                  <a:lnTo>
                    <a:pt x="4528" y="1437"/>
                  </a:lnTo>
                  <a:lnTo>
                    <a:pt x="4530" y="1437"/>
                  </a:lnTo>
                  <a:lnTo>
                    <a:pt x="4530" y="1437"/>
                  </a:lnTo>
                  <a:lnTo>
                    <a:pt x="4537" y="1437"/>
                  </a:lnTo>
                  <a:lnTo>
                    <a:pt x="4537" y="1438"/>
                  </a:lnTo>
                  <a:lnTo>
                    <a:pt x="4542" y="1438"/>
                  </a:lnTo>
                  <a:lnTo>
                    <a:pt x="4542" y="1438"/>
                  </a:lnTo>
                  <a:lnTo>
                    <a:pt x="4547" y="1438"/>
                  </a:lnTo>
                  <a:lnTo>
                    <a:pt x="4547" y="1438"/>
                  </a:lnTo>
                  <a:lnTo>
                    <a:pt x="4549" y="1438"/>
                  </a:lnTo>
                  <a:lnTo>
                    <a:pt x="4549" y="1438"/>
                  </a:lnTo>
                  <a:lnTo>
                    <a:pt x="4569" y="1438"/>
                  </a:lnTo>
                  <a:lnTo>
                    <a:pt x="4569" y="1438"/>
                  </a:lnTo>
                  <a:lnTo>
                    <a:pt x="4571" y="1438"/>
                  </a:lnTo>
                  <a:lnTo>
                    <a:pt x="4571" y="1440"/>
                  </a:lnTo>
                  <a:lnTo>
                    <a:pt x="4573" y="1440"/>
                  </a:lnTo>
                  <a:lnTo>
                    <a:pt x="4573" y="1440"/>
                  </a:lnTo>
                  <a:lnTo>
                    <a:pt x="4578" y="1440"/>
                  </a:lnTo>
                  <a:lnTo>
                    <a:pt x="4578" y="1440"/>
                  </a:lnTo>
                  <a:lnTo>
                    <a:pt x="4588" y="1440"/>
                  </a:lnTo>
                  <a:lnTo>
                    <a:pt x="4588" y="1440"/>
                  </a:lnTo>
                  <a:lnTo>
                    <a:pt x="4590" y="1440"/>
                  </a:lnTo>
                  <a:lnTo>
                    <a:pt x="4590" y="1442"/>
                  </a:lnTo>
                  <a:lnTo>
                    <a:pt x="4609" y="1442"/>
                  </a:lnTo>
                  <a:lnTo>
                    <a:pt x="4609" y="1442"/>
                  </a:lnTo>
                  <a:lnTo>
                    <a:pt x="4633" y="1442"/>
                  </a:lnTo>
                  <a:lnTo>
                    <a:pt x="4633" y="1442"/>
                  </a:lnTo>
                  <a:lnTo>
                    <a:pt x="4635" y="1442"/>
                  </a:lnTo>
                  <a:lnTo>
                    <a:pt x="4635" y="1442"/>
                  </a:lnTo>
                  <a:lnTo>
                    <a:pt x="4650" y="1442"/>
                  </a:lnTo>
                  <a:lnTo>
                    <a:pt x="4650" y="1443"/>
                  </a:lnTo>
                  <a:lnTo>
                    <a:pt x="4659" y="1443"/>
                  </a:lnTo>
                  <a:lnTo>
                    <a:pt x="4659" y="1443"/>
                  </a:lnTo>
                  <a:lnTo>
                    <a:pt x="4667" y="1443"/>
                  </a:lnTo>
                  <a:lnTo>
                    <a:pt x="4667" y="1443"/>
                  </a:lnTo>
                  <a:lnTo>
                    <a:pt x="4693" y="1443"/>
                  </a:lnTo>
                  <a:lnTo>
                    <a:pt x="4693" y="1443"/>
                  </a:lnTo>
                  <a:lnTo>
                    <a:pt x="4707" y="1443"/>
                  </a:lnTo>
                  <a:lnTo>
                    <a:pt x="4707" y="1445"/>
                  </a:lnTo>
                  <a:lnTo>
                    <a:pt x="4719" y="1445"/>
                  </a:lnTo>
                  <a:lnTo>
                    <a:pt x="4719" y="1445"/>
                  </a:lnTo>
                  <a:lnTo>
                    <a:pt x="4726" y="1445"/>
                  </a:lnTo>
                  <a:lnTo>
                    <a:pt x="4726" y="1445"/>
                  </a:lnTo>
                  <a:lnTo>
                    <a:pt x="4731" y="1445"/>
                  </a:lnTo>
                  <a:lnTo>
                    <a:pt x="4731" y="1446"/>
                  </a:lnTo>
                  <a:lnTo>
                    <a:pt x="4736" y="1446"/>
                  </a:lnTo>
                  <a:lnTo>
                    <a:pt x="4736" y="1446"/>
                  </a:lnTo>
                  <a:lnTo>
                    <a:pt x="4755" y="1446"/>
                  </a:lnTo>
                  <a:lnTo>
                    <a:pt x="4755" y="1446"/>
                  </a:lnTo>
                  <a:lnTo>
                    <a:pt x="4774" y="1446"/>
                  </a:lnTo>
                  <a:lnTo>
                    <a:pt x="4774" y="1448"/>
                  </a:lnTo>
                  <a:lnTo>
                    <a:pt x="4779" y="1448"/>
                  </a:lnTo>
                  <a:lnTo>
                    <a:pt x="4779" y="1448"/>
                  </a:lnTo>
                  <a:lnTo>
                    <a:pt x="4786" y="1448"/>
                  </a:lnTo>
                  <a:lnTo>
                    <a:pt x="4786" y="1448"/>
                  </a:lnTo>
                  <a:lnTo>
                    <a:pt x="4788" y="1448"/>
                  </a:lnTo>
                  <a:lnTo>
                    <a:pt x="4788" y="1448"/>
                  </a:lnTo>
                  <a:lnTo>
                    <a:pt x="4791" y="1448"/>
                  </a:lnTo>
                  <a:lnTo>
                    <a:pt x="4791" y="1448"/>
                  </a:lnTo>
                  <a:lnTo>
                    <a:pt x="4827" y="1448"/>
                  </a:lnTo>
                  <a:lnTo>
                    <a:pt x="4827" y="1450"/>
                  </a:lnTo>
                  <a:lnTo>
                    <a:pt x="4839" y="1450"/>
                  </a:lnTo>
                  <a:lnTo>
                    <a:pt x="4839" y="1450"/>
                  </a:lnTo>
                  <a:lnTo>
                    <a:pt x="4848" y="1450"/>
                  </a:lnTo>
                  <a:lnTo>
                    <a:pt x="4848" y="1450"/>
                  </a:lnTo>
                  <a:lnTo>
                    <a:pt x="4850" y="1450"/>
                  </a:lnTo>
                  <a:lnTo>
                    <a:pt x="4850" y="1450"/>
                  </a:lnTo>
                  <a:lnTo>
                    <a:pt x="4865" y="1450"/>
                  </a:lnTo>
                  <a:lnTo>
                    <a:pt x="4865" y="1451"/>
                  </a:lnTo>
                  <a:lnTo>
                    <a:pt x="4908" y="1451"/>
                  </a:lnTo>
                  <a:lnTo>
                    <a:pt x="4908" y="1451"/>
                  </a:lnTo>
                  <a:lnTo>
                    <a:pt x="4910" y="1451"/>
                  </a:lnTo>
                  <a:lnTo>
                    <a:pt x="4910" y="1451"/>
                  </a:lnTo>
                  <a:lnTo>
                    <a:pt x="4927" y="1451"/>
                  </a:lnTo>
                  <a:lnTo>
                    <a:pt x="4927" y="1451"/>
                  </a:lnTo>
                  <a:lnTo>
                    <a:pt x="4934" y="1451"/>
                  </a:lnTo>
                  <a:lnTo>
                    <a:pt x="4934" y="1453"/>
                  </a:lnTo>
                  <a:lnTo>
                    <a:pt x="4944" y="1453"/>
                  </a:lnTo>
                  <a:lnTo>
                    <a:pt x="4944" y="1453"/>
                  </a:lnTo>
                  <a:lnTo>
                    <a:pt x="4956" y="1453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5187CD87-B33F-48EE-8ABA-838CFEC0D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1770"/>
              <a:ext cx="7867650" cy="2114550"/>
            </a:xfrm>
            <a:custGeom>
              <a:avLst/>
              <a:gdLst>
                <a:gd name="T0" fmla="*/ 63 w 4956"/>
                <a:gd name="T1" fmla="*/ 31 h 1332"/>
                <a:gd name="T2" fmla="*/ 122 w 4956"/>
                <a:gd name="T3" fmla="*/ 81 h 1332"/>
                <a:gd name="T4" fmla="*/ 182 w 4956"/>
                <a:gd name="T5" fmla="*/ 150 h 1332"/>
                <a:gd name="T6" fmla="*/ 242 w 4956"/>
                <a:gd name="T7" fmla="*/ 218 h 1332"/>
                <a:gd name="T8" fmla="*/ 301 w 4956"/>
                <a:gd name="T9" fmla="*/ 294 h 1332"/>
                <a:gd name="T10" fmla="*/ 361 w 4956"/>
                <a:gd name="T11" fmla="*/ 358 h 1332"/>
                <a:gd name="T12" fmla="*/ 421 w 4956"/>
                <a:gd name="T13" fmla="*/ 432 h 1332"/>
                <a:gd name="T14" fmla="*/ 481 w 4956"/>
                <a:gd name="T15" fmla="*/ 495 h 1332"/>
                <a:gd name="T16" fmla="*/ 540 w 4956"/>
                <a:gd name="T17" fmla="*/ 550 h 1332"/>
                <a:gd name="T18" fmla="*/ 600 w 4956"/>
                <a:gd name="T19" fmla="*/ 605 h 1332"/>
                <a:gd name="T20" fmla="*/ 660 w 4956"/>
                <a:gd name="T21" fmla="*/ 652 h 1332"/>
                <a:gd name="T22" fmla="*/ 720 w 4956"/>
                <a:gd name="T23" fmla="*/ 692 h 1332"/>
                <a:gd name="T24" fmla="*/ 779 w 4956"/>
                <a:gd name="T25" fmla="*/ 731 h 1332"/>
                <a:gd name="T26" fmla="*/ 839 w 4956"/>
                <a:gd name="T27" fmla="*/ 764 h 1332"/>
                <a:gd name="T28" fmla="*/ 899 w 4956"/>
                <a:gd name="T29" fmla="*/ 792 h 1332"/>
                <a:gd name="T30" fmla="*/ 958 w 4956"/>
                <a:gd name="T31" fmla="*/ 819 h 1332"/>
                <a:gd name="T32" fmla="*/ 1018 w 4956"/>
                <a:gd name="T33" fmla="*/ 843 h 1332"/>
                <a:gd name="T34" fmla="*/ 1078 w 4956"/>
                <a:gd name="T35" fmla="*/ 864 h 1332"/>
                <a:gd name="T36" fmla="*/ 1138 w 4956"/>
                <a:gd name="T37" fmla="*/ 884 h 1332"/>
                <a:gd name="T38" fmla="*/ 1197 w 4956"/>
                <a:gd name="T39" fmla="*/ 906 h 1332"/>
                <a:gd name="T40" fmla="*/ 1257 w 4956"/>
                <a:gd name="T41" fmla="*/ 924 h 1332"/>
                <a:gd name="T42" fmla="*/ 1319 w 4956"/>
                <a:gd name="T43" fmla="*/ 942 h 1332"/>
                <a:gd name="T44" fmla="*/ 1384 w 4956"/>
                <a:gd name="T45" fmla="*/ 958 h 1332"/>
                <a:gd name="T46" fmla="*/ 1443 w 4956"/>
                <a:gd name="T47" fmla="*/ 976 h 1332"/>
                <a:gd name="T48" fmla="*/ 1506 w 4956"/>
                <a:gd name="T49" fmla="*/ 990 h 1332"/>
                <a:gd name="T50" fmla="*/ 1575 w 4956"/>
                <a:gd name="T51" fmla="*/ 1001 h 1332"/>
                <a:gd name="T52" fmla="*/ 1637 w 4956"/>
                <a:gd name="T53" fmla="*/ 1013 h 1332"/>
                <a:gd name="T54" fmla="*/ 1699 w 4956"/>
                <a:gd name="T55" fmla="*/ 1026 h 1332"/>
                <a:gd name="T56" fmla="*/ 1761 w 4956"/>
                <a:gd name="T57" fmla="*/ 1037 h 1332"/>
                <a:gd name="T58" fmla="*/ 1833 w 4956"/>
                <a:gd name="T59" fmla="*/ 1050 h 1332"/>
                <a:gd name="T60" fmla="*/ 1895 w 4956"/>
                <a:gd name="T61" fmla="*/ 1064 h 1332"/>
                <a:gd name="T62" fmla="*/ 1964 w 4956"/>
                <a:gd name="T63" fmla="*/ 1074 h 1332"/>
                <a:gd name="T64" fmla="*/ 2036 w 4956"/>
                <a:gd name="T65" fmla="*/ 1085 h 1332"/>
                <a:gd name="T66" fmla="*/ 2120 w 4956"/>
                <a:gd name="T67" fmla="*/ 1097 h 1332"/>
                <a:gd name="T68" fmla="*/ 2194 w 4956"/>
                <a:gd name="T69" fmla="*/ 1106 h 1332"/>
                <a:gd name="T70" fmla="*/ 2268 w 4956"/>
                <a:gd name="T71" fmla="*/ 1119 h 1332"/>
                <a:gd name="T72" fmla="*/ 2339 w 4956"/>
                <a:gd name="T73" fmla="*/ 1127 h 1332"/>
                <a:gd name="T74" fmla="*/ 2418 w 4956"/>
                <a:gd name="T75" fmla="*/ 1137 h 1332"/>
                <a:gd name="T76" fmla="*/ 2504 w 4956"/>
                <a:gd name="T77" fmla="*/ 1148 h 1332"/>
                <a:gd name="T78" fmla="*/ 2571 w 4956"/>
                <a:gd name="T79" fmla="*/ 1158 h 1332"/>
                <a:gd name="T80" fmla="*/ 2672 w 4956"/>
                <a:gd name="T81" fmla="*/ 1166 h 1332"/>
                <a:gd name="T82" fmla="*/ 2738 w 4956"/>
                <a:gd name="T83" fmla="*/ 1174 h 1332"/>
                <a:gd name="T84" fmla="*/ 2829 w 4956"/>
                <a:gd name="T85" fmla="*/ 1180 h 1332"/>
                <a:gd name="T86" fmla="*/ 2910 w 4956"/>
                <a:gd name="T87" fmla="*/ 1190 h 1332"/>
                <a:gd name="T88" fmla="*/ 2996 w 4956"/>
                <a:gd name="T89" fmla="*/ 1198 h 1332"/>
                <a:gd name="T90" fmla="*/ 3094 w 4956"/>
                <a:gd name="T91" fmla="*/ 1205 h 1332"/>
                <a:gd name="T92" fmla="*/ 3171 w 4956"/>
                <a:gd name="T93" fmla="*/ 1213 h 1332"/>
                <a:gd name="T94" fmla="*/ 3266 w 4956"/>
                <a:gd name="T95" fmla="*/ 1221 h 1332"/>
                <a:gd name="T96" fmla="*/ 3357 w 4956"/>
                <a:gd name="T97" fmla="*/ 1229 h 1332"/>
                <a:gd name="T98" fmla="*/ 3443 w 4956"/>
                <a:gd name="T99" fmla="*/ 1235 h 1332"/>
                <a:gd name="T100" fmla="*/ 3548 w 4956"/>
                <a:gd name="T101" fmla="*/ 1242 h 1332"/>
                <a:gd name="T102" fmla="*/ 3637 w 4956"/>
                <a:gd name="T103" fmla="*/ 1250 h 1332"/>
                <a:gd name="T104" fmla="*/ 3723 w 4956"/>
                <a:gd name="T105" fmla="*/ 1258 h 1332"/>
                <a:gd name="T106" fmla="*/ 3826 w 4956"/>
                <a:gd name="T107" fmla="*/ 1263 h 1332"/>
                <a:gd name="T108" fmla="*/ 3923 w 4956"/>
                <a:gd name="T109" fmla="*/ 1271 h 1332"/>
                <a:gd name="T110" fmla="*/ 4041 w 4956"/>
                <a:gd name="T111" fmla="*/ 1277 h 1332"/>
                <a:gd name="T112" fmla="*/ 4158 w 4956"/>
                <a:gd name="T113" fmla="*/ 1285 h 1332"/>
                <a:gd name="T114" fmla="*/ 4275 w 4956"/>
                <a:gd name="T115" fmla="*/ 1293 h 1332"/>
                <a:gd name="T116" fmla="*/ 4404 w 4956"/>
                <a:gd name="T117" fmla="*/ 1301 h 1332"/>
                <a:gd name="T118" fmla="*/ 4521 w 4956"/>
                <a:gd name="T119" fmla="*/ 1308 h 1332"/>
                <a:gd name="T120" fmla="*/ 4650 w 4956"/>
                <a:gd name="T121" fmla="*/ 1314 h 1332"/>
                <a:gd name="T122" fmla="*/ 4793 w 4956"/>
                <a:gd name="T123" fmla="*/ 1322 h 1332"/>
                <a:gd name="T124" fmla="*/ 4910 w 4956"/>
                <a:gd name="T125" fmla="*/ 1329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56" h="1332">
                  <a:moveTo>
                    <a:pt x="0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24" y="7"/>
                  </a:lnTo>
                  <a:lnTo>
                    <a:pt x="24" y="8"/>
                  </a:lnTo>
                  <a:lnTo>
                    <a:pt x="27" y="8"/>
                  </a:lnTo>
                  <a:lnTo>
                    <a:pt x="27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1" y="13"/>
                  </a:lnTo>
                  <a:lnTo>
                    <a:pt x="34" y="13"/>
                  </a:lnTo>
                  <a:lnTo>
                    <a:pt x="34" y="15"/>
                  </a:lnTo>
                  <a:lnTo>
                    <a:pt x="36" y="15"/>
                  </a:lnTo>
                  <a:lnTo>
                    <a:pt x="36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43" y="18"/>
                  </a:lnTo>
                  <a:lnTo>
                    <a:pt x="43" y="21"/>
                  </a:lnTo>
                  <a:lnTo>
                    <a:pt x="46" y="21"/>
                  </a:lnTo>
                  <a:lnTo>
                    <a:pt x="46" y="23"/>
                  </a:lnTo>
                  <a:lnTo>
                    <a:pt x="48" y="23"/>
                  </a:lnTo>
                  <a:lnTo>
                    <a:pt x="48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3" y="25"/>
                  </a:lnTo>
                  <a:lnTo>
                    <a:pt x="53" y="28"/>
                  </a:lnTo>
                  <a:lnTo>
                    <a:pt x="55" y="28"/>
                  </a:lnTo>
                  <a:lnTo>
                    <a:pt x="55" y="29"/>
                  </a:lnTo>
                  <a:lnTo>
                    <a:pt x="58" y="29"/>
                  </a:lnTo>
                  <a:lnTo>
                    <a:pt x="58" y="31"/>
                  </a:lnTo>
                  <a:lnTo>
                    <a:pt x="63" y="31"/>
                  </a:lnTo>
                  <a:lnTo>
                    <a:pt x="63" y="34"/>
                  </a:lnTo>
                  <a:lnTo>
                    <a:pt x="65" y="34"/>
                  </a:lnTo>
                  <a:lnTo>
                    <a:pt x="65" y="36"/>
                  </a:lnTo>
                  <a:lnTo>
                    <a:pt x="67" y="36"/>
                  </a:lnTo>
                  <a:lnTo>
                    <a:pt x="67" y="37"/>
                  </a:lnTo>
                  <a:lnTo>
                    <a:pt x="70" y="37"/>
                  </a:lnTo>
                  <a:lnTo>
                    <a:pt x="70" y="39"/>
                  </a:lnTo>
                  <a:lnTo>
                    <a:pt x="72" y="39"/>
                  </a:lnTo>
                  <a:lnTo>
                    <a:pt x="72" y="42"/>
                  </a:lnTo>
                  <a:lnTo>
                    <a:pt x="74" y="42"/>
                  </a:lnTo>
                  <a:lnTo>
                    <a:pt x="74" y="44"/>
                  </a:lnTo>
                  <a:lnTo>
                    <a:pt x="77" y="44"/>
                  </a:lnTo>
                  <a:lnTo>
                    <a:pt x="77" y="46"/>
                  </a:lnTo>
                  <a:lnTo>
                    <a:pt x="79" y="46"/>
                  </a:lnTo>
                  <a:lnTo>
                    <a:pt x="79" y="47"/>
                  </a:lnTo>
                  <a:lnTo>
                    <a:pt x="84" y="47"/>
                  </a:lnTo>
                  <a:lnTo>
                    <a:pt x="84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9" y="50"/>
                  </a:lnTo>
                  <a:lnTo>
                    <a:pt x="89" y="54"/>
                  </a:lnTo>
                  <a:lnTo>
                    <a:pt x="91" y="54"/>
                  </a:lnTo>
                  <a:lnTo>
                    <a:pt x="91" y="55"/>
                  </a:lnTo>
                  <a:lnTo>
                    <a:pt x="94" y="55"/>
                  </a:lnTo>
                  <a:lnTo>
                    <a:pt x="94" y="58"/>
                  </a:lnTo>
                  <a:lnTo>
                    <a:pt x="96" y="58"/>
                  </a:lnTo>
                  <a:lnTo>
                    <a:pt x="96" y="62"/>
                  </a:lnTo>
                  <a:lnTo>
                    <a:pt x="98" y="62"/>
                  </a:lnTo>
                  <a:lnTo>
                    <a:pt x="98" y="65"/>
                  </a:lnTo>
                  <a:lnTo>
                    <a:pt x="103" y="65"/>
                  </a:lnTo>
                  <a:lnTo>
                    <a:pt x="103" y="66"/>
                  </a:lnTo>
                  <a:lnTo>
                    <a:pt x="106" y="66"/>
                  </a:lnTo>
                  <a:lnTo>
                    <a:pt x="106" y="68"/>
                  </a:lnTo>
                  <a:lnTo>
                    <a:pt x="108" y="68"/>
                  </a:lnTo>
                  <a:lnTo>
                    <a:pt x="108" y="71"/>
                  </a:lnTo>
                  <a:lnTo>
                    <a:pt x="110" y="71"/>
                  </a:lnTo>
                  <a:lnTo>
                    <a:pt x="110" y="73"/>
                  </a:lnTo>
                  <a:lnTo>
                    <a:pt x="113" y="73"/>
                  </a:lnTo>
                  <a:lnTo>
                    <a:pt x="113" y="76"/>
                  </a:lnTo>
                  <a:lnTo>
                    <a:pt x="115" y="76"/>
                  </a:lnTo>
                  <a:lnTo>
                    <a:pt x="115" y="79"/>
                  </a:lnTo>
                  <a:lnTo>
                    <a:pt x="117" y="79"/>
                  </a:lnTo>
                  <a:lnTo>
                    <a:pt x="117" y="81"/>
                  </a:lnTo>
                  <a:lnTo>
                    <a:pt x="122" y="81"/>
                  </a:lnTo>
                  <a:lnTo>
                    <a:pt x="122" y="84"/>
                  </a:lnTo>
                  <a:lnTo>
                    <a:pt x="125" y="84"/>
                  </a:lnTo>
                  <a:lnTo>
                    <a:pt x="125" y="87"/>
                  </a:lnTo>
                  <a:lnTo>
                    <a:pt x="127" y="87"/>
                  </a:lnTo>
                  <a:lnTo>
                    <a:pt x="127" y="89"/>
                  </a:lnTo>
                  <a:lnTo>
                    <a:pt x="129" y="89"/>
                  </a:lnTo>
                  <a:lnTo>
                    <a:pt x="129" y="92"/>
                  </a:lnTo>
                  <a:lnTo>
                    <a:pt x="132" y="92"/>
                  </a:lnTo>
                  <a:lnTo>
                    <a:pt x="132" y="96"/>
                  </a:lnTo>
                  <a:lnTo>
                    <a:pt x="134" y="96"/>
                  </a:lnTo>
                  <a:lnTo>
                    <a:pt x="134" y="99"/>
                  </a:lnTo>
                  <a:lnTo>
                    <a:pt x="137" y="99"/>
                  </a:lnTo>
                  <a:lnTo>
                    <a:pt x="137" y="100"/>
                  </a:lnTo>
                  <a:lnTo>
                    <a:pt x="139" y="100"/>
                  </a:lnTo>
                  <a:lnTo>
                    <a:pt x="139" y="104"/>
                  </a:lnTo>
                  <a:lnTo>
                    <a:pt x="144" y="104"/>
                  </a:lnTo>
                  <a:lnTo>
                    <a:pt x="144" y="107"/>
                  </a:lnTo>
                  <a:lnTo>
                    <a:pt x="146" y="107"/>
                  </a:lnTo>
                  <a:lnTo>
                    <a:pt x="146" y="110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51" y="110"/>
                  </a:lnTo>
                  <a:lnTo>
                    <a:pt x="151" y="113"/>
                  </a:lnTo>
                  <a:lnTo>
                    <a:pt x="153" y="113"/>
                  </a:lnTo>
                  <a:lnTo>
                    <a:pt x="153" y="118"/>
                  </a:lnTo>
                  <a:lnTo>
                    <a:pt x="156" y="118"/>
                  </a:lnTo>
                  <a:lnTo>
                    <a:pt x="156" y="121"/>
                  </a:lnTo>
                  <a:lnTo>
                    <a:pt x="158" y="121"/>
                  </a:lnTo>
                  <a:lnTo>
                    <a:pt x="158" y="125"/>
                  </a:lnTo>
                  <a:lnTo>
                    <a:pt x="163" y="125"/>
                  </a:lnTo>
                  <a:lnTo>
                    <a:pt x="163" y="128"/>
                  </a:lnTo>
                  <a:lnTo>
                    <a:pt x="165" y="128"/>
                  </a:lnTo>
                  <a:lnTo>
                    <a:pt x="165" y="131"/>
                  </a:lnTo>
                  <a:lnTo>
                    <a:pt x="168" y="131"/>
                  </a:lnTo>
                  <a:lnTo>
                    <a:pt x="168" y="137"/>
                  </a:lnTo>
                  <a:lnTo>
                    <a:pt x="170" y="137"/>
                  </a:lnTo>
                  <a:lnTo>
                    <a:pt x="170" y="141"/>
                  </a:lnTo>
                  <a:lnTo>
                    <a:pt x="172" y="141"/>
                  </a:lnTo>
                  <a:lnTo>
                    <a:pt x="172" y="144"/>
                  </a:lnTo>
                  <a:lnTo>
                    <a:pt x="175" y="144"/>
                  </a:lnTo>
                  <a:lnTo>
                    <a:pt x="175" y="149"/>
                  </a:lnTo>
                  <a:lnTo>
                    <a:pt x="177" y="149"/>
                  </a:lnTo>
                  <a:lnTo>
                    <a:pt x="177" y="150"/>
                  </a:lnTo>
                  <a:lnTo>
                    <a:pt x="182" y="150"/>
                  </a:lnTo>
                  <a:lnTo>
                    <a:pt x="182" y="154"/>
                  </a:lnTo>
                  <a:lnTo>
                    <a:pt x="184" y="154"/>
                  </a:lnTo>
                  <a:lnTo>
                    <a:pt x="184" y="157"/>
                  </a:lnTo>
                  <a:lnTo>
                    <a:pt x="187" y="157"/>
                  </a:lnTo>
                  <a:lnTo>
                    <a:pt x="187" y="158"/>
                  </a:lnTo>
                  <a:lnTo>
                    <a:pt x="189" y="158"/>
                  </a:lnTo>
                  <a:lnTo>
                    <a:pt x="189" y="162"/>
                  </a:lnTo>
                  <a:lnTo>
                    <a:pt x="192" y="162"/>
                  </a:lnTo>
                  <a:lnTo>
                    <a:pt x="192" y="165"/>
                  </a:lnTo>
                  <a:lnTo>
                    <a:pt x="194" y="165"/>
                  </a:lnTo>
                  <a:lnTo>
                    <a:pt x="194" y="166"/>
                  </a:lnTo>
                  <a:lnTo>
                    <a:pt x="196" y="166"/>
                  </a:lnTo>
                  <a:lnTo>
                    <a:pt x="196" y="170"/>
                  </a:lnTo>
                  <a:lnTo>
                    <a:pt x="199" y="170"/>
                  </a:lnTo>
                  <a:lnTo>
                    <a:pt x="199" y="173"/>
                  </a:lnTo>
                  <a:lnTo>
                    <a:pt x="203" y="173"/>
                  </a:lnTo>
                  <a:lnTo>
                    <a:pt x="203" y="176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8" y="179"/>
                  </a:lnTo>
                  <a:lnTo>
                    <a:pt x="208" y="183"/>
                  </a:lnTo>
                  <a:lnTo>
                    <a:pt x="211" y="183"/>
                  </a:lnTo>
                  <a:lnTo>
                    <a:pt x="211" y="186"/>
                  </a:lnTo>
                  <a:lnTo>
                    <a:pt x="213" y="186"/>
                  </a:lnTo>
                  <a:lnTo>
                    <a:pt x="213" y="189"/>
                  </a:lnTo>
                  <a:lnTo>
                    <a:pt x="215" y="189"/>
                  </a:lnTo>
                  <a:lnTo>
                    <a:pt x="215" y="194"/>
                  </a:lnTo>
                  <a:lnTo>
                    <a:pt x="218" y="194"/>
                  </a:lnTo>
                  <a:lnTo>
                    <a:pt x="218" y="197"/>
                  </a:lnTo>
                  <a:lnTo>
                    <a:pt x="223" y="197"/>
                  </a:lnTo>
                  <a:lnTo>
                    <a:pt x="223" y="200"/>
                  </a:lnTo>
                  <a:lnTo>
                    <a:pt x="225" y="200"/>
                  </a:lnTo>
                  <a:lnTo>
                    <a:pt x="225" y="204"/>
                  </a:lnTo>
                  <a:lnTo>
                    <a:pt x="227" y="204"/>
                  </a:lnTo>
                  <a:lnTo>
                    <a:pt x="227" y="205"/>
                  </a:lnTo>
                  <a:lnTo>
                    <a:pt x="230" y="205"/>
                  </a:lnTo>
                  <a:lnTo>
                    <a:pt x="230" y="210"/>
                  </a:lnTo>
                  <a:lnTo>
                    <a:pt x="232" y="210"/>
                  </a:lnTo>
                  <a:lnTo>
                    <a:pt x="232" y="212"/>
                  </a:lnTo>
                  <a:lnTo>
                    <a:pt x="235" y="212"/>
                  </a:lnTo>
                  <a:lnTo>
                    <a:pt x="235" y="213"/>
                  </a:lnTo>
                  <a:lnTo>
                    <a:pt x="237" y="213"/>
                  </a:lnTo>
                  <a:lnTo>
                    <a:pt x="237" y="218"/>
                  </a:lnTo>
                  <a:lnTo>
                    <a:pt x="242" y="218"/>
                  </a:lnTo>
                  <a:lnTo>
                    <a:pt x="242" y="220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46" y="224"/>
                  </a:lnTo>
                  <a:lnTo>
                    <a:pt x="246" y="226"/>
                  </a:lnTo>
                  <a:lnTo>
                    <a:pt x="249" y="226"/>
                  </a:lnTo>
                  <a:lnTo>
                    <a:pt x="249" y="229"/>
                  </a:lnTo>
                  <a:lnTo>
                    <a:pt x="251" y="229"/>
                  </a:lnTo>
                  <a:lnTo>
                    <a:pt x="251" y="234"/>
                  </a:lnTo>
                  <a:lnTo>
                    <a:pt x="254" y="234"/>
                  </a:lnTo>
                  <a:lnTo>
                    <a:pt x="254" y="236"/>
                  </a:lnTo>
                  <a:lnTo>
                    <a:pt x="256" y="236"/>
                  </a:lnTo>
                  <a:lnTo>
                    <a:pt x="256" y="241"/>
                  </a:lnTo>
                  <a:lnTo>
                    <a:pt x="261" y="241"/>
                  </a:lnTo>
                  <a:lnTo>
                    <a:pt x="261" y="244"/>
                  </a:lnTo>
                  <a:lnTo>
                    <a:pt x="263" y="244"/>
                  </a:lnTo>
                  <a:lnTo>
                    <a:pt x="263" y="249"/>
                  </a:lnTo>
                  <a:lnTo>
                    <a:pt x="266" y="249"/>
                  </a:lnTo>
                  <a:lnTo>
                    <a:pt x="266" y="252"/>
                  </a:lnTo>
                  <a:lnTo>
                    <a:pt x="268" y="252"/>
                  </a:lnTo>
                  <a:lnTo>
                    <a:pt x="268" y="255"/>
                  </a:lnTo>
                  <a:lnTo>
                    <a:pt x="270" y="255"/>
                  </a:lnTo>
                  <a:lnTo>
                    <a:pt x="270" y="260"/>
                  </a:lnTo>
                  <a:lnTo>
                    <a:pt x="273" y="260"/>
                  </a:lnTo>
                  <a:lnTo>
                    <a:pt x="273" y="263"/>
                  </a:lnTo>
                  <a:lnTo>
                    <a:pt x="275" y="263"/>
                  </a:lnTo>
                  <a:lnTo>
                    <a:pt x="275" y="268"/>
                  </a:lnTo>
                  <a:lnTo>
                    <a:pt x="278" y="268"/>
                  </a:lnTo>
                  <a:lnTo>
                    <a:pt x="278" y="271"/>
                  </a:lnTo>
                  <a:lnTo>
                    <a:pt x="282" y="271"/>
                  </a:lnTo>
                  <a:lnTo>
                    <a:pt x="282" y="274"/>
                  </a:lnTo>
                  <a:lnTo>
                    <a:pt x="285" y="274"/>
                  </a:lnTo>
                  <a:lnTo>
                    <a:pt x="285" y="276"/>
                  </a:lnTo>
                  <a:lnTo>
                    <a:pt x="287" y="276"/>
                  </a:lnTo>
                  <a:lnTo>
                    <a:pt x="287" y="279"/>
                  </a:lnTo>
                  <a:lnTo>
                    <a:pt x="289" y="279"/>
                  </a:lnTo>
                  <a:lnTo>
                    <a:pt x="289" y="283"/>
                  </a:lnTo>
                  <a:lnTo>
                    <a:pt x="292" y="283"/>
                  </a:lnTo>
                  <a:lnTo>
                    <a:pt x="292" y="286"/>
                  </a:lnTo>
                  <a:lnTo>
                    <a:pt x="294" y="286"/>
                  </a:lnTo>
                  <a:lnTo>
                    <a:pt x="294" y="289"/>
                  </a:lnTo>
                  <a:lnTo>
                    <a:pt x="297" y="289"/>
                  </a:lnTo>
                  <a:lnTo>
                    <a:pt x="297" y="294"/>
                  </a:lnTo>
                  <a:lnTo>
                    <a:pt x="301" y="294"/>
                  </a:lnTo>
                  <a:lnTo>
                    <a:pt x="301" y="295"/>
                  </a:lnTo>
                  <a:lnTo>
                    <a:pt x="304" y="295"/>
                  </a:lnTo>
                  <a:lnTo>
                    <a:pt x="304" y="299"/>
                  </a:lnTo>
                  <a:lnTo>
                    <a:pt x="306" y="299"/>
                  </a:lnTo>
                  <a:lnTo>
                    <a:pt x="306" y="302"/>
                  </a:lnTo>
                  <a:lnTo>
                    <a:pt x="309" y="302"/>
                  </a:lnTo>
                  <a:lnTo>
                    <a:pt x="309" y="305"/>
                  </a:lnTo>
                  <a:lnTo>
                    <a:pt x="311" y="305"/>
                  </a:lnTo>
                  <a:lnTo>
                    <a:pt x="311" y="308"/>
                  </a:lnTo>
                  <a:lnTo>
                    <a:pt x="313" y="308"/>
                  </a:lnTo>
                  <a:lnTo>
                    <a:pt x="313" y="312"/>
                  </a:lnTo>
                  <a:lnTo>
                    <a:pt x="316" y="312"/>
                  </a:lnTo>
                  <a:lnTo>
                    <a:pt x="316" y="313"/>
                  </a:lnTo>
                  <a:lnTo>
                    <a:pt x="321" y="313"/>
                  </a:lnTo>
                  <a:lnTo>
                    <a:pt x="321" y="316"/>
                  </a:lnTo>
                  <a:lnTo>
                    <a:pt x="323" y="316"/>
                  </a:lnTo>
                  <a:lnTo>
                    <a:pt x="323" y="320"/>
                  </a:lnTo>
                  <a:lnTo>
                    <a:pt x="325" y="320"/>
                  </a:lnTo>
                  <a:lnTo>
                    <a:pt x="325" y="324"/>
                  </a:lnTo>
                  <a:lnTo>
                    <a:pt x="328" y="324"/>
                  </a:lnTo>
                  <a:lnTo>
                    <a:pt x="328" y="326"/>
                  </a:lnTo>
                  <a:lnTo>
                    <a:pt x="330" y="326"/>
                  </a:lnTo>
                  <a:lnTo>
                    <a:pt x="330" y="329"/>
                  </a:lnTo>
                  <a:lnTo>
                    <a:pt x="332" y="329"/>
                  </a:lnTo>
                  <a:lnTo>
                    <a:pt x="332" y="334"/>
                  </a:lnTo>
                  <a:lnTo>
                    <a:pt x="335" y="334"/>
                  </a:lnTo>
                  <a:lnTo>
                    <a:pt x="335" y="336"/>
                  </a:lnTo>
                  <a:lnTo>
                    <a:pt x="337" y="336"/>
                  </a:lnTo>
                  <a:lnTo>
                    <a:pt x="337" y="339"/>
                  </a:lnTo>
                  <a:lnTo>
                    <a:pt x="342" y="339"/>
                  </a:lnTo>
                  <a:lnTo>
                    <a:pt x="342" y="342"/>
                  </a:lnTo>
                  <a:lnTo>
                    <a:pt x="344" y="342"/>
                  </a:lnTo>
                  <a:lnTo>
                    <a:pt x="344" y="345"/>
                  </a:lnTo>
                  <a:lnTo>
                    <a:pt x="347" y="345"/>
                  </a:lnTo>
                  <a:lnTo>
                    <a:pt x="347" y="347"/>
                  </a:lnTo>
                  <a:lnTo>
                    <a:pt x="349" y="347"/>
                  </a:lnTo>
                  <a:lnTo>
                    <a:pt x="349" y="352"/>
                  </a:lnTo>
                  <a:lnTo>
                    <a:pt x="352" y="352"/>
                  </a:lnTo>
                  <a:lnTo>
                    <a:pt x="352" y="353"/>
                  </a:lnTo>
                  <a:lnTo>
                    <a:pt x="354" y="353"/>
                  </a:lnTo>
                  <a:lnTo>
                    <a:pt x="354" y="355"/>
                  </a:lnTo>
                  <a:lnTo>
                    <a:pt x="356" y="355"/>
                  </a:lnTo>
                  <a:lnTo>
                    <a:pt x="356" y="358"/>
                  </a:lnTo>
                  <a:lnTo>
                    <a:pt x="361" y="358"/>
                  </a:lnTo>
                  <a:lnTo>
                    <a:pt x="361" y="361"/>
                  </a:lnTo>
                  <a:lnTo>
                    <a:pt x="364" y="361"/>
                  </a:lnTo>
                  <a:lnTo>
                    <a:pt x="364" y="363"/>
                  </a:lnTo>
                  <a:lnTo>
                    <a:pt x="366" y="363"/>
                  </a:lnTo>
                  <a:lnTo>
                    <a:pt x="366" y="366"/>
                  </a:lnTo>
                  <a:lnTo>
                    <a:pt x="368" y="366"/>
                  </a:lnTo>
                  <a:lnTo>
                    <a:pt x="368" y="370"/>
                  </a:lnTo>
                  <a:lnTo>
                    <a:pt x="371" y="370"/>
                  </a:lnTo>
                  <a:lnTo>
                    <a:pt x="371" y="373"/>
                  </a:lnTo>
                  <a:lnTo>
                    <a:pt x="373" y="373"/>
                  </a:lnTo>
                  <a:lnTo>
                    <a:pt x="373" y="376"/>
                  </a:lnTo>
                  <a:lnTo>
                    <a:pt x="376" y="376"/>
                  </a:lnTo>
                  <a:lnTo>
                    <a:pt x="376" y="379"/>
                  </a:lnTo>
                  <a:lnTo>
                    <a:pt x="380" y="379"/>
                  </a:lnTo>
                  <a:lnTo>
                    <a:pt x="380" y="382"/>
                  </a:lnTo>
                  <a:lnTo>
                    <a:pt x="383" y="382"/>
                  </a:lnTo>
                  <a:lnTo>
                    <a:pt x="383" y="387"/>
                  </a:lnTo>
                  <a:lnTo>
                    <a:pt x="385" y="387"/>
                  </a:lnTo>
                  <a:lnTo>
                    <a:pt x="385" y="389"/>
                  </a:lnTo>
                  <a:lnTo>
                    <a:pt x="387" y="389"/>
                  </a:lnTo>
                  <a:lnTo>
                    <a:pt x="387" y="394"/>
                  </a:lnTo>
                  <a:lnTo>
                    <a:pt x="390" y="394"/>
                  </a:lnTo>
                  <a:lnTo>
                    <a:pt x="390" y="397"/>
                  </a:lnTo>
                  <a:lnTo>
                    <a:pt x="392" y="397"/>
                  </a:lnTo>
                  <a:lnTo>
                    <a:pt x="392" y="402"/>
                  </a:lnTo>
                  <a:lnTo>
                    <a:pt x="395" y="402"/>
                  </a:lnTo>
                  <a:lnTo>
                    <a:pt x="395" y="405"/>
                  </a:lnTo>
                  <a:lnTo>
                    <a:pt x="397" y="405"/>
                  </a:lnTo>
                  <a:lnTo>
                    <a:pt x="397" y="408"/>
                  </a:lnTo>
                  <a:lnTo>
                    <a:pt x="402" y="408"/>
                  </a:lnTo>
                  <a:lnTo>
                    <a:pt x="402" y="411"/>
                  </a:lnTo>
                  <a:lnTo>
                    <a:pt x="404" y="411"/>
                  </a:lnTo>
                  <a:lnTo>
                    <a:pt x="404" y="415"/>
                  </a:lnTo>
                  <a:lnTo>
                    <a:pt x="407" y="415"/>
                  </a:lnTo>
                  <a:lnTo>
                    <a:pt x="407" y="420"/>
                  </a:lnTo>
                  <a:lnTo>
                    <a:pt x="409" y="420"/>
                  </a:lnTo>
                  <a:lnTo>
                    <a:pt x="409" y="423"/>
                  </a:lnTo>
                  <a:lnTo>
                    <a:pt x="411" y="423"/>
                  </a:lnTo>
                  <a:lnTo>
                    <a:pt x="411" y="426"/>
                  </a:lnTo>
                  <a:lnTo>
                    <a:pt x="414" y="426"/>
                  </a:lnTo>
                  <a:lnTo>
                    <a:pt x="414" y="429"/>
                  </a:lnTo>
                  <a:lnTo>
                    <a:pt x="416" y="429"/>
                  </a:lnTo>
                  <a:lnTo>
                    <a:pt x="416" y="432"/>
                  </a:lnTo>
                  <a:lnTo>
                    <a:pt x="421" y="432"/>
                  </a:lnTo>
                  <a:lnTo>
                    <a:pt x="421" y="436"/>
                  </a:lnTo>
                  <a:lnTo>
                    <a:pt x="423" y="436"/>
                  </a:lnTo>
                  <a:lnTo>
                    <a:pt x="423" y="439"/>
                  </a:lnTo>
                  <a:lnTo>
                    <a:pt x="426" y="439"/>
                  </a:lnTo>
                  <a:lnTo>
                    <a:pt x="426" y="440"/>
                  </a:lnTo>
                  <a:lnTo>
                    <a:pt x="428" y="440"/>
                  </a:lnTo>
                  <a:lnTo>
                    <a:pt x="428" y="444"/>
                  </a:lnTo>
                  <a:lnTo>
                    <a:pt x="430" y="444"/>
                  </a:lnTo>
                  <a:lnTo>
                    <a:pt x="430" y="447"/>
                  </a:lnTo>
                  <a:lnTo>
                    <a:pt x="433" y="447"/>
                  </a:lnTo>
                  <a:lnTo>
                    <a:pt x="433" y="449"/>
                  </a:lnTo>
                  <a:lnTo>
                    <a:pt x="435" y="449"/>
                  </a:lnTo>
                  <a:lnTo>
                    <a:pt x="435" y="450"/>
                  </a:lnTo>
                  <a:lnTo>
                    <a:pt x="440" y="450"/>
                  </a:lnTo>
                  <a:lnTo>
                    <a:pt x="440" y="453"/>
                  </a:lnTo>
                  <a:lnTo>
                    <a:pt x="442" y="453"/>
                  </a:lnTo>
                  <a:lnTo>
                    <a:pt x="442" y="457"/>
                  </a:lnTo>
                  <a:lnTo>
                    <a:pt x="445" y="457"/>
                  </a:lnTo>
                  <a:lnTo>
                    <a:pt x="445" y="458"/>
                  </a:lnTo>
                  <a:lnTo>
                    <a:pt x="447" y="458"/>
                  </a:lnTo>
                  <a:lnTo>
                    <a:pt x="447" y="461"/>
                  </a:lnTo>
                  <a:lnTo>
                    <a:pt x="450" y="461"/>
                  </a:lnTo>
                  <a:lnTo>
                    <a:pt x="450" y="465"/>
                  </a:lnTo>
                  <a:lnTo>
                    <a:pt x="452" y="465"/>
                  </a:lnTo>
                  <a:lnTo>
                    <a:pt x="452" y="468"/>
                  </a:lnTo>
                  <a:lnTo>
                    <a:pt x="454" y="468"/>
                  </a:lnTo>
                  <a:lnTo>
                    <a:pt x="454" y="473"/>
                  </a:lnTo>
                  <a:lnTo>
                    <a:pt x="457" y="473"/>
                  </a:lnTo>
                  <a:lnTo>
                    <a:pt x="457" y="474"/>
                  </a:lnTo>
                  <a:lnTo>
                    <a:pt x="462" y="474"/>
                  </a:lnTo>
                  <a:lnTo>
                    <a:pt x="462" y="478"/>
                  </a:lnTo>
                  <a:lnTo>
                    <a:pt x="464" y="478"/>
                  </a:lnTo>
                  <a:lnTo>
                    <a:pt x="464" y="482"/>
                  </a:lnTo>
                  <a:lnTo>
                    <a:pt x="466" y="482"/>
                  </a:lnTo>
                  <a:lnTo>
                    <a:pt x="466" y="484"/>
                  </a:lnTo>
                  <a:lnTo>
                    <a:pt x="469" y="484"/>
                  </a:lnTo>
                  <a:lnTo>
                    <a:pt x="469" y="486"/>
                  </a:lnTo>
                  <a:lnTo>
                    <a:pt x="471" y="486"/>
                  </a:lnTo>
                  <a:lnTo>
                    <a:pt x="471" y="489"/>
                  </a:lnTo>
                  <a:lnTo>
                    <a:pt x="473" y="489"/>
                  </a:lnTo>
                  <a:lnTo>
                    <a:pt x="473" y="492"/>
                  </a:lnTo>
                  <a:lnTo>
                    <a:pt x="476" y="492"/>
                  </a:lnTo>
                  <a:lnTo>
                    <a:pt x="476" y="495"/>
                  </a:lnTo>
                  <a:lnTo>
                    <a:pt x="481" y="495"/>
                  </a:lnTo>
                  <a:lnTo>
                    <a:pt x="481" y="499"/>
                  </a:lnTo>
                  <a:lnTo>
                    <a:pt x="483" y="499"/>
                  </a:lnTo>
                  <a:lnTo>
                    <a:pt x="483" y="502"/>
                  </a:lnTo>
                  <a:lnTo>
                    <a:pt x="485" y="502"/>
                  </a:lnTo>
                  <a:lnTo>
                    <a:pt x="485" y="503"/>
                  </a:lnTo>
                  <a:lnTo>
                    <a:pt x="488" y="503"/>
                  </a:lnTo>
                  <a:lnTo>
                    <a:pt x="488" y="507"/>
                  </a:lnTo>
                  <a:lnTo>
                    <a:pt x="490" y="507"/>
                  </a:lnTo>
                  <a:lnTo>
                    <a:pt x="490" y="510"/>
                  </a:lnTo>
                  <a:lnTo>
                    <a:pt x="493" y="510"/>
                  </a:lnTo>
                  <a:lnTo>
                    <a:pt x="493" y="511"/>
                  </a:lnTo>
                  <a:lnTo>
                    <a:pt x="495" y="511"/>
                  </a:lnTo>
                  <a:lnTo>
                    <a:pt x="495" y="513"/>
                  </a:lnTo>
                  <a:lnTo>
                    <a:pt x="500" y="513"/>
                  </a:lnTo>
                  <a:lnTo>
                    <a:pt x="500" y="515"/>
                  </a:lnTo>
                  <a:lnTo>
                    <a:pt x="502" y="515"/>
                  </a:lnTo>
                  <a:lnTo>
                    <a:pt x="502" y="516"/>
                  </a:lnTo>
                  <a:lnTo>
                    <a:pt x="505" y="516"/>
                  </a:lnTo>
                  <a:lnTo>
                    <a:pt x="505" y="519"/>
                  </a:lnTo>
                  <a:lnTo>
                    <a:pt x="507" y="519"/>
                  </a:lnTo>
                  <a:lnTo>
                    <a:pt x="507" y="523"/>
                  </a:lnTo>
                  <a:lnTo>
                    <a:pt x="509" y="523"/>
                  </a:lnTo>
                  <a:lnTo>
                    <a:pt x="509" y="526"/>
                  </a:lnTo>
                  <a:lnTo>
                    <a:pt x="512" y="526"/>
                  </a:lnTo>
                  <a:lnTo>
                    <a:pt x="512" y="529"/>
                  </a:lnTo>
                  <a:lnTo>
                    <a:pt x="514" y="529"/>
                  </a:lnTo>
                  <a:lnTo>
                    <a:pt x="514" y="532"/>
                  </a:lnTo>
                  <a:lnTo>
                    <a:pt x="519" y="532"/>
                  </a:lnTo>
                  <a:lnTo>
                    <a:pt x="519" y="532"/>
                  </a:lnTo>
                  <a:lnTo>
                    <a:pt x="521" y="532"/>
                  </a:lnTo>
                  <a:lnTo>
                    <a:pt x="521" y="536"/>
                  </a:lnTo>
                  <a:lnTo>
                    <a:pt x="524" y="536"/>
                  </a:lnTo>
                  <a:lnTo>
                    <a:pt x="524" y="537"/>
                  </a:lnTo>
                  <a:lnTo>
                    <a:pt x="526" y="537"/>
                  </a:lnTo>
                  <a:lnTo>
                    <a:pt x="526" y="542"/>
                  </a:lnTo>
                  <a:lnTo>
                    <a:pt x="528" y="542"/>
                  </a:lnTo>
                  <a:lnTo>
                    <a:pt x="528" y="544"/>
                  </a:lnTo>
                  <a:lnTo>
                    <a:pt x="531" y="544"/>
                  </a:lnTo>
                  <a:lnTo>
                    <a:pt x="531" y="547"/>
                  </a:lnTo>
                  <a:lnTo>
                    <a:pt x="533" y="547"/>
                  </a:lnTo>
                  <a:lnTo>
                    <a:pt x="533" y="548"/>
                  </a:lnTo>
                  <a:lnTo>
                    <a:pt x="536" y="548"/>
                  </a:lnTo>
                  <a:lnTo>
                    <a:pt x="536" y="550"/>
                  </a:lnTo>
                  <a:lnTo>
                    <a:pt x="540" y="550"/>
                  </a:lnTo>
                  <a:lnTo>
                    <a:pt x="540" y="553"/>
                  </a:lnTo>
                  <a:lnTo>
                    <a:pt x="543" y="553"/>
                  </a:lnTo>
                  <a:lnTo>
                    <a:pt x="543" y="557"/>
                  </a:lnTo>
                  <a:lnTo>
                    <a:pt x="545" y="557"/>
                  </a:lnTo>
                  <a:lnTo>
                    <a:pt x="545" y="560"/>
                  </a:lnTo>
                  <a:lnTo>
                    <a:pt x="548" y="560"/>
                  </a:lnTo>
                  <a:lnTo>
                    <a:pt x="548" y="561"/>
                  </a:lnTo>
                  <a:lnTo>
                    <a:pt x="550" y="561"/>
                  </a:lnTo>
                  <a:lnTo>
                    <a:pt x="550" y="563"/>
                  </a:lnTo>
                  <a:lnTo>
                    <a:pt x="552" y="563"/>
                  </a:lnTo>
                  <a:lnTo>
                    <a:pt x="552" y="566"/>
                  </a:lnTo>
                  <a:lnTo>
                    <a:pt x="555" y="566"/>
                  </a:lnTo>
                  <a:lnTo>
                    <a:pt x="555" y="569"/>
                  </a:lnTo>
                  <a:lnTo>
                    <a:pt x="559" y="569"/>
                  </a:lnTo>
                  <a:lnTo>
                    <a:pt x="559" y="573"/>
                  </a:lnTo>
                  <a:lnTo>
                    <a:pt x="562" y="573"/>
                  </a:lnTo>
                  <a:lnTo>
                    <a:pt x="562" y="574"/>
                  </a:lnTo>
                  <a:lnTo>
                    <a:pt x="564" y="574"/>
                  </a:lnTo>
                  <a:lnTo>
                    <a:pt x="564" y="576"/>
                  </a:lnTo>
                  <a:lnTo>
                    <a:pt x="567" y="576"/>
                  </a:lnTo>
                  <a:lnTo>
                    <a:pt x="567" y="579"/>
                  </a:lnTo>
                  <a:lnTo>
                    <a:pt x="569" y="579"/>
                  </a:lnTo>
                  <a:lnTo>
                    <a:pt x="569" y="581"/>
                  </a:lnTo>
                  <a:lnTo>
                    <a:pt x="571" y="581"/>
                  </a:lnTo>
                  <a:lnTo>
                    <a:pt x="571" y="582"/>
                  </a:lnTo>
                  <a:lnTo>
                    <a:pt x="574" y="582"/>
                  </a:lnTo>
                  <a:lnTo>
                    <a:pt x="574" y="586"/>
                  </a:lnTo>
                  <a:lnTo>
                    <a:pt x="579" y="586"/>
                  </a:lnTo>
                  <a:lnTo>
                    <a:pt x="579" y="589"/>
                  </a:lnTo>
                  <a:lnTo>
                    <a:pt x="581" y="589"/>
                  </a:lnTo>
                  <a:lnTo>
                    <a:pt x="581" y="592"/>
                  </a:lnTo>
                  <a:lnTo>
                    <a:pt x="583" y="592"/>
                  </a:lnTo>
                  <a:lnTo>
                    <a:pt x="583" y="595"/>
                  </a:lnTo>
                  <a:lnTo>
                    <a:pt x="586" y="595"/>
                  </a:lnTo>
                  <a:lnTo>
                    <a:pt x="586" y="597"/>
                  </a:lnTo>
                  <a:lnTo>
                    <a:pt x="588" y="597"/>
                  </a:lnTo>
                  <a:lnTo>
                    <a:pt x="588" y="600"/>
                  </a:lnTo>
                  <a:lnTo>
                    <a:pt x="591" y="600"/>
                  </a:lnTo>
                  <a:lnTo>
                    <a:pt x="591" y="602"/>
                  </a:lnTo>
                  <a:lnTo>
                    <a:pt x="593" y="602"/>
                  </a:lnTo>
                  <a:lnTo>
                    <a:pt x="593" y="603"/>
                  </a:lnTo>
                  <a:lnTo>
                    <a:pt x="595" y="603"/>
                  </a:lnTo>
                  <a:lnTo>
                    <a:pt x="595" y="605"/>
                  </a:lnTo>
                  <a:lnTo>
                    <a:pt x="600" y="605"/>
                  </a:lnTo>
                  <a:lnTo>
                    <a:pt x="600" y="607"/>
                  </a:lnTo>
                  <a:lnTo>
                    <a:pt x="602" y="607"/>
                  </a:lnTo>
                  <a:lnTo>
                    <a:pt x="602" y="608"/>
                  </a:lnTo>
                  <a:lnTo>
                    <a:pt x="605" y="608"/>
                  </a:lnTo>
                  <a:lnTo>
                    <a:pt x="605" y="611"/>
                  </a:lnTo>
                  <a:lnTo>
                    <a:pt x="607" y="611"/>
                  </a:lnTo>
                  <a:lnTo>
                    <a:pt x="607" y="615"/>
                  </a:lnTo>
                  <a:lnTo>
                    <a:pt x="610" y="615"/>
                  </a:lnTo>
                  <a:lnTo>
                    <a:pt x="610" y="616"/>
                  </a:lnTo>
                  <a:lnTo>
                    <a:pt x="612" y="616"/>
                  </a:lnTo>
                  <a:lnTo>
                    <a:pt x="612" y="619"/>
                  </a:lnTo>
                  <a:lnTo>
                    <a:pt x="614" y="619"/>
                  </a:lnTo>
                  <a:lnTo>
                    <a:pt x="614" y="623"/>
                  </a:lnTo>
                  <a:lnTo>
                    <a:pt x="619" y="623"/>
                  </a:lnTo>
                  <a:lnTo>
                    <a:pt x="619" y="624"/>
                  </a:lnTo>
                  <a:lnTo>
                    <a:pt x="622" y="624"/>
                  </a:lnTo>
                  <a:lnTo>
                    <a:pt x="622" y="627"/>
                  </a:lnTo>
                  <a:lnTo>
                    <a:pt x="624" y="627"/>
                  </a:lnTo>
                  <a:lnTo>
                    <a:pt x="624" y="629"/>
                  </a:lnTo>
                  <a:lnTo>
                    <a:pt x="626" y="629"/>
                  </a:lnTo>
                  <a:lnTo>
                    <a:pt x="626" y="632"/>
                  </a:lnTo>
                  <a:lnTo>
                    <a:pt x="629" y="632"/>
                  </a:lnTo>
                  <a:lnTo>
                    <a:pt x="629" y="634"/>
                  </a:lnTo>
                  <a:lnTo>
                    <a:pt x="631" y="634"/>
                  </a:lnTo>
                  <a:lnTo>
                    <a:pt x="631" y="636"/>
                  </a:lnTo>
                  <a:lnTo>
                    <a:pt x="634" y="636"/>
                  </a:lnTo>
                  <a:lnTo>
                    <a:pt x="634" y="637"/>
                  </a:lnTo>
                  <a:lnTo>
                    <a:pt x="638" y="637"/>
                  </a:lnTo>
                  <a:lnTo>
                    <a:pt x="638" y="639"/>
                  </a:lnTo>
                  <a:lnTo>
                    <a:pt x="641" y="639"/>
                  </a:lnTo>
                  <a:lnTo>
                    <a:pt x="641" y="640"/>
                  </a:lnTo>
                  <a:lnTo>
                    <a:pt x="643" y="640"/>
                  </a:lnTo>
                  <a:lnTo>
                    <a:pt x="643" y="642"/>
                  </a:lnTo>
                  <a:lnTo>
                    <a:pt x="645" y="642"/>
                  </a:lnTo>
                  <a:lnTo>
                    <a:pt x="645" y="644"/>
                  </a:lnTo>
                  <a:lnTo>
                    <a:pt x="648" y="644"/>
                  </a:lnTo>
                  <a:lnTo>
                    <a:pt x="648" y="645"/>
                  </a:lnTo>
                  <a:lnTo>
                    <a:pt x="650" y="645"/>
                  </a:lnTo>
                  <a:lnTo>
                    <a:pt x="650" y="648"/>
                  </a:lnTo>
                  <a:lnTo>
                    <a:pt x="653" y="648"/>
                  </a:lnTo>
                  <a:lnTo>
                    <a:pt x="653" y="648"/>
                  </a:lnTo>
                  <a:lnTo>
                    <a:pt x="655" y="648"/>
                  </a:lnTo>
                  <a:lnTo>
                    <a:pt x="655" y="652"/>
                  </a:lnTo>
                  <a:lnTo>
                    <a:pt x="660" y="652"/>
                  </a:lnTo>
                  <a:lnTo>
                    <a:pt x="660" y="653"/>
                  </a:lnTo>
                  <a:lnTo>
                    <a:pt x="662" y="653"/>
                  </a:lnTo>
                  <a:lnTo>
                    <a:pt x="662" y="653"/>
                  </a:lnTo>
                  <a:lnTo>
                    <a:pt x="665" y="653"/>
                  </a:lnTo>
                  <a:lnTo>
                    <a:pt x="665" y="656"/>
                  </a:lnTo>
                  <a:lnTo>
                    <a:pt x="667" y="656"/>
                  </a:lnTo>
                  <a:lnTo>
                    <a:pt x="667" y="656"/>
                  </a:lnTo>
                  <a:lnTo>
                    <a:pt x="669" y="656"/>
                  </a:lnTo>
                  <a:lnTo>
                    <a:pt x="669" y="658"/>
                  </a:lnTo>
                  <a:lnTo>
                    <a:pt x="672" y="658"/>
                  </a:lnTo>
                  <a:lnTo>
                    <a:pt x="672" y="661"/>
                  </a:lnTo>
                  <a:lnTo>
                    <a:pt x="674" y="661"/>
                  </a:lnTo>
                  <a:lnTo>
                    <a:pt x="674" y="663"/>
                  </a:lnTo>
                  <a:lnTo>
                    <a:pt x="679" y="663"/>
                  </a:lnTo>
                  <a:lnTo>
                    <a:pt x="679" y="666"/>
                  </a:lnTo>
                  <a:lnTo>
                    <a:pt x="681" y="666"/>
                  </a:lnTo>
                  <a:lnTo>
                    <a:pt x="681" y="668"/>
                  </a:lnTo>
                  <a:lnTo>
                    <a:pt x="684" y="668"/>
                  </a:lnTo>
                  <a:lnTo>
                    <a:pt x="684" y="669"/>
                  </a:lnTo>
                  <a:lnTo>
                    <a:pt x="686" y="669"/>
                  </a:lnTo>
                  <a:lnTo>
                    <a:pt x="686" y="671"/>
                  </a:lnTo>
                  <a:lnTo>
                    <a:pt x="688" y="671"/>
                  </a:lnTo>
                  <a:lnTo>
                    <a:pt x="688" y="673"/>
                  </a:lnTo>
                  <a:lnTo>
                    <a:pt x="691" y="673"/>
                  </a:lnTo>
                  <a:lnTo>
                    <a:pt x="691" y="674"/>
                  </a:lnTo>
                  <a:lnTo>
                    <a:pt x="693" y="674"/>
                  </a:lnTo>
                  <a:lnTo>
                    <a:pt x="693" y="677"/>
                  </a:lnTo>
                  <a:lnTo>
                    <a:pt x="698" y="677"/>
                  </a:lnTo>
                  <a:lnTo>
                    <a:pt x="698" y="677"/>
                  </a:lnTo>
                  <a:lnTo>
                    <a:pt x="700" y="677"/>
                  </a:lnTo>
                  <a:lnTo>
                    <a:pt x="700" y="681"/>
                  </a:lnTo>
                  <a:lnTo>
                    <a:pt x="703" y="681"/>
                  </a:lnTo>
                  <a:lnTo>
                    <a:pt x="703" y="684"/>
                  </a:lnTo>
                  <a:lnTo>
                    <a:pt x="705" y="684"/>
                  </a:lnTo>
                  <a:lnTo>
                    <a:pt x="705" y="684"/>
                  </a:lnTo>
                  <a:lnTo>
                    <a:pt x="708" y="684"/>
                  </a:lnTo>
                  <a:lnTo>
                    <a:pt x="708" y="685"/>
                  </a:lnTo>
                  <a:lnTo>
                    <a:pt x="710" y="685"/>
                  </a:lnTo>
                  <a:lnTo>
                    <a:pt x="710" y="689"/>
                  </a:lnTo>
                  <a:lnTo>
                    <a:pt x="712" y="689"/>
                  </a:lnTo>
                  <a:lnTo>
                    <a:pt x="712" y="690"/>
                  </a:lnTo>
                  <a:lnTo>
                    <a:pt x="717" y="690"/>
                  </a:lnTo>
                  <a:lnTo>
                    <a:pt x="717" y="692"/>
                  </a:lnTo>
                  <a:lnTo>
                    <a:pt x="720" y="692"/>
                  </a:lnTo>
                  <a:lnTo>
                    <a:pt x="720" y="694"/>
                  </a:lnTo>
                  <a:lnTo>
                    <a:pt x="722" y="694"/>
                  </a:lnTo>
                  <a:lnTo>
                    <a:pt x="722" y="697"/>
                  </a:lnTo>
                  <a:lnTo>
                    <a:pt x="724" y="697"/>
                  </a:lnTo>
                  <a:lnTo>
                    <a:pt x="724" y="698"/>
                  </a:lnTo>
                  <a:lnTo>
                    <a:pt x="727" y="698"/>
                  </a:lnTo>
                  <a:lnTo>
                    <a:pt x="727" y="698"/>
                  </a:lnTo>
                  <a:lnTo>
                    <a:pt x="729" y="698"/>
                  </a:lnTo>
                  <a:lnTo>
                    <a:pt x="729" y="700"/>
                  </a:lnTo>
                  <a:lnTo>
                    <a:pt x="731" y="700"/>
                  </a:lnTo>
                  <a:lnTo>
                    <a:pt x="731" y="702"/>
                  </a:lnTo>
                  <a:lnTo>
                    <a:pt x="734" y="702"/>
                  </a:lnTo>
                  <a:lnTo>
                    <a:pt x="734" y="703"/>
                  </a:lnTo>
                  <a:lnTo>
                    <a:pt x="739" y="703"/>
                  </a:lnTo>
                  <a:lnTo>
                    <a:pt x="739" y="703"/>
                  </a:lnTo>
                  <a:lnTo>
                    <a:pt x="741" y="703"/>
                  </a:lnTo>
                  <a:lnTo>
                    <a:pt x="741" y="706"/>
                  </a:lnTo>
                  <a:lnTo>
                    <a:pt x="743" y="706"/>
                  </a:lnTo>
                  <a:lnTo>
                    <a:pt x="743" y="708"/>
                  </a:lnTo>
                  <a:lnTo>
                    <a:pt x="746" y="708"/>
                  </a:lnTo>
                  <a:lnTo>
                    <a:pt x="746" y="710"/>
                  </a:lnTo>
                  <a:lnTo>
                    <a:pt x="748" y="710"/>
                  </a:lnTo>
                  <a:lnTo>
                    <a:pt x="748" y="711"/>
                  </a:lnTo>
                  <a:lnTo>
                    <a:pt x="751" y="711"/>
                  </a:lnTo>
                  <a:lnTo>
                    <a:pt x="751" y="713"/>
                  </a:lnTo>
                  <a:lnTo>
                    <a:pt x="753" y="713"/>
                  </a:lnTo>
                  <a:lnTo>
                    <a:pt x="753" y="715"/>
                  </a:lnTo>
                  <a:lnTo>
                    <a:pt x="758" y="715"/>
                  </a:lnTo>
                  <a:lnTo>
                    <a:pt x="758" y="716"/>
                  </a:lnTo>
                  <a:lnTo>
                    <a:pt x="760" y="716"/>
                  </a:lnTo>
                  <a:lnTo>
                    <a:pt x="760" y="718"/>
                  </a:lnTo>
                  <a:lnTo>
                    <a:pt x="763" y="718"/>
                  </a:lnTo>
                  <a:lnTo>
                    <a:pt x="763" y="721"/>
                  </a:lnTo>
                  <a:lnTo>
                    <a:pt x="765" y="721"/>
                  </a:lnTo>
                  <a:lnTo>
                    <a:pt x="765" y="723"/>
                  </a:lnTo>
                  <a:lnTo>
                    <a:pt x="767" y="723"/>
                  </a:lnTo>
                  <a:lnTo>
                    <a:pt x="767" y="726"/>
                  </a:lnTo>
                  <a:lnTo>
                    <a:pt x="770" y="726"/>
                  </a:lnTo>
                  <a:lnTo>
                    <a:pt x="770" y="727"/>
                  </a:lnTo>
                  <a:lnTo>
                    <a:pt x="772" y="727"/>
                  </a:lnTo>
                  <a:lnTo>
                    <a:pt x="772" y="729"/>
                  </a:lnTo>
                  <a:lnTo>
                    <a:pt x="777" y="729"/>
                  </a:lnTo>
                  <a:lnTo>
                    <a:pt x="777" y="731"/>
                  </a:lnTo>
                  <a:lnTo>
                    <a:pt x="779" y="731"/>
                  </a:lnTo>
                  <a:lnTo>
                    <a:pt x="779" y="732"/>
                  </a:lnTo>
                  <a:lnTo>
                    <a:pt x="782" y="732"/>
                  </a:lnTo>
                  <a:lnTo>
                    <a:pt x="782" y="734"/>
                  </a:lnTo>
                  <a:lnTo>
                    <a:pt x="784" y="734"/>
                  </a:lnTo>
                  <a:lnTo>
                    <a:pt x="784" y="737"/>
                  </a:lnTo>
                  <a:lnTo>
                    <a:pt x="786" y="737"/>
                  </a:lnTo>
                  <a:lnTo>
                    <a:pt x="786" y="739"/>
                  </a:lnTo>
                  <a:lnTo>
                    <a:pt x="789" y="739"/>
                  </a:lnTo>
                  <a:lnTo>
                    <a:pt x="789" y="739"/>
                  </a:lnTo>
                  <a:lnTo>
                    <a:pt x="791" y="739"/>
                  </a:lnTo>
                  <a:lnTo>
                    <a:pt x="791" y="740"/>
                  </a:lnTo>
                  <a:lnTo>
                    <a:pt x="794" y="740"/>
                  </a:lnTo>
                  <a:lnTo>
                    <a:pt x="794" y="742"/>
                  </a:lnTo>
                  <a:lnTo>
                    <a:pt x="798" y="742"/>
                  </a:lnTo>
                  <a:lnTo>
                    <a:pt x="798" y="744"/>
                  </a:lnTo>
                  <a:lnTo>
                    <a:pt x="801" y="744"/>
                  </a:lnTo>
                  <a:lnTo>
                    <a:pt x="801" y="745"/>
                  </a:lnTo>
                  <a:lnTo>
                    <a:pt x="803" y="745"/>
                  </a:lnTo>
                  <a:lnTo>
                    <a:pt x="803" y="747"/>
                  </a:lnTo>
                  <a:lnTo>
                    <a:pt x="806" y="747"/>
                  </a:lnTo>
                  <a:lnTo>
                    <a:pt x="806" y="748"/>
                  </a:lnTo>
                  <a:lnTo>
                    <a:pt x="808" y="748"/>
                  </a:lnTo>
                  <a:lnTo>
                    <a:pt x="808" y="750"/>
                  </a:lnTo>
                  <a:lnTo>
                    <a:pt x="810" y="750"/>
                  </a:lnTo>
                  <a:lnTo>
                    <a:pt x="810" y="752"/>
                  </a:lnTo>
                  <a:lnTo>
                    <a:pt x="813" y="752"/>
                  </a:lnTo>
                  <a:lnTo>
                    <a:pt x="813" y="753"/>
                  </a:lnTo>
                  <a:lnTo>
                    <a:pt x="818" y="753"/>
                  </a:lnTo>
                  <a:lnTo>
                    <a:pt x="818" y="753"/>
                  </a:lnTo>
                  <a:lnTo>
                    <a:pt x="820" y="753"/>
                  </a:lnTo>
                  <a:lnTo>
                    <a:pt x="820" y="755"/>
                  </a:lnTo>
                  <a:lnTo>
                    <a:pt x="822" y="755"/>
                  </a:lnTo>
                  <a:lnTo>
                    <a:pt x="822" y="756"/>
                  </a:lnTo>
                  <a:lnTo>
                    <a:pt x="825" y="756"/>
                  </a:lnTo>
                  <a:lnTo>
                    <a:pt x="825" y="758"/>
                  </a:lnTo>
                  <a:lnTo>
                    <a:pt x="827" y="758"/>
                  </a:lnTo>
                  <a:lnTo>
                    <a:pt x="827" y="760"/>
                  </a:lnTo>
                  <a:lnTo>
                    <a:pt x="829" y="760"/>
                  </a:lnTo>
                  <a:lnTo>
                    <a:pt x="829" y="761"/>
                  </a:lnTo>
                  <a:lnTo>
                    <a:pt x="832" y="761"/>
                  </a:lnTo>
                  <a:lnTo>
                    <a:pt x="832" y="761"/>
                  </a:lnTo>
                  <a:lnTo>
                    <a:pt x="837" y="761"/>
                  </a:lnTo>
                  <a:lnTo>
                    <a:pt x="837" y="764"/>
                  </a:lnTo>
                  <a:lnTo>
                    <a:pt x="839" y="764"/>
                  </a:lnTo>
                  <a:lnTo>
                    <a:pt x="839" y="766"/>
                  </a:lnTo>
                  <a:lnTo>
                    <a:pt x="841" y="766"/>
                  </a:lnTo>
                  <a:lnTo>
                    <a:pt x="841" y="766"/>
                  </a:lnTo>
                  <a:lnTo>
                    <a:pt x="844" y="766"/>
                  </a:lnTo>
                  <a:lnTo>
                    <a:pt x="844" y="768"/>
                  </a:lnTo>
                  <a:lnTo>
                    <a:pt x="846" y="768"/>
                  </a:lnTo>
                  <a:lnTo>
                    <a:pt x="846" y="769"/>
                  </a:lnTo>
                  <a:lnTo>
                    <a:pt x="849" y="769"/>
                  </a:lnTo>
                  <a:lnTo>
                    <a:pt x="849" y="771"/>
                  </a:lnTo>
                  <a:lnTo>
                    <a:pt x="851" y="771"/>
                  </a:lnTo>
                  <a:lnTo>
                    <a:pt x="851" y="773"/>
                  </a:lnTo>
                  <a:lnTo>
                    <a:pt x="853" y="773"/>
                  </a:lnTo>
                  <a:lnTo>
                    <a:pt x="853" y="774"/>
                  </a:lnTo>
                  <a:lnTo>
                    <a:pt x="858" y="774"/>
                  </a:lnTo>
                  <a:lnTo>
                    <a:pt x="858" y="776"/>
                  </a:lnTo>
                  <a:lnTo>
                    <a:pt x="861" y="776"/>
                  </a:lnTo>
                  <a:lnTo>
                    <a:pt x="861" y="776"/>
                  </a:lnTo>
                  <a:lnTo>
                    <a:pt x="863" y="776"/>
                  </a:lnTo>
                  <a:lnTo>
                    <a:pt x="863" y="779"/>
                  </a:lnTo>
                  <a:lnTo>
                    <a:pt x="865" y="779"/>
                  </a:lnTo>
                  <a:lnTo>
                    <a:pt x="865" y="779"/>
                  </a:lnTo>
                  <a:lnTo>
                    <a:pt x="868" y="779"/>
                  </a:lnTo>
                  <a:lnTo>
                    <a:pt x="868" y="779"/>
                  </a:lnTo>
                  <a:lnTo>
                    <a:pt x="870" y="779"/>
                  </a:lnTo>
                  <a:lnTo>
                    <a:pt x="870" y="781"/>
                  </a:lnTo>
                  <a:lnTo>
                    <a:pt x="872" y="781"/>
                  </a:lnTo>
                  <a:lnTo>
                    <a:pt x="872" y="782"/>
                  </a:lnTo>
                  <a:lnTo>
                    <a:pt x="877" y="782"/>
                  </a:lnTo>
                  <a:lnTo>
                    <a:pt x="877" y="784"/>
                  </a:lnTo>
                  <a:lnTo>
                    <a:pt x="880" y="784"/>
                  </a:lnTo>
                  <a:lnTo>
                    <a:pt x="880" y="785"/>
                  </a:lnTo>
                  <a:lnTo>
                    <a:pt x="882" y="785"/>
                  </a:lnTo>
                  <a:lnTo>
                    <a:pt x="882" y="785"/>
                  </a:lnTo>
                  <a:lnTo>
                    <a:pt x="884" y="785"/>
                  </a:lnTo>
                  <a:lnTo>
                    <a:pt x="884" y="787"/>
                  </a:lnTo>
                  <a:lnTo>
                    <a:pt x="887" y="787"/>
                  </a:lnTo>
                  <a:lnTo>
                    <a:pt x="887" y="789"/>
                  </a:lnTo>
                  <a:lnTo>
                    <a:pt x="889" y="789"/>
                  </a:lnTo>
                  <a:lnTo>
                    <a:pt x="889" y="789"/>
                  </a:lnTo>
                  <a:lnTo>
                    <a:pt x="892" y="789"/>
                  </a:lnTo>
                  <a:lnTo>
                    <a:pt x="892" y="790"/>
                  </a:lnTo>
                  <a:lnTo>
                    <a:pt x="896" y="790"/>
                  </a:lnTo>
                  <a:lnTo>
                    <a:pt x="896" y="792"/>
                  </a:lnTo>
                  <a:lnTo>
                    <a:pt x="899" y="792"/>
                  </a:lnTo>
                  <a:lnTo>
                    <a:pt x="899" y="793"/>
                  </a:lnTo>
                  <a:lnTo>
                    <a:pt x="901" y="793"/>
                  </a:lnTo>
                  <a:lnTo>
                    <a:pt x="901" y="795"/>
                  </a:lnTo>
                  <a:lnTo>
                    <a:pt x="904" y="795"/>
                  </a:lnTo>
                  <a:lnTo>
                    <a:pt x="904" y="797"/>
                  </a:lnTo>
                  <a:lnTo>
                    <a:pt x="906" y="797"/>
                  </a:lnTo>
                  <a:lnTo>
                    <a:pt x="906" y="797"/>
                  </a:lnTo>
                  <a:lnTo>
                    <a:pt x="908" y="797"/>
                  </a:lnTo>
                  <a:lnTo>
                    <a:pt x="908" y="798"/>
                  </a:lnTo>
                  <a:lnTo>
                    <a:pt x="911" y="798"/>
                  </a:lnTo>
                  <a:lnTo>
                    <a:pt x="911" y="800"/>
                  </a:lnTo>
                  <a:lnTo>
                    <a:pt x="913" y="800"/>
                  </a:lnTo>
                  <a:lnTo>
                    <a:pt x="913" y="803"/>
                  </a:lnTo>
                  <a:lnTo>
                    <a:pt x="918" y="803"/>
                  </a:lnTo>
                  <a:lnTo>
                    <a:pt x="918" y="803"/>
                  </a:lnTo>
                  <a:lnTo>
                    <a:pt x="920" y="803"/>
                  </a:lnTo>
                  <a:lnTo>
                    <a:pt x="920" y="805"/>
                  </a:lnTo>
                  <a:lnTo>
                    <a:pt x="923" y="805"/>
                  </a:lnTo>
                  <a:lnTo>
                    <a:pt x="923" y="805"/>
                  </a:lnTo>
                  <a:lnTo>
                    <a:pt x="925" y="805"/>
                  </a:lnTo>
                  <a:lnTo>
                    <a:pt x="925" y="808"/>
                  </a:lnTo>
                  <a:lnTo>
                    <a:pt x="927" y="808"/>
                  </a:lnTo>
                  <a:lnTo>
                    <a:pt x="927" y="810"/>
                  </a:lnTo>
                  <a:lnTo>
                    <a:pt x="930" y="810"/>
                  </a:lnTo>
                  <a:lnTo>
                    <a:pt x="930" y="810"/>
                  </a:lnTo>
                  <a:lnTo>
                    <a:pt x="932" y="810"/>
                  </a:lnTo>
                  <a:lnTo>
                    <a:pt x="932" y="811"/>
                  </a:lnTo>
                  <a:lnTo>
                    <a:pt x="937" y="811"/>
                  </a:lnTo>
                  <a:lnTo>
                    <a:pt x="937" y="813"/>
                  </a:lnTo>
                  <a:lnTo>
                    <a:pt x="939" y="813"/>
                  </a:lnTo>
                  <a:lnTo>
                    <a:pt x="939" y="813"/>
                  </a:lnTo>
                  <a:lnTo>
                    <a:pt x="942" y="813"/>
                  </a:lnTo>
                  <a:lnTo>
                    <a:pt x="942" y="814"/>
                  </a:lnTo>
                  <a:lnTo>
                    <a:pt x="944" y="814"/>
                  </a:lnTo>
                  <a:lnTo>
                    <a:pt x="944" y="814"/>
                  </a:lnTo>
                  <a:lnTo>
                    <a:pt x="947" y="814"/>
                  </a:lnTo>
                  <a:lnTo>
                    <a:pt x="947" y="816"/>
                  </a:lnTo>
                  <a:lnTo>
                    <a:pt x="949" y="816"/>
                  </a:lnTo>
                  <a:lnTo>
                    <a:pt x="949" y="816"/>
                  </a:lnTo>
                  <a:lnTo>
                    <a:pt x="951" y="816"/>
                  </a:lnTo>
                  <a:lnTo>
                    <a:pt x="951" y="818"/>
                  </a:lnTo>
                  <a:lnTo>
                    <a:pt x="956" y="818"/>
                  </a:lnTo>
                  <a:lnTo>
                    <a:pt x="956" y="819"/>
                  </a:lnTo>
                  <a:lnTo>
                    <a:pt x="958" y="819"/>
                  </a:lnTo>
                  <a:lnTo>
                    <a:pt x="958" y="819"/>
                  </a:lnTo>
                  <a:lnTo>
                    <a:pt x="961" y="819"/>
                  </a:lnTo>
                  <a:lnTo>
                    <a:pt x="961" y="819"/>
                  </a:lnTo>
                  <a:lnTo>
                    <a:pt x="963" y="819"/>
                  </a:lnTo>
                  <a:lnTo>
                    <a:pt x="963" y="821"/>
                  </a:lnTo>
                  <a:lnTo>
                    <a:pt x="966" y="821"/>
                  </a:lnTo>
                  <a:lnTo>
                    <a:pt x="966" y="823"/>
                  </a:lnTo>
                  <a:lnTo>
                    <a:pt x="968" y="823"/>
                  </a:lnTo>
                  <a:lnTo>
                    <a:pt x="968" y="824"/>
                  </a:lnTo>
                  <a:lnTo>
                    <a:pt x="970" y="824"/>
                  </a:lnTo>
                  <a:lnTo>
                    <a:pt x="970" y="824"/>
                  </a:lnTo>
                  <a:lnTo>
                    <a:pt x="975" y="824"/>
                  </a:lnTo>
                  <a:lnTo>
                    <a:pt x="975" y="826"/>
                  </a:lnTo>
                  <a:lnTo>
                    <a:pt x="978" y="826"/>
                  </a:lnTo>
                  <a:lnTo>
                    <a:pt x="978" y="827"/>
                  </a:lnTo>
                  <a:lnTo>
                    <a:pt x="980" y="827"/>
                  </a:lnTo>
                  <a:lnTo>
                    <a:pt x="980" y="829"/>
                  </a:lnTo>
                  <a:lnTo>
                    <a:pt x="982" y="829"/>
                  </a:lnTo>
                  <a:lnTo>
                    <a:pt x="982" y="829"/>
                  </a:lnTo>
                  <a:lnTo>
                    <a:pt x="985" y="829"/>
                  </a:lnTo>
                  <a:lnTo>
                    <a:pt x="985" y="832"/>
                  </a:lnTo>
                  <a:lnTo>
                    <a:pt x="987" y="832"/>
                  </a:lnTo>
                  <a:lnTo>
                    <a:pt x="987" y="834"/>
                  </a:lnTo>
                  <a:lnTo>
                    <a:pt x="990" y="834"/>
                  </a:lnTo>
                  <a:lnTo>
                    <a:pt x="990" y="834"/>
                  </a:lnTo>
                  <a:lnTo>
                    <a:pt x="992" y="834"/>
                  </a:lnTo>
                  <a:lnTo>
                    <a:pt x="992" y="837"/>
                  </a:lnTo>
                  <a:lnTo>
                    <a:pt x="997" y="837"/>
                  </a:lnTo>
                  <a:lnTo>
                    <a:pt x="997" y="837"/>
                  </a:lnTo>
                  <a:lnTo>
                    <a:pt x="999" y="837"/>
                  </a:lnTo>
                  <a:lnTo>
                    <a:pt x="999" y="837"/>
                  </a:lnTo>
                  <a:lnTo>
                    <a:pt x="1001" y="837"/>
                  </a:lnTo>
                  <a:lnTo>
                    <a:pt x="1001" y="839"/>
                  </a:lnTo>
                  <a:lnTo>
                    <a:pt x="1004" y="839"/>
                  </a:lnTo>
                  <a:lnTo>
                    <a:pt x="1004" y="840"/>
                  </a:lnTo>
                  <a:lnTo>
                    <a:pt x="1006" y="840"/>
                  </a:lnTo>
                  <a:lnTo>
                    <a:pt x="1006" y="840"/>
                  </a:lnTo>
                  <a:lnTo>
                    <a:pt x="1009" y="840"/>
                  </a:lnTo>
                  <a:lnTo>
                    <a:pt x="1009" y="842"/>
                  </a:lnTo>
                  <a:lnTo>
                    <a:pt x="1011" y="842"/>
                  </a:lnTo>
                  <a:lnTo>
                    <a:pt x="1011" y="842"/>
                  </a:lnTo>
                  <a:lnTo>
                    <a:pt x="1016" y="842"/>
                  </a:lnTo>
                  <a:lnTo>
                    <a:pt x="1016" y="843"/>
                  </a:lnTo>
                  <a:lnTo>
                    <a:pt x="1018" y="843"/>
                  </a:lnTo>
                  <a:lnTo>
                    <a:pt x="1018" y="845"/>
                  </a:lnTo>
                  <a:lnTo>
                    <a:pt x="1021" y="845"/>
                  </a:lnTo>
                  <a:lnTo>
                    <a:pt x="1021" y="845"/>
                  </a:lnTo>
                  <a:lnTo>
                    <a:pt x="1023" y="845"/>
                  </a:lnTo>
                  <a:lnTo>
                    <a:pt x="1023" y="847"/>
                  </a:lnTo>
                  <a:lnTo>
                    <a:pt x="1025" y="847"/>
                  </a:lnTo>
                  <a:lnTo>
                    <a:pt x="1025" y="848"/>
                  </a:lnTo>
                  <a:lnTo>
                    <a:pt x="1028" y="848"/>
                  </a:lnTo>
                  <a:lnTo>
                    <a:pt x="1028" y="848"/>
                  </a:lnTo>
                  <a:lnTo>
                    <a:pt x="1030" y="848"/>
                  </a:lnTo>
                  <a:lnTo>
                    <a:pt x="1030" y="850"/>
                  </a:lnTo>
                  <a:lnTo>
                    <a:pt x="1035" y="850"/>
                  </a:lnTo>
                  <a:lnTo>
                    <a:pt x="1035" y="852"/>
                  </a:lnTo>
                  <a:lnTo>
                    <a:pt x="1037" y="852"/>
                  </a:lnTo>
                  <a:lnTo>
                    <a:pt x="1037" y="853"/>
                  </a:lnTo>
                  <a:lnTo>
                    <a:pt x="1040" y="853"/>
                  </a:lnTo>
                  <a:lnTo>
                    <a:pt x="1040" y="853"/>
                  </a:lnTo>
                  <a:lnTo>
                    <a:pt x="1042" y="853"/>
                  </a:lnTo>
                  <a:lnTo>
                    <a:pt x="1042" y="855"/>
                  </a:lnTo>
                  <a:lnTo>
                    <a:pt x="1044" y="855"/>
                  </a:lnTo>
                  <a:lnTo>
                    <a:pt x="1044" y="855"/>
                  </a:lnTo>
                  <a:lnTo>
                    <a:pt x="1047" y="855"/>
                  </a:lnTo>
                  <a:lnTo>
                    <a:pt x="1047" y="856"/>
                  </a:lnTo>
                  <a:lnTo>
                    <a:pt x="1049" y="856"/>
                  </a:lnTo>
                  <a:lnTo>
                    <a:pt x="1049" y="856"/>
                  </a:lnTo>
                  <a:lnTo>
                    <a:pt x="1052" y="856"/>
                  </a:lnTo>
                  <a:lnTo>
                    <a:pt x="1052" y="858"/>
                  </a:lnTo>
                  <a:lnTo>
                    <a:pt x="1056" y="858"/>
                  </a:lnTo>
                  <a:lnTo>
                    <a:pt x="1056" y="860"/>
                  </a:lnTo>
                  <a:lnTo>
                    <a:pt x="1059" y="860"/>
                  </a:lnTo>
                  <a:lnTo>
                    <a:pt x="1059" y="860"/>
                  </a:lnTo>
                  <a:lnTo>
                    <a:pt x="1061" y="860"/>
                  </a:lnTo>
                  <a:lnTo>
                    <a:pt x="1061" y="860"/>
                  </a:lnTo>
                  <a:lnTo>
                    <a:pt x="1064" y="860"/>
                  </a:lnTo>
                  <a:lnTo>
                    <a:pt x="1064" y="861"/>
                  </a:lnTo>
                  <a:lnTo>
                    <a:pt x="1066" y="861"/>
                  </a:lnTo>
                  <a:lnTo>
                    <a:pt x="1066" y="861"/>
                  </a:lnTo>
                  <a:lnTo>
                    <a:pt x="1068" y="861"/>
                  </a:lnTo>
                  <a:lnTo>
                    <a:pt x="1068" y="864"/>
                  </a:lnTo>
                  <a:lnTo>
                    <a:pt x="1071" y="864"/>
                  </a:lnTo>
                  <a:lnTo>
                    <a:pt x="1071" y="864"/>
                  </a:lnTo>
                  <a:lnTo>
                    <a:pt x="1076" y="864"/>
                  </a:lnTo>
                  <a:lnTo>
                    <a:pt x="1076" y="864"/>
                  </a:lnTo>
                  <a:lnTo>
                    <a:pt x="1078" y="864"/>
                  </a:lnTo>
                  <a:lnTo>
                    <a:pt x="1078" y="866"/>
                  </a:lnTo>
                  <a:lnTo>
                    <a:pt x="1080" y="866"/>
                  </a:lnTo>
                  <a:lnTo>
                    <a:pt x="1080" y="866"/>
                  </a:lnTo>
                  <a:lnTo>
                    <a:pt x="1083" y="866"/>
                  </a:lnTo>
                  <a:lnTo>
                    <a:pt x="1083" y="868"/>
                  </a:lnTo>
                  <a:lnTo>
                    <a:pt x="1085" y="868"/>
                  </a:lnTo>
                  <a:lnTo>
                    <a:pt x="1085" y="868"/>
                  </a:lnTo>
                  <a:lnTo>
                    <a:pt x="1087" y="868"/>
                  </a:lnTo>
                  <a:lnTo>
                    <a:pt x="1087" y="869"/>
                  </a:lnTo>
                  <a:lnTo>
                    <a:pt x="1090" y="869"/>
                  </a:lnTo>
                  <a:lnTo>
                    <a:pt x="1090" y="871"/>
                  </a:lnTo>
                  <a:lnTo>
                    <a:pt x="1095" y="871"/>
                  </a:lnTo>
                  <a:lnTo>
                    <a:pt x="1095" y="872"/>
                  </a:lnTo>
                  <a:lnTo>
                    <a:pt x="1097" y="872"/>
                  </a:lnTo>
                  <a:lnTo>
                    <a:pt x="1097" y="872"/>
                  </a:lnTo>
                  <a:lnTo>
                    <a:pt x="1099" y="872"/>
                  </a:lnTo>
                  <a:lnTo>
                    <a:pt x="1099" y="874"/>
                  </a:lnTo>
                  <a:lnTo>
                    <a:pt x="1102" y="874"/>
                  </a:lnTo>
                  <a:lnTo>
                    <a:pt x="1102" y="874"/>
                  </a:lnTo>
                  <a:lnTo>
                    <a:pt x="1104" y="874"/>
                  </a:lnTo>
                  <a:lnTo>
                    <a:pt x="1104" y="876"/>
                  </a:lnTo>
                  <a:lnTo>
                    <a:pt x="1107" y="876"/>
                  </a:lnTo>
                  <a:lnTo>
                    <a:pt x="1107" y="876"/>
                  </a:lnTo>
                  <a:lnTo>
                    <a:pt x="1109" y="876"/>
                  </a:lnTo>
                  <a:lnTo>
                    <a:pt x="1109" y="877"/>
                  </a:lnTo>
                  <a:lnTo>
                    <a:pt x="1111" y="877"/>
                  </a:lnTo>
                  <a:lnTo>
                    <a:pt x="1111" y="877"/>
                  </a:lnTo>
                  <a:lnTo>
                    <a:pt x="1116" y="877"/>
                  </a:lnTo>
                  <a:lnTo>
                    <a:pt x="1116" y="879"/>
                  </a:lnTo>
                  <a:lnTo>
                    <a:pt x="1119" y="879"/>
                  </a:lnTo>
                  <a:lnTo>
                    <a:pt x="1119" y="879"/>
                  </a:lnTo>
                  <a:lnTo>
                    <a:pt x="1121" y="879"/>
                  </a:lnTo>
                  <a:lnTo>
                    <a:pt x="1121" y="881"/>
                  </a:lnTo>
                  <a:lnTo>
                    <a:pt x="1123" y="881"/>
                  </a:lnTo>
                  <a:lnTo>
                    <a:pt x="1123" y="881"/>
                  </a:lnTo>
                  <a:lnTo>
                    <a:pt x="1126" y="881"/>
                  </a:lnTo>
                  <a:lnTo>
                    <a:pt x="1126" y="882"/>
                  </a:lnTo>
                  <a:lnTo>
                    <a:pt x="1128" y="882"/>
                  </a:lnTo>
                  <a:lnTo>
                    <a:pt x="1128" y="882"/>
                  </a:lnTo>
                  <a:lnTo>
                    <a:pt x="1130" y="882"/>
                  </a:lnTo>
                  <a:lnTo>
                    <a:pt x="1130" y="882"/>
                  </a:lnTo>
                  <a:lnTo>
                    <a:pt x="1135" y="882"/>
                  </a:lnTo>
                  <a:lnTo>
                    <a:pt x="1135" y="884"/>
                  </a:lnTo>
                  <a:lnTo>
                    <a:pt x="1138" y="884"/>
                  </a:lnTo>
                  <a:lnTo>
                    <a:pt x="1138" y="885"/>
                  </a:lnTo>
                  <a:lnTo>
                    <a:pt x="1140" y="885"/>
                  </a:lnTo>
                  <a:lnTo>
                    <a:pt x="1140" y="885"/>
                  </a:lnTo>
                  <a:lnTo>
                    <a:pt x="1142" y="885"/>
                  </a:lnTo>
                  <a:lnTo>
                    <a:pt x="1142" y="887"/>
                  </a:lnTo>
                  <a:lnTo>
                    <a:pt x="1145" y="887"/>
                  </a:lnTo>
                  <a:lnTo>
                    <a:pt x="1145" y="887"/>
                  </a:lnTo>
                  <a:lnTo>
                    <a:pt x="1147" y="887"/>
                  </a:lnTo>
                  <a:lnTo>
                    <a:pt x="1147" y="887"/>
                  </a:lnTo>
                  <a:lnTo>
                    <a:pt x="1150" y="887"/>
                  </a:lnTo>
                  <a:lnTo>
                    <a:pt x="1150" y="889"/>
                  </a:lnTo>
                  <a:lnTo>
                    <a:pt x="1154" y="889"/>
                  </a:lnTo>
                  <a:lnTo>
                    <a:pt x="1154" y="890"/>
                  </a:lnTo>
                  <a:lnTo>
                    <a:pt x="1157" y="890"/>
                  </a:lnTo>
                  <a:lnTo>
                    <a:pt x="1157" y="892"/>
                  </a:lnTo>
                  <a:lnTo>
                    <a:pt x="1159" y="892"/>
                  </a:lnTo>
                  <a:lnTo>
                    <a:pt x="1159" y="892"/>
                  </a:lnTo>
                  <a:lnTo>
                    <a:pt x="1162" y="892"/>
                  </a:lnTo>
                  <a:lnTo>
                    <a:pt x="1162" y="893"/>
                  </a:lnTo>
                  <a:lnTo>
                    <a:pt x="1164" y="893"/>
                  </a:lnTo>
                  <a:lnTo>
                    <a:pt x="1164" y="895"/>
                  </a:lnTo>
                  <a:lnTo>
                    <a:pt x="1166" y="895"/>
                  </a:lnTo>
                  <a:lnTo>
                    <a:pt x="1166" y="895"/>
                  </a:lnTo>
                  <a:lnTo>
                    <a:pt x="1169" y="895"/>
                  </a:lnTo>
                  <a:lnTo>
                    <a:pt x="1169" y="897"/>
                  </a:lnTo>
                  <a:lnTo>
                    <a:pt x="1171" y="897"/>
                  </a:lnTo>
                  <a:lnTo>
                    <a:pt x="1171" y="898"/>
                  </a:lnTo>
                  <a:lnTo>
                    <a:pt x="1176" y="898"/>
                  </a:lnTo>
                  <a:lnTo>
                    <a:pt x="1176" y="900"/>
                  </a:lnTo>
                  <a:lnTo>
                    <a:pt x="1178" y="900"/>
                  </a:lnTo>
                  <a:lnTo>
                    <a:pt x="1178" y="902"/>
                  </a:lnTo>
                  <a:lnTo>
                    <a:pt x="1181" y="902"/>
                  </a:lnTo>
                  <a:lnTo>
                    <a:pt x="1181" y="902"/>
                  </a:lnTo>
                  <a:lnTo>
                    <a:pt x="1183" y="902"/>
                  </a:lnTo>
                  <a:lnTo>
                    <a:pt x="1183" y="903"/>
                  </a:lnTo>
                  <a:lnTo>
                    <a:pt x="1185" y="903"/>
                  </a:lnTo>
                  <a:lnTo>
                    <a:pt x="1185" y="903"/>
                  </a:lnTo>
                  <a:lnTo>
                    <a:pt x="1188" y="903"/>
                  </a:lnTo>
                  <a:lnTo>
                    <a:pt x="1188" y="903"/>
                  </a:lnTo>
                  <a:lnTo>
                    <a:pt x="1190" y="903"/>
                  </a:lnTo>
                  <a:lnTo>
                    <a:pt x="1190" y="906"/>
                  </a:lnTo>
                  <a:lnTo>
                    <a:pt x="1195" y="906"/>
                  </a:lnTo>
                  <a:lnTo>
                    <a:pt x="1195" y="906"/>
                  </a:lnTo>
                  <a:lnTo>
                    <a:pt x="1197" y="906"/>
                  </a:lnTo>
                  <a:lnTo>
                    <a:pt x="1197" y="908"/>
                  </a:lnTo>
                  <a:lnTo>
                    <a:pt x="1200" y="908"/>
                  </a:lnTo>
                  <a:lnTo>
                    <a:pt x="1200" y="908"/>
                  </a:lnTo>
                  <a:lnTo>
                    <a:pt x="1202" y="908"/>
                  </a:lnTo>
                  <a:lnTo>
                    <a:pt x="1202" y="910"/>
                  </a:lnTo>
                  <a:lnTo>
                    <a:pt x="1205" y="910"/>
                  </a:lnTo>
                  <a:lnTo>
                    <a:pt x="1205" y="911"/>
                  </a:lnTo>
                  <a:lnTo>
                    <a:pt x="1207" y="911"/>
                  </a:lnTo>
                  <a:lnTo>
                    <a:pt x="1207" y="911"/>
                  </a:lnTo>
                  <a:lnTo>
                    <a:pt x="1209" y="911"/>
                  </a:lnTo>
                  <a:lnTo>
                    <a:pt x="1209" y="911"/>
                  </a:lnTo>
                  <a:lnTo>
                    <a:pt x="1214" y="911"/>
                  </a:lnTo>
                  <a:lnTo>
                    <a:pt x="1214" y="913"/>
                  </a:lnTo>
                  <a:lnTo>
                    <a:pt x="1217" y="913"/>
                  </a:lnTo>
                  <a:lnTo>
                    <a:pt x="1217" y="913"/>
                  </a:lnTo>
                  <a:lnTo>
                    <a:pt x="1219" y="913"/>
                  </a:lnTo>
                  <a:lnTo>
                    <a:pt x="1219" y="914"/>
                  </a:lnTo>
                  <a:lnTo>
                    <a:pt x="1221" y="914"/>
                  </a:lnTo>
                  <a:lnTo>
                    <a:pt x="1221" y="914"/>
                  </a:lnTo>
                  <a:lnTo>
                    <a:pt x="1224" y="914"/>
                  </a:lnTo>
                  <a:lnTo>
                    <a:pt x="1224" y="916"/>
                  </a:lnTo>
                  <a:lnTo>
                    <a:pt x="1226" y="916"/>
                  </a:lnTo>
                  <a:lnTo>
                    <a:pt x="1226" y="916"/>
                  </a:lnTo>
                  <a:lnTo>
                    <a:pt x="1228" y="916"/>
                  </a:lnTo>
                  <a:lnTo>
                    <a:pt x="1228" y="918"/>
                  </a:lnTo>
                  <a:lnTo>
                    <a:pt x="1233" y="918"/>
                  </a:lnTo>
                  <a:lnTo>
                    <a:pt x="1233" y="919"/>
                  </a:lnTo>
                  <a:lnTo>
                    <a:pt x="1236" y="919"/>
                  </a:lnTo>
                  <a:lnTo>
                    <a:pt x="1236" y="919"/>
                  </a:lnTo>
                  <a:lnTo>
                    <a:pt x="1238" y="919"/>
                  </a:lnTo>
                  <a:lnTo>
                    <a:pt x="1238" y="921"/>
                  </a:lnTo>
                  <a:lnTo>
                    <a:pt x="1240" y="921"/>
                  </a:lnTo>
                  <a:lnTo>
                    <a:pt x="1240" y="921"/>
                  </a:lnTo>
                  <a:lnTo>
                    <a:pt x="1243" y="921"/>
                  </a:lnTo>
                  <a:lnTo>
                    <a:pt x="1243" y="922"/>
                  </a:lnTo>
                  <a:lnTo>
                    <a:pt x="1245" y="922"/>
                  </a:lnTo>
                  <a:lnTo>
                    <a:pt x="1245" y="922"/>
                  </a:lnTo>
                  <a:lnTo>
                    <a:pt x="1248" y="922"/>
                  </a:lnTo>
                  <a:lnTo>
                    <a:pt x="1248" y="922"/>
                  </a:lnTo>
                  <a:lnTo>
                    <a:pt x="1250" y="922"/>
                  </a:lnTo>
                  <a:lnTo>
                    <a:pt x="1250" y="924"/>
                  </a:lnTo>
                  <a:lnTo>
                    <a:pt x="1255" y="924"/>
                  </a:lnTo>
                  <a:lnTo>
                    <a:pt x="1255" y="924"/>
                  </a:lnTo>
                  <a:lnTo>
                    <a:pt x="1257" y="924"/>
                  </a:lnTo>
                  <a:lnTo>
                    <a:pt x="1257" y="926"/>
                  </a:lnTo>
                  <a:lnTo>
                    <a:pt x="1260" y="926"/>
                  </a:lnTo>
                  <a:lnTo>
                    <a:pt x="1260" y="926"/>
                  </a:lnTo>
                  <a:lnTo>
                    <a:pt x="1262" y="926"/>
                  </a:lnTo>
                  <a:lnTo>
                    <a:pt x="1262" y="927"/>
                  </a:lnTo>
                  <a:lnTo>
                    <a:pt x="1267" y="927"/>
                  </a:lnTo>
                  <a:lnTo>
                    <a:pt x="1267" y="927"/>
                  </a:lnTo>
                  <a:lnTo>
                    <a:pt x="1269" y="927"/>
                  </a:lnTo>
                  <a:lnTo>
                    <a:pt x="1269" y="929"/>
                  </a:lnTo>
                  <a:lnTo>
                    <a:pt x="1274" y="929"/>
                  </a:lnTo>
                  <a:lnTo>
                    <a:pt x="1274" y="931"/>
                  </a:lnTo>
                  <a:lnTo>
                    <a:pt x="1276" y="931"/>
                  </a:lnTo>
                  <a:lnTo>
                    <a:pt x="1276" y="931"/>
                  </a:lnTo>
                  <a:lnTo>
                    <a:pt x="1279" y="931"/>
                  </a:lnTo>
                  <a:lnTo>
                    <a:pt x="1279" y="932"/>
                  </a:lnTo>
                  <a:lnTo>
                    <a:pt x="1281" y="932"/>
                  </a:lnTo>
                  <a:lnTo>
                    <a:pt x="1281" y="932"/>
                  </a:lnTo>
                  <a:lnTo>
                    <a:pt x="1283" y="932"/>
                  </a:lnTo>
                  <a:lnTo>
                    <a:pt x="1283" y="932"/>
                  </a:lnTo>
                  <a:lnTo>
                    <a:pt x="1286" y="932"/>
                  </a:lnTo>
                  <a:lnTo>
                    <a:pt x="1286" y="934"/>
                  </a:lnTo>
                  <a:lnTo>
                    <a:pt x="1288" y="934"/>
                  </a:lnTo>
                  <a:lnTo>
                    <a:pt x="1288" y="934"/>
                  </a:lnTo>
                  <a:lnTo>
                    <a:pt x="1293" y="934"/>
                  </a:lnTo>
                  <a:lnTo>
                    <a:pt x="1293" y="935"/>
                  </a:lnTo>
                  <a:lnTo>
                    <a:pt x="1295" y="935"/>
                  </a:lnTo>
                  <a:lnTo>
                    <a:pt x="1295" y="935"/>
                  </a:lnTo>
                  <a:lnTo>
                    <a:pt x="1298" y="935"/>
                  </a:lnTo>
                  <a:lnTo>
                    <a:pt x="1298" y="937"/>
                  </a:lnTo>
                  <a:lnTo>
                    <a:pt x="1300" y="937"/>
                  </a:lnTo>
                  <a:lnTo>
                    <a:pt x="1300" y="937"/>
                  </a:lnTo>
                  <a:lnTo>
                    <a:pt x="1303" y="937"/>
                  </a:lnTo>
                  <a:lnTo>
                    <a:pt x="1303" y="939"/>
                  </a:lnTo>
                  <a:lnTo>
                    <a:pt x="1305" y="939"/>
                  </a:lnTo>
                  <a:lnTo>
                    <a:pt x="1305" y="939"/>
                  </a:lnTo>
                  <a:lnTo>
                    <a:pt x="1307" y="939"/>
                  </a:lnTo>
                  <a:lnTo>
                    <a:pt x="1307" y="940"/>
                  </a:lnTo>
                  <a:lnTo>
                    <a:pt x="1310" y="940"/>
                  </a:lnTo>
                  <a:lnTo>
                    <a:pt x="1310" y="940"/>
                  </a:lnTo>
                  <a:lnTo>
                    <a:pt x="1314" y="940"/>
                  </a:lnTo>
                  <a:lnTo>
                    <a:pt x="1314" y="942"/>
                  </a:lnTo>
                  <a:lnTo>
                    <a:pt x="1317" y="942"/>
                  </a:lnTo>
                  <a:lnTo>
                    <a:pt x="1317" y="942"/>
                  </a:lnTo>
                  <a:lnTo>
                    <a:pt x="1319" y="942"/>
                  </a:lnTo>
                  <a:lnTo>
                    <a:pt x="1319" y="943"/>
                  </a:lnTo>
                  <a:lnTo>
                    <a:pt x="1322" y="943"/>
                  </a:lnTo>
                  <a:lnTo>
                    <a:pt x="1322" y="943"/>
                  </a:lnTo>
                  <a:lnTo>
                    <a:pt x="1324" y="943"/>
                  </a:lnTo>
                  <a:lnTo>
                    <a:pt x="1324" y="943"/>
                  </a:lnTo>
                  <a:lnTo>
                    <a:pt x="1326" y="943"/>
                  </a:lnTo>
                  <a:lnTo>
                    <a:pt x="1326" y="943"/>
                  </a:lnTo>
                  <a:lnTo>
                    <a:pt x="1329" y="943"/>
                  </a:lnTo>
                  <a:lnTo>
                    <a:pt x="1329" y="945"/>
                  </a:lnTo>
                  <a:lnTo>
                    <a:pt x="1334" y="945"/>
                  </a:lnTo>
                  <a:lnTo>
                    <a:pt x="1334" y="945"/>
                  </a:lnTo>
                  <a:lnTo>
                    <a:pt x="1338" y="945"/>
                  </a:lnTo>
                  <a:lnTo>
                    <a:pt x="1338" y="947"/>
                  </a:lnTo>
                  <a:lnTo>
                    <a:pt x="1341" y="947"/>
                  </a:lnTo>
                  <a:lnTo>
                    <a:pt x="1341" y="947"/>
                  </a:lnTo>
                  <a:lnTo>
                    <a:pt x="1343" y="947"/>
                  </a:lnTo>
                  <a:lnTo>
                    <a:pt x="1343" y="948"/>
                  </a:lnTo>
                  <a:lnTo>
                    <a:pt x="1346" y="948"/>
                  </a:lnTo>
                  <a:lnTo>
                    <a:pt x="1346" y="948"/>
                  </a:lnTo>
                  <a:lnTo>
                    <a:pt x="1348" y="948"/>
                  </a:lnTo>
                  <a:lnTo>
                    <a:pt x="1348" y="950"/>
                  </a:lnTo>
                  <a:lnTo>
                    <a:pt x="1353" y="950"/>
                  </a:lnTo>
                  <a:lnTo>
                    <a:pt x="1353" y="950"/>
                  </a:lnTo>
                  <a:lnTo>
                    <a:pt x="1355" y="950"/>
                  </a:lnTo>
                  <a:lnTo>
                    <a:pt x="1355" y="951"/>
                  </a:lnTo>
                  <a:lnTo>
                    <a:pt x="1357" y="951"/>
                  </a:lnTo>
                  <a:lnTo>
                    <a:pt x="1357" y="951"/>
                  </a:lnTo>
                  <a:lnTo>
                    <a:pt x="1360" y="951"/>
                  </a:lnTo>
                  <a:lnTo>
                    <a:pt x="1360" y="953"/>
                  </a:lnTo>
                  <a:lnTo>
                    <a:pt x="1362" y="953"/>
                  </a:lnTo>
                  <a:lnTo>
                    <a:pt x="1362" y="953"/>
                  </a:lnTo>
                  <a:lnTo>
                    <a:pt x="1365" y="953"/>
                  </a:lnTo>
                  <a:lnTo>
                    <a:pt x="1365" y="955"/>
                  </a:lnTo>
                  <a:lnTo>
                    <a:pt x="1367" y="955"/>
                  </a:lnTo>
                  <a:lnTo>
                    <a:pt x="1367" y="955"/>
                  </a:lnTo>
                  <a:lnTo>
                    <a:pt x="1369" y="955"/>
                  </a:lnTo>
                  <a:lnTo>
                    <a:pt x="1369" y="956"/>
                  </a:lnTo>
                  <a:lnTo>
                    <a:pt x="1374" y="956"/>
                  </a:lnTo>
                  <a:lnTo>
                    <a:pt x="1374" y="956"/>
                  </a:lnTo>
                  <a:lnTo>
                    <a:pt x="1379" y="956"/>
                  </a:lnTo>
                  <a:lnTo>
                    <a:pt x="1379" y="958"/>
                  </a:lnTo>
                  <a:lnTo>
                    <a:pt x="1381" y="958"/>
                  </a:lnTo>
                  <a:lnTo>
                    <a:pt x="1381" y="958"/>
                  </a:lnTo>
                  <a:lnTo>
                    <a:pt x="1384" y="958"/>
                  </a:lnTo>
                  <a:lnTo>
                    <a:pt x="1384" y="960"/>
                  </a:lnTo>
                  <a:lnTo>
                    <a:pt x="1386" y="960"/>
                  </a:lnTo>
                  <a:lnTo>
                    <a:pt x="1386" y="960"/>
                  </a:lnTo>
                  <a:lnTo>
                    <a:pt x="1389" y="960"/>
                  </a:lnTo>
                  <a:lnTo>
                    <a:pt x="1389" y="961"/>
                  </a:lnTo>
                  <a:lnTo>
                    <a:pt x="1393" y="961"/>
                  </a:lnTo>
                  <a:lnTo>
                    <a:pt x="1393" y="961"/>
                  </a:lnTo>
                  <a:lnTo>
                    <a:pt x="1396" y="961"/>
                  </a:lnTo>
                  <a:lnTo>
                    <a:pt x="1396" y="963"/>
                  </a:lnTo>
                  <a:lnTo>
                    <a:pt x="1398" y="963"/>
                  </a:lnTo>
                  <a:lnTo>
                    <a:pt x="1398" y="963"/>
                  </a:lnTo>
                  <a:lnTo>
                    <a:pt x="1400" y="963"/>
                  </a:lnTo>
                  <a:lnTo>
                    <a:pt x="1400" y="963"/>
                  </a:lnTo>
                  <a:lnTo>
                    <a:pt x="1403" y="963"/>
                  </a:lnTo>
                  <a:lnTo>
                    <a:pt x="1403" y="964"/>
                  </a:lnTo>
                  <a:lnTo>
                    <a:pt x="1405" y="964"/>
                  </a:lnTo>
                  <a:lnTo>
                    <a:pt x="1405" y="966"/>
                  </a:lnTo>
                  <a:lnTo>
                    <a:pt x="1408" y="966"/>
                  </a:lnTo>
                  <a:lnTo>
                    <a:pt x="1408" y="968"/>
                  </a:lnTo>
                  <a:lnTo>
                    <a:pt x="1412" y="968"/>
                  </a:lnTo>
                  <a:lnTo>
                    <a:pt x="1412" y="968"/>
                  </a:lnTo>
                  <a:lnTo>
                    <a:pt x="1415" y="968"/>
                  </a:lnTo>
                  <a:lnTo>
                    <a:pt x="1415" y="968"/>
                  </a:lnTo>
                  <a:lnTo>
                    <a:pt x="1417" y="968"/>
                  </a:lnTo>
                  <a:lnTo>
                    <a:pt x="1417" y="969"/>
                  </a:lnTo>
                  <a:lnTo>
                    <a:pt x="1420" y="969"/>
                  </a:lnTo>
                  <a:lnTo>
                    <a:pt x="1420" y="969"/>
                  </a:lnTo>
                  <a:lnTo>
                    <a:pt x="1422" y="969"/>
                  </a:lnTo>
                  <a:lnTo>
                    <a:pt x="1422" y="971"/>
                  </a:lnTo>
                  <a:lnTo>
                    <a:pt x="1424" y="971"/>
                  </a:lnTo>
                  <a:lnTo>
                    <a:pt x="1424" y="972"/>
                  </a:lnTo>
                  <a:lnTo>
                    <a:pt x="1427" y="972"/>
                  </a:lnTo>
                  <a:lnTo>
                    <a:pt x="1427" y="972"/>
                  </a:lnTo>
                  <a:lnTo>
                    <a:pt x="1432" y="972"/>
                  </a:lnTo>
                  <a:lnTo>
                    <a:pt x="1432" y="972"/>
                  </a:lnTo>
                  <a:lnTo>
                    <a:pt x="1434" y="972"/>
                  </a:lnTo>
                  <a:lnTo>
                    <a:pt x="1434" y="974"/>
                  </a:lnTo>
                  <a:lnTo>
                    <a:pt x="1436" y="974"/>
                  </a:lnTo>
                  <a:lnTo>
                    <a:pt x="1436" y="974"/>
                  </a:lnTo>
                  <a:lnTo>
                    <a:pt x="1439" y="974"/>
                  </a:lnTo>
                  <a:lnTo>
                    <a:pt x="1439" y="976"/>
                  </a:lnTo>
                  <a:lnTo>
                    <a:pt x="1441" y="976"/>
                  </a:lnTo>
                  <a:lnTo>
                    <a:pt x="1441" y="976"/>
                  </a:lnTo>
                  <a:lnTo>
                    <a:pt x="1443" y="976"/>
                  </a:lnTo>
                  <a:lnTo>
                    <a:pt x="1443" y="977"/>
                  </a:lnTo>
                  <a:lnTo>
                    <a:pt x="1448" y="977"/>
                  </a:lnTo>
                  <a:lnTo>
                    <a:pt x="1448" y="977"/>
                  </a:lnTo>
                  <a:lnTo>
                    <a:pt x="1453" y="977"/>
                  </a:lnTo>
                  <a:lnTo>
                    <a:pt x="1453" y="977"/>
                  </a:lnTo>
                  <a:lnTo>
                    <a:pt x="1455" y="977"/>
                  </a:lnTo>
                  <a:lnTo>
                    <a:pt x="1455" y="977"/>
                  </a:lnTo>
                  <a:lnTo>
                    <a:pt x="1458" y="977"/>
                  </a:lnTo>
                  <a:lnTo>
                    <a:pt x="1458" y="979"/>
                  </a:lnTo>
                  <a:lnTo>
                    <a:pt x="1460" y="979"/>
                  </a:lnTo>
                  <a:lnTo>
                    <a:pt x="1460" y="979"/>
                  </a:lnTo>
                  <a:lnTo>
                    <a:pt x="1463" y="979"/>
                  </a:lnTo>
                  <a:lnTo>
                    <a:pt x="1463" y="979"/>
                  </a:lnTo>
                  <a:lnTo>
                    <a:pt x="1465" y="979"/>
                  </a:lnTo>
                  <a:lnTo>
                    <a:pt x="1465" y="980"/>
                  </a:lnTo>
                  <a:lnTo>
                    <a:pt x="1467" y="980"/>
                  </a:lnTo>
                  <a:lnTo>
                    <a:pt x="1467" y="982"/>
                  </a:lnTo>
                  <a:lnTo>
                    <a:pt x="1472" y="982"/>
                  </a:lnTo>
                  <a:lnTo>
                    <a:pt x="1472" y="982"/>
                  </a:lnTo>
                  <a:lnTo>
                    <a:pt x="1475" y="982"/>
                  </a:lnTo>
                  <a:lnTo>
                    <a:pt x="1475" y="984"/>
                  </a:lnTo>
                  <a:lnTo>
                    <a:pt x="1477" y="984"/>
                  </a:lnTo>
                  <a:lnTo>
                    <a:pt x="1477" y="985"/>
                  </a:lnTo>
                  <a:lnTo>
                    <a:pt x="1479" y="985"/>
                  </a:lnTo>
                  <a:lnTo>
                    <a:pt x="1479" y="985"/>
                  </a:lnTo>
                  <a:lnTo>
                    <a:pt x="1482" y="985"/>
                  </a:lnTo>
                  <a:lnTo>
                    <a:pt x="1482" y="987"/>
                  </a:lnTo>
                  <a:lnTo>
                    <a:pt x="1484" y="987"/>
                  </a:lnTo>
                  <a:lnTo>
                    <a:pt x="1484" y="987"/>
                  </a:lnTo>
                  <a:lnTo>
                    <a:pt x="1486" y="987"/>
                  </a:lnTo>
                  <a:lnTo>
                    <a:pt x="1486" y="987"/>
                  </a:lnTo>
                  <a:lnTo>
                    <a:pt x="1491" y="987"/>
                  </a:lnTo>
                  <a:lnTo>
                    <a:pt x="1491" y="987"/>
                  </a:lnTo>
                  <a:lnTo>
                    <a:pt x="1494" y="987"/>
                  </a:lnTo>
                  <a:lnTo>
                    <a:pt x="1494" y="989"/>
                  </a:lnTo>
                  <a:lnTo>
                    <a:pt x="1496" y="989"/>
                  </a:lnTo>
                  <a:lnTo>
                    <a:pt x="1496" y="989"/>
                  </a:lnTo>
                  <a:lnTo>
                    <a:pt x="1498" y="989"/>
                  </a:lnTo>
                  <a:lnTo>
                    <a:pt x="1498" y="990"/>
                  </a:lnTo>
                  <a:lnTo>
                    <a:pt x="1501" y="990"/>
                  </a:lnTo>
                  <a:lnTo>
                    <a:pt x="1501" y="990"/>
                  </a:lnTo>
                  <a:lnTo>
                    <a:pt x="1503" y="990"/>
                  </a:lnTo>
                  <a:lnTo>
                    <a:pt x="1503" y="990"/>
                  </a:lnTo>
                  <a:lnTo>
                    <a:pt x="1506" y="990"/>
                  </a:lnTo>
                  <a:lnTo>
                    <a:pt x="1506" y="992"/>
                  </a:lnTo>
                  <a:lnTo>
                    <a:pt x="1508" y="992"/>
                  </a:lnTo>
                  <a:lnTo>
                    <a:pt x="1508" y="992"/>
                  </a:lnTo>
                  <a:lnTo>
                    <a:pt x="1513" y="992"/>
                  </a:lnTo>
                  <a:lnTo>
                    <a:pt x="1513" y="992"/>
                  </a:lnTo>
                  <a:lnTo>
                    <a:pt x="1518" y="992"/>
                  </a:lnTo>
                  <a:lnTo>
                    <a:pt x="1518" y="992"/>
                  </a:lnTo>
                  <a:lnTo>
                    <a:pt x="1520" y="992"/>
                  </a:lnTo>
                  <a:lnTo>
                    <a:pt x="1520" y="992"/>
                  </a:lnTo>
                  <a:lnTo>
                    <a:pt x="1522" y="992"/>
                  </a:lnTo>
                  <a:lnTo>
                    <a:pt x="1522" y="993"/>
                  </a:lnTo>
                  <a:lnTo>
                    <a:pt x="1525" y="993"/>
                  </a:lnTo>
                  <a:lnTo>
                    <a:pt x="1525" y="993"/>
                  </a:lnTo>
                  <a:lnTo>
                    <a:pt x="1532" y="993"/>
                  </a:lnTo>
                  <a:lnTo>
                    <a:pt x="1532" y="995"/>
                  </a:lnTo>
                  <a:lnTo>
                    <a:pt x="1534" y="995"/>
                  </a:lnTo>
                  <a:lnTo>
                    <a:pt x="1534" y="995"/>
                  </a:lnTo>
                  <a:lnTo>
                    <a:pt x="1539" y="995"/>
                  </a:lnTo>
                  <a:lnTo>
                    <a:pt x="1539" y="995"/>
                  </a:lnTo>
                  <a:lnTo>
                    <a:pt x="1541" y="995"/>
                  </a:lnTo>
                  <a:lnTo>
                    <a:pt x="1541" y="997"/>
                  </a:lnTo>
                  <a:lnTo>
                    <a:pt x="1544" y="997"/>
                  </a:lnTo>
                  <a:lnTo>
                    <a:pt x="1544" y="997"/>
                  </a:lnTo>
                  <a:lnTo>
                    <a:pt x="1546" y="997"/>
                  </a:lnTo>
                  <a:lnTo>
                    <a:pt x="1546" y="997"/>
                  </a:lnTo>
                  <a:lnTo>
                    <a:pt x="1551" y="997"/>
                  </a:lnTo>
                  <a:lnTo>
                    <a:pt x="1551" y="997"/>
                  </a:lnTo>
                  <a:lnTo>
                    <a:pt x="1553" y="997"/>
                  </a:lnTo>
                  <a:lnTo>
                    <a:pt x="1553" y="998"/>
                  </a:lnTo>
                  <a:lnTo>
                    <a:pt x="1556" y="998"/>
                  </a:lnTo>
                  <a:lnTo>
                    <a:pt x="1556" y="998"/>
                  </a:lnTo>
                  <a:lnTo>
                    <a:pt x="1558" y="998"/>
                  </a:lnTo>
                  <a:lnTo>
                    <a:pt x="1558" y="998"/>
                  </a:lnTo>
                  <a:lnTo>
                    <a:pt x="1561" y="998"/>
                  </a:lnTo>
                  <a:lnTo>
                    <a:pt x="1561" y="998"/>
                  </a:lnTo>
                  <a:lnTo>
                    <a:pt x="1563" y="998"/>
                  </a:lnTo>
                  <a:lnTo>
                    <a:pt x="1563" y="1000"/>
                  </a:lnTo>
                  <a:lnTo>
                    <a:pt x="1565" y="1000"/>
                  </a:lnTo>
                  <a:lnTo>
                    <a:pt x="1565" y="1000"/>
                  </a:lnTo>
                  <a:lnTo>
                    <a:pt x="1568" y="1000"/>
                  </a:lnTo>
                  <a:lnTo>
                    <a:pt x="1568" y="1001"/>
                  </a:lnTo>
                  <a:lnTo>
                    <a:pt x="1572" y="1001"/>
                  </a:lnTo>
                  <a:lnTo>
                    <a:pt x="1572" y="1001"/>
                  </a:lnTo>
                  <a:lnTo>
                    <a:pt x="1575" y="1001"/>
                  </a:lnTo>
                  <a:lnTo>
                    <a:pt x="1575" y="1001"/>
                  </a:lnTo>
                  <a:lnTo>
                    <a:pt x="1577" y="1001"/>
                  </a:lnTo>
                  <a:lnTo>
                    <a:pt x="1577" y="1001"/>
                  </a:lnTo>
                  <a:lnTo>
                    <a:pt x="1580" y="1001"/>
                  </a:lnTo>
                  <a:lnTo>
                    <a:pt x="1580" y="1001"/>
                  </a:lnTo>
                  <a:lnTo>
                    <a:pt x="1582" y="1001"/>
                  </a:lnTo>
                  <a:lnTo>
                    <a:pt x="1582" y="1003"/>
                  </a:lnTo>
                  <a:lnTo>
                    <a:pt x="1584" y="1003"/>
                  </a:lnTo>
                  <a:lnTo>
                    <a:pt x="1584" y="1003"/>
                  </a:lnTo>
                  <a:lnTo>
                    <a:pt x="1587" y="1003"/>
                  </a:lnTo>
                  <a:lnTo>
                    <a:pt x="1587" y="1003"/>
                  </a:lnTo>
                  <a:lnTo>
                    <a:pt x="1592" y="1003"/>
                  </a:lnTo>
                  <a:lnTo>
                    <a:pt x="1592" y="1005"/>
                  </a:lnTo>
                  <a:lnTo>
                    <a:pt x="1594" y="1005"/>
                  </a:lnTo>
                  <a:lnTo>
                    <a:pt x="1594" y="1005"/>
                  </a:lnTo>
                  <a:lnTo>
                    <a:pt x="1596" y="1005"/>
                  </a:lnTo>
                  <a:lnTo>
                    <a:pt x="1596" y="1006"/>
                  </a:lnTo>
                  <a:lnTo>
                    <a:pt x="1599" y="1006"/>
                  </a:lnTo>
                  <a:lnTo>
                    <a:pt x="1599" y="1006"/>
                  </a:lnTo>
                  <a:lnTo>
                    <a:pt x="1601" y="1006"/>
                  </a:lnTo>
                  <a:lnTo>
                    <a:pt x="1601" y="1006"/>
                  </a:lnTo>
                  <a:lnTo>
                    <a:pt x="1604" y="1006"/>
                  </a:lnTo>
                  <a:lnTo>
                    <a:pt x="1604" y="1006"/>
                  </a:lnTo>
                  <a:lnTo>
                    <a:pt x="1606" y="1006"/>
                  </a:lnTo>
                  <a:lnTo>
                    <a:pt x="1606" y="1008"/>
                  </a:lnTo>
                  <a:lnTo>
                    <a:pt x="1611" y="1008"/>
                  </a:lnTo>
                  <a:lnTo>
                    <a:pt x="1611" y="1008"/>
                  </a:lnTo>
                  <a:lnTo>
                    <a:pt x="1613" y="1008"/>
                  </a:lnTo>
                  <a:lnTo>
                    <a:pt x="1613" y="1008"/>
                  </a:lnTo>
                  <a:lnTo>
                    <a:pt x="1615" y="1008"/>
                  </a:lnTo>
                  <a:lnTo>
                    <a:pt x="1615" y="1010"/>
                  </a:lnTo>
                  <a:lnTo>
                    <a:pt x="1618" y="1010"/>
                  </a:lnTo>
                  <a:lnTo>
                    <a:pt x="1618" y="1010"/>
                  </a:lnTo>
                  <a:lnTo>
                    <a:pt x="1620" y="1010"/>
                  </a:lnTo>
                  <a:lnTo>
                    <a:pt x="1620" y="1010"/>
                  </a:lnTo>
                  <a:lnTo>
                    <a:pt x="1623" y="1010"/>
                  </a:lnTo>
                  <a:lnTo>
                    <a:pt x="1623" y="1011"/>
                  </a:lnTo>
                  <a:lnTo>
                    <a:pt x="1625" y="1011"/>
                  </a:lnTo>
                  <a:lnTo>
                    <a:pt x="1625" y="1011"/>
                  </a:lnTo>
                  <a:lnTo>
                    <a:pt x="1632" y="1011"/>
                  </a:lnTo>
                  <a:lnTo>
                    <a:pt x="1632" y="1013"/>
                  </a:lnTo>
                  <a:lnTo>
                    <a:pt x="1635" y="1013"/>
                  </a:lnTo>
                  <a:lnTo>
                    <a:pt x="1635" y="1013"/>
                  </a:lnTo>
                  <a:lnTo>
                    <a:pt x="1637" y="1013"/>
                  </a:lnTo>
                  <a:lnTo>
                    <a:pt x="1637" y="1013"/>
                  </a:lnTo>
                  <a:lnTo>
                    <a:pt x="1642" y="1013"/>
                  </a:lnTo>
                  <a:lnTo>
                    <a:pt x="1642" y="1014"/>
                  </a:lnTo>
                  <a:lnTo>
                    <a:pt x="1644" y="1014"/>
                  </a:lnTo>
                  <a:lnTo>
                    <a:pt x="1644" y="1014"/>
                  </a:lnTo>
                  <a:lnTo>
                    <a:pt x="1647" y="1014"/>
                  </a:lnTo>
                  <a:lnTo>
                    <a:pt x="1647" y="1016"/>
                  </a:lnTo>
                  <a:lnTo>
                    <a:pt x="1651" y="1016"/>
                  </a:lnTo>
                  <a:lnTo>
                    <a:pt x="1651" y="1016"/>
                  </a:lnTo>
                  <a:lnTo>
                    <a:pt x="1654" y="1016"/>
                  </a:lnTo>
                  <a:lnTo>
                    <a:pt x="1654" y="1016"/>
                  </a:lnTo>
                  <a:lnTo>
                    <a:pt x="1656" y="1016"/>
                  </a:lnTo>
                  <a:lnTo>
                    <a:pt x="1656" y="1018"/>
                  </a:lnTo>
                  <a:lnTo>
                    <a:pt x="1659" y="1018"/>
                  </a:lnTo>
                  <a:lnTo>
                    <a:pt x="1659" y="1019"/>
                  </a:lnTo>
                  <a:lnTo>
                    <a:pt x="1661" y="1019"/>
                  </a:lnTo>
                  <a:lnTo>
                    <a:pt x="1661" y="1019"/>
                  </a:lnTo>
                  <a:lnTo>
                    <a:pt x="1663" y="1019"/>
                  </a:lnTo>
                  <a:lnTo>
                    <a:pt x="1663" y="1019"/>
                  </a:lnTo>
                  <a:lnTo>
                    <a:pt x="1666" y="1019"/>
                  </a:lnTo>
                  <a:lnTo>
                    <a:pt x="1666" y="1019"/>
                  </a:lnTo>
                  <a:lnTo>
                    <a:pt x="1670" y="1019"/>
                  </a:lnTo>
                  <a:lnTo>
                    <a:pt x="1670" y="1019"/>
                  </a:lnTo>
                  <a:lnTo>
                    <a:pt x="1673" y="1019"/>
                  </a:lnTo>
                  <a:lnTo>
                    <a:pt x="1673" y="1019"/>
                  </a:lnTo>
                  <a:lnTo>
                    <a:pt x="1675" y="1019"/>
                  </a:lnTo>
                  <a:lnTo>
                    <a:pt x="1675" y="1021"/>
                  </a:lnTo>
                  <a:lnTo>
                    <a:pt x="1678" y="1021"/>
                  </a:lnTo>
                  <a:lnTo>
                    <a:pt x="1678" y="1021"/>
                  </a:lnTo>
                  <a:lnTo>
                    <a:pt x="1680" y="1021"/>
                  </a:lnTo>
                  <a:lnTo>
                    <a:pt x="1680" y="1021"/>
                  </a:lnTo>
                  <a:lnTo>
                    <a:pt x="1682" y="1021"/>
                  </a:lnTo>
                  <a:lnTo>
                    <a:pt x="1682" y="1022"/>
                  </a:lnTo>
                  <a:lnTo>
                    <a:pt x="1685" y="1022"/>
                  </a:lnTo>
                  <a:lnTo>
                    <a:pt x="1685" y="1022"/>
                  </a:lnTo>
                  <a:lnTo>
                    <a:pt x="1690" y="1022"/>
                  </a:lnTo>
                  <a:lnTo>
                    <a:pt x="1690" y="1022"/>
                  </a:lnTo>
                  <a:lnTo>
                    <a:pt x="1692" y="1022"/>
                  </a:lnTo>
                  <a:lnTo>
                    <a:pt x="1692" y="1024"/>
                  </a:lnTo>
                  <a:lnTo>
                    <a:pt x="1694" y="1024"/>
                  </a:lnTo>
                  <a:lnTo>
                    <a:pt x="1694" y="1024"/>
                  </a:lnTo>
                  <a:lnTo>
                    <a:pt x="1697" y="1024"/>
                  </a:lnTo>
                  <a:lnTo>
                    <a:pt x="1697" y="1026"/>
                  </a:lnTo>
                  <a:lnTo>
                    <a:pt x="1699" y="1026"/>
                  </a:lnTo>
                  <a:lnTo>
                    <a:pt x="1699" y="1026"/>
                  </a:lnTo>
                  <a:lnTo>
                    <a:pt x="1702" y="1026"/>
                  </a:lnTo>
                  <a:lnTo>
                    <a:pt x="1702" y="1027"/>
                  </a:lnTo>
                  <a:lnTo>
                    <a:pt x="1704" y="1027"/>
                  </a:lnTo>
                  <a:lnTo>
                    <a:pt x="1704" y="1027"/>
                  </a:lnTo>
                  <a:lnTo>
                    <a:pt x="1711" y="1027"/>
                  </a:lnTo>
                  <a:lnTo>
                    <a:pt x="1711" y="1029"/>
                  </a:lnTo>
                  <a:lnTo>
                    <a:pt x="1713" y="1029"/>
                  </a:lnTo>
                  <a:lnTo>
                    <a:pt x="1713" y="1029"/>
                  </a:lnTo>
                  <a:lnTo>
                    <a:pt x="1716" y="1029"/>
                  </a:lnTo>
                  <a:lnTo>
                    <a:pt x="1716" y="1029"/>
                  </a:lnTo>
                  <a:lnTo>
                    <a:pt x="1718" y="1029"/>
                  </a:lnTo>
                  <a:lnTo>
                    <a:pt x="1718" y="1029"/>
                  </a:lnTo>
                  <a:lnTo>
                    <a:pt x="1721" y="1029"/>
                  </a:lnTo>
                  <a:lnTo>
                    <a:pt x="1721" y="1030"/>
                  </a:lnTo>
                  <a:lnTo>
                    <a:pt x="1723" y="1030"/>
                  </a:lnTo>
                  <a:lnTo>
                    <a:pt x="1723" y="1030"/>
                  </a:lnTo>
                  <a:lnTo>
                    <a:pt x="1725" y="1030"/>
                  </a:lnTo>
                  <a:lnTo>
                    <a:pt x="1725" y="1030"/>
                  </a:lnTo>
                  <a:lnTo>
                    <a:pt x="1730" y="1030"/>
                  </a:lnTo>
                  <a:lnTo>
                    <a:pt x="1730" y="1032"/>
                  </a:lnTo>
                  <a:lnTo>
                    <a:pt x="1733" y="1032"/>
                  </a:lnTo>
                  <a:lnTo>
                    <a:pt x="1733" y="1032"/>
                  </a:lnTo>
                  <a:lnTo>
                    <a:pt x="1735" y="1032"/>
                  </a:lnTo>
                  <a:lnTo>
                    <a:pt x="1735" y="1032"/>
                  </a:lnTo>
                  <a:lnTo>
                    <a:pt x="1737" y="1032"/>
                  </a:lnTo>
                  <a:lnTo>
                    <a:pt x="1737" y="1034"/>
                  </a:lnTo>
                  <a:lnTo>
                    <a:pt x="1740" y="1034"/>
                  </a:lnTo>
                  <a:lnTo>
                    <a:pt x="1740" y="1034"/>
                  </a:lnTo>
                  <a:lnTo>
                    <a:pt x="1742" y="1034"/>
                  </a:lnTo>
                  <a:lnTo>
                    <a:pt x="1742" y="1034"/>
                  </a:lnTo>
                  <a:lnTo>
                    <a:pt x="1745" y="1034"/>
                  </a:lnTo>
                  <a:lnTo>
                    <a:pt x="1745" y="1035"/>
                  </a:lnTo>
                  <a:lnTo>
                    <a:pt x="1749" y="1035"/>
                  </a:lnTo>
                  <a:lnTo>
                    <a:pt x="1749" y="1035"/>
                  </a:lnTo>
                  <a:lnTo>
                    <a:pt x="1752" y="1035"/>
                  </a:lnTo>
                  <a:lnTo>
                    <a:pt x="1752" y="1035"/>
                  </a:lnTo>
                  <a:lnTo>
                    <a:pt x="1754" y="1035"/>
                  </a:lnTo>
                  <a:lnTo>
                    <a:pt x="1754" y="1035"/>
                  </a:lnTo>
                  <a:lnTo>
                    <a:pt x="1756" y="1035"/>
                  </a:lnTo>
                  <a:lnTo>
                    <a:pt x="1756" y="1037"/>
                  </a:lnTo>
                  <a:lnTo>
                    <a:pt x="1759" y="1037"/>
                  </a:lnTo>
                  <a:lnTo>
                    <a:pt x="1759" y="1037"/>
                  </a:lnTo>
                  <a:lnTo>
                    <a:pt x="1761" y="1037"/>
                  </a:lnTo>
                  <a:lnTo>
                    <a:pt x="1761" y="1037"/>
                  </a:lnTo>
                  <a:lnTo>
                    <a:pt x="1764" y="1037"/>
                  </a:lnTo>
                  <a:lnTo>
                    <a:pt x="1764" y="1037"/>
                  </a:lnTo>
                  <a:lnTo>
                    <a:pt x="1766" y="1037"/>
                  </a:lnTo>
                  <a:lnTo>
                    <a:pt x="1766" y="1039"/>
                  </a:lnTo>
                  <a:lnTo>
                    <a:pt x="1771" y="1039"/>
                  </a:lnTo>
                  <a:lnTo>
                    <a:pt x="1771" y="1039"/>
                  </a:lnTo>
                  <a:lnTo>
                    <a:pt x="1773" y="1039"/>
                  </a:lnTo>
                  <a:lnTo>
                    <a:pt x="1773" y="1040"/>
                  </a:lnTo>
                  <a:lnTo>
                    <a:pt x="1776" y="1040"/>
                  </a:lnTo>
                  <a:lnTo>
                    <a:pt x="1776" y="1040"/>
                  </a:lnTo>
                  <a:lnTo>
                    <a:pt x="1778" y="1040"/>
                  </a:lnTo>
                  <a:lnTo>
                    <a:pt x="1778" y="1040"/>
                  </a:lnTo>
                  <a:lnTo>
                    <a:pt x="1780" y="1040"/>
                  </a:lnTo>
                  <a:lnTo>
                    <a:pt x="1780" y="1040"/>
                  </a:lnTo>
                  <a:lnTo>
                    <a:pt x="1783" y="1040"/>
                  </a:lnTo>
                  <a:lnTo>
                    <a:pt x="1783" y="1042"/>
                  </a:lnTo>
                  <a:lnTo>
                    <a:pt x="1785" y="1042"/>
                  </a:lnTo>
                  <a:lnTo>
                    <a:pt x="1785" y="1042"/>
                  </a:lnTo>
                  <a:lnTo>
                    <a:pt x="1790" y="1042"/>
                  </a:lnTo>
                  <a:lnTo>
                    <a:pt x="1790" y="1042"/>
                  </a:lnTo>
                  <a:lnTo>
                    <a:pt x="1797" y="1042"/>
                  </a:lnTo>
                  <a:lnTo>
                    <a:pt x="1797" y="1043"/>
                  </a:lnTo>
                  <a:lnTo>
                    <a:pt x="1799" y="1043"/>
                  </a:lnTo>
                  <a:lnTo>
                    <a:pt x="1799" y="1043"/>
                  </a:lnTo>
                  <a:lnTo>
                    <a:pt x="1802" y="1043"/>
                  </a:lnTo>
                  <a:lnTo>
                    <a:pt x="1802" y="1045"/>
                  </a:lnTo>
                  <a:lnTo>
                    <a:pt x="1804" y="1045"/>
                  </a:lnTo>
                  <a:lnTo>
                    <a:pt x="1804" y="1045"/>
                  </a:lnTo>
                  <a:lnTo>
                    <a:pt x="1809" y="1045"/>
                  </a:lnTo>
                  <a:lnTo>
                    <a:pt x="1809" y="1047"/>
                  </a:lnTo>
                  <a:lnTo>
                    <a:pt x="1811" y="1047"/>
                  </a:lnTo>
                  <a:lnTo>
                    <a:pt x="1811" y="1047"/>
                  </a:lnTo>
                  <a:lnTo>
                    <a:pt x="1814" y="1047"/>
                  </a:lnTo>
                  <a:lnTo>
                    <a:pt x="1814" y="1048"/>
                  </a:lnTo>
                  <a:lnTo>
                    <a:pt x="1816" y="1048"/>
                  </a:lnTo>
                  <a:lnTo>
                    <a:pt x="1816" y="1048"/>
                  </a:lnTo>
                  <a:lnTo>
                    <a:pt x="1821" y="1048"/>
                  </a:lnTo>
                  <a:lnTo>
                    <a:pt x="1821" y="1048"/>
                  </a:lnTo>
                  <a:lnTo>
                    <a:pt x="1826" y="1048"/>
                  </a:lnTo>
                  <a:lnTo>
                    <a:pt x="1826" y="1050"/>
                  </a:lnTo>
                  <a:lnTo>
                    <a:pt x="1831" y="1050"/>
                  </a:lnTo>
                  <a:lnTo>
                    <a:pt x="1831" y="1050"/>
                  </a:lnTo>
                  <a:lnTo>
                    <a:pt x="1833" y="1050"/>
                  </a:lnTo>
                  <a:lnTo>
                    <a:pt x="1833" y="1051"/>
                  </a:lnTo>
                  <a:lnTo>
                    <a:pt x="1835" y="1051"/>
                  </a:lnTo>
                  <a:lnTo>
                    <a:pt x="1835" y="1051"/>
                  </a:lnTo>
                  <a:lnTo>
                    <a:pt x="1840" y="1051"/>
                  </a:lnTo>
                  <a:lnTo>
                    <a:pt x="1840" y="1053"/>
                  </a:lnTo>
                  <a:lnTo>
                    <a:pt x="1842" y="1053"/>
                  </a:lnTo>
                  <a:lnTo>
                    <a:pt x="1842" y="1053"/>
                  </a:lnTo>
                  <a:lnTo>
                    <a:pt x="1845" y="1053"/>
                  </a:lnTo>
                  <a:lnTo>
                    <a:pt x="1845" y="1055"/>
                  </a:lnTo>
                  <a:lnTo>
                    <a:pt x="1850" y="1055"/>
                  </a:lnTo>
                  <a:lnTo>
                    <a:pt x="1850" y="1055"/>
                  </a:lnTo>
                  <a:lnTo>
                    <a:pt x="1852" y="1055"/>
                  </a:lnTo>
                  <a:lnTo>
                    <a:pt x="1852" y="1055"/>
                  </a:lnTo>
                  <a:lnTo>
                    <a:pt x="1854" y="1055"/>
                  </a:lnTo>
                  <a:lnTo>
                    <a:pt x="1854" y="1056"/>
                  </a:lnTo>
                  <a:lnTo>
                    <a:pt x="1857" y="1056"/>
                  </a:lnTo>
                  <a:lnTo>
                    <a:pt x="1857" y="1056"/>
                  </a:lnTo>
                  <a:lnTo>
                    <a:pt x="1859" y="1056"/>
                  </a:lnTo>
                  <a:lnTo>
                    <a:pt x="1859" y="1058"/>
                  </a:lnTo>
                  <a:lnTo>
                    <a:pt x="1862" y="1058"/>
                  </a:lnTo>
                  <a:lnTo>
                    <a:pt x="1862" y="1058"/>
                  </a:lnTo>
                  <a:lnTo>
                    <a:pt x="1864" y="1058"/>
                  </a:lnTo>
                  <a:lnTo>
                    <a:pt x="1864" y="1058"/>
                  </a:lnTo>
                  <a:lnTo>
                    <a:pt x="1869" y="1058"/>
                  </a:lnTo>
                  <a:lnTo>
                    <a:pt x="1869" y="1059"/>
                  </a:lnTo>
                  <a:lnTo>
                    <a:pt x="1871" y="1059"/>
                  </a:lnTo>
                  <a:lnTo>
                    <a:pt x="1871" y="1059"/>
                  </a:lnTo>
                  <a:lnTo>
                    <a:pt x="1874" y="1059"/>
                  </a:lnTo>
                  <a:lnTo>
                    <a:pt x="1874" y="1059"/>
                  </a:lnTo>
                  <a:lnTo>
                    <a:pt x="1876" y="1059"/>
                  </a:lnTo>
                  <a:lnTo>
                    <a:pt x="1876" y="1059"/>
                  </a:lnTo>
                  <a:lnTo>
                    <a:pt x="1878" y="1059"/>
                  </a:lnTo>
                  <a:lnTo>
                    <a:pt x="1878" y="1061"/>
                  </a:lnTo>
                  <a:lnTo>
                    <a:pt x="1881" y="1061"/>
                  </a:lnTo>
                  <a:lnTo>
                    <a:pt x="1881" y="1061"/>
                  </a:lnTo>
                  <a:lnTo>
                    <a:pt x="1883" y="1061"/>
                  </a:lnTo>
                  <a:lnTo>
                    <a:pt x="1883" y="1063"/>
                  </a:lnTo>
                  <a:lnTo>
                    <a:pt x="1888" y="1063"/>
                  </a:lnTo>
                  <a:lnTo>
                    <a:pt x="1888" y="1063"/>
                  </a:lnTo>
                  <a:lnTo>
                    <a:pt x="1890" y="1063"/>
                  </a:lnTo>
                  <a:lnTo>
                    <a:pt x="1890" y="1063"/>
                  </a:lnTo>
                  <a:lnTo>
                    <a:pt x="1893" y="1063"/>
                  </a:lnTo>
                  <a:lnTo>
                    <a:pt x="1893" y="1064"/>
                  </a:lnTo>
                  <a:lnTo>
                    <a:pt x="1895" y="1064"/>
                  </a:lnTo>
                  <a:lnTo>
                    <a:pt x="1895" y="1064"/>
                  </a:lnTo>
                  <a:lnTo>
                    <a:pt x="1897" y="1064"/>
                  </a:lnTo>
                  <a:lnTo>
                    <a:pt x="1897" y="1064"/>
                  </a:lnTo>
                  <a:lnTo>
                    <a:pt x="1905" y="1064"/>
                  </a:lnTo>
                  <a:lnTo>
                    <a:pt x="1905" y="1066"/>
                  </a:lnTo>
                  <a:lnTo>
                    <a:pt x="1909" y="1066"/>
                  </a:lnTo>
                  <a:lnTo>
                    <a:pt x="1909" y="1066"/>
                  </a:lnTo>
                  <a:lnTo>
                    <a:pt x="1912" y="1066"/>
                  </a:lnTo>
                  <a:lnTo>
                    <a:pt x="1912" y="1066"/>
                  </a:lnTo>
                  <a:lnTo>
                    <a:pt x="1914" y="1066"/>
                  </a:lnTo>
                  <a:lnTo>
                    <a:pt x="1914" y="1066"/>
                  </a:lnTo>
                  <a:lnTo>
                    <a:pt x="1917" y="1066"/>
                  </a:lnTo>
                  <a:lnTo>
                    <a:pt x="1917" y="1066"/>
                  </a:lnTo>
                  <a:lnTo>
                    <a:pt x="1919" y="1066"/>
                  </a:lnTo>
                  <a:lnTo>
                    <a:pt x="1919" y="1068"/>
                  </a:lnTo>
                  <a:lnTo>
                    <a:pt x="1921" y="1068"/>
                  </a:lnTo>
                  <a:lnTo>
                    <a:pt x="1921" y="1068"/>
                  </a:lnTo>
                  <a:lnTo>
                    <a:pt x="1928" y="1068"/>
                  </a:lnTo>
                  <a:lnTo>
                    <a:pt x="1928" y="1068"/>
                  </a:lnTo>
                  <a:lnTo>
                    <a:pt x="1931" y="1068"/>
                  </a:lnTo>
                  <a:lnTo>
                    <a:pt x="1931" y="1068"/>
                  </a:lnTo>
                  <a:lnTo>
                    <a:pt x="1933" y="1068"/>
                  </a:lnTo>
                  <a:lnTo>
                    <a:pt x="1933" y="1069"/>
                  </a:lnTo>
                  <a:lnTo>
                    <a:pt x="1936" y="1069"/>
                  </a:lnTo>
                  <a:lnTo>
                    <a:pt x="1936" y="1069"/>
                  </a:lnTo>
                  <a:lnTo>
                    <a:pt x="1938" y="1069"/>
                  </a:lnTo>
                  <a:lnTo>
                    <a:pt x="1938" y="1071"/>
                  </a:lnTo>
                  <a:lnTo>
                    <a:pt x="1940" y="1071"/>
                  </a:lnTo>
                  <a:lnTo>
                    <a:pt x="1940" y="1071"/>
                  </a:lnTo>
                  <a:lnTo>
                    <a:pt x="1943" y="1071"/>
                  </a:lnTo>
                  <a:lnTo>
                    <a:pt x="1943" y="1071"/>
                  </a:lnTo>
                  <a:lnTo>
                    <a:pt x="1950" y="1071"/>
                  </a:lnTo>
                  <a:lnTo>
                    <a:pt x="1950" y="1072"/>
                  </a:lnTo>
                  <a:lnTo>
                    <a:pt x="1952" y="1072"/>
                  </a:lnTo>
                  <a:lnTo>
                    <a:pt x="1952" y="1072"/>
                  </a:lnTo>
                  <a:lnTo>
                    <a:pt x="1955" y="1072"/>
                  </a:lnTo>
                  <a:lnTo>
                    <a:pt x="1955" y="1072"/>
                  </a:lnTo>
                  <a:lnTo>
                    <a:pt x="1957" y="1072"/>
                  </a:lnTo>
                  <a:lnTo>
                    <a:pt x="1957" y="1072"/>
                  </a:lnTo>
                  <a:lnTo>
                    <a:pt x="1960" y="1072"/>
                  </a:lnTo>
                  <a:lnTo>
                    <a:pt x="1960" y="1072"/>
                  </a:lnTo>
                  <a:lnTo>
                    <a:pt x="1962" y="1072"/>
                  </a:lnTo>
                  <a:lnTo>
                    <a:pt x="1962" y="1074"/>
                  </a:lnTo>
                  <a:lnTo>
                    <a:pt x="1964" y="1074"/>
                  </a:lnTo>
                  <a:lnTo>
                    <a:pt x="1964" y="1074"/>
                  </a:lnTo>
                  <a:lnTo>
                    <a:pt x="1971" y="1074"/>
                  </a:lnTo>
                  <a:lnTo>
                    <a:pt x="1971" y="1074"/>
                  </a:lnTo>
                  <a:lnTo>
                    <a:pt x="1974" y="1074"/>
                  </a:lnTo>
                  <a:lnTo>
                    <a:pt x="1974" y="1074"/>
                  </a:lnTo>
                  <a:lnTo>
                    <a:pt x="1976" y="1074"/>
                  </a:lnTo>
                  <a:lnTo>
                    <a:pt x="1976" y="1076"/>
                  </a:lnTo>
                  <a:lnTo>
                    <a:pt x="1979" y="1076"/>
                  </a:lnTo>
                  <a:lnTo>
                    <a:pt x="1979" y="1076"/>
                  </a:lnTo>
                  <a:lnTo>
                    <a:pt x="1981" y="1076"/>
                  </a:lnTo>
                  <a:lnTo>
                    <a:pt x="1981" y="1076"/>
                  </a:lnTo>
                  <a:lnTo>
                    <a:pt x="1983" y="1076"/>
                  </a:lnTo>
                  <a:lnTo>
                    <a:pt x="1983" y="1077"/>
                  </a:lnTo>
                  <a:lnTo>
                    <a:pt x="1988" y="1077"/>
                  </a:lnTo>
                  <a:lnTo>
                    <a:pt x="1988" y="1077"/>
                  </a:lnTo>
                  <a:lnTo>
                    <a:pt x="1991" y="1077"/>
                  </a:lnTo>
                  <a:lnTo>
                    <a:pt x="1991" y="1077"/>
                  </a:lnTo>
                  <a:lnTo>
                    <a:pt x="1993" y="1077"/>
                  </a:lnTo>
                  <a:lnTo>
                    <a:pt x="1993" y="1077"/>
                  </a:lnTo>
                  <a:lnTo>
                    <a:pt x="1998" y="1077"/>
                  </a:lnTo>
                  <a:lnTo>
                    <a:pt x="1998" y="1079"/>
                  </a:lnTo>
                  <a:lnTo>
                    <a:pt x="2000" y="1079"/>
                  </a:lnTo>
                  <a:lnTo>
                    <a:pt x="2000" y="1079"/>
                  </a:lnTo>
                  <a:lnTo>
                    <a:pt x="2003" y="1079"/>
                  </a:lnTo>
                  <a:lnTo>
                    <a:pt x="2003" y="1079"/>
                  </a:lnTo>
                  <a:lnTo>
                    <a:pt x="2007" y="1079"/>
                  </a:lnTo>
                  <a:lnTo>
                    <a:pt x="2007" y="1080"/>
                  </a:lnTo>
                  <a:lnTo>
                    <a:pt x="2010" y="1080"/>
                  </a:lnTo>
                  <a:lnTo>
                    <a:pt x="2010" y="1082"/>
                  </a:lnTo>
                  <a:lnTo>
                    <a:pt x="2012" y="1082"/>
                  </a:lnTo>
                  <a:lnTo>
                    <a:pt x="2012" y="1082"/>
                  </a:lnTo>
                  <a:lnTo>
                    <a:pt x="2017" y="1082"/>
                  </a:lnTo>
                  <a:lnTo>
                    <a:pt x="2017" y="1084"/>
                  </a:lnTo>
                  <a:lnTo>
                    <a:pt x="2019" y="1084"/>
                  </a:lnTo>
                  <a:lnTo>
                    <a:pt x="2019" y="1084"/>
                  </a:lnTo>
                  <a:lnTo>
                    <a:pt x="2024" y="1084"/>
                  </a:lnTo>
                  <a:lnTo>
                    <a:pt x="2024" y="1084"/>
                  </a:lnTo>
                  <a:lnTo>
                    <a:pt x="2029" y="1084"/>
                  </a:lnTo>
                  <a:lnTo>
                    <a:pt x="2029" y="1085"/>
                  </a:lnTo>
                  <a:lnTo>
                    <a:pt x="2031" y="1085"/>
                  </a:lnTo>
                  <a:lnTo>
                    <a:pt x="2031" y="1085"/>
                  </a:lnTo>
                  <a:lnTo>
                    <a:pt x="2034" y="1085"/>
                  </a:lnTo>
                  <a:lnTo>
                    <a:pt x="2034" y="1085"/>
                  </a:lnTo>
                  <a:lnTo>
                    <a:pt x="2036" y="1085"/>
                  </a:lnTo>
                  <a:lnTo>
                    <a:pt x="2036" y="1087"/>
                  </a:lnTo>
                  <a:lnTo>
                    <a:pt x="2038" y="1087"/>
                  </a:lnTo>
                  <a:lnTo>
                    <a:pt x="2038" y="1087"/>
                  </a:lnTo>
                  <a:lnTo>
                    <a:pt x="2041" y="1087"/>
                  </a:lnTo>
                  <a:lnTo>
                    <a:pt x="2041" y="1087"/>
                  </a:lnTo>
                  <a:lnTo>
                    <a:pt x="2043" y="1087"/>
                  </a:lnTo>
                  <a:lnTo>
                    <a:pt x="2043" y="1088"/>
                  </a:lnTo>
                  <a:lnTo>
                    <a:pt x="2048" y="1088"/>
                  </a:lnTo>
                  <a:lnTo>
                    <a:pt x="2048" y="1088"/>
                  </a:lnTo>
                  <a:lnTo>
                    <a:pt x="2053" y="1088"/>
                  </a:lnTo>
                  <a:lnTo>
                    <a:pt x="2053" y="1088"/>
                  </a:lnTo>
                  <a:lnTo>
                    <a:pt x="2055" y="1088"/>
                  </a:lnTo>
                  <a:lnTo>
                    <a:pt x="2055" y="1088"/>
                  </a:lnTo>
                  <a:lnTo>
                    <a:pt x="2060" y="1088"/>
                  </a:lnTo>
                  <a:lnTo>
                    <a:pt x="2060" y="1090"/>
                  </a:lnTo>
                  <a:lnTo>
                    <a:pt x="2062" y="1090"/>
                  </a:lnTo>
                  <a:lnTo>
                    <a:pt x="2062" y="1090"/>
                  </a:lnTo>
                  <a:lnTo>
                    <a:pt x="2072" y="1090"/>
                  </a:lnTo>
                  <a:lnTo>
                    <a:pt x="2072" y="1090"/>
                  </a:lnTo>
                  <a:lnTo>
                    <a:pt x="2079" y="1090"/>
                  </a:lnTo>
                  <a:lnTo>
                    <a:pt x="2079" y="1090"/>
                  </a:lnTo>
                  <a:lnTo>
                    <a:pt x="2081" y="1090"/>
                  </a:lnTo>
                  <a:lnTo>
                    <a:pt x="2081" y="1092"/>
                  </a:lnTo>
                  <a:lnTo>
                    <a:pt x="2084" y="1092"/>
                  </a:lnTo>
                  <a:lnTo>
                    <a:pt x="2084" y="1092"/>
                  </a:lnTo>
                  <a:lnTo>
                    <a:pt x="2089" y="1092"/>
                  </a:lnTo>
                  <a:lnTo>
                    <a:pt x="2089" y="1093"/>
                  </a:lnTo>
                  <a:lnTo>
                    <a:pt x="2091" y="1093"/>
                  </a:lnTo>
                  <a:lnTo>
                    <a:pt x="2091" y="1093"/>
                  </a:lnTo>
                  <a:lnTo>
                    <a:pt x="2093" y="1093"/>
                  </a:lnTo>
                  <a:lnTo>
                    <a:pt x="2093" y="1093"/>
                  </a:lnTo>
                  <a:lnTo>
                    <a:pt x="2098" y="1093"/>
                  </a:lnTo>
                  <a:lnTo>
                    <a:pt x="2098" y="1093"/>
                  </a:lnTo>
                  <a:lnTo>
                    <a:pt x="2101" y="1093"/>
                  </a:lnTo>
                  <a:lnTo>
                    <a:pt x="2101" y="1095"/>
                  </a:lnTo>
                  <a:lnTo>
                    <a:pt x="2110" y="1095"/>
                  </a:lnTo>
                  <a:lnTo>
                    <a:pt x="2110" y="1095"/>
                  </a:lnTo>
                  <a:lnTo>
                    <a:pt x="2112" y="1095"/>
                  </a:lnTo>
                  <a:lnTo>
                    <a:pt x="2112" y="1097"/>
                  </a:lnTo>
                  <a:lnTo>
                    <a:pt x="2115" y="1097"/>
                  </a:lnTo>
                  <a:lnTo>
                    <a:pt x="2115" y="1097"/>
                  </a:lnTo>
                  <a:lnTo>
                    <a:pt x="2117" y="1097"/>
                  </a:lnTo>
                  <a:lnTo>
                    <a:pt x="2117" y="1097"/>
                  </a:lnTo>
                  <a:lnTo>
                    <a:pt x="2120" y="1097"/>
                  </a:lnTo>
                  <a:lnTo>
                    <a:pt x="2120" y="1097"/>
                  </a:lnTo>
                  <a:lnTo>
                    <a:pt x="2122" y="1097"/>
                  </a:lnTo>
                  <a:lnTo>
                    <a:pt x="2122" y="1098"/>
                  </a:lnTo>
                  <a:lnTo>
                    <a:pt x="2127" y="1098"/>
                  </a:lnTo>
                  <a:lnTo>
                    <a:pt x="2127" y="1098"/>
                  </a:lnTo>
                  <a:lnTo>
                    <a:pt x="2129" y="1098"/>
                  </a:lnTo>
                  <a:lnTo>
                    <a:pt x="2129" y="1098"/>
                  </a:lnTo>
                  <a:lnTo>
                    <a:pt x="2134" y="1098"/>
                  </a:lnTo>
                  <a:lnTo>
                    <a:pt x="2134" y="1100"/>
                  </a:lnTo>
                  <a:lnTo>
                    <a:pt x="2136" y="1100"/>
                  </a:lnTo>
                  <a:lnTo>
                    <a:pt x="2136" y="1100"/>
                  </a:lnTo>
                  <a:lnTo>
                    <a:pt x="2139" y="1100"/>
                  </a:lnTo>
                  <a:lnTo>
                    <a:pt x="2139" y="1100"/>
                  </a:lnTo>
                  <a:lnTo>
                    <a:pt x="2141" y="1100"/>
                  </a:lnTo>
                  <a:lnTo>
                    <a:pt x="2141" y="1101"/>
                  </a:lnTo>
                  <a:lnTo>
                    <a:pt x="2146" y="1101"/>
                  </a:lnTo>
                  <a:lnTo>
                    <a:pt x="2146" y="1101"/>
                  </a:lnTo>
                  <a:lnTo>
                    <a:pt x="2153" y="1101"/>
                  </a:lnTo>
                  <a:lnTo>
                    <a:pt x="2153" y="1101"/>
                  </a:lnTo>
                  <a:lnTo>
                    <a:pt x="2158" y="1101"/>
                  </a:lnTo>
                  <a:lnTo>
                    <a:pt x="2158" y="1101"/>
                  </a:lnTo>
                  <a:lnTo>
                    <a:pt x="2160" y="1101"/>
                  </a:lnTo>
                  <a:lnTo>
                    <a:pt x="2160" y="1101"/>
                  </a:lnTo>
                  <a:lnTo>
                    <a:pt x="2163" y="1101"/>
                  </a:lnTo>
                  <a:lnTo>
                    <a:pt x="2163" y="1103"/>
                  </a:lnTo>
                  <a:lnTo>
                    <a:pt x="2167" y="1103"/>
                  </a:lnTo>
                  <a:lnTo>
                    <a:pt x="2167" y="1103"/>
                  </a:lnTo>
                  <a:lnTo>
                    <a:pt x="2170" y="1103"/>
                  </a:lnTo>
                  <a:lnTo>
                    <a:pt x="2170" y="1103"/>
                  </a:lnTo>
                  <a:lnTo>
                    <a:pt x="2172" y="1103"/>
                  </a:lnTo>
                  <a:lnTo>
                    <a:pt x="2172" y="1105"/>
                  </a:lnTo>
                  <a:lnTo>
                    <a:pt x="2175" y="1105"/>
                  </a:lnTo>
                  <a:lnTo>
                    <a:pt x="2175" y="1105"/>
                  </a:lnTo>
                  <a:lnTo>
                    <a:pt x="2177" y="1105"/>
                  </a:lnTo>
                  <a:lnTo>
                    <a:pt x="2177" y="1105"/>
                  </a:lnTo>
                  <a:lnTo>
                    <a:pt x="2179" y="1105"/>
                  </a:lnTo>
                  <a:lnTo>
                    <a:pt x="2179" y="1105"/>
                  </a:lnTo>
                  <a:lnTo>
                    <a:pt x="2187" y="1105"/>
                  </a:lnTo>
                  <a:lnTo>
                    <a:pt x="2187" y="1106"/>
                  </a:lnTo>
                  <a:lnTo>
                    <a:pt x="2189" y="1106"/>
                  </a:lnTo>
                  <a:lnTo>
                    <a:pt x="2189" y="1106"/>
                  </a:lnTo>
                  <a:lnTo>
                    <a:pt x="2191" y="1106"/>
                  </a:lnTo>
                  <a:lnTo>
                    <a:pt x="2191" y="1106"/>
                  </a:lnTo>
                  <a:lnTo>
                    <a:pt x="2194" y="1106"/>
                  </a:lnTo>
                  <a:lnTo>
                    <a:pt x="2194" y="1108"/>
                  </a:lnTo>
                  <a:lnTo>
                    <a:pt x="2196" y="1108"/>
                  </a:lnTo>
                  <a:lnTo>
                    <a:pt x="2196" y="1108"/>
                  </a:lnTo>
                  <a:lnTo>
                    <a:pt x="2198" y="1108"/>
                  </a:lnTo>
                  <a:lnTo>
                    <a:pt x="2198" y="1108"/>
                  </a:lnTo>
                  <a:lnTo>
                    <a:pt x="2201" y="1108"/>
                  </a:lnTo>
                  <a:lnTo>
                    <a:pt x="2201" y="1108"/>
                  </a:lnTo>
                  <a:lnTo>
                    <a:pt x="2206" y="1108"/>
                  </a:lnTo>
                  <a:lnTo>
                    <a:pt x="2206" y="1109"/>
                  </a:lnTo>
                  <a:lnTo>
                    <a:pt x="2208" y="1109"/>
                  </a:lnTo>
                  <a:lnTo>
                    <a:pt x="2208" y="1109"/>
                  </a:lnTo>
                  <a:lnTo>
                    <a:pt x="2210" y="1109"/>
                  </a:lnTo>
                  <a:lnTo>
                    <a:pt x="2210" y="1109"/>
                  </a:lnTo>
                  <a:lnTo>
                    <a:pt x="2213" y="1109"/>
                  </a:lnTo>
                  <a:lnTo>
                    <a:pt x="2213" y="1109"/>
                  </a:lnTo>
                  <a:lnTo>
                    <a:pt x="2215" y="1109"/>
                  </a:lnTo>
                  <a:lnTo>
                    <a:pt x="2215" y="1111"/>
                  </a:lnTo>
                  <a:lnTo>
                    <a:pt x="2218" y="1111"/>
                  </a:lnTo>
                  <a:lnTo>
                    <a:pt x="2218" y="1111"/>
                  </a:lnTo>
                  <a:lnTo>
                    <a:pt x="2220" y="1111"/>
                  </a:lnTo>
                  <a:lnTo>
                    <a:pt x="2220" y="1113"/>
                  </a:lnTo>
                  <a:lnTo>
                    <a:pt x="2222" y="1113"/>
                  </a:lnTo>
                  <a:lnTo>
                    <a:pt x="2222" y="1113"/>
                  </a:lnTo>
                  <a:lnTo>
                    <a:pt x="2230" y="1113"/>
                  </a:lnTo>
                  <a:lnTo>
                    <a:pt x="2230" y="1114"/>
                  </a:lnTo>
                  <a:lnTo>
                    <a:pt x="2234" y="1114"/>
                  </a:lnTo>
                  <a:lnTo>
                    <a:pt x="2234" y="1114"/>
                  </a:lnTo>
                  <a:lnTo>
                    <a:pt x="2237" y="1114"/>
                  </a:lnTo>
                  <a:lnTo>
                    <a:pt x="2237" y="1116"/>
                  </a:lnTo>
                  <a:lnTo>
                    <a:pt x="2246" y="1116"/>
                  </a:lnTo>
                  <a:lnTo>
                    <a:pt x="2246" y="1116"/>
                  </a:lnTo>
                  <a:lnTo>
                    <a:pt x="2249" y="1116"/>
                  </a:lnTo>
                  <a:lnTo>
                    <a:pt x="2249" y="1116"/>
                  </a:lnTo>
                  <a:lnTo>
                    <a:pt x="2251" y="1116"/>
                  </a:lnTo>
                  <a:lnTo>
                    <a:pt x="2251" y="1118"/>
                  </a:lnTo>
                  <a:lnTo>
                    <a:pt x="2253" y="1118"/>
                  </a:lnTo>
                  <a:lnTo>
                    <a:pt x="2253" y="1118"/>
                  </a:lnTo>
                  <a:lnTo>
                    <a:pt x="2258" y="1118"/>
                  </a:lnTo>
                  <a:lnTo>
                    <a:pt x="2258" y="1118"/>
                  </a:lnTo>
                  <a:lnTo>
                    <a:pt x="2261" y="1118"/>
                  </a:lnTo>
                  <a:lnTo>
                    <a:pt x="2261" y="1118"/>
                  </a:lnTo>
                  <a:lnTo>
                    <a:pt x="2265" y="1118"/>
                  </a:lnTo>
                  <a:lnTo>
                    <a:pt x="2265" y="1119"/>
                  </a:lnTo>
                  <a:lnTo>
                    <a:pt x="2268" y="1119"/>
                  </a:lnTo>
                  <a:lnTo>
                    <a:pt x="2268" y="1121"/>
                  </a:lnTo>
                  <a:lnTo>
                    <a:pt x="2273" y="1121"/>
                  </a:lnTo>
                  <a:lnTo>
                    <a:pt x="2273" y="1121"/>
                  </a:lnTo>
                  <a:lnTo>
                    <a:pt x="2275" y="1121"/>
                  </a:lnTo>
                  <a:lnTo>
                    <a:pt x="2275" y="1121"/>
                  </a:lnTo>
                  <a:lnTo>
                    <a:pt x="2277" y="1121"/>
                  </a:lnTo>
                  <a:lnTo>
                    <a:pt x="2277" y="1121"/>
                  </a:lnTo>
                  <a:lnTo>
                    <a:pt x="2287" y="1121"/>
                  </a:lnTo>
                  <a:lnTo>
                    <a:pt x="2287" y="1121"/>
                  </a:lnTo>
                  <a:lnTo>
                    <a:pt x="2289" y="1121"/>
                  </a:lnTo>
                  <a:lnTo>
                    <a:pt x="2289" y="1122"/>
                  </a:lnTo>
                  <a:lnTo>
                    <a:pt x="2292" y="1122"/>
                  </a:lnTo>
                  <a:lnTo>
                    <a:pt x="2292" y="1122"/>
                  </a:lnTo>
                  <a:lnTo>
                    <a:pt x="2294" y="1122"/>
                  </a:lnTo>
                  <a:lnTo>
                    <a:pt x="2294" y="1122"/>
                  </a:lnTo>
                  <a:lnTo>
                    <a:pt x="2296" y="1122"/>
                  </a:lnTo>
                  <a:lnTo>
                    <a:pt x="2296" y="1122"/>
                  </a:lnTo>
                  <a:lnTo>
                    <a:pt x="2299" y="1122"/>
                  </a:lnTo>
                  <a:lnTo>
                    <a:pt x="2299" y="1124"/>
                  </a:lnTo>
                  <a:lnTo>
                    <a:pt x="2301" y="1124"/>
                  </a:lnTo>
                  <a:lnTo>
                    <a:pt x="2301" y="1124"/>
                  </a:lnTo>
                  <a:lnTo>
                    <a:pt x="2308" y="1124"/>
                  </a:lnTo>
                  <a:lnTo>
                    <a:pt x="2308" y="1124"/>
                  </a:lnTo>
                  <a:lnTo>
                    <a:pt x="2311" y="1124"/>
                  </a:lnTo>
                  <a:lnTo>
                    <a:pt x="2311" y="1126"/>
                  </a:lnTo>
                  <a:lnTo>
                    <a:pt x="2313" y="1126"/>
                  </a:lnTo>
                  <a:lnTo>
                    <a:pt x="2313" y="1126"/>
                  </a:lnTo>
                  <a:lnTo>
                    <a:pt x="2316" y="1126"/>
                  </a:lnTo>
                  <a:lnTo>
                    <a:pt x="2316" y="1126"/>
                  </a:lnTo>
                  <a:lnTo>
                    <a:pt x="2318" y="1126"/>
                  </a:lnTo>
                  <a:lnTo>
                    <a:pt x="2318" y="1126"/>
                  </a:lnTo>
                  <a:lnTo>
                    <a:pt x="2320" y="1126"/>
                  </a:lnTo>
                  <a:lnTo>
                    <a:pt x="2320" y="1126"/>
                  </a:lnTo>
                  <a:lnTo>
                    <a:pt x="2325" y="1126"/>
                  </a:lnTo>
                  <a:lnTo>
                    <a:pt x="2325" y="1126"/>
                  </a:lnTo>
                  <a:lnTo>
                    <a:pt x="2327" y="1126"/>
                  </a:lnTo>
                  <a:lnTo>
                    <a:pt x="2327" y="1127"/>
                  </a:lnTo>
                  <a:lnTo>
                    <a:pt x="2330" y="1127"/>
                  </a:lnTo>
                  <a:lnTo>
                    <a:pt x="2330" y="1127"/>
                  </a:lnTo>
                  <a:lnTo>
                    <a:pt x="2335" y="1127"/>
                  </a:lnTo>
                  <a:lnTo>
                    <a:pt x="2335" y="1127"/>
                  </a:lnTo>
                  <a:lnTo>
                    <a:pt x="2337" y="1127"/>
                  </a:lnTo>
                  <a:lnTo>
                    <a:pt x="2337" y="1127"/>
                  </a:lnTo>
                  <a:lnTo>
                    <a:pt x="2339" y="1127"/>
                  </a:lnTo>
                  <a:lnTo>
                    <a:pt x="2339" y="1127"/>
                  </a:lnTo>
                  <a:lnTo>
                    <a:pt x="2344" y="1127"/>
                  </a:lnTo>
                  <a:lnTo>
                    <a:pt x="2344" y="1129"/>
                  </a:lnTo>
                  <a:lnTo>
                    <a:pt x="2347" y="1129"/>
                  </a:lnTo>
                  <a:lnTo>
                    <a:pt x="2347" y="1129"/>
                  </a:lnTo>
                  <a:lnTo>
                    <a:pt x="2351" y="1129"/>
                  </a:lnTo>
                  <a:lnTo>
                    <a:pt x="2351" y="1129"/>
                  </a:lnTo>
                  <a:lnTo>
                    <a:pt x="2356" y="1129"/>
                  </a:lnTo>
                  <a:lnTo>
                    <a:pt x="2356" y="1129"/>
                  </a:lnTo>
                  <a:lnTo>
                    <a:pt x="2361" y="1129"/>
                  </a:lnTo>
                  <a:lnTo>
                    <a:pt x="2361" y="1129"/>
                  </a:lnTo>
                  <a:lnTo>
                    <a:pt x="2366" y="1129"/>
                  </a:lnTo>
                  <a:lnTo>
                    <a:pt x="2366" y="1130"/>
                  </a:lnTo>
                  <a:lnTo>
                    <a:pt x="2368" y="1130"/>
                  </a:lnTo>
                  <a:lnTo>
                    <a:pt x="2368" y="1130"/>
                  </a:lnTo>
                  <a:lnTo>
                    <a:pt x="2370" y="1130"/>
                  </a:lnTo>
                  <a:lnTo>
                    <a:pt x="2370" y="1130"/>
                  </a:lnTo>
                  <a:lnTo>
                    <a:pt x="2373" y="1130"/>
                  </a:lnTo>
                  <a:lnTo>
                    <a:pt x="2373" y="1130"/>
                  </a:lnTo>
                  <a:lnTo>
                    <a:pt x="2375" y="1130"/>
                  </a:lnTo>
                  <a:lnTo>
                    <a:pt x="2375" y="1132"/>
                  </a:lnTo>
                  <a:lnTo>
                    <a:pt x="2385" y="1132"/>
                  </a:lnTo>
                  <a:lnTo>
                    <a:pt x="2385" y="1132"/>
                  </a:lnTo>
                  <a:lnTo>
                    <a:pt x="2390" y="1132"/>
                  </a:lnTo>
                  <a:lnTo>
                    <a:pt x="2390" y="1134"/>
                  </a:lnTo>
                  <a:lnTo>
                    <a:pt x="2392" y="1134"/>
                  </a:lnTo>
                  <a:lnTo>
                    <a:pt x="2392" y="1134"/>
                  </a:lnTo>
                  <a:lnTo>
                    <a:pt x="2394" y="1134"/>
                  </a:lnTo>
                  <a:lnTo>
                    <a:pt x="2394" y="1134"/>
                  </a:lnTo>
                  <a:lnTo>
                    <a:pt x="2397" y="1134"/>
                  </a:lnTo>
                  <a:lnTo>
                    <a:pt x="2397" y="1134"/>
                  </a:lnTo>
                  <a:lnTo>
                    <a:pt x="2399" y="1134"/>
                  </a:lnTo>
                  <a:lnTo>
                    <a:pt x="2399" y="1135"/>
                  </a:lnTo>
                  <a:lnTo>
                    <a:pt x="2404" y="1135"/>
                  </a:lnTo>
                  <a:lnTo>
                    <a:pt x="2404" y="1135"/>
                  </a:lnTo>
                  <a:lnTo>
                    <a:pt x="2406" y="1135"/>
                  </a:lnTo>
                  <a:lnTo>
                    <a:pt x="2406" y="1137"/>
                  </a:lnTo>
                  <a:lnTo>
                    <a:pt x="2409" y="1137"/>
                  </a:lnTo>
                  <a:lnTo>
                    <a:pt x="2409" y="1137"/>
                  </a:lnTo>
                  <a:lnTo>
                    <a:pt x="2413" y="1137"/>
                  </a:lnTo>
                  <a:lnTo>
                    <a:pt x="2413" y="1137"/>
                  </a:lnTo>
                  <a:lnTo>
                    <a:pt x="2416" y="1137"/>
                  </a:lnTo>
                  <a:lnTo>
                    <a:pt x="2416" y="1137"/>
                  </a:lnTo>
                  <a:lnTo>
                    <a:pt x="2418" y="1137"/>
                  </a:lnTo>
                  <a:lnTo>
                    <a:pt x="2418" y="1138"/>
                  </a:lnTo>
                  <a:lnTo>
                    <a:pt x="2421" y="1138"/>
                  </a:lnTo>
                  <a:lnTo>
                    <a:pt x="2421" y="1138"/>
                  </a:lnTo>
                  <a:lnTo>
                    <a:pt x="2428" y="1138"/>
                  </a:lnTo>
                  <a:lnTo>
                    <a:pt x="2428" y="1138"/>
                  </a:lnTo>
                  <a:lnTo>
                    <a:pt x="2433" y="1138"/>
                  </a:lnTo>
                  <a:lnTo>
                    <a:pt x="2433" y="1140"/>
                  </a:lnTo>
                  <a:lnTo>
                    <a:pt x="2435" y="1140"/>
                  </a:lnTo>
                  <a:lnTo>
                    <a:pt x="2435" y="1140"/>
                  </a:lnTo>
                  <a:lnTo>
                    <a:pt x="2437" y="1140"/>
                  </a:lnTo>
                  <a:lnTo>
                    <a:pt x="2437" y="1140"/>
                  </a:lnTo>
                  <a:lnTo>
                    <a:pt x="2445" y="1140"/>
                  </a:lnTo>
                  <a:lnTo>
                    <a:pt x="2445" y="1140"/>
                  </a:lnTo>
                  <a:lnTo>
                    <a:pt x="2452" y="1140"/>
                  </a:lnTo>
                  <a:lnTo>
                    <a:pt x="2452" y="1142"/>
                  </a:lnTo>
                  <a:lnTo>
                    <a:pt x="2454" y="1142"/>
                  </a:lnTo>
                  <a:lnTo>
                    <a:pt x="2454" y="1142"/>
                  </a:lnTo>
                  <a:lnTo>
                    <a:pt x="2456" y="1142"/>
                  </a:lnTo>
                  <a:lnTo>
                    <a:pt x="2456" y="1143"/>
                  </a:lnTo>
                  <a:lnTo>
                    <a:pt x="2459" y="1143"/>
                  </a:lnTo>
                  <a:lnTo>
                    <a:pt x="2459" y="1143"/>
                  </a:lnTo>
                  <a:lnTo>
                    <a:pt x="2464" y="1143"/>
                  </a:lnTo>
                  <a:lnTo>
                    <a:pt x="2464" y="1145"/>
                  </a:lnTo>
                  <a:lnTo>
                    <a:pt x="2466" y="1145"/>
                  </a:lnTo>
                  <a:lnTo>
                    <a:pt x="2466" y="1145"/>
                  </a:lnTo>
                  <a:lnTo>
                    <a:pt x="2468" y="1145"/>
                  </a:lnTo>
                  <a:lnTo>
                    <a:pt x="2468" y="1145"/>
                  </a:lnTo>
                  <a:lnTo>
                    <a:pt x="2471" y="1145"/>
                  </a:lnTo>
                  <a:lnTo>
                    <a:pt x="2471" y="1145"/>
                  </a:lnTo>
                  <a:lnTo>
                    <a:pt x="2473" y="1145"/>
                  </a:lnTo>
                  <a:lnTo>
                    <a:pt x="2473" y="1145"/>
                  </a:lnTo>
                  <a:lnTo>
                    <a:pt x="2476" y="1145"/>
                  </a:lnTo>
                  <a:lnTo>
                    <a:pt x="2476" y="1147"/>
                  </a:lnTo>
                  <a:lnTo>
                    <a:pt x="2480" y="1147"/>
                  </a:lnTo>
                  <a:lnTo>
                    <a:pt x="2480" y="1147"/>
                  </a:lnTo>
                  <a:lnTo>
                    <a:pt x="2485" y="1147"/>
                  </a:lnTo>
                  <a:lnTo>
                    <a:pt x="2485" y="1147"/>
                  </a:lnTo>
                  <a:lnTo>
                    <a:pt x="2490" y="1147"/>
                  </a:lnTo>
                  <a:lnTo>
                    <a:pt x="2490" y="1148"/>
                  </a:lnTo>
                  <a:lnTo>
                    <a:pt x="2492" y="1148"/>
                  </a:lnTo>
                  <a:lnTo>
                    <a:pt x="2492" y="1148"/>
                  </a:lnTo>
                  <a:lnTo>
                    <a:pt x="2495" y="1148"/>
                  </a:lnTo>
                  <a:lnTo>
                    <a:pt x="2495" y="1148"/>
                  </a:lnTo>
                  <a:lnTo>
                    <a:pt x="2504" y="1148"/>
                  </a:lnTo>
                  <a:lnTo>
                    <a:pt x="2504" y="1148"/>
                  </a:lnTo>
                  <a:lnTo>
                    <a:pt x="2507" y="1148"/>
                  </a:lnTo>
                  <a:lnTo>
                    <a:pt x="2507" y="1150"/>
                  </a:lnTo>
                  <a:lnTo>
                    <a:pt x="2509" y="1150"/>
                  </a:lnTo>
                  <a:lnTo>
                    <a:pt x="2509" y="1150"/>
                  </a:lnTo>
                  <a:lnTo>
                    <a:pt x="2511" y="1150"/>
                  </a:lnTo>
                  <a:lnTo>
                    <a:pt x="2511" y="1150"/>
                  </a:lnTo>
                  <a:lnTo>
                    <a:pt x="2514" y="1150"/>
                  </a:lnTo>
                  <a:lnTo>
                    <a:pt x="2514" y="1151"/>
                  </a:lnTo>
                  <a:lnTo>
                    <a:pt x="2516" y="1151"/>
                  </a:lnTo>
                  <a:lnTo>
                    <a:pt x="2516" y="1151"/>
                  </a:lnTo>
                  <a:lnTo>
                    <a:pt x="2519" y="1151"/>
                  </a:lnTo>
                  <a:lnTo>
                    <a:pt x="2519" y="1151"/>
                  </a:lnTo>
                  <a:lnTo>
                    <a:pt x="2523" y="1151"/>
                  </a:lnTo>
                  <a:lnTo>
                    <a:pt x="2523" y="1151"/>
                  </a:lnTo>
                  <a:lnTo>
                    <a:pt x="2526" y="1151"/>
                  </a:lnTo>
                  <a:lnTo>
                    <a:pt x="2526" y="1153"/>
                  </a:lnTo>
                  <a:lnTo>
                    <a:pt x="2528" y="1153"/>
                  </a:lnTo>
                  <a:lnTo>
                    <a:pt x="2528" y="1153"/>
                  </a:lnTo>
                  <a:lnTo>
                    <a:pt x="2533" y="1153"/>
                  </a:lnTo>
                  <a:lnTo>
                    <a:pt x="2533" y="1153"/>
                  </a:lnTo>
                  <a:lnTo>
                    <a:pt x="2535" y="1153"/>
                  </a:lnTo>
                  <a:lnTo>
                    <a:pt x="2535" y="1153"/>
                  </a:lnTo>
                  <a:lnTo>
                    <a:pt x="2538" y="1153"/>
                  </a:lnTo>
                  <a:lnTo>
                    <a:pt x="2538" y="1153"/>
                  </a:lnTo>
                  <a:lnTo>
                    <a:pt x="2540" y="1153"/>
                  </a:lnTo>
                  <a:lnTo>
                    <a:pt x="2540" y="1155"/>
                  </a:lnTo>
                  <a:lnTo>
                    <a:pt x="2545" y="1155"/>
                  </a:lnTo>
                  <a:lnTo>
                    <a:pt x="2545" y="1155"/>
                  </a:lnTo>
                  <a:lnTo>
                    <a:pt x="2547" y="1155"/>
                  </a:lnTo>
                  <a:lnTo>
                    <a:pt x="2547" y="1155"/>
                  </a:lnTo>
                  <a:lnTo>
                    <a:pt x="2552" y="1155"/>
                  </a:lnTo>
                  <a:lnTo>
                    <a:pt x="2552" y="1155"/>
                  </a:lnTo>
                  <a:lnTo>
                    <a:pt x="2554" y="1155"/>
                  </a:lnTo>
                  <a:lnTo>
                    <a:pt x="2554" y="1156"/>
                  </a:lnTo>
                  <a:lnTo>
                    <a:pt x="2557" y="1156"/>
                  </a:lnTo>
                  <a:lnTo>
                    <a:pt x="2557" y="1156"/>
                  </a:lnTo>
                  <a:lnTo>
                    <a:pt x="2559" y="1156"/>
                  </a:lnTo>
                  <a:lnTo>
                    <a:pt x="2559" y="1156"/>
                  </a:lnTo>
                  <a:lnTo>
                    <a:pt x="2564" y="1156"/>
                  </a:lnTo>
                  <a:lnTo>
                    <a:pt x="2564" y="1158"/>
                  </a:lnTo>
                  <a:lnTo>
                    <a:pt x="2566" y="1158"/>
                  </a:lnTo>
                  <a:lnTo>
                    <a:pt x="2566" y="1158"/>
                  </a:lnTo>
                  <a:lnTo>
                    <a:pt x="2571" y="1158"/>
                  </a:lnTo>
                  <a:lnTo>
                    <a:pt x="2571" y="1159"/>
                  </a:lnTo>
                  <a:lnTo>
                    <a:pt x="2574" y="1159"/>
                  </a:lnTo>
                  <a:lnTo>
                    <a:pt x="2574" y="1159"/>
                  </a:lnTo>
                  <a:lnTo>
                    <a:pt x="2576" y="1159"/>
                  </a:lnTo>
                  <a:lnTo>
                    <a:pt x="2576" y="1159"/>
                  </a:lnTo>
                  <a:lnTo>
                    <a:pt x="2583" y="1159"/>
                  </a:lnTo>
                  <a:lnTo>
                    <a:pt x="2583" y="1159"/>
                  </a:lnTo>
                  <a:lnTo>
                    <a:pt x="2586" y="1159"/>
                  </a:lnTo>
                  <a:lnTo>
                    <a:pt x="2586" y="1159"/>
                  </a:lnTo>
                  <a:lnTo>
                    <a:pt x="2593" y="1159"/>
                  </a:lnTo>
                  <a:lnTo>
                    <a:pt x="2593" y="1159"/>
                  </a:lnTo>
                  <a:lnTo>
                    <a:pt x="2595" y="1159"/>
                  </a:lnTo>
                  <a:lnTo>
                    <a:pt x="2595" y="1161"/>
                  </a:lnTo>
                  <a:lnTo>
                    <a:pt x="2597" y="1161"/>
                  </a:lnTo>
                  <a:lnTo>
                    <a:pt x="2597" y="1161"/>
                  </a:lnTo>
                  <a:lnTo>
                    <a:pt x="2605" y="1161"/>
                  </a:lnTo>
                  <a:lnTo>
                    <a:pt x="2605" y="1161"/>
                  </a:lnTo>
                  <a:lnTo>
                    <a:pt x="2612" y="1161"/>
                  </a:lnTo>
                  <a:lnTo>
                    <a:pt x="2612" y="1161"/>
                  </a:lnTo>
                  <a:lnTo>
                    <a:pt x="2614" y="1161"/>
                  </a:lnTo>
                  <a:lnTo>
                    <a:pt x="2614" y="1161"/>
                  </a:lnTo>
                  <a:lnTo>
                    <a:pt x="2617" y="1161"/>
                  </a:lnTo>
                  <a:lnTo>
                    <a:pt x="2617" y="1163"/>
                  </a:lnTo>
                  <a:lnTo>
                    <a:pt x="2619" y="1163"/>
                  </a:lnTo>
                  <a:lnTo>
                    <a:pt x="2619" y="1163"/>
                  </a:lnTo>
                  <a:lnTo>
                    <a:pt x="2624" y="1163"/>
                  </a:lnTo>
                  <a:lnTo>
                    <a:pt x="2624" y="1163"/>
                  </a:lnTo>
                  <a:lnTo>
                    <a:pt x="2626" y="1163"/>
                  </a:lnTo>
                  <a:lnTo>
                    <a:pt x="2626" y="1163"/>
                  </a:lnTo>
                  <a:lnTo>
                    <a:pt x="2633" y="1163"/>
                  </a:lnTo>
                  <a:lnTo>
                    <a:pt x="2633" y="1164"/>
                  </a:lnTo>
                  <a:lnTo>
                    <a:pt x="2645" y="1164"/>
                  </a:lnTo>
                  <a:lnTo>
                    <a:pt x="2645" y="1164"/>
                  </a:lnTo>
                  <a:lnTo>
                    <a:pt x="2650" y="1164"/>
                  </a:lnTo>
                  <a:lnTo>
                    <a:pt x="2650" y="1164"/>
                  </a:lnTo>
                  <a:lnTo>
                    <a:pt x="2652" y="1164"/>
                  </a:lnTo>
                  <a:lnTo>
                    <a:pt x="2652" y="1164"/>
                  </a:lnTo>
                  <a:lnTo>
                    <a:pt x="2662" y="1164"/>
                  </a:lnTo>
                  <a:lnTo>
                    <a:pt x="2662" y="1164"/>
                  </a:lnTo>
                  <a:lnTo>
                    <a:pt x="2664" y="1164"/>
                  </a:lnTo>
                  <a:lnTo>
                    <a:pt x="2664" y="1166"/>
                  </a:lnTo>
                  <a:lnTo>
                    <a:pt x="2669" y="1166"/>
                  </a:lnTo>
                  <a:lnTo>
                    <a:pt x="2669" y="1166"/>
                  </a:lnTo>
                  <a:lnTo>
                    <a:pt x="2672" y="1166"/>
                  </a:lnTo>
                  <a:lnTo>
                    <a:pt x="2672" y="1166"/>
                  </a:lnTo>
                  <a:lnTo>
                    <a:pt x="2674" y="1166"/>
                  </a:lnTo>
                  <a:lnTo>
                    <a:pt x="2674" y="1167"/>
                  </a:lnTo>
                  <a:lnTo>
                    <a:pt x="2676" y="1167"/>
                  </a:lnTo>
                  <a:lnTo>
                    <a:pt x="2676" y="1167"/>
                  </a:lnTo>
                  <a:lnTo>
                    <a:pt x="2679" y="1167"/>
                  </a:lnTo>
                  <a:lnTo>
                    <a:pt x="2679" y="1167"/>
                  </a:lnTo>
                  <a:lnTo>
                    <a:pt x="2683" y="1167"/>
                  </a:lnTo>
                  <a:lnTo>
                    <a:pt x="2683" y="1167"/>
                  </a:lnTo>
                  <a:lnTo>
                    <a:pt x="2688" y="1167"/>
                  </a:lnTo>
                  <a:lnTo>
                    <a:pt x="2688" y="1169"/>
                  </a:lnTo>
                  <a:lnTo>
                    <a:pt x="2691" y="1169"/>
                  </a:lnTo>
                  <a:lnTo>
                    <a:pt x="2691" y="1169"/>
                  </a:lnTo>
                  <a:lnTo>
                    <a:pt x="2693" y="1169"/>
                  </a:lnTo>
                  <a:lnTo>
                    <a:pt x="2693" y="1169"/>
                  </a:lnTo>
                  <a:lnTo>
                    <a:pt x="2695" y="1169"/>
                  </a:lnTo>
                  <a:lnTo>
                    <a:pt x="2695" y="1169"/>
                  </a:lnTo>
                  <a:lnTo>
                    <a:pt x="2698" y="1169"/>
                  </a:lnTo>
                  <a:lnTo>
                    <a:pt x="2698" y="1171"/>
                  </a:lnTo>
                  <a:lnTo>
                    <a:pt x="2703" y="1171"/>
                  </a:lnTo>
                  <a:lnTo>
                    <a:pt x="2703" y="1171"/>
                  </a:lnTo>
                  <a:lnTo>
                    <a:pt x="2705" y="1171"/>
                  </a:lnTo>
                  <a:lnTo>
                    <a:pt x="2705" y="1171"/>
                  </a:lnTo>
                  <a:lnTo>
                    <a:pt x="2707" y="1171"/>
                  </a:lnTo>
                  <a:lnTo>
                    <a:pt x="2707" y="1171"/>
                  </a:lnTo>
                  <a:lnTo>
                    <a:pt x="2712" y="1171"/>
                  </a:lnTo>
                  <a:lnTo>
                    <a:pt x="2712" y="1172"/>
                  </a:lnTo>
                  <a:lnTo>
                    <a:pt x="2715" y="1172"/>
                  </a:lnTo>
                  <a:lnTo>
                    <a:pt x="2715" y="1172"/>
                  </a:lnTo>
                  <a:lnTo>
                    <a:pt x="2722" y="1172"/>
                  </a:lnTo>
                  <a:lnTo>
                    <a:pt x="2722" y="1172"/>
                  </a:lnTo>
                  <a:lnTo>
                    <a:pt x="2724" y="1172"/>
                  </a:lnTo>
                  <a:lnTo>
                    <a:pt x="2724" y="1172"/>
                  </a:lnTo>
                  <a:lnTo>
                    <a:pt x="2726" y="1172"/>
                  </a:lnTo>
                  <a:lnTo>
                    <a:pt x="2726" y="1172"/>
                  </a:lnTo>
                  <a:lnTo>
                    <a:pt x="2729" y="1172"/>
                  </a:lnTo>
                  <a:lnTo>
                    <a:pt x="2729" y="1172"/>
                  </a:lnTo>
                  <a:lnTo>
                    <a:pt x="2731" y="1172"/>
                  </a:lnTo>
                  <a:lnTo>
                    <a:pt x="2731" y="1172"/>
                  </a:lnTo>
                  <a:lnTo>
                    <a:pt x="2734" y="1172"/>
                  </a:lnTo>
                  <a:lnTo>
                    <a:pt x="2734" y="1174"/>
                  </a:lnTo>
                  <a:lnTo>
                    <a:pt x="2736" y="1174"/>
                  </a:lnTo>
                  <a:lnTo>
                    <a:pt x="2736" y="1174"/>
                  </a:lnTo>
                  <a:lnTo>
                    <a:pt x="2738" y="1174"/>
                  </a:lnTo>
                  <a:lnTo>
                    <a:pt x="2738" y="1174"/>
                  </a:lnTo>
                  <a:lnTo>
                    <a:pt x="2743" y="1174"/>
                  </a:lnTo>
                  <a:lnTo>
                    <a:pt x="2743" y="1174"/>
                  </a:lnTo>
                  <a:lnTo>
                    <a:pt x="2746" y="1174"/>
                  </a:lnTo>
                  <a:lnTo>
                    <a:pt x="2746" y="1174"/>
                  </a:lnTo>
                  <a:lnTo>
                    <a:pt x="2758" y="1174"/>
                  </a:lnTo>
                  <a:lnTo>
                    <a:pt x="2758" y="1174"/>
                  </a:lnTo>
                  <a:lnTo>
                    <a:pt x="2762" y="1174"/>
                  </a:lnTo>
                  <a:lnTo>
                    <a:pt x="2762" y="1176"/>
                  </a:lnTo>
                  <a:lnTo>
                    <a:pt x="2765" y="1176"/>
                  </a:lnTo>
                  <a:lnTo>
                    <a:pt x="2765" y="1176"/>
                  </a:lnTo>
                  <a:lnTo>
                    <a:pt x="2767" y="1176"/>
                  </a:lnTo>
                  <a:lnTo>
                    <a:pt x="2767" y="1176"/>
                  </a:lnTo>
                  <a:lnTo>
                    <a:pt x="2772" y="1176"/>
                  </a:lnTo>
                  <a:lnTo>
                    <a:pt x="2772" y="1176"/>
                  </a:lnTo>
                  <a:lnTo>
                    <a:pt x="2774" y="1176"/>
                  </a:lnTo>
                  <a:lnTo>
                    <a:pt x="2774" y="1176"/>
                  </a:lnTo>
                  <a:lnTo>
                    <a:pt x="2781" y="1176"/>
                  </a:lnTo>
                  <a:lnTo>
                    <a:pt x="2781" y="1176"/>
                  </a:lnTo>
                  <a:lnTo>
                    <a:pt x="2784" y="1176"/>
                  </a:lnTo>
                  <a:lnTo>
                    <a:pt x="2784" y="1177"/>
                  </a:lnTo>
                  <a:lnTo>
                    <a:pt x="2786" y="1177"/>
                  </a:lnTo>
                  <a:lnTo>
                    <a:pt x="2786" y="1177"/>
                  </a:lnTo>
                  <a:lnTo>
                    <a:pt x="2789" y="1177"/>
                  </a:lnTo>
                  <a:lnTo>
                    <a:pt x="2789" y="1177"/>
                  </a:lnTo>
                  <a:lnTo>
                    <a:pt x="2791" y="1177"/>
                  </a:lnTo>
                  <a:lnTo>
                    <a:pt x="2791" y="1179"/>
                  </a:lnTo>
                  <a:lnTo>
                    <a:pt x="2796" y="1179"/>
                  </a:lnTo>
                  <a:lnTo>
                    <a:pt x="2796" y="1179"/>
                  </a:lnTo>
                  <a:lnTo>
                    <a:pt x="2801" y="1179"/>
                  </a:lnTo>
                  <a:lnTo>
                    <a:pt x="2801" y="1179"/>
                  </a:lnTo>
                  <a:lnTo>
                    <a:pt x="2808" y="1179"/>
                  </a:lnTo>
                  <a:lnTo>
                    <a:pt x="2808" y="1179"/>
                  </a:lnTo>
                  <a:lnTo>
                    <a:pt x="2810" y="1179"/>
                  </a:lnTo>
                  <a:lnTo>
                    <a:pt x="2810" y="1180"/>
                  </a:lnTo>
                  <a:lnTo>
                    <a:pt x="2815" y="1180"/>
                  </a:lnTo>
                  <a:lnTo>
                    <a:pt x="2815" y="1180"/>
                  </a:lnTo>
                  <a:lnTo>
                    <a:pt x="2817" y="1180"/>
                  </a:lnTo>
                  <a:lnTo>
                    <a:pt x="2817" y="1180"/>
                  </a:lnTo>
                  <a:lnTo>
                    <a:pt x="2822" y="1180"/>
                  </a:lnTo>
                  <a:lnTo>
                    <a:pt x="2822" y="1180"/>
                  </a:lnTo>
                  <a:lnTo>
                    <a:pt x="2824" y="1180"/>
                  </a:lnTo>
                  <a:lnTo>
                    <a:pt x="2824" y="1180"/>
                  </a:lnTo>
                  <a:lnTo>
                    <a:pt x="2829" y="1180"/>
                  </a:lnTo>
                  <a:lnTo>
                    <a:pt x="2829" y="1180"/>
                  </a:lnTo>
                  <a:lnTo>
                    <a:pt x="2832" y="1180"/>
                  </a:lnTo>
                  <a:lnTo>
                    <a:pt x="2832" y="1182"/>
                  </a:lnTo>
                  <a:lnTo>
                    <a:pt x="2834" y="1182"/>
                  </a:lnTo>
                  <a:lnTo>
                    <a:pt x="2834" y="1182"/>
                  </a:lnTo>
                  <a:lnTo>
                    <a:pt x="2844" y="1182"/>
                  </a:lnTo>
                  <a:lnTo>
                    <a:pt x="2844" y="1182"/>
                  </a:lnTo>
                  <a:lnTo>
                    <a:pt x="2846" y="1182"/>
                  </a:lnTo>
                  <a:lnTo>
                    <a:pt x="2846" y="1184"/>
                  </a:lnTo>
                  <a:lnTo>
                    <a:pt x="2851" y="1184"/>
                  </a:lnTo>
                  <a:lnTo>
                    <a:pt x="2851" y="1184"/>
                  </a:lnTo>
                  <a:lnTo>
                    <a:pt x="2855" y="1184"/>
                  </a:lnTo>
                  <a:lnTo>
                    <a:pt x="2855" y="1184"/>
                  </a:lnTo>
                  <a:lnTo>
                    <a:pt x="2860" y="1184"/>
                  </a:lnTo>
                  <a:lnTo>
                    <a:pt x="2860" y="1184"/>
                  </a:lnTo>
                  <a:lnTo>
                    <a:pt x="2863" y="1184"/>
                  </a:lnTo>
                  <a:lnTo>
                    <a:pt x="2863" y="1184"/>
                  </a:lnTo>
                  <a:lnTo>
                    <a:pt x="2870" y="1184"/>
                  </a:lnTo>
                  <a:lnTo>
                    <a:pt x="2870" y="1185"/>
                  </a:lnTo>
                  <a:lnTo>
                    <a:pt x="2872" y="1185"/>
                  </a:lnTo>
                  <a:lnTo>
                    <a:pt x="2872" y="1185"/>
                  </a:lnTo>
                  <a:lnTo>
                    <a:pt x="2875" y="1185"/>
                  </a:lnTo>
                  <a:lnTo>
                    <a:pt x="2875" y="1185"/>
                  </a:lnTo>
                  <a:lnTo>
                    <a:pt x="2877" y="1185"/>
                  </a:lnTo>
                  <a:lnTo>
                    <a:pt x="2877" y="1185"/>
                  </a:lnTo>
                  <a:lnTo>
                    <a:pt x="2884" y="1185"/>
                  </a:lnTo>
                  <a:lnTo>
                    <a:pt x="2884" y="1187"/>
                  </a:lnTo>
                  <a:lnTo>
                    <a:pt x="2887" y="1187"/>
                  </a:lnTo>
                  <a:lnTo>
                    <a:pt x="2887" y="1187"/>
                  </a:lnTo>
                  <a:lnTo>
                    <a:pt x="2889" y="1187"/>
                  </a:lnTo>
                  <a:lnTo>
                    <a:pt x="2889" y="1187"/>
                  </a:lnTo>
                  <a:lnTo>
                    <a:pt x="2891" y="1187"/>
                  </a:lnTo>
                  <a:lnTo>
                    <a:pt x="2891" y="1187"/>
                  </a:lnTo>
                  <a:lnTo>
                    <a:pt x="2894" y="1187"/>
                  </a:lnTo>
                  <a:lnTo>
                    <a:pt x="2894" y="1188"/>
                  </a:lnTo>
                  <a:lnTo>
                    <a:pt x="2896" y="1188"/>
                  </a:lnTo>
                  <a:lnTo>
                    <a:pt x="2896" y="1188"/>
                  </a:lnTo>
                  <a:lnTo>
                    <a:pt x="2901" y="1188"/>
                  </a:lnTo>
                  <a:lnTo>
                    <a:pt x="2901" y="1188"/>
                  </a:lnTo>
                  <a:lnTo>
                    <a:pt x="2906" y="1188"/>
                  </a:lnTo>
                  <a:lnTo>
                    <a:pt x="2906" y="1188"/>
                  </a:lnTo>
                  <a:lnTo>
                    <a:pt x="2908" y="1188"/>
                  </a:lnTo>
                  <a:lnTo>
                    <a:pt x="2908" y="1190"/>
                  </a:lnTo>
                  <a:lnTo>
                    <a:pt x="2910" y="1190"/>
                  </a:lnTo>
                  <a:lnTo>
                    <a:pt x="2910" y="1190"/>
                  </a:lnTo>
                  <a:lnTo>
                    <a:pt x="2913" y="1190"/>
                  </a:lnTo>
                  <a:lnTo>
                    <a:pt x="2913" y="1190"/>
                  </a:lnTo>
                  <a:lnTo>
                    <a:pt x="2920" y="1190"/>
                  </a:lnTo>
                  <a:lnTo>
                    <a:pt x="2920" y="1192"/>
                  </a:lnTo>
                  <a:lnTo>
                    <a:pt x="2925" y="1192"/>
                  </a:lnTo>
                  <a:lnTo>
                    <a:pt x="2925" y="1192"/>
                  </a:lnTo>
                  <a:lnTo>
                    <a:pt x="2927" y="1192"/>
                  </a:lnTo>
                  <a:lnTo>
                    <a:pt x="2927" y="1192"/>
                  </a:lnTo>
                  <a:lnTo>
                    <a:pt x="2930" y="1192"/>
                  </a:lnTo>
                  <a:lnTo>
                    <a:pt x="2930" y="1192"/>
                  </a:lnTo>
                  <a:lnTo>
                    <a:pt x="2932" y="1192"/>
                  </a:lnTo>
                  <a:lnTo>
                    <a:pt x="2932" y="1192"/>
                  </a:lnTo>
                  <a:lnTo>
                    <a:pt x="2942" y="1192"/>
                  </a:lnTo>
                  <a:lnTo>
                    <a:pt x="2942" y="1192"/>
                  </a:lnTo>
                  <a:lnTo>
                    <a:pt x="2944" y="1192"/>
                  </a:lnTo>
                  <a:lnTo>
                    <a:pt x="2944" y="1193"/>
                  </a:lnTo>
                  <a:lnTo>
                    <a:pt x="2946" y="1193"/>
                  </a:lnTo>
                  <a:lnTo>
                    <a:pt x="2946" y="1193"/>
                  </a:lnTo>
                  <a:lnTo>
                    <a:pt x="2949" y="1193"/>
                  </a:lnTo>
                  <a:lnTo>
                    <a:pt x="2949" y="1193"/>
                  </a:lnTo>
                  <a:lnTo>
                    <a:pt x="2951" y="1193"/>
                  </a:lnTo>
                  <a:lnTo>
                    <a:pt x="2951" y="1193"/>
                  </a:lnTo>
                  <a:lnTo>
                    <a:pt x="2956" y="1193"/>
                  </a:lnTo>
                  <a:lnTo>
                    <a:pt x="2956" y="1193"/>
                  </a:lnTo>
                  <a:lnTo>
                    <a:pt x="2965" y="1193"/>
                  </a:lnTo>
                  <a:lnTo>
                    <a:pt x="2965" y="1195"/>
                  </a:lnTo>
                  <a:lnTo>
                    <a:pt x="2968" y="1195"/>
                  </a:lnTo>
                  <a:lnTo>
                    <a:pt x="2968" y="1195"/>
                  </a:lnTo>
                  <a:lnTo>
                    <a:pt x="2973" y="1195"/>
                  </a:lnTo>
                  <a:lnTo>
                    <a:pt x="2973" y="1195"/>
                  </a:lnTo>
                  <a:lnTo>
                    <a:pt x="2975" y="1195"/>
                  </a:lnTo>
                  <a:lnTo>
                    <a:pt x="2975" y="1195"/>
                  </a:lnTo>
                  <a:lnTo>
                    <a:pt x="2980" y="1195"/>
                  </a:lnTo>
                  <a:lnTo>
                    <a:pt x="2980" y="1196"/>
                  </a:lnTo>
                  <a:lnTo>
                    <a:pt x="2985" y="1196"/>
                  </a:lnTo>
                  <a:lnTo>
                    <a:pt x="2985" y="1196"/>
                  </a:lnTo>
                  <a:lnTo>
                    <a:pt x="2989" y="1196"/>
                  </a:lnTo>
                  <a:lnTo>
                    <a:pt x="2989" y="1196"/>
                  </a:lnTo>
                  <a:lnTo>
                    <a:pt x="2992" y="1196"/>
                  </a:lnTo>
                  <a:lnTo>
                    <a:pt x="2992" y="1196"/>
                  </a:lnTo>
                  <a:lnTo>
                    <a:pt x="2994" y="1196"/>
                  </a:lnTo>
                  <a:lnTo>
                    <a:pt x="2994" y="1198"/>
                  </a:lnTo>
                  <a:lnTo>
                    <a:pt x="2996" y="1198"/>
                  </a:lnTo>
                  <a:lnTo>
                    <a:pt x="2996" y="1198"/>
                  </a:lnTo>
                  <a:lnTo>
                    <a:pt x="3006" y="1198"/>
                  </a:lnTo>
                  <a:lnTo>
                    <a:pt x="3006" y="1198"/>
                  </a:lnTo>
                  <a:lnTo>
                    <a:pt x="3008" y="1198"/>
                  </a:lnTo>
                  <a:lnTo>
                    <a:pt x="3008" y="1198"/>
                  </a:lnTo>
                  <a:lnTo>
                    <a:pt x="3011" y="1198"/>
                  </a:lnTo>
                  <a:lnTo>
                    <a:pt x="3011" y="1198"/>
                  </a:lnTo>
                  <a:lnTo>
                    <a:pt x="3013" y="1198"/>
                  </a:lnTo>
                  <a:lnTo>
                    <a:pt x="3013" y="1198"/>
                  </a:lnTo>
                  <a:lnTo>
                    <a:pt x="3016" y="1198"/>
                  </a:lnTo>
                  <a:lnTo>
                    <a:pt x="3016" y="1200"/>
                  </a:lnTo>
                  <a:lnTo>
                    <a:pt x="3023" y="1200"/>
                  </a:lnTo>
                  <a:lnTo>
                    <a:pt x="3023" y="1200"/>
                  </a:lnTo>
                  <a:lnTo>
                    <a:pt x="3030" y="1200"/>
                  </a:lnTo>
                  <a:lnTo>
                    <a:pt x="3030" y="1200"/>
                  </a:lnTo>
                  <a:lnTo>
                    <a:pt x="3032" y="1200"/>
                  </a:lnTo>
                  <a:lnTo>
                    <a:pt x="3032" y="1200"/>
                  </a:lnTo>
                  <a:lnTo>
                    <a:pt x="3035" y="1200"/>
                  </a:lnTo>
                  <a:lnTo>
                    <a:pt x="3035" y="1200"/>
                  </a:lnTo>
                  <a:lnTo>
                    <a:pt x="3039" y="1200"/>
                  </a:lnTo>
                  <a:lnTo>
                    <a:pt x="3039" y="1201"/>
                  </a:lnTo>
                  <a:lnTo>
                    <a:pt x="3042" y="1201"/>
                  </a:lnTo>
                  <a:lnTo>
                    <a:pt x="3042" y="1201"/>
                  </a:lnTo>
                  <a:lnTo>
                    <a:pt x="3047" y="1201"/>
                  </a:lnTo>
                  <a:lnTo>
                    <a:pt x="3047" y="1201"/>
                  </a:lnTo>
                  <a:lnTo>
                    <a:pt x="3051" y="1201"/>
                  </a:lnTo>
                  <a:lnTo>
                    <a:pt x="3051" y="1201"/>
                  </a:lnTo>
                  <a:lnTo>
                    <a:pt x="3059" y="1201"/>
                  </a:lnTo>
                  <a:lnTo>
                    <a:pt x="3059" y="1201"/>
                  </a:lnTo>
                  <a:lnTo>
                    <a:pt x="3061" y="1201"/>
                  </a:lnTo>
                  <a:lnTo>
                    <a:pt x="3061" y="1203"/>
                  </a:lnTo>
                  <a:lnTo>
                    <a:pt x="3071" y="1203"/>
                  </a:lnTo>
                  <a:lnTo>
                    <a:pt x="3071" y="1203"/>
                  </a:lnTo>
                  <a:lnTo>
                    <a:pt x="3075" y="1203"/>
                  </a:lnTo>
                  <a:lnTo>
                    <a:pt x="3075" y="1203"/>
                  </a:lnTo>
                  <a:lnTo>
                    <a:pt x="3080" y="1203"/>
                  </a:lnTo>
                  <a:lnTo>
                    <a:pt x="3080" y="1203"/>
                  </a:lnTo>
                  <a:lnTo>
                    <a:pt x="3085" y="1203"/>
                  </a:lnTo>
                  <a:lnTo>
                    <a:pt x="3085" y="1203"/>
                  </a:lnTo>
                  <a:lnTo>
                    <a:pt x="3087" y="1203"/>
                  </a:lnTo>
                  <a:lnTo>
                    <a:pt x="3087" y="1205"/>
                  </a:lnTo>
                  <a:lnTo>
                    <a:pt x="3092" y="1205"/>
                  </a:lnTo>
                  <a:lnTo>
                    <a:pt x="3092" y="1205"/>
                  </a:lnTo>
                  <a:lnTo>
                    <a:pt x="3094" y="1205"/>
                  </a:lnTo>
                  <a:lnTo>
                    <a:pt x="3094" y="1205"/>
                  </a:lnTo>
                  <a:lnTo>
                    <a:pt x="3099" y="1205"/>
                  </a:lnTo>
                  <a:lnTo>
                    <a:pt x="3099" y="1205"/>
                  </a:lnTo>
                  <a:lnTo>
                    <a:pt x="3104" y="1205"/>
                  </a:lnTo>
                  <a:lnTo>
                    <a:pt x="3104" y="1205"/>
                  </a:lnTo>
                  <a:lnTo>
                    <a:pt x="3106" y="1205"/>
                  </a:lnTo>
                  <a:lnTo>
                    <a:pt x="3106" y="1205"/>
                  </a:lnTo>
                  <a:lnTo>
                    <a:pt x="3109" y="1205"/>
                  </a:lnTo>
                  <a:lnTo>
                    <a:pt x="3109" y="1206"/>
                  </a:lnTo>
                  <a:lnTo>
                    <a:pt x="3111" y="1206"/>
                  </a:lnTo>
                  <a:lnTo>
                    <a:pt x="3111" y="1206"/>
                  </a:lnTo>
                  <a:lnTo>
                    <a:pt x="3118" y="1206"/>
                  </a:lnTo>
                  <a:lnTo>
                    <a:pt x="3118" y="1206"/>
                  </a:lnTo>
                  <a:lnTo>
                    <a:pt x="3121" y="1206"/>
                  </a:lnTo>
                  <a:lnTo>
                    <a:pt x="3121" y="1208"/>
                  </a:lnTo>
                  <a:lnTo>
                    <a:pt x="3128" y="1208"/>
                  </a:lnTo>
                  <a:lnTo>
                    <a:pt x="3128" y="1208"/>
                  </a:lnTo>
                  <a:lnTo>
                    <a:pt x="3130" y="1208"/>
                  </a:lnTo>
                  <a:lnTo>
                    <a:pt x="3130" y="1208"/>
                  </a:lnTo>
                  <a:lnTo>
                    <a:pt x="3133" y="1208"/>
                  </a:lnTo>
                  <a:lnTo>
                    <a:pt x="3133" y="1208"/>
                  </a:lnTo>
                  <a:lnTo>
                    <a:pt x="3135" y="1208"/>
                  </a:lnTo>
                  <a:lnTo>
                    <a:pt x="3135" y="1209"/>
                  </a:lnTo>
                  <a:lnTo>
                    <a:pt x="3140" y="1209"/>
                  </a:lnTo>
                  <a:lnTo>
                    <a:pt x="3140" y="1209"/>
                  </a:lnTo>
                  <a:lnTo>
                    <a:pt x="3142" y="1209"/>
                  </a:lnTo>
                  <a:lnTo>
                    <a:pt x="3142" y="1209"/>
                  </a:lnTo>
                  <a:lnTo>
                    <a:pt x="3145" y="1209"/>
                  </a:lnTo>
                  <a:lnTo>
                    <a:pt x="3145" y="1209"/>
                  </a:lnTo>
                  <a:lnTo>
                    <a:pt x="3149" y="1209"/>
                  </a:lnTo>
                  <a:lnTo>
                    <a:pt x="3149" y="1211"/>
                  </a:lnTo>
                  <a:lnTo>
                    <a:pt x="3152" y="1211"/>
                  </a:lnTo>
                  <a:lnTo>
                    <a:pt x="3152" y="1211"/>
                  </a:lnTo>
                  <a:lnTo>
                    <a:pt x="3159" y="1211"/>
                  </a:lnTo>
                  <a:lnTo>
                    <a:pt x="3159" y="1211"/>
                  </a:lnTo>
                  <a:lnTo>
                    <a:pt x="3161" y="1211"/>
                  </a:lnTo>
                  <a:lnTo>
                    <a:pt x="3161" y="1211"/>
                  </a:lnTo>
                  <a:lnTo>
                    <a:pt x="3164" y="1211"/>
                  </a:lnTo>
                  <a:lnTo>
                    <a:pt x="3164" y="1213"/>
                  </a:lnTo>
                  <a:lnTo>
                    <a:pt x="3166" y="1213"/>
                  </a:lnTo>
                  <a:lnTo>
                    <a:pt x="3166" y="1213"/>
                  </a:lnTo>
                  <a:lnTo>
                    <a:pt x="3168" y="1213"/>
                  </a:lnTo>
                  <a:lnTo>
                    <a:pt x="3168" y="1213"/>
                  </a:lnTo>
                  <a:lnTo>
                    <a:pt x="3171" y="1213"/>
                  </a:lnTo>
                  <a:lnTo>
                    <a:pt x="3171" y="1213"/>
                  </a:lnTo>
                  <a:lnTo>
                    <a:pt x="3173" y="1213"/>
                  </a:lnTo>
                  <a:lnTo>
                    <a:pt x="3173" y="1213"/>
                  </a:lnTo>
                  <a:lnTo>
                    <a:pt x="3183" y="1213"/>
                  </a:lnTo>
                  <a:lnTo>
                    <a:pt x="3183" y="1214"/>
                  </a:lnTo>
                  <a:lnTo>
                    <a:pt x="3185" y="1214"/>
                  </a:lnTo>
                  <a:lnTo>
                    <a:pt x="3185" y="1214"/>
                  </a:lnTo>
                  <a:lnTo>
                    <a:pt x="3188" y="1214"/>
                  </a:lnTo>
                  <a:lnTo>
                    <a:pt x="3188" y="1214"/>
                  </a:lnTo>
                  <a:lnTo>
                    <a:pt x="3190" y="1214"/>
                  </a:lnTo>
                  <a:lnTo>
                    <a:pt x="3190" y="1214"/>
                  </a:lnTo>
                  <a:lnTo>
                    <a:pt x="3200" y="1214"/>
                  </a:lnTo>
                  <a:lnTo>
                    <a:pt x="3200" y="1214"/>
                  </a:lnTo>
                  <a:lnTo>
                    <a:pt x="3204" y="1214"/>
                  </a:lnTo>
                  <a:lnTo>
                    <a:pt x="3204" y="1214"/>
                  </a:lnTo>
                  <a:lnTo>
                    <a:pt x="3207" y="1214"/>
                  </a:lnTo>
                  <a:lnTo>
                    <a:pt x="3207" y="1216"/>
                  </a:lnTo>
                  <a:lnTo>
                    <a:pt x="3221" y="1216"/>
                  </a:lnTo>
                  <a:lnTo>
                    <a:pt x="3221" y="1216"/>
                  </a:lnTo>
                  <a:lnTo>
                    <a:pt x="3223" y="1216"/>
                  </a:lnTo>
                  <a:lnTo>
                    <a:pt x="3223" y="1217"/>
                  </a:lnTo>
                  <a:lnTo>
                    <a:pt x="3226" y="1217"/>
                  </a:lnTo>
                  <a:lnTo>
                    <a:pt x="3226" y="1217"/>
                  </a:lnTo>
                  <a:lnTo>
                    <a:pt x="3228" y="1217"/>
                  </a:lnTo>
                  <a:lnTo>
                    <a:pt x="3228" y="1217"/>
                  </a:lnTo>
                  <a:lnTo>
                    <a:pt x="3231" y="1217"/>
                  </a:lnTo>
                  <a:lnTo>
                    <a:pt x="3231" y="1219"/>
                  </a:lnTo>
                  <a:lnTo>
                    <a:pt x="3233" y="1219"/>
                  </a:lnTo>
                  <a:lnTo>
                    <a:pt x="3233" y="1219"/>
                  </a:lnTo>
                  <a:lnTo>
                    <a:pt x="3238" y="1219"/>
                  </a:lnTo>
                  <a:lnTo>
                    <a:pt x="3238" y="1219"/>
                  </a:lnTo>
                  <a:lnTo>
                    <a:pt x="3240" y="1219"/>
                  </a:lnTo>
                  <a:lnTo>
                    <a:pt x="3240" y="1219"/>
                  </a:lnTo>
                  <a:lnTo>
                    <a:pt x="3252" y="1219"/>
                  </a:lnTo>
                  <a:lnTo>
                    <a:pt x="3252" y="1219"/>
                  </a:lnTo>
                  <a:lnTo>
                    <a:pt x="3257" y="1219"/>
                  </a:lnTo>
                  <a:lnTo>
                    <a:pt x="3257" y="1219"/>
                  </a:lnTo>
                  <a:lnTo>
                    <a:pt x="3259" y="1219"/>
                  </a:lnTo>
                  <a:lnTo>
                    <a:pt x="3259" y="1219"/>
                  </a:lnTo>
                  <a:lnTo>
                    <a:pt x="3262" y="1219"/>
                  </a:lnTo>
                  <a:lnTo>
                    <a:pt x="3262" y="1221"/>
                  </a:lnTo>
                  <a:lnTo>
                    <a:pt x="3264" y="1221"/>
                  </a:lnTo>
                  <a:lnTo>
                    <a:pt x="3264" y="1221"/>
                  </a:lnTo>
                  <a:lnTo>
                    <a:pt x="3266" y="1221"/>
                  </a:lnTo>
                  <a:lnTo>
                    <a:pt x="3266" y="1221"/>
                  </a:lnTo>
                  <a:lnTo>
                    <a:pt x="3269" y="1221"/>
                  </a:lnTo>
                  <a:lnTo>
                    <a:pt x="3269" y="1221"/>
                  </a:lnTo>
                  <a:lnTo>
                    <a:pt x="3271" y="1221"/>
                  </a:lnTo>
                  <a:lnTo>
                    <a:pt x="3271" y="1221"/>
                  </a:lnTo>
                  <a:lnTo>
                    <a:pt x="3274" y="1221"/>
                  </a:lnTo>
                  <a:lnTo>
                    <a:pt x="3274" y="1221"/>
                  </a:lnTo>
                  <a:lnTo>
                    <a:pt x="3278" y="1221"/>
                  </a:lnTo>
                  <a:lnTo>
                    <a:pt x="3278" y="1222"/>
                  </a:lnTo>
                  <a:lnTo>
                    <a:pt x="3283" y="1222"/>
                  </a:lnTo>
                  <a:lnTo>
                    <a:pt x="3283" y="1222"/>
                  </a:lnTo>
                  <a:lnTo>
                    <a:pt x="3286" y="1222"/>
                  </a:lnTo>
                  <a:lnTo>
                    <a:pt x="3286" y="1222"/>
                  </a:lnTo>
                  <a:lnTo>
                    <a:pt x="3293" y="1222"/>
                  </a:lnTo>
                  <a:lnTo>
                    <a:pt x="3293" y="1222"/>
                  </a:lnTo>
                  <a:lnTo>
                    <a:pt x="3297" y="1222"/>
                  </a:lnTo>
                  <a:lnTo>
                    <a:pt x="3297" y="1224"/>
                  </a:lnTo>
                  <a:lnTo>
                    <a:pt x="3300" y="1224"/>
                  </a:lnTo>
                  <a:lnTo>
                    <a:pt x="3300" y="1224"/>
                  </a:lnTo>
                  <a:lnTo>
                    <a:pt x="3305" y="1224"/>
                  </a:lnTo>
                  <a:lnTo>
                    <a:pt x="3305" y="1224"/>
                  </a:lnTo>
                  <a:lnTo>
                    <a:pt x="3312" y="1224"/>
                  </a:lnTo>
                  <a:lnTo>
                    <a:pt x="3312" y="1224"/>
                  </a:lnTo>
                  <a:lnTo>
                    <a:pt x="3319" y="1224"/>
                  </a:lnTo>
                  <a:lnTo>
                    <a:pt x="3319" y="1226"/>
                  </a:lnTo>
                  <a:lnTo>
                    <a:pt x="3321" y="1226"/>
                  </a:lnTo>
                  <a:lnTo>
                    <a:pt x="3321" y="1226"/>
                  </a:lnTo>
                  <a:lnTo>
                    <a:pt x="3326" y="1226"/>
                  </a:lnTo>
                  <a:lnTo>
                    <a:pt x="3326" y="1226"/>
                  </a:lnTo>
                  <a:lnTo>
                    <a:pt x="3329" y="1226"/>
                  </a:lnTo>
                  <a:lnTo>
                    <a:pt x="3329" y="1227"/>
                  </a:lnTo>
                  <a:lnTo>
                    <a:pt x="3331" y="1227"/>
                  </a:lnTo>
                  <a:lnTo>
                    <a:pt x="3331" y="1227"/>
                  </a:lnTo>
                  <a:lnTo>
                    <a:pt x="3333" y="1227"/>
                  </a:lnTo>
                  <a:lnTo>
                    <a:pt x="3333" y="1227"/>
                  </a:lnTo>
                  <a:lnTo>
                    <a:pt x="3341" y="1227"/>
                  </a:lnTo>
                  <a:lnTo>
                    <a:pt x="3341" y="1227"/>
                  </a:lnTo>
                  <a:lnTo>
                    <a:pt x="3348" y="1227"/>
                  </a:lnTo>
                  <a:lnTo>
                    <a:pt x="3348" y="1227"/>
                  </a:lnTo>
                  <a:lnTo>
                    <a:pt x="3350" y="1227"/>
                  </a:lnTo>
                  <a:lnTo>
                    <a:pt x="3350" y="1229"/>
                  </a:lnTo>
                  <a:lnTo>
                    <a:pt x="3352" y="1229"/>
                  </a:lnTo>
                  <a:lnTo>
                    <a:pt x="3352" y="1229"/>
                  </a:lnTo>
                  <a:lnTo>
                    <a:pt x="3357" y="1229"/>
                  </a:lnTo>
                  <a:lnTo>
                    <a:pt x="3357" y="1230"/>
                  </a:lnTo>
                  <a:lnTo>
                    <a:pt x="3360" y="1230"/>
                  </a:lnTo>
                  <a:lnTo>
                    <a:pt x="3360" y="1230"/>
                  </a:lnTo>
                  <a:lnTo>
                    <a:pt x="3367" y="1230"/>
                  </a:lnTo>
                  <a:lnTo>
                    <a:pt x="3367" y="1230"/>
                  </a:lnTo>
                  <a:lnTo>
                    <a:pt x="3369" y="1230"/>
                  </a:lnTo>
                  <a:lnTo>
                    <a:pt x="3369" y="1230"/>
                  </a:lnTo>
                  <a:lnTo>
                    <a:pt x="3372" y="1230"/>
                  </a:lnTo>
                  <a:lnTo>
                    <a:pt x="3372" y="1230"/>
                  </a:lnTo>
                  <a:lnTo>
                    <a:pt x="3376" y="1230"/>
                  </a:lnTo>
                  <a:lnTo>
                    <a:pt x="3376" y="1230"/>
                  </a:lnTo>
                  <a:lnTo>
                    <a:pt x="3379" y="1230"/>
                  </a:lnTo>
                  <a:lnTo>
                    <a:pt x="3379" y="1230"/>
                  </a:lnTo>
                  <a:lnTo>
                    <a:pt x="3384" y="1230"/>
                  </a:lnTo>
                  <a:lnTo>
                    <a:pt x="3384" y="1232"/>
                  </a:lnTo>
                  <a:lnTo>
                    <a:pt x="3388" y="1232"/>
                  </a:lnTo>
                  <a:lnTo>
                    <a:pt x="3388" y="1232"/>
                  </a:lnTo>
                  <a:lnTo>
                    <a:pt x="3393" y="1232"/>
                  </a:lnTo>
                  <a:lnTo>
                    <a:pt x="3393" y="1232"/>
                  </a:lnTo>
                  <a:lnTo>
                    <a:pt x="3400" y="1232"/>
                  </a:lnTo>
                  <a:lnTo>
                    <a:pt x="3400" y="1232"/>
                  </a:lnTo>
                  <a:lnTo>
                    <a:pt x="3403" y="1232"/>
                  </a:lnTo>
                  <a:lnTo>
                    <a:pt x="3403" y="1232"/>
                  </a:lnTo>
                  <a:lnTo>
                    <a:pt x="3405" y="1232"/>
                  </a:lnTo>
                  <a:lnTo>
                    <a:pt x="3405" y="1232"/>
                  </a:lnTo>
                  <a:lnTo>
                    <a:pt x="3407" y="1232"/>
                  </a:lnTo>
                  <a:lnTo>
                    <a:pt x="3407" y="1234"/>
                  </a:lnTo>
                  <a:lnTo>
                    <a:pt x="3410" y="1234"/>
                  </a:lnTo>
                  <a:lnTo>
                    <a:pt x="3410" y="1234"/>
                  </a:lnTo>
                  <a:lnTo>
                    <a:pt x="3419" y="1234"/>
                  </a:lnTo>
                  <a:lnTo>
                    <a:pt x="3419" y="1234"/>
                  </a:lnTo>
                  <a:lnTo>
                    <a:pt x="3422" y="1234"/>
                  </a:lnTo>
                  <a:lnTo>
                    <a:pt x="3422" y="1234"/>
                  </a:lnTo>
                  <a:lnTo>
                    <a:pt x="3429" y="1234"/>
                  </a:lnTo>
                  <a:lnTo>
                    <a:pt x="3429" y="1234"/>
                  </a:lnTo>
                  <a:lnTo>
                    <a:pt x="3431" y="1234"/>
                  </a:lnTo>
                  <a:lnTo>
                    <a:pt x="3431" y="1234"/>
                  </a:lnTo>
                  <a:lnTo>
                    <a:pt x="3436" y="1234"/>
                  </a:lnTo>
                  <a:lnTo>
                    <a:pt x="3436" y="1235"/>
                  </a:lnTo>
                  <a:lnTo>
                    <a:pt x="3438" y="1235"/>
                  </a:lnTo>
                  <a:lnTo>
                    <a:pt x="3438" y="1235"/>
                  </a:lnTo>
                  <a:lnTo>
                    <a:pt x="3441" y="1235"/>
                  </a:lnTo>
                  <a:lnTo>
                    <a:pt x="3441" y="1235"/>
                  </a:lnTo>
                  <a:lnTo>
                    <a:pt x="3443" y="1235"/>
                  </a:lnTo>
                  <a:lnTo>
                    <a:pt x="3443" y="1235"/>
                  </a:lnTo>
                  <a:lnTo>
                    <a:pt x="3446" y="1235"/>
                  </a:lnTo>
                  <a:lnTo>
                    <a:pt x="3446" y="1237"/>
                  </a:lnTo>
                  <a:lnTo>
                    <a:pt x="3448" y="1237"/>
                  </a:lnTo>
                  <a:lnTo>
                    <a:pt x="3448" y="1237"/>
                  </a:lnTo>
                  <a:lnTo>
                    <a:pt x="3450" y="1237"/>
                  </a:lnTo>
                  <a:lnTo>
                    <a:pt x="3450" y="1237"/>
                  </a:lnTo>
                  <a:lnTo>
                    <a:pt x="3458" y="1237"/>
                  </a:lnTo>
                  <a:lnTo>
                    <a:pt x="3458" y="1237"/>
                  </a:lnTo>
                  <a:lnTo>
                    <a:pt x="3462" y="1237"/>
                  </a:lnTo>
                  <a:lnTo>
                    <a:pt x="3462" y="1237"/>
                  </a:lnTo>
                  <a:lnTo>
                    <a:pt x="3465" y="1237"/>
                  </a:lnTo>
                  <a:lnTo>
                    <a:pt x="3465" y="1238"/>
                  </a:lnTo>
                  <a:lnTo>
                    <a:pt x="3470" y="1238"/>
                  </a:lnTo>
                  <a:lnTo>
                    <a:pt x="3470" y="1238"/>
                  </a:lnTo>
                  <a:lnTo>
                    <a:pt x="3472" y="1238"/>
                  </a:lnTo>
                  <a:lnTo>
                    <a:pt x="3472" y="1238"/>
                  </a:lnTo>
                  <a:lnTo>
                    <a:pt x="3479" y="1238"/>
                  </a:lnTo>
                  <a:lnTo>
                    <a:pt x="3479" y="1238"/>
                  </a:lnTo>
                  <a:lnTo>
                    <a:pt x="3481" y="1238"/>
                  </a:lnTo>
                  <a:lnTo>
                    <a:pt x="3481" y="1238"/>
                  </a:lnTo>
                  <a:lnTo>
                    <a:pt x="3484" y="1238"/>
                  </a:lnTo>
                  <a:lnTo>
                    <a:pt x="3484" y="1240"/>
                  </a:lnTo>
                  <a:lnTo>
                    <a:pt x="3496" y="1240"/>
                  </a:lnTo>
                  <a:lnTo>
                    <a:pt x="3496" y="1240"/>
                  </a:lnTo>
                  <a:lnTo>
                    <a:pt x="3498" y="1240"/>
                  </a:lnTo>
                  <a:lnTo>
                    <a:pt x="3498" y="1240"/>
                  </a:lnTo>
                  <a:lnTo>
                    <a:pt x="3501" y="1240"/>
                  </a:lnTo>
                  <a:lnTo>
                    <a:pt x="3501" y="1240"/>
                  </a:lnTo>
                  <a:lnTo>
                    <a:pt x="3505" y="1240"/>
                  </a:lnTo>
                  <a:lnTo>
                    <a:pt x="3505" y="1240"/>
                  </a:lnTo>
                  <a:lnTo>
                    <a:pt x="3520" y="1240"/>
                  </a:lnTo>
                  <a:lnTo>
                    <a:pt x="3520" y="1242"/>
                  </a:lnTo>
                  <a:lnTo>
                    <a:pt x="3524" y="1242"/>
                  </a:lnTo>
                  <a:lnTo>
                    <a:pt x="3524" y="1242"/>
                  </a:lnTo>
                  <a:lnTo>
                    <a:pt x="3532" y="1242"/>
                  </a:lnTo>
                  <a:lnTo>
                    <a:pt x="3532" y="1242"/>
                  </a:lnTo>
                  <a:lnTo>
                    <a:pt x="3539" y="1242"/>
                  </a:lnTo>
                  <a:lnTo>
                    <a:pt x="3539" y="1242"/>
                  </a:lnTo>
                  <a:lnTo>
                    <a:pt x="3544" y="1242"/>
                  </a:lnTo>
                  <a:lnTo>
                    <a:pt x="3544" y="1242"/>
                  </a:lnTo>
                  <a:lnTo>
                    <a:pt x="3546" y="1242"/>
                  </a:lnTo>
                  <a:lnTo>
                    <a:pt x="3546" y="1242"/>
                  </a:lnTo>
                  <a:lnTo>
                    <a:pt x="3548" y="1242"/>
                  </a:lnTo>
                  <a:lnTo>
                    <a:pt x="3548" y="1243"/>
                  </a:lnTo>
                  <a:lnTo>
                    <a:pt x="3551" y="1243"/>
                  </a:lnTo>
                  <a:lnTo>
                    <a:pt x="3551" y="1243"/>
                  </a:lnTo>
                  <a:lnTo>
                    <a:pt x="3558" y="1243"/>
                  </a:lnTo>
                  <a:lnTo>
                    <a:pt x="3558" y="1243"/>
                  </a:lnTo>
                  <a:lnTo>
                    <a:pt x="3563" y="1243"/>
                  </a:lnTo>
                  <a:lnTo>
                    <a:pt x="3563" y="1243"/>
                  </a:lnTo>
                  <a:lnTo>
                    <a:pt x="3565" y="1243"/>
                  </a:lnTo>
                  <a:lnTo>
                    <a:pt x="3565" y="1245"/>
                  </a:lnTo>
                  <a:lnTo>
                    <a:pt x="3567" y="1245"/>
                  </a:lnTo>
                  <a:lnTo>
                    <a:pt x="3567" y="1245"/>
                  </a:lnTo>
                  <a:lnTo>
                    <a:pt x="3570" y="1245"/>
                  </a:lnTo>
                  <a:lnTo>
                    <a:pt x="3570" y="1245"/>
                  </a:lnTo>
                  <a:lnTo>
                    <a:pt x="3575" y="1245"/>
                  </a:lnTo>
                  <a:lnTo>
                    <a:pt x="3575" y="1245"/>
                  </a:lnTo>
                  <a:lnTo>
                    <a:pt x="3577" y="1245"/>
                  </a:lnTo>
                  <a:lnTo>
                    <a:pt x="3577" y="1246"/>
                  </a:lnTo>
                  <a:lnTo>
                    <a:pt x="3579" y="1246"/>
                  </a:lnTo>
                  <a:lnTo>
                    <a:pt x="3579" y="1246"/>
                  </a:lnTo>
                  <a:lnTo>
                    <a:pt x="3582" y="1246"/>
                  </a:lnTo>
                  <a:lnTo>
                    <a:pt x="3582" y="1246"/>
                  </a:lnTo>
                  <a:lnTo>
                    <a:pt x="3584" y="1246"/>
                  </a:lnTo>
                  <a:lnTo>
                    <a:pt x="3584" y="1246"/>
                  </a:lnTo>
                  <a:lnTo>
                    <a:pt x="3599" y="1246"/>
                  </a:lnTo>
                  <a:lnTo>
                    <a:pt x="3599" y="1246"/>
                  </a:lnTo>
                  <a:lnTo>
                    <a:pt x="3601" y="1246"/>
                  </a:lnTo>
                  <a:lnTo>
                    <a:pt x="3601" y="1246"/>
                  </a:lnTo>
                  <a:lnTo>
                    <a:pt x="3603" y="1246"/>
                  </a:lnTo>
                  <a:lnTo>
                    <a:pt x="3603" y="1248"/>
                  </a:lnTo>
                  <a:lnTo>
                    <a:pt x="3606" y="1248"/>
                  </a:lnTo>
                  <a:lnTo>
                    <a:pt x="3606" y="1248"/>
                  </a:lnTo>
                  <a:lnTo>
                    <a:pt x="3608" y="1248"/>
                  </a:lnTo>
                  <a:lnTo>
                    <a:pt x="3608" y="1248"/>
                  </a:lnTo>
                  <a:lnTo>
                    <a:pt x="3610" y="1248"/>
                  </a:lnTo>
                  <a:lnTo>
                    <a:pt x="3610" y="1248"/>
                  </a:lnTo>
                  <a:lnTo>
                    <a:pt x="3620" y="1248"/>
                  </a:lnTo>
                  <a:lnTo>
                    <a:pt x="3620" y="1248"/>
                  </a:lnTo>
                  <a:lnTo>
                    <a:pt x="3625" y="1248"/>
                  </a:lnTo>
                  <a:lnTo>
                    <a:pt x="3625" y="1248"/>
                  </a:lnTo>
                  <a:lnTo>
                    <a:pt x="3630" y="1248"/>
                  </a:lnTo>
                  <a:lnTo>
                    <a:pt x="3630" y="1250"/>
                  </a:lnTo>
                  <a:lnTo>
                    <a:pt x="3634" y="1250"/>
                  </a:lnTo>
                  <a:lnTo>
                    <a:pt x="3634" y="1250"/>
                  </a:lnTo>
                  <a:lnTo>
                    <a:pt x="3637" y="1250"/>
                  </a:lnTo>
                  <a:lnTo>
                    <a:pt x="3637" y="1250"/>
                  </a:lnTo>
                  <a:lnTo>
                    <a:pt x="3642" y="1250"/>
                  </a:lnTo>
                  <a:lnTo>
                    <a:pt x="3642" y="1251"/>
                  </a:lnTo>
                  <a:lnTo>
                    <a:pt x="3646" y="1251"/>
                  </a:lnTo>
                  <a:lnTo>
                    <a:pt x="3646" y="1251"/>
                  </a:lnTo>
                  <a:lnTo>
                    <a:pt x="3649" y="1251"/>
                  </a:lnTo>
                  <a:lnTo>
                    <a:pt x="3649" y="1251"/>
                  </a:lnTo>
                  <a:lnTo>
                    <a:pt x="3651" y="1251"/>
                  </a:lnTo>
                  <a:lnTo>
                    <a:pt x="3651" y="1251"/>
                  </a:lnTo>
                  <a:lnTo>
                    <a:pt x="3656" y="1251"/>
                  </a:lnTo>
                  <a:lnTo>
                    <a:pt x="3656" y="1251"/>
                  </a:lnTo>
                  <a:lnTo>
                    <a:pt x="3661" y="1251"/>
                  </a:lnTo>
                  <a:lnTo>
                    <a:pt x="3661" y="1253"/>
                  </a:lnTo>
                  <a:lnTo>
                    <a:pt x="3663" y="1253"/>
                  </a:lnTo>
                  <a:lnTo>
                    <a:pt x="3663" y="1253"/>
                  </a:lnTo>
                  <a:lnTo>
                    <a:pt x="3665" y="1253"/>
                  </a:lnTo>
                  <a:lnTo>
                    <a:pt x="3665" y="1253"/>
                  </a:lnTo>
                  <a:lnTo>
                    <a:pt x="3670" y="1253"/>
                  </a:lnTo>
                  <a:lnTo>
                    <a:pt x="3670" y="1253"/>
                  </a:lnTo>
                  <a:lnTo>
                    <a:pt x="3677" y="1253"/>
                  </a:lnTo>
                  <a:lnTo>
                    <a:pt x="3677" y="1253"/>
                  </a:lnTo>
                  <a:lnTo>
                    <a:pt x="3680" y="1253"/>
                  </a:lnTo>
                  <a:lnTo>
                    <a:pt x="3680" y="1253"/>
                  </a:lnTo>
                  <a:lnTo>
                    <a:pt x="3682" y="1253"/>
                  </a:lnTo>
                  <a:lnTo>
                    <a:pt x="3682" y="1255"/>
                  </a:lnTo>
                  <a:lnTo>
                    <a:pt x="3685" y="1255"/>
                  </a:lnTo>
                  <a:lnTo>
                    <a:pt x="3685" y="1255"/>
                  </a:lnTo>
                  <a:lnTo>
                    <a:pt x="3687" y="1255"/>
                  </a:lnTo>
                  <a:lnTo>
                    <a:pt x="3687" y="1255"/>
                  </a:lnTo>
                  <a:lnTo>
                    <a:pt x="3699" y="1255"/>
                  </a:lnTo>
                  <a:lnTo>
                    <a:pt x="3699" y="1255"/>
                  </a:lnTo>
                  <a:lnTo>
                    <a:pt x="3701" y="1255"/>
                  </a:lnTo>
                  <a:lnTo>
                    <a:pt x="3701" y="1255"/>
                  </a:lnTo>
                  <a:lnTo>
                    <a:pt x="3704" y="1255"/>
                  </a:lnTo>
                  <a:lnTo>
                    <a:pt x="3704" y="1256"/>
                  </a:lnTo>
                  <a:lnTo>
                    <a:pt x="3708" y="1256"/>
                  </a:lnTo>
                  <a:lnTo>
                    <a:pt x="3708" y="1256"/>
                  </a:lnTo>
                  <a:lnTo>
                    <a:pt x="3711" y="1256"/>
                  </a:lnTo>
                  <a:lnTo>
                    <a:pt x="3711" y="1256"/>
                  </a:lnTo>
                  <a:lnTo>
                    <a:pt x="3718" y="1256"/>
                  </a:lnTo>
                  <a:lnTo>
                    <a:pt x="3718" y="1256"/>
                  </a:lnTo>
                  <a:lnTo>
                    <a:pt x="3720" y="1256"/>
                  </a:lnTo>
                  <a:lnTo>
                    <a:pt x="3720" y="1258"/>
                  </a:lnTo>
                  <a:lnTo>
                    <a:pt x="3723" y="1258"/>
                  </a:lnTo>
                  <a:lnTo>
                    <a:pt x="3723" y="1258"/>
                  </a:lnTo>
                  <a:lnTo>
                    <a:pt x="3728" y="1258"/>
                  </a:lnTo>
                  <a:lnTo>
                    <a:pt x="3728" y="1258"/>
                  </a:lnTo>
                  <a:lnTo>
                    <a:pt x="3730" y="1258"/>
                  </a:lnTo>
                  <a:lnTo>
                    <a:pt x="3730" y="1258"/>
                  </a:lnTo>
                  <a:lnTo>
                    <a:pt x="3737" y="1258"/>
                  </a:lnTo>
                  <a:lnTo>
                    <a:pt x="3737" y="1258"/>
                  </a:lnTo>
                  <a:lnTo>
                    <a:pt x="3744" y="1258"/>
                  </a:lnTo>
                  <a:lnTo>
                    <a:pt x="3744" y="1259"/>
                  </a:lnTo>
                  <a:lnTo>
                    <a:pt x="3747" y="1259"/>
                  </a:lnTo>
                  <a:lnTo>
                    <a:pt x="3747" y="1259"/>
                  </a:lnTo>
                  <a:lnTo>
                    <a:pt x="3754" y="1259"/>
                  </a:lnTo>
                  <a:lnTo>
                    <a:pt x="3754" y="1259"/>
                  </a:lnTo>
                  <a:lnTo>
                    <a:pt x="3756" y="1259"/>
                  </a:lnTo>
                  <a:lnTo>
                    <a:pt x="3756" y="1259"/>
                  </a:lnTo>
                  <a:lnTo>
                    <a:pt x="3759" y="1259"/>
                  </a:lnTo>
                  <a:lnTo>
                    <a:pt x="3759" y="1259"/>
                  </a:lnTo>
                  <a:lnTo>
                    <a:pt x="3766" y="1259"/>
                  </a:lnTo>
                  <a:lnTo>
                    <a:pt x="3766" y="1259"/>
                  </a:lnTo>
                  <a:lnTo>
                    <a:pt x="3768" y="1259"/>
                  </a:lnTo>
                  <a:lnTo>
                    <a:pt x="3768" y="1259"/>
                  </a:lnTo>
                  <a:lnTo>
                    <a:pt x="3773" y="1259"/>
                  </a:lnTo>
                  <a:lnTo>
                    <a:pt x="3773" y="1261"/>
                  </a:lnTo>
                  <a:lnTo>
                    <a:pt x="3775" y="1261"/>
                  </a:lnTo>
                  <a:lnTo>
                    <a:pt x="3775" y="1261"/>
                  </a:lnTo>
                  <a:lnTo>
                    <a:pt x="3778" y="1261"/>
                  </a:lnTo>
                  <a:lnTo>
                    <a:pt x="3778" y="1261"/>
                  </a:lnTo>
                  <a:lnTo>
                    <a:pt x="3780" y="1261"/>
                  </a:lnTo>
                  <a:lnTo>
                    <a:pt x="3780" y="1261"/>
                  </a:lnTo>
                  <a:lnTo>
                    <a:pt x="3783" y="1261"/>
                  </a:lnTo>
                  <a:lnTo>
                    <a:pt x="3783" y="1261"/>
                  </a:lnTo>
                  <a:lnTo>
                    <a:pt x="3790" y="1261"/>
                  </a:lnTo>
                  <a:lnTo>
                    <a:pt x="3790" y="1261"/>
                  </a:lnTo>
                  <a:lnTo>
                    <a:pt x="3802" y="1261"/>
                  </a:lnTo>
                  <a:lnTo>
                    <a:pt x="3802" y="1263"/>
                  </a:lnTo>
                  <a:lnTo>
                    <a:pt x="3806" y="1263"/>
                  </a:lnTo>
                  <a:lnTo>
                    <a:pt x="3806" y="1263"/>
                  </a:lnTo>
                  <a:lnTo>
                    <a:pt x="3816" y="1263"/>
                  </a:lnTo>
                  <a:lnTo>
                    <a:pt x="3816" y="1263"/>
                  </a:lnTo>
                  <a:lnTo>
                    <a:pt x="3818" y="1263"/>
                  </a:lnTo>
                  <a:lnTo>
                    <a:pt x="3818" y="1263"/>
                  </a:lnTo>
                  <a:lnTo>
                    <a:pt x="3821" y="1263"/>
                  </a:lnTo>
                  <a:lnTo>
                    <a:pt x="3821" y="1263"/>
                  </a:lnTo>
                  <a:lnTo>
                    <a:pt x="3826" y="1263"/>
                  </a:lnTo>
                  <a:lnTo>
                    <a:pt x="3826" y="1263"/>
                  </a:lnTo>
                  <a:lnTo>
                    <a:pt x="3828" y="1263"/>
                  </a:lnTo>
                  <a:lnTo>
                    <a:pt x="3828" y="1264"/>
                  </a:lnTo>
                  <a:lnTo>
                    <a:pt x="3833" y="1264"/>
                  </a:lnTo>
                  <a:lnTo>
                    <a:pt x="3833" y="1264"/>
                  </a:lnTo>
                  <a:lnTo>
                    <a:pt x="3835" y="1264"/>
                  </a:lnTo>
                  <a:lnTo>
                    <a:pt x="3835" y="1264"/>
                  </a:lnTo>
                  <a:lnTo>
                    <a:pt x="3842" y="1264"/>
                  </a:lnTo>
                  <a:lnTo>
                    <a:pt x="3842" y="1264"/>
                  </a:lnTo>
                  <a:lnTo>
                    <a:pt x="3845" y="1264"/>
                  </a:lnTo>
                  <a:lnTo>
                    <a:pt x="3845" y="1264"/>
                  </a:lnTo>
                  <a:lnTo>
                    <a:pt x="3847" y="1264"/>
                  </a:lnTo>
                  <a:lnTo>
                    <a:pt x="3847" y="1266"/>
                  </a:lnTo>
                  <a:lnTo>
                    <a:pt x="3854" y="1266"/>
                  </a:lnTo>
                  <a:lnTo>
                    <a:pt x="3854" y="1266"/>
                  </a:lnTo>
                  <a:lnTo>
                    <a:pt x="3857" y="1266"/>
                  </a:lnTo>
                  <a:lnTo>
                    <a:pt x="3857" y="1266"/>
                  </a:lnTo>
                  <a:lnTo>
                    <a:pt x="3864" y="1266"/>
                  </a:lnTo>
                  <a:lnTo>
                    <a:pt x="3864" y="1266"/>
                  </a:lnTo>
                  <a:lnTo>
                    <a:pt x="3866" y="1266"/>
                  </a:lnTo>
                  <a:lnTo>
                    <a:pt x="3866" y="1266"/>
                  </a:lnTo>
                  <a:lnTo>
                    <a:pt x="3869" y="1266"/>
                  </a:lnTo>
                  <a:lnTo>
                    <a:pt x="3869" y="1267"/>
                  </a:lnTo>
                  <a:lnTo>
                    <a:pt x="3873" y="1267"/>
                  </a:lnTo>
                  <a:lnTo>
                    <a:pt x="3873" y="1267"/>
                  </a:lnTo>
                  <a:lnTo>
                    <a:pt x="3876" y="1267"/>
                  </a:lnTo>
                  <a:lnTo>
                    <a:pt x="3876" y="1267"/>
                  </a:lnTo>
                  <a:lnTo>
                    <a:pt x="3878" y="1267"/>
                  </a:lnTo>
                  <a:lnTo>
                    <a:pt x="3878" y="1267"/>
                  </a:lnTo>
                  <a:lnTo>
                    <a:pt x="3880" y="1267"/>
                  </a:lnTo>
                  <a:lnTo>
                    <a:pt x="3880" y="1267"/>
                  </a:lnTo>
                  <a:lnTo>
                    <a:pt x="3885" y="1267"/>
                  </a:lnTo>
                  <a:lnTo>
                    <a:pt x="3885" y="1269"/>
                  </a:lnTo>
                  <a:lnTo>
                    <a:pt x="3888" y="1269"/>
                  </a:lnTo>
                  <a:lnTo>
                    <a:pt x="3888" y="1269"/>
                  </a:lnTo>
                  <a:lnTo>
                    <a:pt x="3900" y="1269"/>
                  </a:lnTo>
                  <a:lnTo>
                    <a:pt x="3900" y="1269"/>
                  </a:lnTo>
                  <a:lnTo>
                    <a:pt x="3909" y="1269"/>
                  </a:lnTo>
                  <a:lnTo>
                    <a:pt x="3909" y="1269"/>
                  </a:lnTo>
                  <a:lnTo>
                    <a:pt x="3916" y="1269"/>
                  </a:lnTo>
                  <a:lnTo>
                    <a:pt x="3916" y="1269"/>
                  </a:lnTo>
                  <a:lnTo>
                    <a:pt x="3921" y="1269"/>
                  </a:lnTo>
                  <a:lnTo>
                    <a:pt x="3921" y="1271"/>
                  </a:lnTo>
                  <a:lnTo>
                    <a:pt x="3923" y="1271"/>
                  </a:lnTo>
                  <a:lnTo>
                    <a:pt x="3923" y="1271"/>
                  </a:lnTo>
                  <a:lnTo>
                    <a:pt x="3926" y="1271"/>
                  </a:lnTo>
                  <a:lnTo>
                    <a:pt x="3926" y="1271"/>
                  </a:lnTo>
                  <a:lnTo>
                    <a:pt x="3928" y="1271"/>
                  </a:lnTo>
                  <a:lnTo>
                    <a:pt x="3928" y="1271"/>
                  </a:lnTo>
                  <a:lnTo>
                    <a:pt x="3935" y="1271"/>
                  </a:lnTo>
                  <a:lnTo>
                    <a:pt x="3935" y="1271"/>
                  </a:lnTo>
                  <a:lnTo>
                    <a:pt x="3938" y="1271"/>
                  </a:lnTo>
                  <a:lnTo>
                    <a:pt x="3938" y="1272"/>
                  </a:lnTo>
                  <a:lnTo>
                    <a:pt x="3940" y="1272"/>
                  </a:lnTo>
                  <a:lnTo>
                    <a:pt x="3940" y="1272"/>
                  </a:lnTo>
                  <a:lnTo>
                    <a:pt x="3943" y="1272"/>
                  </a:lnTo>
                  <a:lnTo>
                    <a:pt x="3943" y="1272"/>
                  </a:lnTo>
                  <a:lnTo>
                    <a:pt x="3945" y="1272"/>
                  </a:lnTo>
                  <a:lnTo>
                    <a:pt x="3945" y="1272"/>
                  </a:lnTo>
                  <a:lnTo>
                    <a:pt x="3952" y="1272"/>
                  </a:lnTo>
                  <a:lnTo>
                    <a:pt x="3952" y="1272"/>
                  </a:lnTo>
                  <a:lnTo>
                    <a:pt x="3962" y="1272"/>
                  </a:lnTo>
                  <a:lnTo>
                    <a:pt x="3962" y="1274"/>
                  </a:lnTo>
                  <a:lnTo>
                    <a:pt x="3971" y="1274"/>
                  </a:lnTo>
                  <a:lnTo>
                    <a:pt x="3971" y="1274"/>
                  </a:lnTo>
                  <a:lnTo>
                    <a:pt x="3974" y="1274"/>
                  </a:lnTo>
                  <a:lnTo>
                    <a:pt x="3974" y="1274"/>
                  </a:lnTo>
                  <a:lnTo>
                    <a:pt x="3981" y="1274"/>
                  </a:lnTo>
                  <a:lnTo>
                    <a:pt x="3981" y="1274"/>
                  </a:lnTo>
                  <a:lnTo>
                    <a:pt x="3988" y="1274"/>
                  </a:lnTo>
                  <a:lnTo>
                    <a:pt x="3988" y="1275"/>
                  </a:lnTo>
                  <a:lnTo>
                    <a:pt x="3998" y="1275"/>
                  </a:lnTo>
                  <a:lnTo>
                    <a:pt x="3998" y="1275"/>
                  </a:lnTo>
                  <a:lnTo>
                    <a:pt x="4000" y="1275"/>
                  </a:lnTo>
                  <a:lnTo>
                    <a:pt x="4000" y="1275"/>
                  </a:lnTo>
                  <a:lnTo>
                    <a:pt x="4014" y="1275"/>
                  </a:lnTo>
                  <a:lnTo>
                    <a:pt x="4014" y="1275"/>
                  </a:lnTo>
                  <a:lnTo>
                    <a:pt x="4019" y="1275"/>
                  </a:lnTo>
                  <a:lnTo>
                    <a:pt x="4019" y="1275"/>
                  </a:lnTo>
                  <a:lnTo>
                    <a:pt x="4021" y="1275"/>
                  </a:lnTo>
                  <a:lnTo>
                    <a:pt x="4021" y="1277"/>
                  </a:lnTo>
                  <a:lnTo>
                    <a:pt x="4024" y="1277"/>
                  </a:lnTo>
                  <a:lnTo>
                    <a:pt x="4024" y="1277"/>
                  </a:lnTo>
                  <a:lnTo>
                    <a:pt x="4033" y="1277"/>
                  </a:lnTo>
                  <a:lnTo>
                    <a:pt x="4033" y="1277"/>
                  </a:lnTo>
                  <a:lnTo>
                    <a:pt x="4038" y="1277"/>
                  </a:lnTo>
                  <a:lnTo>
                    <a:pt x="4038" y="1277"/>
                  </a:lnTo>
                  <a:lnTo>
                    <a:pt x="4041" y="1277"/>
                  </a:lnTo>
                  <a:lnTo>
                    <a:pt x="4041" y="1277"/>
                  </a:lnTo>
                  <a:lnTo>
                    <a:pt x="4043" y="1277"/>
                  </a:lnTo>
                  <a:lnTo>
                    <a:pt x="4043" y="1279"/>
                  </a:lnTo>
                  <a:lnTo>
                    <a:pt x="4045" y="1279"/>
                  </a:lnTo>
                  <a:lnTo>
                    <a:pt x="4045" y="1279"/>
                  </a:lnTo>
                  <a:lnTo>
                    <a:pt x="4048" y="1279"/>
                  </a:lnTo>
                  <a:lnTo>
                    <a:pt x="4048" y="1279"/>
                  </a:lnTo>
                  <a:lnTo>
                    <a:pt x="4052" y="1279"/>
                  </a:lnTo>
                  <a:lnTo>
                    <a:pt x="4052" y="1279"/>
                  </a:lnTo>
                  <a:lnTo>
                    <a:pt x="4064" y="1279"/>
                  </a:lnTo>
                  <a:lnTo>
                    <a:pt x="4064" y="1280"/>
                  </a:lnTo>
                  <a:lnTo>
                    <a:pt x="4067" y="1280"/>
                  </a:lnTo>
                  <a:lnTo>
                    <a:pt x="4067" y="1280"/>
                  </a:lnTo>
                  <a:lnTo>
                    <a:pt x="4076" y="1280"/>
                  </a:lnTo>
                  <a:lnTo>
                    <a:pt x="4076" y="1280"/>
                  </a:lnTo>
                  <a:lnTo>
                    <a:pt x="4081" y="1280"/>
                  </a:lnTo>
                  <a:lnTo>
                    <a:pt x="4081" y="1280"/>
                  </a:lnTo>
                  <a:lnTo>
                    <a:pt x="4084" y="1280"/>
                  </a:lnTo>
                  <a:lnTo>
                    <a:pt x="4084" y="1280"/>
                  </a:lnTo>
                  <a:lnTo>
                    <a:pt x="4086" y="1280"/>
                  </a:lnTo>
                  <a:lnTo>
                    <a:pt x="4086" y="1282"/>
                  </a:lnTo>
                  <a:lnTo>
                    <a:pt x="4100" y="1282"/>
                  </a:lnTo>
                  <a:lnTo>
                    <a:pt x="4100" y="1282"/>
                  </a:lnTo>
                  <a:lnTo>
                    <a:pt x="4105" y="1282"/>
                  </a:lnTo>
                  <a:lnTo>
                    <a:pt x="4105" y="1282"/>
                  </a:lnTo>
                  <a:lnTo>
                    <a:pt x="4107" y="1282"/>
                  </a:lnTo>
                  <a:lnTo>
                    <a:pt x="4107" y="1282"/>
                  </a:lnTo>
                  <a:lnTo>
                    <a:pt x="4117" y="1282"/>
                  </a:lnTo>
                  <a:lnTo>
                    <a:pt x="4117" y="1282"/>
                  </a:lnTo>
                  <a:lnTo>
                    <a:pt x="4119" y="1282"/>
                  </a:lnTo>
                  <a:lnTo>
                    <a:pt x="4119" y="1284"/>
                  </a:lnTo>
                  <a:lnTo>
                    <a:pt x="4124" y="1284"/>
                  </a:lnTo>
                  <a:lnTo>
                    <a:pt x="4124" y="1284"/>
                  </a:lnTo>
                  <a:lnTo>
                    <a:pt x="4131" y="1284"/>
                  </a:lnTo>
                  <a:lnTo>
                    <a:pt x="4131" y="1284"/>
                  </a:lnTo>
                  <a:lnTo>
                    <a:pt x="4134" y="1284"/>
                  </a:lnTo>
                  <a:lnTo>
                    <a:pt x="4134" y="1284"/>
                  </a:lnTo>
                  <a:lnTo>
                    <a:pt x="4136" y="1284"/>
                  </a:lnTo>
                  <a:lnTo>
                    <a:pt x="4136" y="1284"/>
                  </a:lnTo>
                  <a:lnTo>
                    <a:pt x="4143" y="1284"/>
                  </a:lnTo>
                  <a:lnTo>
                    <a:pt x="4143" y="1285"/>
                  </a:lnTo>
                  <a:lnTo>
                    <a:pt x="4155" y="1285"/>
                  </a:lnTo>
                  <a:lnTo>
                    <a:pt x="4155" y="1285"/>
                  </a:lnTo>
                  <a:lnTo>
                    <a:pt x="4158" y="1285"/>
                  </a:lnTo>
                  <a:lnTo>
                    <a:pt x="4158" y="1285"/>
                  </a:lnTo>
                  <a:lnTo>
                    <a:pt x="4167" y="1285"/>
                  </a:lnTo>
                  <a:lnTo>
                    <a:pt x="4167" y="1285"/>
                  </a:lnTo>
                  <a:lnTo>
                    <a:pt x="4174" y="1285"/>
                  </a:lnTo>
                  <a:lnTo>
                    <a:pt x="4174" y="1287"/>
                  </a:lnTo>
                  <a:lnTo>
                    <a:pt x="4182" y="1287"/>
                  </a:lnTo>
                  <a:lnTo>
                    <a:pt x="4182" y="1287"/>
                  </a:lnTo>
                  <a:lnTo>
                    <a:pt x="4193" y="1287"/>
                  </a:lnTo>
                  <a:lnTo>
                    <a:pt x="4193" y="1287"/>
                  </a:lnTo>
                  <a:lnTo>
                    <a:pt x="4203" y="1287"/>
                  </a:lnTo>
                  <a:lnTo>
                    <a:pt x="4203" y="1287"/>
                  </a:lnTo>
                  <a:lnTo>
                    <a:pt x="4205" y="1287"/>
                  </a:lnTo>
                  <a:lnTo>
                    <a:pt x="4205" y="1287"/>
                  </a:lnTo>
                  <a:lnTo>
                    <a:pt x="4210" y="1287"/>
                  </a:lnTo>
                  <a:lnTo>
                    <a:pt x="4210" y="1288"/>
                  </a:lnTo>
                  <a:lnTo>
                    <a:pt x="4213" y="1288"/>
                  </a:lnTo>
                  <a:lnTo>
                    <a:pt x="4213" y="1288"/>
                  </a:lnTo>
                  <a:lnTo>
                    <a:pt x="4217" y="1288"/>
                  </a:lnTo>
                  <a:lnTo>
                    <a:pt x="4217" y="1288"/>
                  </a:lnTo>
                  <a:lnTo>
                    <a:pt x="4222" y="1288"/>
                  </a:lnTo>
                  <a:lnTo>
                    <a:pt x="4222" y="1288"/>
                  </a:lnTo>
                  <a:lnTo>
                    <a:pt x="4229" y="1288"/>
                  </a:lnTo>
                  <a:lnTo>
                    <a:pt x="4229" y="1290"/>
                  </a:lnTo>
                  <a:lnTo>
                    <a:pt x="4232" y="1290"/>
                  </a:lnTo>
                  <a:lnTo>
                    <a:pt x="4232" y="1290"/>
                  </a:lnTo>
                  <a:lnTo>
                    <a:pt x="4236" y="1290"/>
                  </a:lnTo>
                  <a:lnTo>
                    <a:pt x="4236" y="1290"/>
                  </a:lnTo>
                  <a:lnTo>
                    <a:pt x="4241" y="1290"/>
                  </a:lnTo>
                  <a:lnTo>
                    <a:pt x="4241" y="1290"/>
                  </a:lnTo>
                  <a:lnTo>
                    <a:pt x="4244" y="1290"/>
                  </a:lnTo>
                  <a:lnTo>
                    <a:pt x="4244" y="1290"/>
                  </a:lnTo>
                  <a:lnTo>
                    <a:pt x="4246" y="1290"/>
                  </a:lnTo>
                  <a:lnTo>
                    <a:pt x="4246" y="1292"/>
                  </a:lnTo>
                  <a:lnTo>
                    <a:pt x="4251" y="1292"/>
                  </a:lnTo>
                  <a:lnTo>
                    <a:pt x="4251" y="1292"/>
                  </a:lnTo>
                  <a:lnTo>
                    <a:pt x="4256" y="1292"/>
                  </a:lnTo>
                  <a:lnTo>
                    <a:pt x="4256" y="1292"/>
                  </a:lnTo>
                  <a:lnTo>
                    <a:pt x="4260" y="1292"/>
                  </a:lnTo>
                  <a:lnTo>
                    <a:pt x="4260" y="1292"/>
                  </a:lnTo>
                  <a:lnTo>
                    <a:pt x="4263" y="1292"/>
                  </a:lnTo>
                  <a:lnTo>
                    <a:pt x="4263" y="1292"/>
                  </a:lnTo>
                  <a:lnTo>
                    <a:pt x="4265" y="1292"/>
                  </a:lnTo>
                  <a:lnTo>
                    <a:pt x="4265" y="1293"/>
                  </a:lnTo>
                  <a:lnTo>
                    <a:pt x="4275" y="1293"/>
                  </a:lnTo>
                  <a:lnTo>
                    <a:pt x="4275" y="1293"/>
                  </a:lnTo>
                  <a:lnTo>
                    <a:pt x="4277" y="1293"/>
                  </a:lnTo>
                  <a:lnTo>
                    <a:pt x="4277" y="1293"/>
                  </a:lnTo>
                  <a:lnTo>
                    <a:pt x="4282" y="1293"/>
                  </a:lnTo>
                  <a:lnTo>
                    <a:pt x="4282" y="1293"/>
                  </a:lnTo>
                  <a:lnTo>
                    <a:pt x="4289" y="1293"/>
                  </a:lnTo>
                  <a:lnTo>
                    <a:pt x="4289" y="1293"/>
                  </a:lnTo>
                  <a:lnTo>
                    <a:pt x="4291" y="1293"/>
                  </a:lnTo>
                  <a:lnTo>
                    <a:pt x="4291" y="1295"/>
                  </a:lnTo>
                  <a:lnTo>
                    <a:pt x="4294" y="1295"/>
                  </a:lnTo>
                  <a:lnTo>
                    <a:pt x="4294" y="1295"/>
                  </a:lnTo>
                  <a:lnTo>
                    <a:pt x="4296" y="1295"/>
                  </a:lnTo>
                  <a:lnTo>
                    <a:pt x="4296" y="1296"/>
                  </a:lnTo>
                  <a:lnTo>
                    <a:pt x="4299" y="1296"/>
                  </a:lnTo>
                  <a:lnTo>
                    <a:pt x="4299" y="1296"/>
                  </a:lnTo>
                  <a:lnTo>
                    <a:pt x="4313" y="1296"/>
                  </a:lnTo>
                  <a:lnTo>
                    <a:pt x="4313" y="1296"/>
                  </a:lnTo>
                  <a:lnTo>
                    <a:pt x="4320" y="1296"/>
                  </a:lnTo>
                  <a:lnTo>
                    <a:pt x="4320" y="1296"/>
                  </a:lnTo>
                  <a:lnTo>
                    <a:pt x="4322" y="1296"/>
                  </a:lnTo>
                  <a:lnTo>
                    <a:pt x="4322" y="1296"/>
                  </a:lnTo>
                  <a:lnTo>
                    <a:pt x="4337" y="1296"/>
                  </a:lnTo>
                  <a:lnTo>
                    <a:pt x="4337" y="1298"/>
                  </a:lnTo>
                  <a:lnTo>
                    <a:pt x="4342" y="1298"/>
                  </a:lnTo>
                  <a:lnTo>
                    <a:pt x="4342" y="1298"/>
                  </a:lnTo>
                  <a:lnTo>
                    <a:pt x="4344" y="1298"/>
                  </a:lnTo>
                  <a:lnTo>
                    <a:pt x="4344" y="1298"/>
                  </a:lnTo>
                  <a:lnTo>
                    <a:pt x="4358" y="1298"/>
                  </a:lnTo>
                  <a:lnTo>
                    <a:pt x="4358" y="1298"/>
                  </a:lnTo>
                  <a:lnTo>
                    <a:pt x="4361" y="1298"/>
                  </a:lnTo>
                  <a:lnTo>
                    <a:pt x="4361" y="1298"/>
                  </a:lnTo>
                  <a:lnTo>
                    <a:pt x="4365" y="1298"/>
                  </a:lnTo>
                  <a:lnTo>
                    <a:pt x="4365" y="1300"/>
                  </a:lnTo>
                  <a:lnTo>
                    <a:pt x="4385" y="1300"/>
                  </a:lnTo>
                  <a:lnTo>
                    <a:pt x="4385" y="1300"/>
                  </a:lnTo>
                  <a:lnTo>
                    <a:pt x="4394" y="1300"/>
                  </a:lnTo>
                  <a:lnTo>
                    <a:pt x="4394" y="1300"/>
                  </a:lnTo>
                  <a:lnTo>
                    <a:pt x="4397" y="1300"/>
                  </a:lnTo>
                  <a:lnTo>
                    <a:pt x="4397" y="1300"/>
                  </a:lnTo>
                  <a:lnTo>
                    <a:pt x="4399" y="1300"/>
                  </a:lnTo>
                  <a:lnTo>
                    <a:pt x="4399" y="1300"/>
                  </a:lnTo>
                  <a:lnTo>
                    <a:pt x="4401" y="1300"/>
                  </a:lnTo>
                  <a:lnTo>
                    <a:pt x="4401" y="1301"/>
                  </a:lnTo>
                  <a:lnTo>
                    <a:pt x="4404" y="1301"/>
                  </a:lnTo>
                  <a:lnTo>
                    <a:pt x="4404" y="1301"/>
                  </a:lnTo>
                  <a:lnTo>
                    <a:pt x="4411" y="1301"/>
                  </a:lnTo>
                  <a:lnTo>
                    <a:pt x="4411" y="1301"/>
                  </a:lnTo>
                  <a:lnTo>
                    <a:pt x="4416" y="1301"/>
                  </a:lnTo>
                  <a:lnTo>
                    <a:pt x="4416" y="1303"/>
                  </a:lnTo>
                  <a:lnTo>
                    <a:pt x="4418" y="1303"/>
                  </a:lnTo>
                  <a:lnTo>
                    <a:pt x="4418" y="1303"/>
                  </a:lnTo>
                  <a:lnTo>
                    <a:pt x="4420" y="1303"/>
                  </a:lnTo>
                  <a:lnTo>
                    <a:pt x="4420" y="1303"/>
                  </a:lnTo>
                  <a:lnTo>
                    <a:pt x="4432" y="1303"/>
                  </a:lnTo>
                  <a:lnTo>
                    <a:pt x="4432" y="1303"/>
                  </a:lnTo>
                  <a:lnTo>
                    <a:pt x="4435" y="1303"/>
                  </a:lnTo>
                  <a:lnTo>
                    <a:pt x="4435" y="1303"/>
                  </a:lnTo>
                  <a:lnTo>
                    <a:pt x="4437" y="1303"/>
                  </a:lnTo>
                  <a:lnTo>
                    <a:pt x="4437" y="1303"/>
                  </a:lnTo>
                  <a:lnTo>
                    <a:pt x="4442" y="1303"/>
                  </a:lnTo>
                  <a:lnTo>
                    <a:pt x="4442" y="1304"/>
                  </a:lnTo>
                  <a:lnTo>
                    <a:pt x="4444" y="1304"/>
                  </a:lnTo>
                  <a:lnTo>
                    <a:pt x="4444" y="1304"/>
                  </a:lnTo>
                  <a:lnTo>
                    <a:pt x="4454" y="1304"/>
                  </a:lnTo>
                  <a:lnTo>
                    <a:pt x="4454" y="1304"/>
                  </a:lnTo>
                  <a:lnTo>
                    <a:pt x="4459" y="1304"/>
                  </a:lnTo>
                  <a:lnTo>
                    <a:pt x="4459" y="1304"/>
                  </a:lnTo>
                  <a:lnTo>
                    <a:pt x="4461" y="1304"/>
                  </a:lnTo>
                  <a:lnTo>
                    <a:pt x="4461" y="1304"/>
                  </a:lnTo>
                  <a:lnTo>
                    <a:pt x="4473" y="1304"/>
                  </a:lnTo>
                  <a:lnTo>
                    <a:pt x="4473" y="1306"/>
                  </a:lnTo>
                  <a:lnTo>
                    <a:pt x="4478" y="1306"/>
                  </a:lnTo>
                  <a:lnTo>
                    <a:pt x="4478" y="1306"/>
                  </a:lnTo>
                  <a:lnTo>
                    <a:pt x="4480" y="1306"/>
                  </a:lnTo>
                  <a:lnTo>
                    <a:pt x="4480" y="1306"/>
                  </a:lnTo>
                  <a:lnTo>
                    <a:pt x="4487" y="1306"/>
                  </a:lnTo>
                  <a:lnTo>
                    <a:pt x="4487" y="1306"/>
                  </a:lnTo>
                  <a:lnTo>
                    <a:pt x="4499" y="1306"/>
                  </a:lnTo>
                  <a:lnTo>
                    <a:pt x="4499" y="1306"/>
                  </a:lnTo>
                  <a:lnTo>
                    <a:pt x="4502" y="1306"/>
                  </a:lnTo>
                  <a:lnTo>
                    <a:pt x="4502" y="1308"/>
                  </a:lnTo>
                  <a:lnTo>
                    <a:pt x="4514" y="1308"/>
                  </a:lnTo>
                  <a:lnTo>
                    <a:pt x="4514" y="1308"/>
                  </a:lnTo>
                  <a:lnTo>
                    <a:pt x="4516" y="1308"/>
                  </a:lnTo>
                  <a:lnTo>
                    <a:pt x="4516" y="1308"/>
                  </a:lnTo>
                  <a:lnTo>
                    <a:pt x="4518" y="1308"/>
                  </a:lnTo>
                  <a:lnTo>
                    <a:pt x="4518" y="1308"/>
                  </a:lnTo>
                  <a:lnTo>
                    <a:pt x="4521" y="1308"/>
                  </a:lnTo>
                  <a:lnTo>
                    <a:pt x="4521" y="1308"/>
                  </a:lnTo>
                  <a:lnTo>
                    <a:pt x="4523" y="1308"/>
                  </a:lnTo>
                  <a:lnTo>
                    <a:pt x="4523" y="1308"/>
                  </a:lnTo>
                  <a:lnTo>
                    <a:pt x="4530" y="1308"/>
                  </a:lnTo>
                  <a:lnTo>
                    <a:pt x="4530" y="1309"/>
                  </a:lnTo>
                  <a:lnTo>
                    <a:pt x="4542" y="1309"/>
                  </a:lnTo>
                  <a:lnTo>
                    <a:pt x="4542" y="1309"/>
                  </a:lnTo>
                  <a:lnTo>
                    <a:pt x="4552" y="1309"/>
                  </a:lnTo>
                  <a:lnTo>
                    <a:pt x="4552" y="1309"/>
                  </a:lnTo>
                  <a:lnTo>
                    <a:pt x="4554" y="1309"/>
                  </a:lnTo>
                  <a:lnTo>
                    <a:pt x="4554" y="1309"/>
                  </a:lnTo>
                  <a:lnTo>
                    <a:pt x="4559" y="1309"/>
                  </a:lnTo>
                  <a:lnTo>
                    <a:pt x="4559" y="1309"/>
                  </a:lnTo>
                  <a:lnTo>
                    <a:pt x="4569" y="1309"/>
                  </a:lnTo>
                  <a:lnTo>
                    <a:pt x="4569" y="1309"/>
                  </a:lnTo>
                  <a:lnTo>
                    <a:pt x="4571" y="1309"/>
                  </a:lnTo>
                  <a:lnTo>
                    <a:pt x="4571" y="1311"/>
                  </a:lnTo>
                  <a:lnTo>
                    <a:pt x="4573" y="1311"/>
                  </a:lnTo>
                  <a:lnTo>
                    <a:pt x="4573" y="1311"/>
                  </a:lnTo>
                  <a:lnTo>
                    <a:pt x="4581" y="1311"/>
                  </a:lnTo>
                  <a:lnTo>
                    <a:pt x="4581" y="1311"/>
                  </a:lnTo>
                  <a:lnTo>
                    <a:pt x="4583" y="1311"/>
                  </a:lnTo>
                  <a:lnTo>
                    <a:pt x="4583" y="1311"/>
                  </a:lnTo>
                  <a:lnTo>
                    <a:pt x="4590" y="1311"/>
                  </a:lnTo>
                  <a:lnTo>
                    <a:pt x="4590" y="1313"/>
                  </a:lnTo>
                  <a:lnTo>
                    <a:pt x="4595" y="1313"/>
                  </a:lnTo>
                  <a:lnTo>
                    <a:pt x="4595" y="1313"/>
                  </a:lnTo>
                  <a:lnTo>
                    <a:pt x="4597" y="1313"/>
                  </a:lnTo>
                  <a:lnTo>
                    <a:pt x="4597" y="1313"/>
                  </a:lnTo>
                  <a:lnTo>
                    <a:pt x="4602" y="1313"/>
                  </a:lnTo>
                  <a:lnTo>
                    <a:pt x="4602" y="1313"/>
                  </a:lnTo>
                  <a:lnTo>
                    <a:pt x="4609" y="1313"/>
                  </a:lnTo>
                  <a:lnTo>
                    <a:pt x="4609" y="1313"/>
                  </a:lnTo>
                  <a:lnTo>
                    <a:pt x="4614" y="1313"/>
                  </a:lnTo>
                  <a:lnTo>
                    <a:pt x="4614" y="1313"/>
                  </a:lnTo>
                  <a:lnTo>
                    <a:pt x="4624" y="1313"/>
                  </a:lnTo>
                  <a:lnTo>
                    <a:pt x="4624" y="1314"/>
                  </a:lnTo>
                  <a:lnTo>
                    <a:pt x="4628" y="1314"/>
                  </a:lnTo>
                  <a:lnTo>
                    <a:pt x="4628" y="1314"/>
                  </a:lnTo>
                  <a:lnTo>
                    <a:pt x="4633" y="1314"/>
                  </a:lnTo>
                  <a:lnTo>
                    <a:pt x="4633" y="1314"/>
                  </a:lnTo>
                  <a:lnTo>
                    <a:pt x="4640" y="1314"/>
                  </a:lnTo>
                  <a:lnTo>
                    <a:pt x="4640" y="1314"/>
                  </a:lnTo>
                  <a:lnTo>
                    <a:pt x="4650" y="1314"/>
                  </a:lnTo>
                  <a:lnTo>
                    <a:pt x="4650" y="1316"/>
                  </a:lnTo>
                  <a:lnTo>
                    <a:pt x="4655" y="1316"/>
                  </a:lnTo>
                  <a:lnTo>
                    <a:pt x="4655" y="1316"/>
                  </a:lnTo>
                  <a:lnTo>
                    <a:pt x="4657" y="1316"/>
                  </a:lnTo>
                  <a:lnTo>
                    <a:pt x="4657" y="1316"/>
                  </a:lnTo>
                  <a:lnTo>
                    <a:pt x="4659" y="1316"/>
                  </a:lnTo>
                  <a:lnTo>
                    <a:pt x="4659" y="1316"/>
                  </a:lnTo>
                  <a:lnTo>
                    <a:pt x="4674" y="1316"/>
                  </a:lnTo>
                  <a:lnTo>
                    <a:pt x="4674" y="1316"/>
                  </a:lnTo>
                  <a:lnTo>
                    <a:pt x="4678" y="1316"/>
                  </a:lnTo>
                  <a:lnTo>
                    <a:pt x="4678" y="1316"/>
                  </a:lnTo>
                  <a:lnTo>
                    <a:pt x="4688" y="1316"/>
                  </a:lnTo>
                  <a:lnTo>
                    <a:pt x="4688" y="1317"/>
                  </a:lnTo>
                  <a:lnTo>
                    <a:pt x="4690" y="1317"/>
                  </a:lnTo>
                  <a:lnTo>
                    <a:pt x="4690" y="1317"/>
                  </a:lnTo>
                  <a:lnTo>
                    <a:pt x="4698" y="1317"/>
                  </a:lnTo>
                  <a:lnTo>
                    <a:pt x="4698" y="1317"/>
                  </a:lnTo>
                  <a:lnTo>
                    <a:pt x="4700" y="1317"/>
                  </a:lnTo>
                  <a:lnTo>
                    <a:pt x="4700" y="1317"/>
                  </a:lnTo>
                  <a:lnTo>
                    <a:pt x="4702" y="1317"/>
                  </a:lnTo>
                  <a:lnTo>
                    <a:pt x="4702" y="1317"/>
                  </a:lnTo>
                  <a:lnTo>
                    <a:pt x="4707" y="1317"/>
                  </a:lnTo>
                  <a:lnTo>
                    <a:pt x="4707" y="1319"/>
                  </a:lnTo>
                  <a:lnTo>
                    <a:pt x="4714" y="1319"/>
                  </a:lnTo>
                  <a:lnTo>
                    <a:pt x="4714" y="1319"/>
                  </a:lnTo>
                  <a:lnTo>
                    <a:pt x="4719" y="1319"/>
                  </a:lnTo>
                  <a:lnTo>
                    <a:pt x="4719" y="1319"/>
                  </a:lnTo>
                  <a:lnTo>
                    <a:pt x="4726" y="1319"/>
                  </a:lnTo>
                  <a:lnTo>
                    <a:pt x="4726" y="1319"/>
                  </a:lnTo>
                  <a:lnTo>
                    <a:pt x="4738" y="1319"/>
                  </a:lnTo>
                  <a:lnTo>
                    <a:pt x="4738" y="1319"/>
                  </a:lnTo>
                  <a:lnTo>
                    <a:pt x="4741" y="1319"/>
                  </a:lnTo>
                  <a:lnTo>
                    <a:pt x="4741" y="1321"/>
                  </a:lnTo>
                  <a:lnTo>
                    <a:pt x="4750" y="1321"/>
                  </a:lnTo>
                  <a:lnTo>
                    <a:pt x="4750" y="1321"/>
                  </a:lnTo>
                  <a:lnTo>
                    <a:pt x="4760" y="1321"/>
                  </a:lnTo>
                  <a:lnTo>
                    <a:pt x="4760" y="1321"/>
                  </a:lnTo>
                  <a:lnTo>
                    <a:pt x="4767" y="1321"/>
                  </a:lnTo>
                  <a:lnTo>
                    <a:pt x="4767" y="1321"/>
                  </a:lnTo>
                  <a:lnTo>
                    <a:pt x="4769" y="1321"/>
                  </a:lnTo>
                  <a:lnTo>
                    <a:pt x="4769" y="1322"/>
                  </a:lnTo>
                  <a:lnTo>
                    <a:pt x="4774" y="1322"/>
                  </a:lnTo>
                  <a:lnTo>
                    <a:pt x="4774" y="1322"/>
                  </a:lnTo>
                  <a:lnTo>
                    <a:pt x="4793" y="1322"/>
                  </a:lnTo>
                  <a:lnTo>
                    <a:pt x="4793" y="1322"/>
                  </a:lnTo>
                  <a:lnTo>
                    <a:pt x="4798" y="1322"/>
                  </a:lnTo>
                  <a:lnTo>
                    <a:pt x="4798" y="1324"/>
                  </a:lnTo>
                  <a:lnTo>
                    <a:pt x="4800" y="1324"/>
                  </a:lnTo>
                  <a:lnTo>
                    <a:pt x="4800" y="1324"/>
                  </a:lnTo>
                  <a:lnTo>
                    <a:pt x="4807" y="1324"/>
                  </a:lnTo>
                  <a:lnTo>
                    <a:pt x="4807" y="1324"/>
                  </a:lnTo>
                  <a:lnTo>
                    <a:pt x="4819" y="1324"/>
                  </a:lnTo>
                  <a:lnTo>
                    <a:pt x="4819" y="1324"/>
                  </a:lnTo>
                  <a:lnTo>
                    <a:pt x="4822" y="1324"/>
                  </a:lnTo>
                  <a:lnTo>
                    <a:pt x="4822" y="1324"/>
                  </a:lnTo>
                  <a:lnTo>
                    <a:pt x="4831" y="1324"/>
                  </a:lnTo>
                  <a:lnTo>
                    <a:pt x="4831" y="1325"/>
                  </a:lnTo>
                  <a:lnTo>
                    <a:pt x="4836" y="1325"/>
                  </a:lnTo>
                  <a:lnTo>
                    <a:pt x="4836" y="1325"/>
                  </a:lnTo>
                  <a:lnTo>
                    <a:pt x="4841" y="1325"/>
                  </a:lnTo>
                  <a:lnTo>
                    <a:pt x="4841" y="1325"/>
                  </a:lnTo>
                  <a:lnTo>
                    <a:pt x="4846" y="1325"/>
                  </a:lnTo>
                  <a:lnTo>
                    <a:pt x="4846" y="1325"/>
                  </a:lnTo>
                  <a:lnTo>
                    <a:pt x="4855" y="1325"/>
                  </a:lnTo>
                  <a:lnTo>
                    <a:pt x="4855" y="1325"/>
                  </a:lnTo>
                  <a:lnTo>
                    <a:pt x="4865" y="1325"/>
                  </a:lnTo>
                  <a:lnTo>
                    <a:pt x="4865" y="1325"/>
                  </a:lnTo>
                  <a:lnTo>
                    <a:pt x="4867" y="1325"/>
                  </a:lnTo>
                  <a:lnTo>
                    <a:pt x="4867" y="1327"/>
                  </a:lnTo>
                  <a:lnTo>
                    <a:pt x="4870" y="1327"/>
                  </a:lnTo>
                  <a:lnTo>
                    <a:pt x="4870" y="1327"/>
                  </a:lnTo>
                  <a:lnTo>
                    <a:pt x="4874" y="1327"/>
                  </a:lnTo>
                  <a:lnTo>
                    <a:pt x="4874" y="1327"/>
                  </a:lnTo>
                  <a:lnTo>
                    <a:pt x="4884" y="1327"/>
                  </a:lnTo>
                  <a:lnTo>
                    <a:pt x="4884" y="1327"/>
                  </a:lnTo>
                  <a:lnTo>
                    <a:pt x="4891" y="1327"/>
                  </a:lnTo>
                  <a:lnTo>
                    <a:pt x="4891" y="1327"/>
                  </a:lnTo>
                  <a:lnTo>
                    <a:pt x="4896" y="1327"/>
                  </a:lnTo>
                  <a:lnTo>
                    <a:pt x="4896" y="1327"/>
                  </a:lnTo>
                  <a:lnTo>
                    <a:pt x="4898" y="1327"/>
                  </a:lnTo>
                  <a:lnTo>
                    <a:pt x="4898" y="1329"/>
                  </a:lnTo>
                  <a:lnTo>
                    <a:pt x="4901" y="1329"/>
                  </a:lnTo>
                  <a:lnTo>
                    <a:pt x="4901" y="1329"/>
                  </a:lnTo>
                  <a:lnTo>
                    <a:pt x="4905" y="1329"/>
                  </a:lnTo>
                  <a:lnTo>
                    <a:pt x="4905" y="1329"/>
                  </a:lnTo>
                  <a:lnTo>
                    <a:pt x="4908" y="1329"/>
                  </a:lnTo>
                  <a:lnTo>
                    <a:pt x="4908" y="1329"/>
                  </a:lnTo>
                  <a:lnTo>
                    <a:pt x="4910" y="1329"/>
                  </a:lnTo>
                  <a:lnTo>
                    <a:pt x="4910" y="1330"/>
                  </a:lnTo>
                  <a:lnTo>
                    <a:pt x="4920" y="1330"/>
                  </a:lnTo>
                  <a:lnTo>
                    <a:pt x="4920" y="1330"/>
                  </a:lnTo>
                  <a:lnTo>
                    <a:pt x="4936" y="1330"/>
                  </a:lnTo>
                  <a:lnTo>
                    <a:pt x="4936" y="1330"/>
                  </a:lnTo>
                  <a:lnTo>
                    <a:pt x="4944" y="1330"/>
                  </a:lnTo>
                  <a:lnTo>
                    <a:pt x="4944" y="1330"/>
                  </a:lnTo>
                  <a:lnTo>
                    <a:pt x="4946" y="1330"/>
                  </a:lnTo>
                  <a:lnTo>
                    <a:pt x="4946" y="1330"/>
                  </a:lnTo>
                  <a:lnTo>
                    <a:pt x="4948" y="1330"/>
                  </a:lnTo>
                  <a:lnTo>
                    <a:pt x="4948" y="1332"/>
                  </a:lnTo>
                  <a:lnTo>
                    <a:pt x="4953" y="1332"/>
                  </a:lnTo>
                  <a:lnTo>
                    <a:pt x="4953" y="1332"/>
                  </a:lnTo>
                  <a:lnTo>
                    <a:pt x="4956" y="1332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8F869654-32C1-4CC6-8B26-F6CB90D9B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1770"/>
              <a:ext cx="4851400" cy="1684338"/>
            </a:xfrm>
            <a:custGeom>
              <a:avLst/>
              <a:gdLst>
                <a:gd name="T0" fmla="*/ 48 w 3056"/>
                <a:gd name="T1" fmla="*/ 20 h 1061"/>
                <a:gd name="T2" fmla="*/ 86 w 3056"/>
                <a:gd name="T3" fmla="*/ 44 h 1061"/>
                <a:gd name="T4" fmla="*/ 127 w 3056"/>
                <a:gd name="T5" fmla="*/ 70 h 1061"/>
                <a:gd name="T6" fmla="*/ 165 w 3056"/>
                <a:gd name="T7" fmla="*/ 99 h 1061"/>
                <a:gd name="T8" fmla="*/ 206 w 3056"/>
                <a:gd name="T9" fmla="*/ 126 h 1061"/>
                <a:gd name="T10" fmla="*/ 244 w 3056"/>
                <a:gd name="T11" fmla="*/ 162 h 1061"/>
                <a:gd name="T12" fmla="*/ 285 w 3056"/>
                <a:gd name="T13" fmla="*/ 192 h 1061"/>
                <a:gd name="T14" fmla="*/ 323 w 3056"/>
                <a:gd name="T15" fmla="*/ 231 h 1061"/>
                <a:gd name="T16" fmla="*/ 364 w 3056"/>
                <a:gd name="T17" fmla="*/ 263 h 1061"/>
                <a:gd name="T18" fmla="*/ 402 w 3056"/>
                <a:gd name="T19" fmla="*/ 302 h 1061"/>
                <a:gd name="T20" fmla="*/ 442 w 3056"/>
                <a:gd name="T21" fmla="*/ 334 h 1061"/>
                <a:gd name="T22" fmla="*/ 481 w 3056"/>
                <a:gd name="T23" fmla="*/ 365 h 1061"/>
                <a:gd name="T24" fmla="*/ 521 w 3056"/>
                <a:gd name="T25" fmla="*/ 392 h 1061"/>
                <a:gd name="T26" fmla="*/ 559 w 3056"/>
                <a:gd name="T27" fmla="*/ 421 h 1061"/>
                <a:gd name="T28" fmla="*/ 600 w 3056"/>
                <a:gd name="T29" fmla="*/ 445 h 1061"/>
                <a:gd name="T30" fmla="*/ 638 w 3056"/>
                <a:gd name="T31" fmla="*/ 469 h 1061"/>
                <a:gd name="T32" fmla="*/ 679 w 3056"/>
                <a:gd name="T33" fmla="*/ 489 h 1061"/>
                <a:gd name="T34" fmla="*/ 717 w 3056"/>
                <a:gd name="T35" fmla="*/ 513 h 1061"/>
                <a:gd name="T36" fmla="*/ 758 w 3056"/>
                <a:gd name="T37" fmla="*/ 534 h 1061"/>
                <a:gd name="T38" fmla="*/ 794 w 3056"/>
                <a:gd name="T39" fmla="*/ 557 h 1061"/>
                <a:gd name="T40" fmla="*/ 837 w 3056"/>
                <a:gd name="T41" fmla="*/ 577 h 1061"/>
                <a:gd name="T42" fmla="*/ 872 w 3056"/>
                <a:gd name="T43" fmla="*/ 598 h 1061"/>
                <a:gd name="T44" fmla="*/ 913 w 3056"/>
                <a:gd name="T45" fmla="*/ 618 h 1061"/>
                <a:gd name="T46" fmla="*/ 951 w 3056"/>
                <a:gd name="T47" fmla="*/ 631 h 1061"/>
                <a:gd name="T48" fmla="*/ 992 w 3056"/>
                <a:gd name="T49" fmla="*/ 647 h 1061"/>
                <a:gd name="T50" fmla="*/ 1030 w 3056"/>
                <a:gd name="T51" fmla="*/ 665 h 1061"/>
                <a:gd name="T52" fmla="*/ 1071 w 3056"/>
                <a:gd name="T53" fmla="*/ 677 h 1061"/>
                <a:gd name="T54" fmla="*/ 1109 w 3056"/>
                <a:gd name="T55" fmla="*/ 690 h 1061"/>
                <a:gd name="T56" fmla="*/ 1150 w 3056"/>
                <a:gd name="T57" fmla="*/ 710 h 1061"/>
                <a:gd name="T58" fmla="*/ 1188 w 3056"/>
                <a:gd name="T59" fmla="*/ 723 h 1061"/>
                <a:gd name="T60" fmla="*/ 1236 w 3056"/>
                <a:gd name="T61" fmla="*/ 739 h 1061"/>
                <a:gd name="T62" fmla="*/ 1274 w 3056"/>
                <a:gd name="T63" fmla="*/ 753 h 1061"/>
                <a:gd name="T64" fmla="*/ 1317 w 3056"/>
                <a:gd name="T65" fmla="*/ 763 h 1061"/>
                <a:gd name="T66" fmla="*/ 1357 w 3056"/>
                <a:gd name="T67" fmla="*/ 773 h 1061"/>
                <a:gd name="T68" fmla="*/ 1398 w 3056"/>
                <a:gd name="T69" fmla="*/ 784 h 1061"/>
                <a:gd name="T70" fmla="*/ 1441 w 3056"/>
                <a:gd name="T71" fmla="*/ 793 h 1061"/>
                <a:gd name="T72" fmla="*/ 1503 w 3056"/>
                <a:gd name="T73" fmla="*/ 805 h 1061"/>
                <a:gd name="T74" fmla="*/ 1556 w 3056"/>
                <a:gd name="T75" fmla="*/ 813 h 1061"/>
                <a:gd name="T76" fmla="*/ 1601 w 3056"/>
                <a:gd name="T77" fmla="*/ 821 h 1061"/>
                <a:gd name="T78" fmla="*/ 1647 w 3056"/>
                <a:gd name="T79" fmla="*/ 829 h 1061"/>
                <a:gd name="T80" fmla="*/ 1692 w 3056"/>
                <a:gd name="T81" fmla="*/ 840 h 1061"/>
                <a:gd name="T82" fmla="*/ 1737 w 3056"/>
                <a:gd name="T83" fmla="*/ 853 h 1061"/>
                <a:gd name="T84" fmla="*/ 1783 w 3056"/>
                <a:gd name="T85" fmla="*/ 863 h 1061"/>
                <a:gd name="T86" fmla="*/ 1831 w 3056"/>
                <a:gd name="T87" fmla="*/ 872 h 1061"/>
                <a:gd name="T88" fmla="*/ 1876 w 3056"/>
                <a:gd name="T89" fmla="*/ 885 h 1061"/>
                <a:gd name="T90" fmla="*/ 1928 w 3056"/>
                <a:gd name="T91" fmla="*/ 893 h 1061"/>
                <a:gd name="T92" fmla="*/ 1993 w 3056"/>
                <a:gd name="T93" fmla="*/ 903 h 1061"/>
                <a:gd name="T94" fmla="*/ 2043 w 3056"/>
                <a:gd name="T95" fmla="*/ 914 h 1061"/>
                <a:gd name="T96" fmla="*/ 2101 w 3056"/>
                <a:gd name="T97" fmla="*/ 926 h 1061"/>
                <a:gd name="T98" fmla="*/ 2151 w 3056"/>
                <a:gd name="T99" fmla="*/ 937 h 1061"/>
                <a:gd name="T100" fmla="*/ 2206 w 3056"/>
                <a:gd name="T101" fmla="*/ 948 h 1061"/>
                <a:gd name="T102" fmla="*/ 2265 w 3056"/>
                <a:gd name="T103" fmla="*/ 958 h 1061"/>
                <a:gd name="T104" fmla="*/ 2318 w 3056"/>
                <a:gd name="T105" fmla="*/ 968 h 1061"/>
                <a:gd name="T106" fmla="*/ 2392 w 3056"/>
                <a:gd name="T107" fmla="*/ 979 h 1061"/>
                <a:gd name="T108" fmla="*/ 2471 w 3056"/>
                <a:gd name="T109" fmla="*/ 989 h 1061"/>
                <a:gd name="T110" fmla="*/ 2564 w 3056"/>
                <a:gd name="T111" fmla="*/ 1000 h 1061"/>
                <a:gd name="T112" fmla="*/ 2626 w 3056"/>
                <a:gd name="T113" fmla="*/ 1008 h 1061"/>
                <a:gd name="T114" fmla="*/ 2695 w 3056"/>
                <a:gd name="T115" fmla="*/ 1016 h 1061"/>
                <a:gd name="T116" fmla="*/ 2765 w 3056"/>
                <a:gd name="T117" fmla="*/ 1026 h 1061"/>
                <a:gd name="T118" fmla="*/ 2829 w 3056"/>
                <a:gd name="T119" fmla="*/ 1035 h 1061"/>
                <a:gd name="T120" fmla="*/ 2946 w 3056"/>
                <a:gd name="T121" fmla="*/ 1045 h 1061"/>
                <a:gd name="T122" fmla="*/ 3008 w 3056"/>
                <a:gd name="T123" fmla="*/ 1056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56" h="1061">
                  <a:moveTo>
                    <a:pt x="0" y="0"/>
                  </a:moveTo>
                  <a:lnTo>
                    <a:pt x="0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4" y="5"/>
                  </a:lnTo>
                  <a:lnTo>
                    <a:pt x="27" y="5"/>
                  </a:lnTo>
                  <a:lnTo>
                    <a:pt x="27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1" y="10"/>
                  </a:lnTo>
                  <a:lnTo>
                    <a:pt x="34" y="10"/>
                  </a:lnTo>
                  <a:lnTo>
                    <a:pt x="34" y="12"/>
                  </a:lnTo>
                  <a:lnTo>
                    <a:pt x="36" y="12"/>
                  </a:lnTo>
                  <a:lnTo>
                    <a:pt x="36" y="15"/>
                  </a:lnTo>
                  <a:lnTo>
                    <a:pt x="39" y="15"/>
                  </a:lnTo>
                  <a:lnTo>
                    <a:pt x="39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6" y="18"/>
                  </a:lnTo>
                  <a:lnTo>
                    <a:pt x="46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51" y="20"/>
                  </a:lnTo>
                  <a:lnTo>
                    <a:pt x="51" y="21"/>
                  </a:lnTo>
                  <a:lnTo>
                    <a:pt x="53" y="21"/>
                  </a:lnTo>
                  <a:lnTo>
                    <a:pt x="53" y="23"/>
                  </a:lnTo>
                  <a:lnTo>
                    <a:pt x="55" y="23"/>
                  </a:lnTo>
                  <a:lnTo>
                    <a:pt x="55" y="25"/>
                  </a:lnTo>
                  <a:lnTo>
                    <a:pt x="58" y="25"/>
                  </a:lnTo>
                  <a:lnTo>
                    <a:pt x="58" y="26"/>
                  </a:lnTo>
                  <a:lnTo>
                    <a:pt x="63" y="26"/>
                  </a:lnTo>
                  <a:lnTo>
                    <a:pt x="63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67" y="29"/>
                  </a:lnTo>
                  <a:lnTo>
                    <a:pt x="67" y="33"/>
                  </a:lnTo>
                  <a:lnTo>
                    <a:pt x="70" y="33"/>
                  </a:lnTo>
                  <a:lnTo>
                    <a:pt x="70" y="34"/>
                  </a:lnTo>
                  <a:lnTo>
                    <a:pt x="72" y="34"/>
                  </a:lnTo>
                  <a:lnTo>
                    <a:pt x="72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7" y="36"/>
                  </a:lnTo>
                  <a:lnTo>
                    <a:pt x="77" y="37"/>
                  </a:lnTo>
                  <a:lnTo>
                    <a:pt x="79" y="37"/>
                  </a:lnTo>
                  <a:lnTo>
                    <a:pt x="79" y="41"/>
                  </a:lnTo>
                  <a:lnTo>
                    <a:pt x="84" y="41"/>
                  </a:lnTo>
                  <a:lnTo>
                    <a:pt x="84" y="42"/>
                  </a:lnTo>
                  <a:lnTo>
                    <a:pt x="86" y="42"/>
                  </a:lnTo>
                  <a:lnTo>
                    <a:pt x="86" y="44"/>
                  </a:lnTo>
                  <a:lnTo>
                    <a:pt x="89" y="44"/>
                  </a:lnTo>
                  <a:lnTo>
                    <a:pt x="89" y="46"/>
                  </a:lnTo>
                  <a:lnTo>
                    <a:pt x="91" y="46"/>
                  </a:lnTo>
                  <a:lnTo>
                    <a:pt x="91" y="49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6" y="49"/>
                  </a:lnTo>
                  <a:lnTo>
                    <a:pt x="96" y="52"/>
                  </a:lnTo>
                  <a:lnTo>
                    <a:pt x="98" y="52"/>
                  </a:lnTo>
                  <a:lnTo>
                    <a:pt x="98" y="54"/>
                  </a:lnTo>
                  <a:lnTo>
                    <a:pt x="103" y="54"/>
                  </a:lnTo>
                  <a:lnTo>
                    <a:pt x="103" y="57"/>
                  </a:lnTo>
                  <a:lnTo>
                    <a:pt x="106" y="57"/>
                  </a:lnTo>
                  <a:lnTo>
                    <a:pt x="106" y="5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10" y="58"/>
                  </a:lnTo>
                  <a:lnTo>
                    <a:pt x="110" y="60"/>
                  </a:lnTo>
                  <a:lnTo>
                    <a:pt x="113" y="60"/>
                  </a:lnTo>
                  <a:lnTo>
                    <a:pt x="113" y="62"/>
                  </a:lnTo>
                  <a:lnTo>
                    <a:pt x="115" y="62"/>
                  </a:lnTo>
                  <a:lnTo>
                    <a:pt x="115" y="65"/>
                  </a:lnTo>
                  <a:lnTo>
                    <a:pt x="117" y="65"/>
                  </a:lnTo>
                  <a:lnTo>
                    <a:pt x="117" y="66"/>
                  </a:lnTo>
                  <a:lnTo>
                    <a:pt x="122" y="66"/>
                  </a:lnTo>
                  <a:lnTo>
                    <a:pt x="122" y="68"/>
                  </a:lnTo>
                  <a:lnTo>
                    <a:pt x="125" y="68"/>
                  </a:lnTo>
                  <a:lnTo>
                    <a:pt x="125" y="70"/>
                  </a:lnTo>
                  <a:lnTo>
                    <a:pt x="127" y="70"/>
                  </a:lnTo>
                  <a:lnTo>
                    <a:pt x="127" y="71"/>
                  </a:lnTo>
                  <a:lnTo>
                    <a:pt x="129" y="71"/>
                  </a:lnTo>
                  <a:lnTo>
                    <a:pt x="129" y="73"/>
                  </a:lnTo>
                  <a:lnTo>
                    <a:pt x="132" y="73"/>
                  </a:lnTo>
                  <a:lnTo>
                    <a:pt x="132" y="75"/>
                  </a:lnTo>
                  <a:lnTo>
                    <a:pt x="134" y="75"/>
                  </a:lnTo>
                  <a:lnTo>
                    <a:pt x="134" y="76"/>
                  </a:lnTo>
                  <a:lnTo>
                    <a:pt x="137" y="76"/>
                  </a:lnTo>
                  <a:lnTo>
                    <a:pt x="137" y="79"/>
                  </a:lnTo>
                  <a:lnTo>
                    <a:pt x="139" y="79"/>
                  </a:lnTo>
                  <a:lnTo>
                    <a:pt x="139" y="81"/>
                  </a:lnTo>
                  <a:lnTo>
                    <a:pt x="144" y="81"/>
                  </a:lnTo>
                  <a:lnTo>
                    <a:pt x="144" y="83"/>
                  </a:lnTo>
                  <a:lnTo>
                    <a:pt x="146" y="83"/>
                  </a:lnTo>
                  <a:lnTo>
                    <a:pt x="146" y="84"/>
                  </a:lnTo>
                  <a:lnTo>
                    <a:pt x="149" y="84"/>
                  </a:lnTo>
                  <a:lnTo>
                    <a:pt x="149" y="86"/>
                  </a:lnTo>
                  <a:lnTo>
                    <a:pt x="151" y="86"/>
                  </a:lnTo>
                  <a:lnTo>
                    <a:pt x="151" y="87"/>
                  </a:lnTo>
                  <a:lnTo>
                    <a:pt x="153" y="87"/>
                  </a:lnTo>
                  <a:lnTo>
                    <a:pt x="153" y="91"/>
                  </a:lnTo>
                  <a:lnTo>
                    <a:pt x="156" y="91"/>
                  </a:lnTo>
                  <a:lnTo>
                    <a:pt x="156" y="92"/>
                  </a:lnTo>
                  <a:lnTo>
                    <a:pt x="158" y="92"/>
                  </a:lnTo>
                  <a:lnTo>
                    <a:pt x="158" y="96"/>
                  </a:lnTo>
                  <a:lnTo>
                    <a:pt x="163" y="96"/>
                  </a:lnTo>
                  <a:lnTo>
                    <a:pt x="163" y="97"/>
                  </a:lnTo>
                  <a:lnTo>
                    <a:pt x="165" y="97"/>
                  </a:lnTo>
                  <a:lnTo>
                    <a:pt x="165" y="99"/>
                  </a:lnTo>
                  <a:lnTo>
                    <a:pt x="168" y="99"/>
                  </a:lnTo>
                  <a:lnTo>
                    <a:pt x="168" y="100"/>
                  </a:lnTo>
                  <a:lnTo>
                    <a:pt x="170" y="100"/>
                  </a:lnTo>
                  <a:lnTo>
                    <a:pt x="170" y="104"/>
                  </a:lnTo>
                  <a:lnTo>
                    <a:pt x="172" y="104"/>
                  </a:lnTo>
                  <a:lnTo>
                    <a:pt x="172" y="105"/>
                  </a:lnTo>
                  <a:lnTo>
                    <a:pt x="175" y="105"/>
                  </a:lnTo>
                  <a:lnTo>
                    <a:pt x="175" y="108"/>
                  </a:lnTo>
                  <a:lnTo>
                    <a:pt x="177" y="108"/>
                  </a:lnTo>
                  <a:lnTo>
                    <a:pt x="177" y="110"/>
                  </a:lnTo>
                  <a:lnTo>
                    <a:pt x="182" y="110"/>
                  </a:lnTo>
                  <a:lnTo>
                    <a:pt x="182" y="112"/>
                  </a:lnTo>
                  <a:lnTo>
                    <a:pt x="184" y="112"/>
                  </a:lnTo>
                  <a:lnTo>
                    <a:pt x="184" y="113"/>
                  </a:lnTo>
                  <a:lnTo>
                    <a:pt x="187" y="113"/>
                  </a:lnTo>
                  <a:lnTo>
                    <a:pt x="187" y="115"/>
                  </a:lnTo>
                  <a:lnTo>
                    <a:pt x="189" y="115"/>
                  </a:lnTo>
                  <a:lnTo>
                    <a:pt x="189" y="118"/>
                  </a:lnTo>
                  <a:lnTo>
                    <a:pt x="192" y="118"/>
                  </a:lnTo>
                  <a:lnTo>
                    <a:pt x="192" y="120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6" y="120"/>
                  </a:lnTo>
                  <a:lnTo>
                    <a:pt x="196" y="121"/>
                  </a:lnTo>
                  <a:lnTo>
                    <a:pt x="199" y="121"/>
                  </a:lnTo>
                  <a:lnTo>
                    <a:pt x="199" y="125"/>
                  </a:lnTo>
                  <a:lnTo>
                    <a:pt x="203" y="125"/>
                  </a:lnTo>
                  <a:lnTo>
                    <a:pt x="203" y="126"/>
                  </a:lnTo>
                  <a:lnTo>
                    <a:pt x="206" y="126"/>
                  </a:lnTo>
                  <a:lnTo>
                    <a:pt x="206" y="128"/>
                  </a:lnTo>
                  <a:lnTo>
                    <a:pt x="208" y="128"/>
                  </a:lnTo>
                  <a:lnTo>
                    <a:pt x="208" y="129"/>
                  </a:lnTo>
                  <a:lnTo>
                    <a:pt x="211" y="129"/>
                  </a:lnTo>
                  <a:lnTo>
                    <a:pt x="211" y="131"/>
                  </a:lnTo>
                  <a:lnTo>
                    <a:pt x="213" y="131"/>
                  </a:lnTo>
                  <a:lnTo>
                    <a:pt x="213" y="134"/>
                  </a:lnTo>
                  <a:lnTo>
                    <a:pt x="215" y="134"/>
                  </a:lnTo>
                  <a:lnTo>
                    <a:pt x="215" y="137"/>
                  </a:lnTo>
                  <a:lnTo>
                    <a:pt x="218" y="137"/>
                  </a:lnTo>
                  <a:lnTo>
                    <a:pt x="218" y="141"/>
                  </a:lnTo>
                  <a:lnTo>
                    <a:pt x="223" y="141"/>
                  </a:lnTo>
                  <a:lnTo>
                    <a:pt x="223" y="142"/>
                  </a:lnTo>
                  <a:lnTo>
                    <a:pt x="225" y="142"/>
                  </a:lnTo>
                  <a:lnTo>
                    <a:pt x="225" y="144"/>
                  </a:lnTo>
                  <a:lnTo>
                    <a:pt x="227" y="144"/>
                  </a:lnTo>
                  <a:lnTo>
                    <a:pt x="227" y="145"/>
                  </a:lnTo>
                  <a:lnTo>
                    <a:pt x="230" y="145"/>
                  </a:lnTo>
                  <a:lnTo>
                    <a:pt x="230" y="149"/>
                  </a:lnTo>
                  <a:lnTo>
                    <a:pt x="232" y="149"/>
                  </a:lnTo>
                  <a:lnTo>
                    <a:pt x="232" y="152"/>
                  </a:lnTo>
                  <a:lnTo>
                    <a:pt x="235" y="152"/>
                  </a:lnTo>
                  <a:lnTo>
                    <a:pt x="235" y="154"/>
                  </a:lnTo>
                  <a:lnTo>
                    <a:pt x="237" y="154"/>
                  </a:lnTo>
                  <a:lnTo>
                    <a:pt x="237" y="157"/>
                  </a:lnTo>
                  <a:lnTo>
                    <a:pt x="242" y="157"/>
                  </a:lnTo>
                  <a:lnTo>
                    <a:pt x="242" y="158"/>
                  </a:lnTo>
                  <a:lnTo>
                    <a:pt x="244" y="158"/>
                  </a:lnTo>
                  <a:lnTo>
                    <a:pt x="244" y="162"/>
                  </a:lnTo>
                  <a:lnTo>
                    <a:pt x="246" y="162"/>
                  </a:lnTo>
                  <a:lnTo>
                    <a:pt x="246" y="163"/>
                  </a:lnTo>
                  <a:lnTo>
                    <a:pt x="249" y="163"/>
                  </a:lnTo>
                  <a:lnTo>
                    <a:pt x="249" y="165"/>
                  </a:lnTo>
                  <a:lnTo>
                    <a:pt x="251" y="165"/>
                  </a:lnTo>
                  <a:lnTo>
                    <a:pt x="251" y="168"/>
                  </a:lnTo>
                  <a:lnTo>
                    <a:pt x="254" y="168"/>
                  </a:lnTo>
                  <a:lnTo>
                    <a:pt x="254" y="170"/>
                  </a:lnTo>
                  <a:lnTo>
                    <a:pt x="256" y="170"/>
                  </a:lnTo>
                  <a:lnTo>
                    <a:pt x="256" y="171"/>
                  </a:lnTo>
                  <a:lnTo>
                    <a:pt x="261" y="171"/>
                  </a:lnTo>
                  <a:lnTo>
                    <a:pt x="261" y="174"/>
                  </a:lnTo>
                  <a:lnTo>
                    <a:pt x="263" y="174"/>
                  </a:lnTo>
                  <a:lnTo>
                    <a:pt x="263" y="176"/>
                  </a:lnTo>
                  <a:lnTo>
                    <a:pt x="266" y="176"/>
                  </a:lnTo>
                  <a:lnTo>
                    <a:pt x="266" y="179"/>
                  </a:lnTo>
                  <a:lnTo>
                    <a:pt x="268" y="179"/>
                  </a:lnTo>
                  <a:lnTo>
                    <a:pt x="268" y="181"/>
                  </a:lnTo>
                  <a:lnTo>
                    <a:pt x="270" y="181"/>
                  </a:lnTo>
                  <a:lnTo>
                    <a:pt x="270" y="183"/>
                  </a:lnTo>
                  <a:lnTo>
                    <a:pt x="273" y="183"/>
                  </a:lnTo>
                  <a:lnTo>
                    <a:pt x="273" y="187"/>
                  </a:lnTo>
                  <a:lnTo>
                    <a:pt x="275" y="187"/>
                  </a:lnTo>
                  <a:lnTo>
                    <a:pt x="275" y="189"/>
                  </a:lnTo>
                  <a:lnTo>
                    <a:pt x="278" y="189"/>
                  </a:lnTo>
                  <a:lnTo>
                    <a:pt x="278" y="191"/>
                  </a:lnTo>
                  <a:lnTo>
                    <a:pt x="282" y="191"/>
                  </a:lnTo>
                  <a:lnTo>
                    <a:pt x="282" y="192"/>
                  </a:lnTo>
                  <a:lnTo>
                    <a:pt x="285" y="192"/>
                  </a:lnTo>
                  <a:lnTo>
                    <a:pt x="285" y="195"/>
                  </a:lnTo>
                  <a:lnTo>
                    <a:pt x="287" y="195"/>
                  </a:lnTo>
                  <a:lnTo>
                    <a:pt x="287" y="199"/>
                  </a:lnTo>
                  <a:lnTo>
                    <a:pt x="289" y="199"/>
                  </a:lnTo>
                  <a:lnTo>
                    <a:pt x="289" y="202"/>
                  </a:lnTo>
                  <a:lnTo>
                    <a:pt x="292" y="202"/>
                  </a:lnTo>
                  <a:lnTo>
                    <a:pt x="292" y="205"/>
                  </a:lnTo>
                  <a:lnTo>
                    <a:pt x="294" y="205"/>
                  </a:lnTo>
                  <a:lnTo>
                    <a:pt x="294" y="207"/>
                  </a:lnTo>
                  <a:lnTo>
                    <a:pt x="297" y="207"/>
                  </a:lnTo>
                  <a:lnTo>
                    <a:pt x="297" y="210"/>
                  </a:lnTo>
                  <a:lnTo>
                    <a:pt x="301" y="210"/>
                  </a:lnTo>
                  <a:lnTo>
                    <a:pt x="301" y="212"/>
                  </a:lnTo>
                  <a:lnTo>
                    <a:pt x="304" y="212"/>
                  </a:lnTo>
                  <a:lnTo>
                    <a:pt x="304" y="213"/>
                  </a:lnTo>
                  <a:lnTo>
                    <a:pt x="306" y="213"/>
                  </a:lnTo>
                  <a:lnTo>
                    <a:pt x="306" y="216"/>
                  </a:lnTo>
                  <a:lnTo>
                    <a:pt x="309" y="216"/>
                  </a:lnTo>
                  <a:lnTo>
                    <a:pt x="309" y="218"/>
                  </a:lnTo>
                  <a:lnTo>
                    <a:pt x="311" y="218"/>
                  </a:lnTo>
                  <a:lnTo>
                    <a:pt x="311" y="221"/>
                  </a:lnTo>
                  <a:lnTo>
                    <a:pt x="313" y="221"/>
                  </a:lnTo>
                  <a:lnTo>
                    <a:pt x="313" y="224"/>
                  </a:lnTo>
                  <a:lnTo>
                    <a:pt x="316" y="224"/>
                  </a:lnTo>
                  <a:lnTo>
                    <a:pt x="316" y="226"/>
                  </a:lnTo>
                  <a:lnTo>
                    <a:pt x="321" y="226"/>
                  </a:lnTo>
                  <a:lnTo>
                    <a:pt x="321" y="228"/>
                  </a:lnTo>
                  <a:lnTo>
                    <a:pt x="323" y="228"/>
                  </a:lnTo>
                  <a:lnTo>
                    <a:pt x="323" y="231"/>
                  </a:lnTo>
                  <a:lnTo>
                    <a:pt x="325" y="231"/>
                  </a:lnTo>
                  <a:lnTo>
                    <a:pt x="325" y="234"/>
                  </a:lnTo>
                  <a:lnTo>
                    <a:pt x="328" y="234"/>
                  </a:lnTo>
                  <a:lnTo>
                    <a:pt x="328" y="239"/>
                  </a:lnTo>
                  <a:lnTo>
                    <a:pt x="330" y="239"/>
                  </a:lnTo>
                  <a:lnTo>
                    <a:pt x="330" y="241"/>
                  </a:lnTo>
                  <a:lnTo>
                    <a:pt x="332" y="241"/>
                  </a:lnTo>
                  <a:lnTo>
                    <a:pt x="332" y="242"/>
                  </a:lnTo>
                  <a:lnTo>
                    <a:pt x="335" y="242"/>
                  </a:lnTo>
                  <a:lnTo>
                    <a:pt x="335" y="245"/>
                  </a:lnTo>
                  <a:lnTo>
                    <a:pt x="337" y="245"/>
                  </a:lnTo>
                  <a:lnTo>
                    <a:pt x="337" y="249"/>
                  </a:lnTo>
                  <a:lnTo>
                    <a:pt x="342" y="249"/>
                  </a:lnTo>
                  <a:lnTo>
                    <a:pt x="342" y="250"/>
                  </a:lnTo>
                  <a:lnTo>
                    <a:pt x="344" y="250"/>
                  </a:lnTo>
                  <a:lnTo>
                    <a:pt x="344" y="250"/>
                  </a:lnTo>
                  <a:lnTo>
                    <a:pt x="347" y="250"/>
                  </a:lnTo>
                  <a:lnTo>
                    <a:pt x="347" y="252"/>
                  </a:lnTo>
                  <a:lnTo>
                    <a:pt x="349" y="252"/>
                  </a:lnTo>
                  <a:lnTo>
                    <a:pt x="349" y="255"/>
                  </a:lnTo>
                  <a:lnTo>
                    <a:pt x="352" y="255"/>
                  </a:lnTo>
                  <a:lnTo>
                    <a:pt x="352" y="258"/>
                  </a:lnTo>
                  <a:lnTo>
                    <a:pt x="354" y="258"/>
                  </a:lnTo>
                  <a:lnTo>
                    <a:pt x="354" y="260"/>
                  </a:lnTo>
                  <a:lnTo>
                    <a:pt x="356" y="260"/>
                  </a:lnTo>
                  <a:lnTo>
                    <a:pt x="356" y="263"/>
                  </a:lnTo>
                  <a:lnTo>
                    <a:pt x="361" y="263"/>
                  </a:lnTo>
                  <a:lnTo>
                    <a:pt x="361" y="263"/>
                  </a:lnTo>
                  <a:lnTo>
                    <a:pt x="364" y="263"/>
                  </a:lnTo>
                  <a:lnTo>
                    <a:pt x="364" y="266"/>
                  </a:lnTo>
                  <a:lnTo>
                    <a:pt x="366" y="266"/>
                  </a:lnTo>
                  <a:lnTo>
                    <a:pt x="366" y="270"/>
                  </a:lnTo>
                  <a:lnTo>
                    <a:pt x="368" y="270"/>
                  </a:lnTo>
                  <a:lnTo>
                    <a:pt x="368" y="271"/>
                  </a:lnTo>
                  <a:lnTo>
                    <a:pt x="371" y="271"/>
                  </a:lnTo>
                  <a:lnTo>
                    <a:pt x="371" y="271"/>
                  </a:lnTo>
                  <a:lnTo>
                    <a:pt x="373" y="271"/>
                  </a:lnTo>
                  <a:lnTo>
                    <a:pt x="373" y="274"/>
                  </a:lnTo>
                  <a:lnTo>
                    <a:pt x="376" y="274"/>
                  </a:lnTo>
                  <a:lnTo>
                    <a:pt x="376" y="276"/>
                  </a:lnTo>
                  <a:lnTo>
                    <a:pt x="380" y="276"/>
                  </a:lnTo>
                  <a:lnTo>
                    <a:pt x="380" y="279"/>
                  </a:lnTo>
                  <a:lnTo>
                    <a:pt x="383" y="279"/>
                  </a:lnTo>
                  <a:lnTo>
                    <a:pt x="383" y="281"/>
                  </a:lnTo>
                  <a:lnTo>
                    <a:pt x="385" y="281"/>
                  </a:lnTo>
                  <a:lnTo>
                    <a:pt x="385" y="286"/>
                  </a:lnTo>
                  <a:lnTo>
                    <a:pt x="387" y="286"/>
                  </a:lnTo>
                  <a:lnTo>
                    <a:pt x="387" y="287"/>
                  </a:lnTo>
                  <a:lnTo>
                    <a:pt x="390" y="287"/>
                  </a:lnTo>
                  <a:lnTo>
                    <a:pt x="390" y="291"/>
                  </a:lnTo>
                  <a:lnTo>
                    <a:pt x="392" y="291"/>
                  </a:lnTo>
                  <a:lnTo>
                    <a:pt x="392" y="292"/>
                  </a:lnTo>
                  <a:lnTo>
                    <a:pt x="395" y="292"/>
                  </a:lnTo>
                  <a:lnTo>
                    <a:pt x="395" y="295"/>
                  </a:lnTo>
                  <a:lnTo>
                    <a:pt x="397" y="295"/>
                  </a:lnTo>
                  <a:lnTo>
                    <a:pt x="397" y="299"/>
                  </a:lnTo>
                  <a:lnTo>
                    <a:pt x="402" y="299"/>
                  </a:lnTo>
                  <a:lnTo>
                    <a:pt x="402" y="302"/>
                  </a:lnTo>
                  <a:lnTo>
                    <a:pt x="404" y="302"/>
                  </a:lnTo>
                  <a:lnTo>
                    <a:pt x="404" y="305"/>
                  </a:lnTo>
                  <a:lnTo>
                    <a:pt x="407" y="305"/>
                  </a:lnTo>
                  <a:lnTo>
                    <a:pt x="407" y="307"/>
                  </a:lnTo>
                  <a:lnTo>
                    <a:pt x="409" y="307"/>
                  </a:lnTo>
                  <a:lnTo>
                    <a:pt x="409" y="308"/>
                  </a:lnTo>
                  <a:lnTo>
                    <a:pt x="411" y="308"/>
                  </a:lnTo>
                  <a:lnTo>
                    <a:pt x="411" y="312"/>
                  </a:lnTo>
                  <a:lnTo>
                    <a:pt x="414" y="312"/>
                  </a:lnTo>
                  <a:lnTo>
                    <a:pt x="414" y="313"/>
                  </a:lnTo>
                  <a:lnTo>
                    <a:pt x="416" y="313"/>
                  </a:lnTo>
                  <a:lnTo>
                    <a:pt x="416" y="315"/>
                  </a:lnTo>
                  <a:lnTo>
                    <a:pt x="421" y="315"/>
                  </a:lnTo>
                  <a:lnTo>
                    <a:pt x="421" y="318"/>
                  </a:lnTo>
                  <a:lnTo>
                    <a:pt x="423" y="318"/>
                  </a:lnTo>
                  <a:lnTo>
                    <a:pt x="423" y="320"/>
                  </a:lnTo>
                  <a:lnTo>
                    <a:pt x="426" y="320"/>
                  </a:lnTo>
                  <a:lnTo>
                    <a:pt x="426" y="321"/>
                  </a:lnTo>
                  <a:lnTo>
                    <a:pt x="428" y="321"/>
                  </a:lnTo>
                  <a:lnTo>
                    <a:pt x="428" y="324"/>
                  </a:lnTo>
                  <a:lnTo>
                    <a:pt x="430" y="324"/>
                  </a:lnTo>
                  <a:lnTo>
                    <a:pt x="430" y="328"/>
                  </a:lnTo>
                  <a:lnTo>
                    <a:pt x="433" y="328"/>
                  </a:lnTo>
                  <a:lnTo>
                    <a:pt x="433" y="329"/>
                  </a:lnTo>
                  <a:lnTo>
                    <a:pt x="435" y="329"/>
                  </a:lnTo>
                  <a:lnTo>
                    <a:pt x="435" y="332"/>
                  </a:lnTo>
                  <a:lnTo>
                    <a:pt x="440" y="332"/>
                  </a:lnTo>
                  <a:lnTo>
                    <a:pt x="440" y="334"/>
                  </a:lnTo>
                  <a:lnTo>
                    <a:pt x="442" y="334"/>
                  </a:lnTo>
                  <a:lnTo>
                    <a:pt x="442" y="336"/>
                  </a:lnTo>
                  <a:lnTo>
                    <a:pt x="445" y="336"/>
                  </a:lnTo>
                  <a:lnTo>
                    <a:pt x="445" y="339"/>
                  </a:lnTo>
                  <a:lnTo>
                    <a:pt x="447" y="339"/>
                  </a:lnTo>
                  <a:lnTo>
                    <a:pt x="447" y="339"/>
                  </a:lnTo>
                  <a:lnTo>
                    <a:pt x="450" y="339"/>
                  </a:lnTo>
                  <a:lnTo>
                    <a:pt x="450" y="342"/>
                  </a:lnTo>
                  <a:lnTo>
                    <a:pt x="452" y="342"/>
                  </a:lnTo>
                  <a:lnTo>
                    <a:pt x="452" y="344"/>
                  </a:lnTo>
                  <a:lnTo>
                    <a:pt x="454" y="344"/>
                  </a:lnTo>
                  <a:lnTo>
                    <a:pt x="454" y="347"/>
                  </a:lnTo>
                  <a:lnTo>
                    <a:pt x="457" y="347"/>
                  </a:lnTo>
                  <a:lnTo>
                    <a:pt x="457" y="347"/>
                  </a:lnTo>
                  <a:lnTo>
                    <a:pt x="462" y="347"/>
                  </a:lnTo>
                  <a:lnTo>
                    <a:pt x="462" y="350"/>
                  </a:lnTo>
                  <a:lnTo>
                    <a:pt x="464" y="350"/>
                  </a:lnTo>
                  <a:lnTo>
                    <a:pt x="464" y="352"/>
                  </a:lnTo>
                  <a:lnTo>
                    <a:pt x="466" y="352"/>
                  </a:lnTo>
                  <a:lnTo>
                    <a:pt x="466" y="355"/>
                  </a:lnTo>
                  <a:lnTo>
                    <a:pt x="469" y="355"/>
                  </a:lnTo>
                  <a:lnTo>
                    <a:pt x="469" y="357"/>
                  </a:lnTo>
                  <a:lnTo>
                    <a:pt x="471" y="357"/>
                  </a:lnTo>
                  <a:lnTo>
                    <a:pt x="471" y="358"/>
                  </a:lnTo>
                  <a:lnTo>
                    <a:pt x="473" y="358"/>
                  </a:lnTo>
                  <a:lnTo>
                    <a:pt x="473" y="360"/>
                  </a:lnTo>
                  <a:lnTo>
                    <a:pt x="476" y="360"/>
                  </a:lnTo>
                  <a:lnTo>
                    <a:pt x="476" y="363"/>
                  </a:lnTo>
                  <a:lnTo>
                    <a:pt x="481" y="363"/>
                  </a:lnTo>
                  <a:lnTo>
                    <a:pt x="481" y="365"/>
                  </a:lnTo>
                  <a:lnTo>
                    <a:pt x="483" y="365"/>
                  </a:lnTo>
                  <a:lnTo>
                    <a:pt x="483" y="366"/>
                  </a:lnTo>
                  <a:lnTo>
                    <a:pt x="485" y="366"/>
                  </a:lnTo>
                  <a:lnTo>
                    <a:pt x="485" y="370"/>
                  </a:lnTo>
                  <a:lnTo>
                    <a:pt x="488" y="370"/>
                  </a:lnTo>
                  <a:lnTo>
                    <a:pt x="488" y="371"/>
                  </a:lnTo>
                  <a:lnTo>
                    <a:pt x="490" y="371"/>
                  </a:lnTo>
                  <a:lnTo>
                    <a:pt x="490" y="374"/>
                  </a:lnTo>
                  <a:lnTo>
                    <a:pt x="493" y="374"/>
                  </a:lnTo>
                  <a:lnTo>
                    <a:pt x="493" y="376"/>
                  </a:lnTo>
                  <a:lnTo>
                    <a:pt x="495" y="376"/>
                  </a:lnTo>
                  <a:lnTo>
                    <a:pt x="495" y="378"/>
                  </a:lnTo>
                  <a:lnTo>
                    <a:pt x="500" y="378"/>
                  </a:lnTo>
                  <a:lnTo>
                    <a:pt x="500" y="379"/>
                  </a:lnTo>
                  <a:lnTo>
                    <a:pt x="502" y="379"/>
                  </a:lnTo>
                  <a:lnTo>
                    <a:pt x="502" y="381"/>
                  </a:lnTo>
                  <a:lnTo>
                    <a:pt x="505" y="381"/>
                  </a:lnTo>
                  <a:lnTo>
                    <a:pt x="505" y="382"/>
                  </a:lnTo>
                  <a:lnTo>
                    <a:pt x="507" y="382"/>
                  </a:lnTo>
                  <a:lnTo>
                    <a:pt x="507" y="384"/>
                  </a:lnTo>
                  <a:lnTo>
                    <a:pt x="509" y="384"/>
                  </a:lnTo>
                  <a:lnTo>
                    <a:pt x="509" y="386"/>
                  </a:lnTo>
                  <a:lnTo>
                    <a:pt x="512" y="386"/>
                  </a:lnTo>
                  <a:lnTo>
                    <a:pt x="512" y="387"/>
                  </a:lnTo>
                  <a:lnTo>
                    <a:pt x="514" y="387"/>
                  </a:lnTo>
                  <a:lnTo>
                    <a:pt x="514" y="391"/>
                  </a:lnTo>
                  <a:lnTo>
                    <a:pt x="519" y="391"/>
                  </a:lnTo>
                  <a:lnTo>
                    <a:pt x="519" y="392"/>
                  </a:lnTo>
                  <a:lnTo>
                    <a:pt x="521" y="392"/>
                  </a:lnTo>
                  <a:lnTo>
                    <a:pt x="521" y="394"/>
                  </a:lnTo>
                  <a:lnTo>
                    <a:pt x="524" y="394"/>
                  </a:lnTo>
                  <a:lnTo>
                    <a:pt x="524" y="395"/>
                  </a:lnTo>
                  <a:lnTo>
                    <a:pt x="526" y="395"/>
                  </a:lnTo>
                  <a:lnTo>
                    <a:pt x="526" y="397"/>
                  </a:lnTo>
                  <a:lnTo>
                    <a:pt x="528" y="397"/>
                  </a:lnTo>
                  <a:lnTo>
                    <a:pt x="528" y="400"/>
                  </a:lnTo>
                  <a:lnTo>
                    <a:pt x="531" y="400"/>
                  </a:lnTo>
                  <a:lnTo>
                    <a:pt x="531" y="403"/>
                  </a:lnTo>
                  <a:lnTo>
                    <a:pt x="533" y="403"/>
                  </a:lnTo>
                  <a:lnTo>
                    <a:pt x="533" y="405"/>
                  </a:lnTo>
                  <a:lnTo>
                    <a:pt x="536" y="405"/>
                  </a:lnTo>
                  <a:lnTo>
                    <a:pt x="536" y="408"/>
                  </a:lnTo>
                  <a:lnTo>
                    <a:pt x="540" y="408"/>
                  </a:lnTo>
                  <a:lnTo>
                    <a:pt x="540" y="408"/>
                  </a:lnTo>
                  <a:lnTo>
                    <a:pt x="543" y="408"/>
                  </a:lnTo>
                  <a:lnTo>
                    <a:pt x="543" y="410"/>
                  </a:lnTo>
                  <a:lnTo>
                    <a:pt x="545" y="410"/>
                  </a:lnTo>
                  <a:lnTo>
                    <a:pt x="545" y="411"/>
                  </a:lnTo>
                  <a:lnTo>
                    <a:pt x="548" y="411"/>
                  </a:lnTo>
                  <a:lnTo>
                    <a:pt x="548" y="415"/>
                  </a:lnTo>
                  <a:lnTo>
                    <a:pt x="550" y="415"/>
                  </a:lnTo>
                  <a:lnTo>
                    <a:pt x="550" y="416"/>
                  </a:lnTo>
                  <a:lnTo>
                    <a:pt x="552" y="416"/>
                  </a:lnTo>
                  <a:lnTo>
                    <a:pt x="552" y="418"/>
                  </a:lnTo>
                  <a:lnTo>
                    <a:pt x="555" y="418"/>
                  </a:lnTo>
                  <a:lnTo>
                    <a:pt x="555" y="420"/>
                  </a:lnTo>
                  <a:lnTo>
                    <a:pt x="559" y="420"/>
                  </a:lnTo>
                  <a:lnTo>
                    <a:pt x="559" y="421"/>
                  </a:lnTo>
                  <a:lnTo>
                    <a:pt x="562" y="421"/>
                  </a:lnTo>
                  <a:lnTo>
                    <a:pt x="562" y="423"/>
                  </a:lnTo>
                  <a:lnTo>
                    <a:pt x="564" y="423"/>
                  </a:lnTo>
                  <a:lnTo>
                    <a:pt x="564" y="423"/>
                  </a:lnTo>
                  <a:lnTo>
                    <a:pt x="567" y="423"/>
                  </a:lnTo>
                  <a:lnTo>
                    <a:pt x="567" y="424"/>
                  </a:lnTo>
                  <a:lnTo>
                    <a:pt x="569" y="424"/>
                  </a:lnTo>
                  <a:lnTo>
                    <a:pt x="569" y="426"/>
                  </a:lnTo>
                  <a:lnTo>
                    <a:pt x="571" y="426"/>
                  </a:lnTo>
                  <a:lnTo>
                    <a:pt x="571" y="429"/>
                  </a:lnTo>
                  <a:lnTo>
                    <a:pt x="574" y="429"/>
                  </a:lnTo>
                  <a:lnTo>
                    <a:pt x="574" y="432"/>
                  </a:lnTo>
                  <a:lnTo>
                    <a:pt x="579" y="432"/>
                  </a:lnTo>
                  <a:lnTo>
                    <a:pt x="579" y="434"/>
                  </a:lnTo>
                  <a:lnTo>
                    <a:pt x="581" y="434"/>
                  </a:lnTo>
                  <a:lnTo>
                    <a:pt x="581" y="436"/>
                  </a:lnTo>
                  <a:lnTo>
                    <a:pt x="583" y="436"/>
                  </a:lnTo>
                  <a:lnTo>
                    <a:pt x="583" y="439"/>
                  </a:lnTo>
                  <a:lnTo>
                    <a:pt x="586" y="439"/>
                  </a:lnTo>
                  <a:lnTo>
                    <a:pt x="586" y="440"/>
                  </a:lnTo>
                  <a:lnTo>
                    <a:pt x="588" y="440"/>
                  </a:lnTo>
                  <a:lnTo>
                    <a:pt x="588" y="440"/>
                  </a:lnTo>
                  <a:lnTo>
                    <a:pt x="591" y="440"/>
                  </a:lnTo>
                  <a:lnTo>
                    <a:pt x="591" y="442"/>
                  </a:lnTo>
                  <a:lnTo>
                    <a:pt x="593" y="442"/>
                  </a:lnTo>
                  <a:lnTo>
                    <a:pt x="593" y="445"/>
                  </a:lnTo>
                  <a:lnTo>
                    <a:pt x="595" y="445"/>
                  </a:lnTo>
                  <a:lnTo>
                    <a:pt x="595" y="445"/>
                  </a:lnTo>
                  <a:lnTo>
                    <a:pt x="600" y="445"/>
                  </a:lnTo>
                  <a:lnTo>
                    <a:pt x="600" y="447"/>
                  </a:lnTo>
                  <a:lnTo>
                    <a:pt x="602" y="447"/>
                  </a:lnTo>
                  <a:lnTo>
                    <a:pt x="602" y="449"/>
                  </a:lnTo>
                  <a:lnTo>
                    <a:pt x="605" y="449"/>
                  </a:lnTo>
                  <a:lnTo>
                    <a:pt x="605" y="449"/>
                  </a:lnTo>
                  <a:lnTo>
                    <a:pt x="607" y="449"/>
                  </a:lnTo>
                  <a:lnTo>
                    <a:pt x="607" y="450"/>
                  </a:lnTo>
                  <a:lnTo>
                    <a:pt x="610" y="450"/>
                  </a:lnTo>
                  <a:lnTo>
                    <a:pt x="610" y="453"/>
                  </a:lnTo>
                  <a:lnTo>
                    <a:pt x="612" y="453"/>
                  </a:lnTo>
                  <a:lnTo>
                    <a:pt x="612" y="455"/>
                  </a:lnTo>
                  <a:lnTo>
                    <a:pt x="614" y="455"/>
                  </a:lnTo>
                  <a:lnTo>
                    <a:pt x="614" y="455"/>
                  </a:lnTo>
                  <a:lnTo>
                    <a:pt x="619" y="455"/>
                  </a:lnTo>
                  <a:lnTo>
                    <a:pt x="619" y="458"/>
                  </a:lnTo>
                  <a:lnTo>
                    <a:pt x="622" y="458"/>
                  </a:lnTo>
                  <a:lnTo>
                    <a:pt x="622" y="460"/>
                  </a:lnTo>
                  <a:lnTo>
                    <a:pt x="624" y="460"/>
                  </a:lnTo>
                  <a:lnTo>
                    <a:pt x="624" y="461"/>
                  </a:lnTo>
                  <a:lnTo>
                    <a:pt x="626" y="461"/>
                  </a:lnTo>
                  <a:lnTo>
                    <a:pt x="626" y="463"/>
                  </a:lnTo>
                  <a:lnTo>
                    <a:pt x="629" y="463"/>
                  </a:lnTo>
                  <a:lnTo>
                    <a:pt x="629" y="465"/>
                  </a:lnTo>
                  <a:lnTo>
                    <a:pt x="631" y="465"/>
                  </a:lnTo>
                  <a:lnTo>
                    <a:pt x="631" y="466"/>
                  </a:lnTo>
                  <a:lnTo>
                    <a:pt x="634" y="466"/>
                  </a:lnTo>
                  <a:lnTo>
                    <a:pt x="634" y="468"/>
                  </a:lnTo>
                  <a:lnTo>
                    <a:pt x="638" y="468"/>
                  </a:lnTo>
                  <a:lnTo>
                    <a:pt x="638" y="469"/>
                  </a:lnTo>
                  <a:lnTo>
                    <a:pt x="641" y="469"/>
                  </a:lnTo>
                  <a:lnTo>
                    <a:pt x="641" y="471"/>
                  </a:lnTo>
                  <a:lnTo>
                    <a:pt x="643" y="471"/>
                  </a:lnTo>
                  <a:lnTo>
                    <a:pt x="643" y="471"/>
                  </a:lnTo>
                  <a:lnTo>
                    <a:pt x="645" y="471"/>
                  </a:lnTo>
                  <a:lnTo>
                    <a:pt x="645" y="473"/>
                  </a:lnTo>
                  <a:lnTo>
                    <a:pt x="648" y="473"/>
                  </a:lnTo>
                  <a:lnTo>
                    <a:pt x="648" y="474"/>
                  </a:lnTo>
                  <a:lnTo>
                    <a:pt x="650" y="474"/>
                  </a:lnTo>
                  <a:lnTo>
                    <a:pt x="650" y="474"/>
                  </a:lnTo>
                  <a:lnTo>
                    <a:pt x="653" y="474"/>
                  </a:lnTo>
                  <a:lnTo>
                    <a:pt x="653" y="476"/>
                  </a:lnTo>
                  <a:lnTo>
                    <a:pt x="655" y="476"/>
                  </a:lnTo>
                  <a:lnTo>
                    <a:pt x="655" y="479"/>
                  </a:lnTo>
                  <a:lnTo>
                    <a:pt x="660" y="479"/>
                  </a:lnTo>
                  <a:lnTo>
                    <a:pt x="660" y="479"/>
                  </a:lnTo>
                  <a:lnTo>
                    <a:pt x="662" y="479"/>
                  </a:lnTo>
                  <a:lnTo>
                    <a:pt x="662" y="482"/>
                  </a:lnTo>
                  <a:lnTo>
                    <a:pt x="665" y="482"/>
                  </a:lnTo>
                  <a:lnTo>
                    <a:pt x="665" y="484"/>
                  </a:lnTo>
                  <a:lnTo>
                    <a:pt x="667" y="484"/>
                  </a:lnTo>
                  <a:lnTo>
                    <a:pt x="667" y="486"/>
                  </a:lnTo>
                  <a:lnTo>
                    <a:pt x="669" y="486"/>
                  </a:lnTo>
                  <a:lnTo>
                    <a:pt x="669" y="487"/>
                  </a:lnTo>
                  <a:lnTo>
                    <a:pt x="672" y="487"/>
                  </a:lnTo>
                  <a:lnTo>
                    <a:pt x="672" y="487"/>
                  </a:lnTo>
                  <a:lnTo>
                    <a:pt x="674" y="487"/>
                  </a:lnTo>
                  <a:lnTo>
                    <a:pt x="674" y="489"/>
                  </a:lnTo>
                  <a:lnTo>
                    <a:pt x="679" y="489"/>
                  </a:lnTo>
                  <a:lnTo>
                    <a:pt x="679" y="490"/>
                  </a:lnTo>
                  <a:lnTo>
                    <a:pt x="681" y="490"/>
                  </a:lnTo>
                  <a:lnTo>
                    <a:pt x="681" y="492"/>
                  </a:lnTo>
                  <a:lnTo>
                    <a:pt x="684" y="492"/>
                  </a:lnTo>
                  <a:lnTo>
                    <a:pt x="684" y="495"/>
                  </a:lnTo>
                  <a:lnTo>
                    <a:pt x="686" y="495"/>
                  </a:lnTo>
                  <a:lnTo>
                    <a:pt x="686" y="497"/>
                  </a:lnTo>
                  <a:lnTo>
                    <a:pt x="688" y="497"/>
                  </a:lnTo>
                  <a:lnTo>
                    <a:pt x="688" y="499"/>
                  </a:lnTo>
                  <a:lnTo>
                    <a:pt x="691" y="499"/>
                  </a:lnTo>
                  <a:lnTo>
                    <a:pt x="691" y="499"/>
                  </a:lnTo>
                  <a:lnTo>
                    <a:pt x="693" y="499"/>
                  </a:lnTo>
                  <a:lnTo>
                    <a:pt x="693" y="500"/>
                  </a:lnTo>
                  <a:lnTo>
                    <a:pt x="698" y="500"/>
                  </a:lnTo>
                  <a:lnTo>
                    <a:pt x="698" y="502"/>
                  </a:lnTo>
                  <a:lnTo>
                    <a:pt x="700" y="502"/>
                  </a:lnTo>
                  <a:lnTo>
                    <a:pt x="700" y="503"/>
                  </a:lnTo>
                  <a:lnTo>
                    <a:pt x="703" y="503"/>
                  </a:lnTo>
                  <a:lnTo>
                    <a:pt x="703" y="503"/>
                  </a:lnTo>
                  <a:lnTo>
                    <a:pt x="705" y="503"/>
                  </a:lnTo>
                  <a:lnTo>
                    <a:pt x="705" y="505"/>
                  </a:lnTo>
                  <a:lnTo>
                    <a:pt x="708" y="505"/>
                  </a:lnTo>
                  <a:lnTo>
                    <a:pt x="708" y="508"/>
                  </a:lnTo>
                  <a:lnTo>
                    <a:pt x="710" y="508"/>
                  </a:lnTo>
                  <a:lnTo>
                    <a:pt x="710" y="510"/>
                  </a:lnTo>
                  <a:lnTo>
                    <a:pt x="712" y="510"/>
                  </a:lnTo>
                  <a:lnTo>
                    <a:pt x="712" y="511"/>
                  </a:lnTo>
                  <a:lnTo>
                    <a:pt x="717" y="511"/>
                  </a:lnTo>
                  <a:lnTo>
                    <a:pt x="717" y="513"/>
                  </a:lnTo>
                  <a:lnTo>
                    <a:pt x="720" y="513"/>
                  </a:lnTo>
                  <a:lnTo>
                    <a:pt x="720" y="515"/>
                  </a:lnTo>
                  <a:lnTo>
                    <a:pt x="722" y="515"/>
                  </a:lnTo>
                  <a:lnTo>
                    <a:pt x="722" y="515"/>
                  </a:lnTo>
                  <a:lnTo>
                    <a:pt x="724" y="515"/>
                  </a:lnTo>
                  <a:lnTo>
                    <a:pt x="724" y="516"/>
                  </a:lnTo>
                  <a:lnTo>
                    <a:pt x="727" y="516"/>
                  </a:lnTo>
                  <a:lnTo>
                    <a:pt x="727" y="519"/>
                  </a:lnTo>
                  <a:lnTo>
                    <a:pt x="729" y="519"/>
                  </a:lnTo>
                  <a:lnTo>
                    <a:pt x="729" y="521"/>
                  </a:lnTo>
                  <a:lnTo>
                    <a:pt x="731" y="521"/>
                  </a:lnTo>
                  <a:lnTo>
                    <a:pt x="731" y="523"/>
                  </a:lnTo>
                  <a:lnTo>
                    <a:pt x="734" y="523"/>
                  </a:lnTo>
                  <a:lnTo>
                    <a:pt x="734" y="524"/>
                  </a:lnTo>
                  <a:lnTo>
                    <a:pt x="739" y="524"/>
                  </a:lnTo>
                  <a:lnTo>
                    <a:pt x="739" y="526"/>
                  </a:lnTo>
                  <a:lnTo>
                    <a:pt x="741" y="526"/>
                  </a:lnTo>
                  <a:lnTo>
                    <a:pt x="741" y="528"/>
                  </a:lnTo>
                  <a:lnTo>
                    <a:pt x="743" y="528"/>
                  </a:lnTo>
                  <a:lnTo>
                    <a:pt x="743" y="529"/>
                  </a:lnTo>
                  <a:lnTo>
                    <a:pt x="746" y="529"/>
                  </a:lnTo>
                  <a:lnTo>
                    <a:pt x="746" y="529"/>
                  </a:lnTo>
                  <a:lnTo>
                    <a:pt x="748" y="529"/>
                  </a:lnTo>
                  <a:lnTo>
                    <a:pt x="748" y="531"/>
                  </a:lnTo>
                  <a:lnTo>
                    <a:pt x="751" y="531"/>
                  </a:lnTo>
                  <a:lnTo>
                    <a:pt x="751" y="534"/>
                  </a:lnTo>
                  <a:lnTo>
                    <a:pt x="753" y="534"/>
                  </a:lnTo>
                  <a:lnTo>
                    <a:pt x="753" y="534"/>
                  </a:lnTo>
                  <a:lnTo>
                    <a:pt x="758" y="534"/>
                  </a:lnTo>
                  <a:lnTo>
                    <a:pt x="758" y="536"/>
                  </a:lnTo>
                  <a:lnTo>
                    <a:pt x="760" y="536"/>
                  </a:lnTo>
                  <a:lnTo>
                    <a:pt x="760" y="537"/>
                  </a:lnTo>
                  <a:lnTo>
                    <a:pt x="763" y="537"/>
                  </a:lnTo>
                  <a:lnTo>
                    <a:pt x="763" y="539"/>
                  </a:lnTo>
                  <a:lnTo>
                    <a:pt x="765" y="539"/>
                  </a:lnTo>
                  <a:lnTo>
                    <a:pt x="765" y="540"/>
                  </a:lnTo>
                  <a:lnTo>
                    <a:pt x="767" y="540"/>
                  </a:lnTo>
                  <a:lnTo>
                    <a:pt x="767" y="542"/>
                  </a:lnTo>
                  <a:lnTo>
                    <a:pt x="770" y="542"/>
                  </a:lnTo>
                  <a:lnTo>
                    <a:pt x="770" y="542"/>
                  </a:lnTo>
                  <a:lnTo>
                    <a:pt x="772" y="542"/>
                  </a:lnTo>
                  <a:lnTo>
                    <a:pt x="772" y="544"/>
                  </a:lnTo>
                  <a:lnTo>
                    <a:pt x="777" y="544"/>
                  </a:lnTo>
                  <a:lnTo>
                    <a:pt x="777" y="547"/>
                  </a:lnTo>
                  <a:lnTo>
                    <a:pt x="779" y="547"/>
                  </a:lnTo>
                  <a:lnTo>
                    <a:pt x="779" y="548"/>
                  </a:lnTo>
                  <a:lnTo>
                    <a:pt x="782" y="548"/>
                  </a:lnTo>
                  <a:lnTo>
                    <a:pt x="782" y="548"/>
                  </a:lnTo>
                  <a:lnTo>
                    <a:pt x="784" y="548"/>
                  </a:lnTo>
                  <a:lnTo>
                    <a:pt x="784" y="550"/>
                  </a:lnTo>
                  <a:lnTo>
                    <a:pt x="786" y="550"/>
                  </a:lnTo>
                  <a:lnTo>
                    <a:pt x="786" y="552"/>
                  </a:lnTo>
                  <a:lnTo>
                    <a:pt x="789" y="552"/>
                  </a:lnTo>
                  <a:lnTo>
                    <a:pt x="789" y="553"/>
                  </a:lnTo>
                  <a:lnTo>
                    <a:pt x="791" y="553"/>
                  </a:lnTo>
                  <a:lnTo>
                    <a:pt x="791" y="555"/>
                  </a:lnTo>
                  <a:lnTo>
                    <a:pt x="794" y="555"/>
                  </a:lnTo>
                  <a:lnTo>
                    <a:pt x="794" y="557"/>
                  </a:lnTo>
                  <a:lnTo>
                    <a:pt x="798" y="557"/>
                  </a:lnTo>
                  <a:lnTo>
                    <a:pt x="798" y="558"/>
                  </a:lnTo>
                  <a:lnTo>
                    <a:pt x="801" y="558"/>
                  </a:lnTo>
                  <a:lnTo>
                    <a:pt x="801" y="560"/>
                  </a:lnTo>
                  <a:lnTo>
                    <a:pt x="803" y="560"/>
                  </a:lnTo>
                  <a:lnTo>
                    <a:pt x="803" y="561"/>
                  </a:lnTo>
                  <a:lnTo>
                    <a:pt x="806" y="561"/>
                  </a:lnTo>
                  <a:lnTo>
                    <a:pt x="806" y="563"/>
                  </a:lnTo>
                  <a:lnTo>
                    <a:pt x="808" y="563"/>
                  </a:lnTo>
                  <a:lnTo>
                    <a:pt x="808" y="565"/>
                  </a:lnTo>
                  <a:lnTo>
                    <a:pt x="810" y="565"/>
                  </a:lnTo>
                  <a:lnTo>
                    <a:pt x="810" y="565"/>
                  </a:lnTo>
                  <a:lnTo>
                    <a:pt x="813" y="565"/>
                  </a:lnTo>
                  <a:lnTo>
                    <a:pt x="813" y="566"/>
                  </a:lnTo>
                  <a:lnTo>
                    <a:pt x="818" y="566"/>
                  </a:lnTo>
                  <a:lnTo>
                    <a:pt x="818" y="568"/>
                  </a:lnTo>
                  <a:lnTo>
                    <a:pt x="820" y="568"/>
                  </a:lnTo>
                  <a:lnTo>
                    <a:pt x="820" y="569"/>
                  </a:lnTo>
                  <a:lnTo>
                    <a:pt x="822" y="569"/>
                  </a:lnTo>
                  <a:lnTo>
                    <a:pt x="822" y="571"/>
                  </a:lnTo>
                  <a:lnTo>
                    <a:pt x="825" y="571"/>
                  </a:lnTo>
                  <a:lnTo>
                    <a:pt x="825" y="573"/>
                  </a:lnTo>
                  <a:lnTo>
                    <a:pt x="827" y="573"/>
                  </a:lnTo>
                  <a:lnTo>
                    <a:pt x="827" y="574"/>
                  </a:lnTo>
                  <a:lnTo>
                    <a:pt x="829" y="574"/>
                  </a:lnTo>
                  <a:lnTo>
                    <a:pt x="829" y="576"/>
                  </a:lnTo>
                  <a:lnTo>
                    <a:pt x="832" y="576"/>
                  </a:lnTo>
                  <a:lnTo>
                    <a:pt x="832" y="577"/>
                  </a:lnTo>
                  <a:lnTo>
                    <a:pt x="837" y="577"/>
                  </a:lnTo>
                  <a:lnTo>
                    <a:pt x="837" y="579"/>
                  </a:lnTo>
                  <a:lnTo>
                    <a:pt x="839" y="579"/>
                  </a:lnTo>
                  <a:lnTo>
                    <a:pt x="839" y="579"/>
                  </a:lnTo>
                  <a:lnTo>
                    <a:pt x="841" y="579"/>
                  </a:lnTo>
                  <a:lnTo>
                    <a:pt x="841" y="582"/>
                  </a:lnTo>
                  <a:lnTo>
                    <a:pt x="844" y="582"/>
                  </a:lnTo>
                  <a:lnTo>
                    <a:pt x="844" y="584"/>
                  </a:lnTo>
                  <a:lnTo>
                    <a:pt x="846" y="584"/>
                  </a:lnTo>
                  <a:lnTo>
                    <a:pt x="846" y="586"/>
                  </a:lnTo>
                  <a:lnTo>
                    <a:pt x="849" y="586"/>
                  </a:lnTo>
                  <a:lnTo>
                    <a:pt x="849" y="587"/>
                  </a:lnTo>
                  <a:lnTo>
                    <a:pt x="851" y="587"/>
                  </a:lnTo>
                  <a:lnTo>
                    <a:pt x="851" y="587"/>
                  </a:lnTo>
                  <a:lnTo>
                    <a:pt x="853" y="587"/>
                  </a:lnTo>
                  <a:lnTo>
                    <a:pt x="853" y="590"/>
                  </a:lnTo>
                  <a:lnTo>
                    <a:pt x="858" y="590"/>
                  </a:lnTo>
                  <a:lnTo>
                    <a:pt x="858" y="592"/>
                  </a:lnTo>
                  <a:lnTo>
                    <a:pt x="861" y="592"/>
                  </a:lnTo>
                  <a:lnTo>
                    <a:pt x="861" y="592"/>
                  </a:lnTo>
                  <a:lnTo>
                    <a:pt x="863" y="592"/>
                  </a:lnTo>
                  <a:lnTo>
                    <a:pt x="863" y="594"/>
                  </a:lnTo>
                  <a:lnTo>
                    <a:pt x="865" y="594"/>
                  </a:lnTo>
                  <a:lnTo>
                    <a:pt x="865" y="595"/>
                  </a:lnTo>
                  <a:lnTo>
                    <a:pt x="868" y="595"/>
                  </a:lnTo>
                  <a:lnTo>
                    <a:pt x="868" y="597"/>
                  </a:lnTo>
                  <a:lnTo>
                    <a:pt x="870" y="597"/>
                  </a:lnTo>
                  <a:lnTo>
                    <a:pt x="870" y="597"/>
                  </a:lnTo>
                  <a:lnTo>
                    <a:pt x="872" y="597"/>
                  </a:lnTo>
                  <a:lnTo>
                    <a:pt x="872" y="598"/>
                  </a:lnTo>
                  <a:lnTo>
                    <a:pt x="877" y="598"/>
                  </a:lnTo>
                  <a:lnTo>
                    <a:pt x="877" y="600"/>
                  </a:lnTo>
                  <a:lnTo>
                    <a:pt x="880" y="600"/>
                  </a:lnTo>
                  <a:lnTo>
                    <a:pt x="880" y="602"/>
                  </a:lnTo>
                  <a:lnTo>
                    <a:pt x="882" y="602"/>
                  </a:lnTo>
                  <a:lnTo>
                    <a:pt x="882" y="602"/>
                  </a:lnTo>
                  <a:lnTo>
                    <a:pt x="884" y="602"/>
                  </a:lnTo>
                  <a:lnTo>
                    <a:pt x="884" y="603"/>
                  </a:lnTo>
                  <a:lnTo>
                    <a:pt x="887" y="603"/>
                  </a:lnTo>
                  <a:lnTo>
                    <a:pt x="887" y="605"/>
                  </a:lnTo>
                  <a:lnTo>
                    <a:pt x="889" y="605"/>
                  </a:lnTo>
                  <a:lnTo>
                    <a:pt x="889" y="607"/>
                  </a:lnTo>
                  <a:lnTo>
                    <a:pt x="892" y="607"/>
                  </a:lnTo>
                  <a:lnTo>
                    <a:pt x="892" y="608"/>
                  </a:lnTo>
                  <a:lnTo>
                    <a:pt x="896" y="608"/>
                  </a:lnTo>
                  <a:lnTo>
                    <a:pt x="896" y="610"/>
                  </a:lnTo>
                  <a:lnTo>
                    <a:pt x="899" y="610"/>
                  </a:lnTo>
                  <a:lnTo>
                    <a:pt x="899" y="611"/>
                  </a:lnTo>
                  <a:lnTo>
                    <a:pt x="901" y="611"/>
                  </a:lnTo>
                  <a:lnTo>
                    <a:pt x="901" y="613"/>
                  </a:lnTo>
                  <a:lnTo>
                    <a:pt x="904" y="613"/>
                  </a:lnTo>
                  <a:lnTo>
                    <a:pt x="904" y="615"/>
                  </a:lnTo>
                  <a:lnTo>
                    <a:pt x="906" y="615"/>
                  </a:lnTo>
                  <a:lnTo>
                    <a:pt x="906" y="616"/>
                  </a:lnTo>
                  <a:lnTo>
                    <a:pt x="908" y="616"/>
                  </a:lnTo>
                  <a:lnTo>
                    <a:pt x="908" y="618"/>
                  </a:lnTo>
                  <a:lnTo>
                    <a:pt x="911" y="618"/>
                  </a:lnTo>
                  <a:lnTo>
                    <a:pt x="911" y="618"/>
                  </a:lnTo>
                  <a:lnTo>
                    <a:pt x="913" y="618"/>
                  </a:lnTo>
                  <a:lnTo>
                    <a:pt x="913" y="619"/>
                  </a:lnTo>
                  <a:lnTo>
                    <a:pt x="918" y="619"/>
                  </a:lnTo>
                  <a:lnTo>
                    <a:pt x="918" y="619"/>
                  </a:lnTo>
                  <a:lnTo>
                    <a:pt x="920" y="619"/>
                  </a:lnTo>
                  <a:lnTo>
                    <a:pt x="920" y="619"/>
                  </a:lnTo>
                  <a:lnTo>
                    <a:pt x="923" y="619"/>
                  </a:lnTo>
                  <a:lnTo>
                    <a:pt x="923" y="621"/>
                  </a:lnTo>
                  <a:lnTo>
                    <a:pt x="925" y="621"/>
                  </a:lnTo>
                  <a:lnTo>
                    <a:pt x="925" y="621"/>
                  </a:lnTo>
                  <a:lnTo>
                    <a:pt x="927" y="621"/>
                  </a:lnTo>
                  <a:lnTo>
                    <a:pt x="927" y="623"/>
                  </a:lnTo>
                  <a:lnTo>
                    <a:pt x="930" y="623"/>
                  </a:lnTo>
                  <a:lnTo>
                    <a:pt x="930" y="623"/>
                  </a:lnTo>
                  <a:lnTo>
                    <a:pt x="932" y="623"/>
                  </a:lnTo>
                  <a:lnTo>
                    <a:pt x="932" y="624"/>
                  </a:lnTo>
                  <a:lnTo>
                    <a:pt x="937" y="624"/>
                  </a:lnTo>
                  <a:lnTo>
                    <a:pt x="937" y="626"/>
                  </a:lnTo>
                  <a:lnTo>
                    <a:pt x="939" y="626"/>
                  </a:lnTo>
                  <a:lnTo>
                    <a:pt x="939" y="626"/>
                  </a:lnTo>
                  <a:lnTo>
                    <a:pt x="942" y="626"/>
                  </a:lnTo>
                  <a:lnTo>
                    <a:pt x="942" y="627"/>
                  </a:lnTo>
                  <a:lnTo>
                    <a:pt x="944" y="627"/>
                  </a:lnTo>
                  <a:lnTo>
                    <a:pt x="944" y="627"/>
                  </a:lnTo>
                  <a:lnTo>
                    <a:pt x="947" y="627"/>
                  </a:lnTo>
                  <a:lnTo>
                    <a:pt x="947" y="629"/>
                  </a:lnTo>
                  <a:lnTo>
                    <a:pt x="949" y="629"/>
                  </a:lnTo>
                  <a:lnTo>
                    <a:pt x="949" y="629"/>
                  </a:lnTo>
                  <a:lnTo>
                    <a:pt x="951" y="629"/>
                  </a:lnTo>
                  <a:lnTo>
                    <a:pt x="951" y="631"/>
                  </a:lnTo>
                  <a:lnTo>
                    <a:pt x="956" y="631"/>
                  </a:lnTo>
                  <a:lnTo>
                    <a:pt x="956" y="632"/>
                  </a:lnTo>
                  <a:lnTo>
                    <a:pt x="958" y="632"/>
                  </a:lnTo>
                  <a:lnTo>
                    <a:pt x="958" y="634"/>
                  </a:lnTo>
                  <a:lnTo>
                    <a:pt x="961" y="634"/>
                  </a:lnTo>
                  <a:lnTo>
                    <a:pt x="961" y="636"/>
                  </a:lnTo>
                  <a:lnTo>
                    <a:pt x="963" y="636"/>
                  </a:lnTo>
                  <a:lnTo>
                    <a:pt x="963" y="636"/>
                  </a:lnTo>
                  <a:lnTo>
                    <a:pt x="966" y="636"/>
                  </a:lnTo>
                  <a:lnTo>
                    <a:pt x="966" y="637"/>
                  </a:lnTo>
                  <a:lnTo>
                    <a:pt x="968" y="637"/>
                  </a:lnTo>
                  <a:lnTo>
                    <a:pt x="968" y="639"/>
                  </a:lnTo>
                  <a:lnTo>
                    <a:pt x="970" y="639"/>
                  </a:lnTo>
                  <a:lnTo>
                    <a:pt x="970" y="639"/>
                  </a:lnTo>
                  <a:lnTo>
                    <a:pt x="975" y="639"/>
                  </a:lnTo>
                  <a:lnTo>
                    <a:pt x="975" y="640"/>
                  </a:lnTo>
                  <a:lnTo>
                    <a:pt x="978" y="640"/>
                  </a:lnTo>
                  <a:lnTo>
                    <a:pt x="978" y="642"/>
                  </a:lnTo>
                  <a:lnTo>
                    <a:pt x="980" y="642"/>
                  </a:lnTo>
                  <a:lnTo>
                    <a:pt x="980" y="644"/>
                  </a:lnTo>
                  <a:lnTo>
                    <a:pt x="982" y="644"/>
                  </a:lnTo>
                  <a:lnTo>
                    <a:pt x="982" y="645"/>
                  </a:lnTo>
                  <a:lnTo>
                    <a:pt x="985" y="645"/>
                  </a:lnTo>
                  <a:lnTo>
                    <a:pt x="985" y="645"/>
                  </a:lnTo>
                  <a:lnTo>
                    <a:pt x="987" y="645"/>
                  </a:lnTo>
                  <a:lnTo>
                    <a:pt x="987" y="645"/>
                  </a:lnTo>
                  <a:lnTo>
                    <a:pt x="990" y="645"/>
                  </a:lnTo>
                  <a:lnTo>
                    <a:pt x="990" y="647"/>
                  </a:lnTo>
                  <a:lnTo>
                    <a:pt x="992" y="647"/>
                  </a:lnTo>
                  <a:lnTo>
                    <a:pt x="992" y="650"/>
                  </a:lnTo>
                  <a:lnTo>
                    <a:pt x="997" y="650"/>
                  </a:lnTo>
                  <a:lnTo>
                    <a:pt x="997" y="650"/>
                  </a:lnTo>
                  <a:lnTo>
                    <a:pt x="999" y="650"/>
                  </a:lnTo>
                  <a:lnTo>
                    <a:pt x="999" y="652"/>
                  </a:lnTo>
                  <a:lnTo>
                    <a:pt x="1001" y="652"/>
                  </a:lnTo>
                  <a:lnTo>
                    <a:pt x="1001" y="653"/>
                  </a:lnTo>
                  <a:lnTo>
                    <a:pt x="1004" y="653"/>
                  </a:lnTo>
                  <a:lnTo>
                    <a:pt x="1004" y="655"/>
                  </a:lnTo>
                  <a:lnTo>
                    <a:pt x="1006" y="655"/>
                  </a:lnTo>
                  <a:lnTo>
                    <a:pt x="1006" y="655"/>
                  </a:lnTo>
                  <a:lnTo>
                    <a:pt x="1009" y="655"/>
                  </a:lnTo>
                  <a:lnTo>
                    <a:pt x="1009" y="656"/>
                  </a:lnTo>
                  <a:lnTo>
                    <a:pt x="1011" y="656"/>
                  </a:lnTo>
                  <a:lnTo>
                    <a:pt x="1011" y="658"/>
                  </a:lnTo>
                  <a:lnTo>
                    <a:pt x="1016" y="658"/>
                  </a:lnTo>
                  <a:lnTo>
                    <a:pt x="1016" y="658"/>
                  </a:lnTo>
                  <a:lnTo>
                    <a:pt x="1018" y="658"/>
                  </a:lnTo>
                  <a:lnTo>
                    <a:pt x="1018" y="660"/>
                  </a:lnTo>
                  <a:lnTo>
                    <a:pt x="1021" y="660"/>
                  </a:lnTo>
                  <a:lnTo>
                    <a:pt x="1021" y="660"/>
                  </a:lnTo>
                  <a:lnTo>
                    <a:pt x="1023" y="660"/>
                  </a:lnTo>
                  <a:lnTo>
                    <a:pt x="1023" y="661"/>
                  </a:lnTo>
                  <a:lnTo>
                    <a:pt x="1025" y="661"/>
                  </a:lnTo>
                  <a:lnTo>
                    <a:pt x="1025" y="661"/>
                  </a:lnTo>
                  <a:lnTo>
                    <a:pt x="1028" y="661"/>
                  </a:lnTo>
                  <a:lnTo>
                    <a:pt x="1028" y="663"/>
                  </a:lnTo>
                  <a:lnTo>
                    <a:pt x="1030" y="663"/>
                  </a:lnTo>
                  <a:lnTo>
                    <a:pt x="1030" y="665"/>
                  </a:lnTo>
                  <a:lnTo>
                    <a:pt x="1035" y="665"/>
                  </a:lnTo>
                  <a:lnTo>
                    <a:pt x="1035" y="665"/>
                  </a:lnTo>
                  <a:lnTo>
                    <a:pt x="1037" y="665"/>
                  </a:lnTo>
                  <a:lnTo>
                    <a:pt x="1037" y="665"/>
                  </a:lnTo>
                  <a:lnTo>
                    <a:pt x="1040" y="665"/>
                  </a:lnTo>
                  <a:lnTo>
                    <a:pt x="1040" y="666"/>
                  </a:lnTo>
                  <a:lnTo>
                    <a:pt x="1042" y="666"/>
                  </a:lnTo>
                  <a:lnTo>
                    <a:pt x="1042" y="666"/>
                  </a:lnTo>
                  <a:lnTo>
                    <a:pt x="1044" y="666"/>
                  </a:lnTo>
                  <a:lnTo>
                    <a:pt x="1044" y="668"/>
                  </a:lnTo>
                  <a:lnTo>
                    <a:pt x="1047" y="668"/>
                  </a:lnTo>
                  <a:lnTo>
                    <a:pt x="1047" y="669"/>
                  </a:lnTo>
                  <a:lnTo>
                    <a:pt x="1049" y="669"/>
                  </a:lnTo>
                  <a:lnTo>
                    <a:pt x="1049" y="671"/>
                  </a:lnTo>
                  <a:lnTo>
                    <a:pt x="1052" y="671"/>
                  </a:lnTo>
                  <a:lnTo>
                    <a:pt x="1052" y="671"/>
                  </a:lnTo>
                  <a:lnTo>
                    <a:pt x="1056" y="671"/>
                  </a:lnTo>
                  <a:lnTo>
                    <a:pt x="1056" y="673"/>
                  </a:lnTo>
                  <a:lnTo>
                    <a:pt x="1059" y="673"/>
                  </a:lnTo>
                  <a:lnTo>
                    <a:pt x="1059" y="673"/>
                  </a:lnTo>
                  <a:lnTo>
                    <a:pt x="1061" y="673"/>
                  </a:lnTo>
                  <a:lnTo>
                    <a:pt x="1061" y="674"/>
                  </a:lnTo>
                  <a:lnTo>
                    <a:pt x="1064" y="674"/>
                  </a:lnTo>
                  <a:lnTo>
                    <a:pt x="1064" y="674"/>
                  </a:lnTo>
                  <a:lnTo>
                    <a:pt x="1066" y="674"/>
                  </a:lnTo>
                  <a:lnTo>
                    <a:pt x="1066" y="676"/>
                  </a:lnTo>
                  <a:lnTo>
                    <a:pt x="1068" y="676"/>
                  </a:lnTo>
                  <a:lnTo>
                    <a:pt x="1068" y="677"/>
                  </a:lnTo>
                  <a:lnTo>
                    <a:pt x="1071" y="677"/>
                  </a:lnTo>
                  <a:lnTo>
                    <a:pt x="1071" y="677"/>
                  </a:lnTo>
                  <a:lnTo>
                    <a:pt x="1076" y="677"/>
                  </a:lnTo>
                  <a:lnTo>
                    <a:pt x="1076" y="679"/>
                  </a:lnTo>
                  <a:lnTo>
                    <a:pt x="1078" y="679"/>
                  </a:lnTo>
                  <a:lnTo>
                    <a:pt x="1078" y="681"/>
                  </a:lnTo>
                  <a:lnTo>
                    <a:pt x="1080" y="681"/>
                  </a:lnTo>
                  <a:lnTo>
                    <a:pt x="1080" y="681"/>
                  </a:lnTo>
                  <a:lnTo>
                    <a:pt x="1083" y="681"/>
                  </a:lnTo>
                  <a:lnTo>
                    <a:pt x="1083" y="682"/>
                  </a:lnTo>
                  <a:lnTo>
                    <a:pt x="1085" y="682"/>
                  </a:lnTo>
                  <a:lnTo>
                    <a:pt x="1085" y="682"/>
                  </a:lnTo>
                  <a:lnTo>
                    <a:pt x="1087" y="682"/>
                  </a:lnTo>
                  <a:lnTo>
                    <a:pt x="1087" y="684"/>
                  </a:lnTo>
                  <a:lnTo>
                    <a:pt x="1090" y="684"/>
                  </a:lnTo>
                  <a:lnTo>
                    <a:pt x="1090" y="684"/>
                  </a:lnTo>
                  <a:lnTo>
                    <a:pt x="1095" y="684"/>
                  </a:lnTo>
                  <a:lnTo>
                    <a:pt x="1095" y="685"/>
                  </a:lnTo>
                  <a:lnTo>
                    <a:pt x="1097" y="685"/>
                  </a:lnTo>
                  <a:lnTo>
                    <a:pt x="1097" y="687"/>
                  </a:lnTo>
                  <a:lnTo>
                    <a:pt x="1099" y="687"/>
                  </a:lnTo>
                  <a:lnTo>
                    <a:pt x="1099" y="687"/>
                  </a:lnTo>
                  <a:lnTo>
                    <a:pt x="1102" y="687"/>
                  </a:lnTo>
                  <a:lnTo>
                    <a:pt x="1102" y="687"/>
                  </a:lnTo>
                  <a:lnTo>
                    <a:pt x="1104" y="687"/>
                  </a:lnTo>
                  <a:lnTo>
                    <a:pt x="1104" y="689"/>
                  </a:lnTo>
                  <a:lnTo>
                    <a:pt x="1107" y="689"/>
                  </a:lnTo>
                  <a:lnTo>
                    <a:pt x="1107" y="690"/>
                  </a:lnTo>
                  <a:lnTo>
                    <a:pt x="1109" y="690"/>
                  </a:lnTo>
                  <a:lnTo>
                    <a:pt x="1109" y="690"/>
                  </a:lnTo>
                  <a:lnTo>
                    <a:pt x="1111" y="690"/>
                  </a:lnTo>
                  <a:lnTo>
                    <a:pt x="1111" y="692"/>
                  </a:lnTo>
                  <a:lnTo>
                    <a:pt x="1116" y="692"/>
                  </a:lnTo>
                  <a:lnTo>
                    <a:pt x="1116" y="695"/>
                  </a:lnTo>
                  <a:lnTo>
                    <a:pt x="1119" y="695"/>
                  </a:lnTo>
                  <a:lnTo>
                    <a:pt x="1119" y="697"/>
                  </a:lnTo>
                  <a:lnTo>
                    <a:pt x="1121" y="697"/>
                  </a:lnTo>
                  <a:lnTo>
                    <a:pt x="1121" y="698"/>
                  </a:lnTo>
                  <a:lnTo>
                    <a:pt x="1123" y="698"/>
                  </a:lnTo>
                  <a:lnTo>
                    <a:pt x="1123" y="698"/>
                  </a:lnTo>
                  <a:lnTo>
                    <a:pt x="1126" y="698"/>
                  </a:lnTo>
                  <a:lnTo>
                    <a:pt x="1126" y="700"/>
                  </a:lnTo>
                  <a:lnTo>
                    <a:pt x="1128" y="700"/>
                  </a:lnTo>
                  <a:lnTo>
                    <a:pt x="1128" y="702"/>
                  </a:lnTo>
                  <a:lnTo>
                    <a:pt x="1130" y="702"/>
                  </a:lnTo>
                  <a:lnTo>
                    <a:pt x="1130" y="702"/>
                  </a:lnTo>
                  <a:lnTo>
                    <a:pt x="1135" y="702"/>
                  </a:lnTo>
                  <a:lnTo>
                    <a:pt x="1135" y="703"/>
                  </a:lnTo>
                  <a:lnTo>
                    <a:pt x="1138" y="703"/>
                  </a:lnTo>
                  <a:lnTo>
                    <a:pt x="1138" y="705"/>
                  </a:lnTo>
                  <a:lnTo>
                    <a:pt x="1140" y="705"/>
                  </a:lnTo>
                  <a:lnTo>
                    <a:pt x="1140" y="706"/>
                  </a:lnTo>
                  <a:lnTo>
                    <a:pt x="1142" y="706"/>
                  </a:lnTo>
                  <a:lnTo>
                    <a:pt x="1142" y="706"/>
                  </a:lnTo>
                  <a:lnTo>
                    <a:pt x="1145" y="706"/>
                  </a:lnTo>
                  <a:lnTo>
                    <a:pt x="1145" y="708"/>
                  </a:lnTo>
                  <a:lnTo>
                    <a:pt x="1147" y="708"/>
                  </a:lnTo>
                  <a:lnTo>
                    <a:pt x="1147" y="710"/>
                  </a:lnTo>
                  <a:lnTo>
                    <a:pt x="1150" y="710"/>
                  </a:lnTo>
                  <a:lnTo>
                    <a:pt x="1150" y="711"/>
                  </a:lnTo>
                  <a:lnTo>
                    <a:pt x="1154" y="711"/>
                  </a:lnTo>
                  <a:lnTo>
                    <a:pt x="1154" y="711"/>
                  </a:lnTo>
                  <a:lnTo>
                    <a:pt x="1157" y="711"/>
                  </a:lnTo>
                  <a:lnTo>
                    <a:pt x="1157" y="713"/>
                  </a:lnTo>
                  <a:lnTo>
                    <a:pt x="1159" y="713"/>
                  </a:lnTo>
                  <a:lnTo>
                    <a:pt x="1159" y="713"/>
                  </a:lnTo>
                  <a:lnTo>
                    <a:pt x="1162" y="713"/>
                  </a:lnTo>
                  <a:lnTo>
                    <a:pt x="1162" y="715"/>
                  </a:lnTo>
                  <a:lnTo>
                    <a:pt x="1164" y="715"/>
                  </a:lnTo>
                  <a:lnTo>
                    <a:pt x="1164" y="716"/>
                  </a:lnTo>
                  <a:lnTo>
                    <a:pt x="1166" y="716"/>
                  </a:lnTo>
                  <a:lnTo>
                    <a:pt x="1166" y="716"/>
                  </a:lnTo>
                  <a:lnTo>
                    <a:pt x="1169" y="716"/>
                  </a:lnTo>
                  <a:lnTo>
                    <a:pt x="1169" y="716"/>
                  </a:lnTo>
                  <a:lnTo>
                    <a:pt x="1171" y="716"/>
                  </a:lnTo>
                  <a:lnTo>
                    <a:pt x="1171" y="718"/>
                  </a:lnTo>
                  <a:lnTo>
                    <a:pt x="1176" y="718"/>
                  </a:lnTo>
                  <a:lnTo>
                    <a:pt x="1176" y="718"/>
                  </a:lnTo>
                  <a:lnTo>
                    <a:pt x="1178" y="718"/>
                  </a:lnTo>
                  <a:lnTo>
                    <a:pt x="1178" y="719"/>
                  </a:lnTo>
                  <a:lnTo>
                    <a:pt x="1181" y="719"/>
                  </a:lnTo>
                  <a:lnTo>
                    <a:pt x="1181" y="719"/>
                  </a:lnTo>
                  <a:lnTo>
                    <a:pt x="1183" y="719"/>
                  </a:lnTo>
                  <a:lnTo>
                    <a:pt x="1183" y="721"/>
                  </a:lnTo>
                  <a:lnTo>
                    <a:pt x="1185" y="721"/>
                  </a:lnTo>
                  <a:lnTo>
                    <a:pt x="1185" y="723"/>
                  </a:lnTo>
                  <a:lnTo>
                    <a:pt x="1188" y="723"/>
                  </a:lnTo>
                  <a:lnTo>
                    <a:pt x="1188" y="723"/>
                  </a:lnTo>
                  <a:lnTo>
                    <a:pt x="1195" y="723"/>
                  </a:lnTo>
                  <a:lnTo>
                    <a:pt x="1195" y="724"/>
                  </a:lnTo>
                  <a:lnTo>
                    <a:pt x="1197" y="724"/>
                  </a:lnTo>
                  <a:lnTo>
                    <a:pt x="1197" y="724"/>
                  </a:lnTo>
                  <a:lnTo>
                    <a:pt x="1200" y="724"/>
                  </a:lnTo>
                  <a:lnTo>
                    <a:pt x="1200" y="726"/>
                  </a:lnTo>
                  <a:lnTo>
                    <a:pt x="1202" y="726"/>
                  </a:lnTo>
                  <a:lnTo>
                    <a:pt x="1202" y="726"/>
                  </a:lnTo>
                  <a:lnTo>
                    <a:pt x="1205" y="726"/>
                  </a:lnTo>
                  <a:lnTo>
                    <a:pt x="1205" y="727"/>
                  </a:lnTo>
                  <a:lnTo>
                    <a:pt x="1207" y="727"/>
                  </a:lnTo>
                  <a:lnTo>
                    <a:pt x="1207" y="727"/>
                  </a:lnTo>
                  <a:lnTo>
                    <a:pt x="1209" y="727"/>
                  </a:lnTo>
                  <a:lnTo>
                    <a:pt x="1209" y="729"/>
                  </a:lnTo>
                  <a:lnTo>
                    <a:pt x="1214" y="729"/>
                  </a:lnTo>
                  <a:lnTo>
                    <a:pt x="1214" y="729"/>
                  </a:lnTo>
                  <a:lnTo>
                    <a:pt x="1217" y="729"/>
                  </a:lnTo>
                  <a:lnTo>
                    <a:pt x="1217" y="731"/>
                  </a:lnTo>
                  <a:lnTo>
                    <a:pt x="1219" y="731"/>
                  </a:lnTo>
                  <a:lnTo>
                    <a:pt x="1219" y="734"/>
                  </a:lnTo>
                  <a:lnTo>
                    <a:pt x="1221" y="734"/>
                  </a:lnTo>
                  <a:lnTo>
                    <a:pt x="1221" y="734"/>
                  </a:lnTo>
                  <a:lnTo>
                    <a:pt x="1226" y="734"/>
                  </a:lnTo>
                  <a:lnTo>
                    <a:pt x="1226" y="735"/>
                  </a:lnTo>
                  <a:lnTo>
                    <a:pt x="1228" y="735"/>
                  </a:lnTo>
                  <a:lnTo>
                    <a:pt x="1228" y="737"/>
                  </a:lnTo>
                  <a:lnTo>
                    <a:pt x="1233" y="737"/>
                  </a:lnTo>
                  <a:lnTo>
                    <a:pt x="1233" y="739"/>
                  </a:lnTo>
                  <a:lnTo>
                    <a:pt x="1236" y="739"/>
                  </a:lnTo>
                  <a:lnTo>
                    <a:pt x="1236" y="739"/>
                  </a:lnTo>
                  <a:lnTo>
                    <a:pt x="1238" y="739"/>
                  </a:lnTo>
                  <a:lnTo>
                    <a:pt x="1238" y="740"/>
                  </a:lnTo>
                  <a:lnTo>
                    <a:pt x="1240" y="740"/>
                  </a:lnTo>
                  <a:lnTo>
                    <a:pt x="1240" y="744"/>
                  </a:lnTo>
                  <a:lnTo>
                    <a:pt x="1243" y="744"/>
                  </a:lnTo>
                  <a:lnTo>
                    <a:pt x="1243" y="744"/>
                  </a:lnTo>
                  <a:lnTo>
                    <a:pt x="1245" y="744"/>
                  </a:lnTo>
                  <a:lnTo>
                    <a:pt x="1245" y="745"/>
                  </a:lnTo>
                  <a:lnTo>
                    <a:pt x="1248" y="745"/>
                  </a:lnTo>
                  <a:lnTo>
                    <a:pt x="1248" y="745"/>
                  </a:lnTo>
                  <a:lnTo>
                    <a:pt x="1250" y="745"/>
                  </a:lnTo>
                  <a:lnTo>
                    <a:pt x="1250" y="747"/>
                  </a:lnTo>
                  <a:lnTo>
                    <a:pt x="1255" y="747"/>
                  </a:lnTo>
                  <a:lnTo>
                    <a:pt x="1255" y="747"/>
                  </a:lnTo>
                  <a:lnTo>
                    <a:pt x="1257" y="747"/>
                  </a:lnTo>
                  <a:lnTo>
                    <a:pt x="1257" y="748"/>
                  </a:lnTo>
                  <a:lnTo>
                    <a:pt x="1260" y="748"/>
                  </a:lnTo>
                  <a:lnTo>
                    <a:pt x="1260" y="748"/>
                  </a:lnTo>
                  <a:lnTo>
                    <a:pt x="1262" y="748"/>
                  </a:lnTo>
                  <a:lnTo>
                    <a:pt x="1262" y="750"/>
                  </a:lnTo>
                  <a:lnTo>
                    <a:pt x="1264" y="750"/>
                  </a:lnTo>
                  <a:lnTo>
                    <a:pt x="1264" y="750"/>
                  </a:lnTo>
                  <a:lnTo>
                    <a:pt x="1267" y="750"/>
                  </a:lnTo>
                  <a:lnTo>
                    <a:pt x="1267" y="752"/>
                  </a:lnTo>
                  <a:lnTo>
                    <a:pt x="1269" y="752"/>
                  </a:lnTo>
                  <a:lnTo>
                    <a:pt x="1269" y="753"/>
                  </a:lnTo>
                  <a:lnTo>
                    <a:pt x="1274" y="753"/>
                  </a:lnTo>
                  <a:lnTo>
                    <a:pt x="1274" y="753"/>
                  </a:lnTo>
                  <a:lnTo>
                    <a:pt x="1276" y="753"/>
                  </a:lnTo>
                  <a:lnTo>
                    <a:pt x="1276" y="755"/>
                  </a:lnTo>
                  <a:lnTo>
                    <a:pt x="1279" y="755"/>
                  </a:lnTo>
                  <a:lnTo>
                    <a:pt x="1279" y="755"/>
                  </a:lnTo>
                  <a:lnTo>
                    <a:pt x="1281" y="755"/>
                  </a:lnTo>
                  <a:lnTo>
                    <a:pt x="1281" y="756"/>
                  </a:lnTo>
                  <a:lnTo>
                    <a:pt x="1283" y="756"/>
                  </a:lnTo>
                  <a:lnTo>
                    <a:pt x="1283" y="756"/>
                  </a:lnTo>
                  <a:lnTo>
                    <a:pt x="1286" y="756"/>
                  </a:lnTo>
                  <a:lnTo>
                    <a:pt x="1286" y="758"/>
                  </a:lnTo>
                  <a:lnTo>
                    <a:pt x="1288" y="758"/>
                  </a:lnTo>
                  <a:lnTo>
                    <a:pt x="1288" y="760"/>
                  </a:lnTo>
                  <a:lnTo>
                    <a:pt x="1293" y="760"/>
                  </a:lnTo>
                  <a:lnTo>
                    <a:pt x="1293" y="760"/>
                  </a:lnTo>
                  <a:lnTo>
                    <a:pt x="1295" y="760"/>
                  </a:lnTo>
                  <a:lnTo>
                    <a:pt x="1295" y="760"/>
                  </a:lnTo>
                  <a:lnTo>
                    <a:pt x="1298" y="760"/>
                  </a:lnTo>
                  <a:lnTo>
                    <a:pt x="1298" y="760"/>
                  </a:lnTo>
                  <a:lnTo>
                    <a:pt x="1300" y="760"/>
                  </a:lnTo>
                  <a:lnTo>
                    <a:pt x="1300" y="761"/>
                  </a:lnTo>
                  <a:lnTo>
                    <a:pt x="1303" y="761"/>
                  </a:lnTo>
                  <a:lnTo>
                    <a:pt x="1303" y="761"/>
                  </a:lnTo>
                  <a:lnTo>
                    <a:pt x="1305" y="761"/>
                  </a:lnTo>
                  <a:lnTo>
                    <a:pt x="1305" y="761"/>
                  </a:lnTo>
                  <a:lnTo>
                    <a:pt x="1310" y="761"/>
                  </a:lnTo>
                  <a:lnTo>
                    <a:pt x="1310" y="763"/>
                  </a:lnTo>
                  <a:lnTo>
                    <a:pt x="1314" y="763"/>
                  </a:lnTo>
                  <a:lnTo>
                    <a:pt x="1314" y="763"/>
                  </a:lnTo>
                  <a:lnTo>
                    <a:pt x="1317" y="763"/>
                  </a:lnTo>
                  <a:lnTo>
                    <a:pt x="1317" y="763"/>
                  </a:lnTo>
                  <a:lnTo>
                    <a:pt x="1319" y="763"/>
                  </a:lnTo>
                  <a:lnTo>
                    <a:pt x="1319" y="764"/>
                  </a:lnTo>
                  <a:lnTo>
                    <a:pt x="1322" y="764"/>
                  </a:lnTo>
                  <a:lnTo>
                    <a:pt x="1322" y="764"/>
                  </a:lnTo>
                  <a:lnTo>
                    <a:pt x="1326" y="764"/>
                  </a:lnTo>
                  <a:lnTo>
                    <a:pt x="1326" y="764"/>
                  </a:lnTo>
                  <a:lnTo>
                    <a:pt x="1329" y="764"/>
                  </a:lnTo>
                  <a:lnTo>
                    <a:pt x="1329" y="766"/>
                  </a:lnTo>
                  <a:lnTo>
                    <a:pt x="1334" y="766"/>
                  </a:lnTo>
                  <a:lnTo>
                    <a:pt x="1334" y="768"/>
                  </a:lnTo>
                  <a:lnTo>
                    <a:pt x="1336" y="768"/>
                  </a:lnTo>
                  <a:lnTo>
                    <a:pt x="1336" y="768"/>
                  </a:lnTo>
                  <a:lnTo>
                    <a:pt x="1338" y="768"/>
                  </a:lnTo>
                  <a:lnTo>
                    <a:pt x="1338" y="768"/>
                  </a:lnTo>
                  <a:lnTo>
                    <a:pt x="1341" y="768"/>
                  </a:lnTo>
                  <a:lnTo>
                    <a:pt x="1341" y="769"/>
                  </a:lnTo>
                  <a:lnTo>
                    <a:pt x="1343" y="769"/>
                  </a:lnTo>
                  <a:lnTo>
                    <a:pt x="1343" y="769"/>
                  </a:lnTo>
                  <a:lnTo>
                    <a:pt x="1346" y="769"/>
                  </a:lnTo>
                  <a:lnTo>
                    <a:pt x="1346" y="769"/>
                  </a:lnTo>
                  <a:lnTo>
                    <a:pt x="1348" y="769"/>
                  </a:lnTo>
                  <a:lnTo>
                    <a:pt x="1348" y="771"/>
                  </a:lnTo>
                  <a:lnTo>
                    <a:pt x="1353" y="771"/>
                  </a:lnTo>
                  <a:lnTo>
                    <a:pt x="1353" y="771"/>
                  </a:lnTo>
                  <a:lnTo>
                    <a:pt x="1355" y="771"/>
                  </a:lnTo>
                  <a:lnTo>
                    <a:pt x="1355" y="773"/>
                  </a:lnTo>
                  <a:lnTo>
                    <a:pt x="1357" y="773"/>
                  </a:lnTo>
                  <a:lnTo>
                    <a:pt x="1357" y="773"/>
                  </a:lnTo>
                  <a:lnTo>
                    <a:pt x="1360" y="773"/>
                  </a:lnTo>
                  <a:lnTo>
                    <a:pt x="1360" y="776"/>
                  </a:lnTo>
                  <a:lnTo>
                    <a:pt x="1362" y="776"/>
                  </a:lnTo>
                  <a:lnTo>
                    <a:pt x="1362" y="777"/>
                  </a:lnTo>
                  <a:lnTo>
                    <a:pt x="1365" y="777"/>
                  </a:lnTo>
                  <a:lnTo>
                    <a:pt x="1365" y="777"/>
                  </a:lnTo>
                  <a:lnTo>
                    <a:pt x="1367" y="777"/>
                  </a:lnTo>
                  <a:lnTo>
                    <a:pt x="1367" y="777"/>
                  </a:lnTo>
                  <a:lnTo>
                    <a:pt x="1369" y="777"/>
                  </a:lnTo>
                  <a:lnTo>
                    <a:pt x="1369" y="779"/>
                  </a:lnTo>
                  <a:lnTo>
                    <a:pt x="1374" y="779"/>
                  </a:lnTo>
                  <a:lnTo>
                    <a:pt x="1374" y="779"/>
                  </a:lnTo>
                  <a:lnTo>
                    <a:pt x="1377" y="779"/>
                  </a:lnTo>
                  <a:lnTo>
                    <a:pt x="1377" y="781"/>
                  </a:lnTo>
                  <a:lnTo>
                    <a:pt x="1379" y="781"/>
                  </a:lnTo>
                  <a:lnTo>
                    <a:pt x="1379" y="781"/>
                  </a:lnTo>
                  <a:lnTo>
                    <a:pt x="1381" y="781"/>
                  </a:lnTo>
                  <a:lnTo>
                    <a:pt x="1381" y="781"/>
                  </a:lnTo>
                  <a:lnTo>
                    <a:pt x="1384" y="781"/>
                  </a:lnTo>
                  <a:lnTo>
                    <a:pt x="1384" y="782"/>
                  </a:lnTo>
                  <a:lnTo>
                    <a:pt x="1386" y="782"/>
                  </a:lnTo>
                  <a:lnTo>
                    <a:pt x="1386" y="782"/>
                  </a:lnTo>
                  <a:lnTo>
                    <a:pt x="1389" y="782"/>
                  </a:lnTo>
                  <a:lnTo>
                    <a:pt x="1389" y="782"/>
                  </a:lnTo>
                  <a:lnTo>
                    <a:pt x="1393" y="782"/>
                  </a:lnTo>
                  <a:lnTo>
                    <a:pt x="1393" y="784"/>
                  </a:lnTo>
                  <a:lnTo>
                    <a:pt x="1396" y="784"/>
                  </a:lnTo>
                  <a:lnTo>
                    <a:pt x="1396" y="784"/>
                  </a:lnTo>
                  <a:lnTo>
                    <a:pt x="1398" y="784"/>
                  </a:lnTo>
                  <a:lnTo>
                    <a:pt x="1398" y="784"/>
                  </a:lnTo>
                  <a:lnTo>
                    <a:pt x="1400" y="784"/>
                  </a:lnTo>
                  <a:lnTo>
                    <a:pt x="1400" y="785"/>
                  </a:lnTo>
                  <a:lnTo>
                    <a:pt x="1405" y="785"/>
                  </a:lnTo>
                  <a:lnTo>
                    <a:pt x="1405" y="785"/>
                  </a:lnTo>
                  <a:lnTo>
                    <a:pt x="1412" y="785"/>
                  </a:lnTo>
                  <a:lnTo>
                    <a:pt x="1412" y="785"/>
                  </a:lnTo>
                  <a:lnTo>
                    <a:pt x="1415" y="785"/>
                  </a:lnTo>
                  <a:lnTo>
                    <a:pt x="1415" y="787"/>
                  </a:lnTo>
                  <a:lnTo>
                    <a:pt x="1417" y="787"/>
                  </a:lnTo>
                  <a:lnTo>
                    <a:pt x="1417" y="787"/>
                  </a:lnTo>
                  <a:lnTo>
                    <a:pt x="1420" y="787"/>
                  </a:lnTo>
                  <a:lnTo>
                    <a:pt x="1420" y="789"/>
                  </a:lnTo>
                  <a:lnTo>
                    <a:pt x="1422" y="789"/>
                  </a:lnTo>
                  <a:lnTo>
                    <a:pt x="1422" y="790"/>
                  </a:lnTo>
                  <a:lnTo>
                    <a:pt x="1424" y="790"/>
                  </a:lnTo>
                  <a:lnTo>
                    <a:pt x="1424" y="790"/>
                  </a:lnTo>
                  <a:lnTo>
                    <a:pt x="1427" y="790"/>
                  </a:lnTo>
                  <a:lnTo>
                    <a:pt x="1427" y="790"/>
                  </a:lnTo>
                  <a:lnTo>
                    <a:pt x="1432" y="790"/>
                  </a:lnTo>
                  <a:lnTo>
                    <a:pt x="1432" y="790"/>
                  </a:lnTo>
                  <a:lnTo>
                    <a:pt x="1434" y="790"/>
                  </a:lnTo>
                  <a:lnTo>
                    <a:pt x="1434" y="792"/>
                  </a:lnTo>
                  <a:lnTo>
                    <a:pt x="1436" y="792"/>
                  </a:lnTo>
                  <a:lnTo>
                    <a:pt x="1436" y="792"/>
                  </a:lnTo>
                  <a:lnTo>
                    <a:pt x="1439" y="792"/>
                  </a:lnTo>
                  <a:lnTo>
                    <a:pt x="1439" y="792"/>
                  </a:lnTo>
                  <a:lnTo>
                    <a:pt x="1441" y="792"/>
                  </a:lnTo>
                  <a:lnTo>
                    <a:pt x="1441" y="793"/>
                  </a:lnTo>
                  <a:lnTo>
                    <a:pt x="1446" y="793"/>
                  </a:lnTo>
                  <a:lnTo>
                    <a:pt x="1446" y="795"/>
                  </a:lnTo>
                  <a:lnTo>
                    <a:pt x="1448" y="795"/>
                  </a:lnTo>
                  <a:lnTo>
                    <a:pt x="1448" y="795"/>
                  </a:lnTo>
                  <a:lnTo>
                    <a:pt x="1453" y="795"/>
                  </a:lnTo>
                  <a:lnTo>
                    <a:pt x="1453" y="795"/>
                  </a:lnTo>
                  <a:lnTo>
                    <a:pt x="1455" y="795"/>
                  </a:lnTo>
                  <a:lnTo>
                    <a:pt x="1455" y="797"/>
                  </a:lnTo>
                  <a:lnTo>
                    <a:pt x="1458" y="797"/>
                  </a:lnTo>
                  <a:lnTo>
                    <a:pt x="1458" y="797"/>
                  </a:lnTo>
                  <a:lnTo>
                    <a:pt x="1460" y="797"/>
                  </a:lnTo>
                  <a:lnTo>
                    <a:pt x="1460" y="798"/>
                  </a:lnTo>
                  <a:lnTo>
                    <a:pt x="1465" y="798"/>
                  </a:lnTo>
                  <a:lnTo>
                    <a:pt x="1465" y="800"/>
                  </a:lnTo>
                  <a:lnTo>
                    <a:pt x="1467" y="800"/>
                  </a:lnTo>
                  <a:lnTo>
                    <a:pt x="1467" y="800"/>
                  </a:lnTo>
                  <a:lnTo>
                    <a:pt x="1472" y="800"/>
                  </a:lnTo>
                  <a:lnTo>
                    <a:pt x="1472" y="802"/>
                  </a:lnTo>
                  <a:lnTo>
                    <a:pt x="1479" y="802"/>
                  </a:lnTo>
                  <a:lnTo>
                    <a:pt x="1479" y="802"/>
                  </a:lnTo>
                  <a:lnTo>
                    <a:pt x="1482" y="802"/>
                  </a:lnTo>
                  <a:lnTo>
                    <a:pt x="1482" y="802"/>
                  </a:lnTo>
                  <a:lnTo>
                    <a:pt x="1484" y="802"/>
                  </a:lnTo>
                  <a:lnTo>
                    <a:pt x="1484" y="803"/>
                  </a:lnTo>
                  <a:lnTo>
                    <a:pt x="1494" y="803"/>
                  </a:lnTo>
                  <a:lnTo>
                    <a:pt x="1494" y="805"/>
                  </a:lnTo>
                  <a:lnTo>
                    <a:pt x="1496" y="805"/>
                  </a:lnTo>
                  <a:lnTo>
                    <a:pt x="1496" y="805"/>
                  </a:lnTo>
                  <a:lnTo>
                    <a:pt x="1503" y="805"/>
                  </a:lnTo>
                  <a:lnTo>
                    <a:pt x="1503" y="805"/>
                  </a:lnTo>
                  <a:lnTo>
                    <a:pt x="1506" y="805"/>
                  </a:lnTo>
                  <a:lnTo>
                    <a:pt x="1506" y="806"/>
                  </a:lnTo>
                  <a:lnTo>
                    <a:pt x="1513" y="806"/>
                  </a:lnTo>
                  <a:lnTo>
                    <a:pt x="1513" y="806"/>
                  </a:lnTo>
                  <a:lnTo>
                    <a:pt x="1518" y="806"/>
                  </a:lnTo>
                  <a:lnTo>
                    <a:pt x="1518" y="808"/>
                  </a:lnTo>
                  <a:lnTo>
                    <a:pt x="1522" y="808"/>
                  </a:lnTo>
                  <a:lnTo>
                    <a:pt x="1522" y="808"/>
                  </a:lnTo>
                  <a:lnTo>
                    <a:pt x="1527" y="808"/>
                  </a:lnTo>
                  <a:lnTo>
                    <a:pt x="1527" y="808"/>
                  </a:lnTo>
                  <a:lnTo>
                    <a:pt x="1534" y="808"/>
                  </a:lnTo>
                  <a:lnTo>
                    <a:pt x="1534" y="808"/>
                  </a:lnTo>
                  <a:lnTo>
                    <a:pt x="1537" y="808"/>
                  </a:lnTo>
                  <a:lnTo>
                    <a:pt x="1537" y="808"/>
                  </a:lnTo>
                  <a:lnTo>
                    <a:pt x="1539" y="808"/>
                  </a:lnTo>
                  <a:lnTo>
                    <a:pt x="1539" y="810"/>
                  </a:lnTo>
                  <a:lnTo>
                    <a:pt x="1541" y="810"/>
                  </a:lnTo>
                  <a:lnTo>
                    <a:pt x="1541" y="810"/>
                  </a:lnTo>
                  <a:lnTo>
                    <a:pt x="1544" y="810"/>
                  </a:lnTo>
                  <a:lnTo>
                    <a:pt x="1544" y="811"/>
                  </a:lnTo>
                  <a:lnTo>
                    <a:pt x="1546" y="811"/>
                  </a:lnTo>
                  <a:lnTo>
                    <a:pt x="1546" y="811"/>
                  </a:lnTo>
                  <a:lnTo>
                    <a:pt x="1551" y="811"/>
                  </a:lnTo>
                  <a:lnTo>
                    <a:pt x="1551" y="811"/>
                  </a:lnTo>
                  <a:lnTo>
                    <a:pt x="1553" y="811"/>
                  </a:lnTo>
                  <a:lnTo>
                    <a:pt x="1553" y="811"/>
                  </a:lnTo>
                  <a:lnTo>
                    <a:pt x="1556" y="811"/>
                  </a:lnTo>
                  <a:lnTo>
                    <a:pt x="1556" y="813"/>
                  </a:lnTo>
                  <a:lnTo>
                    <a:pt x="1558" y="813"/>
                  </a:lnTo>
                  <a:lnTo>
                    <a:pt x="1558" y="813"/>
                  </a:lnTo>
                  <a:lnTo>
                    <a:pt x="1561" y="813"/>
                  </a:lnTo>
                  <a:lnTo>
                    <a:pt x="1561" y="813"/>
                  </a:lnTo>
                  <a:lnTo>
                    <a:pt x="1563" y="813"/>
                  </a:lnTo>
                  <a:lnTo>
                    <a:pt x="1563" y="813"/>
                  </a:lnTo>
                  <a:lnTo>
                    <a:pt x="1565" y="813"/>
                  </a:lnTo>
                  <a:lnTo>
                    <a:pt x="1565" y="813"/>
                  </a:lnTo>
                  <a:lnTo>
                    <a:pt x="1572" y="813"/>
                  </a:lnTo>
                  <a:lnTo>
                    <a:pt x="1572" y="814"/>
                  </a:lnTo>
                  <a:lnTo>
                    <a:pt x="1575" y="814"/>
                  </a:lnTo>
                  <a:lnTo>
                    <a:pt x="1575" y="814"/>
                  </a:lnTo>
                  <a:lnTo>
                    <a:pt x="1580" y="814"/>
                  </a:lnTo>
                  <a:lnTo>
                    <a:pt x="1580" y="818"/>
                  </a:lnTo>
                  <a:lnTo>
                    <a:pt x="1582" y="818"/>
                  </a:lnTo>
                  <a:lnTo>
                    <a:pt x="1582" y="818"/>
                  </a:lnTo>
                  <a:lnTo>
                    <a:pt x="1584" y="818"/>
                  </a:lnTo>
                  <a:lnTo>
                    <a:pt x="1584" y="818"/>
                  </a:lnTo>
                  <a:lnTo>
                    <a:pt x="1587" y="818"/>
                  </a:lnTo>
                  <a:lnTo>
                    <a:pt x="1587" y="818"/>
                  </a:lnTo>
                  <a:lnTo>
                    <a:pt x="1592" y="818"/>
                  </a:lnTo>
                  <a:lnTo>
                    <a:pt x="1592" y="819"/>
                  </a:lnTo>
                  <a:lnTo>
                    <a:pt x="1594" y="819"/>
                  </a:lnTo>
                  <a:lnTo>
                    <a:pt x="1594" y="819"/>
                  </a:lnTo>
                  <a:lnTo>
                    <a:pt x="1596" y="819"/>
                  </a:lnTo>
                  <a:lnTo>
                    <a:pt x="1596" y="819"/>
                  </a:lnTo>
                  <a:lnTo>
                    <a:pt x="1599" y="819"/>
                  </a:lnTo>
                  <a:lnTo>
                    <a:pt x="1599" y="821"/>
                  </a:lnTo>
                  <a:lnTo>
                    <a:pt x="1601" y="821"/>
                  </a:lnTo>
                  <a:lnTo>
                    <a:pt x="1601" y="821"/>
                  </a:lnTo>
                  <a:lnTo>
                    <a:pt x="1606" y="821"/>
                  </a:lnTo>
                  <a:lnTo>
                    <a:pt x="1606" y="823"/>
                  </a:lnTo>
                  <a:lnTo>
                    <a:pt x="1613" y="823"/>
                  </a:lnTo>
                  <a:lnTo>
                    <a:pt x="1613" y="823"/>
                  </a:lnTo>
                  <a:lnTo>
                    <a:pt x="1615" y="823"/>
                  </a:lnTo>
                  <a:lnTo>
                    <a:pt x="1615" y="823"/>
                  </a:lnTo>
                  <a:lnTo>
                    <a:pt x="1618" y="823"/>
                  </a:lnTo>
                  <a:lnTo>
                    <a:pt x="1618" y="823"/>
                  </a:lnTo>
                  <a:lnTo>
                    <a:pt x="1620" y="823"/>
                  </a:lnTo>
                  <a:lnTo>
                    <a:pt x="1620" y="824"/>
                  </a:lnTo>
                  <a:lnTo>
                    <a:pt x="1623" y="824"/>
                  </a:lnTo>
                  <a:lnTo>
                    <a:pt x="1623" y="824"/>
                  </a:lnTo>
                  <a:lnTo>
                    <a:pt x="1627" y="824"/>
                  </a:lnTo>
                  <a:lnTo>
                    <a:pt x="1627" y="826"/>
                  </a:lnTo>
                  <a:lnTo>
                    <a:pt x="1632" y="826"/>
                  </a:lnTo>
                  <a:lnTo>
                    <a:pt x="1632" y="826"/>
                  </a:lnTo>
                  <a:lnTo>
                    <a:pt x="1635" y="826"/>
                  </a:lnTo>
                  <a:lnTo>
                    <a:pt x="1635" y="826"/>
                  </a:lnTo>
                  <a:lnTo>
                    <a:pt x="1637" y="826"/>
                  </a:lnTo>
                  <a:lnTo>
                    <a:pt x="1637" y="826"/>
                  </a:lnTo>
                  <a:lnTo>
                    <a:pt x="1639" y="826"/>
                  </a:lnTo>
                  <a:lnTo>
                    <a:pt x="1639" y="827"/>
                  </a:lnTo>
                  <a:lnTo>
                    <a:pt x="1642" y="827"/>
                  </a:lnTo>
                  <a:lnTo>
                    <a:pt x="1642" y="827"/>
                  </a:lnTo>
                  <a:lnTo>
                    <a:pt x="1644" y="827"/>
                  </a:lnTo>
                  <a:lnTo>
                    <a:pt x="1644" y="829"/>
                  </a:lnTo>
                  <a:lnTo>
                    <a:pt x="1647" y="829"/>
                  </a:lnTo>
                  <a:lnTo>
                    <a:pt x="1647" y="829"/>
                  </a:lnTo>
                  <a:lnTo>
                    <a:pt x="1651" y="829"/>
                  </a:lnTo>
                  <a:lnTo>
                    <a:pt x="1651" y="831"/>
                  </a:lnTo>
                  <a:lnTo>
                    <a:pt x="1654" y="831"/>
                  </a:lnTo>
                  <a:lnTo>
                    <a:pt x="1654" y="831"/>
                  </a:lnTo>
                  <a:lnTo>
                    <a:pt x="1656" y="831"/>
                  </a:lnTo>
                  <a:lnTo>
                    <a:pt x="1656" y="831"/>
                  </a:lnTo>
                  <a:lnTo>
                    <a:pt x="1659" y="831"/>
                  </a:lnTo>
                  <a:lnTo>
                    <a:pt x="1659" y="832"/>
                  </a:lnTo>
                  <a:lnTo>
                    <a:pt x="1661" y="832"/>
                  </a:lnTo>
                  <a:lnTo>
                    <a:pt x="1661" y="834"/>
                  </a:lnTo>
                  <a:lnTo>
                    <a:pt x="1666" y="834"/>
                  </a:lnTo>
                  <a:lnTo>
                    <a:pt x="1666" y="834"/>
                  </a:lnTo>
                  <a:lnTo>
                    <a:pt x="1670" y="834"/>
                  </a:lnTo>
                  <a:lnTo>
                    <a:pt x="1670" y="834"/>
                  </a:lnTo>
                  <a:lnTo>
                    <a:pt x="1673" y="834"/>
                  </a:lnTo>
                  <a:lnTo>
                    <a:pt x="1673" y="835"/>
                  </a:lnTo>
                  <a:lnTo>
                    <a:pt x="1675" y="835"/>
                  </a:lnTo>
                  <a:lnTo>
                    <a:pt x="1675" y="837"/>
                  </a:lnTo>
                  <a:lnTo>
                    <a:pt x="1678" y="837"/>
                  </a:lnTo>
                  <a:lnTo>
                    <a:pt x="1678" y="837"/>
                  </a:lnTo>
                  <a:lnTo>
                    <a:pt x="1680" y="837"/>
                  </a:lnTo>
                  <a:lnTo>
                    <a:pt x="1680" y="839"/>
                  </a:lnTo>
                  <a:lnTo>
                    <a:pt x="1682" y="839"/>
                  </a:lnTo>
                  <a:lnTo>
                    <a:pt x="1682" y="839"/>
                  </a:lnTo>
                  <a:lnTo>
                    <a:pt x="1685" y="839"/>
                  </a:lnTo>
                  <a:lnTo>
                    <a:pt x="1685" y="839"/>
                  </a:lnTo>
                  <a:lnTo>
                    <a:pt x="1690" y="839"/>
                  </a:lnTo>
                  <a:lnTo>
                    <a:pt x="1690" y="840"/>
                  </a:lnTo>
                  <a:lnTo>
                    <a:pt x="1692" y="840"/>
                  </a:lnTo>
                  <a:lnTo>
                    <a:pt x="1692" y="842"/>
                  </a:lnTo>
                  <a:lnTo>
                    <a:pt x="1694" y="842"/>
                  </a:lnTo>
                  <a:lnTo>
                    <a:pt x="1694" y="843"/>
                  </a:lnTo>
                  <a:lnTo>
                    <a:pt x="1697" y="843"/>
                  </a:lnTo>
                  <a:lnTo>
                    <a:pt x="1697" y="843"/>
                  </a:lnTo>
                  <a:lnTo>
                    <a:pt x="1699" y="843"/>
                  </a:lnTo>
                  <a:lnTo>
                    <a:pt x="1699" y="843"/>
                  </a:lnTo>
                  <a:lnTo>
                    <a:pt x="1702" y="843"/>
                  </a:lnTo>
                  <a:lnTo>
                    <a:pt x="1702" y="845"/>
                  </a:lnTo>
                  <a:lnTo>
                    <a:pt x="1704" y="845"/>
                  </a:lnTo>
                  <a:lnTo>
                    <a:pt x="1704" y="845"/>
                  </a:lnTo>
                  <a:lnTo>
                    <a:pt x="1706" y="845"/>
                  </a:lnTo>
                  <a:lnTo>
                    <a:pt x="1706" y="847"/>
                  </a:lnTo>
                  <a:lnTo>
                    <a:pt x="1713" y="847"/>
                  </a:lnTo>
                  <a:lnTo>
                    <a:pt x="1713" y="848"/>
                  </a:lnTo>
                  <a:lnTo>
                    <a:pt x="1718" y="848"/>
                  </a:lnTo>
                  <a:lnTo>
                    <a:pt x="1718" y="848"/>
                  </a:lnTo>
                  <a:lnTo>
                    <a:pt x="1721" y="848"/>
                  </a:lnTo>
                  <a:lnTo>
                    <a:pt x="1721" y="848"/>
                  </a:lnTo>
                  <a:lnTo>
                    <a:pt x="1725" y="848"/>
                  </a:lnTo>
                  <a:lnTo>
                    <a:pt x="1725" y="850"/>
                  </a:lnTo>
                  <a:lnTo>
                    <a:pt x="1730" y="850"/>
                  </a:lnTo>
                  <a:lnTo>
                    <a:pt x="1730" y="853"/>
                  </a:lnTo>
                  <a:lnTo>
                    <a:pt x="1733" y="853"/>
                  </a:lnTo>
                  <a:lnTo>
                    <a:pt x="1733" y="853"/>
                  </a:lnTo>
                  <a:lnTo>
                    <a:pt x="1735" y="853"/>
                  </a:lnTo>
                  <a:lnTo>
                    <a:pt x="1735" y="853"/>
                  </a:lnTo>
                  <a:lnTo>
                    <a:pt x="1737" y="853"/>
                  </a:lnTo>
                  <a:lnTo>
                    <a:pt x="1737" y="853"/>
                  </a:lnTo>
                  <a:lnTo>
                    <a:pt x="1740" y="853"/>
                  </a:lnTo>
                  <a:lnTo>
                    <a:pt x="1740" y="855"/>
                  </a:lnTo>
                  <a:lnTo>
                    <a:pt x="1742" y="855"/>
                  </a:lnTo>
                  <a:lnTo>
                    <a:pt x="1742" y="855"/>
                  </a:lnTo>
                  <a:lnTo>
                    <a:pt x="1745" y="855"/>
                  </a:lnTo>
                  <a:lnTo>
                    <a:pt x="1745" y="856"/>
                  </a:lnTo>
                  <a:lnTo>
                    <a:pt x="1749" y="856"/>
                  </a:lnTo>
                  <a:lnTo>
                    <a:pt x="1749" y="856"/>
                  </a:lnTo>
                  <a:lnTo>
                    <a:pt x="1752" y="856"/>
                  </a:lnTo>
                  <a:lnTo>
                    <a:pt x="1752" y="856"/>
                  </a:lnTo>
                  <a:lnTo>
                    <a:pt x="1754" y="856"/>
                  </a:lnTo>
                  <a:lnTo>
                    <a:pt x="1754" y="858"/>
                  </a:lnTo>
                  <a:lnTo>
                    <a:pt x="1759" y="858"/>
                  </a:lnTo>
                  <a:lnTo>
                    <a:pt x="1759" y="858"/>
                  </a:lnTo>
                  <a:lnTo>
                    <a:pt x="1761" y="858"/>
                  </a:lnTo>
                  <a:lnTo>
                    <a:pt x="1761" y="860"/>
                  </a:lnTo>
                  <a:lnTo>
                    <a:pt x="1764" y="860"/>
                  </a:lnTo>
                  <a:lnTo>
                    <a:pt x="1764" y="860"/>
                  </a:lnTo>
                  <a:lnTo>
                    <a:pt x="1766" y="860"/>
                  </a:lnTo>
                  <a:lnTo>
                    <a:pt x="1766" y="860"/>
                  </a:lnTo>
                  <a:lnTo>
                    <a:pt x="1773" y="860"/>
                  </a:lnTo>
                  <a:lnTo>
                    <a:pt x="1773" y="861"/>
                  </a:lnTo>
                  <a:lnTo>
                    <a:pt x="1776" y="861"/>
                  </a:lnTo>
                  <a:lnTo>
                    <a:pt x="1776" y="861"/>
                  </a:lnTo>
                  <a:lnTo>
                    <a:pt x="1778" y="861"/>
                  </a:lnTo>
                  <a:lnTo>
                    <a:pt x="1778" y="861"/>
                  </a:lnTo>
                  <a:lnTo>
                    <a:pt x="1780" y="861"/>
                  </a:lnTo>
                  <a:lnTo>
                    <a:pt x="1780" y="863"/>
                  </a:lnTo>
                  <a:lnTo>
                    <a:pt x="1783" y="863"/>
                  </a:lnTo>
                  <a:lnTo>
                    <a:pt x="1783" y="863"/>
                  </a:lnTo>
                  <a:lnTo>
                    <a:pt x="1795" y="863"/>
                  </a:lnTo>
                  <a:lnTo>
                    <a:pt x="1795" y="863"/>
                  </a:lnTo>
                  <a:lnTo>
                    <a:pt x="1797" y="863"/>
                  </a:lnTo>
                  <a:lnTo>
                    <a:pt x="1797" y="864"/>
                  </a:lnTo>
                  <a:lnTo>
                    <a:pt x="1799" y="864"/>
                  </a:lnTo>
                  <a:lnTo>
                    <a:pt x="1799" y="866"/>
                  </a:lnTo>
                  <a:lnTo>
                    <a:pt x="1802" y="866"/>
                  </a:lnTo>
                  <a:lnTo>
                    <a:pt x="1802" y="866"/>
                  </a:lnTo>
                  <a:lnTo>
                    <a:pt x="1804" y="866"/>
                  </a:lnTo>
                  <a:lnTo>
                    <a:pt x="1804" y="868"/>
                  </a:lnTo>
                  <a:lnTo>
                    <a:pt x="1809" y="868"/>
                  </a:lnTo>
                  <a:lnTo>
                    <a:pt x="1809" y="868"/>
                  </a:lnTo>
                  <a:lnTo>
                    <a:pt x="1811" y="868"/>
                  </a:lnTo>
                  <a:lnTo>
                    <a:pt x="1811" y="869"/>
                  </a:lnTo>
                  <a:lnTo>
                    <a:pt x="1814" y="869"/>
                  </a:lnTo>
                  <a:lnTo>
                    <a:pt x="1814" y="869"/>
                  </a:lnTo>
                  <a:lnTo>
                    <a:pt x="1816" y="869"/>
                  </a:lnTo>
                  <a:lnTo>
                    <a:pt x="1816" y="869"/>
                  </a:lnTo>
                  <a:lnTo>
                    <a:pt x="1819" y="869"/>
                  </a:lnTo>
                  <a:lnTo>
                    <a:pt x="1819" y="871"/>
                  </a:lnTo>
                  <a:lnTo>
                    <a:pt x="1821" y="871"/>
                  </a:lnTo>
                  <a:lnTo>
                    <a:pt x="1821" y="871"/>
                  </a:lnTo>
                  <a:lnTo>
                    <a:pt x="1823" y="871"/>
                  </a:lnTo>
                  <a:lnTo>
                    <a:pt x="1823" y="872"/>
                  </a:lnTo>
                  <a:lnTo>
                    <a:pt x="1826" y="872"/>
                  </a:lnTo>
                  <a:lnTo>
                    <a:pt x="1826" y="872"/>
                  </a:lnTo>
                  <a:lnTo>
                    <a:pt x="1831" y="872"/>
                  </a:lnTo>
                  <a:lnTo>
                    <a:pt x="1831" y="872"/>
                  </a:lnTo>
                  <a:lnTo>
                    <a:pt x="1833" y="872"/>
                  </a:lnTo>
                  <a:lnTo>
                    <a:pt x="1833" y="872"/>
                  </a:lnTo>
                  <a:lnTo>
                    <a:pt x="1838" y="872"/>
                  </a:lnTo>
                  <a:lnTo>
                    <a:pt x="1838" y="874"/>
                  </a:lnTo>
                  <a:lnTo>
                    <a:pt x="1840" y="874"/>
                  </a:lnTo>
                  <a:lnTo>
                    <a:pt x="1840" y="874"/>
                  </a:lnTo>
                  <a:lnTo>
                    <a:pt x="1842" y="874"/>
                  </a:lnTo>
                  <a:lnTo>
                    <a:pt x="1842" y="877"/>
                  </a:lnTo>
                  <a:lnTo>
                    <a:pt x="1845" y="877"/>
                  </a:lnTo>
                  <a:lnTo>
                    <a:pt x="1845" y="877"/>
                  </a:lnTo>
                  <a:lnTo>
                    <a:pt x="1850" y="877"/>
                  </a:lnTo>
                  <a:lnTo>
                    <a:pt x="1850" y="879"/>
                  </a:lnTo>
                  <a:lnTo>
                    <a:pt x="1852" y="879"/>
                  </a:lnTo>
                  <a:lnTo>
                    <a:pt x="1852" y="879"/>
                  </a:lnTo>
                  <a:lnTo>
                    <a:pt x="1854" y="879"/>
                  </a:lnTo>
                  <a:lnTo>
                    <a:pt x="1854" y="879"/>
                  </a:lnTo>
                  <a:lnTo>
                    <a:pt x="1857" y="879"/>
                  </a:lnTo>
                  <a:lnTo>
                    <a:pt x="1857" y="881"/>
                  </a:lnTo>
                  <a:lnTo>
                    <a:pt x="1859" y="881"/>
                  </a:lnTo>
                  <a:lnTo>
                    <a:pt x="1859" y="881"/>
                  </a:lnTo>
                  <a:lnTo>
                    <a:pt x="1862" y="881"/>
                  </a:lnTo>
                  <a:lnTo>
                    <a:pt x="1862" y="882"/>
                  </a:lnTo>
                  <a:lnTo>
                    <a:pt x="1864" y="882"/>
                  </a:lnTo>
                  <a:lnTo>
                    <a:pt x="1864" y="882"/>
                  </a:lnTo>
                  <a:lnTo>
                    <a:pt x="1869" y="882"/>
                  </a:lnTo>
                  <a:lnTo>
                    <a:pt x="1869" y="884"/>
                  </a:lnTo>
                  <a:lnTo>
                    <a:pt x="1874" y="884"/>
                  </a:lnTo>
                  <a:lnTo>
                    <a:pt x="1874" y="885"/>
                  </a:lnTo>
                  <a:lnTo>
                    <a:pt x="1876" y="885"/>
                  </a:lnTo>
                  <a:lnTo>
                    <a:pt x="1876" y="885"/>
                  </a:lnTo>
                  <a:lnTo>
                    <a:pt x="1878" y="885"/>
                  </a:lnTo>
                  <a:lnTo>
                    <a:pt x="1878" y="887"/>
                  </a:lnTo>
                  <a:lnTo>
                    <a:pt x="1881" y="887"/>
                  </a:lnTo>
                  <a:lnTo>
                    <a:pt x="1881" y="887"/>
                  </a:lnTo>
                  <a:lnTo>
                    <a:pt x="1883" y="887"/>
                  </a:lnTo>
                  <a:lnTo>
                    <a:pt x="1883" y="887"/>
                  </a:lnTo>
                  <a:lnTo>
                    <a:pt x="1888" y="887"/>
                  </a:lnTo>
                  <a:lnTo>
                    <a:pt x="1888" y="887"/>
                  </a:lnTo>
                  <a:lnTo>
                    <a:pt x="1890" y="887"/>
                  </a:lnTo>
                  <a:lnTo>
                    <a:pt x="1890" y="889"/>
                  </a:lnTo>
                  <a:lnTo>
                    <a:pt x="1893" y="889"/>
                  </a:lnTo>
                  <a:lnTo>
                    <a:pt x="1893" y="889"/>
                  </a:lnTo>
                  <a:lnTo>
                    <a:pt x="1895" y="889"/>
                  </a:lnTo>
                  <a:lnTo>
                    <a:pt x="1895" y="890"/>
                  </a:lnTo>
                  <a:lnTo>
                    <a:pt x="1905" y="890"/>
                  </a:lnTo>
                  <a:lnTo>
                    <a:pt x="1905" y="890"/>
                  </a:lnTo>
                  <a:lnTo>
                    <a:pt x="1912" y="890"/>
                  </a:lnTo>
                  <a:lnTo>
                    <a:pt x="1912" y="892"/>
                  </a:lnTo>
                  <a:lnTo>
                    <a:pt x="1914" y="892"/>
                  </a:lnTo>
                  <a:lnTo>
                    <a:pt x="1914" y="892"/>
                  </a:lnTo>
                  <a:lnTo>
                    <a:pt x="1919" y="892"/>
                  </a:lnTo>
                  <a:lnTo>
                    <a:pt x="1919" y="892"/>
                  </a:lnTo>
                  <a:lnTo>
                    <a:pt x="1921" y="892"/>
                  </a:lnTo>
                  <a:lnTo>
                    <a:pt x="1921" y="892"/>
                  </a:lnTo>
                  <a:lnTo>
                    <a:pt x="1924" y="892"/>
                  </a:lnTo>
                  <a:lnTo>
                    <a:pt x="1924" y="893"/>
                  </a:lnTo>
                  <a:lnTo>
                    <a:pt x="1928" y="893"/>
                  </a:lnTo>
                  <a:lnTo>
                    <a:pt x="1928" y="893"/>
                  </a:lnTo>
                  <a:lnTo>
                    <a:pt x="1931" y="893"/>
                  </a:lnTo>
                  <a:lnTo>
                    <a:pt x="1931" y="893"/>
                  </a:lnTo>
                  <a:lnTo>
                    <a:pt x="1933" y="893"/>
                  </a:lnTo>
                  <a:lnTo>
                    <a:pt x="1933" y="893"/>
                  </a:lnTo>
                  <a:lnTo>
                    <a:pt x="1936" y="893"/>
                  </a:lnTo>
                  <a:lnTo>
                    <a:pt x="1936" y="895"/>
                  </a:lnTo>
                  <a:lnTo>
                    <a:pt x="1940" y="895"/>
                  </a:lnTo>
                  <a:lnTo>
                    <a:pt x="1940" y="895"/>
                  </a:lnTo>
                  <a:lnTo>
                    <a:pt x="1943" y="895"/>
                  </a:lnTo>
                  <a:lnTo>
                    <a:pt x="1943" y="897"/>
                  </a:lnTo>
                  <a:lnTo>
                    <a:pt x="1948" y="897"/>
                  </a:lnTo>
                  <a:lnTo>
                    <a:pt x="1948" y="897"/>
                  </a:lnTo>
                  <a:lnTo>
                    <a:pt x="1950" y="897"/>
                  </a:lnTo>
                  <a:lnTo>
                    <a:pt x="1950" y="897"/>
                  </a:lnTo>
                  <a:lnTo>
                    <a:pt x="1957" y="897"/>
                  </a:lnTo>
                  <a:lnTo>
                    <a:pt x="1957" y="898"/>
                  </a:lnTo>
                  <a:lnTo>
                    <a:pt x="1960" y="898"/>
                  </a:lnTo>
                  <a:lnTo>
                    <a:pt x="1960" y="898"/>
                  </a:lnTo>
                  <a:lnTo>
                    <a:pt x="1964" y="898"/>
                  </a:lnTo>
                  <a:lnTo>
                    <a:pt x="1964" y="900"/>
                  </a:lnTo>
                  <a:lnTo>
                    <a:pt x="1974" y="900"/>
                  </a:lnTo>
                  <a:lnTo>
                    <a:pt x="1974" y="900"/>
                  </a:lnTo>
                  <a:lnTo>
                    <a:pt x="1981" y="900"/>
                  </a:lnTo>
                  <a:lnTo>
                    <a:pt x="1981" y="902"/>
                  </a:lnTo>
                  <a:lnTo>
                    <a:pt x="1983" y="902"/>
                  </a:lnTo>
                  <a:lnTo>
                    <a:pt x="1983" y="902"/>
                  </a:lnTo>
                  <a:lnTo>
                    <a:pt x="1988" y="902"/>
                  </a:lnTo>
                  <a:lnTo>
                    <a:pt x="1988" y="903"/>
                  </a:lnTo>
                  <a:lnTo>
                    <a:pt x="1993" y="903"/>
                  </a:lnTo>
                  <a:lnTo>
                    <a:pt x="1993" y="903"/>
                  </a:lnTo>
                  <a:lnTo>
                    <a:pt x="1995" y="903"/>
                  </a:lnTo>
                  <a:lnTo>
                    <a:pt x="1995" y="903"/>
                  </a:lnTo>
                  <a:lnTo>
                    <a:pt x="1998" y="903"/>
                  </a:lnTo>
                  <a:lnTo>
                    <a:pt x="1998" y="903"/>
                  </a:lnTo>
                  <a:lnTo>
                    <a:pt x="2000" y="903"/>
                  </a:lnTo>
                  <a:lnTo>
                    <a:pt x="2000" y="905"/>
                  </a:lnTo>
                  <a:lnTo>
                    <a:pt x="2007" y="905"/>
                  </a:lnTo>
                  <a:lnTo>
                    <a:pt x="2007" y="906"/>
                  </a:lnTo>
                  <a:lnTo>
                    <a:pt x="2012" y="906"/>
                  </a:lnTo>
                  <a:lnTo>
                    <a:pt x="2012" y="908"/>
                  </a:lnTo>
                  <a:lnTo>
                    <a:pt x="2014" y="908"/>
                  </a:lnTo>
                  <a:lnTo>
                    <a:pt x="2014" y="910"/>
                  </a:lnTo>
                  <a:lnTo>
                    <a:pt x="2017" y="910"/>
                  </a:lnTo>
                  <a:lnTo>
                    <a:pt x="2017" y="911"/>
                  </a:lnTo>
                  <a:lnTo>
                    <a:pt x="2019" y="911"/>
                  </a:lnTo>
                  <a:lnTo>
                    <a:pt x="2019" y="911"/>
                  </a:lnTo>
                  <a:lnTo>
                    <a:pt x="2029" y="911"/>
                  </a:lnTo>
                  <a:lnTo>
                    <a:pt x="2029" y="911"/>
                  </a:lnTo>
                  <a:lnTo>
                    <a:pt x="2031" y="911"/>
                  </a:lnTo>
                  <a:lnTo>
                    <a:pt x="2031" y="913"/>
                  </a:lnTo>
                  <a:lnTo>
                    <a:pt x="2034" y="913"/>
                  </a:lnTo>
                  <a:lnTo>
                    <a:pt x="2034" y="913"/>
                  </a:lnTo>
                  <a:lnTo>
                    <a:pt x="2036" y="913"/>
                  </a:lnTo>
                  <a:lnTo>
                    <a:pt x="2036" y="913"/>
                  </a:lnTo>
                  <a:lnTo>
                    <a:pt x="2041" y="913"/>
                  </a:lnTo>
                  <a:lnTo>
                    <a:pt x="2041" y="914"/>
                  </a:lnTo>
                  <a:lnTo>
                    <a:pt x="2043" y="914"/>
                  </a:lnTo>
                  <a:lnTo>
                    <a:pt x="2043" y="914"/>
                  </a:lnTo>
                  <a:lnTo>
                    <a:pt x="2048" y="914"/>
                  </a:lnTo>
                  <a:lnTo>
                    <a:pt x="2048" y="916"/>
                  </a:lnTo>
                  <a:lnTo>
                    <a:pt x="2053" y="916"/>
                  </a:lnTo>
                  <a:lnTo>
                    <a:pt x="2053" y="916"/>
                  </a:lnTo>
                  <a:lnTo>
                    <a:pt x="2055" y="916"/>
                  </a:lnTo>
                  <a:lnTo>
                    <a:pt x="2055" y="916"/>
                  </a:lnTo>
                  <a:lnTo>
                    <a:pt x="2058" y="916"/>
                  </a:lnTo>
                  <a:lnTo>
                    <a:pt x="2058" y="918"/>
                  </a:lnTo>
                  <a:lnTo>
                    <a:pt x="2060" y="918"/>
                  </a:lnTo>
                  <a:lnTo>
                    <a:pt x="2060" y="918"/>
                  </a:lnTo>
                  <a:lnTo>
                    <a:pt x="2067" y="918"/>
                  </a:lnTo>
                  <a:lnTo>
                    <a:pt x="2067" y="919"/>
                  </a:lnTo>
                  <a:lnTo>
                    <a:pt x="2074" y="919"/>
                  </a:lnTo>
                  <a:lnTo>
                    <a:pt x="2074" y="919"/>
                  </a:lnTo>
                  <a:lnTo>
                    <a:pt x="2079" y="919"/>
                  </a:lnTo>
                  <a:lnTo>
                    <a:pt x="2079" y="921"/>
                  </a:lnTo>
                  <a:lnTo>
                    <a:pt x="2081" y="921"/>
                  </a:lnTo>
                  <a:lnTo>
                    <a:pt x="2081" y="921"/>
                  </a:lnTo>
                  <a:lnTo>
                    <a:pt x="2084" y="921"/>
                  </a:lnTo>
                  <a:lnTo>
                    <a:pt x="2084" y="922"/>
                  </a:lnTo>
                  <a:lnTo>
                    <a:pt x="2089" y="922"/>
                  </a:lnTo>
                  <a:lnTo>
                    <a:pt x="2089" y="922"/>
                  </a:lnTo>
                  <a:lnTo>
                    <a:pt x="2091" y="922"/>
                  </a:lnTo>
                  <a:lnTo>
                    <a:pt x="2091" y="924"/>
                  </a:lnTo>
                  <a:lnTo>
                    <a:pt x="2096" y="924"/>
                  </a:lnTo>
                  <a:lnTo>
                    <a:pt x="2096" y="924"/>
                  </a:lnTo>
                  <a:lnTo>
                    <a:pt x="2098" y="924"/>
                  </a:lnTo>
                  <a:lnTo>
                    <a:pt x="2098" y="926"/>
                  </a:lnTo>
                  <a:lnTo>
                    <a:pt x="2101" y="926"/>
                  </a:lnTo>
                  <a:lnTo>
                    <a:pt x="2101" y="926"/>
                  </a:lnTo>
                  <a:lnTo>
                    <a:pt x="2103" y="926"/>
                  </a:lnTo>
                  <a:lnTo>
                    <a:pt x="2103" y="927"/>
                  </a:lnTo>
                  <a:lnTo>
                    <a:pt x="2108" y="927"/>
                  </a:lnTo>
                  <a:lnTo>
                    <a:pt x="2108" y="927"/>
                  </a:lnTo>
                  <a:lnTo>
                    <a:pt x="2112" y="927"/>
                  </a:lnTo>
                  <a:lnTo>
                    <a:pt x="2112" y="929"/>
                  </a:lnTo>
                  <a:lnTo>
                    <a:pt x="2117" y="929"/>
                  </a:lnTo>
                  <a:lnTo>
                    <a:pt x="2117" y="929"/>
                  </a:lnTo>
                  <a:lnTo>
                    <a:pt x="2120" y="929"/>
                  </a:lnTo>
                  <a:lnTo>
                    <a:pt x="2120" y="929"/>
                  </a:lnTo>
                  <a:lnTo>
                    <a:pt x="2122" y="929"/>
                  </a:lnTo>
                  <a:lnTo>
                    <a:pt x="2122" y="931"/>
                  </a:lnTo>
                  <a:lnTo>
                    <a:pt x="2127" y="931"/>
                  </a:lnTo>
                  <a:lnTo>
                    <a:pt x="2127" y="932"/>
                  </a:lnTo>
                  <a:lnTo>
                    <a:pt x="2129" y="932"/>
                  </a:lnTo>
                  <a:lnTo>
                    <a:pt x="2129" y="932"/>
                  </a:lnTo>
                  <a:lnTo>
                    <a:pt x="2132" y="932"/>
                  </a:lnTo>
                  <a:lnTo>
                    <a:pt x="2132" y="934"/>
                  </a:lnTo>
                  <a:lnTo>
                    <a:pt x="2134" y="934"/>
                  </a:lnTo>
                  <a:lnTo>
                    <a:pt x="2134" y="934"/>
                  </a:lnTo>
                  <a:lnTo>
                    <a:pt x="2136" y="934"/>
                  </a:lnTo>
                  <a:lnTo>
                    <a:pt x="2136" y="935"/>
                  </a:lnTo>
                  <a:lnTo>
                    <a:pt x="2139" y="935"/>
                  </a:lnTo>
                  <a:lnTo>
                    <a:pt x="2139" y="935"/>
                  </a:lnTo>
                  <a:lnTo>
                    <a:pt x="2146" y="935"/>
                  </a:lnTo>
                  <a:lnTo>
                    <a:pt x="2146" y="935"/>
                  </a:lnTo>
                  <a:lnTo>
                    <a:pt x="2151" y="935"/>
                  </a:lnTo>
                  <a:lnTo>
                    <a:pt x="2151" y="937"/>
                  </a:lnTo>
                  <a:lnTo>
                    <a:pt x="2153" y="937"/>
                  </a:lnTo>
                  <a:lnTo>
                    <a:pt x="2153" y="939"/>
                  </a:lnTo>
                  <a:lnTo>
                    <a:pt x="2155" y="939"/>
                  </a:lnTo>
                  <a:lnTo>
                    <a:pt x="2155" y="940"/>
                  </a:lnTo>
                  <a:lnTo>
                    <a:pt x="2158" y="940"/>
                  </a:lnTo>
                  <a:lnTo>
                    <a:pt x="2158" y="940"/>
                  </a:lnTo>
                  <a:lnTo>
                    <a:pt x="2160" y="940"/>
                  </a:lnTo>
                  <a:lnTo>
                    <a:pt x="2160" y="940"/>
                  </a:lnTo>
                  <a:lnTo>
                    <a:pt x="2163" y="940"/>
                  </a:lnTo>
                  <a:lnTo>
                    <a:pt x="2163" y="942"/>
                  </a:lnTo>
                  <a:lnTo>
                    <a:pt x="2167" y="942"/>
                  </a:lnTo>
                  <a:lnTo>
                    <a:pt x="2167" y="942"/>
                  </a:lnTo>
                  <a:lnTo>
                    <a:pt x="2170" y="942"/>
                  </a:lnTo>
                  <a:lnTo>
                    <a:pt x="2170" y="943"/>
                  </a:lnTo>
                  <a:lnTo>
                    <a:pt x="2175" y="943"/>
                  </a:lnTo>
                  <a:lnTo>
                    <a:pt x="2175" y="943"/>
                  </a:lnTo>
                  <a:lnTo>
                    <a:pt x="2177" y="943"/>
                  </a:lnTo>
                  <a:lnTo>
                    <a:pt x="2177" y="945"/>
                  </a:lnTo>
                  <a:lnTo>
                    <a:pt x="2187" y="945"/>
                  </a:lnTo>
                  <a:lnTo>
                    <a:pt x="2187" y="945"/>
                  </a:lnTo>
                  <a:lnTo>
                    <a:pt x="2189" y="945"/>
                  </a:lnTo>
                  <a:lnTo>
                    <a:pt x="2189" y="945"/>
                  </a:lnTo>
                  <a:lnTo>
                    <a:pt x="2196" y="945"/>
                  </a:lnTo>
                  <a:lnTo>
                    <a:pt x="2196" y="945"/>
                  </a:lnTo>
                  <a:lnTo>
                    <a:pt x="2198" y="945"/>
                  </a:lnTo>
                  <a:lnTo>
                    <a:pt x="2198" y="947"/>
                  </a:lnTo>
                  <a:lnTo>
                    <a:pt x="2201" y="947"/>
                  </a:lnTo>
                  <a:lnTo>
                    <a:pt x="2201" y="948"/>
                  </a:lnTo>
                  <a:lnTo>
                    <a:pt x="2206" y="948"/>
                  </a:lnTo>
                  <a:lnTo>
                    <a:pt x="2206" y="948"/>
                  </a:lnTo>
                  <a:lnTo>
                    <a:pt x="2208" y="948"/>
                  </a:lnTo>
                  <a:lnTo>
                    <a:pt x="2208" y="950"/>
                  </a:lnTo>
                  <a:lnTo>
                    <a:pt x="2210" y="950"/>
                  </a:lnTo>
                  <a:lnTo>
                    <a:pt x="2210" y="950"/>
                  </a:lnTo>
                  <a:lnTo>
                    <a:pt x="2213" y="950"/>
                  </a:lnTo>
                  <a:lnTo>
                    <a:pt x="2213" y="951"/>
                  </a:lnTo>
                  <a:lnTo>
                    <a:pt x="2218" y="951"/>
                  </a:lnTo>
                  <a:lnTo>
                    <a:pt x="2218" y="951"/>
                  </a:lnTo>
                  <a:lnTo>
                    <a:pt x="2222" y="951"/>
                  </a:lnTo>
                  <a:lnTo>
                    <a:pt x="2222" y="953"/>
                  </a:lnTo>
                  <a:lnTo>
                    <a:pt x="2227" y="953"/>
                  </a:lnTo>
                  <a:lnTo>
                    <a:pt x="2227" y="953"/>
                  </a:lnTo>
                  <a:lnTo>
                    <a:pt x="2230" y="953"/>
                  </a:lnTo>
                  <a:lnTo>
                    <a:pt x="2230" y="953"/>
                  </a:lnTo>
                  <a:lnTo>
                    <a:pt x="2232" y="953"/>
                  </a:lnTo>
                  <a:lnTo>
                    <a:pt x="2232" y="955"/>
                  </a:lnTo>
                  <a:lnTo>
                    <a:pt x="2234" y="955"/>
                  </a:lnTo>
                  <a:lnTo>
                    <a:pt x="2234" y="955"/>
                  </a:lnTo>
                  <a:lnTo>
                    <a:pt x="2237" y="955"/>
                  </a:lnTo>
                  <a:lnTo>
                    <a:pt x="2237" y="956"/>
                  </a:lnTo>
                  <a:lnTo>
                    <a:pt x="2241" y="956"/>
                  </a:lnTo>
                  <a:lnTo>
                    <a:pt x="2241" y="956"/>
                  </a:lnTo>
                  <a:lnTo>
                    <a:pt x="2246" y="956"/>
                  </a:lnTo>
                  <a:lnTo>
                    <a:pt x="2246" y="956"/>
                  </a:lnTo>
                  <a:lnTo>
                    <a:pt x="2261" y="956"/>
                  </a:lnTo>
                  <a:lnTo>
                    <a:pt x="2261" y="958"/>
                  </a:lnTo>
                  <a:lnTo>
                    <a:pt x="2265" y="958"/>
                  </a:lnTo>
                  <a:lnTo>
                    <a:pt x="2265" y="958"/>
                  </a:lnTo>
                  <a:lnTo>
                    <a:pt x="2268" y="958"/>
                  </a:lnTo>
                  <a:lnTo>
                    <a:pt x="2268" y="960"/>
                  </a:lnTo>
                  <a:lnTo>
                    <a:pt x="2273" y="960"/>
                  </a:lnTo>
                  <a:lnTo>
                    <a:pt x="2273" y="960"/>
                  </a:lnTo>
                  <a:lnTo>
                    <a:pt x="2277" y="960"/>
                  </a:lnTo>
                  <a:lnTo>
                    <a:pt x="2277" y="960"/>
                  </a:lnTo>
                  <a:lnTo>
                    <a:pt x="2282" y="960"/>
                  </a:lnTo>
                  <a:lnTo>
                    <a:pt x="2282" y="961"/>
                  </a:lnTo>
                  <a:lnTo>
                    <a:pt x="2287" y="961"/>
                  </a:lnTo>
                  <a:lnTo>
                    <a:pt x="2287" y="963"/>
                  </a:lnTo>
                  <a:lnTo>
                    <a:pt x="2289" y="963"/>
                  </a:lnTo>
                  <a:lnTo>
                    <a:pt x="2289" y="963"/>
                  </a:lnTo>
                  <a:lnTo>
                    <a:pt x="2292" y="963"/>
                  </a:lnTo>
                  <a:lnTo>
                    <a:pt x="2292" y="964"/>
                  </a:lnTo>
                  <a:lnTo>
                    <a:pt x="2294" y="964"/>
                  </a:lnTo>
                  <a:lnTo>
                    <a:pt x="2294" y="964"/>
                  </a:lnTo>
                  <a:lnTo>
                    <a:pt x="2296" y="964"/>
                  </a:lnTo>
                  <a:lnTo>
                    <a:pt x="2296" y="966"/>
                  </a:lnTo>
                  <a:lnTo>
                    <a:pt x="2299" y="966"/>
                  </a:lnTo>
                  <a:lnTo>
                    <a:pt x="2299" y="966"/>
                  </a:lnTo>
                  <a:lnTo>
                    <a:pt x="2301" y="966"/>
                  </a:lnTo>
                  <a:lnTo>
                    <a:pt x="2301" y="966"/>
                  </a:lnTo>
                  <a:lnTo>
                    <a:pt x="2308" y="966"/>
                  </a:lnTo>
                  <a:lnTo>
                    <a:pt x="2308" y="966"/>
                  </a:lnTo>
                  <a:lnTo>
                    <a:pt x="2311" y="966"/>
                  </a:lnTo>
                  <a:lnTo>
                    <a:pt x="2311" y="968"/>
                  </a:lnTo>
                  <a:lnTo>
                    <a:pt x="2316" y="968"/>
                  </a:lnTo>
                  <a:lnTo>
                    <a:pt x="2316" y="968"/>
                  </a:lnTo>
                  <a:lnTo>
                    <a:pt x="2318" y="968"/>
                  </a:lnTo>
                  <a:lnTo>
                    <a:pt x="2318" y="968"/>
                  </a:lnTo>
                  <a:lnTo>
                    <a:pt x="2320" y="968"/>
                  </a:lnTo>
                  <a:lnTo>
                    <a:pt x="2320" y="969"/>
                  </a:lnTo>
                  <a:lnTo>
                    <a:pt x="2330" y="969"/>
                  </a:lnTo>
                  <a:lnTo>
                    <a:pt x="2330" y="971"/>
                  </a:lnTo>
                  <a:lnTo>
                    <a:pt x="2332" y="971"/>
                  </a:lnTo>
                  <a:lnTo>
                    <a:pt x="2332" y="971"/>
                  </a:lnTo>
                  <a:lnTo>
                    <a:pt x="2347" y="971"/>
                  </a:lnTo>
                  <a:lnTo>
                    <a:pt x="2347" y="971"/>
                  </a:lnTo>
                  <a:lnTo>
                    <a:pt x="2351" y="971"/>
                  </a:lnTo>
                  <a:lnTo>
                    <a:pt x="2351" y="971"/>
                  </a:lnTo>
                  <a:lnTo>
                    <a:pt x="2356" y="971"/>
                  </a:lnTo>
                  <a:lnTo>
                    <a:pt x="2356" y="972"/>
                  </a:lnTo>
                  <a:lnTo>
                    <a:pt x="2361" y="972"/>
                  </a:lnTo>
                  <a:lnTo>
                    <a:pt x="2361" y="972"/>
                  </a:lnTo>
                  <a:lnTo>
                    <a:pt x="2366" y="972"/>
                  </a:lnTo>
                  <a:lnTo>
                    <a:pt x="2366" y="972"/>
                  </a:lnTo>
                  <a:lnTo>
                    <a:pt x="2368" y="972"/>
                  </a:lnTo>
                  <a:lnTo>
                    <a:pt x="2368" y="974"/>
                  </a:lnTo>
                  <a:lnTo>
                    <a:pt x="2370" y="974"/>
                  </a:lnTo>
                  <a:lnTo>
                    <a:pt x="2370" y="974"/>
                  </a:lnTo>
                  <a:lnTo>
                    <a:pt x="2378" y="974"/>
                  </a:lnTo>
                  <a:lnTo>
                    <a:pt x="2378" y="974"/>
                  </a:lnTo>
                  <a:lnTo>
                    <a:pt x="2380" y="974"/>
                  </a:lnTo>
                  <a:lnTo>
                    <a:pt x="2380" y="976"/>
                  </a:lnTo>
                  <a:lnTo>
                    <a:pt x="2390" y="976"/>
                  </a:lnTo>
                  <a:lnTo>
                    <a:pt x="2390" y="976"/>
                  </a:lnTo>
                  <a:lnTo>
                    <a:pt x="2392" y="976"/>
                  </a:lnTo>
                  <a:lnTo>
                    <a:pt x="2392" y="979"/>
                  </a:lnTo>
                  <a:lnTo>
                    <a:pt x="2397" y="979"/>
                  </a:lnTo>
                  <a:lnTo>
                    <a:pt x="2397" y="979"/>
                  </a:lnTo>
                  <a:lnTo>
                    <a:pt x="2399" y="979"/>
                  </a:lnTo>
                  <a:lnTo>
                    <a:pt x="2399" y="980"/>
                  </a:lnTo>
                  <a:lnTo>
                    <a:pt x="2409" y="980"/>
                  </a:lnTo>
                  <a:lnTo>
                    <a:pt x="2409" y="980"/>
                  </a:lnTo>
                  <a:lnTo>
                    <a:pt x="2418" y="980"/>
                  </a:lnTo>
                  <a:lnTo>
                    <a:pt x="2418" y="980"/>
                  </a:lnTo>
                  <a:lnTo>
                    <a:pt x="2421" y="980"/>
                  </a:lnTo>
                  <a:lnTo>
                    <a:pt x="2421" y="982"/>
                  </a:lnTo>
                  <a:lnTo>
                    <a:pt x="2425" y="982"/>
                  </a:lnTo>
                  <a:lnTo>
                    <a:pt x="2425" y="982"/>
                  </a:lnTo>
                  <a:lnTo>
                    <a:pt x="2430" y="982"/>
                  </a:lnTo>
                  <a:lnTo>
                    <a:pt x="2430" y="982"/>
                  </a:lnTo>
                  <a:lnTo>
                    <a:pt x="2435" y="982"/>
                  </a:lnTo>
                  <a:lnTo>
                    <a:pt x="2435" y="984"/>
                  </a:lnTo>
                  <a:lnTo>
                    <a:pt x="2440" y="984"/>
                  </a:lnTo>
                  <a:lnTo>
                    <a:pt x="2440" y="985"/>
                  </a:lnTo>
                  <a:lnTo>
                    <a:pt x="2447" y="985"/>
                  </a:lnTo>
                  <a:lnTo>
                    <a:pt x="2447" y="985"/>
                  </a:lnTo>
                  <a:lnTo>
                    <a:pt x="2452" y="985"/>
                  </a:lnTo>
                  <a:lnTo>
                    <a:pt x="2452" y="987"/>
                  </a:lnTo>
                  <a:lnTo>
                    <a:pt x="2454" y="987"/>
                  </a:lnTo>
                  <a:lnTo>
                    <a:pt x="2454" y="987"/>
                  </a:lnTo>
                  <a:lnTo>
                    <a:pt x="2456" y="987"/>
                  </a:lnTo>
                  <a:lnTo>
                    <a:pt x="2456" y="989"/>
                  </a:lnTo>
                  <a:lnTo>
                    <a:pt x="2464" y="989"/>
                  </a:lnTo>
                  <a:lnTo>
                    <a:pt x="2464" y="989"/>
                  </a:lnTo>
                  <a:lnTo>
                    <a:pt x="2471" y="989"/>
                  </a:lnTo>
                  <a:lnTo>
                    <a:pt x="2471" y="989"/>
                  </a:lnTo>
                  <a:lnTo>
                    <a:pt x="2476" y="989"/>
                  </a:lnTo>
                  <a:lnTo>
                    <a:pt x="2476" y="990"/>
                  </a:lnTo>
                  <a:lnTo>
                    <a:pt x="2480" y="990"/>
                  </a:lnTo>
                  <a:lnTo>
                    <a:pt x="2480" y="990"/>
                  </a:lnTo>
                  <a:lnTo>
                    <a:pt x="2490" y="990"/>
                  </a:lnTo>
                  <a:lnTo>
                    <a:pt x="2490" y="990"/>
                  </a:lnTo>
                  <a:lnTo>
                    <a:pt x="2492" y="990"/>
                  </a:lnTo>
                  <a:lnTo>
                    <a:pt x="2492" y="993"/>
                  </a:lnTo>
                  <a:lnTo>
                    <a:pt x="2495" y="993"/>
                  </a:lnTo>
                  <a:lnTo>
                    <a:pt x="2495" y="993"/>
                  </a:lnTo>
                  <a:lnTo>
                    <a:pt x="2497" y="993"/>
                  </a:lnTo>
                  <a:lnTo>
                    <a:pt x="2497" y="993"/>
                  </a:lnTo>
                  <a:lnTo>
                    <a:pt x="2507" y="993"/>
                  </a:lnTo>
                  <a:lnTo>
                    <a:pt x="2507" y="993"/>
                  </a:lnTo>
                  <a:lnTo>
                    <a:pt x="2509" y="993"/>
                  </a:lnTo>
                  <a:lnTo>
                    <a:pt x="2509" y="995"/>
                  </a:lnTo>
                  <a:lnTo>
                    <a:pt x="2526" y="995"/>
                  </a:lnTo>
                  <a:lnTo>
                    <a:pt x="2526" y="997"/>
                  </a:lnTo>
                  <a:lnTo>
                    <a:pt x="2528" y="997"/>
                  </a:lnTo>
                  <a:lnTo>
                    <a:pt x="2528" y="997"/>
                  </a:lnTo>
                  <a:lnTo>
                    <a:pt x="2538" y="997"/>
                  </a:lnTo>
                  <a:lnTo>
                    <a:pt x="2538" y="997"/>
                  </a:lnTo>
                  <a:lnTo>
                    <a:pt x="2545" y="997"/>
                  </a:lnTo>
                  <a:lnTo>
                    <a:pt x="2545" y="997"/>
                  </a:lnTo>
                  <a:lnTo>
                    <a:pt x="2552" y="997"/>
                  </a:lnTo>
                  <a:lnTo>
                    <a:pt x="2552" y="998"/>
                  </a:lnTo>
                  <a:lnTo>
                    <a:pt x="2564" y="998"/>
                  </a:lnTo>
                  <a:lnTo>
                    <a:pt x="2564" y="1000"/>
                  </a:lnTo>
                  <a:lnTo>
                    <a:pt x="2569" y="1000"/>
                  </a:lnTo>
                  <a:lnTo>
                    <a:pt x="2569" y="1000"/>
                  </a:lnTo>
                  <a:lnTo>
                    <a:pt x="2571" y="1000"/>
                  </a:lnTo>
                  <a:lnTo>
                    <a:pt x="2571" y="1000"/>
                  </a:lnTo>
                  <a:lnTo>
                    <a:pt x="2574" y="1000"/>
                  </a:lnTo>
                  <a:lnTo>
                    <a:pt x="2574" y="1000"/>
                  </a:lnTo>
                  <a:lnTo>
                    <a:pt x="2578" y="1000"/>
                  </a:lnTo>
                  <a:lnTo>
                    <a:pt x="2578" y="1001"/>
                  </a:lnTo>
                  <a:lnTo>
                    <a:pt x="2590" y="1001"/>
                  </a:lnTo>
                  <a:lnTo>
                    <a:pt x="2590" y="1003"/>
                  </a:lnTo>
                  <a:lnTo>
                    <a:pt x="2593" y="1003"/>
                  </a:lnTo>
                  <a:lnTo>
                    <a:pt x="2593" y="1003"/>
                  </a:lnTo>
                  <a:lnTo>
                    <a:pt x="2595" y="1003"/>
                  </a:lnTo>
                  <a:lnTo>
                    <a:pt x="2595" y="1003"/>
                  </a:lnTo>
                  <a:lnTo>
                    <a:pt x="2597" y="1003"/>
                  </a:lnTo>
                  <a:lnTo>
                    <a:pt x="2597" y="1005"/>
                  </a:lnTo>
                  <a:lnTo>
                    <a:pt x="2605" y="1005"/>
                  </a:lnTo>
                  <a:lnTo>
                    <a:pt x="2605" y="1005"/>
                  </a:lnTo>
                  <a:lnTo>
                    <a:pt x="2609" y="1005"/>
                  </a:lnTo>
                  <a:lnTo>
                    <a:pt x="2609" y="1006"/>
                  </a:lnTo>
                  <a:lnTo>
                    <a:pt x="2612" y="1006"/>
                  </a:lnTo>
                  <a:lnTo>
                    <a:pt x="2612" y="1006"/>
                  </a:lnTo>
                  <a:lnTo>
                    <a:pt x="2614" y="1006"/>
                  </a:lnTo>
                  <a:lnTo>
                    <a:pt x="2614" y="1006"/>
                  </a:lnTo>
                  <a:lnTo>
                    <a:pt x="2617" y="1006"/>
                  </a:lnTo>
                  <a:lnTo>
                    <a:pt x="2617" y="1006"/>
                  </a:lnTo>
                  <a:lnTo>
                    <a:pt x="2624" y="1006"/>
                  </a:lnTo>
                  <a:lnTo>
                    <a:pt x="2624" y="1008"/>
                  </a:lnTo>
                  <a:lnTo>
                    <a:pt x="2626" y="1008"/>
                  </a:lnTo>
                  <a:lnTo>
                    <a:pt x="2626" y="1008"/>
                  </a:lnTo>
                  <a:lnTo>
                    <a:pt x="2629" y="1008"/>
                  </a:lnTo>
                  <a:lnTo>
                    <a:pt x="2629" y="1008"/>
                  </a:lnTo>
                  <a:lnTo>
                    <a:pt x="2636" y="1008"/>
                  </a:lnTo>
                  <a:lnTo>
                    <a:pt x="2636" y="1010"/>
                  </a:lnTo>
                  <a:lnTo>
                    <a:pt x="2638" y="1010"/>
                  </a:lnTo>
                  <a:lnTo>
                    <a:pt x="2638" y="1010"/>
                  </a:lnTo>
                  <a:lnTo>
                    <a:pt x="2643" y="1010"/>
                  </a:lnTo>
                  <a:lnTo>
                    <a:pt x="2643" y="1011"/>
                  </a:lnTo>
                  <a:lnTo>
                    <a:pt x="2645" y="1011"/>
                  </a:lnTo>
                  <a:lnTo>
                    <a:pt x="2645" y="1011"/>
                  </a:lnTo>
                  <a:lnTo>
                    <a:pt x="2650" y="1011"/>
                  </a:lnTo>
                  <a:lnTo>
                    <a:pt x="2650" y="1013"/>
                  </a:lnTo>
                  <a:lnTo>
                    <a:pt x="2652" y="1013"/>
                  </a:lnTo>
                  <a:lnTo>
                    <a:pt x="2652" y="1013"/>
                  </a:lnTo>
                  <a:lnTo>
                    <a:pt x="2655" y="1013"/>
                  </a:lnTo>
                  <a:lnTo>
                    <a:pt x="2655" y="1013"/>
                  </a:lnTo>
                  <a:lnTo>
                    <a:pt x="2664" y="1013"/>
                  </a:lnTo>
                  <a:lnTo>
                    <a:pt x="2664" y="1013"/>
                  </a:lnTo>
                  <a:lnTo>
                    <a:pt x="2667" y="1013"/>
                  </a:lnTo>
                  <a:lnTo>
                    <a:pt x="2667" y="1014"/>
                  </a:lnTo>
                  <a:lnTo>
                    <a:pt x="2679" y="1014"/>
                  </a:lnTo>
                  <a:lnTo>
                    <a:pt x="2679" y="1014"/>
                  </a:lnTo>
                  <a:lnTo>
                    <a:pt x="2686" y="1014"/>
                  </a:lnTo>
                  <a:lnTo>
                    <a:pt x="2686" y="1014"/>
                  </a:lnTo>
                  <a:lnTo>
                    <a:pt x="2693" y="1014"/>
                  </a:lnTo>
                  <a:lnTo>
                    <a:pt x="2693" y="1016"/>
                  </a:lnTo>
                  <a:lnTo>
                    <a:pt x="2695" y="1016"/>
                  </a:lnTo>
                  <a:lnTo>
                    <a:pt x="2695" y="1016"/>
                  </a:lnTo>
                  <a:lnTo>
                    <a:pt x="2698" y="1016"/>
                  </a:lnTo>
                  <a:lnTo>
                    <a:pt x="2698" y="1016"/>
                  </a:lnTo>
                  <a:lnTo>
                    <a:pt x="2703" y="1016"/>
                  </a:lnTo>
                  <a:lnTo>
                    <a:pt x="2703" y="1018"/>
                  </a:lnTo>
                  <a:lnTo>
                    <a:pt x="2712" y="1018"/>
                  </a:lnTo>
                  <a:lnTo>
                    <a:pt x="2712" y="1019"/>
                  </a:lnTo>
                  <a:lnTo>
                    <a:pt x="2717" y="1019"/>
                  </a:lnTo>
                  <a:lnTo>
                    <a:pt x="2717" y="1019"/>
                  </a:lnTo>
                  <a:lnTo>
                    <a:pt x="2722" y="1019"/>
                  </a:lnTo>
                  <a:lnTo>
                    <a:pt x="2722" y="1019"/>
                  </a:lnTo>
                  <a:lnTo>
                    <a:pt x="2729" y="1019"/>
                  </a:lnTo>
                  <a:lnTo>
                    <a:pt x="2729" y="1019"/>
                  </a:lnTo>
                  <a:lnTo>
                    <a:pt x="2731" y="1019"/>
                  </a:lnTo>
                  <a:lnTo>
                    <a:pt x="2731" y="1021"/>
                  </a:lnTo>
                  <a:lnTo>
                    <a:pt x="2736" y="1021"/>
                  </a:lnTo>
                  <a:lnTo>
                    <a:pt x="2736" y="1021"/>
                  </a:lnTo>
                  <a:lnTo>
                    <a:pt x="2738" y="1021"/>
                  </a:lnTo>
                  <a:lnTo>
                    <a:pt x="2738" y="1022"/>
                  </a:lnTo>
                  <a:lnTo>
                    <a:pt x="2743" y="1022"/>
                  </a:lnTo>
                  <a:lnTo>
                    <a:pt x="2743" y="1022"/>
                  </a:lnTo>
                  <a:lnTo>
                    <a:pt x="2746" y="1022"/>
                  </a:lnTo>
                  <a:lnTo>
                    <a:pt x="2746" y="1024"/>
                  </a:lnTo>
                  <a:lnTo>
                    <a:pt x="2748" y="1024"/>
                  </a:lnTo>
                  <a:lnTo>
                    <a:pt x="2748" y="1026"/>
                  </a:lnTo>
                  <a:lnTo>
                    <a:pt x="2750" y="1026"/>
                  </a:lnTo>
                  <a:lnTo>
                    <a:pt x="2750" y="1026"/>
                  </a:lnTo>
                  <a:lnTo>
                    <a:pt x="2755" y="1026"/>
                  </a:lnTo>
                  <a:lnTo>
                    <a:pt x="2755" y="1026"/>
                  </a:lnTo>
                  <a:lnTo>
                    <a:pt x="2765" y="1026"/>
                  </a:lnTo>
                  <a:lnTo>
                    <a:pt x="2765" y="1027"/>
                  </a:lnTo>
                  <a:lnTo>
                    <a:pt x="2769" y="1027"/>
                  </a:lnTo>
                  <a:lnTo>
                    <a:pt x="2769" y="1027"/>
                  </a:lnTo>
                  <a:lnTo>
                    <a:pt x="2784" y="1027"/>
                  </a:lnTo>
                  <a:lnTo>
                    <a:pt x="2784" y="1027"/>
                  </a:lnTo>
                  <a:lnTo>
                    <a:pt x="2786" y="1027"/>
                  </a:lnTo>
                  <a:lnTo>
                    <a:pt x="2786" y="1029"/>
                  </a:lnTo>
                  <a:lnTo>
                    <a:pt x="2789" y="1029"/>
                  </a:lnTo>
                  <a:lnTo>
                    <a:pt x="2789" y="1030"/>
                  </a:lnTo>
                  <a:lnTo>
                    <a:pt x="2793" y="1030"/>
                  </a:lnTo>
                  <a:lnTo>
                    <a:pt x="2793" y="1030"/>
                  </a:lnTo>
                  <a:lnTo>
                    <a:pt x="2796" y="1030"/>
                  </a:lnTo>
                  <a:lnTo>
                    <a:pt x="2796" y="1030"/>
                  </a:lnTo>
                  <a:lnTo>
                    <a:pt x="2801" y="1030"/>
                  </a:lnTo>
                  <a:lnTo>
                    <a:pt x="2801" y="1030"/>
                  </a:lnTo>
                  <a:lnTo>
                    <a:pt x="2803" y="1030"/>
                  </a:lnTo>
                  <a:lnTo>
                    <a:pt x="2803" y="1032"/>
                  </a:lnTo>
                  <a:lnTo>
                    <a:pt x="2805" y="1032"/>
                  </a:lnTo>
                  <a:lnTo>
                    <a:pt x="2805" y="1032"/>
                  </a:lnTo>
                  <a:lnTo>
                    <a:pt x="2810" y="1032"/>
                  </a:lnTo>
                  <a:lnTo>
                    <a:pt x="2810" y="1032"/>
                  </a:lnTo>
                  <a:lnTo>
                    <a:pt x="2812" y="1032"/>
                  </a:lnTo>
                  <a:lnTo>
                    <a:pt x="2812" y="1034"/>
                  </a:lnTo>
                  <a:lnTo>
                    <a:pt x="2824" y="1034"/>
                  </a:lnTo>
                  <a:lnTo>
                    <a:pt x="2824" y="1034"/>
                  </a:lnTo>
                  <a:lnTo>
                    <a:pt x="2827" y="1034"/>
                  </a:lnTo>
                  <a:lnTo>
                    <a:pt x="2827" y="1035"/>
                  </a:lnTo>
                  <a:lnTo>
                    <a:pt x="2829" y="1035"/>
                  </a:lnTo>
                  <a:lnTo>
                    <a:pt x="2829" y="1035"/>
                  </a:lnTo>
                  <a:lnTo>
                    <a:pt x="2834" y="1035"/>
                  </a:lnTo>
                  <a:lnTo>
                    <a:pt x="2834" y="1035"/>
                  </a:lnTo>
                  <a:lnTo>
                    <a:pt x="2844" y="1035"/>
                  </a:lnTo>
                  <a:lnTo>
                    <a:pt x="2844" y="1037"/>
                  </a:lnTo>
                  <a:lnTo>
                    <a:pt x="2846" y="1037"/>
                  </a:lnTo>
                  <a:lnTo>
                    <a:pt x="2846" y="1037"/>
                  </a:lnTo>
                  <a:lnTo>
                    <a:pt x="2848" y="1037"/>
                  </a:lnTo>
                  <a:lnTo>
                    <a:pt x="2848" y="1037"/>
                  </a:lnTo>
                  <a:lnTo>
                    <a:pt x="2865" y="1037"/>
                  </a:lnTo>
                  <a:lnTo>
                    <a:pt x="2865" y="1039"/>
                  </a:lnTo>
                  <a:lnTo>
                    <a:pt x="2877" y="1039"/>
                  </a:lnTo>
                  <a:lnTo>
                    <a:pt x="2877" y="1039"/>
                  </a:lnTo>
                  <a:lnTo>
                    <a:pt x="2887" y="1039"/>
                  </a:lnTo>
                  <a:lnTo>
                    <a:pt x="2887" y="1039"/>
                  </a:lnTo>
                  <a:lnTo>
                    <a:pt x="2889" y="1039"/>
                  </a:lnTo>
                  <a:lnTo>
                    <a:pt x="2889" y="1040"/>
                  </a:lnTo>
                  <a:lnTo>
                    <a:pt x="2894" y="1040"/>
                  </a:lnTo>
                  <a:lnTo>
                    <a:pt x="2894" y="1042"/>
                  </a:lnTo>
                  <a:lnTo>
                    <a:pt x="2901" y="1042"/>
                  </a:lnTo>
                  <a:lnTo>
                    <a:pt x="2901" y="1042"/>
                  </a:lnTo>
                  <a:lnTo>
                    <a:pt x="2915" y="1042"/>
                  </a:lnTo>
                  <a:lnTo>
                    <a:pt x="2915" y="1043"/>
                  </a:lnTo>
                  <a:lnTo>
                    <a:pt x="2922" y="1043"/>
                  </a:lnTo>
                  <a:lnTo>
                    <a:pt x="2922" y="1043"/>
                  </a:lnTo>
                  <a:lnTo>
                    <a:pt x="2932" y="1043"/>
                  </a:lnTo>
                  <a:lnTo>
                    <a:pt x="2932" y="1043"/>
                  </a:lnTo>
                  <a:lnTo>
                    <a:pt x="2944" y="1043"/>
                  </a:lnTo>
                  <a:lnTo>
                    <a:pt x="2944" y="1045"/>
                  </a:lnTo>
                  <a:lnTo>
                    <a:pt x="2946" y="1045"/>
                  </a:lnTo>
                  <a:lnTo>
                    <a:pt x="2946" y="1045"/>
                  </a:lnTo>
                  <a:lnTo>
                    <a:pt x="2949" y="1045"/>
                  </a:lnTo>
                  <a:lnTo>
                    <a:pt x="2949" y="1047"/>
                  </a:lnTo>
                  <a:lnTo>
                    <a:pt x="2951" y="1047"/>
                  </a:lnTo>
                  <a:lnTo>
                    <a:pt x="2951" y="1048"/>
                  </a:lnTo>
                  <a:lnTo>
                    <a:pt x="2956" y="1048"/>
                  </a:lnTo>
                  <a:lnTo>
                    <a:pt x="2956" y="1048"/>
                  </a:lnTo>
                  <a:lnTo>
                    <a:pt x="2961" y="1048"/>
                  </a:lnTo>
                  <a:lnTo>
                    <a:pt x="2961" y="1048"/>
                  </a:lnTo>
                  <a:lnTo>
                    <a:pt x="2963" y="1048"/>
                  </a:lnTo>
                  <a:lnTo>
                    <a:pt x="2963" y="1050"/>
                  </a:lnTo>
                  <a:lnTo>
                    <a:pt x="2965" y="1050"/>
                  </a:lnTo>
                  <a:lnTo>
                    <a:pt x="2965" y="1050"/>
                  </a:lnTo>
                  <a:lnTo>
                    <a:pt x="2968" y="1050"/>
                  </a:lnTo>
                  <a:lnTo>
                    <a:pt x="2968" y="1051"/>
                  </a:lnTo>
                  <a:lnTo>
                    <a:pt x="2970" y="1051"/>
                  </a:lnTo>
                  <a:lnTo>
                    <a:pt x="2970" y="1051"/>
                  </a:lnTo>
                  <a:lnTo>
                    <a:pt x="2975" y="1051"/>
                  </a:lnTo>
                  <a:lnTo>
                    <a:pt x="2975" y="1053"/>
                  </a:lnTo>
                  <a:lnTo>
                    <a:pt x="2989" y="1053"/>
                  </a:lnTo>
                  <a:lnTo>
                    <a:pt x="2989" y="1053"/>
                  </a:lnTo>
                  <a:lnTo>
                    <a:pt x="2994" y="1053"/>
                  </a:lnTo>
                  <a:lnTo>
                    <a:pt x="2994" y="1055"/>
                  </a:lnTo>
                  <a:lnTo>
                    <a:pt x="3001" y="1055"/>
                  </a:lnTo>
                  <a:lnTo>
                    <a:pt x="3001" y="1055"/>
                  </a:lnTo>
                  <a:lnTo>
                    <a:pt x="3006" y="1055"/>
                  </a:lnTo>
                  <a:lnTo>
                    <a:pt x="3006" y="1055"/>
                  </a:lnTo>
                  <a:lnTo>
                    <a:pt x="3008" y="1055"/>
                  </a:lnTo>
                  <a:lnTo>
                    <a:pt x="3008" y="1056"/>
                  </a:lnTo>
                  <a:lnTo>
                    <a:pt x="3025" y="1056"/>
                  </a:lnTo>
                  <a:lnTo>
                    <a:pt x="3025" y="1058"/>
                  </a:lnTo>
                  <a:lnTo>
                    <a:pt x="3035" y="1058"/>
                  </a:lnTo>
                  <a:lnTo>
                    <a:pt x="3035" y="1058"/>
                  </a:lnTo>
                  <a:lnTo>
                    <a:pt x="3039" y="1058"/>
                  </a:lnTo>
                  <a:lnTo>
                    <a:pt x="3039" y="1059"/>
                  </a:lnTo>
                  <a:lnTo>
                    <a:pt x="3049" y="1059"/>
                  </a:lnTo>
                  <a:lnTo>
                    <a:pt x="3049" y="1059"/>
                  </a:lnTo>
                  <a:lnTo>
                    <a:pt x="3051" y="1059"/>
                  </a:lnTo>
                  <a:lnTo>
                    <a:pt x="3051" y="1061"/>
                  </a:lnTo>
                  <a:lnTo>
                    <a:pt x="3056" y="1061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4DCA147B-B8B1-46E0-9EA7-67E49EA1941C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94851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Relative Proportion of </a:t>
            </a:r>
            <a:r>
              <a:rPr lang="en-US" altLang="en-US" sz="2800" dirty="0">
                <a:cs typeface="Arial" charset="0"/>
              </a:rPr>
              <a:t>Allogeneic </a:t>
            </a:r>
            <a:r>
              <a:rPr lang="en-US" sz="2800" dirty="0"/>
              <a:t>HCT Donor Types </a:t>
            </a:r>
            <a:r>
              <a:rPr lang="en-US" dirty="0"/>
              <a:t>in the US</a:t>
            </a:r>
            <a:r>
              <a:rPr lang="en-US" sz="2800" dirty="0"/>
              <a:t> by </a:t>
            </a:r>
            <a:r>
              <a:rPr lang="en-US" sz="2800" spc="-80" dirty="0"/>
              <a:t>Recipient </a:t>
            </a:r>
            <a:r>
              <a:rPr lang="en-US" sz="2800" dirty="0"/>
              <a:t>Age, 2015-2020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371600"/>
          <a:ext cx="1097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A446DA-D2FC-491E-A26B-6B2D41D5575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14CC947D-6549-4F57-ABB8-6988D05B48AB}"/>
              </a:ext>
            </a:extLst>
          </p:cNvPr>
          <p:cNvGraphicFramePr>
            <a:graphicFrameLocks noGrp="1"/>
          </p:cNvGraphicFramePr>
          <p:nvPr/>
        </p:nvGraphicFramePr>
        <p:xfrm>
          <a:off x="1207911" y="1828800"/>
          <a:ext cx="10142806" cy="27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3046">
                  <a:extLst>
                    <a:ext uri="{9D8B030D-6E8A-4147-A177-3AD203B41FA5}">
                      <a16:colId xmlns:a16="http://schemas.microsoft.com/office/drawing/2014/main" val="90126927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32200014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3857771923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845615778"/>
                    </a:ext>
                  </a:extLst>
                </a:gridCol>
                <a:gridCol w="2377440">
                  <a:extLst>
                    <a:ext uri="{9D8B030D-6E8A-4147-A177-3AD203B41FA5}">
                      <a16:colId xmlns:a16="http://schemas.microsoft.com/office/drawing/2014/main" val="3509312539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8080957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chemeClr val="tx1"/>
                          </a:solidFill>
                        </a:rPr>
                        <a:t>7623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>
                          <a:solidFill>
                            <a:schemeClr val="tx1"/>
                          </a:solidFill>
                        </a:rPr>
                        <a:t>9280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chemeClr val="tx1"/>
                          </a:solidFill>
                        </a:rPr>
                        <a:t>22939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10281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517097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695D423-4A64-4C2C-AB6C-4056EBA4AFCB}"/>
              </a:ext>
            </a:extLst>
          </p:cNvPr>
          <p:cNvSpPr txBox="1"/>
          <p:nvPr/>
        </p:nvSpPr>
        <p:spPr>
          <a:xfrm>
            <a:off x="2508835" y="6313762"/>
            <a:ext cx="8614794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Abbreviations - MRD: Matched related donor; MUD: Matched unrelated donor;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Haplo: Haploidentical donor (includes all mismatched related donors); MMUD: Mismatched unrelated donor; CB: Cord blood</a:t>
            </a:r>
          </a:p>
        </p:txBody>
      </p:sp>
    </p:spTree>
    <p:extLst>
      <p:ext uri="{BB962C8B-B14F-4D97-AF65-F5344CB8AC3E}">
        <p14:creationId xmlns:p14="http://schemas.microsoft.com/office/powerpoint/2010/main" val="7305258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Trends in Survival after Allogeneic HCTs for Acute Myelogenous Leukemia (AML) in Non-Hispanic Black or African American Recipients,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C65D485-616D-4AED-92EA-7A5B80BDB8C1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1972187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(n=909)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2669642"/>
                <a:ext cx="288926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(n=162)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2320914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(n=508)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1613772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(n=923)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00C5A371-5A75-4F26-BE6D-CB1A528D8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1770"/>
              <a:ext cx="7867650" cy="2592388"/>
            </a:xfrm>
            <a:custGeom>
              <a:avLst/>
              <a:gdLst>
                <a:gd name="T0" fmla="*/ 36 w 4956"/>
                <a:gd name="T1" fmla="*/ 15 h 1633"/>
                <a:gd name="T2" fmla="*/ 55 w 4956"/>
                <a:gd name="T3" fmla="*/ 44 h 1633"/>
                <a:gd name="T4" fmla="*/ 72 w 4956"/>
                <a:gd name="T5" fmla="*/ 71 h 1633"/>
                <a:gd name="T6" fmla="*/ 77 w 4956"/>
                <a:gd name="T7" fmla="*/ 100 h 1633"/>
                <a:gd name="T8" fmla="*/ 96 w 4956"/>
                <a:gd name="T9" fmla="*/ 129 h 1633"/>
                <a:gd name="T10" fmla="*/ 113 w 4956"/>
                <a:gd name="T11" fmla="*/ 157 h 1633"/>
                <a:gd name="T12" fmla="*/ 137 w 4956"/>
                <a:gd name="T13" fmla="*/ 200 h 1633"/>
                <a:gd name="T14" fmla="*/ 153 w 4956"/>
                <a:gd name="T15" fmla="*/ 257 h 1633"/>
                <a:gd name="T16" fmla="*/ 168 w 4956"/>
                <a:gd name="T17" fmla="*/ 286 h 1633"/>
                <a:gd name="T18" fmla="*/ 177 w 4956"/>
                <a:gd name="T19" fmla="*/ 315 h 1633"/>
                <a:gd name="T20" fmla="*/ 194 w 4956"/>
                <a:gd name="T21" fmla="*/ 342 h 1633"/>
                <a:gd name="T22" fmla="*/ 203 w 4956"/>
                <a:gd name="T23" fmla="*/ 371 h 1633"/>
                <a:gd name="T24" fmla="*/ 211 w 4956"/>
                <a:gd name="T25" fmla="*/ 400 h 1633"/>
                <a:gd name="T26" fmla="*/ 227 w 4956"/>
                <a:gd name="T27" fmla="*/ 428 h 1633"/>
                <a:gd name="T28" fmla="*/ 242 w 4956"/>
                <a:gd name="T29" fmla="*/ 471 h 1633"/>
                <a:gd name="T30" fmla="*/ 254 w 4956"/>
                <a:gd name="T31" fmla="*/ 515 h 1633"/>
                <a:gd name="T32" fmla="*/ 282 w 4956"/>
                <a:gd name="T33" fmla="*/ 557 h 1633"/>
                <a:gd name="T34" fmla="*/ 289 w 4956"/>
                <a:gd name="T35" fmla="*/ 587 h 1633"/>
                <a:gd name="T36" fmla="*/ 330 w 4956"/>
                <a:gd name="T37" fmla="*/ 631 h 1633"/>
                <a:gd name="T38" fmla="*/ 354 w 4956"/>
                <a:gd name="T39" fmla="*/ 660 h 1633"/>
                <a:gd name="T40" fmla="*/ 366 w 4956"/>
                <a:gd name="T41" fmla="*/ 689 h 1633"/>
                <a:gd name="T42" fmla="*/ 383 w 4956"/>
                <a:gd name="T43" fmla="*/ 718 h 1633"/>
                <a:gd name="T44" fmla="*/ 390 w 4956"/>
                <a:gd name="T45" fmla="*/ 747 h 1633"/>
                <a:gd name="T46" fmla="*/ 395 w 4956"/>
                <a:gd name="T47" fmla="*/ 776 h 1633"/>
                <a:gd name="T48" fmla="*/ 414 w 4956"/>
                <a:gd name="T49" fmla="*/ 821 h 1633"/>
                <a:gd name="T50" fmla="*/ 430 w 4956"/>
                <a:gd name="T51" fmla="*/ 850 h 1633"/>
                <a:gd name="T52" fmla="*/ 442 w 4956"/>
                <a:gd name="T53" fmla="*/ 879 h 1633"/>
                <a:gd name="T54" fmla="*/ 462 w 4956"/>
                <a:gd name="T55" fmla="*/ 908 h 1633"/>
                <a:gd name="T56" fmla="*/ 495 w 4956"/>
                <a:gd name="T57" fmla="*/ 951 h 1633"/>
                <a:gd name="T58" fmla="*/ 531 w 4956"/>
                <a:gd name="T59" fmla="*/ 995 h 1633"/>
                <a:gd name="T60" fmla="*/ 569 w 4956"/>
                <a:gd name="T61" fmla="*/ 1024 h 1633"/>
                <a:gd name="T62" fmla="*/ 614 w 4956"/>
                <a:gd name="T63" fmla="*/ 1055 h 1633"/>
                <a:gd name="T64" fmla="*/ 669 w 4956"/>
                <a:gd name="T65" fmla="*/ 1084 h 1633"/>
                <a:gd name="T66" fmla="*/ 688 w 4956"/>
                <a:gd name="T67" fmla="*/ 1113 h 1633"/>
                <a:gd name="T68" fmla="*/ 731 w 4956"/>
                <a:gd name="T69" fmla="*/ 1142 h 1633"/>
                <a:gd name="T70" fmla="*/ 784 w 4956"/>
                <a:gd name="T71" fmla="*/ 1171 h 1633"/>
                <a:gd name="T72" fmla="*/ 818 w 4956"/>
                <a:gd name="T73" fmla="*/ 1200 h 1633"/>
                <a:gd name="T74" fmla="*/ 892 w 4956"/>
                <a:gd name="T75" fmla="*/ 1229 h 1633"/>
                <a:gd name="T76" fmla="*/ 951 w 4956"/>
                <a:gd name="T77" fmla="*/ 1258 h 1633"/>
                <a:gd name="T78" fmla="*/ 1006 w 4956"/>
                <a:gd name="T79" fmla="*/ 1288 h 1633"/>
                <a:gd name="T80" fmla="*/ 1042 w 4956"/>
                <a:gd name="T81" fmla="*/ 1317 h 1633"/>
                <a:gd name="T82" fmla="*/ 1343 w 4956"/>
                <a:gd name="T83" fmla="*/ 1346 h 1633"/>
                <a:gd name="T84" fmla="*/ 1508 w 4956"/>
                <a:gd name="T85" fmla="*/ 1375 h 1633"/>
                <a:gd name="T86" fmla="*/ 1618 w 4956"/>
                <a:gd name="T87" fmla="*/ 1406 h 1633"/>
                <a:gd name="T88" fmla="*/ 1635 w 4956"/>
                <a:gd name="T89" fmla="*/ 1435 h 1633"/>
                <a:gd name="T90" fmla="*/ 1854 w 4956"/>
                <a:gd name="T91" fmla="*/ 1464 h 1633"/>
                <a:gd name="T92" fmla="*/ 2241 w 4956"/>
                <a:gd name="T93" fmla="*/ 1495 h 1633"/>
                <a:gd name="T94" fmla="*/ 2447 w 4956"/>
                <a:gd name="T95" fmla="*/ 1525 h 1633"/>
                <a:gd name="T96" fmla="*/ 2975 w 4956"/>
                <a:gd name="T97" fmla="*/ 1554 h 1633"/>
                <a:gd name="T98" fmla="*/ 3467 w 4956"/>
                <a:gd name="T99" fmla="*/ 1585 h 1633"/>
                <a:gd name="T100" fmla="*/ 4158 w 4956"/>
                <a:gd name="T101" fmla="*/ 1617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56" h="1633">
                  <a:moveTo>
                    <a:pt x="0" y="0"/>
                  </a:moveTo>
                  <a:lnTo>
                    <a:pt x="31" y="0"/>
                  </a:lnTo>
                  <a:lnTo>
                    <a:pt x="31" y="15"/>
                  </a:lnTo>
                  <a:lnTo>
                    <a:pt x="36" y="15"/>
                  </a:lnTo>
                  <a:lnTo>
                    <a:pt x="36" y="29"/>
                  </a:lnTo>
                  <a:lnTo>
                    <a:pt x="51" y="29"/>
                  </a:lnTo>
                  <a:lnTo>
                    <a:pt x="51" y="44"/>
                  </a:lnTo>
                  <a:lnTo>
                    <a:pt x="55" y="44"/>
                  </a:lnTo>
                  <a:lnTo>
                    <a:pt x="55" y="58"/>
                  </a:lnTo>
                  <a:lnTo>
                    <a:pt x="63" y="58"/>
                  </a:lnTo>
                  <a:lnTo>
                    <a:pt x="63" y="71"/>
                  </a:lnTo>
                  <a:lnTo>
                    <a:pt x="72" y="71"/>
                  </a:lnTo>
                  <a:lnTo>
                    <a:pt x="72" y="86"/>
                  </a:lnTo>
                  <a:lnTo>
                    <a:pt x="74" y="86"/>
                  </a:lnTo>
                  <a:lnTo>
                    <a:pt x="74" y="100"/>
                  </a:lnTo>
                  <a:lnTo>
                    <a:pt x="77" y="100"/>
                  </a:lnTo>
                  <a:lnTo>
                    <a:pt x="77" y="115"/>
                  </a:lnTo>
                  <a:lnTo>
                    <a:pt x="79" y="115"/>
                  </a:lnTo>
                  <a:lnTo>
                    <a:pt x="79" y="129"/>
                  </a:lnTo>
                  <a:lnTo>
                    <a:pt x="96" y="129"/>
                  </a:lnTo>
                  <a:lnTo>
                    <a:pt x="96" y="144"/>
                  </a:lnTo>
                  <a:lnTo>
                    <a:pt x="98" y="144"/>
                  </a:lnTo>
                  <a:lnTo>
                    <a:pt x="98" y="157"/>
                  </a:lnTo>
                  <a:lnTo>
                    <a:pt x="113" y="157"/>
                  </a:lnTo>
                  <a:lnTo>
                    <a:pt x="113" y="171"/>
                  </a:lnTo>
                  <a:lnTo>
                    <a:pt x="125" y="171"/>
                  </a:lnTo>
                  <a:lnTo>
                    <a:pt x="125" y="200"/>
                  </a:lnTo>
                  <a:lnTo>
                    <a:pt x="137" y="200"/>
                  </a:lnTo>
                  <a:lnTo>
                    <a:pt x="137" y="215"/>
                  </a:lnTo>
                  <a:lnTo>
                    <a:pt x="151" y="215"/>
                  </a:lnTo>
                  <a:lnTo>
                    <a:pt x="151" y="257"/>
                  </a:lnTo>
                  <a:lnTo>
                    <a:pt x="153" y="257"/>
                  </a:lnTo>
                  <a:lnTo>
                    <a:pt x="153" y="271"/>
                  </a:lnTo>
                  <a:lnTo>
                    <a:pt x="156" y="271"/>
                  </a:lnTo>
                  <a:lnTo>
                    <a:pt x="156" y="286"/>
                  </a:lnTo>
                  <a:lnTo>
                    <a:pt x="168" y="286"/>
                  </a:lnTo>
                  <a:lnTo>
                    <a:pt x="168" y="300"/>
                  </a:lnTo>
                  <a:lnTo>
                    <a:pt x="170" y="300"/>
                  </a:lnTo>
                  <a:lnTo>
                    <a:pt x="170" y="315"/>
                  </a:lnTo>
                  <a:lnTo>
                    <a:pt x="177" y="315"/>
                  </a:lnTo>
                  <a:lnTo>
                    <a:pt x="177" y="329"/>
                  </a:lnTo>
                  <a:lnTo>
                    <a:pt x="182" y="329"/>
                  </a:lnTo>
                  <a:lnTo>
                    <a:pt x="182" y="342"/>
                  </a:lnTo>
                  <a:lnTo>
                    <a:pt x="194" y="342"/>
                  </a:lnTo>
                  <a:lnTo>
                    <a:pt x="194" y="357"/>
                  </a:lnTo>
                  <a:lnTo>
                    <a:pt x="196" y="357"/>
                  </a:lnTo>
                  <a:lnTo>
                    <a:pt x="196" y="371"/>
                  </a:lnTo>
                  <a:lnTo>
                    <a:pt x="203" y="371"/>
                  </a:lnTo>
                  <a:lnTo>
                    <a:pt x="203" y="386"/>
                  </a:lnTo>
                  <a:lnTo>
                    <a:pt x="208" y="386"/>
                  </a:lnTo>
                  <a:lnTo>
                    <a:pt x="208" y="400"/>
                  </a:lnTo>
                  <a:lnTo>
                    <a:pt x="211" y="400"/>
                  </a:lnTo>
                  <a:lnTo>
                    <a:pt x="211" y="415"/>
                  </a:lnTo>
                  <a:lnTo>
                    <a:pt x="223" y="415"/>
                  </a:lnTo>
                  <a:lnTo>
                    <a:pt x="223" y="428"/>
                  </a:lnTo>
                  <a:lnTo>
                    <a:pt x="227" y="428"/>
                  </a:lnTo>
                  <a:lnTo>
                    <a:pt x="227" y="442"/>
                  </a:lnTo>
                  <a:lnTo>
                    <a:pt x="230" y="442"/>
                  </a:lnTo>
                  <a:lnTo>
                    <a:pt x="230" y="471"/>
                  </a:lnTo>
                  <a:lnTo>
                    <a:pt x="242" y="471"/>
                  </a:lnTo>
                  <a:lnTo>
                    <a:pt x="242" y="500"/>
                  </a:lnTo>
                  <a:lnTo>
                    <a:pt x="251" y="500"/>
                  </a:lnTo>
                  <a:lnTo>
                    <a:pt x="251" y="515"/>
                  </a:lnTo>
                  <a:lnTo>
                    <a:pt x="254" y="515"/>
                  </a:lnTo>
                  <a:lnTo>
                    <a:pt x="254" y="528"/>
                  </a:lnTo>
                  <a:lnTo>
                    <a:pt x="270" y="528"/>
                  </a:lnTo>
                  <a:lnTo>
                    <a:pt x="270" y="557"/>
                  </a:lnTo>
                  <a:lnTo>
                    <a:pt x="282" y="557"/>
                  </a:lnTo>
                  <a:lnTo>
                    <a:pt x="282" y="573"/>
                  </a:lnTo>
                  <a:lnTo>
                    <a:pt x="285" y="573"/>
                  </a:lnTo>
                  <a:lnTo>
                    <a:pt x="285" y="587"/>
                  </a:lnTo>
                  <a:lnTo>
                    <a:pt x="289" y="587"/>
                  </a:lnTo>
                  <a:lnTo>
                    <a:pt x="289" y="616"/>
                  </a:lnTo>
                  <a:lnTo>
                    <a:pt x="292" y="616"/>
                  </a:lnTo>
                  <a:lnTo>
                    <a:pt x="292" y="631"/>
                  </a:lnTo>
                  <a:lnTo>
                    <a:pt x="330" y="631"/>
                  </a:lnTo>
                  <a:lnTo>
                    <a:pt x="330" y="645"/>
                  </a:lnTo>
                  <a:lnTo>
                    <a:pt x="332" y="645"/>
                  </a:lnTo>
                  <a:lnTo>
                    <a:pt x="332" y="660"/>
                  </a:lnTo>
                  <a:lnTo>
                    <a:pt x="354" y="660"/>
                  </a:lnTo>
                  <a:lnTo>
                    <a:pt x="354" y="674"/>
                  </a:lnTo>
                  <a:lnTo>
                    <a:pt x="361" y="674"/>
                  </a:lnTo>
                  <a:lnTo>
                    <a:pt x="361" y="689"/>
                  </a:lnTo>
                  <a:lnTo>
                    <a:pt x="366" y="689"/>
                  </a:lnTo>
                  <a:lnTo>
                    <a:pt x="366" y="703"/>
                  </a:lnTo>
                  <a:lnTo>
                    <a:pt x="380" y="703"/>
                  </a:lnTo>
                  <a:lnTo>
                    <a:pt x="380" y="718"/>
                  </a:lnTo>
                  <a:lnTo>
                    <a:pt x="383" y="718"/>
                  </a:lnTo>
                  <a:lnTo>
                    <a:pt x="383" y="732"/>
                  </a:lnTo>
                  <a:lnTo>
                    <a:pt x="385" y="732"/>
                  </a:lnTo>
                  <a:lnTo>
                    <a:pt x="385" y="747"/>
                  </a:lnTo>
                  <a:lnTo>
                    <a:pt x="390" y="747"/>
                  </a:lnTo>
                  <a:lnTo>
                    <a:pt x="390" y="761"/>
                  </a:lnTo>
                  <a:lnTo>
                    <a:pt x="392" y="761"/>
                  </a:lnTo>
                  <a:lnTo>
                    <a:pt x="392" y="776"/>
                  </a:lnTo>
                  <a:lnTo>
                    <a:pt x="395" y="776"/>
                  </a:lnTo>
                  <a:lnTo>
                    <a:pt x="395" y="806"/>
                  </a:lnTo>
                  <a:lnTo>
                    <a:pt x="402" y="806"/>
                  </a:lnTo>
                  <a:lnTo>
                    <a:pt x="402" y="821"/>
                  </a:lnTo>
                  <a:lnTo>
                    <a:pt x="414" y="821"/>
                  </a:lnTo>
                  <a:lnTo>
                    <a:pt x="414" y="835"/>
                  </a:lnTo>
                  <a:lnTo>
                    <a:pt x="428" y="835"/>
                  </a:lnTo>
                  <a:lnTo>
                    <a:pt x="428" y="850"/>
                  </a:lnTo>
                  <a:lnTo>
                    <a:pt x="430" y="850"/>
                  </a:lnTo>
                  <a:lnTo>
                    <a:pt x="430" y="864"/>
                  </a:lnTo>
                  <a:lnTo>
                    <a:pt x="440" y="864"/>
                  </a:lnTo>
                  <a:lnTo>
                    <a:pt x="440" y="879"/>
                  </a:lnTo>
                  <a:lnTo>
                    <a:pt x="442" y="879"/>
                  </a:lnTo>
                  <a:lnTo>
                    <a:pt x="442" y="893"/>
                  </a:lnTo>
                  <a:lnTo>
                    <a:pt x="452" y="893"/>
                  </a:lnTo>
                  <a:lnTo>
                    <a:pt x="452" y="908"/>
                  </a:lnTo>
                  <a:lnTo>
                    <a:pt x="462" y="908"/>
                  </a:lnTo>
                  <a:lnTo>
                    <a:pt x="462" y="922"/>
                  </a:lnTo>
                  <a:lnTo>
                    <a:pt x="469" y="922"/>
                  </a:lnTo>
                  <a:lnTo>
                    <a:pt x="469" y="951"/>
                  </a:lnTo>
                  <a:lnTo>
                    <a:pt x="495" y="951"/>
                  </a:lnTo>
                  <a:lnTo>
                    <a:pt x="495" y="966"/>
                  </a:lnTo>
                  <a:lnTo>
                    <a:pt x="521" y="966"/>
                  </a:lnTo>
                  <a:lnTo>
                    <a:pt x="521" y="995"/>
                  </a:lnTo>
                  <a:lnTo>
                    <a:pt x="531" y="995"/>
                  </a:lnTo>
                  <a:lnTo>
                    <a:pt x="531" y="1010"/>
                  </a:lnTo>
                  <a:lnTo>
                    <a:pt x="533" y="1010"/>
                  </a:lnTo>
                  <a:lnTo>
                    <a:pt x="533" y="1024"/>
                  </a:lnTo>
                  <a:lnTo>
                    <a:pt x="569" y="1024"/>
                  </a:lnTo>
                  <a:lnTo>
                    <a:pt x="569" y="1039"/>
                  </a:lnTo>
                  <a:lnTo>
                    <a:pt x="607" y="1039"/>
                  </a:lnTo>
                  <a:lnTo>
                    <a:pt x="607" y="1055"/>
                  </a:lnTo>
                  <a:lnTo>
                    <a:pt x="614" y="1055"/>
                  </a:lnTo>
                  <a:lnTo>
                    <a:pt x="614" y="1069"/>
                  </a:lnTo>
                  <a:lnTo>
                    <a:pt x="622" y="1069"/>
                  </a:lnTo>
                  <a:lnTo>
                    <a:pt x="622" y="1084"/>
                  </a:lnTo>
                  <a:lnTo>
                    <a:pt x="669" y="1084"/>
                  </a:lnTo>
                  <a:lnTo>
                    <a:pt x="669" y="1098"/>
                  </a:lnTo>
                  <a:lnTo>
                    <a:pt x="674" y="1098"/>
                  </a:lnTo>
                  <a:lnTo>
                    <a:pt x="674" y="1113"/>
                  </a:lnTo>
                  <a:lnTo>
                    <a:pt x="688" y="1113"/>
                  </a:lnTo>
                  <a:lnTo>
                    <a:pt x="688" y="1127"/>
                  </a:lnTo>
                  <a:lnTo>
                    <a:pt x="724" y="1127"/>
                  </a:lnTo>
                  <a:lnTo>
                    <a:pt x="724" y="1142"/>
                  </a:lnTo>
                  <a:lnTo>
                    <a:pt x="731" y="1142"/>
                  </a:lnTo>
                  <a:lnTo>
                    <a:pt x="731" y="1156"/>
                  </a:lnTo>
                  <a:lnTo>
                    <a:pt x="760" y="1156"/>
                  </a:lnTo>
                  <a:lnTo>
                    <a:pt x="760" y="1171"/>
                  </a:lnTo>
                  <a:lnTo>
                    <a:pt x="784" y="1171"/>
                  </a:lnTo>
                  <a:lnTo>
                    <a:pt x="784" y="1185"/>
                  </a:lnTo>
                  <a:lnTo>
                    <a:pt x="798" y="1185"/>
                  </a:lnTo>
                  <a:lnTo>
                    <a:pt x="798" y="1200"/>
                  </a:lnTo>
                  <a:lnTo>
                    <a:pt x="818" y="1200"/>
                  </a:lnTo>
                  <a:lnTo>
                    <a:pt x="818" y="1214"/>
                  </a:lnTo>
                  <a:lnTo>
                    <a:pt x="822" y="1214"/>
                  </a:lnTo>
                  <a:lnTo>
                    <a:pt x="822" y="1229"/>
                  </a:lnTo>
                  <a:lnTo>
                    <a:pt x="892" y="1229"/>
                  </a:lnTo>
                  <a:lnTo>
                    <a:pt x="892" y="1243"/>
                  </a:lnTo>
                  <a:lnTo>
                    <a:pt x="939" y="1243"/>
                  </a:lnTo>
                  <a:lnTo>
                    <a:pt x="939" y="1258"/>
                  </a:lnTo>
                  <a:lnTo>
                    <a:pt x="951" y="1258"/>
                  </a:lnTo>
                  <a:lnTo>
                    <a:pt x="951" y="1272"/>
                  </a:lnTo>
                  <a:lnTo>
                    <a:pt x="982" y="1272"/>
                  </a:lnTo>
                  <a:lnTo>
                    <a:pt x="982" y="1288"/>
                  </a:lnTo>
                  <a:lnTo>
                    <a:pt x="1006" y="1288"/>
                  </a:lnTo>
                  <a:lnTo>
                    <a:pt x="1006" y="1303"/>
                  </a:lnTo>
                  <a:lnTo>
                    <a:pt x="1018" y="1303"/>
                  </a:lnTo>
                  <a:lnTo>
                    <a:pt x="1018" y="1317"/>
                  </a:lnTo>
                  <a:lnTo>
                    <a:pt x="1042" y="1317"/>
                  </a:lnTo>
                  <a:lnTo>
                    <a:pt x="1042" y="1332"/>
                  </a:lnTo>
                  <a:lnTo>
                    <a:pt x="1288" y="1332"/>
                  </a:lnTo>
                  <a:lnTo>
                    <a:pt x="1288" y="1346"/>
                  </a:lnTo>
                  <a:lnTo>
                    <a:pt x="1343" y="1346"/>
                  </a:lnTo>
                  <a:lnTo>
                    <a:pt x="1343" y="1361"/>
                  </a:lnTo>
                  <a:lnTo>
                    <a:pt x="1467" y="1361"/>
                  </a:lnTo>
                  <a:lnTo>
                    <a:pt x="1467" y="1375"/>
                  </a:lnTo>
                  <a:lnTo>
                    <a:pt x="1508" y="1375"/>
                  </a:lnTo>
                  <a:lnTo>
                    <a:pt x="1508" y="1390"/>
                  </a:lnTo>
                  <a:lnTo>
                    <a:pt x="1537" y="1390"/>
                  </a:lnTo>
                  <a:lnTo>
                    <a:pt x="1537" y="1406"/>
                  </a:lnTo>
                  <a:lnTo>
                    <a:pt x="1618" y="1406"/>
                  </a:lnTo>
                  <a:lnTo>
                    <a:pt x="1618" y="1421"/>
                  </a:lnTo>
                  <a:lnTo>
                    <a:pt x="1632" y="1421"/>
                  </a:lnTo>
                  <a:lnTo>
                    <a:pt x="1632" y="1435"/>
                  </a:lnTo>
                  <a:lnTo>
                    <a:pt x="1635" y="1435"/>
                  </a:lnTo>
                  <a:lnTo>
                    <a:pt x="1635" y="1450"/>
                  </a:lnTo>
                  <a:lnTo>
                    <a:pt x="1740" y="1450"/>
                  </a:lnTo>
                  <a:lnTo>
                    <a:pt x="1740" y="1464"/>
                  </a:lnTo>
                  <a:lnTo>
                    <a:pt x="1854" y="1464"/>
                  </a:lnTo>
                  <a:lnTo>
                    <a:pt x="1854" y="1480"/>
                  </a:lnTo>
                  <a:lnTo>
                    <a:pt x="1869" y="1480"/>
                  </a:lnTo>
                  <a:lnTo>
                    <a:pt x="1869" y="1495"/>
                  </a:lnTo>
                  <a:lnTo>
                    <a:pt x="2241" y="1495"/>
                  </a:lnTo>
                  <a:lnTo>
                    <a:pt x="2241" y="1509"/>
                  </a:lnTo>
                  <a:lnTo>
                    <a:pt x="2416" y="1509"/>
                  </a:lnTo>
                  <a:lnTo>
                    <a:pt x="2416" y="1525"/>
                  </a:lnTo>
                  <a:lnTo>
                    <a:pt x="2447" y="1525"/>
                  </a:lnTo>
                  <a:lnTo>
                    <a:pt x="2447" y="1540"/>
                  </a:lnTo>
                  <a:lnTo>
                    <a:pt x="2801" y="1540"/>
                  </a:lnTo>
                  <a:lnTo>
                    <a:pt x="2801" y="1554"/>
                  </a:lnTo>
                  <a:lnTo>
                    <a:pt x="2975" y="1554"/>
                  </a:lnTo>
                  <a:lnTo>
                    <a:pt x="2975" y="1570"/>
                  </a:lnTo>
                  <a:lnTo>
                    <a:pt x="3259" y="1570"/>
                  </a:lnTo>
                  <a:lnTo>
                    <a:pt x="3259" y="1585"/>
                  </a:lnTo>
                  <a:lnTo>
                    <a:pt x="3467" y="1585"/>
                  </a:lnTo>
                  <a:lnTo>
                    <a:pt x="3467" y="1601"/>
                  </a:lnTo>
                  <a:lnTo>
                    <a:pt x="3567" y="1601"/>
                  </a:lnTo>
                  <a:lnTo>
                    <a:pt x="3567" y="1617"/>
                  </a:lnTo>
                  <a:lnTo>
                    <a:pt x="4158" y="1617"/>
                  </a:lnTo>
                  <a:lnTo>
                    <a:pt x="4158" y="1633"/>
                  </a:lnTo>
                  <a:lnTo>
                    <a:pt x="4956" y="1633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F7FCAAD2-D929-41CC-AC00-60E834757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1770"/>
              <a:ext cx="7867650" cy="2544763"/>
            </a:xfrm>
            <a:custGeom>
              <a:avLst/>
              <a:gdLst>
                <a:gd name="T0" fmla="*/ 29 w 4956"/>
                <a:gd name="T1" fmla="*/ 18 h 1603"/>
                <a:gd name="T2" fmla="*/ 53 w 4956"/>
                <a:gd name="T3" fmla="*/ 50 h 1603"/>
                <a:gd name="T4" fmla="*/ 72 w 4956"/>
                <a:gd name="T5" fmla="*/ 83 h 1603"/>
                <a:gd name="T6" fmla="*/ 91 w 4956"/>
                <a:gd name="T7" fmla="*/ 115 h 1603"/>
                <a:gd name="T8" fmla="*/ 106 w 4956"/>
                <a:gd name="T9" fmla="*/ 145 h 1603"/>
                <a:gd name="T10" fmla="*/ 132 w 4956"/>
                <a:gd name="T11" fmla="*/ 170 h 1603"/>
                <a:gd name="T12" fmla="*/ 144 w 4956"/>
                <a:gd name="T13" fmla="*/ 215 h 1603"/>
                <a:gd name="T14" fmla="*/ 163 w 4956"/>
                <a:gd name="T15" fmla="*/ 242 h 1603"/>
                <a:gd name="T16" fmla="*/ 172 w 4956"/>
                <a:gd name="T17" fmla="*/ 270 h 1603"/>
                <a:gd name="T18" fmla="*/ 187 w 4956"/>
                <a:gd name="T19" fmla="*/ 315 h 1603"/>
                <a:gd name="T20" fmla="*/ 199 w 4956"/>
                <a:gd name="T21" fmla="*/ 365 h 1603"/>
                <a:gd name="T22" fmla="*/ 213 w 4956"/>
                <a:gd name="T23" fmla="*/ 400 h 1603"/>
                <a:gd name="T24" fmla="*/ 232 w 4956"/>
                <a:gd name="T25" fmla="*/ 455 h 1603"/>
                <a:gd name="T26" fmla="*/ 246 w 4956"/>
                <a:gd name="T27" fmla="*/ 482 h 1603"/>
                <a:gd name="T28" fmla="*/ 266 w 4956"/>
                <a:gd name="T29" fmla="*/ 528 h 1603"/>
                <a:gd name="T30" fmla="*/ 297 w 4956"/>
                <a:gd name="T31" fmla="*/ 550 h 1603"/>
                <a:gd name="T32" fmla="*/ 311 w 4956"/>
                <a:gd name="T33" fmla="*/ 582 h 1603"/>
                <a:gd name="T34" fmla="*/ 330 w 4956"/>
                <a:gd name="T35" fmla="*/ 605 h 1603"/>
                <a:gd name="T36" fmla="*/ 352 w 4956"/>
                <a:gd name="T37" fmla="*/ 627 h 1603"/>
                <a:gd name="T38" fmla="*/ 376 w 4956"/>
                <a:gd name="T39" fmla="*/ 647 h 1603"/>
                <a:gd name="T40" fmla="*/ 409 w 4956"/>
                <a:gd name="T41" fmla="*/ 682 h 1603"/>
                <a:gd name="T42" fmla="*/ 428 w 4956"/>
                <a:gd name="T43" fmla="*/ 710 h 1603"/>
                <a:gd name="T44" fmla="*/ 442 w 4956"/>
                <a:gd name="T45" fmla="*/ 732 h 1603"/>
                <a:gd name="T46" fmla="*/ 471 w 4956"/>
                <a:gd name="T47" fmla="*/ 755 h 1603"/>
                <a:gd name="T48" fmla="*/ 500 w 4956"/>
                <a:gd name="T49" fmla="*/ 797 h 1603"/>
                <a:gd name="T50" fmla="*/ 521 w 4956"/>
                <a:gd name="T51" fmla="*/ 814 h 1603"/>
                <a:gd name="T52" fmla="*/ 540 w 4956"/>
                <a:gd name="T53" fmla="*/ 837 h 1603"/>
                <a:gd name="T54" fmla="*/ 559 w 4956"/>
                <a:gd name="T55" fmla="*/ 855 h 1603"/>
                <a:gd name="T56" fmla="*/ 581 w 4956"/>
                <a:gd name="T57" fmla="*/ 877 h 1603"/>
                <a:gd name="T58" fmla="*/ 607 w 4956"/>
                <a:gd name="T59" fmla="*/ 905 h 1603"/>
                <a:gd name="T60" fmla="*/ 634 w 4956"/>
                <a:gd name="T61" fmla="*/ 927 h 1603"/>
                <a:gd name="T62" fmla="*/ 686 w 4956"/>
                <a:gd name="T63" fmla="*/ 955 h 1603"/>
                <a:gd name="T64" fmla="*/ 720 w 4956"/>
                <a:gd name="T65" fmla="*/ 982 h 1603"/>
                <a:gd name="T66" fmla="*/ 770 w 4956"/>
                <a:gd name="T67" fmla="*/ 1001 h 1603"/>
                <a:gd name="T68" fmla="*/ 827 w 4956"/>
                <a:gd name="T69" fmla="*/ 1032 h 1603"/>
                <a:gd name="T70" fmla="*/ 892 w 4956"/>
                <a:gd name="T71" fmla="*/ 1051 h 1603"/>
                <a:gd name="T72" fmla="*/ 925 w 4956"/>
                <a:gd name="T73" fmla="*/ 1079 h 1603"/>
                <a:gd name="T74" fmla="*/ 990 w 4956"/>
                <a:gd name="T75" fmla="*/ 1097 h 1603"/>
                <a:gd name="T76" fmla="*/ 1080 w 4956"/>
                <a:gd name="T77" fmla="*/ 1119 h 1603"/>
                <a:gd name="T78" fmla="*/ 1138 w 4956"/>
                <a:gd name="T79" fmla="*/ 1147 h 1603"/>
                <a:gd name="T80" fmla="*/ 1209 w 4956"/>
                <a:gd name="T81" fmla="*/ 1169 h 1603"/>
                <a:gd name="T82" fmla="*/ 1245 w 4956"/>
                <a:gd name="T83" fmla="*/ 1201 h 1603"/>
                <a:gd name="T84" fmla="*/ 1303 w 4956"/>
                <a:gd name="T85" fmla="*/ 1238 h 1603"/>
                <a:gd name="T86" fmla="*/ 1343 w 4956"/>
                <a:gd name="T87" fmla="*/ 1256 h 1603"/>
                <a:gd name="T88" fmla="*/ 1405 w 4956"/>
                <a:gd name="T89" fmla="*/ 1284 h 1603"/>
                <a:gd name="T90" fmla="*/ 1479 w 4956"/>
                <a:gd name="T91" fmla="*/ 1303 h 1603"/>
                <a:gd name="T92" fmla="*/ 1558 w 4956"/>
                <a:gd name="T93" fmla="*/ 1330 h 1603"/>
                <a:gd name="T94" fmla="*/ 1702 w 4956"/>
                <a:gd name="T95" fmla="*/ 1348 h 1603"/>
                <a:gd name="T96" fmla="*/ 1816 w 4956"/>
                <a:gd name="T97" fmla="*/ 1371 h 1603"/>
                <a:gd name="T98" fmla="*/ 1960 w 4956"/>
                <a:gd name="T99" fmla="*/ 1390 h 1603"/>
                <a:gd name="T100" fmla="*/ 2072 w 4956"/>
                <a:gd name="T101" fmla="*/ 1412 h 1603"/>
                <a:gd name="T102" fmla="*/ 2327 w 4956"/>
                <a:gd name="T103" fmla="*/ 1432 h 1603"/>
                <a:gd name="T104" fmla="*/ 2430 w 4956"/>
                <a:gd name="T105" fmla="*/ 1454 h 1603"/>
                <a:gd name="T106" fmla="*/ 2576 w 4956"/>
                <a:gd name="T107" fmla="*/ 1472 h 1603"/>
                <a:gd name="T108" fmla="*/ 2707 w 4956"/>
                <a:gd name="T109" fmla="*/ 1496 h 1603"/>
                <a:gd name="T110" fmla="*/ 3080 w 4956"/>
                <a:gd name="T111" fmla="*/ 1514 h 1603"/>
                <a:gd name="T112" fmla="*/ 3178 w 4956"/>
                <a:gd name="T113" fmla="*/ 1538 h 1603"/>
                <a:gd name="T114" fmla="*/ 3775 w 4956"/>
                <a:gd name="T115" fmla="*/ 1556 h 1603"/>
                <a:gd name="T116" fmla="*/ 4385 w 4956"/>
                <a:gd name="T117" fmla="*/ 1572 h 1603"/>
                <a:gd name="T118" fmla="*/ 4674 w 4956"/>
                <a:gd name="T119" fmla="*/ 1598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56" h="1603">
                  <a:moveTo>
                    <a:pt x="0" y="0"/>
                  </a:moveTo>
                  <a:lnTo>
                    <a:pt x="8" y="0"/>
                  </a:lnTo>
                  <a:lnTo>
                    <a:pt x="8" y="5"/>
                  </a:lnTo>
                  <a:lnTo>
                    <a:pt x="17" y="5"/>
                  </a:lnTo>
                  <a:lnTo>
                    <a:pt x="17" y="10"/>
                  </a:lnTo>
                  <a:lnTo>
                    <a:pt x="24" y="10"/>
                  </a:lnTo>
                  <a:lnTo>
                    <a:pt x="24" y="15"/>
                  </a:lnTo>
                  <a:lnTo>
                    <a:pt x="29" y="15"/>
                  </a:lnTo>
                  <a:lnTo>
                    <a:pt x="29" y="18"/>
                  </a:lnTo>
                  <a:lnTo>
                    <a:pt x="34" y="18"/>
                  </a:lnTo>
                  <a:lnTo>
                    <a:pt x="34" y="33"/>
                  </a:lnTo>
                  <a:lnTo>
                    <a:pt x="43" y="33"/>
                  </a:lnTo>
                  <a:lnTo>
                    <a:pt x="43" y="37"/>
                  </a:lnTo>
                  <a:lnTo>
                    <a:pt x="46" y="37"/>
                  </a:lnTo>
                  <a:lnTo>
                    <a:pt x="46" y="42"/>
                  </a:lnTo>
                  <a:lnTo>
                    <a:pt x="51" y="42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53" y="60"/>
                  </a:lnTo>
                  <a:lnTo>
                    <a:pt x="63" y="60"/>
                  </a:lnTo>
                  <a:lnTo>
                    <a:pt x="63" y="65"/>
                  </a:lnTo>
                  <a:lnTo>
                    <a:pt x="65" y="65"/>
                  </a:lnTo>
                  <a:lnTo>
                    <a:pt x="65" y="68"/>
                  </a:lnTo>
                  <a:lnTo>
                    <a:pt x="67" y="68"/>
                  </a:lnTo>
                  <a:lnTo>
                    <a:pt x="67" y="73"/>
                  </a:lnTo>
                  <a:lnTo>
                    <a:pt x="72" y="73"/>
                  </a:lnTo>
                  <a:lnTo>
                    <a:pt x="72" y="83"/>
                  </a:lnTo>
                  <a:lnTo>
                    <a:pt x="74" y="83"/>
                  </a:lnTo>
                  <a:lnTo>
                    <a:pt x="74" y="87"/>
                  </a:lnTo>
                  <a:lnTo>
                    <a:pt x="79" y="87"/>
                  </a:lnTo>
                  <a:lnTo>
                    <a:pt x="79" y="96"/>
                  </a:lnTo>
                  <a:lnTo>
                    <a:pt x="86" y="96"/>
                  </a:lnTo>
                  <a:lnTo>
                    <a:pt x="86" y="105"/>
                  </a:lnTo>
                  <a:lnTo>
                    <a:pt x="89" y="105"/>
                  </a:lnTo>
                  <a:lnTo>
                    <a:pt x="89" y="115"/>
                  </a:lnTo>
                  <a:lnTo>
                    <a:pt x="91" y="115"/>
                  </a:lnTo>
                  <a:lnTo>
                    <a:pt x="91" y="123"/>
                  </a:lnTo>
                  <a:lnTo>
                    <a:pt x="94" y="123"/>
                  </a:lnTo>
                  <a:lnTo>
                    <a:pt x="94" y="133"/>
                  </a:lnTo>
                  <a:lnTo>
                    <a:pt x="96" y="133"/>
                  </a:lnTo>
                  <a:lnTo>
                    <a:pt x="96" y="137"/>
                  </a:lnTo>
                  <a:lnTo>
                    <a:pt x="103" y="137"/>
                  </a:lnTo>
                  <a:lnTo>
                    <a:pt x="103" y="142"/>
                  </a:lnTo>
                  <a:lnTo>
                    <a:pt x="106" y="142"/>
                  </a:lnTo>
                  <a:lnTo>
                    <a:pt x="106" y="145"/>
                  </a:lnTo>
                  <a:lnTo>
                    <a:pt x="110" y="145"/>
                  </a:lnTo>
                  <a:lnTo>
                    <a:pt x="110" y="150"/>
                  </a:lnTo>
                  <a:lnTo>
                    <a:pt x="117" y="150"/>
                  </a:lnTo>
                  <a:lnTo>
                    <a:pt x="117" y="155"/>
                  </a:lnTo>
                  <a:lnTo>
                    <a:pt x="125" y="155"/>
                  </a:lnTo>
                  <a:lnTo>
                    <a:pt x="125" y="165"/>
                  </a:lnTo>
                  <a:lnTo>
                    <a:pt x="127" y="165"/>
                  </a:lnTo>
                  <a:lnTo>
                    <a:pt x="127" y="170"/>
                  </a:lnTo>
                  <a:lnTo>
                    <a:pt x="132" y="170"/>
                  </a:lnTo>
                  <a:lnTo>
                    <a:pt x="132" y="187"/>
                  </a:lnTo>
                  <a:lnTo>
                    <a:pt x="134" y="187"/>
                  </a:lnTo>
                  <a:lnTo>
                    <a:pt x="134" y="195"/>
                  </a:lnTo>
                  <a:lnTo>
                    <a:pt x="137" y="195"/>
                  </a:lnTo>
                  <a:lnTo>
                    <a:pt x="137" y="200"/>
                  </a:lnTo>
                  <a:lnTo>
                    <a:pt x="139" y="200"/>
                  </a:lnTo>
                  <a:lnTo>
                    <a:pt x="139" y="210"/>
                  </a:lnTo>
                  <a:lnTo>
                    <a:pt x="144" y="210"/>
                  </a:lnTo>
                  <a:lnTo>
                    <a:pt x="144" y="215"/>
                  </a:lnTo>
                  <a:lnTo>
                    <a:pt x="146" y="215"/>
                  </a:lnTo>
                  <a:lnTo>
                    <a:pt x="146" y="220"/>
                  </a:lnTo>
                  <a:lnTo>
                    <a:pt x="149" y="220"/>
                  </a:lnTo>
                  <a:lnTo>
                    <a:pt x="149" y="228"/>
                  </a:lnTo>
                  <a:lnTo>
                    <a:pt x="151" y="228"/>
                  </a:lnTo>
                  <a:lnTo>
                    <a:pt x="151" y="233"/>
                  </a:lnTo>
                  <a:lnTo>
                    <a:pt x="156" y="233"/>
                  </a:lnTo>
                  <a:lnTo>
                    <a:pt x="156" y="242"/>
                  </a:lnTo>
                  <a:lnTo>
                    <a:pt x="163" y="242"/>
                  </a:lnTo>
                  <a:lnTo>
                    <a:pt x="163" y="245"/>
                  </a:lnTo>
                  <a:lnTo>
                    <a:pt x="165" y="245"/>
                  </a:lnTo>
                  <a:lnTo>
                    <a:pt x="165" y="250"/>
                  </a:lnTo>
                  <a:lnTo>
                    <a:pt x="168" y="250"/>
                  </a:lnTo>
                  <a:lnTo>
                    <a:pt x="168" y="260"/>
                  </a:lnTo>
                  <a:lnTo>
                    <a:pt x="170" y="260"/>
                  </a:lnTo>
                  <a:lnTo>
                    <a:pt x="170" y="265"/>
                  </a:lnTo>
                  <a:lnTo>
                    <a:pt x="172" y="265"/>
                  </a:lnTo>
                  <a:lnTo>
                    <a:pt x="172" y="270"/>
                  </a:lnTo>
                  <a:lnTo>
                    <a:pt x="175" y="270"/>
                  </a:lnTo>
                  <a:lnTo>
                    <a:pt x="175" y="278"/>
                  </a:lnTo>
                  <a:lnTo>
                    <a:pt x="177" y="278"/>
                  </a:lnTo>
                  <a:lnTo>
                    <a:pt x="177" y="292"/>
                  </a:lnTo>
                  <a:lnTo>
                    <a:pt x="182" y="292"/>
                  </a:lnTo>
                  <a:lnTo>
                    <a:pt x="182" y="295"/>
                  </a:lnTo>
                  <a:lnTo>
                    <a:pt x="184" y="295"/>
                  </a:lnTo>
                  <a:lnTo>
                    <a:pt x="184" y="315"/>
                  </a:lnTo>
                  <a:lnTo>
                    <a:pt x="187" y="315"/>
                  </a:lnTo>
                  <a:lnTo>
                    <a:pt x="187" y="320"/>
                  </a:lnTo>
                  <a:lnTo>
                    <a:pt x="189" y="320"/>
                  </a:lnTo>
                  <a:lnTo>
                    <a:pt x="189" y="337"/>
                  </a:lnTo>
                  <a:lnTo>
                    <a:pt x="192" y="337"/>
                  </a:lnTo>
                  <a:lnTo>
                    <a:pt x="192" y="350"/>
                  </a:lnTo>
                  <a:lnTo>
                    <a:pt x="196" y="350"/>
                  </a:lnTo>
                  <a:lnTo>
                    <a:pt x="196" y="355"/>
                  </a:lnTo>
                  <a:lnTo>
                    <a:pt x="199" y="355"/>
                  </a:lnTo>
                  <a:lnTo>
                    <a:pt x="199" y="365"/>
                  </a:lnTo>
                  <a:lnTo>
                    <a:pt x="203" y="365"/>
                  </a:lnTo>
                  <a:lnTo>
                    <a:pt x="203" y="378"/>
                  </a:lnTo>
                  <a:lnTo>
                    <a:pt x="206" y="378"/>
                  </a:lnTo>
                  <a:lnTo>
                    <a:pt x="206" y="382"/>
                  </a:lnTo>
                  <a:lnTo>
                    <a:pt x="208" y="382"/>
                  </a:lnTo>
                  <a:lnTo>
                    <a:pt x="208" y="392"/>
                  </a:lnTo>
                  <a:lnTo>
                    <a:pt x="211" y="392"/>
                  </a:lnTo>
                  <a:lnTo>
                    <a:pt x="211" y="400"/>
                  </a:lnTo>
                  <a:lnTo>
                    <a:pt x="213" y="400"/>
                  </a:lnTo>
                  <a:lnTo>
                    <a:pt x="213" y="405"/>
                  </a:lnTo>
                  <a:lnTo>
                    <a:pt x="215" y="405"/>
                  </a:lnTo>
                  <a:lnTo>
                    <a:pt x="215" y="423"/>
                  </a:lnTo>
                  <a:lnTo>
                    <a:pt x="218" y="423"/>
                  </a:lnTo>
                  <a:lnTo>
                    <a:pt x="218" y="432"/>
                  </a:lnTo>
                  <a:lnTo>
                    <a:pt x="230" y="432"/>
                  </a:lnTo>
                  <a:lnTo>
                    <a:pt x="230" y="447"/>
                  </a:lnTo>
                  <a:lnTo>
                    <a:pt x="232" y="447"/>
                  </a:lnTo>
                  <a:lnTo>
                    <a:pt x="232" y="455"/>
                  </a:lnTo>
                  <a:lnTo>
                    <a:pt x="235" y="455"/>
                  </a:lnTo>
                  <a:lnTo>
                    <a:pt x="235" y="460"/>
                  </a:lnTo>
                  <a:lnTo>
                    <a:pt x="237" y="460"/>
                  </a:lnTo>
                  <a:lnTo>
                    <a:pt x="237" y="469"/>
                  </a:lnTo>
                  <a:lnTo>
                    <a:pt x="242" y="469"/>
                  </a:lnTo>
                  <a:lnTo>
                    <a:pt x="242" y="473"/>
                  </a:lnTo>
                  <a:lnTo>
                    <a:pt x="244" y="473"/>
                  </a:lnTo>
                  <a:lnTo>
                    <a:pt x="244" y="482"/>
                  </a:lnTo>
                  <a:lnTo>
                    <a:pt x="246" y="482"/>
                  </a:lnTo>
                  <a:lnTo>
                    <a:pt x="246" y="492"/>
                  </a:lnTo>
                  <a:lnTo>
                    <a:pt x="256" y="492"/>
                  </a:lnTo>
                  <a:lnTo>
                    <a:pt x="256" y="497"/>
                  </a:lnTo>
                  <a:lnTo>
                    <a:pt x="261" y="497"/>
                  </a:lnTo>
                  <a:lnTo>
                    <a:pt x="261" y="515"/>
                  </a:lnTo>
                  <a:lnTo>
                    <a:pt x="263" y="515"/>
                  </a:lnTo>
                  <a:lnTo>
                    <a:pt x="263" y="519"/>
                  </a:lnTo>
                  <a:lnTo>
                    <a:pt x="266" y="519"/>
                  </a:lnTo>
                  <a:lnTo>
                    <a:pt x="266" y="528"/>
                  </a:lnTo>
                  <a:lnTo>
                    <a:pt x="270" y="528"/>
                  </a:lnTo>
                  <a:lnTo>
                    <a:pt x="270" y="537"/>
                  </a:lnTo>
                  <a:lnTo>
                    <a:pt x="282" y="537"/>
                  </a:lnTo>
                  <a:lnTo>
                    <a:pt x="282" y="542"/>
                  </a:lnTo>
                  <a:lnTo>
                    <a:pt x="292" y="542"/>
                  </a:lnTo>
                  <a:lnTo>
                    <a:pt x="292" y="547"/>
                  </a:lnTo>
                  <a:lnTo>
                    <a:pt x="294" y="547"/>
                  </a:lnTo>
                  <a:lnTo>
                    <a:pt x="294" y="550"/>
                  </a:lnTo>
                  <a:lnTo>
                    <a:pt x="297" y="550"/>
                  </a:lnTo>
                  <a:lnTo>
                    <a:pt x="297" y="560"/>
                  </a:lnTo>
                  <a:lnTo>
                    <a:pt x="301" y="560"/>
                  </a:lnTo>
                  <a:lnTo>
                    <a:pt x="301" y="569"/>
                  </a:lnTo>
                  <a:lnTo>
                    <a:pt x="304" y="569"/>
                  </a:lnTo>
                  <a:lnTo>
                    <a:pt x="304" y="574"/>
                  </a:lnTo>
                  <a:lnTo>
                    <a:pt x="309" y="574"/>
                  </a:lnTo>
                  <a:lnTo>
                    <a:pt x="309" y="577"/>
                  </a:lnTo>
                  <a:lnTo>
                    <a:pt x="311" y="577"/>
                  </a:lnTo>
                  <a:lnTo>
                    <a:pt x="311" y="582"/>
                  </a:lnTo>
                  <a:lnTo>
                    <a:pt x="313" y="582"/>
                  </a:lnTo>
                  <a:lnTo>
                    <a:pt x="313" y="592"/>
                  </a:lnTo>
                  <a:lnTo>
                    <a:pt x="316" y="592"/>
                  </a:lnTo>
                  <a:lnTo>
                    <a:pt x="316" y="597"/>
                  </a:lnTo>
                  <a:lnTo>
                    <a:pt x="325" y="597"/>
                  </a:lnTo>
                  <a:lnTo>
                    <a:pt x="325" y="600"/>
                  </a:lnTo>
                  <a:lnTo>
                    <a:pt x="328" y="600"/>
                  </a:lnTo>
                  <a:lnTo>
                    <a:pt x="328" y="605"/>
                  </a:lnTo>
                  <a:lnTo>
                    <a:pt x="330" y="605"/>
                  </a:lnTo>
                  <a:lnTo>
                    <a:pt x="330" y="610"/>
                  </a:lnTo>
                  <a:lnTo>
                    <a:pt x="335" y="610"/>
                  </a:lnTo>
                  <a:lnTo>
                    <a:pt x="335" y="615"/>
                  </a:lnTo>
                  <a:lnTo>
                    <a:pt x="342" y="615"/>
                  </a:lnTo>
                  <a:lnTo>
                    <a:pt x="342" y="619"/>
                  </a:lnTo>
                  <a:lnTo>
                    <a:pt x="349" y="619"/>
                  </a:lnTo>
                  <a:lnTo>
                    <a:pt x="349" y="624"/>
                  </a:lnTo>
                  <a:lnTo>
                    <a:pt x="352" y="624"/>
                  </a:lnTo>
                  <a:lnTo>
                    <a:pt x="352" y="627"/>
                  </a:lnTo>
                  <a:lnTo>
                    <a:pt x="356" y="627"/>
                  </a:lnTo>
                  <a:lnTo>
                    <a:pt x="356" y="632"/>
                  </a:lnTo>
                  <a:lnTo>
                    <a:pt x="364" y="632"/>
                  </a:lnTo>
                  <a:lnTo>
                    <a:pt x="364" y="637"/>
                  </a:lnTo>
                  <a:lnTo>
                    <a:pt x="368" y="637"/>
                  </a:lnTo>
                  <a:lnTo>
                    <a:pt x="368" y="642"/>
                  </a:lnTo>
                  <a:lnTo>
                    <a:pt x="373" y="642"/>
                  </a:lnTo>
                  <a:lnTo>
                    <a:pt x="373" y="647"/>
                  </a:lnTo>
                  <a:lnTo>
                    <a:pt x="376" y="647"/>
                  </a:lnTo>
                  <a:lnTo>
                    <a:pt x="376" y="655"/>
                  </a:lnTo>
                  <a:lnTo>
                    <a:pt x="380" y="655"/>
                  </a:lnTo>
                  <a:lnTo>
                    <a:pt x="380" y="660"/>
                  </a:lnTo>
                  <a:lnTo>
                    <a:pt x="395" y="660"/>
                  </a:lnTo>
                  <a:lnTo>
                    <a:pt x="395" y="665"/>
                  </a:lnTo>
                  <a:lnTo>
                    <a:pt x="404" y="665"/>
                  </a:lnTo>
                  <a:lnTo>
                    <a:pt x="404" y="674"/>
                  </a:lnTo>
                  <a:lnTo>
                    <a:pt x="409" y="674"/>
                  </a:lnTo>
                  <a:lnTo>
                    <a:pt x="409" y="682"/>
                  </a:lnTo>
                  <a:lnTo>
                    <a:pt x="411" y="682"/>
                  </a:lnTo>
                  <a:lnTo>
                    <a:pt x="411" y="692"/>
                  </a:lnTo>
                  <a:lnTo>
                    <a:pt x="416" y="692"/>
                  </a:lnTo>
                  <a:lnTo>
                    <a:pt x="416" y="697"/>
                  </a:lnTo>
                  <a:lnTo>
                    <a:pt x="423" y="697"/>
                  </a:lnTo>
                  <a:lnTo>
                    <a:pt x="423" y="705"/>
                  </a:lnTo>
                  <a:lnTo>
                    <a:pt x="426" y="705"/>
                  </a:lnTo>
                  <a:lnTo>
                    <a:pt x="426" y="710"/>
                  </a:lnTo>
                  <a:lnTo>
                    <a:pt x="428" y="710"/>
                  </a:lnTo>
                  <a:lnTo>
                    <a:pt x="428" y="715"/>
                  </a:lnTo>
                  <a:lnTo>
                    <a:pt x="430" y="715"/>
                  </a:lnTo>
                  <a:lnTo>
                    <a:pt x="430" y="719"/>
                  </a:lnTo>
                  <a:lnTo>
                    <a:pt x="435" y="719"/>
                  </a:lnTo>
                  <a:lnTo>
                    <a:pt x="435" y="724"/>
                  </a:lnTo>
                  <a:lnTo>
                    <a:pt x="440" y="724"/>
                  </a:lnTo>
                  <a:lnTo>
                    <a:pt x="440" y="727"/>
                  </a:lnTo>
                  <a:lnTo>
                    <a:pt x="442" y="727"/>
                  </a:lnTo>
                  <a:lnTo>
                    <a:pt x="442" y="732"/>
                  </a:lnTo>
                  <a:lnTo>
                    <a:pt x="450" y="732"/>
                  </a:lnTo>
                  <a:lnTo>
                    <a:pt x="450" y="737"/>
                  </a:lnTo>
                  <a:lnTo>
                    <a:pt x="454" y="737"/>
                  </a:lnTo>
                  <a:lnTo>
                    <a:pt x="454" y="742"/>
                  </a:lnTo>
                  <a:lnTo>
                    <a:pt x="462" y="742"/>
                  </a:lnTo>
                  <a:lnTo>
                    <a:pt x="462" y="750"/>
                  </a:lnTo>
                  <a:lnTo>
                    <a:pt x="466" y="750"/>
                  </a:lnTo>
                  <a:lnTo>
                    <a:pt x="466" y="755"/>
                  </a:lnTo>
                  <a:lnTo>
                    <a:pt x="471" y="755"/>
                  </a:lnTo>
                  <a:lnTo>
                    <a:pt x="471" y="764"/>
                  </a:lnTo>
                  <a:lnTo>
                    <a:pt x="473" y="764"/>
                  </a:lnTo>
                  <a:lnTo>
                    <a:pt x="473" y="774"/>
                  </a:lnTo>
                  <a:lnTo>
                    <a:pt x="485" y="774"/>
                  </a:lnTo>
                  <a:lnTo>
                    <a:pt x="485" y="787"/>
                  </a:lnTo>
                  <a:lnTo>
                    <a:pt x="488" y="787"/>
                  </a:lnTo>
                  <a:lnTo>
                    <a:pt x="488" y="792"/>
                  </a:lnTo>
                  <a:lnTo>
                    <a:pt x="500" y="792"/>
                  </a:lnTo>
                  <a:lnTo>
                    <a:pt x="500" y="797"/>
                  </a:lnTo>
                  <a:lnTo>
                    <a:pt x="502" y="797"/>
                  </a:lnTo>
                  <a:lnTo>
                    <a:pt x="502" y="802"/>
                  </a:lnTo>
                  <a:lnTo>
                    <a:pt x="507" y="802"/>
                  </a:lnTo>
                  <a:lnTo>
                    <a:pt x="507" y="805"/>
                  </a:lnTo>
                  <a:lnTo>
                    <a:pt x="514" y="805"/>
                  </a:lnTo>
                  <a:lnTo>
                    <a:pt x="514" y="810"/>
                  </a:lnTo>
                  <a:lnTo>
                    <a:pt x="519" y="810"/>
                  </a:lnTo>
                  <a:lnTo>
                    <a:pt x="519" y="814"/>
                  </a:lnTo>
                  <a:lnTo>
                    <a:pt x="521" y="814"/>
                  </a:lnTo>
                  <a:lnTo>
                    <a:pt x="521" y="819"/>
                  </a:lnTo>
                  <a:lnTo>
                    <a:pt x="526" y="819"/>
                  </a:lnTo>
                  <a:lnTo>
                    <a:pt x="526" y="824"/>
                  </a:lnTo>
                  <a:lnTo>
                    <a:pt x="531" y="824"/>
                  </a:lnTo>
                  <a:lnTo>
                    <a:pt x="531" y="827"/>
                  </a:lnTo>
                  <a:lnTo>
                    <a:pt x="533" y="827"/>
                  </a:lnTo>
                  <a:lnTo>
                    <a:pt x="533" y="832"/>
                  </a:lnTo>
                  <a:lnTo>
                    <a:pt x="540" y="832"/>
                  </a:lnTo>
                  <a:lnTo>
                    <a:pt x="540" y="837"/>
                  </a:lnTo>
                  <a:lnTo>
                    <a:pt x="545" y="837"/>
                  </a:lnTo>
                  <a:lnTo>
                    <a:pt x="545" y="842"/>
                  </a:lnTo>
                  <a:lnTo>
                    <a:pt x="548" y="842"/>
                  </a:lnTo>
                  <a:lnTo>
                    <a:pt x="548" y="847"/>
                  </a:lnTo>
                  <a:lnTo>
                    <a:pt x="550" y="847"/>
                  </a:lnTo>
                  <a:lnTo>
                    <a:pt x="550" y="852"/>
                  </a:lnTo>
                  <a:lnTo>
                    <a:pt x="552" y="852"/>
                  </a:lnTo>
                  <a:lnTo>
                    <a:pt x="552" y="855"/>
                  </a:lnTo>
                  <a:lnTo>
                    <a:pt x="559" y="855"/>
                  </a:lnTo>
                  <a:lnTo>
                    <a:pt x="559" y="860"/>
                  </a:lnTo>
                  <a:lnTo>
                    <a:pt x="569" y="860"/>
                  </a:lnTo>
                  <a:lnTo>
                    <a:pt x="569" y="864"/>
                  </a:lnTo>
                  <a:lnTo>
                    <a:pt x="574" y="864"/>
                  </a:lnTo>
                  <a:lnTo>
                    <a:pt x="574" y="869"/>
                  </a:lnTo>
                  <a:lnTo>
                    <a:pt x="579" y="869"/>
                  </a:lnTo>
                  <a:lnTo>
                    <a:pt x="579" y="874"/>
                  </a:lnTo>
                  <a:lnTo>
                    <a:pt x="581" y="874"/>
                  </a:lnTo>
                  <a:lnTo>
                    <a:pt x="581" y="877"/>
                  </a:lnTo>
                  <a:lnTo>
                    <a:pt x="583" y="877"/>
                  </a:lnTo>
                  <a:lnTo>
                    <a:pt x="583" y="882"/>
                  </a:lnTo>
                  <a:lnTo>
                    <a:pt x="588" y="882"/>
                  </a:lnTo>
                  <a:lnTo>
                    <a:pt x="588" y="887"/>
                  </a:lnTo>
                  <a:lnTo>
                    <a:pt x="602" y="887"/>
                  </a:lnTo>
                  <a:lnTo>
                    <a:pt x="602" y="892"/>
                  </a:lnTo>
                  <a:lnTo>
                    <a:pt x="605" y="892"/>
                  </a:lnTo>
                  <a:lnTo>
                    <a:pt x="605" y="905"/>
                  </a:lnTo>
                  <a:lnTo>
                    <a:pt x="607" y="905"/>
                  </a:lnTo>
                  <a:lnTo>
                    <a:pt x="607" y="910"/>
                  </a:lnTo>
                  <a:lnTo>
                    <a:pt x="614" y="910"/>
                  </a:lnTo>
                  <a:lnTo>
                    <a:pt x="614" y="914"/>
                  </a:lnTo>
                  <a:lnTo>
                    <a:pt x="622" y="914"/>
                  </a:lnTo>
                  <a:lnTo>
                    <a:pt x="622" y="919"/>
                  </a:lnTo>
                  <a:lnTo>
                    <a:pt x="631" y="919"/>
                  </a:lnTo>
                  <a:lnTo>
                    <a:pt x="631" y="924"/>
                  </a:lnTo>
                  <a:lnTo>
                    <a:pt x="634" y="924"/>
                  </a:lnTo>
                  <a:lnTo>
                    <a:pt x="634" y="927"/>
                  </a:lnTo>
                  <a:lnTo>
                    <a:pt x="655" y="927"/>
                  </a:lnTo>
                  <a:lnTo>
                    <a:pt x="655" y="932"/>
                  </a:lnTo>
                  <a:lnTo>
                    <a:pt x="667" y="932"/>
                  </a:lnTo>
                  <a:lnTo>
                    <a:pt x="667" y="937"/>
                  </a:lnTo>
                  <a:lnTo>
                    <a:pt x="672" y="937"/>
                  </a:lnTo>
                  <a:lnTo>
                    <a:pt x="672" y="951"/>
                  </a:lnTo>
                  <a:lnTo>
                    <a:pt x="679" y="951"/>
                  </a:lnTo>
                  <a:lnTo>
                    <a:pt x="679" y="955"/>
                  </a:lnTo>
                  <a:lnTo>
                    <a:pt x="686" y="955"/>
                  </a:lnTo>
                  <a:lnTo>
                    <a:pt x="686" y="960"/>
                  </a:lnTo>
                  <a:lnTo>
                    <a:pt x="698" y="960"/>
                  </a:lnTo>
                  <a:lnTo>
                    <a:pt x="698" y="964"/>
                  </a:lnTo>
                  <a:lnTo>
                    <a:pt x="703" y="964"/>
                  </a:lnTo>
                  <a:lnTo>
                    <a:pt x="703" y="969"/>
                  </a:lnTo>
                  <a:lnTo>
                    <a:pt x="705" y="969"/>
                  </a:lnTo>
                  <a:lnTo>
                    <a:pt x="705" y="977"/>
                  </a:lnTo>
                  <a:lnTo>
                    <a:pt x="720" y="977"/>
                  </a:lnTo>
                  <a:lnTo>
                    <a:pt x="720" y="982"/>
                  </a:lnTo>
                  <a:lnTo>
                    <a:pt x="729" y="982"/>
                  </a:lnTo>
                  <a:lnTo>
                    <a:pt x="729" y="987"/>
                  </a:lnTo>
                  <a:lnTo>
                    <a:pt x="741" y="987"/>
                  </a:lnTo>
                  <a:lnTo>
                    <a:pt x="741" y="992"/>
                  </a:lnTo>
                  <a:lnTo>
                    <a:pt x="743" y="992"/>
                  </a:lnTo>
                  <a:lnTo>
                    <a:pt x="743" y="997"/>
                  </a:lnTo>
                  <a:lnTo>
                    <a:pt x="751" y="997"/>
                  </a:lnTo>
                  <a:lnTo>
                    <a:pt x="751" y="1001"/>
                  </a:lnTo>
                  <a:lnTo>
                    <a:pt x="770" y="1001"/>
                  </a:lnTo>
                  <a:lnTo>
                    <a:pt x="770" y="1005"/>
                  </a:lnTo>
                  <a:lnTo>
                    <a:pt x="782" y="1005"/>
                  </a:lnTo>
                  <a:lnTo>
                    <a:pt x="782" y="1010"/>
                  </a:lnTo>
                  <a:lnTo>
                    <a:pt x="794" y="1010"/>
                  </a:lnTo>
                  <a:lnTo>
                    <a:pt x="794" y="1019"/>
                  </a:lnTo>
                  <a:lnTo>
                    <a:pt x="810" y="1019"/>
                  </a:lnTo>
                  <a:lnTo>
                    <a:pt x="810" y="1024"/>
                  </a:lnTo>
                  <a:lnTo>
                    <a:pt x="827" y="1024"/>
                  </a:lnTo>
                  <a:lnTo>
                    <a:pt x="827" y="1032"/>
                  </a:lnTo>
                  <a:lnTo>
                    <a:pt x="865" y="1032"/>
                  </a:lnTo>
                  <a:lnTo>
                    <a:pt x="865" y="1037"/>
                  </a:lnTo>
                  <a:lnTo>
                    <a:pt x="872" y="1037"/>
                  </a:lnTo>
                  <a:lnTo>
                    <a:pt x="872" y="1042"/>
                  </a:lnTo>
                  <a:lnTo>
                    <a:pt x="882" y="1042"/>
                  </a:lnTo>
                  <a:lnTo>
                    <a:pt x="882" y="1047"/>
                  </a:lnTo>
                  <a:lnTo>
                    <a:pt x="887" y="1047"/>
                  </a:lnTo>
                  <a:lnTo>
                    <a:pt x="887" y="1051"/>
                  </a:lnTo>
                  <a:lnTo>
                    <a:pt x="892" y="1051"/>
                  </a:lnTo>
                  <a:lnTo>
                    <a:pt x="892" y="1055"/>
                  </a:lnTo>
                  <a:lnTo>
                    <a:pt x="896" y="1055"/>
                  </a:lnTo>
                  <a:lnTo>
                    <a:pt x="896" y="1064"/>
                  </a:lnTo>
                  <a:lnTo>
                    <a:pt x="901" y="1064"/>
                  </a:lnTo>
                  <a:lnTo>
                    <a:pt x="901" y="1069"/>
                  </a:lnTo>
                  <a:lnTo>
                    <a:pt x="918" y="1069"/>
                  </a:lnTo>
                  <a:lnTo>
                    <a:pt x="918" y="1074"/>
                  </a:lnTo>
                  <a:lnTo>
                    <a:pt x="925" y="1074"/>
                  </a:lnTo>
                  <a:lnTo>
                    <a:pt x="925" y="1079"/>
                  </a:lnTo>
                  <a:lnTo>
                    <a:pt x="961" y="1079"/>
                  </a:lnTo>
                  <a:lnTo>
                    <a:pt x="961" y="1082"/>
                  </a:lnTo>
                  <a:lnTo>
                    <a:pt x="968" y="1082"/>
                  </a:lnTo>
                  <a:lnTo>
                    <a:pt x="968" y="1087"/>
                  </a:lnTo>
                  <a:lnTo>
                    <a:pt x="975" y="1087"/>
                  </a:lnTo>
                  <a:lnTo>
                    <a:pt x="975" y="1092"/>
                  </a:lnTo>
                  <a:lnTo>
                    <a:pt x="987" y="1092"/>
                  </a:lnTo>
                  <a:lnTo>
                    <a:pt x="987" y="1097"/>
                  </a:lnTo>
                  <a:lnTo>
                    <a:pt x="990" y="1097"/>
                  </a:lnTo>
                  <a:lnTo>
                    <a:pt x="990" y="1101"/>
                  </a:lnTo>
                  <a:lnTo>
                    <a:pt x="997" y="1101"/>
                  </a:lnTo>
                  <a:lnTo>
                    <a:pt x="997" y="1105"/>
                  </a:lnTo>
                  <a:lnTo>
                    <a:pt x="1044" y="1105"/>
                  </a:lnTo>
                  <a:lnTo>
                    <a:pt x="1044" y="1109"/>
                  </a:lnTo>
                  <a:lnTo>
                    <a:pt x="1068" y="1109"/>
                  </a:lnTo>
                  <a:lnTo>
                    <a:pt x="1068" y="1114"/>
                  </a:lnTo>
                  <a:lnTo>
                    <a:pt x="1080" y="1114"/>
                  </a:lnTo>
                  <a:lnTo>
                    <a:pt x="1080" y="1119"/>
                  </a:lnTo>
                  <a:lnTo>
                    <a:pt x="1083" y="1119"/>
                  </a:lnTo>
                  <a:lnTo>
                    <a:pt x="1083" y="1129"/>
                  </a:lnTo>
                  <a:lnTo>
                    <a:pt x="1085" y="1129"/>
                  </a:lnTo>
                  <a:lnTo>
                    <a:pt x="1085" y="1132"/>
                  </a:lnTo>
                  <a:lnTo>
                    <a:pt x="1095" y="1132"/>
                  </a:lnTo>
                  <a:lnTo>
                    <a:pt x="1095" y="1142"/>
                  </a:lnTo>
                  <a:lnTo>
                    <a:pt x="1135" y="1142"/>
                  </a:lnTo>
                  <a:lnTo>
                    <a:pt x="1135" y="1147"/>
                  </a:lnTo>
                  <a:lnTo>
                    <a:pt x="1138" y="1147"/>
                  </a:lnTo>
                  <a:lnTo>
                    <a:pt x="1138" y="1151"/>
                  </a:lnTo>
                  <a:lnTo>
                    <a:pt x="1166" y="1151"/>
                  </a:lnTo>
                  <a:lnTo>
                    <a:pt x="1166" y="1156"/>
                  </a:lnTo>
                  <a:lnTo>
                    <a:pt x="1176" y="1156"/>
                  </a:lnTo>
                  <a:lnTo>
                    <a:pt x="1176" y="1159"/>
                  </a:lnTo>
                  <a:lnTo>
                    <a:pt x="1207" y="1159"/>
                  </a:lnTo>
                  <a:lnTo>
                    <a:pt x="1207" y="1164"/>
                  </a:lnTo>
                  <a:lnTo>
                    <a:pt x="1209" y="1164"/>
                  </a:lnTo>
                  <a:lnTo>
                    <a:pt x="1209" y="1169"/>
                  </a:lnTo>
                  <a:lnTo>
                    <a:pt x="1214" y="1169"/>
                  </a:lnTo>
                  <a:lnTo>
                    <a:pt x="1214" y="1184"/>
                  </a:lnTo>
                  <a:lnTo>
                    <a:pt x="1219" y="1184"/>
                  </a:lnTo>
                  <a:lnTo>
                    <a:pt x="1219" y="1192"/>
                  </a:lnTo>
                  <a:lnTo>
                    <a:pt x="1240" y="1192"/>
                  </a:lnTo>
                  <a:lnTo>
                    <a:pt x="1240" y="1196"/>
                  </a:lnTo>
                  <a:lnTo>
                    <a:pt x="1243" y="1196"/>
                  </a:lnTo>
                  <a:lnTo>
                    <a:pt x="1243" y="1201"/>
                  </a:lnTo>
                  <a:lnTo>
                    <a:pt x="1245" y="1201"/>
                  </a:lnTo>
                  <a:lnTo>
                    <a:pt x="1245" y="1206"/>
                  </a:lnTo>
                  <a:lnTo>
                    <a:pt x="1255" y="1206"/>
                  </a:lnTo>
                  <a:lnTo>
                    <a:pt x="1255" y="1211"/>
                  </a:lnTo>
                  <a:lnTo>
                    <a:pt x="1283" y="1211"/>
                  </a:lnTo>
                  <a:lnTo>
                    <a:pt x="1283" y="1216"/>
                  </a:lnTo>
                  <a:lnTo>
                    <a:pt x="1300" y="1216"/>
                  </a:lnTo>
                  <a:lnTo>
                    <a:pt x="1300" y="1234"/>
                  </a:lnTo>
                  <a:lnTo>
                    <a:pt x="1303" y="1234"/>
                  </a:lnTo>
                  <a:lnTo>
                    <a:pt x="1303" y="1238"/>
                  </a:lnTo>
                  <a:lnTo>
                    <a:pt x="1307" y="1238"/>
                  </a:lnTo>
                  <a:lnTo>
                    <a:pt x="1307" y="1243"/>
                  </a:lnTo>
                  <a:lnTo>
                    <a:pt x="1319" y="1243"/>
                  </a:lnTo>
                  <a:lnTo>
                    <a:pt x="1319" y="1246"/>
                  </a:lnTo>
                  <a:lnTo>
                    <a:pt x="1324" y="1246"/>
                  </a:lnTo>
                  <a:lnTo>
                    <a:pt x="1324" y="1251"/>
                  </a:lnTo>
                  <a:lnTo>
                    <a:pt x="1336" y="1251"/>
                  </a:lnTo>
                  <a:lnTo>
                    <a:pt x="1336" y="1256"/>
                  </a:lnTo>
                  <a:lnTo>
                    <a:pt x="1343" y="1256"/>
                  </a:lnTo>
                  <a:lnTo>
                    <a:pt x="1343" y="1261"/>
                  </a:lnTo>
                  <a:lnTo>
                    <a:pt x="1355" y="1261"/>
                  </a:lnTo>
                  <a:lnTo>
                    <a:pt x="1355" y="1266"/>
                  </a:lnTo>
                  <a:lnTo>
                    <a:pt x="1374" y="1266"/>
                  </a:lnTo>
                  <a:lnTo>
                    <a:pt x="1374" y="1271"/>
                  </a:lnTo>
                  <a:lnTo>
                    <a:pt x="1400" y="1271"/>
                  </a:lnTo>
                  <a:lnTo>
                    <a:pt x="1400" y="1274"/>
                  </a:lnTo>
                  <a:lnTo>
                    <a:pt x="1405" y="1274"/>
                  </a:lnTo>
                  <a:lnTo>
                    <a:pt x="1405" y="1284"/>
                  </a:lnTo>
                  <a:lnTo>
                    <a:pt x="1408" y="1284"/>
                  </a:lnTo>
                  <a:lnTo>
                    <a:pt x="1408" y="1288"/>
                  </a:lnTo>
                  <a:lnTo>
                    <a:pt x="1443" y="1288"/>
                  </a:lnTo>
                  <a:lnTo>
                    <a:pt x="1443" y="1293"/>
                  </a:lnTo>
                  <a:lnTo>
                    <a:pt x="1453" y="1293"/>
                  </a:lnTo>
                  <a:lnTo>
                    <a:pt x="1453" y="1298"/>
                  </a:lnTo>
                  <a:lnTo>
                    <a:pt x="1465" y="1298"/>
                  </a:lnTo>
                  <a:lnTo>
                    <a:pt x="1465" y="1303"/>
                  </a:lnTo>
                  <a:lnTo>
                    <a:pt x="1479" y="1303"/>
                  </a:lnTo>
                  <a:lnTo>
                    <a:pt x="1479" y="1306"/>
                  </a:lnTo>
                  <a:lnTo>
                    <a:pt x="1482" y="1306"/>
                  </a:lnTo>
                  <a:lnTo>
                    <a:pt x="1482" y="1311"/>
                  </a:lnTo>
                  <a:lnTo>
                    <a:pt x="1527" y="1311"/>
                  </a:lnTo>
                  <a:lnTo>
                    <a:pt x="1527" y="1316"/>
                  </a:lnTo>
                  <a:lnTo>
                    <a:pt x="1541" y="1316"/>
                  </a:lnTo>
                  <a:lnTo>
                    <a:pt x="1541" y="1325"/>
                  </a:lnTo>
                  <a:lnTo>
                    <a:pt x="1558" y="1325"/>
                  </a:lnTo>
                  <a:lnTo>
                    <a:pt x="1558" y="1330"/>
                  </a:lnTo>
                  <a:lnTo>
                    <a:pt x="1582" y="1330"/>
                  </a:lnTo>
                  <a:lnTo>
                    <a:pt x="1582" y="1334"/>
                  </a:lnTo>
                  <a:lnTo>
                    <a:pt x="1663" y="1334"/>
                  </a:lnTo>
                  <a:lnTo>
                    <a:pt x="1663" y="1338"/>
                  </a:lnTo>
                  <a:lnTo>
                    <a:pt x="1666" y="1338"/>
                  </a:lnTo>
                  <a:lnTo>
                    <a:pt x="1666" y="1343"/>
                  </a:lnTo>
                  <a:lnTo>
                    <a:pt x="1673" y="1343"/>
                  </a:lnTo>
                  <a:lnTo>
                    <a:pt x="1673" y="1348"/>
                  </a:lnTo>
                  <a:lnTo>
                    <a:pt x="1702" y="1348"/>
                  </a:lnTo>
                  <a:lnTo>
                    <a:pt x="1702" y="1353"/>
                  </a:lnTo>
                  <a:lnTo>
                    <a:pt x="1766" y="1353"/>
                  </a:lnTo>
                  <a:lnTo>
                    <a:pt x="1766" y="1358"/>
                  </a:lnTo>
                  <a:lnTo>
                    <a:pt x="1773" y="1358"/>
                  </a:lnTo>
                  <a:lnTo>
                    <a:pt x="1773" y="1363"/>
                  </a:lnTo>
                  <a:lnTo>
                    <a:pt x="1811" y="1363"/>
                  </a:lnTo>
                  <a:lnTo>
                    <a:pt x="1811" y="1366"/>
                  </a:lnTo>
                  <a:lnTo>
                    <a:pt x="1816" y="1366"/>
                  </a:lnTo>
                  <a:lnTo>
                    <a:pt x="1816" y="1371"/>
                  </a:lnTo>
                  <a:lnTo>
                    <a:pt x="1869" y="1371"/>
                  </a:lnTo>
                  <a:lnTo>
                    <a:pt x="1869" y="1375"/>
                  </a:lnTo>
                  <a:lnTo>
                    <a:pt x="1897" y="1375"/>
                  </a:lnTo>
                  <a:lnTo>
                    <a:pt x="1897" y="1380"/>
                  </a:lnTo>
                  <a:lnTo>
                    <a:pt x="1933" y="1380"/>
                  </a:lnTo>
                  <a:lnTo>
                    <a:pt x="1933" y="1385"/>
                  </a:lnTo>
                  <a:lnTo>
                    <a:pt x="1950" y="1385"/>
                  </a:lnTo>
                  <a:lnTo>
                    <a:pt x="1950" y="1390"/>
                  </a:lnTo>
                  <a:lnTo>
                    <a:pt x="1960" y="1390"/>
                  </a:lnTo>
                  <a:lnTo>
                    <a:pt x="1960" y="1395"/>
                  </a:lnTo>
                  <a:lnTo>
                    <a:pt x="2017" y="1395"/>
                  </a:lnTo>
                  <a:lnTo>
                    <a:pt x="2017" y="1398"/>
                  </a:lnTo>
                  <a:lnTo>
                    <a:pt x="2043" y="1398"/>
                  </a:lnTo>
                  <a:lnTo>
                    <a:pt x="2043" y="1403"/>
                  </a:lnTo>
                  <a:lnTo>
                    <a:pt x="2067" y="1403"/>
                  </a:lnTo>
                  <a:lnTo>
                    <a:pt x="2067" y="1408"/>
                  </a:lnTo>
                  <a:lnTo>
                    <a:pt x="2072" y="1408"/>
                  </a:lnTo>
                  <a:lnTo>
                    <a:pt x="2072" y="1412"/>
                  </a:lnTo>
                  <a:lnTo>
                    <a:pt x="2079" y="1412"/>
                  </a:lnTo>
                  <a:lnTo>
                    <a:pt x="2079" y="1417"/>
                  </a:lnTo>
                  <a:lnTo>
                    <a:pt x="2141" y="1417"/>
                  </a:lnTo>
                  <a:lnTo>
                    <a:pt x="2141" y="1422"/>
                  </a:lnTo>
                  <a:lnTo>
                    <a:pt x="2155" y="1422"/>
                  </a:lnTo>
                  <a:lnTo>
                    <a:pt x="2155" y="1427"/>
                  </a:lnTo>
                  <a:lnTo>
                    <a:pt x="2170" y="1427"/>
                  </a:lnTo>
                  <a:lnTo>
                    <a:pt x="2170" y="1432"/>
                  </a:lnTo>
                  <a:lnTo>
                    <a:pt x="2327" y="1432"/>
                  </a:lnTo>
                  <a:lnTo>
                    <a:pt x="2327" y="1435"/>
                  </a:lnTo>
                  <a:lnTo>
                    <a:pt x="2332" y="1435"/>
                  </a:lnTo>
                  <a:lnTo>
                    <a:pt x="2332" y="1440"/>
                  </a:lnTo>
                  <a:lnTo>
                    <a:pt x="2387" y="1440"/>
                  </a:lnTo>
                  <a:lnTo>
                    <a:pt x="2387" y="1445"/>
                  </a:lnTo>
                  <a:lnTo>
                    <a:pt x="2399" y="1445"/>
                  </a:lnTo>
                  <a:lnTo>
                    <a:pt x="2399" y="1450"/>
                  </a:lnTo>
                  <a:lnTo>
                    <a:pt x="2430" y="1450"/>
                  </a:lnTo>
                  <a:lnTo>
                    <a:pt x="2430" y="1454"/>
                  </a:lnTo>
                  <a:lnTo>
                    <a:pt x="2447" y="1454"/>
                  </a:lnTo>
                  <a:lnTo>
                    <a:pt x="2447" y="1459"/>
                  </a:lnTo>
                  <a:lnTo>
                    <a:pt x="2449" y="1459"/>
                  </a:lnTo>
                  <a:lnTo>
                    <a:pt x="2449" y="1464"/>
                  </a:lnTo>
                  <a:lnTo>
                    <a:pt x="2473" y="1464"/>
                  </a:lnTo>
                  <a:lnTo>
                    <a:pt x="2473" y="1467"/>
                  </a:lnTo>
                  <a:lnTo>
                    <a:pt x="2566" y="1467"/>
                  </a:lnTo>
                  <a:lnTo>
                    <a:pt x="2566" y="1472"/>
                  </a:lnTo>
                  <a:lnTo>
                    <a:pt x="2576" y="1472"/>
                  </a:lnTo>
                  <a:lnTo>
                    <a:pt x="2576" y="1477"/>
                  </a:lnTo>
                  <a:lnTo>
                    <a:pt x="2593" y="1477"/>
                  </a:lnTo>
                  <a:lnTo>
                    <a:pt x="2593" y="1482"/>
                  </a:lnTo>
                  <a:lnTo>
                    <a:pt x="2614" y="1482"/>
                  </a:lnTo>
                  <a:lnTo>
                    <a:pt x="2614" y="1487"/>
                  </a:lnTo>
                  <a:lnTo>
                    <a:pt x="2633" y="1487"/>
                  </a:lnTo>
                  <a:lnTo>
                    <a:pt x="2633" y="1491"/>
                  </a:lnTo>
                  <a:lnTo>
                    <a:pt x="2707" y="1491"/>
                  </a:lnTo>
                  <a:lnTo>
                    <a:pt x="2707" y="1496"/>
                  </a:lnTo>
                  <a:lnTo>
                    <a:pt x="2887" y="1496"/>
                  </a:lnTo>
                  <a:lnTo>
                    <a:pt x="2887" y="1501"/>
                  </a:lnTo>
                  <a:lnTo>
                    <a:pt x="2903" y="1501"/>
                  </a:lnTo>
                  <a:lnTo>
                    <a:pt x="2903" y="1504"/>
                  </a:lnTo>
                  <a:lnTo>
                    <a:pt x="2932" y="1504"/>
                  </a:lnTo>
                  <a:lnTo>
                    <a:pt x="2932" y="1509"/>
                  </a:lnTo>
                  <a:lnTo>
                    <a:pt x="3013" y="1509"/>
                  </a:lnTo>
                  <a:lnTo>
                    <a:pt x="3013" y="1514"/>
                  </a:lnTo>
                  <a:lnTo>
                    <a:pt x="3080" y="1514"/>
                  </a:lnTo>
                  <a:lnTo>
                    <a:pt x="3080" y="1519"/>
                  </a:lnTo>
                  <a:lnTo>
                    <a:pt x="3090" y="1519"/>
                  </a:lnTo>
                  <a:lnTo>
                    <a:pt x="3090" y="1524"/>
                  </a:lnTo>
                  <a:lnTo>
                    <a:pt x="3109" y="1524"/>
                  </a:lnTo>
                  <a:lnTo>
                    <a:pt x="3109" y="1529"/>
                  </a:lnTo>
                  <a:lnTo>
                    <a:pt x="3147" y="1529"/>
                  </a:lnTo>
                  <a:lnTo>
                    <a:pt x="3147" y="1533"/>
                  </a:lnTo>
                  <a:lnTo>
                    <a:pt x="3178" y="1533"/>
                  </a:lnTo>
                  <a:lnTo>
                    <a:pt x="3178" y="1538"/>
                  </a:lnTo>
                  <a:lnTo>
                    <a:pt x="3204" y="1538"/>
                  </a:lnTo>
                  <a:lnTo>
                    <a:pt x="3204" y="1541"/>
                  </a:lnTo>
                  <a:lnTo>
                    <a:pt x="3283" y="1541"/>
                  </a:lnTo>
                  <a:lnTo>
                    <a:pt x="3283" y="1546"/>
                  </a:lnTo>
                  <a:lnTo>
                    <a:pt x="3326" y="1546"/>
                  </a:lnTo>
                  <a:lnTo>
                    <a:pt x="3326" y="1551"/>
                  </a:lnTo>
                  <a:lnTo>
                    <a:pt x="3517" y="1551"/>
                  </a:lnTo>
                  <a:lnTo>
                    <a:pt x="3517" y="1556"/>
                  </a:lnTo>
                  <a:lnTo>
                    <a:pt x="3775" y="1556"/>
                  </a:lnTo>
                  <a:lnTo>
                    <a:pt x="3775" y="1556"/>
                  </a:lnTo>
                  <a:lnTo>
                    <a:pt x="4019" y="1556"/>
                  </a:lnTo>
                  <a:lnTo>
                    <a:pt x="4041" y="1556"/>
                  </a:lnTo>
                  <a:lnTo>
                    <a:pt x="4041" y="1561"/>
                  </a:lnTo>
                  <a:lnTo>
                    <a:pt x="4241" y="1561"/>
                  </a:lnTo>
                  <a:lnTo>
                    <a:pt x="4241" y="1566"/>
                  </a:lnTo>
                  <a:lnTo>
                    <a:pt x="4282" y="1566"/>
                  </a:lnTo>
                  <a:lnTo>
                    <a:pt x="4282" y="1572"/>
                  </a:lnTo>
                  <a:lnTo>
                    <a:pt x="4385" y="1572"/>
                  </a:lnTo>
                  <a:lnTo>
                    <a:pt x="4385" y="1577"/>
                  </a:lnTo>
                  <a:lnTo>
                    <a:pt x="4523" y="1577"/>
                  </a:lnTo>
                  <a:lnTo>
                    <a:pt x="4523" y="1582"/>
                  </a:lnTo>
                  <a:lnTo>
                    <a:pt x="4638" y="1582"/>
                  </a:lnTo>
                  <a:lnTo>
                    <a:pt x="4638" y="1587"/>
                  </a:lnTo>
                  <a:lnTo>
                    <a:pt x="4655" y="1587"/>
                  </a:lnTo>
                  <a:lnTo>
                    <a:pt x="4655" y="1591"/>
                  </a:lnTo>
                  <a:lnTo>
                    <a:pt x="4674" y="1591"/>
                  </a:lnTo>
                  <a:lnTo>
                    <a:pt x="4674" y="1598"/>
                  </a:lnTo>
                  <a:lnTo>
                    <a:pt x="4889" y="1598"/>
                  </a:lnTo>
                  <a:lnTo>
                    <a:pt x="4889" y="1603"/>
                  </a:lnTo>
                  <a:lnTo>
                    <a:pt x="4956" y="1603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8B6AB90E-B72E-4523-873D-E1D3BACD3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1770"/>
              <a:ext cx="7867650" cy="2236788"/>
            </a:xfrm>
            <a:custGeom>
              <a:avLst/>
              <a:gdLst>
                <a:gd name="T0" fmla="*/ 31 w 4956"/>
                <a:gd name="T1" fmla="*/ 18 h 1409"/>
                <a:gd name="T2" fmla="*/ 65 w 4956"/>
                <a:gd name="T3" fmla="*/ 39 h 1409"/>
                <a:gd name="T4" fmla="*/ 89 w 4956"/>
                <a:gd name="T5" fmla="*/ 58 h 1409"/>
                <a:gd name="T6" fmla="*/ 122 w 4956"/>
                <a:gd name="T7" fmla="*/ 87 h 1409"/>
                <a:gd name="T8" fmla="*/ 137 w 4956"/>
                <a:gd name="T9" fmla="*/ 113 h 1409"/>
                <a:gd name="T10" fmla="*/ 168 w 4956"/>
                <a:gd name="T11" fmla="*/ 137 h 1409"/>
                <a:gd name="T12" fmla="*/ 187 w 4956"/>
                <a:gd name="T13" fmla="*/ 173 h 1409"/>
                <a:gd name="T14" fmla="*/ 206 w 4956"/>
                <a:gd name="T15" fmla="*/ 194 h 1409"/>
                <a:gd name="T16" fmla="*/ 225 w 4956"/>
                <a:gd name="T17" fmla="*/ 233 h 1409"/>
                <a:gd name="T18" fmla="*/ 254 w 4956"/>
                <a:gd name="T19" fmla="*/ 263 h 1409"/>
                <a:gd name="T20" fmla="*/ 273 w 4956"/>
                <a:gd name="T21" fmla="*/ 316 h 1409"/>
                <a:gd name="T22" fmla="*/ 301 w 4956"/>
                <a:gd name="T23" fmla="*/ 344 h 1409"/>
                <a:gd name="T24" fmla="*/ 323 w 4956"/>
                <a:gd name="T25" fmla="*/ 374 h 1409"/>
                <a:gd name="T26" fmla="*/ 344 w 4956"/>
                <a:gd name="T27" fmla="*/ 400 h 1409"/>
                <a:gd name="T28" fmla="*/ 368 w 4956"/>
                <a:gd name="T29" fmla="*/ 431 h 1409"/>
                <a:gd name="T30" fmla="*/ 395 w 4956"/>
                <a:gd name="T31" fmla="*/ 458 h 1409"/>
                <a:gd name="T32" fmla="*/ 421 w 4956"/>
                <a:gd name="T33" fmla="*/ 489 h 1409"/>
                <a:gd name="T34" fmla="*/ 440 w 4956"/>
                <a:gd name="T35" fmla="*/ 519 h 1409"/>
                <a:gd name="T36" fmla="*/ 462 w 4956"/>
                <a:gd name="T37" fmla="*/ 555 h 1409"/>
                <a:gd name="T38" fmla="*/ 495 w 4956"/>
                <a:gd name="T39" fmla="*/ 573 h 1409"/>
                <a:gd name="T40" fmla="*/ 514 w 4956"/>
                <a:gd name="T41" fmla="*/ 607 h 1409"/>
                <a:gd name="T42" fmla="*/ 536 w 4956"/>
                <a:gd name="T43" fmla="*/ 637 h 1409"/>
                <a:gd name="T44" fmla="*/ 552 w 4956"/>
                <a:gd name="T45" fmla="*/ 661 h 1409"/>
                <a:gd name="T46" fmla="*/ 579 w 4956"/>
                <a:gd name="T47" fmla="*/ 690 h 1409"/>
                <a:gd name="T48" fmla="*/ 610 w 4956"/>
                <a:gd name="T49" fmla="*/ 721 h 1409"/>
                <a:gd name="T50" fmla="*/ 648 w 4956"/>
                <a:gd name="T51" fmla="*/ 740 h 1409"/>
                <a:gd name="T52" fmla="*/ 681 w 4956"/>
                <a:gd name="T53" fmla="*/ 769 h 1409"/>
                <a:gd name="T54" fmla="*/ 724 w 4956"/>
                <a:gd name="T55" fmla="*/ 789 h 1409"/>
                <a:gd name="T56" fmla="*/ 748 w 4956"/>
                <a:gd name="T57" fmla="*/ 806 h 1409"/>
                <a:gd name="T58" fmla="*/ 794 w 4956"/>
                <a:gd name="T59" fmla="*/ 823 h 1409"/>
                <a:gd name="T60" fmla="*/ 849 w 4956"/>
                <a:gd name="T61" fmla="*/ 850 h 1409"/>
                <a:gd name="T62" fmla="*/ 896 w 4956"/>
                <a:gd name="T63" fmla="*/ 868 h 1409"/>
                <a:gd name="T64" fmla="*/ 951 w 4956"/>
                <a:gd name="T65" fmla="*/ 893 h 1409"/>
                <a:gd name="T66" fmla="*/ 999 w 4956"/>
                <a:gd name="T67" fmla="*/ 919 h 1409"/>
                <a:gd name="T68" fmla="*/ 1037 w 4956"/>
                <a:gd name="T69" fmla="*/ 942 h 1409"/>
                <a:gd name="T70" fmla="*/ 1078 w 4956"/>
                <a:gd name="T71" fmla="*/ 968 h 1409"/>
                <a:gd name="T72" fmla="*/ 1130 w 4956"/>
                <a:gd name="T73" fmla="*/ 987 h 1409"/>
                <a:gd name="T74" fmla="*/ 1188 w 4956"/>
                <a:gd name="T75" fmla="*/ 1003 h 1409"/>
                <a:gd name="T76" fmla="*/ 1255 w 4956"/>
                <a:gd name="T77" fmla="*/ 1022 h 1409"/>
                <a:gd name="T78" fmla="*/ 1326 w 4956"/>
                <a:gd name="T79" fmla="*/ 1042 h 1409"/>
                <a:gd name="T80" fmla="*/ 1408 w 4956"/>
                <a:gd name="T81" fmla="*/ 1061 h 1409"/>
                <a:gd name="T82" fmla="*/ 1460 w 4956"/>
                <a:gd name="T83" fmla="*/ 1077 h 1409"/>
                <a:gd name="T84" fmla="*/ 1539 w 4956"/>
                <a:gd name="T85" fmla="*/ 1097 h 1409"/>
                <a:gd name="T86" fmla="*/ 1606 w 4956"/>
                <a:gd name="T87" fmla="*/ 1114 h 1409"/>
                <a:gd name="T88" fmla="*/ 1742 w 4956"/>
                <a:gd name="T89" fmla="*/ 1132 h 1409"/>
                <a:gd name="T90" fmla="*/ 1890 w 4956"/>
                <a:gd name="T91" fmla="*/ 1148 h 1409"/>
                <a:gd name="T92" fmla="*/ 1979 w 4956"/>
                <a:gd name="T93" fmla="*/ 1166 h 1409"/>
                <a:gd name="T94" fmla="*/ 2041 w 4956"/>
                <a:gd name="T95" fmla="*/ 1182 h 1409"/>
                <a:gd name="T96" fmla="*/ 2158 w 4956"/>
                <a:gd name="T97" fmla="*/ 1203 h 1409"/>
                <a:gd name="T98" fmla="*/ 2230 w 4956"/>
                <a:gd name="T99" fmla="*/ 1221 h 1409"/>
                <a:gd name="T100" fmla="*/ 2347 w 4956"/>
                <a:gd name="T101" fmla="*/ 1238 h 1409"/>
                <a:gd name="T102" fmla="*/ 2552 w 4956"/>
                <a:gd name="T103" fmla="*/ 1255 h 1409"/>
                <a:gd name="T104" fmla="*/ 2612 w 4956"/>
                <a:gd name="T105" fmla="*/ 1272 h 1409"/>
                <a:gd name="T106" fmla="*/ 2915 w 4956"/>
                <a:gd name="T107" fmla="*/ 1288 h 1409"/>
                <a:gd name="T108" fmla="*/ 3178 w 4956"/>
                <a:gd name="T109" fmla="*/ 1309 h 1409"/>
                <a:gd name="T110" fmla="*/ 3503 w 4956"/>
                <a:gd name="T111" fmla="*/ 1329 h 1409"/>
                <a:gd name="T112" fmla="*/ 3923 w 4956"/>
                <a:gd name="T113" fmla="*/ 1350 h 1409"/>
                <a:gd name="T114" fmla="*/ 4299 w 4956"/>
                <a:gd name="T115" fmla="*/ 1367 h 1409"/>
                <a:gd name="T116" fmla="*/ 4413 w 4956"/>
                <a:gd name="T117" fmla="*/ 1388 h 1409"/>
                <a:gd name="T118" fmla="*/ 4791 w 4956"/>
                <a:gd name="T119" fmla="*/ 1403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56" h="1409">
                  <a:moveTo>
                    <a:pt x="0" y="0"/>
                  </a:moveTo>
                  <a:lnTo>
                    <a:pt x="5" y="0"/>
                  </a:lnTo>
                  <a:lnTo>
                    <a:pt x="5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24" y="5"/>
                  </a:lnTo>
                  <a:lnTo>
                    <a:pt x="24" y="8"/>
                  </a:lnTo>
                  <a:lnTo>
                    <a:pt x="27" y="8"/>
                  </a:lnTo>
                  <a:lnTo>
                    <a:pt x="27" y="13"/>
                  </a:lnTo>
                  <a:lnTo>
                    <a:pt x="29" y="13"/>
                  </a:lnTo>
                  <a:lnTo>
                    <a:pt x="29" y="17"/>
                  </a:lnTo>
                  <a:lnTo>
                    <a:pt x="31" y="17"/>
                  </a:lnTo>
                  <a:lnTo>
                    <a:pt x="31" y="18"/>
                  </a:lnTo>
                  <a:lnTo>
                    <a:pt x="39" y="18"/>
                  </a:lnTo>
                  <a:lnTo>
                    <a:pt x="39" y="23"/>
                  </a:lnTo>
                  <a:lnTo>
                    <a:pt x="43" y="23"/>
                  </a:lnTo>
                  <a:lnTo>
                    <a:pt x="43" y="26"/>
                  </a:lnTo>
                  <a:lnTo>
                    <a:pt x="46" y="26"/>
                  </a:lnTo>
                  <a:lnTo>
                    <a:pt x="46" y="29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51" y="31"/>
                  </a:lnTo>
                  <a:lnTo>
                    <a:pt x="51" y="34"/>
                  </a:lnTo>
                  <a:lnTo>
                    <a:pt x="58" y="34"/>
                  </a:lnTo>
                  <a:lnTo>
                    <a:pt x="58" y="39"/>
                  </a:lnTo>
                  <a:lnTo>
                    <a:pt x="65" y="39"/>
                  </a:lnTo>
                  <a:lnTo>
                    <a:pt x="65" y="41"/>
                  </a:lnTo>
                  <a:lnTo>
                    <a:pt x="67" y="41"/>
                  </a:lnTo>
                  <a:lnTo>
                    <a:pt x="67" y="44"/>
                  </a:lnTo>
                  <a:lnTo>
                    <a:pt x="70" y="44"/>
                  </a:lnTo>
                  <a:lnTo>
                    <a:pt x="70" y="47"/>
                  </a:lnTo>
                  <a:lnTo>
                    <a:pt x="72" y="47"/>
                  </a:lnTo>
                  <a:lnTo>
                    <a:pt x="72" y="49"/>
                  </a:lnTo>
                  <a:lnTo>
                    <a:pt x="79" y="49"/>
                  </a:lnTo>
                  <a:lnTo>
                    <a:pt x="79" y="52"/>
                  </a:lnTo>
                  <a:lnTo>
                    <a:pt x="86" y="52"/>
                  </a:lnTo>
                  <a:lnTo>
                    <a:pt x="86" y="57"/>
                  </a:lnTo>
                  <a:lnTo>
                    <a:pt x="89" y="57"/>
                  </a:lnTo>
                  <a:lnTo>
                    <a:pt x="89" y="58"/>
                  </a:lnTo>
                  <a:lnTo>
                    <a:pt x="94" y="58"/>
                  </a:lnTo>
                  <a:lnTo>
                    <a:pt x="94" y="66"/>
                  </a:lnTo>
                  <a:lnTo>
                    <a:pt x="96" y="66"/>
                  </a:lnTo>
                  <a:lnTo>
                    <a:pt x="96" y="70"/>
                  </a:lnTo>
                  <a:lnTo>
                    <a:pt x="98" y="70"/>
                  </a:lnTo>
                  <a:lnTo>
                    <a:pt x="98" y="75"/>
                  </a:lnTo>
                  <a:lnTo>
                    <a:pt x="110" y="75"/>
                  </a:lnTo>
                  <a:lnTo>
                    <a:pt x="110" y="83"/>
                  </a:lnTo>
                  <a:lnTo>
                    <a:pt x="113" y="83"/>
                  </a:lnTo>
                  <a:lnTo>
                    <a:pt x="113" y="84"/>
                  </a:lnTo>
                  <a:lnTo>
                    <a:pt x="115" y="84"/>
                  </a:lnTo>
                  <a:lnTo>
                    <a:pt x="115" y="87"/>
                  </a:lnTo>
                  <a:lnTo>
                    <a:pt x="122" y="87"/>
                  </a:lnTo>
                  <a:lnTo>
                    <a:pt x="122" y="89"/>
                  </a:lnTo>
                  <a:lnTo>
                    <a:pt x="125" y="89"/>
                  </a:lnTo>
                  <a:lnTo>
                    <a:pt x="125" y="96"/>
                  </a:lnTo>
                  <a:lnTo>
                    <a:pt x="127" y="96"/>
                  </a:lnTo>
                  <a:lnTo>
                    <a:pt x="127" y="97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32" y="100"/>
                  </a:lnTo>
                  <a:lnTo>
                    <a:pt x="132" y="105"/>
                  </a:lnTo>
                  <a:lnTo>
                    <a:pt x="134" y="105"/>
                  </a:lnTo>
                  <a:lnTo>
                    <a:pt x="134" y="110"/>
                  </a:lnTo>
                  <a:lnTo>
                    <a:pt x="137" y="110"/>
                  </a:lnTo>
                  <a:lnTo>
                    <a:pt x="137" y="113"/>
                  </a:lnTo>
                  <a:lnTo>
                    <a:pt x="139" y="113"/>
                  </a:lnTo>
                  <a:lnTo>
                    <a:pt x="139" y="118"/>
                  </a:lnTo>
                  <a:lnTo>
                    <a:pt x="144" y="118"/>
                  </a:lnTo>
                  <a:lnTo>
                    <a:pt x="144" y="123"/>
                  </a:lnTo>
                  <a:lnTo>
                    <a:pt x="151" y="123"/>
                  </a:lnTo>
                  <a:lnTo>
                    <a:pt x="151" y="125"/>
                  </a:lnTo>
                  <a:lnTo>
                    <a:pt x="156" y="125"/>
                  </a:lnTo>
                  <a:lnTo>
                    <a:pt x="156" y="128"/>
                  </a:lnTo>
                  <a:lnTo>
                    <a:pt x="163" y="128"/>
                  </a:lnTo>
                  <a:lnTo>
                    <a:pt x="163" y="131"/>
                  </a:lnTo>
                  <a:lnTo>
                    <a:pt x="165" y="131"/>
                  </a:lnTo>
                  <a:lnTo>
                    <a:pt x="165" y="137"/>
                  </a:lnTo>
                  <a:lnTo>
                    <a:pt x="168" y="137"/>
                  </a:lnTo>
                  <a:lnTo>
                    <a:pt x="168" y="145"/>
                  </a:lnTo>
                  <a:lnTo>
                    <a:pt x="170" y="145"/>
                  </a:lnTo>
                  <a:lnTo>
                    <a:pt x="170" y="155"/>
                  </a:lnTo>
                  <a:lnTo>
                    <a:pt x="172" y="155"/>
                  </a:lnTo>
                  <a:lnTo>
                    <a:pt x="172" y="158"/>
                  </a:lnTo>
                  <a:lnTo>
                    <a:pt x="175" y="158"/>
                  </a:lnTo>
                  <a:lnTo>
                    <a:pt x="175" y="160"/>
                  </a:lnTo>
                  <a:lnTo>
                    <a:pt x="182" y="160"/>
                  </a:lnTo>
                  <a:lnTo>
                    <a:pt x="182" y="163"/>
                  </a:lnTo>
                  <a:lnTo>
                    <a:pt x="184" y="163"/>
                  </a:lnTo>
                  <a:lnTo>
                    <a:pt x="184" y="168"/>
                  </a:lnTo>
                  <a:lnTo>
                    <a:pt x="187" y="168"/>
                  </a:lnTo>
                  <a:lnTo>
                    <a:pt x="187" y="173"/>
                  </a:lnTo>
                  <a:lnTo>
                    <a:pt x="189" y="173"/>
                  </a:lnTo>
                  <a:lnTo>
                    <a:pt x="189" y="176"/>
                  </a:lnTo>
                  <a:lnTo>
                    <a:pt x="192" y="176"/>
                  </a:lnTo>
                  <a:lnTo>
                    <a:pt x="192" y="179"/>
                  </a:lnTo>
                  <a:lnTo>
                    <a:pt x="194" y="179"/>
                  </a:lnTo>
                  <a:lnTo>
                    <a:pt x="194" y="184"/>
                  </a:lnTo>
                  <a:lnTo>
                    <a:pt x="196" y="184"/>
                  </a:lnTo>
                  <a:lnTo>
                    <a:pt x="196" y="186"/>
                  </a:lnTo>
                  <a:lnTo>
                    <a:pt x="199" y="186"/>
                  </a:lnTo>
                  <a:lnTo>
                    <a:pt x="199" y="189"/>
                  </a:lnTo>
                  <a:lnTo>
                    <a:pt x="203" y="189"/>
                  </a:lnTo>
                  <a:lnTo>
                    <a:pt x="203" y="194"/>
                  </a:lnTo>
                  <a:lnTo>
                    <a:pt x="206" y="194"/>
                  </a:lnTo>
                  <a:lnTo>
                    <a:pt x="206" y="197"/>
                  </a:lnTo>
                  <a:lnTo>
                    <a:pt x="208" y="197"/>
                  </a:lnTo>
                  <a:lnTo>
                    <a:pt x="208" y="199"/>
                  </a:lnTo>
                  <a:lnTo>
                    <a:pt x="213" y="199"/>
                  </a:lnTo>
                  <a:lnTo>
                    <a:pt x="213" y="208"/>
                  </a:lnTo>
                  <a:lnTo>
                    <a:pt x="215" y="208"/>
                  </a:lnTo>
                  <a:lnTo>
                    <a:pt x="215" y="215"/>
                  </a:lnTo>
                  <a:lnTo>
                    <a:pt x="218" y="215"/>
                  </a:lnTo>
                  <a:lnTo>
                    <a:pt x="218" y="221"/>
                  </a:lnTo>
                  <a:lnTo>
                    <a:pt x="223" y="221"/>
                  </a:lnTo>
                  <a:lnTo>
                    <a:pt x="223" y="224"/>
                  </a:lnTo>
                  <a:lnTo>
                    <a:pt x="225" y="224"/>
                  </a:lnTo>
                  <a:lnTo>
                    <a:pt x="225" y="233"/>
                  </a:lnTo>
                  <a:lnTo>
                    <a:pt x="227" y="233"/>
                  </a:lnTo>
                  <a:lnTo>
                    <a:pt x="227" y="242"/>
                  </a:lnTo>
                  <a:lnTo>
                    <a:pt x="230" y="242"/>
                  </a:lnTo>
                  <a:lnTo>
                    <a:pt x="230" y="247"/>
                  </a:lnTo>
                  <a:lnTo>
                    <a:pt x="232" y="247"/>
                  </a:lnTo>
                  <a:lnTo>
                    <a:pt x="232" y="250"/>
                  </a:lnTo>
                  <a:lnTo>
                    <a:pt x="235" y="250"/>
                  </a:lnTo>
                  <a:lnTo>
                    <a:pt x="235" y="252"/>
                  </a:lnTo>
                  <a:lnTo>
                    <a:pt x="242" y="252"/>
                  </a:lnTo>
                  <a:lnTo>
                    <a:pt x="242" y="257"/>
                  </a:lnTo>
                  <a:lnTo>
                    <a:pt x="246" y="257"/>
                  </a:lnTo>
                  <a:lnTo>
                    <a:pt x="246" y="263"/>
                  </a:lnTo>
                  <a:lnTo>
                    <a:pt x="254" y="263"/>
                  </a:lnTo>
                  <a:lnTo>
                    <a:pt x="254" y="273"/>
                  </a:lnTo>
                  <a:lnTo>
                    <a:pt x="261" y="273"/>
                  </a:lnTo>
                  <a:lnTo>
                    <a:pt x="261" y="281"/>
                  </a:lnTo>
                  <a:lnTo>
                    <a:pt x="263" y="281"/>
                  </a:lnTo>
                  <a:lnTo>
                    <a:pt x="263" y="287"/>
                  </a:lnTo>
                  <a:lnTo>
                    <a:pt x="266" y="287"/>
                  </a:lnTo>
                  <a:lnTo>
                    <a:pt x="266" y="294"/>
                  </a:lnTo>
                  <a:lnTo>
                    <a:pt x="268" y="294"/>
                  </a:lnTo>
                  <a:lnTo>
                    <a:pt x="268" y="295"/>
                  </a:lnTo>
                  <a:lnTo>
                    <a:pt x="270" y="295"/>
                  </a:lnTo>
                  <a:lnTo>
                    <a:pt x="270" y="312"/>
                  </a:lnTo>
                  <a:lnTo>
                    <a:pt x="273" y="312"/>
                  </a:lnTo>
                  <a:lnTo>
                    <a:pt x="273" y="316"/>
                  </a:lnTo>
                  <a:lnTo>
                    <a:pt x="275" y="316"/>
                  </a:lnTo>
                  <a:lnTo>
                    <a:pt x="275" y="321"/>
                  </a:lnTo>
                  <a:lnTo>
                    <a:pt x="278" y="321"/>
                  </a:lnTo>
                  <a:lnTo>
                    <a:pt x="278" y="323"/>
                  </a:lnTo>
                  <a:lnTo>
                    <a:pt x="282" y="323"/>
                  </a:lnTo>
                  <a:lnTo>
                    <a:pt x="282" y="329"/>
                  </a:lnTo>
                  <a:lnTo>
                    <a:pt x="285" y="329"/>
                  </a:lnTo>
                  <a:lnTo>
                    <a:pt x="285" y="331"/>
                  </a:lnTo>
                  <a:lnTo>
                    <a:pt x="287" y="331"/>
                  </a:lnTo>
                  <a:lnTo>
                    <a:pt x="287" y="336"/>
                  </a:lnTo>
                  <a:lnTo>
                    <a:pt x="294" y="336"/>
                  </a:lnTo>
                  <a:lnTo>
                    <a:pt x="294" y="344"/>
                  </a:lnTo>
                  <a:lnTo>
                    <a:pt x="301" y="344"/>
                  </a:lnTo>
                  <a:lnTo>
                    <a:pt x="301" y="347"/>
                  </a:lnTo>
                  <a:lnTo>
                    <a:pt x="306" y="347"/>
                  </a:lnTo>
                  <a:lnTo>
                    <a:pt x="306" y="352"/>
                  </a:lnTo>
                  <a:lnTo>
                    <a:pt x="309" y="352"/>
                  </a:lnTo>
                  <a:lnTo>
                    <a:pt x="309" y="353"/>
                  </a:lnTo>
                  <a:lnTo>
                    <a:pt x="313" y="353"/>
                  </a:lnTo>
                  <a:lnTo>
                    <a:pt x="313" y="357"/>
                  </a:lnTo>
                  <a:lnTo>
                    <a:pt x="316" y="357"/>
                  </a:lnTo>
                  <a:lnTo>
                    <a:pt x="316" y="360"/>
                  </a:lnTo>
                  <a:lnTo>
                    <a:pt x="321" y="360"/>
                  </a:lnTo>
                  <a:lnTo>
                    <a:pt x="321" y="366"/>
                  </a:lnTo>
                  <a:lnTo>
                    <a:pt x="323" y="366"/>
                  </a:lnTo>
                  <a:lnTo>
                    <a:pt x="323" y="374"/>
                  </a:lnTo>
                  <a:lnTo>
                    <a:pt x="325" y="374"/>
                  </a:lnTo>
                  <a:lnTo>
                    <a:pt x="325" y="382"/>
                  </a:lnTo>
                  <a:lnTo>
                    <a:pt x="330" y="382"/>
                  </a:lnTo>
                  <a:lnTo>
                    <a:pt x="330" y="387"/>
                  </a:lnTo>
                  <a:lnTo>
                    <a:pt x="332" y="387"/>
                  </a:lnTo>
                  <a:lnTo>
                    <a:pt x="332" y="389"/>
                  </a:lnTo>
                  <a:lnTo>
                    <a:pt x="335" y="389"/>
                  </a:lnTo>
                  <a:lnTo>
                    <a:pt x="335" y="392"/>
                  </a:lnTo>
                  <a:lnTo>
                    <a:pt x="337" y="392"/>
                  </a:lnTo>
                  <a:lnTo>
                    <a:pt x="337" y="395"/>
                  </a:lnTo>
                  <a:lnTo>
                    <a:pt x="342" y="395"/>
                  </a:lnTo>
                  <a:lnTo>
                    <a:pt x="342" y="400"/>
                  </a:lnTo>
                  <a:lnTo>
                    <a:pt x="344" y="400"/>
                  </a:lnTo>
                  <a:lnTo>
                    <a:pt x="344" y="402"/>
                  </a:lnTo>
                  <a:lnTo>
                    <a:pt x="352" y="402"/>
                  </a:lnTo>
                  <a:lnTo>
                    <a:pt x="352" y="408"/>
                  </a:lnTo>
                  <a:lnTo>
                    <a:pt x="356" y="408"/>
                  </a:lnTo>
                  <a:lnTo>
                    <a:pt x="356" y="410"/>
                  </a:lnTo>
                  <a:lnTo>
                    <a:pt x="361" y="410"/>
                  </a:lnTo>
                  <a:lnTo>
                    <a:pt x="361" y="415"/>
                  </a:lnTo>
                  <a:lnTo>
                    <a:pt x="364" y="415"/>
                  </a:lnTo>
                  <a:lnTo>
                    <a:pt x="364" y="418"/>
                  </a:lnTo>
                  <a:lnTo>
                    <a:pt x="366" y="418"/>
                  </a:lnTo>
                  <a:lnTo>
                    <a:pt x="366" y="426"/>
                  </a:lnTo>
                  <a:lnTo>
                    <a:pt x="368" y="426"/>
                  </a:lnTo>
                  <a:lnTo>
                    <a:pt x="368" y="431"/>
                  </a:lnTo>
                  <a:lnTo>
                    <a:pt x="376" y="431"/>
                  </a:lnTo>
                  <a:lnTo>
                    <a:pt x="376" y="432"/>
                  </a:lnTo>
                  <a:lnTo>
                    <a:pt x="380" y="432"/>
                  </a:lnTo>
                  <a:lnTo>
                    <a:pt x="380" y="437"/>
                  </a:lnTo>
                  <a:lnTo>
                    <a:pt x="385" y="437"/>
                  </a:lnTo>
                  <a:lnTo>
                    <a:pt x="385" y="440"/>
                  </a:lnTo>
                  <a:lnTo>
                    <a:pt x="387" y="440"/>
                  </a:lnTo>
                  <a:lnTo>
                    <a:pt x="387" y="450"/>
                  </a:lnTo>
                  <a:lnTo>
                    <a:pt x="390" y="450"/>
                  </a:lnTo>
                  <a:lnTo>
                    <a:pt x="390" y="457"/>
                  </a:lnTo>
                  <a:lnTo>
                    <a:pt x="392" y="457"/>
                  </a:lnTo>
                  <a:lnTo>
                    <a:pt x="392" y="458"/>
                  </a:lnTo>
                  <a:lnTo>
                    <a:pt x="395" y="458"/>
                  </a:lnTo>
                  <a:lnTo>
                    <a:pt x="395" y="461"/>
                  </a:lnTo>
                  <a:lnTo>
                    <a:pt x="397" y="461"/>
                  </a:lnTo>
                  <a:lnTo>
                    <a:pt x="397" y="463"/>
                  </a:lnTo>
                  <a:lnTo>
                    <a:pt x="404" y="463"/>
                  </a:lnTo>
                  <a:lnTo>
                    <a:pt x="404" y="468"/>
                  </a:lnTo>
                  <a:lnTo>
                    <a:pt x="407" y="468"/>
                  </a:lnTo>
                  <a:lnTo>
                    <a:pt x="407" y="479"/>
                  </a:lnTo>
                  <a:lnTo>
                    <a:pt x="411" y="479"/>
                  </a:lnTo>
                  <a:lnTo>
                    <a:pt x="411" y="481"/>
                  </a:lnTo>
                  <a:lnTo>
                    <a:pt x="414" y="481"/>
                  </a:lnTo>
                  <a:lnTo>
                    <a:pt x="414" y="486"/>
                  </a:lnTo>
                  <a:lnTo>
                    <a:pt x="421" y="486"/>
                  </a:lnTo>
                  <a:lnTo>
                    <a:pt x="421" y="489"/>
                  </a:lnTo>
                  <a:lnTo>
                    <a:pt x="423" y="489"/>
                  </a:lnTo>
                  <a:lnTo>
                    <a:pt x="423" y="492"/>
                  </a:lnTo>
                  <a:lnTo>
                    <a:pt x="426" y="492"/>
                  </a:lnTo>
                  <a:lnTo>
                    <a:pt x="426" y="494"/>
                  </a:lnTo>
                  <a:lnTo>
                    <a:pt x="428" y="494"/>
                  </a:lnTo>
                  <a:lnTo>
                    <a:pt x="428" y="503"/>
                  </a:lnTo>
                  <a:lnTo>
                    <a:pt x="430" y="503"/>
                  </a:lnTo>
                  <a:lnTo>
                    <a:pt x="430" y="510"/>
                  </a:lnTo>
                  <a:lnTo>
                    <a:pt x="433" y="510"/>
                  </a:lnTo>
                  <a:lnTo>
                    <a:pt x="433" y="515"/>
                  </a:lnTo>
                  <a:lnTo>
                    <a:pt x="435" y="515"/>
                  </a:lnTo>
                  <a:lnTo>
                    <a:pt x="435" y="519"/>
                  </a:lnTo>
                  <a:lnTo>
                    <a:pt x="440" y="519"/>
                  </a:lnTo>
                  <a:lnTo>
                    <a:pt x="440" y="524"/>
                  </a:lnTo>
                  <a:lnTo>
                    <a:pt x="445" y="524"/>
                  </a:lnTo>
                  <a:lnTo>
                    <a:pt x="445" y="528"/>
                  </a:lnTo>
                  <a:lnTo>
                    <a:pt x="447" y="528"/>
                  </a:lnTo>
                  <a:lnTo>
                    <a:pt x="447" y="534"/>
                  </a:lnTo>
                  <a:lnTo>
                    <a:pt x="450" y="534"/>
                  </a:lnTo>
                  <a:lnTo>
                    <a:pt x="450" y="542"/>
                  </a:lnTo>
                  <a:lnTo>
                    <a:pt x="452" y="542"/>
                  </a:lnTo>
                  <a:lnTo>
                    <a:pt x="452" y="547"/>
                  </a:lnTo>
                  <a:lnTo>
                    <a:pt x="454" y="547"/>
                  </a:lnTo>
                  <a:lnTo>
                    <a:pt x="454" y="552"/>
                  </a:lnTo>
                  <a:lnTo>
                    <a:pt x="462" y="552"/>
                  </a:lnTo>
                  <a:lnTo>
                    <a:pt x="462" y="555"/>
                  </a:lnTo>
                  <a:lnTo>
                    <a:pt x="466" y="555"/>
                  </a:lnTo>
                  <a:lnTo>
                    <a:pt x="466" y="558"/>
                  </a:lnTo>
                  <a:lnTo>
                    <a:pt x="476" y="558"/>
                  </a:lnTo>
                  <a:lnTo>
                    <a:pt x="476" y="560"/>
                  </a:lnTo>
                  <a:lnTo>
                    <a:pt x="481" y="560"/>
                  </a:lnTo>
                  <a:lnTo>
                    <a:pt x="481" y="563"/>
                  </a:lnTo>
                  <a:lnTo>
                    <a:pt x="483" y="563"/>
                  </a:lnTo>
                  <a:lnTo>
                    <a:pt x="483" y="568"/>
                  </a:lnTo>
                  <a:lnTo>
                    <a:pt x="485" y="568"/>
                  </a:lnTo>
                  <a:lnTo>
                    <a:pt x="485" y="571"/>
                  </a:lnTo>
                  <a:lnTo>
                    <a:pt x="488" y="571"/>
                  </a:lnTo>
                  <a:lnTo>
                    <a:pt x="488" y="573"/>
                  </a:lnTo>
                  <a:lnTo>
                    <a:pt x="495" y="573"/>
                  </a:lnTo>
                  <a:lnTo>
                    <a:pt x="495" y="577"/>
                  </a:lnTo>
                  <a:lnTo>
                    <a:pt x="500" y="577"/>
                  </a:lnTo>
                  <a:lnTo>
                    <a:pt x="500" y="586"/>
                  </a:lnTo>
                  <a:lnTo>
                    <a:pt x="502" y="586"/>
                  </a:lnTo>
                  <a:lnTo>
                    <a:pt x="502" y="589"/>
                  </a:lnTo>
                  <a:lnTo>
                    <a:pt x="505" y="589"/>
                  </a:lnTo>
                  <a:lnTo>
                    <a:pt x="505" y="590"/>
                  </a:lnTo>
                  <a:lnTo>
                    <a:pt x="509" y="590"/>
                  </a:lnTo>
                  <a:lnTo>
                    <a:pt x="509" y="595"/>
                  </a:lnTo>
                  <a:lnTo>
                    <a:pt x="512" y="595"/>
                  </a:lnTo>
                  <a:lnTo>
                    <a:pt x="512" y="603"/>
                  </a:lnTo>
                  <a:lnTo>
                    <a:pt x="514" y="603"/>
                  </a:lnTo>
                  <a:lnTo>
                    <a:pt x="514" y="607"/>
                  </a:lnTo>
                  <a:lnTo>
                    <a:pt x="521" y="607"/>
                  </a:lnTo>
                  <a:lnTo>
                    <a:pt x="521" y="611"/>
                  </a:lnTo>
                  <a:lnTo>
                    <a:pt x="524" y="611"/>
                  </a:lnTo>
                  <a:lnTo>
                    <a:pt x="524" y="616"/>
                  </a:lnTo>
                  <a:lnTo>
                    <a:pt x="526" y="616"/>
                  </a:lnTo>
                  <a:lnTo>
                    <a:pt x="526" y="618"/>
                  </a:lnTo>
                  <a:lnTo>
                    <a:pt x="528" y="618"/>
                  </a:lnTo>
                  <a:lnTo>
                    <a:pt x="528" y="621"/>
                  </a:lnTo>
                  <a:lnTo>
                    <a:pt x="531" y="621"/>
                  </a:lnTo>
                  <a:lnTo>
                    <a:pt x="531" y="631"/>
                  </a:lnTo>
                  <a:lnTo>
                    <a:pt x="533" y="631"/>
                  </a:lnTo>
                  <a:lnTo>
                    <a:pt x="533" y="637"/>
                  </a:lnTo>
                  <a:lnTo>
                    <a:pt x="536" y="637"/>
                  </a:lnTo>
                  <a:lnTo>
                    <a:pt x="536" y="639"/>
                  </a:lnTo>
                  <a:lnTo>
                    <a:pt x="540" y="639"/>
                  </a:lnTo>
                  <a:lnTo>
                    <a:pt x="540" y="644"/>
                  </a:lnTo>
                  <a:lnTo>
                    <a:pt x="543" y="644"/>
                  </a:lnTo>
                  <a:lnTo>
                    <a:pt x="543" y="648"/>
                  </a:lnTo>
                  <a:lnTo>
                    <a:pt x="545" y="648"/>
                  </a:lnTo>
                  <a:lnTo>
                    <a:pt x="545" y="652"/>
                  </a:lnTo>
                  <a:lnTo>
                    <a:pt x="548" y="652"/>
                  </a:lnTo>
                  <a:lnTo>
                    <a:pt x="548" y="655"/>
                  </a:lnTo>
                  <a:lnTo>
                    <a:pt x="550" y="655"/>
                  </a:lnTo>
                  <a:lnTo>
                    <a:pt x="550" y="660"/>
                  </a:lnTo>
                  <a:lnTo>
                    <a:pt x="552" y="660"/>
                  </a:lnTo>
                  <a:lnTo>
                    <a:pt x="552" y="661"/>
                  </a:lnTo>
                  <a:lnTo>
                    <a:pt x="559" y="661"/>
                  </a:lnTo>
                  <a:lnTo>
                    <a:pt x="559" y="669"/>
                  </a:lnTo>
                  <a:lnTo>
                    <a:pt x="562" y="669"/>
                  </a:lnTo>
                  <a:lnTo>
                    <a:pt x="562" y="674"/>
                  </a:lnTo>
                  <a:lnTo>
                    <a:pt x="564" y="674"/>
                  </a:lnTo>
                  <a:lnTo>
                    <a:pt x="564" y="682"/>
                  </a:lnTo>
                  <a:lnTo>
                    <a:pt x="567" y="682"/>
                  </a:lnTo>
                  <a:lnTo>
                    <a:pt x="567" y="685"/>
                  </a:lnTo>
                  <a:lnTo>
                    <a:pt x="571" y="685"/>
                  </a:lnTo>
                  <a:lnTo>
                    <a:pt x="571" y="687"/>
                  </a:lnTo>
                  <a:lnTo>
                    <a:pt x="574" y="687"/>
                  </a:lnTo>
                  <a:lnTo>
                    <a:pt x="574" y="690"/>
                  </a:lnTo>
                  <a:lnTo>
                    <a:pt x="579" y="690"/>
                  </a:lnTo>
                  <a:lnTo>
                    <a:pt x="579" y="697"/>
                  </a:lnTo>
                  <a:lnTo>
                    <a:pt x="583" y="697"/>
                  </a:lnTo>
                  <a:lnTo>
                    <a:pt x="583" y="700"/>
                  </a:lnTo>
                  <a:lnTo>
                    <a:pt x="593" y="700"/>
                  </a:lnTo>
                  <a:lnTo>
                    <a:pt x="593" y="703"/>
                  </a:lnTo>
                  <a:lnTo>
                    <a:pt x="595" y="703"/>
                  </a:lnTo>
                  <a:lnTo>
                    <a:pt x="595" y="705"/>
                  </a:lnTo>
                  <a:lnTo>
                    <a:pt x="600" y="705"/>
                  </a:lnTo>
                  <a:lnTo>
                    <a:pt x="600" y="710"/>
                  </a:lnTo>
                  <a:lnTo>
                    <a:pt x="607" y="710"/>
                  </a:lnTo>
                  <a:lnTo>
                    <a:pt x="607" y="713"/>
                  </a:lnTo>
                  <a:lnTo>
                    <a:pt x="610" y="713"/>
                  </a:lnTo>
                  <a:lnTo>
                    <a:pt x="610" y="721"/>
                  </a:lnTo>
                  <a:lnTo>
                    <a:pt x="612" y="721"/>
                  </a:lnTo>
                  <a:lnTo>
                    <a:pt x="612" y="723"/>
                  </a:lnTo>
                  <a:lnTo>
                    <a:pt x="614" y="723"/>
                  </a:lnTo>
                  <a:lnTo>
                    <a:pt x="614" y="726"/>
                  </a:lnTo>
                  <a:lnTo>
                    <a:pt x="626" y="726"/>
                  </a:lnTo>
                  <a:lnTo>
                    <a:pt x="626" y="727"/>
                  </a:lnTo>
                  <a:lnTo>
                    <a:pt x="629" y="727"/>
                  </a:lnTo>
                  <a:lnTo>
                    <a:pt x="629" y="731"/>
                  </a:lnTo>
                  <a:lnTo>
                    <a:pt x="631" y="731"/>
                  </a:lnTo>
                  <a:lnTo>
                    <a:pt x="631" y="732"/>
                  </a:lnTo>
                  <a:lnTo>
                    <a:pt x="645" y="732"/>
                  </a:lnTo>
                  <a:lnTo>
                    <a:pt x="645" y="740"/>
                  </a:lnTo>
                  <a:lnTo>
                    <a:pt x="648" y="740"/>
                  </a:lnTo>
                  <a:lnTo>
                    <a:pt x="648" y="745"/>
                  </a:lnTo>
                  <a:lnTo>
                    <a:pt x="660" y="745"/>
                  </a:lnTo>
                  <a:lnTo>
                    <a:pt x="660" y="748"/>
                  </a:lnTo>
                  <a:lnTo>
                    <a:pt x="662" y="748"/>
                  </a:lnTo>
                  <a:lnTo>
                    <a:pt x="662" y="752"/>
                  </a:lnTo>
                  <a:lnTo>
                    <a:pt x="665" y="752"/>
                  </a:lnTo>
                  <a:lnTo>
                    <a:pt x="665" y="756"/>
                  </a:lnTo>
                  <a:lnTo>
                    <a:pt x="667" y="756"/>
                  </a:lnTo>
                  <a:lnTo>
                    <a:pt x="667" y="763"/>
                  </a:lnTo>
                  <a:lnTo>
                    <a:pt x="669" y="763"/>
                  </a:lnTo>
                  <a:lnTo>
                    <a:pt x="669" y="766"/>
                  </a:lnTo>
                  <a:lnTo>
                    <a:pt x="681" y="766"/>
                  </a:lnTo>
                  <a:lnTo>
                    <a:pt x="681" y="769"/>
                  </a:lnTo>
                  <a:lnTo>
                    <a:pt x="686" y="769"/>
                  </a:lnTo>
                  <a:lnTo>
                    <a:pt x="686" y="771"/>
                  </a:lnTo>
                  <a:lnTo>
                    <a:pt x="688" y="771"/>
                  </a:lnTo>
                  <a:lnTo>
                    <a:pt x="688" y="774"/>
                  </a:lnTo>
                  <a:lnTo>
                    <a:pt x="698" y="774"/>
                  </a:lnTo>
                  <a:lnTo>
                    <a:pt x="698" y="779"/>
                  </a:lnTo>
                  <a:lnTo>
                    <a:pt x="705" y="779"/>
                  </a:lnTo>
                  <a:lnTo>
                    <a:pt x="705" y="781"/>
                  </a:lnTo>
                  <a:lnTo>
                    <a:pt x="708" y="781"/>
                  </a:lnTo>
                  <a:lnTo>
                    <a:pt x="708" y="784"/>
                  </a:lnTo>
                  <a:lnTo>
                    <a:pt x="717" y="784"/>
                  </a:lnTo>
                  <a:lnTo>
                    <a:pt x="717" y="789"/>
                  </a:lnTo>
                  <a:lnTo>
                    <a:pt x="724" y="789"/>
                  </a:lnTo>
                  <a:lnTo>
                    <a:pt x="724" y="792"/>
                  </a:lnTo>
                  <a:lnTo>
                    <a:pt x="727" y="792"/>
                  </a:lnTo>
                  <a:lnTo>
                    <a:pt x="727" y="793"/>
                  </a:lnTo>
                  <a:lnTo>
                    <a:pt x="729" y="793"/>
                  </a:lnTo>
                  <a:lnTo>
                    <a:pt x="729" y="797"/>
                  </a:lnTo>
                  <a:lnTo>
                    <a:pt x="731" y="797"/>
                  </a:lnTo>
                  <a:lnTo>
                    <a:pt x="731" y="800"/>
                  </a:lnTo>
                  <a:lnTo>
                    <a:pt x="741" y="800"/>
                  </a:lnTo>
                  <a:lnTo>
                    <a:pt x="741" y="802"/>
                  </a:lnTo>
                  <a:lnTo>
                    <a:pt x="743" y="802"/>
                  </a:lnTo>
                  <a:lnTo>
                    <a:pt x="743" y="805"/>
                  </a:lnTo>
                  <a:lnTo>
                    <a:pt x="748" y="805"/>
                  </a:lnTo>
                  <a:lnTo>
                    <a:pt x="748" y="806"/>
                  </a:lnTo>
                  <a:lnTo>
                    <a:pt x="758" y="806"/>
                  </a:lnTo>
                  <a:lnTo>
                    <a:pt x="758" y="810"/>
                  </a:lnTo>
                  <a:lnTo>
                    <a:pt x="763" y="810"/>
                  </a:lnTo>
                  <a:lnTo>
                    <a:pt x="763" y="811"/>
                  </a:lnTo>
                  <a:lnTo>
                    <a:pt x="765" y="811"/>
                  </a:lnTo>
                  <a:lnTo>
                    <a:pt x="765" y="814"/>
                  </a:lnTo>
                  <a:lnTo>
                    <a:pt x="782" y="814"/>
                  </a:lnTo>
                  <a:lnTo>
                    <a:pt x="782" y="818"/>
                  </a:lnTo>
                  <a:lnTo>
                    <a:pt x="786" y="818"/>
                  </a:lnTo>
                  <a:lnTo>
                    <a:pt x="786" y="819"/>
                  </a:lnTo>
                  <a:lnTo>
                    <a:pt x="791" y="819"/>
                  </a:lnTo>
                  <a:lnTo>
                    <a:pt x="791" y="823"/>
                  </a:lnTo>
                  <a:lnTo>
                    <a:pt x="794" y="823"/>
                  </a:lnTo>
                  <a:lnTo>
                    <a:pt x="794" y="827"/>
                  </a:lnTo>
                  <a:lnTo>
                    <a:pt x="801" y="827"/>
                  </a:lnTo>
                  <a:lnTo>
                    <a:pt x="801" y="829"/>
                  </a:lnTo>
                  <a:lnTo>
                    <a:pt x="813" y="829"/>
                  </a:lnTo>
                  <a:lnTo>
                    <a:pt x="813" y="835"/>
                  </a:lnTo>
                  <a:lnTo>
                    <a:pt x="837" y="835"/>
                  </a:lnTo>
                  <a:lnTo>
                    <a:pt x="837" y="837"/>
                  </a:lnTo>
                  <a:lnTo>
                    <a:pt x="839" y="837"/>
                  </a:lnTo>
                  <a:lnTo>
                    <a:pt x="839" y="840"/>
                  </a:lnTo>
                  <a:lnTo>
                    <a:pt x="841" y="840"/>
                  </a:lnTo>
                  <a:lnTo>
                    <a:pt x="841" y="842"/>
                  </a:lnTo>
                  <a:lnTo>
                    <a:pt x="849" y="842"/>
                  </a:lnTo>
                  <a:lnTo>
                    <a:pt x="849" y="850"/>
                  </a:lnTo>
                  <a:lnTo>
                    <a:pt x="851" y="850"/>
                  </a:lnTo>
                  <a:lnTo>
                    <a:pt x="851" y="853"/>
                  </a:lnTo>
                  <a:lnTo>
                    <a:pt x="858" y="853"/>
                  </a:lnTo>
                  <a:lnTo>
                    <a:pt x="858" y="858"/>
                  </a:lnTo>
                  <a:lnTo>
                    <a:pt x="865" y="858"/>
                  </a:lnTo>
                  <a:lnTo>
                    <a:pt x="865" y="860"/>
                  </a:lnTo>
                  <a:lnTo>
                    <a:pt x="872" y="860"/>
                  </a:lnTo>
                  <a:lnTo>
                    <a:pt x="872" y="863"/>
                  </a:lnTo>
                  <a:lnTo>
                    <a:pt x="882" y="863"/>
                  </a:lnTo>
                  <a:lnTo>
                    <a:pt x="882" y="866"/>
                  </a:lnTo>
                  <a:lnTo>
                    <a:pt x="892" y="866"/>
                  </a:lnTo>
                  <a:lnTo>
                    <a:pt x="892" y="868"/>
                  </a:lnTo>
                  <a:lnTo>
                    <a:pt x="896" y="868"/>
                  </a:lnTo>
                  <a:lnTo>
                    <a:pt x="896" y="871"/>
                  </a:lnTo>
                  <a:lnTo>
                    <a:pt x="918" y="871"/>
                  </a:lnTo>
                  <a:lnTo>
                    <a:pt x="918" y="876"/>
                  </a:lnTo>
                  <a:lnTo>
                    <a:pt x="927" y="876"/>
                  </a:lnTo>
                  <a:lnTo>
                    <a:pt x="927" y="877"/>
                  </a:lnTo>
                  <a:lnTo>
                    <a:pt x="932" y="877"/>
                  </a:lnTo>
                  <a:lnTo>
                    <a:pt x="932" y="881"/>
                  </a:lnTo>
                  <a:lnTo>
                    <a:pt x="939" y="881"/>
                  </a:lnTo>
                  <a:lnTo>
                    <a:pt x="939" y="885"/>
                  </a:lnTo>
                  <a:lnTo>
                    <a:pt x="949" y="885"/>
                  </a:lnTo>
                  <a:lnTo>
                    <a:pt x="949" y="889"/>
                  </a:lnTo>
                  <a:lnTo>
                    <a:pt x="951" y="889"/>
                  </a:lnTo>
                  <a:lnTo>
                    <a:pt x="951" y="893"/>
                  </a:lnTo>
                  <a:lnTo>
                    <a:pt x="963" y="893"/>
                  </a:lnTo>
                  <a:lnTo>
                    <a:pt x="963" y="898"/>
                  </a:lnTo>
                  <a:lnTo>
                    <a:pt x="970" y="898"/>
                  </a:lnTo>
                  <a:lnTo>
                    <a:pt x="970" y="902"/>
                  </a:lnTo>
                  <a:lnTo>
                    <a:pt x="975" y="902"/>
                  </a:lnTo>
                  <a:lnTo>
                    <a:pt x="975" y="903"/>
                  </a:lnTo>
                  <a:lnTo>
                    <a:pt x="978" y="903"/>
                  </a:lnTo>
                  <a:lnTo>
                    <a:pt x="978" y="914"/>
                  </a:lnTo>
                  <a:lnTo>
                    <a:pt x="982" y="914"/>
                  </a:lnTo>
                  <a:lnTo>
                    <a:pt x="982" y="916"/>
                  </a:lnTo>
                  <a:lnTo>
                    <a:pt x="987" y="916"/>
                  </a:lnTo>
                  <a:lnTo>
                    <a:pt x="987" y="919"/>
                  </a:lnTo>
                  <a:lnTo>
                    <a:pt x="999" y="919"/>
                  </a:lnTo>
                  <a:lnTo>
                    <a:pt x="999" y="924"/>
                  </a:lnTo>
                  <a:lnTo>
                    <a:pt x="1001" y="924"/>
                  </a:lnTo>
                  <a:lnTo>
                    <a:pt x="1001" y="926"/>
                  </a:lnTo>
                  <a:lnTo>
                    <a:pt x="1006" y="926"/>
                  </a:lnTo>
                  <a:lnTo>
                    <a:pt x="1006" y="932"/>
                  </a:lnTo>
                  <a:lnTo>
                    <a:pt x="1011" y="932"/>
                  </a:lnTo>
                  <a:lnTo>
                    <a:pt x="1011" y="934"/>
                  </a:lnTo>
                  <a:lnTo>
                    <a:pt x="1023" y="934"/>
                  </a:lnTo>
                  <a:lnTo>
                    <a:pt x="1023" y="937"/>
                  </a:lnTo>
                  <a:lnTo>
                    <a:pt x="1028" y="937"/>
                  </a:lnTo>
                  <a:lnTo>
                    <a:pt x="1028" y="939"/>
                  </a:lnTo>
                  <a:lnTo>
                    <a:pt x="1037" y="939"/>
                  </a:lnTo>
                  <a:lnTo>
                    <a:pt x="1037" y="942"/>
                  </a:lnTo>
                  <a:lnTo>
                    <a:pt x="1044" y="942"/>
                  </a:lnTo>
                  <a:lnTo>
                    <a:pt x="1044" y="943"/>
                  </a:lnTo>
                  <a:lnTo>
                    <a:pt x="1047" y="943"/>
                  </a:lnTo>
                  <a:lnTo>
                    <a:pt x="1047" y="950"/>
                  </a:lnTo>
                  <a:lnTo>
                    <a:pt x="1059" y="950"/>
                  </a:lnTo>
                  <a:lnTo>
                    <a:pt x="1059" y="956"/>
                  </a:lnTo>
                  <a:lnTo>
                    <a:pt x="1061" y="956"/>
                  </a:lnTo>
                  <a:lnTo>
                    <a:pt x="1061" y="960"/>
                  </a:lnTo>
                  <a:lnTo>
                    <a:pt x="1068" y="960"/>
                  </a:lnTo>
                  <a:lnTo>
                    <a:pt x="1068" y="963"/>
                  </a:lnTo>
                  <a:lnTo>
                    <a:pt x="1076" y="963"/>
                  </a:lnTo>
                  <a:lnTo>
                    <a:pt x="1076" y="968"/>
                  </a:lnTo>
                  <a:lnTo>
                    <a:pt x="1078" y="968"/>
                  </a:lnTo>
                  <a:lnTo>
                    <a:pt x="1078" y="972"/>
                  </a:lnTo>
                  <a:lnTo>
                    <a:pt x="1080" y="972"/>
                  </a:lnTo>
                  <a:lnTo>
                    <a:pt x="1080" y="974"/>
                  </a:lnTo>
                  <a:lnTo>
                    <a:pt x="1085" y="974"/>
                  </a:lnTo>
                  <a:lnTo>
                    <a:pt x="1085" y="977"/>
                  </a:lnTo>
                  <a:lnTo>
                    <a:pt x="1090" y="977"/>
                  </a:lnTo>
                  <a:lnTo>
                    <a:pt x="1090" y="980"/>
                  </a:lnTo>
                  <a:lnTo>
                    <a:pt x="1102" y="980"/>
                  </a:lnTo>
                  <a:lnTo>
                    <a:pt x="1102" y="982"/>
                  </a:lnTo>
                  <a:lnTo>
                    <a:pt x="1111" y="982"/>
                  </a:lnTo>
                  <a:lnTo>
                    <a:pt x="1111" y="985"/>
                  </a:lnTo>
                  <a:lnTo>
                    <a:pt x="1130" y="985"/>
                  </a:lnTo>
                  <a:lnTo>
                    <a:pt x="1130" y="987"/>
                  </a:lnTo>
                  <a:lnTo>
                    <a:pt x="1142" y="987"/>
                  </a:lnTo>
                  <a:lnTo>
                    <a:pt x="1142" y="990"/>
                  </a:lnTo>
                  <a:lnTo>
                    <a:pt x="1154" y="990"/>
                  </a:lnTo>
                  <a:lnTo>
                    <a:pt x="1154" y="993"/>
                  </a:lnTo>
                  <a:lnTo>
                    <a:pt x="1162" y="993"/>
                  </a:lnTo>
                  <a:lnTo>
                    <a:pt x="1162" y="995"/>
                  </a:lnTo>
                  <a:lnTo>
                    <a:pt x="1166" y="995"/>
                  </a:lnTo>
                  <a:lnTo>
                    <a:pt x="1166" y="998"/>
                  </a:lnTo>
                  <a:lnTo>
                    <a:pt x="1171" y="998"/>
                  </a:lnTo>
                  <a:lnTo>
                    <a:pt x="1171" y="1000"/>
                  </a:lnTo>
                  <a:lnTo>
                    <a:pt x="1183" y="1000"/>
                  </a:lnTo>
                  <a:lnTo>
                    <a:pt x="1183" y="1003"/>
                  </a:lnTo>
                  <a:lnTo>
                    <a:pt x="1188" y="1003"/>
                  </a:lnTo>
                  <a:lnTo>
                    <a:pt x="1188" y="1005"/>
                  </a:lnTo>
                  <a:lnTo>
                    <a:pt x="1197" y="1005"/>
                  </a:lnTo>
                  <a:lnTo>
                    <a:pt x="1197" y="1008"/>
                  </a:lnTo>
                  <a:lnTo>
                    <a:pt x="1200" y="1008"/>
                  </a:lnTo>
                  <a:lnTo>
                    <a:pt x="1200" y="1011"/>
                  </a:lnTo>
                  <a:lnTo>
                    <a:pt x="1207" y="1011"/>
                  </a:lnTo>
                  <a:lnTo>
                    <a:pt x="1207" y="1013"/>
                  </a:lnTo>
                  <a:lnTo>
                    <a:pt x="1245" y="1013"/>
                  </a:lnTo>
                  <a:lnTo>
                    <a:pt x="1245" y="1018"/>
                  </a:lnTo>
                  <a:lnTo>
                    <a:pt x="1248" y="1018"/>
                  </a:lnTo>
                  <a:lnTo>
                    <a:pt x="1248" y="1021"/>
                  </a:lnTo>
                  <a:lnTo>
                    <a:pt x="1255" y="1021"/>
                  </a:lnTo>
                  <a:lnTo>
                    <a:pt x="1255" y="1022"/>
                  </a:lnTo>
                  <a:lnTo>
                    <a:pt x="1262" y="1022"/>
                  </a:lnTo>
                  <a:lnTo>
                    <a:pt x="1262" y="1026"/>
                  </a:lnTo>
                  <a:lnTo>
                    <a:pt x="1264" y="1026"/>
                  </a:lnTo>
                  <a:lnTo>
                    <a:pt x="1264" y="1030"/>
                  </a:lnTo>
                  <a:lnTo>
                    <a:pt x="1279" y="1030"/>
                  </a:lnTo>
                  <a:lnTo>
                    <a:pt x="1279" y="1034"/>
                  </a:lnTo>
                  <a:lnTo>
                    <a:pt x="1300" y="1034"/>
                  </a:lnTo>
                  <a:lnTo>
                    <a:pt x="1300" y="1035"/>
                  </a:lnTo>
                  <a:lnTo>
                    <a:pt x="1307" y="1035"/>
                  </a:lnTo>
                  <a:lnTo>
                    <a:pt x="1307" y="1039"/>
                  </a:lnTo>
                  <a:lnTo>
                    <a:pt x="1310" y="1039"/>
                  </a:lnTo>
                  <a:lnTo>
                    <a:pt x="1310" y="1042"/>
                  </a:lnTo>
                  <a:lnTo>
                    <a:pt x="1326" y="1042"/>
                  </a:lnTo>
                  <a:lnTo>
                    <a:pt x="1326" y="1043"/>
                  </a:lnTo>
                  <a:lnTo>
                    <a:pt x="1343" y="1043"/>
                  </a:lnTo>
                  <a:lnTo>
                    <a:pt x="1343" y="1047"/>
                  </a:lnTo>
                  <a:lnTo>
                    <a:pt x="1360" y="1047"/>
                  </a:lnTo>
                  <a:lnTo>
                    <a:pt x="1360" y="1048"/>
                  </a:lnTo>
                  <a:lnTo>
                    <a:pt x="1393" y="1048"/>
                  </a:lnTo>
                  <a:lnTo>
                    <a:pt x="1393" y="1051"/>
                  </a:lnTo>
                  <a:lnTo>
                    <a:pt x="1396" y="1051"/>
                  </a:lnTo>
                  <a:lnTo>
                    <a:pt x="1396" y="1053"/>
                  </a:lnTo>
                  <a:lnTo>
                    <a:pt x="1405" y="1053"/>
                  </a:lnTo>
                  <a:lnTo>
                    <a:pt x="1405" y="1059"/>
                  </a:lnTo>
                  <a:lnTo>
                    <a:pt x="1408" y="1059"/>
                  </a:lnTo>
                  <a:lnTo>
                    <a:pt x="1408" y="1061"/>
                  </a:lnTo>
                  <a:lnTo>
                    <a:pt x="1417" y="1061"/>
                  </a:lnTo>
                  <a:lnTo>
                    <a:pt x="1417" y="1064"/>
                  </a:lnTo>
                  <a:lnTo>
                    <a:pt x="1420" y="1064"/>
                  </a:lnTo>
                  <a:lnTo>
                    <a:pt x="1420" y="1066"/>
                  </a:lnTo>
                  <a:lnTo>
                    <a:pt x="1422" y="1066"/>
                  </a:lnTo>
                  <a:lnTo>
                    <a:pt x="1422" y="1069"/>
                  </a:lnTo>
                  <a:lnTo>
                    <a:pt x="1427" y="1069"/>
                  </a:lnTo>
                  <a:lnTo>
                    <a:pt x="1427" y="1072"/>
                  </a:lnTo>
                  <a:lnTo>
                    <a:pt x="1441" y="1072"/>
                  </a:lnTo>
                  <a:lnTo>
                    <a:pt x="1441" y="1074"/>
                  </a:lnTo>
                  <a:lnTo>
                    <a:pt x="1455" y="1074"/>
                  </a:lnTo>
                  <a:lnTo>
                    <a:pt x="1455" y="1077"/>
                  </a:lnTo>
                  <a:lnTo>
                    <a:pt x="1460" y="1077"/>
                  </a:lnTo>
                  <a:lnTo>
                    <a:pt x="1460" y="1079"/>
                  </a:lnTo>
                  <a:lnTo>
                    <a:pt x="1475" y="1079"/>
                  </a:lnTo>
                  <a:lnTo>
                    <a:pt x="1475" y="1082"/>
                  </a:lnTo>
                  <a:lnTo>
                    <a:pt x="1498" y="1082"/>
                  </a:lnTo>
                  <a:lnTo>
                    <a:pt x="1498" y="1087"/>
                  </a:lnTo>
                  <a:lnTo>
                    <a:pt x="1501" y="1087"/>
                  </a:lnTo>
                  <a:lnTo>
                    <a:pt x="1501" y="1090"/>
                  </a:lnTo>
                  <a:lnTo>
                    <a:pt x="1525" y="1090"/>
                  </a:lnTo>
                  <a:lnTo>
                    <a:pt x="1525" y="1092"/>
                  </a:lnTo>
                  <a:lnTo>
                    <a:pt x="1537" y="1092"/>
                  </a:lnTo>
                  <a:lnTo>
                    <a:pt x="1537" y="1095"/>
                  </a:lnTo>
                  <a:lnTo>
                    <a:pt x="1539" y="1095"/>
                  </a:lnTo>
                  <a:lnTo>
                    <a:pt x="1539" y="1097"/>
                  </a:lnTo>
                  <a:lnTo>
                    <a:pt x="1544" y="1097"/>
                  </a:lnTo>
                  <a:lnTo>
                    <a:pt x="1544" y="1100"/>
                  </a:lnTo>
                  <a:lnTo>
                    <a:pt x="1565" y="1100"/>
                  </a:lnTo>
                  <a:lnTo>
                    <a:pt x="1565" y="1101"/>
                  </a:lnTo>
                  <a:lnTo>
                    <a:pt x="1568" y="1101"/>
                  </a:lnTo>
                  <a:lnTo>
                    <a:pt x="1568" y="1108"/>
                  </a:lnTo>
                  <a:lnTo>
                    <a:pt x="1575" y="1108"/>
                  </a:lnTo>
                  <a:lnTo>
                    <a:pt x="1575" y="1109"/>
                  </a:lnTo>
                  <a:lnTo>
                    <a:pt x="1577" y="1109"/>
                  </a:lnTo>
                  <a:lnTo>
                    <a:pt x="1577" y="1113"/>
                  </a:lnTo>
                  <a:lnTo>
                    <a:pt x="1601" y="1113"/>
                  </a:lnTo>
                  <a:lnTo>
                    <a:pt x="1601" y="1114"/>
                  </a:lnTo>
                  <a:lnTo>
                    <a:pt x="1606" y="1114"/>
                  </a:lnTo>
                  <a:lnTo>
                    <a:pt x="1606" y="1118"/>
                  </a:lnTo>
                  <a:lnTo>
                    <a:pt x="1618" y="1118"/>
                  </a:lnTo>
                  <a:lnTo>
                    <a:pt x="1618" y="1121"/>
                  </a:lnTo>
                  <a:lnTo>
                    <a:pt x="1637" y="1121"/>
                  </a:lnTo>
                  <a:lnTo>
                    <a:pt x="1637" y="1122"/>
                  </a:lnTo>
                  <a:lnTo>
                    <a:pt x="1661" y="1122"/>
                  </a:lnTo>
                  <a:lnTo>
                    <a:pt x="1661" y="1126"/>
                  </a:lnTo>
                  <a:lnTo>
                    <a:pt x="1682" y="1126"/>
                  </a:lnTo>
                  <a:lnTo>
                    <a:pt x="1682" y="1127"/>
                  </a:lnTo>
                  <a:lnTo>
                    <a:pt x="1737" y="1127"/>
                  </a:lnTo>
                  <a:lnTo>
                    <a:pt x="1737" y="1130"/>
                  </a:lnTo>
                  <a:lnTo>
                    <a:pt x="1742" y="1130"/>
                  </a:lnTo>
                  <a:lnTo>
                    <a:pt x="1742" y="1132"/>
                  </a:lnTo>
                  <a:lnTo>
                    <a:pt x="1749" y="1132"/>
                  </a:lnTo>
                  <a:lnTo>
                    <a:pt x="1749" y="1135"/>
                  </a:lnTo>
                  <a:lnTo>
                    <a:pt x="1756" y="1135"/>
                  </a:lnTo>
                  <a:lnTo>
                    <a:pt x="1756" y="1138"/>
                  </a:lnTo>
                  <a:lnTo>
                    <a:pt x="1776" y="1138"/>
                  </a:lnTo>
                  <a:lnTo>
                    <a:pt x="1776" y="1140"/>
                  </a:lnTo>
                  <a:lnTo>
                    <a:pt x="1790" y="1140"/>
                  </a:lnTo>
                  <a:lnTo>
                    <a:pt x="1790" y="1143"/>
                  </a:lnTo>
                  <a:lnTo>
                    <a:pt x="1799" y="1143"/>
                  </a:lnTo>
                  <a:lnTo>
                    <a:pt x="1799" y="1145"/>
                  </a:lnTo>
                  <a:lnTo>
                    <a:pt x="1840" y="1145"/>
                  </a:lnTo>
                  <a:lnTo>
                    <a:pt x="1840" y="1148"/>
                  </a:lnTo>
                  <a:lnTo>
                    <a:pt x="1890" y="1148"/>
                  </a:lnTo>
                  <a:lnTo>
                    <a:pt x="1890" y="1151"/>
                  </a:lnTo>
                  <a:lnTo>
                    <a:pt x="1897" y="1151"/>
                  </a:lnTo>
                  <a:lnTo>
                    <a:pt x="1897" y="1153"/>
                  </a:lnTo>
                  <a:lnTo>
                    <a:pt x="1912" y="1153"/>
                  </a:lnTo>
                  <a:lnTo>
                    <a:pt x="1912" y="1156"/>
                  </a:lnTo>
                  <a:lnTo>
                    <a:pt x="1928" y="1156"/>
                  </a:lnTo>
                  <a:lnTo>
                    <a:pt x="1928" y="1158"/>
                  </a:lnTo>
                  <a:lnTo>
                    <a:pt x="1931" y="1158"/>
                  </a:lnTo>
                  <a:lnTo>
                    <a:pt x="1931" y="1161"/>
                  </a:lnTo>
                  <a:lnTo>
                    <a:pt x="1952" y="1161"/>
                  </a:lnTo>
                  <a:lnTo>
                    <a:pt x="1952" y="1164"/>
                  </a:lnTo>
                  <a:lnTo>
                    <a:pt x="1979" y="1164"/>
                  </a:lnTo>
                  <a:lnTo>
                    <a:pt x="1979" y="1166"/>
                  </a:lnTo>
                  <a:lnTo>
                    <a:pt x="1983" y="1166"/>
                  </a:lnTo>
                  <a:lnTo>
                    <a:pt x="1983" y="1169"/>
                  </a:lnTo>
                  <a:lnTo>
                    <a:pt x="2000" y="1169"/>
                  </a:lnTo>
                  <a:lnTo>
                    <a:pt x="2000" y="1171"/>
                  </a:lnTo>
                  <a:lnTo>
                    <a:pt x="2003" y="1171"/>
                  </a:lnTo>
                  <a:lnTo>
                    <a:pt x="2003" y="1174"/>
                  </a:lnTo>
                  <a:lnTo>
                    <a:pt x="2012" y="1174"/>
                  </a:lnTo>
                  <a:lnTo>
                    <a:pt x="2012" y="1177"/>
                  </a:lnTo>
                  <a:lnTo>
                    <a:pt x="2019" y="1177"/>
                  </a:lnTo>
                  <a:lnTo>
                    <a:pt x="2019" y="1179"/>
                  </a:lnTo>
                  <a:lnTo>
                    <a:pt x="2038" y="1179"/>
                  </a:lnTo>
                  <a:lnTo>
                    <a:pt x="2038" y="1182"/>
                  </a:lnTo>
                  <a:lnTo>
                    <a:pt x="2041" y="1182"/>
                  </a:lnTo>
                  <a:lnTo>
                    <a:pt x="2041" y="1185"/>
                  </a:lnTo>
                  <a:lnTo>
                    <a:pt x="2074" y="1185"/>
                  </a:lnTo>
                  <a:lnTo>
                    <a:pt x="2074" y="1187"/>
                  </a:lnTo>
                  <a:lnTo>
                    <a:pt x="2079" y="1187"/>
                  </a:lnTo>
                  <a:lnTo>
                    <a:pt x="2079" y="1192"/>
                  </a:lnTo>
                  <a:lnTo>
                    <a:pt x="2101" y="1192"/>
                  </a:lnTo>
                  <a:lnTo>
                    <a:pt x="2101" y="1195"/>
                  </a:lnTo>
                  <a:lnTo>
                    <a:pt x="2120" y="1195"/>
                  </a:lnTo>
                  <a:lnTo>
                    <a:pt x="2120" y="1198"/>
                  </a:lnTo>
                  <a:lnTo>
                    <a:pt x="2153" y="1198"/>
                  </a:lnTo>
                  <a:lnTo>
                    <a:pt x="2153" y="1200"/>
                  </a:lnTo>
                  <a:lnTo>
                    <a:pt x="2158" y="1200"/>
                  </a:lnTo>
                  <a:lnTo>
                    <a:pt x="2158" y="1203"/>
                  </a:lnTo>
                  <a:lnTo>
                    <a:pt x="2163" y="1203"/>
                  </a:lnTo>
                  <a:lnTo>
                    <a:pt x="2163" y="1205"/>
                  </a:lnTo>
                  <a:lnTo>
                    <a:pt x="2179" y="1205"/>
                  </a:lnTo>
                  <a:lnTo>
                    <a:pt x="2179" y="1208"/>
                  </a:lnTo>
                  <a:lnTo>
                    <a:pt x="2182" y="1208"/>
                  </a:lnTo>
                  <a:lnTo>
                    <a:pt x="2182" y="1213"/>
                  </a:lnTo>
                  <a:lnTo>
                    <a:pt x="2210" y="1213"/>
                  </a:lnTo>
                  <a:lnTo>
                    <a:pt x="2210" y="1216"/>
                  </a:lnTo>
                  <a:lnTo>
                    <a:pt x="2215" y="1216"/>
                  </a:lnTo>
                  <a:lnTo>
                    <a:pt x="2215" y="1217"/>
                  </a:lnTo>
                  <a:lnTo>
                    <a:pt x="2218" y="1217"/>
                  </a:lnTo>
                  <a:lnTo>
                    <a:pt x="2218" y="1221"/>
                  </a:lnTo>
                  <a:lnTo>
                    <a:pt x="2230" y="1221"/>
                  </a:lnTo>
                  <a:lnTo>
                    <a:pt x="2230" y="1224"/>
                  </a:lnTo>
                  <a:lnTo>
                    <a:pt x="2258" y="1224"/>
                  </a:lnTo>
                  <a:lnTo>
                    <a:pt x="2258" y="1226"/>
                  </a:lnTo>
                  <a:lnTo>
                    <a:pt x="2261" y="1226"/>
                  </a:lnTo>
                  <a:lnTo>
                    <a:pt x="2261" y="1229"/>
                  </a:lnTo>
                  <a:lnTo>
                    <a:pt x="2275" y="1229"/>
                  </a:lnTo>
                  <a:lnTo>
                    <a:pt x="2275" y="1232"/>
                  </a:lnTo>
                  <a:lnTo>
                    <a:pt x="2277" y="1232"/>
                  </a:lnTo>
                  <a:lnTo>
                    <a:pt x="2277" y="1234"/>
                  </a:lnTo>
                  <a:lnTo>
                    <a:pt x="2280" y="1234"/>
                  </a:lnTo>
                  <a:lnTo>
                    <a:pt x="2280" y="1237"/>
                  </a:lnTo>
                  <a:lnTo>
                    <a:pt x="2347" y="1237"/>
                  </a:lnTo>
                  <a:lnTo>
                    <a:pt x="2347" y="1238"/>
                  </a:lnTo>
                  <a:lnTo>
                    <a:pt x="2354" y="1238"/>
                  </a:lnTo>
                  <a:lnTo>
                    <a:pt x="2354" y="1242"/>
                  </a:lnTo>
                  <a:lnTo>
                    <a:pt x="2361" y="1242"/>
                  </a:lnTo>
                  <a:lnTo>
                    <a:pt x="2361" y="1245"/>
                  </a:lnTo>
                  <a:lnTo>
                    <a:pt x="2409" y="1245"/>
                  </a:lnTo>
                  <a:lnTo>
                    <a:pt x="2409" y="1246"/>
                  </a:lnTo>
                  <a:lnTo>
                    <a:pt x="2430" y="1246"/>
                  </a:lnTo>
                  <a:lnTo>
                    <a:pt x="2430" y="1250"/>
                  </a:lnTo>
                  <a:lnTo>
                    <a:pt x="2454" y="1250"/>
                  </a:lnTo>
                  <a:lnTo>
                    <a:pt x="2454" y="1251"/>
                  </a:lnTo>
                  <a:lnTo>
                    <a:pt x="2478" y="1251"/>
                  </a:lnTo>
                  <a:lnTo>
                    <a:pt x="2478" y="1255"/>
                  </a:lnTo>
                  <a:lnTo>
                    <a:pt x="2552" y="1255"/>
                  </a:lnTo>
                  <a:lnTo>
                    <a:pt x="2552" y="1258"/>
                  </a:lnTo>
                  <a:lnTo>
                    <a:pt x="2569" y="1258"/>
                  </a:lnTo>
                  <a:lnTo>
                    <a:pt x="2569" y="1259"/>
                  </a:lnTo>
                  <a:lnTo>
                    <a:pt x="2590" y="1259"/>
                  </a:lnTo>
                  <a:lnTo>
                    <a:pt x="2590" y="1263"/>
                  </a:lnTo>
                  <a:lnTo>
                    <a:pt x="2593" y="1263"/>
                  </a:lnTo>
                  <a:lnTo>
                    <a:pt x="2593" y="1266"/>
                  </a:lnTo>
                  <a:lnTo>
                    <a:pt x="2597" y="1266"/>
                  </a:lnTo>
                  <a:lnTo>
                    <a:pt x="2597" y="1267"/>
                  </a:lnTo>
                  <a:lnTo>
                    <a:pt x="2602" y="1267"/>
                  </a:lnTo>
                  <a:lnTo>
                    <a:pt x="2602" y="1271"/>
                  </a:lnTo>
                  <a:lnTo>
                    <a:pt x="2612" y="1271"/>
                  </a:lnTo>
                  <a:lnTo>
                    <a:pt x="2612" y="1272"/>
                  </a:lnTo>
                  <a:lnTo>
                    <a:pt x="2636" y="1272"/>
                  </a:lnTo>
                  <a:lnTo>
                    <a:pt x="2636" y="1275"/>
                  </a:lnTo>
                  <a:lnTo>
                    <a:pt x="2674" y="1275"/>
                  </a:lnTo>
                  <a:lnTo>
                    <a:pt x="2674" y="1279"/>
                  </a:lnTo>
                  <a:lnTo>
                    <a:pt x="2698" y="1279"/>
                  </a:lnTo>
                  <a:lnTo>
                    <a:pt x="2698" y="1280"/>
                  </a:lnTo>
                  <a:lnTo>
                    <a:pt x="2789" y="1280"/>
                  </a:lnTo>
                  <a:lnTo>
                    <a:pt x="2789" y="1284"/>
                  </a:lnTo>
                  <a:lnTo>
                    <a:pt x="2865" y="1284"/>
                  </a:lnTo>
                  <a:lnTo>
                    <a:pt x="2865" y="1287"/>
                  </a:lnTo>
                  <a:lnTo>
                    <a:pt x="2870" y="1287"/>
                  </a:lnTo>
                  <a:lnTo>
                    <a:pt x="2870" y="1288"/>
                  </a:lnTo>
                  <a:lnTo>
                    <a:pt x="2915" y="1288"/>
                  </a:lnTo>
                  <a:lnTo>
                    <a:pt x="2915" y="1293"/>
                  </a:lnTo>
                  <a:lnTo>
                    <a:pt x="2944" y="1293"/>
                  </a:lnTo>
                  <a:lnTo>
                    <a:pt x="2944" y="1296"/>
                  </a:lnTo>
                  <a:lnTo>
                    <a:pt x="2965" y="1296"/>
                  </a:lnTo>
                  <a:lnTo>
                    <a:pt x="2965" y="1300"/>
                  </a:lnTo>
                  <a:lnTo>
                    <a:pt x="3013" y="1300"/>
                  </a:lnTo>
                  <a:lnTo>
                    <a:pt x="3013" y="1301"/>
                  </a:lnTo>
                  <a:lnTo>
                    <a:pt x="3082" y="1301"/>
                  </a:lnTo>
                  <a:lnTo>
                    <a:pt x="3082" y="1304"/>
                  </a:lnTo>
                  <a:lnTo>
                    <a:pt x="3118" y="1304"/>
                  </a:lnTo>
                  <a:lnTo>
                    <a:pt x="3118" y="1308"/>
                  </a:lnTo>
                  <a:lnTo>
                    <a:pt x="3178" y="1308"/>
                  </a:lnTo>
                  <a:lnTo>
                    <a:pt x="3178" y="1309"/>
                  </a:lnTo>
                  <a:lnTo>
                    <a:pt x="3233" y="1309"/>
                  </a:lnTo>
                  <a:lnTo>
                    <a:pt x="3233" y="1316"/>
                  </a:lnTo>
                  <a:lnTo>
                    <a:pt x="3243" y="1316"/>
                  </a:lnTo>
                  <a:lnTo>
                    <a:pt x="3243" y="1319"/>
                  </a:lnTo>
                  <a:lnTo>
                    <a:pt x="3269" y="1319"/>
                  </a:lnTo>
                  <a:lnTo>
                    <a:pt x="3269" y="1321"/>
                  </a:lnTo>
                  <a:lnTo>
                    <a:pt x="3379" y="1321"/>
                  </a:lnTo>
                  <a:lnTo>
                    <a:pt x="3379" y="1324"/>
                  </a:lnTo>
                  <a:lnTo>
                    <a:pt x="3431" y="1324"/>
                  </a:lnTo>
                  <a:lnTo>
                    <a:pt x="3431" y="1327"/>
                  </a:lnTo>
                  <a:lnTo>
                    <a:pt x="3472" y="1327"/>
                  </a:lnTo>
                  <a:lnTo>
                    <a:pt x="3472" y="1329"/>
                  </a:lnTo>
                  <a:lnTo>
                    <a:pt x="3503" y="1329"/>
                  </a:lnTo>
                  <a:lnTo>
                    <a:pt x="3503" y="1332"/>
                  </a:lnTo>
                  <a:lnTo>
                    <a:pt x="3577" y="1332"/>
                  </a:lnTo>
                  <a:lnTo>
                    <a:pt x="3577" y="1335"/>
                  </a:lnTo>
                  <a:lnTo>
                    <a:pt x="3618" y="1335"/>
                  </a:lnTo>
                  <a:lnTo>
                    <a:pt x="3618" y="1338"/>
                  </a:lnTo>
                  <a:lnTo>
                    <a:pt x="3675" y="1338"/>
                  </a:lnTo>
                  <a:lnTo>
                    <a:pt x="3675" y="1340"/>
                  </a:lnTo>
                  <a:lnTo>
                    <a:pt x="3730" y="1340"/>
                  </a:lnTo>
                  <a:lnTo>
                    <a:pt x="3730" y="1343"/>
                  </a:lnTo>
                  <a:lnTo>
                    <a:pt x="3840" y="1343"/>
                  </a:lnTo>
                  <a:lnTo>
                    <a:pt x="3840" y="1346"/>
                  </a:lnTo>
                  <a:lnTo>
                    <a:pt x="3923" y="1346"/>
                  </a:lnTo>
                  <a:lnTo>
                    <a:pt x="3923" y="1350"/>
                  </a:lnTo>
                  <a:lnTo>
                    <a:pt x="3926" y="1350"/>
                  </a:lnTo>
                  <a:lnTo>
                    <a:pt x="3926" y="1351"/>
                  </a:lnTo>
                  <a:lnTo>
                    <a:pt x="4017" y="1351"/>
                  </a:lnTo>
                  <a:lnTo>
                    <a:pt x="4017" y="1354"/>
                  </a:lnTo>
                  <a:lnTo>
                    <a:pt x="4134" y="1354"/>
                  </a:lnTo>
                  <a:lnTo>
                    <a:pt x="4134" y="1358"/>
                  </a:lnTo>
                  <a:lnTo>
                    <a:pt x="4179" y="1358"/>
                  </a:lnTo>
                  <a:lnTo>
                    <a:pt x="4179" y="1361"/>
                  </a:lnTo>
                  <a:lnTo>
                    <a:pt x="4222" y="1361"/>
                  </a:lnTo>
                  <a:lnTo>
                    <a:pt x="4222" y="1364"/>
                  </a:lnTo>
                  <a:lnTo>
                    <a:pt x="4258" y="1364"/>
                  </a:lnTo>
                  <a:lnTo>
                    <a:pt x="4258" y="1367"/>
                  </a:lnTo>
                  <a:lnTo>
                    <a:pt x="4299" y="1367"/>
                  </a:lnTo>
                  <a:lnTo>
                    <a:pt x="4299" y="1369"/>
                  </a:lnTo>
                  <a:lnTo>
                    <a:pt x="4337" y="1369"/>
                  </a:lnTo>
                  <a:lnTo>
                    <a:pt x="4337" y="1372"/>
                  </a:lnTo>
                  <a:lnTo>
                    <a:pt x="4342" y="1372"/>
                  </a:lnTo>
                  <a:lnTo>
                    <a:pt x="4342" y="1375"/>
                  </a:lnTo>
                  <a:lnTo>
                    <a:pt x="4356" y="1375"/>
                  </a:lnTo>
                  <a:lnTo>
                    <a:pt x="4356" y="1379"/>
                  </a:lnTo>
                  <a:lnTo>
                    <a:pt x="4380" y="1379"/>
                  </a:lnTo>
                  <a:lnTo>
                    <a:pt x="4380" y="1382"/>
                  </a:lnTo>
                  <a:lnTo>
                    <a:pt x="4408" y="1382"/>
                  </a:lnTo>
                  <a:lnTo>
                    <a:pt x="4408" y="1385"/>
                  </a:lnTo>
                  <a:lnTo>
                    <a:pt x="4413" y="1385"/>
                  </a:lnTo>
                  <a:lnTo>
                    <a:pt x="4413" y="1388"/>
                  </a:lnTo>
                  <a:lnTo>
                    <a:pt x="4420" y="1388"/>
                  </a:lnTo>
                  <a:lnTo>
                    <a:pt x="4420" y="1390"/>
                  </a:lnTo>
                  <a:lnTo>
                    <a:pt x="4461" y="1390"/>
                  </a:lnTo>
                  <a:lnTo>
                    <a:pt x="4461" y="1393"/>
                  </a:lnTo>
                  <a:lnTo>
                    <a:pt x="4595" y="1393"/>
                  </a:lnTo>
                  <a:lnTo>
                    <a:pt x="4595" y="1396"/>
                  </a:lnTo>
                  <a:lnTo>
                    <a:pt x="4638" y="1396"/>
                  </a:lnTo>
                  <a:lnTo>
                    <a:pt x="4638" y="1400"/>
                  </a:lnTo>
                  <a:lnTo>
                    <a:pt x="4647" y="1400"/>
                  </a:lnTo>
                  <a:lnTo>
                    <a:pt x="4647" y="1400"/>
                  </a:lnTo>
                  <a:lnTo>
                    <a:pt x="4755" y="1400"/>
                  </a:lnTo>
                  <a:lnTo>
                    <a:pt x="4791" y="1400"/>
                  </a:lnTo>
                  <a:lnTo>
                    <a:pt x="4791" y="1403"/>
                  </a:lnTo>
                  <a:lnTo>
                    <a:pt x="4831" y="1403"/>
                  </a:lnTo>
                  <a:lnTo>
                    <a:pt x="4831" y="1406"/>
                  </a:lnTo>
                  <a:lnTo>
                    <a:pt x="4855" y="1406"/>
                  </a:lnTo>
                  <a:lnTo>
                    <a:pt x="4855" y="1406"/>
                  </a:lnTo>
                  <a:lnTo>
                    <a:pt x="4948" y="1406"/>
                  </a:lnTo>
                  <a:lnTo>
                    <a:pt x="4951" y="1406"/>
                  </a:lnTo>
                  <a:lnTo>
                    <a:pt x="4951" y="1409"/>
                  </a:lnTo>
                  <a:lnTo>
                    <a:pt x="4956" y="1409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AEB77AAC-4489-4735-95F1-7FCAFF55B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1770"/>
              <a:ext cx="4851400" cy="1843088"/>
            </a:xfrm>
            <a:custGeom>
              <a:avLst/>
              <a:gdLst>
                <a:gd name="T0" fmla="*/ 39 w 3056"/>
                <a:gd name="T1" fmla="*/ 13 h 1161"/>
                <a:gd name="T2" fmla="*/ 65 w 3056"/>
                <a:gd name="T3" fmla="*/ 26 h 1161"/>
                <a:gd name="T4" fmla="*/ 86 w 3056"/>
                <a:gd name="T5" fmla="*/ 44 h 1161"/>
                <a:gd name="T6" fmla="*/ 117 w 3056"/>
                <a:gd name="T7" fmla="*/ 63 h 1161"/>
                <a:gd name="T8" fmla="*/ 139 w 3056"/>
                <a:gd name="T9" fmla="*/ 76 h 1161"/>
                <a:gd name="T10" fmla="*/ 156 w 3056"/>
                <a:gd name="T11" fmla="*/ 94 h 1161"/>
                <a:gd name="T12" fmla="*/ 187 w 3056"/>
                <a:gd name="T13" fmla="*/ 116 h 1161"/>
                <a:gd name="T14" fmla="*/ 213 w 3056"/>
                <a:gd name="T15" fmla="*/ 144 h 1161"/>
                <a:gd name="T16" fmla="*/ 237 w 3056"/>
                <a:gd name="T17" fmla="*/ 162 h 1161"/>
                <a:gd name="T18" fmla="*/ 254 w 3056"/>
                <a:gd name="T19" fmla="*/ 181 h 1161"/>
                <a:gd name="T20" fmla="*/ 270 w 3056"/>
                <a:gd name="T21" fmla="*/ 218 h 1161"/>
                <a:gd name="T22" fmla="*/ 294 w 3056"/>
                <a:gd name="T23" fmla="*/ 234 h 1161"/>
                <a:gd name="T24" fmla="*/ 311 w 3056"/>
                <a:gd name="T25" fmla="*/ 253 h 1161"/>
                <a:gd name="T26" fmla="*/ 330 w 3056"/>
                <a:gd name="T27" fmla="*/ 276 h 1161"/>
                <a:gd name="T28" fmla="*/ 352 w 3056"/>
                <a:gd name="T29" fmla="*/ 294 h 1161"/>
                <a:gd name="T30" fmla="*/ 371 w 3056"/>
                <a:gd name="T31" fmla="*/ 312 h 1161"/>
                <a:gd name="T32" fmla="*/ 390 w 3056"/>
                <a:gd name="T33" fmla="*/ 331 h 1161"/>
                <a:gd name="T34" fmla="*/ 411 w 3056"/>
                <a:gd name="T35" fmla="*/ 349 h 1161"/>
                <a:gd name="T36" fmla="*/ 428 w 3056"/>
                <a:gd name="T37" fmla="*/ 368 h 1161"/>
                <a:gd name="T38" fmla="*/ 447 w 3056"/>
                <a:gd name="T39" fmla="*/ 389 h 1161"/>
                <a:gd name="T40" fmla="*/ 469 w 3056"/>
                <a:gd name="T41" fmla="*/ 407 h 1161"/>
                <a:gd name="T42" fmla="*/ 490 w 3056"/>
                <a:gd name="T43" fmla="*/ 426 h 1161"/>
                <a:gd name="T44" fmla="*/ 514 w 3056"/>
                <a:gd name="T45" fmla="*/ 439 h 1161"/>
                <a:gd name="T46" fmla="*/ 536 w 3056"/>
                <a:gd name="T47" fmla="*/ 453 h 1161"/>
                <a:gd name="T48" fmla="*/ 581 w 3056"/>
                <a:gd name="T49" fmla="*/ 466 h 1161"/>
                <a:gd name="T50" fmla="*/ 610 w 3056"/>
                <a:gd name="T51" fmla="*/ 484 h 1161"/>
                <a:gd name="T52" fmla="*/ 631 w 3056"/>
                <a:gd name="T53" fmla="*/ 515 h 1161"/>
                <a:gd name="T54" fmla="*/ 660 w 3056"/>
                <a:gd name="T55" fmla="*/ 532 h 1161"/>
                <a:gd name="T56" fmla="*/ 688 w 3056"/>
                <a:gd name="T57" fmla="*/ 550 h 1161"/>
                <a:gd name="T58" fmla="*/ 741 w 3056"/>
                <a:gd name="T59" fmla="*/ 565 h 1161"/>
                <a:gd name="T60" fmla="*/ 765 w 3056"/>
                <a:gd name="T61" fmla="*/ 587 h 1161"/>
                <a:gd name="T62" fmla="*/ 794 w 3056"/>
                <a:gd name="T63" fmla="*/ 610 h 1161"/>
                <a:gd name="T64" fmla="*/ 832 w 3056"/>
                <a:gd name="T65" fmla="*/ 623 h 1161"/>
                <a:gd name="T66" fmla="*/ 865 w 3056"/>
                <a:gd name="T67" fmla="*/ 640 h 1161"/>
                <a:gd name="T68" fmla="*/ 899 w 3056"/>
                <a:gd name="T69" fmla="*/ 661 h 1161"/>
                <a:gd name="T70" fmla="*/ 920 w 3056"/>
                <a:gd name="T71" fmla="*/ 674 h 1161"/>
                <a:gd name="T72" fmla="*/ 963 w 3056"/>
                <a:gd name="T73" fmla="*/ 689 h 1161"/>
                <a:gd name="T74" fmla="*/ 982 w 3056"/>
                <a:gd name="T75" fmla="*/ 702 h 1161"/>
                <a:gd name="T76" fmla="*/ 1001 w 3056"/>
                <a:gd name="T77" fmla="*/ 715 h 1161"/>
                <a:gd name="T78" fmla="*/ 1042 w 3056"/>
                <a:gd name="T79" fmla="*/ 731 h 1161"/>
                <a:gd name="T80" fmla="*/ 1066 w 3056"/>
                <a:gd name="T81" fmla="*/ 748 h 1161"/>
                <a:gd name="T82" fmla="*/ 1104 w 3056"/>
                <a:gd name="T83" fmla="*/ 766 h 1161"/>
                <a:gd name="T84" fmla="*/ 1145 w 3056"/>
                <a:gd name="T85" fmla="*/ 787 h 1161"/>
                <a:gd name="T86" fmla="*/ 1190 w 3056"/>
                <a:gd name="T87" fmla="*/ 814 h 1161"/>
                <a:gd name="T88" fmla="*/ 1262 w 3056"/>
                <a:gd name="T89" fmla="*/ 829 h 1161"/>
                <a:gd name="T90" fmla="*/ 1336 w 3056"/>
                <a:gd name="T91" fmla="*/ 850 h 1161"/>
                <a:gd name="T92" fmla="*/ 1415 w 3056"/>
                <a:gd name="T93" fmla="*/ 866 h 1161"/>
                <a:gd name="T94" fmla="*/ 1463 w 3056"/>
                <a:gd name="T95" fmla="*/ 881 h 1161"/>
                <a:gd name="T96" fmla="*/ 1553 w 3056"/>
                <a:gd name="T97" fmla="*/ 903 h 1161"/>
                <a:gd name="T98" fmla="*/ 1596 w 3056"/>
                <a:gd name="T99" fmla="*/ 921 h 1161"/>
                <a:gd name="T100" fmla="*/ 1759 w 3056"/>
                <a:gd name="T101" fmla="*/ 943 h 1161"/>
                <a:gd name="T102" fmla="*/ 1838 w 3056"/>
                <a:gd name="T103" fmla="*/ 958 h 1161"/>
                <a:gd name="T104" fmla="*/ 1881 w 3056"/>
                <a:gd name="T105" fmla="*/ 974 h 1161"/>
                <a:gd name="T106" fmla="*/ 1952 w 3056"/>
                <a:gd name="T107" fmla="*/ 984 h 1161"/>
                <a:gd name="T108" fmla="*/ 1981 w 3056"/>
                <a:gd name="T109" fmla="*/ 1000 h 1161"/>
                <a:gd name="T110" fmla="*/ 2019 w 3056"/>
                <a:gd name="T111" fmla="*/ 1019 h 1161"/>
                <a:gd name="T112" fmla="*/ 2081 w 3056"/>
                <a:gd name="T113" fmla="*/ 1032 h 1161"/>
                <a:gd name="T114" fmla="*/ 2182 w 3056"/>
                <a:gd name="T115" fmla="*/ 1045 h 1161"/>
                <a:gd name="T116" fmla="*/ 2256 w 3056"/>
                <a:gd name="T117" fmla="*/ 1064 h 1161"/>
                <a:gd name="T118" fmla="*/ 2397 w 3056"/>
                <a:gd name="T119" fmla="*/ 1088 h 1161"/>
                <a:gd name="T120" fmla="*/ 2569 w 3056"/>
                <a:gd name="T121" fmla="*/ 1116 h 1161"/>
                <a:gd name="T122" fmla="*/ 2796 w 3056"/>
                <a:gd name="T123" fmla="*/ 1135 h 1161"/>
                <a:gd name="T124" fmla="*/ 2953 w 3056"/>
                <a:gd name="T125" fmla="*/ 1156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56" h="1161">
                  <a:moveTo>
                    <a:pt x="0" y="0"/>
                  </a:moveTo>
                  <a:lnTo>
                    <a:pt x="8" y="0"/>
                  </a:lnTo>
                  <a:lnTo>
                    <a:pt x="8" y="4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4" y="5"/>
                  </a:lnTo>
                  <a:lnTo>
                    <a:pt x="24" y="8"/>
                  </a:lnTo>
                  <a:lnTo>
                    <a:pt x="36" y="8"/>
                  </a:lnTo>
                  <a:lnTo>
                    <a:pt x="36" y="13"/>
                  </a:lnTo>
                  <a:lnTo>
                    <a:pt x="39" y="13"/>
                  </a:lnTo>
                  <a:lnTo>
                    <a:pt x="39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8" y="18"/>
                  </a:lnTo>
                  <a:lnTo>
                    <a:pt x="48" y="21"/>
                  </a:lnTo>
                  <a:lnTo>
                    <a:pt x="51" y="21"/>
                  </a:lnTo>
                  <a:lnTo>
                    <a:pt x="51" y="23"/>
                  </a:lnTo>
                  <a:lnTo>
                    <a:pt x="55" y="23"/>
                  </a:lnTo>
                  <a:lnTo>
                    <a:pt x="55" y="26"/>
                  </a:lnTo>
                  <a:lnTo>
                    <a:pt x="65" y="26"/>
                  </a:lnTo>
                  <a:lnTo>
                    <a:pt x="65" y="28"/>
                  </a:lnTo>
                  <a:lnTo>
                    <a:pt x="70" y="28"/>
                  </a:lnTo>
                  <a:lnTo>
                    <a:pt x="70" y="33"/>
                  </a:lnTo>
                  <a:lnTo>
                    <a:pt x="77" y="33"/>
                  </a:lnTo>
                  <a:lnTo>
                    <a:pt x="77" y="37"/>
                  </a:lnTo>
                  <a:lnTo>
                    <a:pt x="79" y="37"/>
                  </a:lnTo>
                  <a:lnTo>
                    <a:pt x="79" y="41"/>
                  </a:lnTo>
                  <a:lnTo>
                    <a:pt x="84" y="41"/>
                  </a:lnTo>
                  <a:lnTo>
                    <a:pt x="84" y="44"/>
                  </a:lnTo>
                  <a:lnTo>
                    <a:pt x="86" y="44"/>
                  </a:lnTo>
                  <a:lnTo>
                    <a:pt x="86" y="50"/>
                  </a:lnTo>
                  <a:lnTo>
                    <a:pt x="94" y="50"/>
                  </a:lnTo>
                  <a:lnTo>
                    <a:pt x="94" y="55"/>
                  </a:lnTo>
                  <a:lnTo>
                    <a:pt x="106" y="55"/>
                  </a:lnTo>
                  <a:lnTo>
                    <a:pt x="106" y="58"/>
                  </a:lnTo>
                  <a:lnTo>
                    <a:pt x="108" y="58"/>
                  </a:lnTo>
                  <a:lnTo>
                    <a:pt x="108" y="60"/>
                  </a:lnTo>
                  <a:lnTo>
                    <a:pt x="113" y="60"/>
                  </a:lnTo>
                  <a:lnTo>
                    <a:pt x="113" y="63"/>
                  </a:lnTo>
                  <a:lnTo>
                    <a:pt x="117" y="63"/>
                  </a:lnTo>
                  <a:lnTo>
                    <a:pt x="117" y="66"/>
                  </a:lnTo>
                  <a:lnTo>
                    <a:pt x="122" y="66"/>
                  </a:lnTo>
                  <a:lnTo>
                    <a:pt x="122" y="68"/>
                  </a:lnTo>
                  <a:lnTo>
                    <a:pt x="127" y="68"/>
                  </a:lnTo>
                  <a:lnTo>
                    <a:pt x="127" y="71"/>
                  </a:lnTo>
                  <a:lnTo>
                    <a:pt x="129" y="71"/>
                  </a:lnTo>
                  <a:lnTo>
                    <a:pt x="129" y="73"/>
                  </a:lnTo>
                  <a:lnTo>
                    <a:pt x="137" y="73"/>
                  </a:lnTo>
                  <a:lnTo>
                    <a:pt x="137" y="76"/>
                  </a:lnTo>
                  <a:lnTo>
                    <a:pt x="139" y="76"/>
                  </a:lnTo>
                  <a:lnTo>
                    <a:pt x="139" y="78"/>
                  </a:lnTo>
                  <a:lnTo>
                    <a:pt x="144" y="78"/>
                  </a:lnTo>
                  <a:lnTo>
                    <a:pt x="144" y="81"/>
                  </a:lnTo>
                  <a:lnTo>
                    <a:pt x="149" y="81"/>
                  </a:lnTo>
                  <a:lnTo>
                    <a:pt x="149" y="83"/>
                  </a:lnTo>
                  <a:lnTo>
                    <a:pt x="151" y="83"/>
                  </a:lnTo>
                  <a:lnTo>
                    <a:pt x="151" y="86"/>
                  </a:lnTo>
                  <a:lnTo>
                    <a:pt x="153" y="86"/>
                  </a:lnTo>
                  <a:lnTo>
                    <a:pt x="153" y="94"/>
                  </a:lnTo>
                  <a:lnTo>
                    <a:pt x="156" y="94"/>
                  </a:lnTo>
                  <a:lnTo>
                    <a:pt x="156" y="100"/>
                  </a:lnTo>
                  <a:lnTo>
                    <a:pt x="158" y="100"/>
                  </a:lnTo>
                  <a:lnTo>
                    <a:pt x="158" y="105"/>
                  </a:lnTo>
                  <a:lnTo>
                    <a:pt x="165" y="105"/>
                  </a:lnTo>
                  <a:lnTo>
                    <a:pt x="165" y="108"/>
                  </a:lnTo>
                  <a:lnTo>
                    <a:pt x="168" y="108"/>
                  </a:lnTo>
                  <a:lnTo>
                    <a:pt x="168" y="113"/>
                  </a:lnTo>
                  <a:lnTo>
                    <a:pt x="175" y="113"/>
                  </a:lnTo>
                  <a:lnTo>
                    <a:pt x="175" y="116"/>
                  </a:lnTo>
                  <a:lnTo>
                    <a:pt x="187" y="116"/>
                  </a:lnTo>
                  <a:lnTo>
                    <a:pt x="187" y="118"/>
                  </a:lnTo>
                  <a:lnTo>
                    <a:pt x="189" y="118"/>
                  </a:lnTo>
                  <a:lnTo>
                    <a:pt x="189" y="123"/>
                  </a:lnTo>
                  <a:lnTo>
                    <a:pt x="194" y="123"/>
                  </a:lnTo>
                  <a:lnTo>
                    <a:pt x="194" y="128"/>
                  </a:lnTo>
                  <a:lnTo>
                    <a:pt x="196" y="128"/>
                  </a:lnTo>
                  <a:lnTo>
                    <a:pt x="196" y="131"/>
                  </a:lnTo>
                  <a:lnTo>
                    <a:pt x="208" y="131"/>
                  </a:lnTo>
                  <a:lnTo>
                    <a:pt x="208" y="144"/>
                  </a:lnTo>
                  <a:lnTo>
                    <a:pt x="213" y="144"/>
                  </a:lnTo>
                  <a:lnTo>
                    <a:pt x="213" y="145"/>
                  </a:lnTo>
                  <a:lnTo>
                    <a:pt x="215" y="145"/>
                  </a:lnTo>
                  <a:lnTo>
                    <a:pt x="215" y="149"/>
                  </a:lnTo>
                  <a:lnTo>
                    <a:pt x="218" y="149"/>
                  </a:lnTo>
                  <a:lnTo>
                    <a:pt x="218" y="155"/>
                  </a:lnTo>
                  <a:lnTo>
                    <a:pt x="227" y="155"/>
                  </a:lnTo>
                  <a:lnTo>
                    <a:pt x="227" y="158"/>
                  </a:lnTo>
                  <a:lnTo>
                    <a:pt x="232" y="158"/>
                  </a:lnTo>
                  <a:lnTo>
                    <a:pt x="232" y="162"/>
                  </a:lnTo>
                  <a:lnTo>
                    <a:pt x="237" y="162"/>
                  </a:lnTo>
                  <a:lnTo>
                    <a:pt x="237" y="163"/>
                  </a:lnTo>
                  <a:lnTo>
                    <a:pt x="242" y="163"/>
                  </a:lnTo>
                  <a:lnTo>
                    <a:pt x="242" y="168"/>
                  </a:lnTo>
                  <a:lnTo>
                    <a:pt x="244" y="168"/>
                  </a:lnTo>
                  <a:lnTo>
                    <a:pt x="244" y="173"/>
                  </a:lnTo>
                  <a:lnTo>
                    <a:pt x="246" y="173"/>
                  </a:lnTo>
                  <a:lnTo>
                    <a:pt x="246" y="176"/>
                  </a:lnTo>
                  <a:lnTo>
                    <a:pt x="249" y="176"/>
                  </a:lnTo>
                  <a:lnTo>
                    <a:pt x="249" y="181"/>
                  </a:lnTo>
                  <a:lnTo>
                    <a:pt x="254" y="181"/>
                  </a:lnTo>
                  <a:lnTo>
                    <a:pt x="254" y="194"/>
                  </a:lnTo>
                  <a:lnTo>
                    <a:pt x="256" y="194"/>
                  </a:lnTo>
                  <a:lnTo>
                    <a:pt x="256" y="200"/>
                  </a:lnTo>
                  <a:lnTo>
                    <a:pt x="263" y="200"/>
                  </a:lnTo>
                  <a:lnTo>
                    <a:pt x="263" y="208"/>
                  </a:lnTo>
                  <a:lnTo>
                    <a:pt x="266" y="208"/>
                  </a:lnTo>
                  <a:lnTo>
                    <a:pt x="266" y="216"/>
                  </a:lnTo>
                  <a:lnTo>
                    <a:pt x="268" y="216"/>
                  </a:lnTo>
                  <a:lnTo>
                    <a:pt x="268" y="218"/>
                  </a:lnTo>
                  <a:lnTo>
                    <a:pt x="270" y="218"/>
                  </a:lnTo>
                  <a:lnTo>
                    <a:pt x="270" y="221"/>
                  </a:lnTo>
                  <a:lnTo>
                    <a:pt x="278" y="221"/>
                  </a:lnTo>
                  <a:lnTo>
                    <a:pt x="278" y="223"/>
                  </a:lnTo>
                  <a:lnTo>
                    <a:pt x="285" y="223"/>
                  </a:lnTo>
                  <a:lnTo>
                    <a:pt x="285" y="228"/>
                  </a:lnTo>
                  <a:lnTo>
                    <a:pt x="287" y="228"/>
                  </a:lnTo>
                  <a:lnTo>
                    <a:pt x="287" y="231"/>
                  </a:lnTo>
                  <a:lnTo>
                    <a:pt x="292" y="231"/>
                  </a:lnTo>
                  <a:lnTo>
                    <a:pt x="292" y="234"/>
                  </a:lnTo>
                  <a:lnTo>
                    <a:pt x="294" y="234"/>
                  </a:lnTo>
                  <a:lnTo>
                    <a:pt x="294" y="236"/>
                  </a:lnTo>
                  <a:lnTo>
                    <a:pt x="297" y="236"/>
                  </a:lnTo>
                  <a:lnTo>
                    <a:pt x="297" y="239"/>
                  </a:lnTo>
                  <a:lnTo>
                    <a:pt x="301" y="239"/>
                  </a:lnTo>
                  <a:lnTo>
                    <a:pt x="301" y="244"/>
                  </a:lnTo>
                  <a:lnTo>
                    <a:pt x="304" y="244"/>
                  </a:lnTo>
                  <a:lnTo>
                    <a:pt x="304" y="245"/>
                  </a:lnTo>
                  <a:lnTo>
                    <a:pt x="309" y="245"/>
                  </a:lnTo>
                  <a:lnTo>
                    <a:pt x="309" y="253"/>
                  </a:lnTo>
                  <a:lnTo>
                    <a:pt x="311" y="253"/>
                  </a:lnTo>
                  <a:lnTo>
                    <a:pt x="311" y="258"/>
                  </a:lnTo>
                  <a:lnTo>
                    <a:pt x="316" y="258"/>
                  </a:lnTo>
                  <a:lnTo>
                    <a:pt x="316" y="262"/>
                  </a:lnTo>
                  <a:lnTo>
                    <a:pt x="321" y="262"/>
                  </a:lnTo>
                  <a:lnTo>
                    <a:pt x="321" y="266"/>
                  </a:lnTo>
                  <a:lnTo>
                    <a:pt x="323" y="266"/>
                  </a:lnTo>
                  <a:lnTo>
                    <a:pt x="323" y="268"/>
                  </a:lnTo>
                  <a:lnTo>
                    <a:pt x="325" y="268"/>
                  </a:lnTo>
                  <a:lnTo>
                    <a:pt x="325" y="276"/>
                  </a:lnTo>
                  <a:lnTo>
                    <a:pt x="330" y="276"/>
                  </a:lnTo>
                  <a:lnTo>
                    <a:pt x="330" y="284"/>
                  </a:lnTo>
                  <a:lnTo>
                    <a:pt x="332" y="284"/>
                  </a:lnTo>
                  <a:lnTo>
                    <a:pt x="332" y="286"/>
                  </a:lnTo>
                  <a:lnTo>
                    <a:pt x="337" y="286"/>
                  </a:lnTo>
                  <a:lnTo>
                    <a:pt x="337" y="289"/>
                  </a:lnTo>
                  <a:lnTo>
                    <a:pt x="347" y="289"/>
                  </a:lnTo>
                  <a:lnTo>
                    <a:pt x="347" y="291"/>
                  </a:lnTo>
                  <a:lnTo>
                    <a:pt x="349" y="291"/>
                  </a:lnTo>
                  <a:lnTo>
                    <a:pt x="349" y="294"/>
                  </a:lnTo>
                  <a:lnTo>
                    <a:pt x="352" y="294"/>
                  </a:lnTo>
                  <a:lnTo>
                    <a:pt x="352" y="299"/>
                  </a:lnTo>
                  <a:lnTo>
                    <a:pt x="354" y="299"/>
                  </a:lnTo>
                  <a:lnTo>
                    <a:pt x="354" y="300"/>
                  </a:lnTo>
                  <a:lnTo>
                    <a:pt x="364" y="300"/>
                  </a:lnTo>
                  <a:lnTo>
                    <a:pt x="364" y="303"/>
                  </a:lnTo>
                  <a:lnTo>
                    <a:pt x="366" y="303"/>
                  </a:lnTo>
                  <a:lnTo>
                    <a:pt x="366" y="307"/>
                  </a:lnTo>
                  <a:lnTo>
                    <a:pt x="368" y="307"/>
                  </a:lnTo>
                  <a:lnTo>
                    <a:pt x="368" y="312"/>
                  </a:lnTo>
                  <a:lnTo>
                    <a:pt x="371" y="312"/>
                  </a:lnTo>
                  <a:lnTo>
                    <a:pt x="371" y="313"/>
                  </a:lnTo>
                  <a:lnTo>
                    <a:pt x="373" y="313"/>
                  </a:lnTo>
                  <a:lnTo>
                    <a:pt x="373" y="321"/>
                  </a:lnTo>
                  <a:lnTo>
                    <a:pt x="380" y="321"/>
                  </a:lnTo>
                  <a:lnTo>
                    <a:pt x="380" y="323"/>
                  </a:lnTo>
                  <a:lnTo>
                    <a:pt x="385" y="323"/>
                  </a:lnTo>
                  <a:lnTo>
                    <a:pt x="385" y="326"/>
                  </a:lnTo>
                  <a:lnTo>
                    <a:pt x="387" y="326"/>
                  </a:lnTo>
                  <a:lnTo>
                    <a:pt x="387" y="331"/>
                  </a:lnTo>
                  <a:lnTo>
                    <a:pt x="390" y="331"/>
                  </a:lnTo>
                  <a:lnTo>
                    <a:pt x="390" y="336"/>
                  </a:lnTo>
                  <a:lnTo>
                    <a:pt x="395" y="336"/>
                  </a:lnTo>
                  <a:lnTo>
                    <a:pt x="395" y="341"/>
                  </a:lnTo>
                  <a:lnTo>
                    <a:pt x="397" y="341"/>
                  </a:lnTo>
                  <a:lnTo>
                    <a:pt x="397" y="344"/>
                  </a:lnTo>
                  <a:lnTo>
                    <a:pt x="407" y="344"/>
                  </a:lnTo>
                  <a:lnTo>
                    <a:pt x="407" y="345"/>
                  </a:lnTo>
                  <a:lnTo>
                    <a:pt x="409" y="345"/>
                  </a:lnTo>
                  <a:lnTo>
                    <a:pt x="409" y="349"/>
                  </a:lnTo>
                  <a:lnTo>
                    <a:pt x="411" y="349"/>
                  </a:lnTo>
                  <a:lnTo>
                    <a:pt x="411" y="353"/>
                  </a:lnTo>
                  <a:lnTo>
                    <a:pt x="414" y="353"/>
                  </a:lnTo>
                  <a:lnTo>
                    <a:pt x="414" y="358"/>
                  </a:lnTo>
                  <a:lnTo>
                    <a:pt x="421" y="358"/>
                  </a:lnTo>
                  <a:lnTo>
                    <a:pt x="421" y="363"/>
                  </a:lnTo>
                  <a:lnTo>
                    <a:pt x="423" y="363"/>
                  </a:lnTo>
                  <a:lnTo>
                    <a:pt x="423" y="366"/>
                  </a:lnTo>
                  <a:lnTo>
                    <a:pt x="426" y="366"/>
                  </a:lnTo>
                  <a:lnTo>
                    <a:pt x="426" y="368"/>
                  </a:lnTo>
                  <a:lnTo>
                    <a:pt x="428" y="368"/>
                  </a:lnTo>
                  <a:lnTo>
                    <a:pt x="428" y="371"/>
                  </a:lnTo>
                  <a:lnTo>
                    <a:pt x="433" y="371"/>
                  </a:lnTo>
                  <a:lnTo>
                    <a:pt x="433" y="376"/>
                  </a:lnTo>
                  <a:lnTo>
                    <a:pt x="435" y="376"/>
                  </a:lnTo>
                  <a:lnTo>
                    <a:pt x="435" y="381"/>
                  </a:lnTo>
                  <a:lnTo>
                    <a:pt x="440" y="381"/>
                  </a:lnTo>
                  <a:lnTo>
                    <a:pt x="440" y="386"/>
                  </a:lnTo>
                  <a:lnTo>
                    <a:pt x="442" y="386"/>
                  </a:lnTo>
                  <a:lnTo>
                    <a:pt x="442" y="389"/>
                  </a:lnTo>
                  <a:lnTo>
                    <a:pt x="447" y="389"/>
                  </a:lnTo>
                  <a:lnTo>
                    <a:pt x="447" y="391"/>
                  </a:lnTo>
                  <a:lnTo>
                    <a:pt x="450" y="391"/>
                  </a:lnTo>
                  <a:lnTo>
                    <a:pt x="450" y="397"/>
                  </a:lnTo>
                  <a:lnTo>
                    <a:pt x="454" y="397"/>
                  </a:lnTo>
                  <a:lnTo>
                    <a:pt x="454" y="402"/>
                  </a:lnTo>
                  <a:lnTo>
                    <a:pt x="457" y="402"/>
                  </a:lnTo>
                  <a:lnTo>
                    <a:pt x="457" y="403"/>
                  </a:lnTo>
                  <a:lnTo>
                    <a:pt x="464" y="403"/>
                  </a:lnTo>
                  <a:lnTo>
                    <a:pt x="464" y="407"/>
                  </a:lnTo>
                  <a:lnTo>
                    <a:pt x="469" y="407"/>
                  </a:lnTo>
                  <a:lnTo>
                    <a:pt x="469" y="408"/>
                  </a:lnTo>
                  <a:lnTo>
                    <a:pt x="473" y="408"/>
                  </a:lnTo>
                  <a:lnTo>
                    <a:pt x="473" y="413"/>
                  </a:lnTo>
                  <a:lnTo>
                    <a:pt x="481" y="413"/>
                  </a:lnTo>
                  <a:lnTo>
                    <a:pt x="481" y="420"/>
                  </a:lnTo>
                  <a:lnTo>
                    <a:pt x="483" y="420"/>
                  </a:lnTo>
                  <a:lnTo>
                    <a:pt x="483" y="424"/>
                  </a:lnTo>
                  <a:lnTo>
                    <a:pt x="488" y="424"/>
                  </a:lnTo>
                  <a:lnTo>
                    <a:pt x="488" y="426"/>
                  </a:lnTo>
                  <a:lnTo>
                    <a:pt x="490" y="426"/>
                  </a:lnTo>
                  <a:lnTo>
                    <a:pt x="490" y="429"/>
                  </a:lnTo>
                  <a:lnTo>
                    <a:pt x="493" y="429"/>
                  </a:lnTo>
                  <a:lnTo>
                    <a:pt x="493" y="431"/>
                  </a:lnTo>
                  <a:lnTo>
                    <a:pt x="495" y="431"/>
                  </a:lnTo>
                  <a:lnTo>
                    <a:pt x="495" y="434"/>
                  </a:lnTo>
                  <a:lnTo>
                    <a:pt x="502" y="434"/>
                  </a:lnTo>
                  <a:lnTo>
                    <a:pt x="502" y="436"/>
                  </a:lnTo>
                  <a:lnTo>
                    <a:pt x="509" y="436"/>
                  </a:lnTo>
                  <a:lnTo>
                    <a:pt x="509" y="439"/>
                  </a:lnTo>
                  <a:lnTo>
                    <a:pt x="514" y="439"/>
                  </a:lnTo>
                  <a:lnTo>
                    <a:pt x="514" y="442"/>
                  </a:lnTo>
                  <a:lnTo>
                    <a:pt x="521" y="442"/>
                  </a:lnTo>
                  <a:lnTo>
                    <a:pt x="521" y="447"/>
                  </a:lnTo>
                  <a:lnTo>
                    <a:pt x="524" y="447"/>
                  </a:lnTo>
                  <a:lnTo>
                    <a:pt x="524" y="449"/>
                  </a:lnTo>
                  <a:lnTo>
                    <a:pt x="526" y="449"/>
                  </a:lnTo>
                  <a:lnTo>
                    <a:pt x="526" y="452"/>
                  </a:lnTo>
                  <a:lnTo>
                    <a:pt x="531" y="452"/>
                  </a:lnTo>
                  <a:lnTo>
                    <a:pt x="531" y="453"/>
                  </a:lnTo>
                  <a:lnTo>
                    <a:pt x="536" y="453"/>
                  </a:lnTo>
                  <a:lnTo>
                    <a:pt x="536" y="457"/>
                  </a:lnTo>
                  <a:lnTo>
                    <a:pt x="540" y="457"/>
                  </a:lnTo>
                  <a:lnTo>
                    <a:pt x="540" y="460"/>
                  </a:lnTo>
                  <a:lnTo>
                    <a:pt x="545" y="460"/>
                  </a:lnTo>
                  <a:lnTo>
                    <a:pt x="545" y="461"/>
                  </a:lnTo>
                  <a:lnTo>
                    <a:pt x="567" y="461"/>
                  </a:lnTo>
                  <a:lnTo>
                    <a:pt x="567" y="465"/>
                  </a:lnTo>
                  <a:lnTo>
                    <a:pt x="579" y="465"/>
                  </a:lnTo>
                  <a:lnTo>
                    <a:pt x="579" y="466"/>
                  </a:lnTo>
                  <a:lnTo>
                    <a:pt x="581" y="466"/>
                  </a:lnTo>
                  <a:lnTo>
                    <a:pt x="581" y="469"/>
                  </a:lnTo>
                  <a:lnTo>
                    <a:pt x="588" y="469"/>
                  </a:lnTo>
                  <a:lnTo>
                    <a:pt x="588" y="474"/>
                  </a:lnTo>
                  <a:lnTo>
                    <a:pt x="600" y="474"/>
                  </a:lnTo>
                  <a:lnTo>
                    <a:pt x="600" y="476"/>
                  </a:lnTo>
                  <a:lnTo>
                    <a:pt x="602" y="476"/>
                  </a:lnTo>
                  <a:lnTo>
                    <a:pt x="602" y="482"/>
                  </a:lnTo>
                  <a:lnTo>
                    <a:pt x="607" y="482"/>
                  </a:lnTo>
                  <a:lnTo>
                    <a:pt x="607" y="484"/>
                  </a:lnTo>
                  <a:lnTo>
                    <a:pt x="610" y="484"/>
                  </a:lnTo>
                  <a:lnTo>
                    <a:pt x="610" y="497"/>
                  </a:lnTo>
                  <a:lnTo>
                    <a:pt x="619" y="497"/>
                  </a:lnTo>
                  <a:lnTo>
                    <a:pt x="619" y="500"/>
                  </a:lnTo>
                  <a:lnTo>
                    <a:pt x="622" y="500"/>
                  </a:lnTo>
                  <a:lnTo>
                    <a:pt x="622" y="505"/>
                  </a:lnTo>
                  <a:lnTo>
                    <a:pt x="624" y="505"/>
                  </a:lnTo>
                  <a:lnTo>
                    <a:pt x="624" y="510"/>
                  </a:lnTo>
                  <a:lnTo>
                    <a:pt x="626" y="510"/>
                  </a:lnTo>
                  <a:lnTo>
                    <a:pt x="626" y="515"/>
                  </a:lnTo>
                  <a:lnTo>
                    <a:pt x="631" y="515"/>
                  </a:lnTo>
                  <a:lnTo>
                    <a:pt x="631" y="516"/>
                  </a:lnTo>
                  <a:lnTo>
                    <a:pt x="634" y="516"/>
                  </a:lnTo>
                  <a:lnTo>
                    <a:pt x="634" y="519"/>
                  </a:lnTo>
                  <a:lnTo>
                    <a:pt x="638" y="519"/>
                  </a:lnTo>
                  <a:lnTo>
                    <a:pt x="638" y="524"/>
                  </a:lnTo>
                  <a:lnTo>
                    <a:pt x="641" y="524"/>
                  </a:lnTo>
                  <a:lnTo>
                    <a:pt x="641" y="529"/>
                  </a:lnTo>
                  <a:lnTo>
                    <a:pt x="643" y="529"/>
                  </a:lnTo>
                  <a:lnTo>
                    <a:pt x="643" y="532"/>
                  </a:lnTo>
                  <a:lnTo>
                    <a:pt x="660" y="532"/>
                  </a:lnTo>
                  <a:lnTo>
                    <a:pt x="660" y="534"/>
                  </a:lnTo>
                  <a:lnTo>
                    <a:pt x="667" y="534"/>
                  </a:lnTo>
                  <a:lnTo>
                    <a:pt x="667" y="537"/>
                  </a:lnTo>
                  <a:lnTo>
                    <a:pt x="669" y="537"/>
                  </a:lnTo>
                  <a:lnTo>
                    <a:pt x="669" y="540"/>
                  </a:lnTo>
                  <a:lnTo>
                    <a:pt x="674" y="540"/>
                  </a:lnTo>
                  <a:lnTo>
                    <a:pt x="674" y="545"/>
                  </a:lnTo>
                  <a:lnTo>
                    <a:pt x="679" y="545"/>
                  </a:lnTo>
                  <a:lnTo>
                    <a:pt x="679" y="550"/>
                  </a:lnTo>
                  <a:lnTo>
                    <a:pt x="688" y="550"/>
                  </a:lnTo>
                  <a:lnTo>
                    <a:pt x="688" y="555"/>
                  </a:lnTo>
                  <a:lnTo>
                    <a:pt x="698" y="555"/>
                  </a:lnTo>
                  <a:lnTo>
                    <a:pt x="698" y="557"/>
                  </a:lnTo>
                  <a:lnTo>
                    <a:pt x="700" y="557"/>
                  </a:lnTo>
                  <a:lnTo>
                    <a:pt x="700" y="560"/>
                  </a:lnTo>
                  <a:lnTo>
                    <a:pt x="708" y="560"/>
                  </a:lnTo>
                  <a:lnTo>
                    <a:pt x="708" y="563"/>
                  </a:lnTo>
                  <a:lnTo>
                    <a:pt x="734" y="563"/>
                  </a:lnTo>
                  <a:lnTo>
                    <a:pt x="734" y="565"/>
                  </a:lnTo>
                  <a:lnTo>
                    <a:pt x="741" y="565"/>
                  </a:lnTo>
                  <a:lnTo>
                    <a:pt x="741" y="569"/>
                  </a:lnTo>
                  <a:lnTo>
                    <a:pt x="743" y="569"/>
                  </a:lnTo>
                  <a:lnTo>
                    <a:pt x="743" y="573"/>
                  </a:lnTo>
                  <a:lnTo>
                    <a:pt x="748" y="573"/>
                  </a:lnTo>
                  <a:lnTo>
                    <a:pt x="748" y="577"/>
                  </a:lnTo>
                  <a:lnTo>
                    <a:pt x="758" y="577"/>
                  </a:lnTo>
                  <a:lnTo>
                    <a:pt x="758" y="586"/>
                  </a:lnTo>
                  <a:lnTo>
                    <a:pt x="763" y="586"/>
                  </a:lnTo>
                  <a:lnTo>
                    <a:pt x="763" y="587"/>
                  </a:lnTo>
                  <a:lnTo>
                    <a:pt x="765" y="587"/>
                  </a:lnTo>
                  <a:lnTo>
                    <a:pt x="765" y="590"/>
                  </a:lnTo>
                  <a:lnTo>
                    <a:pt x="767" y="590"/>
                  </a:lnTo>
                  <a:lnTo>
                    <a:pt x="767" y="592"/>
                  </a:lnTo>
                  <a:lnTo>
                    <a:pt x="770" y="592"/>
                  </a:lnTo>
                  <a:lnTo>
                    <a:pt x="770" y="597"/>
                  </a:lnTo>
                  <a:lnTo>
                    <a:pt x="777" y="597"/>
                  </a:lnTo>
                  <a:lnTo>
                    <a:pt x="777" y="608"/>
                  </a:lnTo>
                  <a:lnTo>
                    <a:pt x="779" y="608"/>
                  </a:lnTo>
                  <a:lnTo>
                    <a:pt x="779" y="610"/>
                  </a:lnTo>
                  <a:lnTo>
                    <a:pt x="794" y="610"/>
                  </a:lnTo>
                  <a:lnTo>
                    <a:pt x="794" y="613"/>
                  </a:lnTo>
                  <a:lnTo>
                    <a:pt x="810" y="613"/>
                  </a:lnTo>
                  <a:lnTo>
                    <a:pt x="810" y="615"/>
                  </a:lnTo>
                  <a:lnTo>
                    <a:pt x="818" y="615"/>
                  </a:lnTo>
                  <a:lnTo>
                    <a:pt x="818" y="618"/>
                  </a:lnTo>
                  <a:lnTo>
                    <a:pt x="820" y="618"/>
                  </a:lnTo>
                  <a:lnTo>
                    <a:pt x="820" y="621"/>
                  </a:lnTo>
                  <a:lnTo>
                    <a:pt x="822" y="621"/>
                  </a:lnTo>
                  <a:lnTo>
                    <a:pt x="822" y="623"/>
                  </a:lnTo>
                  <a:lnTo>
                    <a:pt x="832" y="623"/>
                  </a:lnTo>
                  <a:lnTo>
                    <a:pt x="832" y="627"/>
                  </a:lnTo>
                  <a:lnTo>
                    <a:pt x="837" y="627"/>
                  </a:lnTo>
                  <a:lnTo>
                    <a:pt x="837" y="631"/>
                  </a:lnTo>
                  <a:lnTo>
                    <a:pt x="839" y="631"/>
                  </a:lnTo>
                  <a:lnTo>
                    <a:pt x="839" y="632"/>
                  </a:lnTo>
                  <a:lnTo>
                    <a:pt x="841" y="632"/>
                  </a:lnTo>
                  <a:lnTo>
                    <a:pt x="841" y="639"/>
                  </a:lnTo>
                  <a:lnTo>
                    <a:pt x="844" y="639"/>
                  </a:lnTo>
                  <a:lnTo>
                    <a:pt x="844" y="640"/>
                  </a:lnTo>
                  <a:lnTo>
                    <a:pt x="865" y="640"/>
                  </a:lnTo>
                  <a:lnTo>
                    <a:pt x="865" y="644"/>
                  </a:lnTo>
                  <a:lnTo>
                    <a:pt x="868" y="644"/>
                  </a:lnTo>
                  <a:lnTo>
                    <a:pt x="868" y="650"/>
                  </a:lnTo>
                  <a:lnTo>
                    <a:pt x="872" y="650"/>
                  </a:lnTo>
                  <a:lnTo>
                    <a:pt x="872" y="653"/>
                  </a:lnTo>
                  <a:lnTo>
                    <a:pt x="877" y="653"/>
                  </a:lnTo>
                  <a:lnTo>
                    <a:pt x="877" y="656"/>
                  </a:lnTo>
                  <a:lnTo>
                    <a:pt x="896" y="656"/>
                  </a:lnTo>
                  <a:lnTo>
                    <a:pt x="896" y="661"/>
                  </a:lnTo>
                  <a:lnTo>
                    <a:pt x="899" y="661"/>
                  </a:lnTo>
                  <a:lnTo>
                    <a:pt x="899" y="663"/>
                  </a:lnTo>
                  <a:lnTo>
                    <a:pt x="906" y="663"/>
                  </a:lnTo>
                  <a:lnTo>
                    <a:pt x="906" y="666"/>
                  </a:lnTo>
                  <a:lnTo>
                    <a:pt x="911" y="666"/>
                  </a:lnTo>
                  <a:lnTo>
                    <a:pt x="911" y="668"/>
                  </a:lnTo>
                  <a:lnTo>
                    <a:pt x="913" y="668"/>
                  </a:lnTo>
                  <a:lnTo>
                    <a:pt x="913" y="671"/>
                  </a:lnTo>
                  <a:lnTo>
                    <a:pt x="918" y="671"/>
                  </a:lnTo>
                  <a:lnTo>
                    <a:pt x="918" y="674"/>
                  </a:lnTo>
                  <a:lnTo>
                    <a:pt x="920" y="674"/>
                  </a:lnTo>
                  <a:lnTo>
                    <a:pt x="920" y="676"/>
                  </a:lnTo>
                  <a:lnTo>
                    <a:pt x="927" y="676"/>
                  </a:lnTo>
                  <a:lnTo>
                    <a:pt x="927" y="681"/>
                  </a:lnTo>
                  <a:lnTo>
                    <a:pt x="939" y="681"/>
                  </a:lnTo>
                  <a:lnTo>
                    <a:pt x="939" y="684"/>
                  </a:lnTo>
                  <a:lnTo>
                    <a:pt x="944" y="684"/>
                  </a:lnTo>
                  <a:lnTo>
                    <a:pt x="944" y="685"/>
                  </a:lnTo>
                  <a:lnTo>
                    <a:pt x="947" y="685"/>
                  </a:lnTo>
                  <a:lnTo>
                    <a:pt x="947" y="689"/>
                  </a:lnTo>
                  <a:lnTo>
                    <a:pt x="963" y="689"/>
                  </a:lnTo>
                  <a:lnTo>
                    <a:pt x="963" y="692"/>
                  </a:lnTo>
                  <a:lnTo>
                    <a:pt x="968" y="692"/>
                  </a:lnTo>
                  <a:lnTo>
                    <a:pt x="968" y="694"/>
                  </a:lnTo>
                  <a:lnTo>
                    <a:pt x="970" y="694"/>
                  </a:lnTo>
                  <a:lnTo>
                    <a:pt x="970" y="697"/>
                  </a:lnTo>
                  <a:lnTo>
                    <a:pt x="975" y="697"/>
                  </a:lnTo>
                  <a:lnTo>
                    <a:pt x="975" y="698"/>
                  </a:lnTo>
                  <a:lnTo>
                    <a:pt x="978" y="698"/>
                  </a:lnTo>
                  <a:lnTo>
                    <a:pt x="978" y="702"/>
                  </a:lnTo>
                  <a:lnTo>
                    <a:pt x="982" y="702"/>
                  </a:lnTo>
                  <a:lnTo>
                    <a:pt x="982" y="703"/>
                  </a:lnTo>
                  <a:lnTo>
                    <a:pt x="985" y="703"/>
                  </a:lnTo>
                  <a:lnTo>
                    <a:pt x="985" y="706"/>
                  </a:lnTo>
                  <a:lnTo>
                    <a:pt x="987" y="706"/>
                  </a:lnTo>
                  <a:lnTo>
                    <a:pt x="987" y="710"/>
                  </a:lnTo>
                  <a:lnTo>
                    <a:pt x="990" y="710"/>
                  </a:lnTo>
                  <a:lnTo>
                    <a:pt x="990" y="711"/>
                  </a:lnTo>
                  <a:lnTo>
                    <a:pt x="992" y="711"/>
                  </a:lnTo>
                  <a:lnTo>
                    <a:pt x="992" y="715"/>
                  </a:lnTo>
                  <a:lnTo>
                    <a:pt x="1001" y="715"/>
                  </a:lnTo>
                  <a:lnTo>
                    <a:pt x="1001" y="718"/>
                  </a:lnTo>
                  <a:lnTo>
                    <a:pt x="1009" y="718"/>
                  </a:lnTo>
                  <a:lnTo>
                    <a:pt x="1009" y="719"/>
                  </a:lnTo>
                  <a:lnTo>
                    <a:pt x="1011" y="719"/>
                  </a:lnTo>
                  <a:lnTo>
                    <a:pt x="1011" y="719"/>
                  </a:lnTo>
                  <a:lnTo>
                    <a:pt x="1025" y="719"/>
                  </a:lnTo>
                  <a:lnTo>
                    <a:pt x="1028" y="719"/>
                  </a:lnTo>
                  <a:lnTo>
                    <a:pt x="1028" y="723"/>
                  </a:lnTo>
                  <a:lnTo>
                    <a:pt x="1042" y="723"/>
                  </a:lnTo>
                  <a:lnTo>
                    <a:pt x="1042" y="731"/>
                  </a:lnTo>
                  <a:lnTo>
                    <a:pt x="1044" y="731"/>
                  </a:lnTo>
                  <a:lnTo>
                    <a:pt x="1044" y="734"/>
                  </a:lnTo>
                  <a:lnTo>
                    <a:pt x="1047" y="734"/>
                  </a:lnTo>
                  <a:lnTo>
                    <a:pt x="1047" y="737"/>
                  </a:lnTo>
                  <a:lnTo>
                    <a:pt x="1049" y="737"/>
                  </a:lnTo>
                  <a:lnTo>
                    <a:pt x="1049" y="742"/>
                  </a:lnTo>
                  <a:lnTo>
                    <a:pt x="1061" y="742"/>
                  </a:lnTo>
                  <a:lnTo>
                    <a:pt x="1061" y="745"/>
                  </a:lnTo>
                  <a:lnTo>
                    <a:pt x="1066" y="745"/>
                  </a:lnTo>
                  <a:lnTo>
                    <a:pt x="1066" y="748"/>
                  </a:lnTo>
                  <a:lnTo>
                    <a:pt x="1068" y="748"/>
                  </a:lnTo>
                  <a:lnTo>
                    <a:pt x="1068" y="755"/>
                  </a:lnTo>
                  <a:lnTo>
                    <a:pt x="1071" y="755"/>
                  </a:lnTo>
                  <a:lnTo>
                    <a:pt x="1071" y="756"/>
                  </a:lnTo>
                  <a:lnTo>
                    <a:pt x="1078" y="756"/>
                  </a:lnTo>
                  <a:lnTo>
                    <a:pt x="1078" y="760"/>
                  </a:lnTo>
                  <a:lnTo>
                    <a:pt x="1097" y="760"/>
                  </a:lnTo>
                  <a:lnTo>
                    <a:pt x="1097" y="763"/>
                  </a:lnTo>
                  <a:lnTo>
                    <a:pt x="1104" y="763"/>
                  </a:lnTo>
                  <a:lnTo>
                    <a:pt x="1104" y="766"/>
                  </a:lnTo>
                  <a:lnTo>
                    <a:pt x="1116" y="766"/>
                  </a:lnTo>
                  <a:lnTo>
                    <a:pt x="1116" y="769"/>
                  </a:lnTo>
                  <a:lnTo>
                    <a:pt x="1119" y="769"/>
                  </a:lnTo>
                  <a:lnTo>
                    <a:pt x="1119" y="773"/>
                  </a:lnTo>
                  <a:lnTo>
                    <a:pt x="1121" y="773"/>
                  </a:lnTo>
                  <a:lnTo>
                    <a:pt x="1121" y="774"/>
                  </a:lnTo>
                  <a:lnTo>
                    <a:pt x="1130" y="774"/>
                  </a:lnTo>
                  <a:lnTo>
                    <a:pt x="1130" y="784"/>
                  </a:lnTo>
                  <a:lnTo>
                    <a:pt x="1145" y="784"/>
                  </a:lnTo>
                  <a:lnTo>
                    <a:pt x="1145" y="787"/>
                  </a:lnTo>
                  <a:lnTo>
                    <a:pt x="1157" y="787"/>
                  </a:lnTo>
                  <a:lnTo>
                    <a:pt x="1157" y="793"/>
                  </a:lnTo>
                  <a:lnTo>
                    <a:pt x="1166" y="793"/>
                  </a:lnTo>
                  <a:lnTo>
                    <a:pt x="1166" y="795"/>
                  </a:lnTo>
                  <a:lnTo>
                    <a:pt x="1171" y="795"/>
                  </a:lnTo>
                  <a:lnTo>
                    <a:pt x="1171" y="802"/>
                  </a:lnTo>
                  <a:lnTo>
                    <a:pt x="1178" y="802"/>
                  </a:lnTo>
                  <a:lnTo>
                    <a:pt x="1178" y="811"/>
                  </a:lnTo>
                  <a:lnTo>
                    <a:pt x="1190" y="811"/>
                  </a:lnTo>
                  <a:lnTo>
                    <a:pt x="1190" y="814"/>
                  </a:lnTo>
                  <a:lnTo>
                    <a:pt x="1207" y="814"/>
                  </a:lnTo>
                  <a:lnTo>
                    <a:pt x="1207" y="818"/>
                  </a:lnTo>
                  <a:lnTo>
                    <a:pt x="1236" y="818"/>
                  </a:lnTo>
                  <a:lnTo>
                    <a:pt x="1236" y="821"/>
                  </a:lnTo>
                  <a:lnTo>
                    <a:pt x="1238" y="821"/>
                  </a:lnTo>
                  <a:lnTo>
                    <a:pt x="1238" y="823"/>
                  </a:lnTo>
                  <a:lnTo>
                    <a:pt x="1250" y="823"/>
                  </a:lnTo>
                  <a:lnTo>
                    <a:pt x="1250" y="826"/>
                  </a:lnTo>
                  <a:lnTo>
                    <a:pt x="1262" y="826"/>
                  </a:lnTo>
                  <a:lnTo>
                    <a:pt x="1262" y="829"/>
                  </a:lnTo>
                  <a:lnTo>
                    <a:pt x="1293" y="829"/>
                  </a:lnTo>
                  <a:lnTo>
                    <a:pt x="1293" y="835"/>
                  </a:lnTo>
                  <a:lnTo>
                    <a:pt x="1298" y="835"/>
                  </a:lnTo>
                  <a:lnTo>
                    <a:pt x="1298" y="839"/>
                  </a:lnTo>
                  <a:lnTo>
                    <a:pt x="1322" y="839"/>
                  </a:lnTo>
                  <a:lnTo>
                    <a:pt x="1322" y="842"/>
                  </a:lnTo>
                  <a:lnTo>
                    <a:pt x="1329" y="842"/>
                  </a:lnTo>
                  <a:lnTo>
                    <a:pt x="1329" y="845"/>
                  </a:lnTo>
                  <a:lnTo>
                    <a:pt x="1336" y="845"/>
                  </a:lnTo>
                  <a:lnTo>
                    <a:pt x="1336" y="850"/>
                  </a:lnTo>
                  <a:lnTo>
                    <a:pt x="1353" y="850"/>
                  </a:lnTo>
                  <a:lnTo>
                    <a:pt x="1353" y="853"/>
                  </a:lnTo>
                  <a:lnTo>
                    <a:pt x="1357" y="853"/>
                  </a:lnTo>
                  <a:lnTo>
                    <a:pt x="1357" y="856"/>
                  </a:lnTo>
                  <a:lnTo>
                    <a:pt x="1360" y="856"/>
                  </a:lnTo>
                  <a:lnTo>
                    <a:pt x="1360" y="860"/>
                  </a:lnTo>
                  <a:lnTo>
                    <a:pt x="1412" y="860"/>
                  </a:lnTo>
                  <a:lnTo>
                    <a:pt x="1412" y="863"/>
                  </a:lnTo>
                  <a:lnTo>
                    <a:pt x="1415" y="863"/>
                  </a:lnTo>
                  <a:lnTo>
                    <a:pt x="1415" y="866"/>
                  </a:lnTo>
                  <a:lnTo>
                    <a:pt x="1422" y="866"/>
                  </a:lnTo>
                  <a:lnTo>
                    <a:pt x="1422" y="869"/>
                  </a:lnTo>
                  <a:lnTo>
                    <a:pt x="1424" y="869"/>
                  </a:lnTo>
                  <a:lnTo>
                    <a:pt x="1424" y="872"/>
                  </a:lnTo>
                  <a:lnTo>
                    <a:pt x="1443" y="872"/>
                  </a:lnTo>
                  <a:lnTo>
                    <a:pt x="1443" y="876"/>
                  </a:lnTo>
                  <a:lnTo>
                    <a:pt x="1446" y="876"/>
                  </a:lnTo>
                  <a:lnTo>
                    <a:pt x="1446" y="879"/>
                  </a:lnTo>
                  <a:lnTo>
                    <a:pt x="1463" y="879"/>
                  </a:lnTo>
                  <a:lnTo>
                    <a:pt x="1463" y="881"/>
                  </a:lnTo>
                  <a:lnTo>
                    <a:pt x="1482" y="881"/>
                  </a:lnTo>
                  <a:lnTo>
                    <a:pt x="1482" y="884"/>
                  </a:lnTo>
                  <a:lnTo>
                    <a:pt x="1525" y="884"/>
                  </a:lnTo>
                  <a:lnTo>
                    <a:pt x="1525" y="890"/>
                  </a:lnTo>
                  <a:lnTo>
                    <a:pt x="1534" y="890"/>
                  </a:lnTo>
                  <a:lnTo>
                    <a:pt x="1534" y="897"/>
                  </a:lnTo>
                  <a:lnTo>
                    <a:pt x="1539" y="897"/>
                  </a:lnTo>
                  <a:lnTo>
                    <a:pt x="1539" y="900"/>
                  </a:lnTo>
                  <a:lnTo>
                    <a:pt x="1553" y="900"/>
                  </a:lnTo>
                  <a:lnTo>
                    <a:pt x="1553" y="903"/>
                  </a:lnTo>
                  <a:lnTo>
                    <a:pt x="1558" y="903"/>
                  </a:lnTo>
                  <a:lnTo>
                    <a:pt x="1558" y="906"/>
                  </a:lnTo>
                  <a:lnTo>
                    <a:pt x="1580" y="906"/>
                  </a:lnTo>
                  <a:lnTo>
                    <a:pt x="1580" y="910"/>
                  </a:lnTo>
                  <a:lnTo>
                    <a:pt x="1587" y="910"/>
                  </a:lnTo>
                  <a:lnTo>
                    <a:pt x="1587" y="913"/>
                  </a:lnTo>
                  <a:lnTo>
                    <a:pt x="1594" y="913"/>
                  </a:lnTo>
                  <a:lnTo>
                    <a:pt x="1594" y="914"/>
                  </a:lnTo>
                  <a:lnTo>
                    <a:pt x="1596" y="914"/>
                  </a:lnTo>
                  <a:lnTo>
                    <a:pt x="1596" y="921"/>
                  </a:lnTo>
                  <a:lnTo>
                    <a:pt x="1606" y="921"/>
                  </a:lnTo>
                  <a:lnTo>
                    <a:pt x="1606" y="927"/>
                  </a:lnTo>
                  <a:lnTo>
                    <a:pt x="1620" y="927"/>
                  </a:lnTo>
                  <a:lnTo>
                    <a:pt x="1620" y="931"/>
                  </a:lnTo>
                  <a:lnTo>
                    <a:pt x="1644" y="931"/>
                  </a:lnTo>
                  <a:lnTo>
                    <a:pt x="1644" y="934"/>
                  </a:lnTo>
                  <a:lnTo>
                    <a:pt x="1754" y="934"/>
                  </a:lnTo>
                  <a:lnTo>
                    <a:pt x="1754" y="940"/>
                  </a:lnTo>
                  <a:lnTo>
                    <a:pt x="1759" y="940"/>
                  </a:lnTo>
                  <a:lnTo>
                    <a:pt x="1759" y="943"/>
                  </a:lnTo>
                  <a:lnTo>
                    <a:pt x="1766" y="943"/>
                  </a:lnTo>
                  <a:lnTo>
                    <a:pt x="1766" y="947"/>
                  </a:lnTo>
                  <a:lnTo>
                    <a:pt x="1802" y="947"/>
                  </a:lnTo>
                  <a:lnTo>
                    <a:pt x="1802" y="950"/>
                  </a:lnTo>
                  <a:lnTo>
                    <a:pt x="1804" y="950"/>
                  </a:lnTo>
                  <a:lnTo>
                    <a:pt x="1804" y="953"/>
                  </a:lnTo>
                  <a:lnTo>
                    <a:pt x="1816" y="953"/>
                  </a:lnTo>
                  <a:lnTo>
                    <a:pt x="1816" y="956"/>
                  </a:lnTo>
                  <a:lnTo>
                    <a:pt x="1838" y="956"/>
                  </a:lnTo>
                  <a:lnTo>
                    <a:pt x="1838" y="958"/>
                  </a:lnTo>
                  <a:lnTo>
                    <a:pt x="1840" y="958"/>
                  </a:lnTo>
                  <a:lnTo>
                    <a:pt x="1840" y="961"/>
                  </a:lnTo>
                  <a:lnTo>
                    <a:pt x="1857" y="961"/>
                  </a:lnTo>
                  <a:lnTo>
                    <a:pt x="1857" y="964"/>
                  </a:lnTo>
                  <a:lnTo>
                    <a:pt x="1862" y="964"/>
                  </a:lnTo>
                  <a:lnTo>
                    <a:pt x="1862" y="968"/>
                  </a:lnTo>
                  <a:lnTo>
                    <a:pt x="1869" y="968"/>
                  </a:lnTo>
                  <a:lnTo>
                    <a:pt x="1869" y="971"/>
                  </a:lnTo>
                  <a:lnTo>
                    <a:pt x="1881" y="971"/>
                  </a:lnTo>
                  <a:lnTo>
                    <a:pt x="1881" y="974"/>
                  </a:lnTo>
                  <a:lnTo>
                    <a:pt x="1890" y="974"/>
                  </a:lnTo>
                  <a:lnTo>
                    <a:pt x="1890" y="977"/>
                  </a:lnTo>
                  <a:lnTo>
                    <a:pt x="1900" y="977"/>
                  </a:lnTo>
                  <a:lnTo>
                    <a:pt x="1900" y="980"/>
                  </a:lnTo>
                  <a:lnTo>
                    <a:pt x="1905" y="980"/>
                  </a:lnTo>
                  <a:lnTo>
                    <a:pt x="1905" y="980"/>
                  </a:lnTo>
                  <a:lnTo>
                    <a:pt x="1948" y="980"/>
                  </a:lnTo>
                  <a:lnTo>
                    <a:pt x="1950" y="980"/>
                  </a:lnTo>
                  <a:lnTo>
                    <a:pt x="1950" y="984"/>
                  </a:lnTo>
                  <a:lnTo>
                    <a:pt x="1952" y="984"/>
                  </a:lnTo>
                  <a:lnTo>
                    <a:pt x="1952" y="987"/>
                  </a:lnTo>
                  <a:lnTo>
                    <a:pt x="1957" y="987"/>
                  </a:lnTo>
                  <a:lnTo>
                    <a:pt x="1957" y="990"/>
                  </a:lnTo>
                  <a:lnTo>
                    <a:pt x="1960" y="990"/>
                  </a:lnTo>
                  <a:lnTo>
                    <a:pt x="1960" y="993"/>
                  </a:lnTo>
                  <a:lnTo>
                    <a:pt x="1962" y="993"/>
                  </a:lnTo>
                  <a:lnTo>
                    <a:pt x="1962" y="997"/>
                  </a:lnTo>
                  <a:lnTo>
                    <a:pt x="1979" y="997"/>
                  </a:lnTo>
                  <a:lnTo>
                    <a:pt x="1979" y="1000"/>
                  </a:lnTo>
                  <a:lnTo>
                    <a:pt x="1981" y="1000"/>
                  </a:lnTo>
                  <a:lnTo>
                    <a:pt x="1981" y="1000"/>
                  </a:lnTo>
                  <a:lnTo>
                    <a:pt x="1995" y="1000"/>
                  </a:lnTo>
                  <a:lnTo>
                    <a:pt x="1998" y="1000"/>
                  </a:lnTo>
                  <a:lnTo>
                    <a:pt x="1998" y="1008"/>
                  </a:lnTo>
                  <a:lnTo>
                    <a:pt x="2010" y="1008"/>
                  </a:lnTo>
                  <a:lnTo>
                    <a:pt x="2010" y="1016"/>
                  </a:lnTo>
                  <a:lnTo>
                    <a:pt x="2017" y="1016"/>
                  </a:lnTo>
                  <a:lnTo>
                    <a:pt x="2017" y="1019"/>
                  </a:lnTo>
                  <a:lnTo>
                    <a:pt x="2019" y="1019"/>
                  </a:lnTo>
                  <a:lnTo>
                    <a:pt x="2019" y="1019"/>
                  </a:lnTo>
                  <a:lnTo>
                    <a:pt x="2053" y="1019"/>
                  </a:lnTo>
                  <a:lnTo>
                    <a:pt x="2055" y="1019"/>
                  </a:lnTo>
                  <a:lnTo>
                    <a:pt x="2055" y="1024"/>
                  </a:lnTo>
                  <a:lnTo>
                    <a:pt x="2058" y="1024"/>
                  </a:lnTo>
                  <a:lnTo>
                    <a:pt x="2058" y="1027"/>
                  </a:lnTo>
                  <a:lnTo>
                    <a:pt x="2062" y="1027"/>
                  </a:lnTo>
                  <a:lnTo>
                    <a:pt x="2062" y="1032"/>
                  </a:lnTo>
                  <a:lnTo>
                    <a:pt x="2067" y="1032"/>
                  </a:lnTo>
                  <a:lnTo>
                    <a:pt x="2067" y="1032"/>
                  </a:lnTo>
                  <a:lnTo>
                    <a:pt x="2081" y="1032"/>
                  </a:lnTo>
                  <a:lnTo>
                    <a:pt x="2091" y="1032"/>
                  </a:lnTo>
                  <a:lnTo>
                    <a:pt x="2091" y="1037"/>
                  </a:lnTo>
                  <a:lnTo>
                    <a:pt x="2108" y="1037"/>
                  </a:lnTo>
                  <a:lnTo>
                    <a:pt x="2108" y="1042"/>
                  </a:lnTo>
                  <a:lnTo>
                    <a:pt x="2117" y="1042"/>
                  </a:lnTo>
                  <a:lnTo>
                    <a:pt x="2117" y="1042"/>
                  </a:lnTo>
                  <a:lnTo>
                    <a:pt x="2172" y="1042"/>
                  </a:lnTo>
                  <a:lnTo>
                    <a:pt x="2177" y="1042"/>
                  </a:lnTo>
                  <a:lnTo>
                    <a:pt x="2177" y="1045"/>
                  </a:lnTo>
                  <a:lnTo>
                    <a:pt x="2182" y="1045"/>
                  </a:lnTo>
                  <a:lnTo>
                    <a:pt x="2182" y="1050"/>
                  </a:lnTo>
                  <a:lnTo>
                    <a:pt x="2189" y="1050"/>
                  </a:lnTo>
                  <a:lnTo>
                    <a:pt x="2189" y="1050"/>
                  </a:lnTo>
                  <a:lnTo>
                    <a:pt x="2222" y="1050"/>
                  </a:lnTo>
                  <a:lnTo>
                    <a:pt x="2230" y="1050"/>
                  </a:lnTo>
                  <a:lnTo>
                    <a:pt x="2230" y="1055"/>
                  </a:lnTo>
                  <a:lnTo>
                    <a:pt x="2237" y="1055"/>
                  </a:lnTo>
                  <a:lnTo>
                    <a:pt x="2237" y="1059"/>
                  </a:lnTo>
                  <a:lnTo>
                    <a:pt x="2256" y="1059"/>
                  </a:lnTo>
                  <a:lnTo>
                    <a:pt x="2256" y="1064"/>
                  </a:lnTo>
                  <a:lnTo>
                    <a:pt x="2301" y="1064"/>
                  </a:lnTo>
                  <a:lnTo>
                    <a:pt x="2301" y="1069"/>
                  </a:lnTo>
                  <a:lnTo>
                    <a:pt x="2335" y="1069"/>
                  </a:lnTo>
                  <a:lnTo>
                    <a:pt x="2335" y="1074"/>
                  </a:lnTo>
                  <a:lnTo>
                    <a:pt x="2390" y="1074"/>
                  </a:lnTo>
                  <a:lnTo>
                    <a:pt x="2390" y="1079"/>
                  </a:lnTo>
                  <a:lnTo>
                    <a:pt x="2392" y="1079"/>
                  </a:lnTo>
                  <a:lnTo>
                    <a:pt x="2392" y="1084"/>
                  </a:lnTo>
                  <a:lnTo>
                    <a:pt x="2397" y="1084"/>
                  </a:lnTo>
                  <a:lnTo>
                    <a:pt x="2397" y="1088"/>
                  </a:lnTo>
                  <a:lnTo>
                    <a:pt x="2456" y="1088"/>
                  </a:lnTo>
                  <a:lnTo>
                    <a:pt x="2456" y="1093"/>
                  </a:lnTo>
                  <a:lnTo>
                    <a:pt x="2480" y="1093"/>
                  </a:lnTo>
                  <a:lnTo>
                    <a:pt x="2480" y="1097"/>
                  </a:lnTo>
                  <a:lnTo>
                    <a:pt x="2509" y="1097"/>
                  </a:lnTo>
                  <a:lnTo>
                    <a:pt x="2509" y="1106"/>
                  </a:lnTo>
                  <a:lnTo>
                    <a:pt x="2526" y="1106"/>
                  </a:lnTo>
                  <a:lnTo>
                    <a:pt x="2526" y="1111"/>
                  </a:lnTo>
                  <a:lnTo>
                    <a:pt x="2569" y="1111"/>
                  </a:lnTo>
                  <a:lnTo>
                    <a:pt x="2569" y="1116"/>
                  </a:lnTo>
                  <a:lnTo>
                    <a:pt x="2578" y="1116"/>
                  </a:lnTo>
                  <a:lnTo>
                    <a:pt x="2578" y="1126"/>
                  </a:lnTo>
                  <a:lnTo>
                    <a:pt x="2583" y="1126"/>
                  </a:lnTo>
                  <a:lnTo>
                    <a:pt x="2583" y="1130"/>
                  </a:lnTo>
                  <a:lnTo>
                    <a:pt x="2648" y="1130"/>
                  </a:lnTo>
                  <a:lnTo>
                    <a:pt x="2648" y="1135"/>
                  </a:lnTo>
                  <a:lnTo>
                    <a:pt x="2662" y="1135"/>
                  </a:lnTo>
                  <a:lnTo>
                    <a:pt x="2662" y="1135"/>
                  </a:lnTo>
                  <a:lnTo>
                    <a:pt x="2793" y="1135"/>
                  </a:lnTo>
                  <a:lnTo>
                    <a:pt x="2796" y="1135"/>
                  </a:lnTo>
                  <a:lnTo>
                    <a:pt x="2796" y="1140"/>
                  </a:lnTo>
                  <a:lnTo>
                    <a:pt x="2808" y="1140"/>
                  </a:lnTo>
                  <a:lnTo>
                    <a:pt x="2808" y="1145"/>
                  </a:lnTo>
                  <a:lnTo>
                    <a:pt x="2822" y="1145"/>
                  </a:lnTo>
                  <a:lnTo>
                    <a:pt x="2822" y="1150"/>
                  </a:lnTo>
                  <a:lnTo>
                    <a:pt x="2841" y="1150"/>
                  </a:lnTo>
                  <a:lnTo>
                    <a:pt x="2841" y="1156"/>
                  </a:lnTo>
                  <a:lnTo>
                    <a:pt x="2872" y="1156"/>
                  </a:lnTo>
                  <a:lnTo>
                    <a:pt x="2872" y="1156"/>
                  </a:lnTo>
                  <a:lnTo>
                    <a:pt x="2953" y="1156"/>
                  </a:lnTo>
                  <a:lnTo>
                    <a:pt x="2956" y="1156"/>
                  </a:lnTo>
                  <a:lnTo>
                    <a:pt x="2956" y="1161"/>
                  </a:lnTo>
                  <a:lnTo>
                    <a:pt x="2961" y="1161"/>
                  </a:lnTo>
                  <a:lnTo>
                    <a:pt x="2961" y="1161"/>
                  </a:lnTo>
                  <a:lnTo>
                    <a:pt x="3049" y="1161"/>
                  </a:lnTo>
                  <a:lnTo>
                    <a:pt x="3056" y="1161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CA3488D9-0ED9-4EB3-8F85-4AFB1CFD6175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B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2361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Trends in Survival after Allogeneic HCTs for Acute Myelogenous Leukemia (AML) in Hispanic Recipients,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372B77A-D13F-4ED8-924C-BD92DE952D70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397133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(n=1423)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5094588"/>
                <a:ext cx="288926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(n=440)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745861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(n=833)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038718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(n=1406)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2B3A9DE7-DFB7-4A29-B565-845F093EB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863" y="1541463"/>
              <a:ext cx="7858125" cy="2433638"/>
            </a:xfrm>
            <a:custGeom>
              <a:avLst/>
              <a:gdLst>
                <a:gd name="T0" fmla="*/ 34 w 4950"/>
                <a:gd name="T1" fmla="*/ 17 h 1533"/>
                <a:gd name="T2" fmla="*/ 53 w 4950"/>
                <a:gd name="T3" fmla="*/ 33 h 1533"/>
                <a:gd name="T4" fmla="*/ 70 w 4950"/>
                <a:gd name="T5" fmla="*/ 79 h 1533"/>
                <a:gd name="T6" fmla="*/ 86 w 4950"/>
                <a:gd name="T7" fmla="*/ 100 h 1533"/>
                <a:gd name="T8" fmla="*/ 96 w 4950"/>
                <a:gd name="T9" fmla="*/ 121 h 1533"/>
                <a:gd name="T10" fmla="*/ 110 w 4950"/>
                <a:gd name="T11" fmla="*/ 158 h 1533"/>
                <a:gd name="T12" fmla="*/ 132 w 4950"/>
                <a:gd name="T13" fmla="*/ 195 h 1533"/>
                <a:gd name="T14" fmla="*/ 153 w 4950"/>
                <a:gd name="T15" fmla="*/ 226 h 1533"/>
                <a:gd name="T16" fmla="*/ 172 w 4950"/>
                <a:gd name="T17" fmla="*/ 258 h 1533"/>
                <a:gd name="T18" fmla="*/ 184 w 4950"/>
                <a:gd name="T19" fmla="*/ 290 h 1533"/>
                <a:gd name="T20" fmla="*/ 194 w 4950"/>
                <a:gd name="T21" fmla="*/ 326 h 1533"/>
                <a:gd name="T22" fmla="*/ 213 w 4950"/>
                <a:gd name="T23" fmla="*/ 347 h 1533"/>
                <a:gd name="T24" fmla="*/ 229 w 4950"/>
                <a:gd name="T25" fmla="*/ 374 h 1533"/>
                <a:gd name="T26" fmla="*/ 253 w 4950"/>
                <a:gd name="T27" fmla="*/ 411 h 1533"/>
                <a:gd name="T28" fmla="*/ 277 w 4950"/>
                <a:gd name="T29" fmla="*/ 437 h 1533"/>
                <a:gd name="T30" fmla="*/ 289 w 4950"/>
                <a:gd name="T31" fmla="*/ 458 h 1533"/>
                <a:gd name="T32" fmla="*/ 311 w 4950"/>
                <a:gd name="T33" fmla="*/ 490 h 1533"/>
                <a:gd name="T34" fmla="*/ 330 w 4950"/>
                <a:gd name="T35" fmla="*/ 511 h 1533"/>
                <a:gd name="T36" fmla="*/ 346 w 4950"/>
                <a:gd name="T37" fmla="*/ 537 h 1533"/>
                <a:gd name="T38" fmla="*/ 363 w 4950"/>
                <a:gd name="T39" fmla="*/ 558 h 1533"/>
                <a:gd name="T40" fmla="*/ 373 w 4950"/>
                <a:gd name="T41" fmla="*/ 585 h 1533"/>
                <a:gd name="T42" fmla="*/ 392 w 4950"/>
                <a:gd name="T43" fmla="*/ 611 h 1533"/>
                <a:gd name="T44" fmla="*/ 401 w 4950"/>
                <a:gd name="T45" fmla="*/ 638 h 1533"/>
                <a:gd name="T46" fmla="*/ 420 w 4950"/>
                <a:gd name="T47" fmla="*/ 655 h 1533"/>
                <a:gd name="T48" fmla="*/ 435 w 4950"/>
                <a:gd name="T49" fmla="*/ 687 h 1533"/>
                <a:gd name="T50" fmla="*/ 470 w 4950"/>
                <a:gd name="T51" fmla="*/ 703 h 1533"/>
                <a:gd name="T52" fmla="*/ 492 w 4950"/>
                <a:gd name="T53" fmla="*/ 735 h 1533"/>
                <a:gd name="T54" fmla="*/ 523 w 4950"/>
                <a:gd name="T55" fmla="*/ 758 h 1533"/>
                <a:gd name="T56" fmla="*/ 535 w 4950"/>
                <a:gd name="T57" fmla="*/ 783 h 1533"/>
                <a:gd name="T58" fmla="*/ 559 w 4950"/>
                <a:gd name="T59" fmla="*/ 811 h 1533"/>
                <a:gd name="T60" fmla="*/ 578 w 4950"/>
                <a:gd name="T61" fmla="*/ 838 h 1533"/>
                <a:gd name="T62" fmla="*/ 599 w 4950"/>
                <a:gd name="T63" fmla="*/ 854 h 1533"/>
                <a:gd name="T64" fmla="*/ 638 w 4950"/>
                <a:gd name="T65" fmla="*/ 882 h 1533"/>
                <a:gd name="T66" fmla="*/ 683 w 4950"/>
                <a:gd name="T67" fmla="*/ 899 h 1533"/>
                <a:gd name="T68" fmla="*/ 704 w 4950"/>
                <a:gd name="T69" fmla="*/ 927 h 1533"/>
                <a:gd name="T70" fmla="*/ 743 w 4950"/>
                <a:gd name="T71" fmla="*/ 943 h 1533"/>
                <a:gd name="T72" fmla="*/ 757 w 4950"/>
                <a:gd name="T73" fmla="*/ 987 h 1533"/>
                <a:gd name="T74" fmla="*/ 788 w 4950"/>
                <a:gd name="T75" fmla="*/ 1003 h 1533"/>
                <a:gd name="T76" fmla="*/ 816 w 4950"/>
                <a:gd name="T77" fmla="*/ 1025 h 1533"/>
                <a:gd name="T78" fmla="*/ 871 w 4950"/>
                <a:gd name="T79" fmla="*/ 1048 h 1533"/>
                <a:gd name="T80" fmla="*/ 1038 w 4950"/>
                <a:gd name="T81" fmla="*/ 1069 h 1533"/>
                <a:gd name="T82" fmla="*/ 1050 w 4950"/>
                <a:gd name="T83" fmla="*/ 1091 h 1533"/>
                <a:gd name="T84" fmla="*/ 1120 w 4950"/>
                <a:gd name="T85" fmla="*/ 1114 h 1533"/>
                <a:gd name="T86" fmla="*/ 1208 w 4950"/>
                <a:gd name="T87" fmla="*/ 1130 h 1533"/>
                <a:gd name="T88" fmla="*/ 1284 w 4950"/>
                <a:gd name="T89" fmla="*/ 1152 h 1533"/>
                <a:gd name="T90" fmla="*/ 1320 w 4950"/>
                <a:gd name="T91" fmla="*/ 1169 h 1533"/>
                <a:gd name="T92" fmla="*/ 1356 w 4950"/>
                <a:gd name="T93" fmla="*/ 1191 h 1533"/>
                <a:gd name="T94" fmla="*/ 1537 w 4950"/>
                <a:gd name="T95" fmla="*/ 1207 h 1533"/>
                <a:gd name="T96" fmla="*/ 1578 w 4950"/>
                <a:gd name="T97" fmla="*/ 1230 h 1533"/>
                <a:gd name="T98" fmla="*/ 1783 w 4950"/>
                <a:gd name="T99" fmla="*/ 1248 h 1533"/>
                <a:gd name="T100" fmla="*/ 1971 w 4950"/>
                <a:gd name="T101" fmla="*/ 1270 h 1533"/>
                <a:gd name="T102" fmla="*/ 2067 w 4950"/>
                <a:gd name="T103" fmla="*/ 1286 h 1533"/>
                <a:gd name="T104" fmla="*/ 2115 w 4950"/>
                <a:gd name="T105" fmla="*/ 1309 h 1533"/>
                <a:gd name="T106" fmla="*/ 2270 w 4950"/>
                <a:gd name="T107" fmla="*/ 1326 h 1533"/>
                <a:gd name="T108" fmla="*/ 2468 w 4950"/>
                <a:gd name="T109" fmla="*/ 1355 h 1533"/>
                <a:gd name="T110" fmla="*/ 2859 w 4950"/>
                <a:gd name="T111" fmla="*/ 1373 h 1533"/>
                <a:gd name="T112" fmla="*/ 3007 w 4950"/>
                <a:gd name="T113" fmla="*/ 1396 h 1533"/>
                <a:gd name="T114" fmla="*/ 3177 w 4950"/>
                <a:gd name="T115" fmla="*/ 1414 h 1533"/>
                <a:gd name="T116" fmla="*/ 3270 w 4950"/>
                <a:gd name="T117" fmla="*/ 1438 h 1533"/>
                <a:gd name="T118" fmla="*/ 3651 w 4950"/>
                <a:gd name="T119" fmla="*/ 1455 h 1533"/>
                <a:gd name="T120" fmla="*/ 3904 w 4950"/>
                <a:gd name="T121" fmla="*/ 1478 h 1533"/>
                <a:gd name="T122" fmla="*/ 4198 w 4950"/>
                <a:gd name="T123" fmla="*/ 1496 h 1533"/>
                <a:gd name="T124" fmla="*/ 4496 w 4950"/>
                <a:gd name="T125" fmla="*/ 1520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50" h="1533">
                  <a:moveTo>
                    <a:pt x="0" y="0"/>
                  </a:moveTo>
                  <a:lnTo>
                    <a:pt x="5" y="0"/>
                  </a:lnTo>
                  <a:lnTo>
                    <a:pt x="5" y="5"/>
                  </a:lnTo>
                  <a:lnTo>
                    <a:pt x="29" y="5"/>
                  </a:lnTo>
                  <a:lnTo>
                    <a:pt x="29" y="12"/>
                  </a:lnTo>
                  <a:lnTo>
                    <a:pt x="34" y="12"/>
                  </a:lnTo>
                  <a:lnTo>
                    <a:pt x="34" y="17"/>
                  </a:lnTo>
                  <a:lnTo>
                    <a:pt x="39" y="17"/>
                  </a:lnTo>
                  <a:lnTo>
                    <a:pt x="39" y="21"/>
                  </a:lnTo>
                  <a:lnTo>
                    <a:pt x="43" y="21"/>
                  </a:lnTo>
                  <a:lnTo>
                    <a:pt x="43" y="26"/>
                  </a:lnTo>
                  <a:lnTo>
                    <a:pt x="50" y="26"/>
                  </a:lnTo>
                  <a:lnTo>
                    <a:pt x="50" y="33"/>
                  </a:lnTo>
                  <a:lnTo>
                    <a:pt x="53" y="33"/>
                  </a:lnTo>
                  <a:lnTo>
                    <a:pt x="53" y="54"/>
                  </a:lnTo>
                  <a:lnTo>
                    <a:pt x="62" y="54"/>
                  </a:lnTo>
                  <a:lnTo>
                    <a:pt x="62" y="63"/>
                  </a:lnTo>
                  <a:lnTo>
                    <a:pt x="65" y="63"/>
                  </a:lnTo>
                  <a:lnTo>
                    <a:pt x="65" y="70"/>
                  </a:lnTo>
                  <a:lnTo>
                    <a:pt x="70" y="70"/>
                  </a:lnTo>
                  <a:lnTo>
                    <a:pt x="70" y="79"/>
                  </a:lnTo>
                  <a:lnTo>
                    <a:pt x="72" y="79"/>
                  </a:lnTo>
                  <a:lnTo>
                    <a:pt x="72" y="84"/>
                  </a:lnTo>
                  <a:lnTo>
                    <a:pt x="74" y="84"/>
                  </a:lnTo>
                  <a:lnTo>
                    <a:pt x="74" y="95"/>
                  </a:lnTo>
                  <a:lnTo>
                    <a:pt x="77" y="95"/>
                  </a:lnTo>
                  <a:lnTo>
                    <a:pt x="77" y="100"/>
                  </a:lnTo>
                  <a:lnTo>
                    <a:pt x="86" y="100"/>
                  </a:lnTo>
                  <a:lnTo>
                    <a:pt x="86" y="105"/>
                  </a:lnTo>
                  <a:lnTo>
                    <a:pt x="91" y="105"/>
                  </a:lnTo>
                  <a:lnTo>
                    <a:pt x="91" y="112"/>
                  </a:lnTo>
                  <a:lnTo>
                    <a:pt x="93" y="112"/>
                  </a:lnTo>
                  <a:lnTo>
                    <a:pt x="93" y="116"/>
                  </a:lnTo>
                  <a:lnTo>
                    <a:pt x="96" y="116"/>
                  </a:lnTo>
                  <a:lnTo>
                    <a:pt x="96" y="121"/>
                  </a:lnTo>
                  <a:lnTo>
                    <a:pt x="103" y="121"/>
                  </a:lnTo>
                  <a:lnTo>
                    <a:pt x="103" y="137"/>
                  </a:lnTo>
                  <a:lnTo>
                    <a:pt x="105" y="137"/>
                  </a:lnTo>
                  <a:lnTo>
                    <a:pt x="105" y="147"/>
                  </a:lnTo>
                  <a:lnTo>
                    <a:pt x="108" y="147"/>
                  </a:lnTo>
                  <a:lnTo>
                    <a:pt x="108" y="158"/>
                  </a:lnTo>
                  <a:lnTo>
                    <a:pt x="110" y="158"/>
                  </a:lnTo>
                  <a:lnTo>
                    <a:pt x="110" y="174"/>
                  </a:lnTo>
                  <a:lnTo>
                    <a:pt x="122" y="174"/>
                  </a:lnTo>
                  <a:lnTo>
                    <a:pt x="122" y="179"/>
                  </a:lnTo>
                  <a:lnTo>
                    <a:pt x="129" y="179"/>
                  </a:lnTo>
                  <a:lnTo>
                    <a:pt x="129" y="191"/>
                  </a:lnTo>
                  <a:lnTo>
                    <a:pt x="132" y="191"/>
                  </a:lnTo>
                  <a:lnTo>
                    <a:pt x="132" y="195"/>
                  </a:lnTo>
                  <a:lnTo>
                    <a:pt x="139" y="195"/>
                  </a:lnTo>
                  <a:lnTo>
                    <a:pt x="139" y="205"/>
                  </a:lnTo>
                  <a:lnTo>
                    <a:pt x="146" y="205"/>
                  </a:lnTo>
                  <a:lnTo>
                    <a:pt x="146" y="211"/>
                  </a:lnTo>
                  <a:lnTo>
                    <a:pt x="148" y="211"/>
                  </a:lnTo>
                  <a:lnTo>
                    <a:pt x="148" y="226"/>
                  </a:lnTo>
                  <a:lnTo>
                    <a:pt x="153" y="226"/>
                  </a:lnTo>
                  <a:lnTo>
                    <a:pt x="153" y="232"/>
                  </a:lnTo>
                  <a:lnTo>
                    <a:pt x="163" y="232"/>
                  </a:lnTo>
                  <a:lnTo>
                    <a:pt x="163" y="237"/>
                  </a:lnTo>
                  <a:lnTo>
                    <a:pt x="165" y="237"/>
                  </a:lnTo>
                  <a:lnTo>
                    <a:pt x="165" y="247"/>
                  </a:lnTo>
                  <a:lnTo>
                    <a:pt x="172" y="247"/>
                  </a:lnTo>
                  <a:lnTo>
                    <a:pt x="172" y="258"/>
                  </a:lnTo>
                  <a:lnTo>
                    <a:pt x="175" y="258"/>
                  </a:lnTo>
                  <a:lnTo>
                    <a:pt x="175" y="274"/>
                  </a:lnTo>
                  <a:lnTo>
                    <a:pt x="177" y="274"/>
                  </a:lnTo>
                  <a:lnTo>
                    <a:pt x="177" y="279"/>
                  </a:lnTo>
                  <a:lnTo>
                    <a:pt x="182" y="279"/>
                  </a:lnTo>
                  <a:lnTo>
                    <a:pt x="182" y="290"/>
                  </a:lnTo>
                  <a:lnTo>
                    <a:pt x="184" y="290"/>
                  </a:lnTo>
                  <a:lnTo>
                    <a:pt x="184" y="300"/>
                  </a:lnTo>
                  <a:lnTo>
                    <a:pt x="186" y="300"/>
                  </a:lnTo>
                  <a:lnTo>
                    <a:pt x="186" y="311"/>
                  </a:lnTo>
                  <a:lnTo>
                    <a:pt x="191" y="311"/>
                  </a:lnTo>
                  <a:lnTo>
                    <a:pt x="191" y="316"/>
                  </a:lnTo>
                  <a:lnTo>
                    <a:pt x="194" y="316"/>
                  </a:lnTo>
                  <a:lnTo>
                    <a:pt x="194" y="326"/>
                  </a:lnTo>
                  <a:lnTo>
                    <a:pt x="198" y="326"/>
                  </a:lnTo>
                  <a:lnTo>
                    <a:pt x="198" y="332"/>
                  </a:lnTo>
                  <a:lnTo>
                    <a:pt x="203" y="332"/>
                  </a:lnTo>
                  <a:lnTo>
                    <a:pt x="203" y="337"/>
                  </a:lnTo>
                  <a:lnTo>
                    <a:pt x="210" y="337"/>
                  </a:lnTo>
                  <a:lnTo>
                    <a:pt x="210" y="347"/>
                  </a:lnTo>
                  <a:lnTo>
                    <a:pt x="213" y="347"/>
                  </a:lnTo>
                  <a:lnTo>
                    <a:pt x="213" y="353"/>
                  </a:lnTo>
                  <a:lnTo>
                    <a:pt x="215" y="353"/>
                  </a:lnTo>
                  <a:lnTo>
                    <a:pt x="215" y="358"/>
                  </a:lnTo>
                  <a:lnTo>
                    <a:pt x="218" y="358"/>
                  </a:lnTo>
                  <a:lnTo>
                    <a:pt x="218" y="363"/>
                  </a:lnTo>
                  <a:lnTo>
                    <a:pt x="229" y="363"/>
                  </a:lnTo>
                  <a:lnTo>
                    <a:pt x="229" y="374"/>
                  </a:lnTo>
                  <a:lnTo>
                    <a:pt x="241" y="374"/>
                  </a:lnTo>
                  <a:lnTo>
                    <a:pt x="241" y="395"/>
                  </a:lnTo>
                  <a:lnTo>
                    <a:pt x="244" y="395"/>
                  </a:lnTo>
                  <a:lnTo>
                    <a:pt x="244" y="405"/>
                  </a:lnTo>
                  <a:lnTo>
                    <a:pt x="249" y="405"/>
                  </a:lnTo>
                  <a:lnTo>
                    <a:pt x="249" y="411"/>
                  </a:lnTo>
                  <a:lnTo>
                    <a:pt x="253" y="411"/>
                  </a:lnTo>
                  <a:lnTo>
                    <a:pt x="253" y="421"/>
                  </a:lnTo>
                  <a:lnTo>
                    <a:pt x="265" y="421"/>
                  </a:lnTo>
                  <a:lnTo>
                    <a:pt x="265" y="426"/>
                  </a:lnTo>
                  <a:lnTo>
                    <a:pt x="275" y="426"/>
                  </a:lnTo>
                  <a:lnTo>
                    <a:pt x="275" y="432"/>
                  </a:lnTo>
                  <a:lnTo>
                    <a:pt x="277" y="432"/>
                  </a:lnTo>
                  <a:lnTo>
                    <a:pt x="277" y="437"/>
                  </a:lnTo>
                  <a:lnTo>
                    <a:pt x="282" y="437"/>
                  </a:lnTo>
                  <a:lnTo>
                    <a:pt x="282" y="447"/>
                  </a:lnTo>
                  <a:lnTo>
                    <a:pt x="284" y="447"/>
                  </a:lnTo>
                  <a:lnTo>
                    <a:pt x="284" y="453"/>
                  </a:lnTo>
                  <a:lnTo>
                    <a:pt x="287" y="453"/>
                  </a:lnTo>
                  <a:lnTo>
                    <a:pt x="287" y="458"/>
                  </a:lnTo>
                  <a:lnTo>
                    <a:pt x="289" y="458"/>
                  </a:lnTo>
                  <a:lnTo>
                    <a:pt x="289" y="463"/>
                  </a:lnTo>
                  <a:lnTo>
                    <a:pt x="296" y="463"/>
                  </a:lnTo>
                  <a:lnTo>
                    <a:pt x="296" y="469"/>
                  </a:lnTo>
                  <a:lnTo>
                    <a:pt x="303" y="469"/>
                  </a:lnTo>
                  <a:lnTo>
                    <a:pt x="303" y="479"/>
                  </a:lnTo>
                  <a:lnTo>
                    <a:pt x="311" y="479"/>
                  </a:lnTo>
                  <a:lnTo>
                    <a:pt x="311" y="490"/>
                  </a:lnTo>
                  <a:lnTo>
                    <a:pt x="313" y="490"/>
                  </a:lnTo>
                  <a:lnTo>
                    <a:pt x="313" y="495"/>
                  </a:lnTo>
                  <a:lnTo>
                    <a:pt x="315" y="495"/>
                  </a:lnTo>
                  <a:lnTo>
                    <a:pt x="315" y="506"/>
                  </a:lnTo>
                  <a:lnTo>
                    <a:pt x="325" y="506"/>
                  </a:lnTo>
                  <a:lnTo>
                    <a:pt x="325" y="511"/>
                  </a:lnTo>
                  <a:lnTo>
                    <a:pt x="330" y="511"/>
                  </a:lnTo>
                  <a:lnTo>
                    <a:pt x="330" y="516"/>
                  </a:lnTo>
                  <a:lnTo>
                    <a:pt x="337" y="516"/>
                  </a:lnTo>
                  <a:lnTo>
                    <a:pt x="337" y="521"/>
                  </a:lnTo>
                  <a:lnTo>
                    <a:pt x="344" y="521"/>
                  </a:lnTo>
                  <a:lnTo>
                    <a:pt x="344" y="532"/>
                  </a:lnTo>
                  <a:lnTo>
                    <a:pt x="346" y="532"/>
                  </a:lnTo>
                  <a:lnTo>
                    <a:pt x="346" y="537"/>
                  </a:lnTo>
                  <a:lnTo>
                    <a:pt x="349" y="537"/>
                  </a:lnTo>
                  <a:lnTo>
                    <a:pt x="349" y="548"/>
                  </a:lnTo>
                  <a:lnTo>
                    <a:pt x="351" y="548"/>
                  </a:lnTo>
                  <a:lnTo>
                    <a:pt x="351" y="553"/>
                  </a:lnTo>
                  <a:lnTo>
                    <a:pt x="356" y="553"/>
                  </a:lnTo>
                  <a:lnTo>
                    <a:pt x="356" y="558"/>
                  </a:lnTo>
                  <a:lnTo>
                    <a:pt x="363" y="558"/>
                  </a:lnTo>
                  <a:lnTo>
                    <a:pt x="363" y="569"/>
                  </a:lnTo>
                  <a:lnTo>
                    <a:pt x="368" y="569"/>
                  </a:lnTo>
                  <a:lnTo>
                    <a:pt x="368" y="574"/>
                  </a:lnTo>
                  <a:lnTo>
                    <a:pt x="370" y="574"/>
                  </a:lnTo>
                  <a:lnTo>
                    <a:pt x="370" y="580"/>
                  </a:lnTo>
                  <a:lnTo>
                    <a:pt x="373" y="580"/>
                  </a:lnTo>
                  <a:lnTo>
                    <a:pt x="373" y="585"/>
                  </a:lnTo>
                  <a:lnTo>
                    <a:pt x="375" y="585"/>
                  </a:lnTo>
                  <a:lnTo>
                    <a:pt x="375" y="601"/>
                  </a:lnTo>
                  <a:lnTo>
                    <a:pt x="380" y="601"/>
                  </a:lnTo>
                  <a:lnTo>
                    <a:pt x="380" y="606"/>
                  </a:lnTo>
                  <a:lnTo>
                    <a:pt x="385" y="606"/>
                  </a:lnTo>
                  <a:lnTo>
                    <a:pt x="385" y="611"/>
                  </a:lnTo>
                  <a:lnTo>
                    <a:pt x="392" y="611"/>
                  </a:lnTo>
                  <a:lnTo>
                    <a:pt x="392" y="622"/>
                  </a:lnTo>
                  <a:lnTo>
                    <a:pt x="394" y="622"/>
                  </a:lnTo>
                  <a:lnTo>
                    <a:pt x="394" y="627"/>
                  </a:lnTo>
                  <a:lnTo>
                    <a:pt x="396" y="627"/>
                  </a:lnTo>
                  <a:lnTo>
                    <a:pt x="396" y="634"/>
                  </a:lnTo>
                  <a:lnTo>
                    <a:pt x="401" y="634"/>
                  </a:lnTo>
                  <a:lnTo>
                    <a:pt x="401" y="638"/>
                  </a:lnTo>
                  <a:lnTo>
                    <a:pt x="411" y="638"/>
                  </a:lnTo>
                  <a:lnTo>
                    <a:pt x="411" y="643"/>
                  </a:lnTo>
                  <a:lnTo>
                    <a:pt x="413" y="643"/>
                  </a:lnTo>
                  <a:lnTo>
                    <a:pt x="413" y="650"/>
                  </a:lnTo>
                  <a:lnTo>
                    <a:pt x="416" y="650"/>
                  </a:lnTo>
                  <a:lnTo>
                    <a:pt x="416" y="655"/>
                  </a:lnTo>
                  <a:lnTo>
                    <a:pt x="420" y="655"/>
                  </a:lnTo>
                  <a:lnTo>
                    <a:pt x="420" y="659"/>
                  </a:lnTo>
                  <a:lnTo>
                    <a:pt x="425" y="659"/>
                  </a:lnTo>
                  <a:lnTo>
                    <a:pt x="425" y="671"/>
                  </a:lnTo>
                  <a:lnTo>
                    <a:pt x="428" y="671"/>
                  </a:lnTo>
                  <a:lnTo>
                    <a:pt x="428" y="682"/>
                  </a:lnTo>
                  <a:lnTo>
                    <a:pt x="435" y="682"/>
                  </a:lnTo>
                  <a:lnTo>
                    <a:pt x="435" y="687"/>
                  </a:lnTo>
                  <a:lnTo>
                    <a:pt x="444" y="687"/>
                  </a:lnTo>
                  <a:lnTo>
                    <a:pt x="444" y="692"/>
                  </a:lnTo>
                  <a:lnTo>
                    <a:pt x="454" y="692"/>
                  </a:lnTo>
                  <a:lnTo>
                    <a:pt x="454" y="698"/>
                  </a:lnTo>
                  <a:lnTo>
                    <a:pt x="461" y="698"/>
                  </a:lnTo>
                  <a:lnTo>
                    <a:pt x="461" y="703"/>
                  </a:lnTo>
                  <a:lnTo>
                    <a:pt x="470" y="703"/>
                  </a:lnTo>
                  <a:lnTo>
                    <a:pt x="470" y="714"/>
                  </a:lnTo>
                  <a:lnTo>
                    <a:pt x="473" y="714"/>
                  </a:lnTo>
                  <a:lnTo>
                    <a:pt x="473" y="719"/>
                  </a:lnTo>
                  <a:lnTo>
                    <a:pt x="475" y="719"/>
                  </a:lnTo>
                  <a:lnTo>
                    <a:pt x="475" y="730"/>
                  </a:lnTo>
                  <a:lnTo>
                    <a:pt x="492" y="730"/>
                  </a:lnTo>
                  <a:lnTo>
                    <a:pt x="492" y="735"/>
                  </a:lnTo>
                  <a:lnTo>
                    <a:pt x="504" y="735"/>
                  </a:lnTo>
                  <a:lnTo>
                    <a:pt x="504" y="742"/>
                  </a:lnTo>
                  <a:lnTo>
                    <a:pt x="506" y="742"/>
                  </a:lnTo>
                  <a:lnTo>
                    <a:pt x="506" y="751"/>
                  </a:lnTo>
                  <a:lnTo>
                    <a:pt x="518" y="751"/>
                  </a:lnTo>
                  <a:lnTo>
                    <a:pt x="518" y="758"/>
                  </a:lnTo>
                  <a:lnTo>
                    <a:pt x="523" y="758"/>
                  </a:lnTo>
                  <a:lnTo>
                    <a:pt x="523" y="767"/>
                  </a:lnTo>
                  <a:lnTo>
                    <a:pt x="525" y="767"/>
                  </a:lnTo>
                  <a:lnTo>
                    <a:pt x="525" y="774"/>
                  </a:lnTo>
                  <a:lnTo>
                    <a:pt x="528" y="774"/>
                  </a:lnTo>
                  <a:lnTo>
                    <a:pt x="528" y="779"/>
                  </a:lnTo>
                  <a:lnTo>
                    <a:pt x="535" y="779"/>
                  </a:lnTo>
                  <a:lnTo>
                    <a:pt x="535" y="783"/>
                  </a:lnTo>
                  <a:lnTo>
                    <a:pt x="542" y="783"/>
                  </a:lnTo>
                  <a:lnTo>
                    <a:pt x="542" y="795"/>
                  </a:lnTo>
                  <a:lnTo>
                    <a:pt x="549" y="795"/>
                  </a:lnTo>
                  <a:lnTo>
                    <a:pt x="549" y="806"/>
                  </a:lnTo>
                  <a:lnTo>
                    <a:pt x="554" y="806"/>
                  </a:lnTo>
                  <a:lnTo>
                    <a:pt x="554" y="811"/>
                  </a:lnTo>
                  <a:lnTo>
                    <a:pt x="559" y="811"/>
                  </a:lnTo>
                  <a:lnTo>
                    <a:pt x="559" y="817"/>
                  </a:lnTo>
                  <a:lnTo>
                    <a:pt x="564" y="817"/>
                  </a:lnTo>
                  <a:lnTo>
                    <a:pt x="564" y="827"/>
                  </a:lnTo>
                  <a:lnTo>
                    <a:pt x="573" y="827"/>
                  </a:lnTo>
                  <a:lnTo>
                    <a:pt x="573" y="833"/>
                  </a:lnTo>
                  <a:lnTo>
                    <a:pt x="578" y="833"/>
                  </a:lnTo>
                  <a:lnTo>
                    <a:pt x="578" y="838"/>
                  </a:lnTo>
                  <a:lnTo>
                    <a:pt x="580" y="838"/>
                  </a:lnTo>
                  <a:lnTo>
                    <a:pt x="580" y="845"/>
                  </a:lnTo>
                  <a:lnTo>
                    <a:pt x="590" y="845"/>
                  </a:lnTo>
                  <a:lnTo>
                    <a:pt x="590" y="850"/>
                  </a:lnTo>
                  <a:lnTo>
                    <a:pt x="595" y="850"/>
                  </a:lnTo>
                  <a:lnTo>
                    <a:pt x="595" y="854"/>
                  </a:lnTo>
                  <a:lnTo>
                    <a:pt x="599" y="854"/>
                  </a:lnTo>
                  <a:lnTo>
                    <a:pt x="599" y="866"/>
                  </a:lnTo>
                  <a:lnTo>
                    <a:pt x="602" y="866"/>
                  </a:lnTo>
                  <a:lnTo>
                    <a:pt x="602" y="872"/>
                  </a:lnTo>
                  <a:lnTo>
                    <a:pt x="630" y="872"/>
                  </a:lnTo>
                  <a:lnTo>
                    <a:pt x="630" y="877"/>
                  </a:lnTo>
                  <a:lnTo>
                    <a:pt x="638" y="877"/>
                  </a:lnTo>
                  <a:lnTo>
                    <a:pt x="638" y="882"/>
                  </a:lnTo>
                  <a:lnTo>
                    <a:pt x="649" y="882"/>
                  </a:lnTo>
                  <a:lnTo>
                    <a:pt x="649" y="888"/>
                  </a:lnTo>
                  <a:lnTo>
                    <a:pt x="664" y="888"/>
                  </a:lnTo>
                  <a:lnTo>
                    <a:pt x="664" y="893"/>
                  </a:lnTo>
                  <a:lnTo>
                    <a:pt x="680" y="893"/>
                  </a:lnTo>
                  <a:lnTo>
                    <a:pt x="680" y="899"/>
                  </a:lnTo>
                  <a:lnTo>
                    <a:pt x="683" y="899"/>
                  </a:lnTo>
                  <a:lnTo>
                    <a:pt x="683" y="904"/>
                  </a:lnTo>
                  <a:lnTo>
                    <a:pt x="688" y="904"/>
                  </a:lnTo>
                  <a:lnTo>
                    <a:pt x="688" y="909"/>
                  </a:lnTo>
                  <a:lnTo>
                    <a:pt x="697" y="909"/>
                  </a:lnTo>
                  <a:lnTo>
                    <a:pt x="697" y="916"/>
                  </a:lnTo>
                  <a:lnTo>
                    <a:pt x="704" y="916"/>
                  </a:lnTo>
                  <a:lnTo>
                    <a:pt x="704" y="927"/>
                  </a:lnTo>
                  <a:lnTo>
                    <a:pt x="707" y="927"/>
                  </a:lnTo>
                  <a:lnTo>
                    <a:pt x="707" y="932"/>
                  </a:lnTo>
                  <a:lnTo>
                    <a:pt x="716" y="932"/>
                  </a:lnTo>
                  <a:lnTo>
                    <a:pt x="716" y="937"/>
                  </a:lnTo>
                  <a:lnTo>
                    <a:pt x="733" y="937"/>
                  </a:lnTo>
                  <a:lnTo>
                    <a:pt x="733" y="943"/>
                  </a:lnTo>
                  <a:lnTo>
                    <a:pt x="743" y="943"/>
                  </a:lnTo>
                  <a:lnTo>
                    <a:pt x="743" y="948"/>
                  </a:lnTo>
                  <a:lnTo>
                    <a:pt x="750" y="948"/>
                  </a:lnTo>
                  <a:lnTo>
                    <a:pt x="750" y="964"/>
                  </a:lnTo>
                  <a:lnTo>
                    <a:pt x="752" y="964"/>
                  </a:lnTo>
                  <a:lnTo>
                    <a:pt x="752" y="982"/>
                  </a:lnTo>
                  <a:lnTo>
                    <a:pt x="757" y="982"/>
                  </a:lnTo>
                  <a:lnTo>
                    <a:pt x="757" y="987"/>
                  </a:lnTo>
                  <a:lnTo>
                    <a:pt x="759" y="987"/>
                  </a:lnTo>
                  <a:lnTo>
                    <a:pt x="759" y="991"/>
                  </a:lnTo>
                  <a:lnTo>
                    <a:pt x="764" y="991"/>
                  </a:lnTo>
                  <a:lnTo>
                    <a:pt x="764" y="998"/>
                  </a:lnTo>
                  <a:lnTo>
                    <a:pt x="771" y="998"/>
                  </a:lnTo>
                  <a:lnTo>
                    <a:pt x="771" y="1003"/>
                  </a:lnTo>
                  <a:lnTo>
                    <a:pt x="788" y="1003"/>
                  </a:lnTo>
                  <a:lnTo>
                    <a:pt x="788" y="1009"/>
                  </a:lnTo>
                  <a:lnTo>
                    <a:pt x="790" y="1009"/>
                  </a:lnTo>
                  <a:lnTo>
                    <a:pt x="790" y="1014"/>
                  </a:lnTo>
                  <a:lnTo>
                    <a:pt x="807" y="1014"/>
                  </a:lnTo>
                  <a:lnTo>
                    <a:pt x="807" y="1020"/>
                  </a:lnTo>
                  <a:lnTo>
                    <a:pt x="816" y="1020"/>
                  </a:lnTo>
                  <a:lnTo>
                    <a:pt x="816" y="1025"/>
                  </a:lnTo>
                  <a:lnTo>
                    <a:pt x="836" y="1025"/>
                  </a:lnTo>
                  <a:lnTo>
                    <a:pt x="836" y="1030"/>
                  </a:lnTo>
                  <a:lnTo>
                    <a:pt x="843" y="1030"/>
                  </a:lnTo>
                  <a:lnTo>
                    <a:pt x="843" y="1041"/>
                  </a:lnTo>
                  <a:lnTo>
                    <a:pt x="857" y="1041"/>
                  </a:lnTo>
                  <a:lnTo>
                    <a:pt x="857" y="1048"/>
                  </a:lnTo>
                  <a:lnTo>
                    <a:pt x="871" y="1048"/>
                  </a:lnTo>
                  <a:lnTo>
                    <a:pt x="871" y="1053"/>
                  </a:lnTo>
                  <a:lnTo>
                    <a:pt x="886" y="1053"/>
                  </a:lnTo>
                  <a:lnTo>
                    <a:pt x="886" y="1057"/>
                  </a:lnTo>
                  <a:lnTo>
                    <a:pt x="1034" y="1057"/>
                  </a:lnTo>
                  <a:lnTo>
                    <a:pt x="1034" y="1064"/>
                  </a:lnTo>
                  <a:lnTo>
                    <a:pt x="1038" y="1064"/>
                  </a:lnTo>
                  <a:lnTo>
                    <a:pt x="1038" y="1069"/>
                  </a:lnTo>
                  <a:lnTo>
                    <a:pt x="1041" y="1069"/>
                  </a:lnTo>
                  <a:lnTo>
                    <a:pt x="1041" y="1075"/>
                  </a:lnTo>
                  <a:lnTo>
                    <a:pt x="1046" y="1075"/>
                  </a:lnTo>
                  <a:lnTo>
                    <a:pt x="1046" y="1086"/>
                  </a:lnTo>
                  <a:lnTo>
                    <a:pt x="1048" y="1086"/>
                  </a:lnTo>
                  <a:lnTo>
                    <a:pt x="1048" y="1091"/>
                  </a:lnTo>
                  <a:lnTo>
                    <a:pt x="1050" y="1091"/>
                  </a:lnTo>
                  <a:lnTo>
                    <a:pt x="1050" y="1096"/>
                  </a:lnTo>
                  <a:lnTo>
                    <a:pt x="1055" y="1096"/>
                  </a:lnTo>
                  <a:lnTo>
                    <a:pt x="1055" y="1103"/>
                  </a:lnTo>
                  <a:lnTo>
                    <a:pt x="1067" y="1103"/>
                  </a:lnTo>
                  <a:lnTo>
                    <a:pt x="1067" y="1107"/>
                  </a:lnTo>
                  <a:lnTo>
                    <a:pt x="1120" y="1107"/>
                  </a:lnTo>
                  <a:lnTo>
                    <a:pt x="1120" y="1114"/>
                  </a:lnTo>
                  <a:lnTo>
                    <a:pt x="1127" y="1114"/>
                  </a:lnTo>
                  <a:lnTo>
                    <a:pt x="1127" y="1119"/>
                  </a:lnTo>
                  <a:lnTo>
                    <a:pt x="1148" y="1119"/>
                  </a:lnTo>
                  <a:lnTo>
                    <a:pt x="1148" y="1125"/>
                  </a:lnTo>
                  <a:lnTo>
                    <a:pt x="1179" y="1125"/>
                  </a:lnTo>
                  <a:lnTo>
                    <a:pt x="1179" y="1130"/>
                  </a:lnTo>
                  <a:lnTo>
                    <a:pt x="1208" y="1130"/>
                  </a:lnTo>
                  <a:lnTo>
                    <a:pt x="1208" y="1136"/>
                  </a:lnTo>
                  <a:lnTo>
                    <a:pt x="1220" y="1136"/>
                  </a:lnTo>
                  <a:lnTo>
                    <a:pt x="1220" y="1141"/>
                  </a:lnTo>
                  <a:lnTo>
                    <a:pt x="1279" y="1141"/>
                  </a:lnTo>
                  <a:lnTo>
                    <a:pt x="1279" y="1146"/>
                  </a:lnTo>
                  <a:lnTo>
                    <a:pt x="1284" y="1146"/>
                  </a:lnTo>
                  <a:lnTo>
                    <a:pt x="1284" y="1152"/>
                  </a:lnTo>
                  <a:lnTo>
                    <a:pt x="1291" y="1152"/>
                  </a:lnTo>
                  <a:lnTo>
                    <a:pt x="1291" y="1157"/>
                  </a:lnTo>
                  <a:lnTo>
                    <a:pt x="1299" y="1157"/>
                  </a:lnTo>
                  <a:lnTo>
                    <a:pt x="1299" y="1164"/>
                  </a:lnTo>
                  <a:lnTo>
                    <a:pt x="1301" y="1164"/>
                  </a:lnTo>
                  <a:lnTo>
                    <a:pt x="1301" y="1169"/>
                  </a:lnTo>
                  <a:lnTo>
                    <a:pt x="1320" y="1169"/>
                  </a:lnTo>
                  <a:lnTo>
                    <a:pt x="1320" y="1175"/>
                  </a:lnTo>
                  <a:lnTo>
                    <a:pt x="1322" y="1175"/>
                  </a:lnTo>
                  <a:lnTo>
                    <a:pt x="1322" y="1180"/>
                  </a:lnTo>
                  <a:lnTo>
                    <a:pt x="1344" y="1180"/>
                  </a:lnTo>
                  <a:lnTo>
                    <a:pt x="1344" y="1186"/>
                  </a:lnTo>
                  <a:lnTo>
                    <a:pt x="1356" y="1186"/>
                  </a:lnTo>
                  <a:lnTo>
                    <a:pt x="1356" y="1191"/>
                  </a:lnTo>
                  <a:lnTo>
                    <a:pt x="1368" y="1191"/>
                  </a:lnTo>
                  <a:lnTo>
                    <a:pt x="1368" y="1196"/>
                  </a:lnTo>
                  <a:lnTo>
                    <a:pt x="1430" y="1196"/>
                  </a:lnTo>
                  <a:lnTo>
                    <a:pt x="1430" y="1202"/>
                  </a:lnTo>
                  <a:lnTo>
                    <a:pt x="1480" y="1202"/>
                  </a:lnTo>
                  <a:lnTo>
                    <a:pt x="1480" y="1207"/>
                  </a:lnTo>
                  <a:lnTo>
                    <a:pt x="1537" y="1207"/>
                  </a:lnTo>
                  <a:lnTo>
                    <a:pt x="1537" y="1214"/>
                  </a:lnTo>
                  <a:lnTo>
                    <a:pt x="1566" y="1214"/>
                  </a:lnTo>
                  <a:lnTo>
                    <a:pt x="1566" y="1219"/>
                  </a:lnTo>
                  <a:lnTo>
                    <a:pt x="1575" y="1219"/>
                  </a:lnTo>
                  <a:lnTo>
                    <a:pt x="1575" y="1225"/>
                  </a:lnTo>
                  <a:lnTo>
                    <a:pt x="1578" y="1225"/>
                  </a:lnTo>
                  <a:lnTo>
                    <a:pt x="1578" y="1230"/>
                  </a:lnTo>
                  <a:lnTo>
                    <a:pt x="1640" y="1230"/>
                  </a:lnTo>
                  <a:lnTo>
                    <a:pt x="1640" y="1236"/>
                  </a:lnTo>
                  <a:lnTo>
                    <a:pt x="1680" y="1236"/>
                  </a:lnTo>
                  <a:lnTo>
                    <a:pt x="1680" y="1241"/>
                  </a:lnTo>
                  <a:lnTo>
                    <a:pt x="1730" y="1241"/>
                  </a:lnTo>
                  <a:lnTo>
                    <a:pt x="1730" y="1248"/>
                  </a:lnTo>
                  <a:lnTo>
                    <a:pt x="1783" y="1248"/>
                  </a:lnTo>
                  <a:lnTo>
                    <a:pt x="1783" y="1252"/>
                  </a:lnTo>
                  <a:lnTo>
                    <a:pt x="1809" y="1252"/>
                  </a:lnTo>
                  <a:lnTo>
                    <a:pt x="1809" y="1259"/>
                  </a:lnTo>
                  <a:lnTo>
                    <a:pt x="1876" y="1259"/>
                  </a:lnTo>
                  <a:lnTo>
                    <a:pt x="1876" y="1264"/>
                  </a:lnTo>
                  <a:lnTo>
                    <a:pt x="1971" y="1264"/>
                  </a:lnTo>
                  <a:lnTo>
                    <a:pt x="1971" y="1270"/>
                  </a:lnTo>
                  <a:lnTo>
                    <a:pt x="1981" y="1270"/>
                  </a:lnTo>
                  <a:lnTo>
                    <a:pt x="1981" y="1275"/>
                  </a:lnTo>
                  <a:lnTo>
                    <a:pt x="1998" y="1275"/>
                  </a:lnTo>
                  <a:lnTo>
                    <a:pt x="1998" y="1281"/>
                  </a:lnTo>
                  <a:lnTo>
                    <a:pt x="2065" y="1281"/>
                  </a:lnTo>
                  <a:lnTo>
                    <a:pt x="2065" y="1286"/>
                  </a:lnTo>
                  <a:lnTo>
                    <a:pt x="2067" y="1286"/>
                  </a:lnTo>
                  <a:lnTo>
                    <a:pt x="2067" y="1293"/>
                  </a:lnTo>
                  <a:lnTo>
                    <a:pt x="2079" y="1293"/>
                  </a:lnTo>
                  <a:lnTo>
                    <a:pt x="2079" y="1297"/>
                  </a:lnTo>
                  <a:lnTo>
                    <a:pt x="2110" y="1297"/>
                  </a:lnTo>
                  <a:lnTo>
                    <a:pt x="2110" y="1304"/>
                  </a:lnTo>
                  <a:lnTo>
                    <a:pt x="2115" y="1304"/>
                  </a:lnTo>
                  <a:lnTo>
                    <a:pt x="2115" y="1309"/>
                  </a:lnTo>
                  <a:lnTo>
                    <a:pt x="2165" y="1309"/>
                  </a:lnTo>
                  <a:lnTo>
                    <a:pt x="2165" y="1315"/>
                  </a:lnTo>
                  <a:lnTo>
                    <a:pt x="2205" y="1315"/>
                  </a:lnTo>
                  <a:lnTo>
                    <a:pt x="2205" y="1322"/>
                  </a:lnTo>
                  <a:lnTo>
                    <a:pt x="2258" y="1322"/>
                  </a:lnTo>
                  <a:lnTo>
                    <a:pt x="2258" y="1326"/>
                  </a:lnTo>
                  <a:lnTo>
                    <a:pt x="2270" y="1326"/>
                  </a:lnTo>
                  <a:lnTo>
                    <a:pt x="2270" y="1333"/>
                  </a:lnTo>
                  <a:lnTo>
                    <a:pt x="2294" y="1333"/>
                  </a:lnTo>
                  <a:lnTo>
                    <a:pt x="2294" y="1344"/>
                  </a:lnTo>
                  <a:lnTo>
                    <a:pt x="2303" y="1344"/>
                  </a:lnTo>
                  <a:lnTo>
                    <a:pt x="2303" y="1351"/>
                  </a:lnTo>
                  <a:lnTo>
                    <a:pt x="2468" y="1351"/>
                  </a:lnTo>
                  <a:lnTo>
                    <a:pt x="2468" y="1355"/>
                  </a:lnTo>
                  <a:lnTo>
                    <a:pt x="2487" y="1355"/>
                  </a:lnTo>
                  <a:lnTo>
                    <a:pt x="2487" y="1362"/>
                  </a:lnTo>
                  <a:lnTo>
                    <a:pt x="2594" y="1362"/>
                  </a:lnTo>
                  <a:lnTo>
                    <a:pt x="2594" y="1367"/>
                  </a:lnTo>
                  <a:lnTo>
                    <a:pt x="2843" y="1367"/>
                  </a:lnTo>
                  <a:lnTo>
                    <a:pt x="2843" y="1373"/>
                  </a:lnTo>
                  <a:lnTo>
                    <a:pt x="2859" y="1373"/>
                  </a:lnTo>
                  <a:lnTo>
                    <a:pt x="2859" y="1380"/>
                  </a:lnTo>
                  <a:lnTo>
                    <a:pt x="2864" y="1380"/>
                  </a:lnTo>
                  <a:lnTo>
                    <a:pt x="2864" y="1384"/>
                  </a:lnTo>
                  <a:lnTo>
                    <a:pt x="2900" y="1384"/>
                  </a:lnTo>
                  <a:lnTo>
                    <a:pt x="2900" y="1391"/>
                  </a:lnTo>
                  <a:lnTo>
                    <a:pt x="3007" y="1391"/>
                  </a:lnTo>
                  <a:lnTo>
                    <a:pt x="3007" y="1396"/>
                  </a:lnTo>
                  <a:lnTo>
                    <a:pt x="3064" y="1396"/>
                  </a:lnTo>
                  <a:lnTo>
                    <a:pt x="3064" y="1402"/>
                  </a:lnTo>
                  <a:lnTo>
                    <a:pt x="3079" y="1402"/>
                  </a:lnTo>
                  <a:lnTo>
                    <a:pt x="3079" y="1409"/>
                  </a:lnTo>
                  <a:lnTo>
                    <a:pt x="3103" y="1409"/>
                  </a:lnTo>
                  <a:lnTo>
                    <a:pt x="3103" y="1414"/>
                  </a:lnTo>
                  <a:lnTo>
                    <a:pt x="3177" y="1414"/>
                  </a:lnTo>
                  <a:lnTo>
                    <a:pt x="3177" y="1420"/>
                  </a:lnTo>
                  <a:lnTo>
                    <a:pt x="3186" y="1420"/>
                  </a:lnTo>
                  <a:lnTo>
                    <a:pt x="3186" y="1426"/>
                  </a:lnTo>
                  <a:lnTo>
                    <a:pt x="3205" y="1426"/>
                  </a:lnTo>
                  <a:lnTo>
                    <a:pt x="3205" y="1431"/>
                  </a:lnTo>
                  <a:lnTo>
                    <a:pt x="3270" y="1431"/>
                  </a:lnTo>
                  <a:lnTo>
                    <a:pt x="3270" y="1438"/>
                  </a:lnTo>
                  <a:lnTo>
                    <a:pt x="3368" y="1438"/>
                  </a:lnTo>
                  <a:lnTo>
                    <a:pt x="3368" y="1443"/>
                  </a:lnTo>
                  <a:lnTo>
                    <a:pt x="3382" y="1443"/>
                  </a:lnTo>
                  <a:lnTo>
                    <a:pt x="3382" y="1449"/>
                  </a:lnTo>
                  <a:lnTo>
                    <a:pt x="3611" y="1449"/>
                  </a:lnTo>
                  <a:lnTo>
                    <a:pt x="3611" y="1455"/>
                  </a:lnTo>
                  <a:lnTo>
                    <a:pt x="3651" y="1455"/>
                  </a:lnTo>
                  <a:lnTo>
                    <a:pt x="3651" y="1460"/>
                  </a:lnTo>
                  <a:lnTo>
                    <a:pt x="3833" y="1460"/>
                  </a:lnTo>
                  <a:lnTo>
                    <a:pt x="3833" y="1467"/>
                  </a:lnTo>
                  <a:lnTo>
                    <a:pt x="3838" y="1467"/>
                  </a:lnTo>
                  <a:lnTo>
                    <a:pt x="3838" y="1473"/>
                  </a:lnTo>
                  <a:lnTo>
                    <a:pt x="3904" y="1473"/>
                  </a:lnTo>
                  <a:lnTo>
                    <a:pt x="3904" y="1478"/>
                  </a:lnTo>
                  <a:lnTo>
                    <a:pt x="3962" y="1478"/>
                  </a:lnTo>
                  <a:lnTo>
                    <a:pt x="3962" y="1484"/>
                  </a:lnTo>
                  <a:lnTo>
                    <a:pt x="3978" y="1484"/>
                  </a:lnTo>
                  <a:lnTo>
                    <a:pt x="3978" y="1491"/>
                  </a:lnTo>
                  <a:lnTo>
                    <a:pt x="4071" y="1491"/>
                  </a:lnTo>
                  <a:lnTo>
                    <a:pt x="4071" y="1496"/>
                  </a:lnTo>
                  <a:lnTo>
                    <a:pt x="4198" y="1496"/>
                  </a:lnTo>
                  <a:lnTo>
                    <a:pt x="4198" y="1502"/>
                  </a:lnTo>
                  <a:lnTo>
                    <a:pt x="4270" y="1502"/>
                  </a:lnTo>
                  <a:lnTo>
                    <a:pt x="4270" y="1509"/>
                  </a:lnTo>
                  <a:lnTo>
                    <a:pt x="4284" y="1509"/>
                  </a:lnTo>
                  <a:lnTo>
                    <a:pt x="4284" y="1513"/>
                  </a:lnTo>
                  <a:lnTo>
                    <a:pt x="4496" y="1513"/>
                  </a:lnTo>
                  <a:lnTo>
                    <a:pt x="4496" y="1520"/>
                  </a:lnTo>
                  <a:lnTo>
                    <a:pt x="4503" y="1520"/>
                  </a:lnTo>
                  <a:lnTo>
                    <a:pt x="4503" y="1526"/>
                  </a:lnTo>
                  <a:lnTo>
                    <a:pt x="4546" y="1526"/>
                  </a:lnTo>
                  <a:lnTo>
                    <a:pt x="4546" y="1533"/>
                  </a:lnTo>
                  <a:lnTo>
                    <a:pt x="4950" y="1533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145C9B52-0B3E-4B59-87D0-258343ED3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863" y="1541463"/>
              <a:ext cx="7858125" cy="2195513"/>
            </a:xfrm>
            <a:custGeom>
              <a:avLst/>
              <a:gdLst>
                <a:gd name="T0" fmla="*/ 39 w 4950"/>
                <a:gd name="T1" fmla="*/ 20 h 1383"/>
                <a:gd name="T2" fmla="*/ 67 w 4950"/>
                <a:gd name="T3" fmla="*/ 46 h 1383"/>
                <a:gd name="T4" fmla="*/ 93 w 4950"/>
                <a:gd name="T5" fmla="*/ 66 h 1383"/>
                <a:gd name="T6" fmla="*/ 122 w 4950"/>
                <a:gd name="T7" fmla="*/ 97 h 1383"/>
                <a:gd name="T8" fmla="*/ 144 w 4950"/>
                <a:gd name="T9" fmla="*/ 123 h 1383"/>
                <a:gd name="T10" fmla="*/ 163 w 4950"/>
                <a:gd name="T11" fmla="*/ 147 h 1383"/>
                <a:gd name="T12" fmla="*/ 184 w 4950"/>
                <a:gd name="T13" fmla="*/ 170 h 1383"/>
                <a:gd name="T14" fmla="*/ 206 w 4950"/>
                <a:gd name="T15" fmla="*/ 203 h 1383"/>
                <a:gd name="T16" fmla="*/ 222 w 4950"/>
                <a:gd name="T17" fmla="*/ 236 h 1383"/>
                <a:gd name="T18" fmla="*/ 241 w 4950"/>
                <a:gd name="T19" fmla="*/ 261 h 1383"/>
                <a:gd name="T20" fmla="*/ 260 w 4950"/>
                <a:gd name="T21" fmla="*/ 289 h 1383"/>
                <a:gd name="T22" fmla="*/ 284 w 4950"/>
                <a:gd name="T23" fmla="*/ 324 h 1383"/>
                <a:gd name="T24" fmla="*/ 301 w 4950"/>
                <a:gd name="T25" fmla="*/ 358 h 1383"/>
                <a:gd name="T26" fmla="*/ 315 w 4950"/>
                <a:gd name="T27" fmla="*/ 381 h 1383"/>
                <a:gd name="T28" fmla="*/ 346 w 4950"/>
                <a:gd name="T29" fmla="*/ 405 h 1383"/>
                <a:gd name="T30" fmla="*/ 370 w 4950"/>
                <a:gd name="T31" fmla="*/ 432 h 1383"/>
                <a:gd name="T32" fmla="*/ 387 w 4950"/>
                <a:gd name="T33" fmla="*/ 463 h 1383"/>
                <a:gd name="T34" fmla="*/ 406 w 4950"/>
                <a:gd name="T35" fmla="*/ 492 h 1383"/>
                <a:gd name="T36" fmla="*/ 425 w 4950"/>
                <a:gd name="T37" fmla="*/ 519 h 1383"/>
                <a:gd name="T38" fmla="*/ 449 w 4950"/>
                <a:gd name="T39" fmla="*/ 547 h 1383"/>
                <a:gd name="T40" fmla="*/ 473 w 4950"/>
                <a:gd name="T41" fmla="*/ 577 h 1383"/>
                <a:gd name="T42" fmla="*/ 504 w 4950"/>
                <a:gd name="T43" fmla="*/ 600 h 1383"/>
                <a:gd name="T44" fmla="*/ 530 w 4950"/>
                <a:gd name="T45" fmla="*/ 624 h 1383"/>
                <a:gd name="T46" fmla="*/ 566 w 4950"/>
                <a:gd name="T47" fmla="*/ 655 h 1383"/>
                <a:gd name="T48" fmla="*/ 590 w 4950"/>
                <a:gd name="T49" fmla="*/ 685 h 1383"/>
                <a:gd name="T50" fmla="*/ 626 w 4950"/>
                <a:gd name="T51" fmla="*/ 701 h 1383"/>
                <a:gd name="T52" fmla="*/ 661 w 4950"/>
                <a:gd name="T53" fmla="*/ 721 h 1383"/>
                <a:gd name="T54" fmla="*/ 721 w 4950"/>
                <a:gd name="T55" fmla="*/ 738 h 1383"/>
                <a:gd name="T56" fmla="*/ 750 w 4950"/>
                <a:gd name="T57" fmla="*/ 761 h 1383"/>
                <a:gd name="T58" fmla="*/ 766 w 4950"/>
                <a:gd name="T59" fmla="*/ 780 h 1383"/>
                <a:gd name="T60" fmla="*/ 800 w 4950"/>
                <a:gd name="T61" fmla="*/ 804 h 1383"/>
                <a:gd name="T62" fmla="*/ 836 w 4950"/>
                <a:gd name="T63" fmla="*/ 824 h 1383"/>
                <a:gd name="T64" fmla="*/ 879 w 4950"/>
                <a:gd name="T65" fmla="*/ 850 h 1383"/>
                <a:gd name="T66" fmla="*/ 912 w 4950"/>
                <a:gd name="T67" fmla="*/ 866 h 1383"/>
                <a:gd name="T68" fmla="*/ 957 w 4950"/>
                <a:gd name="T69" fmla="*/ 887 h 1383"/>
                <a:gd name="T70" fmla="*/ 1007 w 4950"/>
                <a:gd name="T71" fmla="*/ 903 h 1383"/>
                <a:gd name="T72" fmla="*/ 1048 w 4950"/>
                <a:gd name="T73" fmla="*/ 925 h 1383"/>
                <a:gd name="T74" fmla="*/ 1086 w 4950"/>
                <a:gd name="T75" fmla="*/ 945 h 1383"/>
                <a:gd name="T76" fmla="*/ 1129 w 4950"/>
                <a:gd name="T77" fmla="*/ 967 h 1383"/>
                <a:gd name="T78" fmla="*/ 1186 w 4950"/>
                <a:gd name="T79" fmla="*/ 987 h 1383"/>
                <a:gd name="T80" fmla="*/ 1296 w 4950"/>
                <a:gd name="T81" fmla="*/ 1009 h 1383"/>
                <a:gd name="T82" fmla="*/ 1341 w 4950"/>
                <a:gd name="T83" fmla="*/ 1028 h 1383"/>
                <a:gd name="T84" fmla="*/ 1413 w 4950"/>
                <a:gd name="T85" fmla="*/ 1046 h 1383"/>
                <a:gd name="T86" fmla="*/ 1456 w 4950"/>
                <a:gd name="T87" fmla="*/ 1062 h 1383"/>
                <a:gd name="T88" fmla="*/ 1520 w 4950"/>
                <a:gd name="T89" fmla="*/ 1078 h 1383"/>
                <a:gd name="T90" fmla="*/ 1630 w 4950"/>
                <a:gd name="T91" fmla="*/ 1099 h 1383"/>
                <a:gd name="T92" fmla="*/ 1699 w 4950"/>
                <a:gd name="T93" fmla="*/ 1122 h 1383"/>
                <a:gd name="T94" fmla="*/ 1797 w 4950"/>
                <a:gd name="T95" fmla="*/ 1141 h 1383"/>
                <a:gd name="T96" fmla="*/ 1936 w 4950"/>
                <a:gd name="T97" fmla="*/ 1157 h 1383"/>
                <a:gd name="T98" fmla="*/ 2067 w 4950"/>
                <a:gd name="T99" fmla="*/ 1175 h 1383"/>
                <a:gd name="T100" fmla="*/ 2213 w 4950"/>
                <a:gd name="T101" fmla="*/ 1193 h 1383"/>
                <a:gd name="T102" fmla="*/ 2389 w 4950"/>
                <a:gd name="T103" fmla="*/ 1212 h 1383"/>
                <a:gd name="T104" fmla="*/ 2592 w 4950"/>
                <a:gd name="T105" fmla="*/ 1230 h 1383"/>
                <a:gd name="T106" fmla="*/ 2814 w 4950"/>
                <a:gd name="T107" fmla="*/ 1248 h 1383"/>
                <a:gd name="T108" fmla="*/ 2943 w 4950"/>
                <a:gd name="T109" fmla="*/ 1264 h 1383"/>
                <a:gd name="T110" fmla="*/ 3122 w 4950"/>
                <a:gd name="T111" fmla="*/ 1281 h 1383"/>
                <a:gd name="T112" fmla="*/ 3487 w 4950"/>
                <a:gd name="T113" fmla="*/ 1302 h 1383"/>
                <a:gd name="T114" fmla="*/ 3785 w 4950"/>
                <a:gd name="T115" fmla="*/ 1320 h 1383"/>
                <a:gd name="T116" fmla="*/ 3955 w 4950"/>
                <a:gd name="T117" fmla="*/ 1341 h 1383"/>
                <a:gd name="T118" fmla="*/ 4289 w 4950"/>
                <a:gd name="T119" fmla="*/ 1360 h 1383"/>
                <a:gd name="T120" fmla="*/ 4826 w 4950"/>
                <a:gd name="T121" fmla="*/ 138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50" h="1383">
                  <a:moveTo>
                    <a:pt x="0" y="0"/>
                  </a:moveTo>
                  <a:lnTo>
                    <a:pt x="19" y="0"/>
                  </a:lnTo>
                  <a:lnTo>
                    <a:pt x="19" y="4"/>
                  </a:lnTo>
                  <a:lnTo>
                    <a:pt x="27" y="4"/>
                  </a:lnTo>
                  <a:lnTo>
                    <a:pt x="27" y="7"/>
                  </a:lnTo>
                  <a:lnTo>
                    <a:pt x="31" y="7"/>
                  </a:lnTo>
                  <a:lnTo>
                    <a:pt x="31" y="12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9" y="20"/>
                  </a:lnTo>
                  <a:lnTo>
                    <a:pt x="39" y="23"/>
                  </a:lnTo>
                  <a:lnTo>
                    <a:pt x="43" y="23"/>
                  </a:lnTo>
                  <a:lnTo>
                    <a:pt x="43" y="34"/>
                  </a:lnTo>
                  <a:lnTo>
                    <a:pt x="48" y="34"/>
                  </a:lnTo>
                  <a:lnTo>
                    <a:pt x="48" y="37"/>
                  </a:lnTo>
                  <a:lnTo>
                    <a:pt x="50" y="37"/>
                  </a:lnTo>
                  <a:lnTo>
                    <a:pt x="50" y="39"/>
                  </a:lnTo>
                  <a:lnTo>
                    <a:pt x="55" y="39"/>
                  </a:lnTo>
                  <a:lnTo>
                    <a:pt x="55" y="42"/>
                  </a:lnTo>
                  <a:lnTo>
                    <a:pt x="62" y="42"/>
                  </a:lnTo>
                  <a:lnTo>
                    <a:pt x="62" y="46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79" y="47"/>
                  </a:lnTo>
                  <a:lnTo>
                    <a:pt x="79" y="54"/>
                  </a:lnTo>
                  <a:lnTo>
                    <a:pt x="84" y="54"/>
                  </a:lnTo>
                  <a:lnTo>
                    <a:pt x="84" y="57"/>
                  </a:lnTo>
                  <a:lnTo>
                    <a:pt x="86" y="57"/>
                  </a:lnTo>
                  <a:lnTo>
                    <a:pt x="86" y="62"/>
                  </a:lnTo>
                  <a:lnTo>
                    <a:pt x="89" y="62"/>
                  </a:lnTo>
                  <a:lnTo>
                    <a:pt x="89" y="65"/>
                  </a:lnTo>
                  <a:lnTo>
                    <a:pt x="91" y="65"/>
                  </a:lnTo>
                  <a:lnTo>
                    <a:pt x="91" y="66"/>
                  </a:lnTo>
                  <a:lnTo>
                    <a:pt x="93" y="66"/>
                  </a:lnTo>
                  <a:lnTo>
                    <a:pt x="93" y="76"/>
                  </a:lnTo>
                  <a:lnTo>
                    <a:pt x="96" y="76"/>
                  </a:lnTo>
                  <a:lnTo>
                    <a:pt x="96" y="81"/>
                  </a:lnTo>
                  <a:lnTo>
                    <a:pt x="105" y="81"/>
                  </a:lnTo>
                  <a:lnTo>
                    <a:pt x="105" y="84"/>
                  </a:lnTo>
                  <a:lnTo>
                    <a:pt x="108" y="84"/>
                  </a:lnTo>
                  <a:lnTo>
                    <a:pt x="108" y="87"/>
                  </a:lnTo>
                  <a:lnTo>
                    <a:pt x="113" y="87"/>
                  </a:lnTo>
                  <a:lnTo>
                    <a:pt x="113" y="92"/>
                  </a:lnTo>
                  <a:lnTo>
                    <a:pt x="115" y="92"/>
                  </a:lnTo>
                  <a:lnTo>
                    <a:pt x="115" y="97"/>
                  </a:lnTo>
                  <a:lnTo>
                    <a:pt x="122" y="97"/>
                  </a:lnTo>
                  <a:lnTo>
                    <a:pt x="122" y="100"/>
                  </a:lnTo>
                  <a:lnTo>
                    <a:pt x="124" y="100"/>
                  </a:lnTo>
                  <a:lnTo>
                    <a:pt x="124" y="107"/>
                  </a:lnTo>
                  <a:lnTo>
                    <a:pt x="127" y="107"/>
                  </a:lnTo>
                  <a:lnTo>
                    <a:pt x="127" y="112"/>
                  </a:lnTo>
                  <a:lnTo>
                    <a:pt x="129" y="112"/>
                  </a:lnTo>
                  <a:lnTo>
                    <a:pt x="129" y="115"/>
                  </a:lnTo>
                  <a:lnTo>
                    <a:pt x="132" y="115"/>
                  </a:lnTo>
                  <a:lnTo>
                    <a:pt x="132" y="120"/>
                  </a:lnTo>
                  <a:lnTo>
                    <a:pt x="139" y="120"/>
                  </a:lnTo>
                  <a:lnTo>
                    <a:pt x="139" y="123"/>
                  </a:lnTo>
                  <a:lnTo>
                    <a:pt x="144" y="123"/>
                  </a:lnTo>
                  <a:lnTo>
                    <a:pt x="144" y="128"/>
                  </a:lnTo>
                  <a:lnTo>
                    <a:pt x="146" y="128"/>
                  </a:lnTo>
                  <a:lnTo>
                    <a:pt x="146" y="131"/>
                  </a:lnTo>
                  <a:lnTo>
                    <a:pt x="148" y="131"/>
                  </a:lnTo>
                  <a:lnTo>
                    <a:pt x="148" y="136"/>
                  </a:lnTo>
                  <a:lnTo>
                    <a:pt x="151" y="136"/>
                  </a:lnTo>
                  <a:lnTo>
                    <a:pt x="151" y="139"/>
                  </a:lnTo>
                  <a:lnTo>
                    <a:pt x="153" y="139"/>
                  </a:lnTo>
                  <a:lnTo>
                    <a:pt x="153" y="145"/>
                  </a:lnTo>
                  <a:lnTo>
                    <a:pt x="155" y="145"/>
                  </a:lnTo>
                  <a:lnTo>
                    <a:pt x="155" y="147"/>
                  </a:lnTo>
                  <a:lnTo>
                    <a:pt x="163" y="147"/>
                  </a:lnTo>
                  <a:lnTo>
                    <a:pt x="163" y="153"/>
                  </a:lnTo>
                  <a:lnTo>
                    <a:pt x="165" y="153"/>
                  </a:lnTo>
                  <a:lnTo>
                    <a:pt x="165" y="155"/>
                  </a:lnTo>
                  <a:lnTo>
                    <a:pt x="167" y="155"/>
                  </a:lnTo>
                  <a:lnTo>
                    <a:pt x="167" y="158"/>
                  </a:lnTo>
                  <a:lnTo>
                    <a:pt x="172" y="158"/>
                  </a:lnTo>
                  <a:lnTo>
                    <a:pt x="172" y="165"/>
                  </a:lnTo>
                  <a:lnTo>
                    <a:pt x="177" y="165"/>
                  </a:lnTo>
                  <a:lnTo>
                    <a:pt x="177" y="166"/>
                  </a:lnTo>
                  <a:lnTo>
                    <a:pt x="182" y="166"/>
                  </a:lnTo>
                  <a:lnTo>
                    <a:pt x="182" y="170"/>
                  </a:lnTo>
                  <a:lnTo>
                    <a:pt x="184" y="170"/>
                  </a:lnTo>
                  <a:lnTo>
                    <a:pt x="184" y="176"/>
                  </a:lnTo>
                  <a:lnTo>
                    <a:pt x="189" y="176"/>
                  </a:lnTo>
                  <a:lnTo>
                    <a:pt x="189" y="181"/>
                  </a:lnTo>
                  <a:lnTo>
                    <a:pt x="191" y="181"/>
                  </a:lnTo>
                  <a:lnTo>
                    <a:pt x="191" y="186"/>
                  </a:lnTo>
                  <a:lnTo>
                    <a:pt x="194" y="186"/>
                  </a:lnTo>
                  <a:lnTo>
                    <a:pt x="194" y="192"/>
                  </a:lnTo>
                  <a:lnTo>
                    <a:pt x="196" y="192"/>
                  </a:lnTo>
                  <a:lnTo>
                    <a:pt x="196" y="197"/>
                  </a:lnTo>
                  <a:lnTo>
                    <a:pt x="203" y="197"/>
                  </a:lnTo>
                  <a:lnTo>
                    <a:pt x="203" y="203"/>
                  </a:lnTo>
                  <a:lnTo>
                    <a:pt x="206" y="203"/>
                  </a:lnTo>
                  <a:lnTo>
                    <a:pt x="206" y="205"/>
                  </a:lnTo>
                  <a:lnTo>
                    <a:pt x="208" y="205"/>
                  </a:lnTo>
                  <a:lnTo>
                    <a:pt x="208" y="211"/>
                  </a:lnTo>
                  <a:lnTo>
                    <a:pt x="210" y="211"/>
                  </a:lnTo>
                  <a:lnTo>
                    <a:pt x="210" y="223"/>
                  </a:lnTo>
                  <a:lnTo>
                    <a:pt x="213" y="223"/>
                  </a:lnTo>
                  <a:lnTo>
                    <a:pt x="213" y="224"/>
                  </a:lnTo>
                  <a:lnTo>
                    <a:pt x="215" y="224"/>
                  </a:lnTo>
                  <a:lnTo>
                    <a:pt x="215" y="228"/>
                  </a:lnTo>
                  <a:lnTo>
                    <a:pt x="218" y="228"/>
                  </a:lnTo>
                  <a:lnTo>
                    <a:pt x="218" y="236"/>
                  </a:lnTo>
                  <a:lnTo>
                    <a:pt x="222" y="236"/>
                  </a:lnTo>
                  <a:lnTo>
                    <a:pt x="222" y="242"/>
                  </a:lnTo>
                  <a:lnTo>
                    <a:pt x="225" y="242"/>
                  </a:lnTo>
                  <a:lnTo>
                    <a:pt x="225" y="247"/>
                  </a:lnTo>
                  <a:lnTo>
                    <a:pt x="227" y="247"/>
                  </a:lnTo>
                  <a:lnTo>
                    <a:pt x="227" y="250"/>
                  </a:lnTo>
                  <a:lnTo>
                    <a:pt x="229" y="250"/>
                  </a:lnTo>
                  <a:lnTo>
                    <a:pt x="229" y="255"/>
                  </a:lnTo>
                  <a:lnTo>
                    <a:pt x="232" y="255"/>
                  </a:lnTo>
                  <a:lnTo>
                    <a:pt x="232" y="258"/>
                  </a:lnTo>
                  <a:lnTo>
                    <a:pt x="234" y="258"/>
                  </a:lnTo>
                  <a:lnTo>
                    <a:pt x="234" y="261"/>
                  </a:lnTo>
                  <a:lnTo>
                    <a:pt x="241" y="261"/>
                  </a:lnTo>
                  <a:lnTo>
                    <a:pt x="241" y="265"/>
                  </a:lnTo>
                  <a:lnTo>
                    <a:pt x="244" y="265"/>
                  </a:lnTo>
                  <a:lnTo>
                    <a:pt x="244" y="269"/>
                  </a:lnTo>
                  <a:lnTo>
                    <a:pt x="246" y="269"/>
                  </a:lnTo>
                  <a:lnTo>
                    <a:pt x="246" y="273"/>
                  </a:lnTo>
                  <a:lnTo>
                    <a:pt x="249" y="273"/>
                  </a:lnTo>
                  <a:lnTo>
                    <a:pt x="249" y="274"/>
                  </a:lnTo>
                  <a:lnTo>
                    <a:pt x="253" y="274"/>
                  </a:lnTo>
                  <a:lnTo>
                    <a:pt x="253" y="278"/>
                  </a:lnTo>
                  <a:lnTo>
                    <a:pt x="256" y="278"/>
                  </a:lnTo>
                  <a:lnTo>
                    <a:pt x="256" y="289"/>
                  </a:lnTo>
                  <a:lnTo>
                    <a:pt x="260" y="289"/>
                  </a:lnTo>
                  <a:lnTo>
                    <a:pt x="260" y="294"/>
                  </a:lnTo>
                  <a:lnTo>
                    <a:pt x="263" y="294"/>
                  </a:lnTo>
                  <a:lnTo>
                    <a:pt x="263" y="300"/>
                  </a:lnTo>
                  <a:lnTo>
                    <a:pt x="268" y="300"/>
                  </a:lnTo>
                  <a:lnTo>
                    <a:pt x="268" y="308"/>
                  </a:lnTo>
                  <a:lnTo>
                    <a:pt x="270" y="308"/>
                  </a:lnTo>
                  <a:lnTo>
                    <a:pt x="270" y="311"/>
                  </a:lnTo>
                  <a:lnTo>
                    <a:pt x="272" y="311"/>
                  </a:lnTo>
                  <a:lnTo>
                    <a:pt x="272" y="319"/>
                  </a:lnTo>
                  <a:lnTo>
                    <a:pt x="275" y="319"/>
                  </a:lnTo>
                  <a:lnTo>
                    <a:pt x="275" y="324"/>
                  </a:lnTo>
                  <a:lnTo>
                    <a:pt x="284" y="324"/>
                  </a:lnTo>
                  <a:lnTo>
                    <a:pt x="284" y="331"/>
                  </a:lnTo>
                  <a:lnTo>
                    <a:pt x="287" y="331"/>
                  </a:lnTo>
                  <a:lnTo>
                    <a:pt x="287" y="336"/>
                  </a:lnTo>
                  <a:lnTo>
                    <a:pt x="289" y="336"/>
                  </a:lnTo>
                  <a:lnTo>
                    <a:pt x="289" y="342"/>
                  </a:lnTo>
                  <a:lnTo>
                    <a:pt x="291" y="342"/>
                  </a:lnTo>
                  <a:lnTo>
                    <a:pt x="291" y="350"/>
                  </a:lnTo>
                  <a:lnTo>
                    <a:pt x="294" y="350"/>
                  </a:lnTo>
                  <a:lnTo>
                    <a:pt x="294" y="353"/>
                  </a:lnTo>
                  <a:lnTo>
                    <a:pt x="296" y="353"/>
                  </a:lnTo>
                  <a:lnTo>
                    <a:pt x="296" y="358"/>
                  </a:lnTo>
                  <a:lnTo>
                    <a:pt x="301" y="358"/>
                  </a:lnTo>
                  <a:lnTo>
                    <a:pt x="301" y="361"/>
                  </a:lnTo>
                  <a:lnTo>
                    <a:pt x="303" y="361"/>
                  </a:lnTo>
                  <a:lnTo>
                    <a:pt x="303" y="369"/>
                  </a:lnTo>
                  <a:lnTo>
                    <a:pt x="306" y="369"/>
                  </a:lnTo>
                  <a:lnTo>
                    <a:pt x="306" y="373"/>
                  </a:lnTo>
                  <a:lnTo>
                    <a:pt x="308" y="373"/>
                  </a:lnTo>
                  <a:lnTo>
                    <a:pt x="308" y="374"/>
                  </a:lnTo>
                  <a:lnTo>
                    <a:pt x="311" y="374"/>
                  </a:lnTo>
                  <a:lnTo>
                    <a:pt x="311" y="377"/>
                  </a:lnTo>
                  <a:lnTo>
                    <a:pt x="313" y="377"/>
                  </a:lnTo>
                  <a:lnTo>
                    <a:pt x="313" y="381"/>
                  </a:lnTo>
                  <a:lnTo>
                    <a:pt x="315" y="381"/>
                  </a:lnTo>
                  <a:lnTo>
                    <a:pt x="315" y="384"/>
                  </a:lnTo>
                  <a:lnTo>
                    <a:pt x="330" y="384"/>
                  </a:lnTo>
                  <a:lnTo>
                    <a:pt x="330" y="389"/>
                  </a:lnTo>
                  <a:lnTo>
                    <a:pt x="334" y="389"/>
                  </a:lnTo>
                  <a:lnTo>
                    <a:pt x="334" y="394"/>
                  </a:lnTo>
                  <a:lnTo>
                    <a:pt x="337" y="394"/>
                  </a:lnTo>
                  <a:lnTo>
                    <a:pt x="337" y="400"/>
                  </a:lnTo>
                  <a:lnTo>
                    <a:pt x="342" y="400"/>
                  </a:lnTo>
                  <a:lnTo>
                    <a:pt x="342" y="403"/>
                  </a:lnTo>
                  <a:lnTo>
                    <a:pt x="344" y="403"/>
                  </a:lnTo>
                  <a:lnTo>
                    <a:pt x="344" y="405"/>
                  </a:lnTo>
                  <a:lnTo>
                    <a:pt x="346" y="405"/>
                  </a:lnTo>
                  <a:lnTo>
                    <a:pt x="346" y="408"/>
                  </a:lnTo>
                  <a:lnTo>
                    <a:pt x="349" y="408"/>
                  </a:lnTo>
                  <a:lnTo>
                    <a:pt x="349" y="411"/>
                  </a:lnTo>
                  <a:lnTo>
                    <a:pt x="351" y="411"/>
                  </a:lnTo>
                  <a:lnTo>
                    <a:pt x="351" y="413"/>
                  </a:lnTo>
                  <a:lnTo>
                    <a:pt x="354" y="413"/>
                  </a:lnTo>
                  <a:lnTo>
                    <a:pt x="354" y="416"/>
                  </a:lnTo>
                  <a:lnTo>
                    <a:pt x="361" y="416"/>
                  </a:lnTo>
                  <a:lnTo>
                    <a:pt x="361" y="427"/>
                  </a:lnTo>
                  <a:lnTo>
                    <a:pt x="368" y="427"/>
                  </a:lnTo>
                  <a:lnTo>
                    <a:pt x="368" y="432"/>
                  </a:lnTo>
                  <a:lnTo>
                    <a:pt x="370" y="432"/>
                  </a:lnTo>
                  <a:lnTo>
                    <a:pt x="370" y="443"/>
                  </a:lnTo>
                  <a:lnTo>
                    <a:pt x="373" y="443"/>
                  </a:lnTo>
                  <a:lnTo>
                    <a:pt x="373" y="447"/>
                  </a:lnTo>
                  <a:lnTo>
                    <a:pt x="375" y="447"/>
                  </a:lnTo>
                  <a:lnTo>
                    <a:pt x="375" y="450"/>
                  </a:lnTo>
                  <a:lnTo>
                    <a:pt x="380" y="450"/>
                  </a:lnTo>
                  <a:lnTo>
                    <a:pt x="380" y="453"/>
                  </a:lnTo>
                  <a:lnTo>
                    <a:pt x="382" y="453"/>
                  </a:lnTo>
                  <a:lnTo>
                    <a:pt x="382" y="461"/>
                  </a:lnTo>
                  <a:lnTo>
                    <a:pt x="385" y="461"/>
                  </a:lnTo>
                  <a:lnTo>
                    <a:pt x="385" y="463"/>
                  </a:lnTo>
                  <a:lnTo>
                    <a:pt x="387" y="463"/>
                  </a:lnTo>
                  <a:lnTo>
                    <a:pt x="387" y="466"/>
                  </a:lnTo>
                  <a:lnTo>
                    <a:pt x="389" y="466"/>
                  </a:lnTo>
                  <a:lnTo>
                    <a:pt x="389" y="473"/>
                  </a:lnTo>
                  <a:lnTo>
                    <a:pt x="392" y="473"/>
                  </a:lnTo>
                  <a:lnTo>
                    <a:pt x="392" y="477"/>
                  </a:lnTo>
                  <a:lnTo>
                    <a:pt x="394" y="477"/>
                  </a:lnTo>
                  <a:lnTo>
                    <a:pt x="394" y="481"/>
                  </a:lnTo>
                  <a:lnTo>
                    <a:pt x="396" y="481"/>
                  </a:lnTo>
                  <a:lnTo>
                    <a:pt x="396" y="489"/>
                  </a:lnTo>
                  <a:lnTo>
                    <a:pt x="401" y="489"/>
                  </a:lnTo>
                  <a:lnTo>
                    <a:pt x="401" y="492"/>
                  </a:lnTo>
                  <a:lnTo>
                    <a:pt x="406" y="492"/>
                  </a:lnTo>
                  <a:lnTo>
                    <a:pt x="406" y="493"/>
                  </a:lnTo>
                  <a:lnTo>
                    <a:pt x="408" y="493"/>
                  </a:lnTo>
                  <a:lnTo>
                    <a:pt x="408" y="497"/>
                  </a:lnTo>
                  <a:lnTo>
                    <a:pt x="411" y="497"/>
                  </a:lnTo>
                  <a:lnTo>
                    <a:pt x="411" y="505"/>
                  </a:lnTo>
                  <a:lnTo>
                    <a:pt x="416" y="505"/>
                  </a:lnTo>
                  <a:lnTo>
                    <a:pt x="416" y="508"/>
                  </a:lnTo>
                  <a:lnTo>
                    <a:pt x="420" y="508"/>
                  </a:lnTo>
                  <a:lnTo>
                    <a:pt x="420" y="513"/>
                  </a:lnTo>
                  <a:lnTo>
                    <a:pt x="423" y="513"/>
                  </a:lnTo>
                  <a:lnTo>
                    <a:pt x="423" y="519"/>
                  </a:lnTo>
                  <a:lnTo>
                    <a:pt x="425" y="519"/>
                  </a:lnTo>
                  <a:lnTo>
                    <a:pt x="425" y="522"/>
                  </a:lnTo>
                  <a:lnTo>
                    <a:pt x="428" y="522"/>
                  </a:lnTo>
                  <a:lnTo>
                    <a:pt x="428" y="524"/>
                  </a:lnTo>
                  <a:lnTo>
                    <a:pt x="430" y="524"/>
                  </a:lnTo>
                  <a:lnTo>
                    <a:pt x="430" y="527"/>
                  </a:lnTo>
                  <a:lnTo>
                    <a:pt x="432" y="527"/>
                  </a:lnTo>
                  <a:lnTo>
                    <a:pt x="432" y="539"/>
                  </a:lnTo>
                  <a:lnTo>
                    <a:pt x="435" y="539"/>
                  </a:lnTo>
                  <a:lnTo>
                    <a:pt x="435" y="542"/>
                  </a:lnTo>
                  <a:lnTo>
                    <a:pt x="442" y="542"/>
                  </a:lnTo>
                  <a:lnTo>
                    <a:pt x="442" y="547"/>
                  </a:lnTo>
                  <a:lnTo>
                    <a:pt x="449" y="547"/>
                  </a:lnTo>
                  <a:lnTo>
                    <a:pt x="449" y="550"/>
                  </a:lnTo>
                  <a:lnTo>
                    <a:pt x="451" y="550"/>
                  </a:lnTo>
                  <a:lnTo>
                    <a:pt x="451" y="563"/>
                  </a:lnTo>
                  <a:lnTo>
                    <a:pt x="454" y="563"/>
                  </a:lnTo>
                  <a:lnTo>
                    <a:pt x="454" y="569"/>
                  </a:lnTo>
                  <a:lnTo>
                    <a:pt x="456" y="569"/>
                  </a:lnTo>
                  <a:lnTo>
                    <a:pt x="456" y="571"/>
                  </a:lnTo>
                  <a:lnTo>
                    <a:pt x="461" y="571"/>
                  </a:lnTo>
                  <a:lnTo>
                    <a:pt x="461" y="574"/>
                  </a:lnTo>
                  <a:lnTo>
                    <a:pt x="463" y="574"/>
                  </a:lnTo>
                  <a:lnTo>
                    <a:pt x="463" y="577"/>
                  </a:lnTo>
                  <a:lnTo>
                    <a:pt x="473" y="577"/>
                  </a:lnTo>
                  <a:lnTo>
                    <a:pt x="473" y="580"/>
                  </a:lnTo>
                  <a:lnTo>
                    <a:pt x="475" y="580"/>
                  </a:lnTo>
                  <a:lnTo>
                    <a:pt x="475" y="585"/>
                  </a:lnTo>
                  <a:lnTo>
                    <a:pt x="485" y="585"/>
                  </a:lnTo>
                  <a:lnTo>
                    <a:pt x="485" y="589"/>
                  </a:lnTo>
                  <a:lnTo>
                    <a:pt x="487" y="589"/>
                  </a:lnTo>
                  <a:lnTo>
                    <a:pt x="487" y="590"/>
                  </a:lnTo>
                  <a:lnTo>
                    <a:pt x="494" y="590"/>
                  </a:lnTo>
                  <a:lnTo>
                    <a:pt x="494" y="593"/>
                  </a:lnTo>
                  <a:lnTo>
                    <a:pt x="499" y="593"/>
                  </a:lnTo>
                  <a:lnTo>
                    <a:pt x="499" y="600"/>
                  </a:lnTo>
                  <a:lnTo>
                    <a:pt x="504" y="600"/>
                  </a:lnTo>
                  <a:lnTo>
                    <a:pt x="504" y="601"/>
                  </a:lnTo>
                  <a:lnTo>
                    <a:pt x="509" y="601"/>
                  </a:lnTo>
                  <a:lnTo>
                    <a:pt x="509" y="608"/>
                  </a:lnTo>
                  <a:lnTo>
                    <a:pt x="511" y="608"/>
                  </a:lnTo>
                  <a:lnTo>
                    <a:pt x="511" y="611"/>
                  </a:lnTo>
                  <a:lnTo>
                    <a:pt x="523" y="611"/>
                  </a:lnTo>
                  <a:lnTo>
                    <a:pt x="523" y="613"/>
                  </a:lnTo>
                  <a:lnTo>
                    <a:pt x="525" y="613"/>
                  </a:lnTo>
                  <a:lnTo>
                    <a:pt x="525" y="619"/>
                  </a:lnTo>
                  <a:lnTo>
                    <a:pt x="528" y="619"/>
                  </a:lnTo>
                  <a:lnTo>
                    <a:pt x="528" y="624"/>
                  </a:lnTo>
                  <a:lnTo>
                    <a:pt x="530" y="624"/>
                  </a:lnTo>
                  <a:lnTo>
                    <a:pt x="530" y="630"/>
                  </a:lnTo>
                  <a:lnTo>
                    <a:pt x="535" y="630"/>
                  </a:lnTo>
                  <a:lnTo>
                    <a:pt x="535" y="635"/>
                  </a:lnTo>
                  <a:lnTo>
                    <a:pt x="552" y="635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54" y="650"/>
                  </a:lnTo>
                  <a:lnTo>
                    <a:pt x="559" y="650"/>
                  </a:lnTo>
                  <a:lnTo>
                    <a:pt x="559" y="651"/>
                  </a:lnTo>
                  <a:lnTo>
                    <a:pt x="564" y="651"/>
                  </a:lnTo>
                  <a:lnTo>
                    <a:pt x="564" y="655"/>
                  </a:lnTo>
                  <a:lnTo>
                    <a:pt x="566" y="655"/>
                  </a:lnTo>
                  <a:lnTo>
                    <a:pt x="566" y="661"/>
                  </a:lnTo>
                  <a:lnTo>
                    <a:pt x="568" y="661"/>
                  </a:lnTo>
                  <a:lnTo>
                    <a:pt x="568" y="663"/>
                  </a:lnTo>
                  <a:lnTo>
                    <a:pt x="571" y="663"/>
                  </a:lnTo>
                  <a:lnTo>
                    <a:pt x="571" y="669"/>
                  </a:lnTo>
                  <a:lnTo>
                    <a:pt x="573" y="669"/>
                  </a:lnTo>
                  <a:lnTo>
                    <a:pt x="573" y="677"/>
                  </a:lnTo>
                  <a:lnTo>
                    <a:pt x="578" y="677"/>
                  </a:lnTo>
                  <a:lnTo>
                    <a:pt x="578" y="682"/>
                  </a:lnTo>
                  <a:lnTo>
                    <a:pt x="580" y="682"/>
                  </a:lnTo>
                  <a:lnTo>
                    <a:pt x="580" y="685"/>
                  </a:lnTo>
                  <a:lnTo>
                    <a:pt x="590" y="685"/>
                  </a:lnTo>
                  <a:lnTo>
                    <a:pt x="590" y="688"/>
                  </a:lnTo>
                  <a:lnTo>
                    <a:pt x="599" y="688"/>
                  </a:lnTo>
                  <a:lnTo>
                    <a:pt x="599" y="692"/>
                  </a:lnTo>
                  <a:lnTo>
                    <a:pt x="604" y="692"/>
                  </a:lnTo>
                  <a:lnTo>
                    <a:pt x="604" y="693"/>
                  </a:lnTo>
                  <a:lnTo>
                    <a:pt x="606" y="693"/>
                  </a:lnTo>
                  <a:lnTo>
                    <a:pt x="606" y="696"/>
                  </a:lnTo>
                  <a:lnTo>
                    <a:pt x="609" y="696"/>
                  </a:lnTo>
                  <a:lnTo>
                    <a:pt x="609" y="700"/>
                  </a:lnTo>
                  <a:lnTo>
                    <a:pt x="618" y="700"/>
                  </a:lnTo>
                  <a:lnTo>
                    <a:pt x="618" y="701"/>
                  </a:lnTo>
                  <a:lnTo>
                    <a:pt x="626" y="701"/>
                  </a:lnTo>
                  <a:lnTo>
                    <a:pt x="626" y="705"/>
                  </a:lnTo>
                  <a:lnTo>
                    <a:pt x="630" y="705"/>
                  </a:lnTo>
                  <a:lnTo>
                    <a:pt x="630" y="708"/>
                  </a:lnTo>
                  <a:lnTo>
                    <a:pt x="640" y="708"/>
                  </a:lnTo>
                  <a:lnTo>
                    <a:pt x="640" y="713"/>
                  </a:lnTo>
                  <a:lnTo>
                    <a:pt x="645" y="713"/>
                  </a:lnTo>
                  <a:lnTo>
                    <a:pt x="645" y="716"/>
                  </a:lnTo>
                  <a:lnTo>
                    <a:pt x="647" y="716"/>
                  </a:lnTo>
                  <a:lnTo>
                    <a:pt x="647" y="719"/>
                  </a:lnTo>
                  <a:lnTo>
                    <a:pt x="659" y="719"/>
                  </a:lnTo>
                  <a:lnTo>
                    <a:pt x="659" y="721"/>
                  </a:lnTo>
                  <a:lnTo>
                    <a:pt x="661" y="721"/>
                  </a:lnTo>
                  <a:lnTo>
                    <a:pt x="661" y="724"/>
                  </a:lnTo>
                  <a:lnTo>
                    <a:pt x="664" y="724"/>
                  </a:lnTo>
                  <a:lnTo>
                    <a:pt x="664" y="727"/>
                  </a:lnTo>
                  <a:lnTo>
                    <a:pt x="669" y="727"/>
                  </a:lnTo>
                  <a:lnTo>
                    <a:pt x="669" y="730"/>
                  </a:lnTo>
                  <a:lnTo>
                    <a:pt x="680" y="730"/>
                  </a:lnTo>
                  <a:lnTo>
                    <a:pt x="680" y="732"/>
                  </a:lnTo>
                  <a:lnTo>
                    <a:pt x="685" y="732"/>
                  </a:lnTo>
                  <a:lnTo>
                    <a:pt x="685" y="735"/>
                  </a:lnTo>
                  <a:lnTo>
                    <a:pt x="688" y="735"/>
                  </a:lnTo>
                  <a:lnTo>
                    <a:pt x="688" y="738"/>
                  </a:lnTo>
                  <a:lnTo>
                    <a:pt x="721" y="738"/>
                  </a:lnTo>
                  <a:lnTo>
                    <a:pt x="721" y="742"/>
                  </a:lnTo>
                  <a:lnTo>
                    <a:pt x="723" y="742"/>
                  </a:lnTo>
                  <a:lnTo>
                    <a:pt x="723" y="746"/>
                  </a:lnTo>
                  <a:lnTo>
                    <a:pt x="726" y="746"/>
                  </a:lnTo>
                  <a:lnTo>
                    <a:pt x="726" y="750"/>
                  </a:lnTo>
                  <a:lnTo>
                    <a:pt x="728" y="750"/>
                  </a:lnTo>
                  <a:lnTo>
                    <a:pt x="728" y="751"/>
                  </a:lnTo>
                  <a:lnTo>
                    <a:pt x="731" y="751"/>
                  </a:lnTo>
                  <a:lnTo>
                    <a:pt x="731" y="754"/>
                  </a:lnTo>
                  <a:lnTo>
                    <a:pt x="740" y="754"/>
                  </a:lnTo>
                  <a:lnTo>
                    <a:pt x="740" y="761"/>
                  </a:lnTo>
                  <a:lnTo>
                    <a:pt x="750" y="761"/>
                  </a:lnTo>
                  <a:lnTo>
                    <a:pt x="750" y="763"/>
                  </a:lnTo>
                  <a:lnTo>
                    <a:pt x="752" y="763"/>
                  </a:lnTo>
                  <a:lnTo>
                    <a:pt x="752" y="769"/>
                  </a:lnTo>
                  <a:lnTo>
                    <a:pt x="757" y="769"/>
                  </a:lnTo>
                  <a:lnTo>
                    <a:pt x="757" y="772"/>
                  </a:lnTo>
                  <a:lnTo>
                    <a:pt x="759" y="772"/>
                  </a:lnTo>
                  <a:lnTo>
                    <a:pt x="759" y="774"/>
                  </a:lnTo>
                  <a:lnTo>
                    <a:pt x="762" y="774"/>
                  </a:lnTo>
                  <a:lnTo>
                    <a:pt x="762" y="777"/>
                  </a:lnTo>
                  <a:lnTo>
                    <a:pt x="764" y="777"/>
                  </a:lnTo>
                  <a:lnTo>
                    <a:pt x="764" y="780"/>
                  </a:lnTo>
                  <a:lnTo>
                    <a:pt x="766" y="780"/>
                  </a:lnTo>
                  <a:lnTo>
                    <a:pt x="766" y="788"/>
                  </a:lnTo>
                  <a:lnTo>
                    <a:pt x="769" y="788"/>
                  </a:lnTo>
                  <a:lnTo>
                    <a:pt x="769" y="792"/>
                  </a:lnTo>
                  <a:lnTo>
                    <a:pt x="776" y="792"/>
                  </a:lnTo>
                  <a:lnTo>
                    <a:pt x="776" y="793"/>
                  </a:lnTo>
                  <a:lnTo>
                    <a:pt x="785" y="793"/>
                  </a:lnTo>
                  <a:lnTo>
                    <a:pt x="785" y="796"/>
                  </a:lnTo>
                  <a:lnTo>
                    <a:pt x="790" y="796"/>
                  </a:lnTo>
                  <a:lnTo>
                    <a:pt x="790" y="800"/>
                  </a:lnTo>
                  <a:lnTo>
                    <a:pt x="797" y="800"/>
                  </a:lnTo>
                  <a:lnTo>
                    <a:pt x="797" y="804"/>
                  </a:lnTo>
                  <a:lnTo>
                    <a:pt x="800" y="804"/>
                  </a:lnTo>
                  <a:lnTo>
                    <a:pt x="800" y="808"/>
                  </a:lnTo>
                  <a:lnTo>
                    <a:pt x="802" y="808"/>
                  </a:lnTo>
                  <a:lnTo>
                    <a:pt x="802" y="811"/>
                  </a:lnTo>
                  <a:lnTo>
                    <a:pt x="809" y="811"/>
                  </a:lnTo>
                  <a:lnTo>
                    <a:pt x="809" y="812"/>
                  </a:lnTo>
                  <a:lnTo>
                    <a:pt x="819" y="812"/>
                  </a:lnTo>
                  <a:lnTo>
                    <a:pt x="819" y="816"/>
                  </a:lnTo>
                  <a:lnTo>
                    <a:pt x="821" y="816"/>
                  </a:lnTo>
                  <a:lnTo>
                    <a:pt x="821" y="819"/>
                  </a:lnTo>
                  <a:lnTo>
                    <a:pt x="826" y="819"/>
                  </a:lnTo>
                  <a:lnTo>
                    <a:pt x="826" y="824"/>
                  </a:lnTo>
                  <a:lnTo>
                    <a:pt x="836" y="824"/>
                  </a:lnTo>
                  <a:lnTo>
                    <a:pt x="836" y="830"/>
                  </a:lnTo>
                  <a:lnTo>
                    <a:pt x="845" y="830"/>
                  </a:lnTo>
                  <a:lnTo>
                    <a:pt x="845" y="833"/>
                  </a:lnTo>
                  <a:lnTo>
                    <a:pt x="850" y="833"/>
                  </a:lnTo>
                  <a:lnTo>
                    <a:pt x="850" y="835"/>
                  </a:lnTo>
                  <a:lnTo>
                    <a:pt x="864" y="835"/>
                  </a:lnTo>
                  <a:lnTo>
                    <a:pt x="864" y="841"/>
                  </a:lnTo>
                  <a:lnTo>
                    <a:pt x="869" y="841"/>
                  </a:lnTo>
                  <a:lnTo>
                    <a:pt x="869" y="846"/>
                  </a:lnTo>
                  <a:lnTo>
                    <a:pt x="871" y="846"/>
                  </a:lnTo>
                  <a:lnTo>
                    <a:pt x="871" y="850"/>
                  </a:lnTo>
                  <a:lnTo>
                    <a:pt x="879" y="850"/>
                  </a:lnTo>
                  <a:lnTo>
                    <a:pt x="879" y="853"/>
                  </a:lnTo>
                  <a:lnTo>
                    <a:pt x="886" y="853"/>
                  </a:lnTo>
                  <a:lnTo>
                    <a:pt x="886" y="854"/>
                  </a:lnTo>
                  <a:lnTo>
                    <a:pt x="888" y="854"/>
                  </a:lnTo>
                  <a:lnTo>
                    <a:pt x="888" y="858"/>
                  </a:lnTo>
                  <a:lnTo>
                    <a:pt x="898" y="858"/>
                  </a:lnTo>
                  <a:lnTo>
                    <a:pt x="898" y="861"/>
                  </a:lnTo>
                  <a:lnTo>
                    <a:pt x="905" y="861"/>
                  </a:lnTo>
                  <a:lnTo>
                    <a:pt x="905" y="864"/>
                  </a:lnTo>
                  <a:lnTo>
                    <a:pt x="907" y="864"/>
                  </a:lnTo>
                  <a:lnTo>
                    <a:pt x="907" y="866"/>
                  </a:lnTo>
                  <a:lnTo>
                    <a:pt x="912" y="866"/>
                  </a:lnTo>
                  <a:lnTo>
                    <a:pt x="912" y="869"/>
                  </a:lnTo>
                  <a:lnTo>
                    <a:pt x="917" y="869"/>
                  </a:lnTo>
                  <a:lnTo>
                    <a:pt x="917" y="872"/>
                  </a:lnTo>
                  <a:lnTo>
                    <a:pt x="929" y="872"/>
                  </a:lnTo>
                  <a:lnTo>
                    <a:pt x="929" y="877"/>
                  </a:lnTo>
                  <a:lnTo>
                    <a:pt x="936" y="877"/>
                  </a:lnTo>
                  <a:lnTo>
                    <a:pt x="936" y="880"/>
                  </a:lnTo>
                  <a:lnTo>
                    <a:pt x="945" y="880"/>
                  </a:lnTo>
                  <a:lnTo>
                    <a:pt x="945" y="883"/>
                  </a:lnTo>
                  <a:lnTo>
                    <a:pt x="955" y="883"/>
                  </a:lnTo>
                  <a:lnTo>
                    <a:pt x="955" y="887"/>
                  </a:lnTo>
                  <a:lnTo>
                    <a:pt x="957" y="887"/>
                  </a:lnTo>
                  <a:lnTo>
                    <a:pt x="957" y="888"/>
                  </a:lnTo>
                  <a:lnTo>
                    <a:pt x="969" y="888"/>
                  </a:lnTo>
                  <a:lnTo>
                    <a:pt x="969" y="891"/>
                  </a:lnTo>
                  <a:lnTo>
                    <a:pt x="976" y="891"/>
                  </a:lnTo>
                  <a:lnTo>
                    <a:pt x="976" y="895"/>
                  </a:lnTo>
                  <a:lnTo>
                    <a:pt x="979" y="895"/>
                  </a:lnTo>
                  <a:lnTo>
                    <a:pt x="979" y="896"/>
                  </a:lnTo>
                  <a:lnTo>
                    <a:pt x="991" y="896"/>
                  </a:lnTo>
                  <a:lnTo>
                    <a:pt x="991" y="899"/>
                  </a:lnTo>
                  <a:lnTo>
                    <a:pt x="998" y="899"/>
                  </a:lnTo>
                  <a:lnTo>
                    <a:pt x="998" y="903"/>
                  </a:lnTo>
                  <a:lnTo>
                    <a:pt x="1007" y="903"/>
                  </a:lnTo>
                  <a:lnTo>
                    <a:pt x="1007" y="906"/>
                  </a:lnTo>
                  <a:lnTo>
                    <a:pt x="1026" y="906"/>
                  </a:lnTo>
                  <a:lnTo>
                    <a:pt x="1026" y="908"/>
                  </a:lnTo>
                  <a:lnTo>
                    <a:pt x="1034" y="908"/>
                  </a:lnTo>
                  <a:lnTo>
                    <a:pt x="1034" y="911"/>
                  </a:lnTo>
                  <a:lnTo>
                    <a:pt x="1036" y="911"/>
                  </a:lnTo>
                  <a:lnTo>
                    <a:pt x="1036" y="914"/>
                  </a:lnTo>
                  <a:lnTo>
                    <a:pt x="1038" y="914"/>
                  </a:lnTo>
                  <a:lnTo>
                    <a:pt x="1038" y="919"/>
                  </a:lnTo>
                  <a:lnTo>
                    <a:pt x="1046" y="919"/>
                  </a:lnTo>
                  <a:lnTo>
                    <a:pt x="1046" y="925"/>
                  </a:lnTo>
                  <a:lnTo>
                    <a:pt x="1048" y="925"/>
                  </a:lnTo>
                  <a:lnTo>
                    <a:pt x="1048" y="927"/>
                  </a:lnTo>
                  <a:lnTo>
                    <a:pt x="1050" y="927"/>
                  </a:lnTo>
                  <a:lnTo>
                    <a:pt x="1050" y="930"/>
                  </a:lnTo>
                  <a:lnTo>
                    <a:pt x="1058" y="930"/>
                  </a:lnTo>
                  <a:lnTo>
                    <a:pt x="1058" y="933"/>
                  </a:lnTo>
                  <a:lnTo>
                    <a:pt x="1067" y="933"/>
                  </a:lnTo>
                  <a:lnTo>
                    <a:pt x="1067" y="937"/>
                  </a:lnTo>
                  <a:lnTo>
                    <a:pt x="1074" y="937"/>
                  </a:lnTo>
                  <a:lnTo>
                    <a:pt x="1074" y="938"/>
                  </a:lnTo>
                  <a:lnTo>
                    <a:pt x="1079" y="938"/>
                  </a:lnTo>
                  <a:lnTo>
                    <a:pt x="1079" y="945"/>
                  </a:lnTo>
                  <a:lnTo>
                    <a:pt x="1086" y="945"/>
                  </a:lnTo>
                  <a:lnTo>
                    <a:pt x="1086" y="948"/>
                  </a:lnTo>
                  <a:lnTo>
                    <a:pt x="1089" y="948"/>
                  </a:lnTo>
                  <a:lnTo>
                    <a:pt x="1089" y="949"/>
                  </a:lnTo>
                  <a:lnTo>
                    <a:pt x="1096" y="949"/>
                  </a:lnTo>
                  <a:lnTo>
                    <a:pt x="1096" y="956"/>
                  </a:lnTo>
                  <a:lnTo>
                    <a:pt x="1098" y="956"/>
                  </a:lnTo>
                  <a:lnTo>
                    <a:pt x="1098" y="959"/>
                  </a:lnTo>
                  <a:lnTo>
                    <a:pt x="1100" y="959"/>
                  </a:lnTo>
                  <a:lnTo>
                    <a:pt x="1100" y="964"/>
                  </a:lnTo>
                  <a:lnTo>
                    <a:pt x="1117" y="964"/>
                  </a:lnTo>
                  <a:lnTo>
                    <a:pt x="1117" y="967"/>
                  </a:lnTo>
                  <a:lnTo>
                    <a:pt x="1129" y="967"/>
                  </a:lnTo>
                  <a:lnTo>
                    <a:pt x="1129" y="970"/>
                  </a:lnTo>
                  <a:lnTo>
                    <a:pt x="1139" y="970"/>
                  </a:lnTo>
                  <a:lnTo>
                    <a:pt x="1139" y="975"/>
                  </a:lnTo>
                  <a:lnTo>
                    <a:pt x="1158" y="975"/>
                  </a:lnTo>
                  <a:lnTo>
                    <a:pt x="1158" y="978"/>
                  </a:lnTo>
                  <a:lnTo>
                    <a:pt x="1160" y="978"/>
                  </a:lnTo>
                  <a:lnTo>
                    <a:pt x="1160" y="980"/>
                  </a:lnTo>
                  <a:lnTo>
                    <a:pt x="1165" y="980"/>
                  </a:lnTo>
                  <a:lnTo>
                    <a:pt x="1165" y="983"/>
                  </a:lnTo>
                  <a:lnTo>
                    <a:pt x="1179" y="983"/>
                  </a:lnTo>
                  <a:lnTo>
                    <a:pt x="1179" y="987"/>
                  </a:lnTo>
                  <a:lnTo>
                    <a:pt x="1186" y="987"/>
                  </a:lnTo>
                  <a:lnTo>
                    <a:pt x="1186" y="990"/>
                  </a:lnTo>
                  <a:lnTo>
                    <a:pt x="1201" y="990"/>
                  </a:lnTo>
                  <a:lnTo>
                    <a:pt x="1201" y="991"/>
                  </a:lnTo>
                  <a:lnTo>
                    <a:pt x="1227" y="991"/>
                  </a:lnTo>
                  <a:lnTo>
                    <a:pt x="1227" y="995"/>
                  </a:lnTo>
                  <a:lnTo>
                    <a:pt x="1232" y="995"/>
                  </a:lnTo>
                  <a:lnTo>
                    <a:pt x="1232" y="1001"/>
                  </a:lnTo>
                  <a:lnTo>
                    <a:pt x="1265" y="1001"/>
                  </a:lnTo>
                  <a:lnTo>
                    <a:pt x="1265" y="1006"/>
                  </a:lnTo>
                  <a:lnTo>
                    <a:pt x="1294" y="1006"/>
                  </a:lnTo>
                  <a:lnTo>
                    <a:pt x="1294" y="1009"/>
                  </a:lnTo>
                  <a:lnTo>
                    <a:pt x="1296" y="1009"/>
                  </a:lnTo>
                  <a:lnTo>
                    <a:pt x="1296" y="1012"/>
                  </a:lnTo>
                  <a:lnTo>
                    <a:pt x="1299" y="1012"/>
                  </a:lnTo>
                  <a:lnTo>
                    <a:pt x="1299" y="1014"/>
                  </a:lnTo>
                  <a:lnTo>
                    <a:pt x="1301" y="1014"/>
                  </a:lnTo>
                  <a:lnTo>
                    <a:pt x="1301" y="1017"/>
                  </a:lnTo>
                  <a:lnTo>
                    <a:pt x="1303" y="1017"/>
                  </a:lnTo>
                  <a:lnTo>
                    <a:pt x="1303" y="1020"/>
                  </a:lnTo>
                  <a:lnTo>
                    <a:pt x="1315" y="1020"/>
                  </a:lnTo>
                  <a:lnTo>
                    <a:pt x="1315" y="1025"/>
                  </a:lnTo>
                  <a:lnTo>
                    <a:pt x="1320" y="1025"/>
                  </a:lnTo>
                  <a:lnTo>
                    <a:pt x="1320" y="1028"/>
                  </a:lnTo>
                  <a:lnTo>
                    <a:pt x="1341" y="1028"/>
                  </a:lnTo>
                  <a:lnTo>
                    <a:pt x="1341" y="1032"/>
                  </a:lnTo>
                  <a:lnTo>
                    <a:pt x="1344" y="1032"/>
                  </a:lnTo>
                  <a:lnTo>
                    <a:pt x="1344" y="1035"/>
                  </a:lnTo>
                  <a:lnTo>
                    <a:pt x="1361" y="1035"/>
                  </a:lnTo>
                  <a:lnTo>
                    <a:pt x="1361" y="1036"/>
                  </a:lnTo>
                  <a:lnTo>
                    <a:pt x="1375" y="1036"/>
                  </a:lnTo>
                  <a:lnTo>
                    <a:pt x="1375" y="1040"/>
                  </a:lnTo>
                  <a:lnTo>
                    <a:pt x="1387" y="1040"/>
                  </a:lnTo>
                  <a:lnTo>
                    <a:pt x="1387" y="1043"/>
                  </a:lnTo>
                  <a:lnTo>
                    <a:pt x="1401" y="1043"/>
                  </a:lnTo>
                  <a:lnTo>
                    <a:pt x="1401" y="1046"/>
                  </a:lnTo>
                  <a:lnTo>
                    <a:pt x="1413" y="1046"/>
                  </a:lnTo>
                  <a:lnTo>
                    <a:pt x="1413" y="1048"/>
                  </a:lnTo>
                  <a:lnTo>
                    <a:pt x="1415" y="1048"/>
                  </a:lnTo>
                  <a:lnTo>
                    <a:pt x="1415" y="1051"/>
                  </a:lnTo>
                  <a:lnTo>
                    <a:pt x="1423" y="1051"/>
                  </a:lnTo>
                  <a:lnTo>
                    <a:pt x="1423" y="1054"/>
                  </a:lnTo>
                  <a:lnTo>
                    <a:pt x="1425" y="1054"/>
                  </a:lnTo>
                  <a:lnTo>
                    <a:pt x="1425" y="1057"/>
                  </a:lnTo>
                  <a:lnTo>
                    <a:pt x="1444" y="1057"/>
                  </a:lnTo>
                  <a:lnTo>
                    <a:pt x="1444" y="1059"/>
                  </a:lnTo>
                  <a:lnTo>
                    <a:pt x="1454" y="1059"/>
                  </a:lnTo>
                  <a:lnTo>
                    <a:pt x="1454" y="1062"/>
                  </a:lnTo>
                  <a:lnTo>
                    <a:pt x="1456" y="1062"/>
                  </a:lnTo>
                  <a:lnTo>
                    <a:pt x="1456" y="1065"/>
                  </a:lnTo>
                  <a:lnTo>
                    <a:pt x="1461" y="1065"/>
                  </a:lnTo>
                  <a:lnTo>
                    <a:pt x="1461" y="1069"/>
                  </a:lnTo>
                  <a:lnTo>
                    <a:pt x="1470" y="1069"/>
                  </a:lnTo>
                  <a:lnTo>
                    <a:pt x="1470" y="1070"/>
                  </a:lnTo>
                  <a:lnTo>
                    <a:pt x="1473" y="1070"/>
                  </a:lnTo>
                  <a:lnTo>
                    <a:pt x="1473" y="1074"/>
                  </a:lnTo>
                  <a:lnTo>
                    <a:pt x="1485" y="1074"/>
                  </a:lnTo>
                  <a:lnTo>
                    <a:pt x="1485" y="1077"/>
                  </a:lnTo>
                  <a:lnTo>
                    <a:pt x="1511" y="1077"/>
                  </a:lnTo>
                  <a:lnTo>
                    <a:pt x="1511" y="1078"/>
                  </a:lnTo>
                  <a:lnTo>
                    <a:pt x="1520" y="1078"/>
                  </a:lnTo>
                  <a:lnTo>
                    <a:pt x="1520" y="1082"/>
                  </a:lnTo>
                  <a:lnTo>
                    <a:pt x="1554" y="1082"/>
                  </a:lnTo>
                  <a:lnTo>
                    <a:pt x="1554" y="1085"/>
                  </a:lnTo>
                  <a:lnTo>
                    <a:pt x="1556" y="1085"/>
                  </a:lnTo>
                  <a:lnTo>
                    <a:pt x="1556" y="1088"/>
                  </a:lnTo>
                  <a:lnTo>
                    <a:pt x="1594" y="1088"/>
                  </a:lnTo>
                  <a:lnTo>
                    <a:pt x="1594" y="1090"/>
                  </a:lnTo>
                  <a:lnTo>
                    <a:pt x="1599" y="1090"/>
                  </a:lnTo>
                  <a:lnTo>
                    <a:pt x="1599" y="1093"/>
                  </a:lnTo>
                  <a:lnTo>
                    <a:pt x="1616" y="1093"/>
                  </a:lnTo>
                  <a:lnTo>
                    <a:pt x="1616" y="1099"/>
                  </a:lnTo>
                  <a:lnTo>
                    <a:pt x="1630" y="1099"/>
                  </a:lnTo>
                  <a:lnTo>
                    <a:pt x="1630" y="1104"/>
                  </a:lnTo>
                  <a:lnTo>
                    <a:pt x="1654" y="1104"/>
                  </a:lnTo>
                  <a:lnTo>
                    <a:pt x="1654" y="1107"/>
                  </a:lnTo>
                  <a:lnTo>
                    <a:pt x="1656" y="1107"/>
                  </a:lnTo>
                  <a:lnTo>
                    <a:pt x="1656" y="1112"/>
                  </a:lnTo>
                  <a:lnTo>
                    <a:pt x="1671" y="1112"/>
                  </a:lnTo>
                  <a:lnTo>
                    <a:pt x="1671" y="1115"/>
                  </a:lnTo>
                  <a:lnTo>
                    <a:pt x="1695" y="1115"/>
                  </a:lnTo>
                  <a:lnTo>
                    <a:pt x="1695" y="1119"/>
                  </a:lnTo>
                  <a:lnTo>
                    <a:pt x="1697" y="1119"/>
                  </a:lnTo>
                  <a:lnTo>
                    <a:pt x="1697" y="1122"/>
                  </a:lnTo>
                  <a:lnTo>
                    <a:pt x="1699" y="1122"/>
                  </a:lnTo>
                  <a:lnTo>
                    <a:pt x="1699" y="1123"/>
                  </a:lnTo>
                  <a:lnTo>
                    <a:pt x="1714" y="1123"/>
                  </a:lnTo>
                  <a:lnTo>
                    <a:pt x="1714" y="1127"/>
                  </a:lnTo>
                  <a:lnTo>
                    <a:pt x="1740" y="1127"/>
                  </a:lnTo>
                  <a:lnTo>
                    <a:pt x="1740" y="1133"/>
                  </a:lnTo>
                  <a:lnTo>
                    <a:pt x="1752" y="1133"/>
                  </a:lnTo>
                  <a:lnTo>
                    <a:pt x="1752" y="1135"/>
                  </a:lnTo>
                  <a:lnTo>
                    <a:pt x="1757" y="1135"/>
                  </a:lnTo>
                  <a:lnTo>
                    <a:pt x="1757" y="1138"/>
                  </a:lnTo>
                  <a:lnTo>
                    <a:pt x="1788" y="1138"/>
                  </a:lnTo>
                  <a:lnTo>
                    <a:pt x="1788" y="1141"/>
                  </a:lnTo>
                  <a:lnTo>
                    <a:pt x="1797" y="1141"/>
                  </a:lnTo>
                  <a:lnTo>
                    <a:pt x="1797" y="1144"/>
                  </a:lnTo>
                  <a:lnTo>
                    <a:pt x="1816" y="1144"/>
                  </a:lnTo>
                  <a:lnTo>
                    <a:pt x="1816" y="1146"/>
                  </a:lnTo>
                  <a:lnTo>
                    <a:pt x="1819" y="1146"/>
                  </a:lnTo>
                  <a:lnTo>
                    <a:pt x="1819" y="1149"/>
                  </a:lnTo>
                  <a:lnTo>
                    <a:pt x="1835" y="1149"/>
                  </a:lnTo>
                  <a:lnTo>
                    <a:pt x="1835" y="1152"/>
                  </a:lnTo>
                  <a:lnTo>
                    <a:pt x="1852" y="1152"/>
                  </a:lnTo>
                  <a:lnTo>
                    <a:pt x="1852" y="1156"/>
                  </a:lnTo>
                  <a:lnTo>
                    <a:pt x="1909" y="1156"/>
                  </a:lnTo>
                  <a:lnTo>
                    <a:pt x="1909" y="1157"/>
                  </a:lnTo>
                  <a:lnTo>
                    <a:pt x="1936" y="1157"/>
                  </a:lnTo>
                  <a:lnTo>
                    <a:pt x="1936" y="1161"/>
                  </a:lnTo>
                  <a:lnTo>
                    <a:pt x="1962" y="1161"/>
                  </a:lnTo>
                  <a:lnTo>
                    <a:pt x="1962" y="1164"/>
                  </a:lnTo>
                  <a:lnTo>
                    <a:pt x="1974" y="1164"/>
                  </a:lnTo>
                  <a:lnTo>
                    <a:pt x="1974" y="1167"/>
                  </a:lnTo>
                  <a:lnTo>
                    <a:pt x="1979" y="1167"/>
                  </a:lnTo>
                  <a:lnTo>
                    <a:pt x="1979" y="1169"/>
                  </a:lnTo>
                  <a:lnTo>
                    <a:pt x="2010" y="1169"/>
                  </a:lnTo>
                  <a:lnTo>
                    <a:pt x="2010" y="1172"/>
                  </a:lnTo>
                  <a:lnTo>
                    <a:pt x="2017" y="1172"/>
                  </a:lnTo>
                  <a:lnTo>
                    <a:pt x="2017" y="1175"/>
                  </a:lnTo>
                  <a:lnTo>
                    <a:pt x="2067" y="1175"/>
                  </a:lnTo>
                  <a:lnTo>
                    <a:pt x="2067" y="1178"/>
                  </a:lnTo>
                  <a:lnTo>
                    <a:pt x="2105" y="1178"/>
                  </a:lnTo>
                  <a:lnTo>
                    <a:pt x="2105" y="1181"/>
                  </a:lnTo>
                  <a:lnTo>
                    <a:pt x="2153" y="1181"/>
                  </a:lnTo>
                  <a:lnTo>
                    <a:pt x="2153" y="1183"/>
                  </a:lnTo>
                  <a:lnTo>
                    <a:pt x="2160" y="1183"/>
                  </a:lnTo>
                  <a:lnTo>
                    <a:pt x="2160" y="1186"/>
                  </a:lnTo>
                  <a:lnTo>
                    <a:pt x="2165" y="1186"/>
                  </a:lnTo>
                  <a:lnTo>
                    <a:pt x="2165" y="1190"/>
                  </a:lnTo>
                  <a:lnTo>
                    <a:pt x="2179" y="1190"/>
                  </a:lnTo>
                  <a:lnTo>
                    <a:pt x="2179" y="1193"/>
                  </a:lnTo>
                  <a:lnTo>
                    <a:pt x="2213" y="1193"/>
                  </a:lnTo>
                  <a:lnTo>
                    <a:pt x="2213" y="1194"/>
                  </a:lnTo>
                  <a:lnTo>
                    <a:pt x="2239" y="1194"/>
                  </a:lnTo>
                  <a:lnTo>
                    <a:pt x="2239" y="1198"/>
                  </a:lnTo>
                  <a:lnTo>
                    <a:pt x="2258" y="1198"/>
                  </a:lnTo>
                  <a:lnTo>
                    <a:pt x="2258" y="1201"/>
                  </a:lnTo>
                  <a:lnTo>
                    <a:pt x="2267" y="1201"/>
                  </a:lnTo>
                  <a:lnTo>
                    <a:pt x="2267" y="1204"/>
                  </a:lnTo>
                  <a:lnTo>
                    <a:pt x="2289" y="1204"/>
                  </a:lnTo>
                  <a:lnTo>
                    <a:pt x="2289" y="1206"/>
                  </a:lnTo>
                  <a:lnTo>
                    <a:pt x="2308" y="1206"/>
                  </a:lnTo>
                  <a:lnTo>
                    <a:pt x="2308" y="1212"/>
                  </a:lnTo>
                  <a:lnTo>
                    <a:pt x="2389" y="1212"/>
                  </a:lnTo>
                  <a:lnTo>
                    <a:pt x="2389" y="1215"/>
                  </a:lnTo>
                  <a:lnTo>
                    <a:pt x="2427" y="1215"/>
                  </a:lnTo>
                  <a:lnTo>
                    <a:pt x="2427" y="1219"/>
                  </a:lnTo>
                  <a:lnTo>
                    <a:pt x="2430" y="1219"/>
                  </a:lnTo>
                  <a:lnTo>
                    <a:pt x="2430" y="1220"/>
                  </a:lnTo>
                  <a:lnTo>
                    <a:pt x="2489" y="1220"/>
                  </a:lnTo>
                  <a:lnTo>
                    <a:pt x="2489" y="1223"/>
                  </a:lnTo>
                  <a:lnTo>
                    <a:pt x="2547" y="1223"/>
                  </a:lnTo>
                  <a:lnTo>
                    <a:pt x="2547" y="1227"/>
                  </a:lnTo>
                  <a:lnTo>
                    <a:pt x="2575" y="1227"/>
                  </a:lnTo>
                  <a:lnTo>
                    <a:pt x="2575" y="1230"/>
                  </a:lnTo>
                  <a:lnTo>
                    <a:pt x="2592" y="1230"/>
                  </a:lnTo>
                  <a:lnTo>
                    <a:pt x="2592" y="1233"/>
                  </a:lnTo>
                  <a:lnTo>
                    <a:pt x="2642" y="1233"/>
                  </a:lnTo>
                  <a:lnTo>
                    <a:pt x="2642" y="1235"/>
                  </a:lnTo>
                  <a:lnTo>
                    <a:pt x="2659" y="1235"/>
                  </a:lnTo>
                  <a:lnTo>
                    <a:pt x="2659" y="1238"/>
                  </a:lnTo>
                  <a:lnTo>
                    <a:pt x="2699" y="1238"/>
                  </a:lnTo>
                  <a:lnTo>
                    <a:pt x="2699" y="1241"/>
                  </a:lnTo>
                  <a:lnTo>
                    <a:pt x="2702" y="1241"/>
                  </a:lnTo>
                  <a:lnTo>
                    <a:pt x="2702" y="1244"/>
                  </a:lnTo>
                  <a:lnTo>
                    <a:pt x="2711" y="1244"/>
                  </a:lnTo>
                  <a:lnTo>
                    <a:pt x="2711" y="1248"/>
                  </a:lnTo>
                  <a:lnTo>
                    <a:pt x="2814" y="1248"/>
                  </a:lnTo>
                  <a:lnTo>
                    <a:pt x="2814" y="1249"/>
                  </a:lnTo>
                  <a:lnTo>
                    <a:pt x="2819" y="1249"/>
                  </a:lnTo>
                  <a:lnTo>
                    <a:pt x="2819" y="1252"/>
                  </a:lnTo>
                  <a:lnTo>
                    <a:pt x="2864" y="1252"/>
                  </a:lnTo>
                  <a:lnTo>
                    <a:pt x="2864" y="1256"/>
                  </a:lnTo>
                  <a:lnTo>
                    <a:pt x="2890" y="1256"/>
                  </a:lnTo>
                  <a:lnTo>
                    <a:pt x="2890" y="1259"/>
                  </a:lnTo>
                  <a:lnTo>
                    <a:pt x="2897" y="1259"/>
                  </a:lnTo>
                  <a:lnTo>
                    <a:pt x="2897" y="1262"/>
                  </a:lnTo>
                  <a:lnTo>
                    <a:pt x="2912" y="1262"/>
                  </a:lnTo>
                  <a:lnTo>
                    <a:pt x="2912" y="1264"/>
                  </a:lnTo>
                  <a:lnTo>
                    <a:pt x="2943" y="1264"/>
                  </a:lnTo>
                  <a:lnTo>
                    <a:pt x="2943" y="1267"/>
                  </a:lnTo>
                  <a:lnTo>
                    <a:pt x="2964" y="1267"/>
                  </a:lnTo>
                  <a:lnTo>
                    <a:pt x="2964" y="1270"/>
                  </a:lnTo>
                  <a:lnTo>
                    <a:pt x="3026" y="1270"/>
                  </a:lnTo>
                  <a:lnTo>
                    <a:pt x="3026" y="1273"/>
                  </a:lnTo>
                  <a:lnTo>
                    <a:pt x="3076" y="1273"/>
                  </a:lnTo>
                  <a:lnTo>
                    <a:pt x="3076" y="1277"/>
                  </a:lnTo>
                  <a:lnTo>
                    <a:pt x="3081" y="1277"/>
                  </a:lnTo>
                  <a:lnTo>
                    <a:pt x="3081" y="1278"/>
                  </a:lnTo>
                  <a:lnTo>
                    <a:pt x="3098" y="1278"/>
                  </a:lnTo>
                  <a:lnTo>
                    <a:pt x="3098" y="1281"/>
                  </a:lnTo>
                  <a:lnTo>
                    <a:pt x="3122" y="1281"/>
                  </a:lnTo>
                  <a:lnTo>
                    <a:pt x="3122" y="1288"/>
                  </a:lnTo>
                  <a:lnTo>
                    <a:pt x="3167" y="1288"/>
                  </a:lnTo>
                  <a:lnTo>
                    <a:pt x="3167" y="1291"/>
                  </a:lnTo>
                  <a:lnTo>
                    <a:pt x="3258" y="1291"/>
                  </a:lnTo>
                  <a:lnTo>
                    <a:pt x="3258" y="1294"/>
                  </a:lnTo>
                  <a:lnTo>
                    <a:pt x="3358" y="1294"/>
                  </a:lnTo>
                  <a:lnTo>
                    <a:pt x="3358" y="1296"/>
                  </a:lnTo>
                  <a:lnTo>
                    <a:pt x="3375" y="1296"/>
                  </a:lnTo>
                  <a:lnTo>
                    <a:pt x="3375" y="1299"/>
                  </a:lnTo>
                  <a:lnTo>
                    <a:pt x="3484" y="1299"/>
                  </a:lnTo>
                  <a:lnTo>
                    <a:pt x="3484" y="1302"/>
                  </a:lnTo>
                  <a:lnTo>
                    <a:pt x="3487" y="1302"/>
                  </a:lnTo>
                  <a:lnTo>
                    <a:pt x="3487" y="1306"/>
                  </a:lnTo>
                  <a:lnTo>
                    <a:pt x="3539" y="1306"/>
                  </a:lnTo>
                  <a:lnTo>
                    <a:pt x="3539" y="1309"/>
                  </a:lnTo>
                  <a:lnTo>
                    <a:pt x="3561" y="1309"/>
                  </a:lnTo>
                  <a:lnTo>
                    <a:pt x="3561" y="1312"/>
                  </a:lnTo>
                  <a:lnTo>
                    <a:pt x="3585" y="1312"/>
                  </a:lnTo>
                  <a:lnTo>
                    <a:pt x="3585" y="1315"/>
                  </a:lnTo>
                  <a:lnTo>
                    <a:pt x="3702" y="1315"/>
                  </a:lnTo>
                  <a:lnTo>
                    <a:pt x="3702" y="1317"/>
                  </a:lnTo>
                  <a:lnTo>
                    <a:pt x="3783" y="1317"/>
                  </a:lnTo>
                  <a:lnTo>
                    <a:pt x="3783" y="1320"/>
                  </a:lnTo>
                  <a:lnTo>
                    <a:pt x="3785" y="1320"/>
                  </a:lnTo>
                  <a:lnTo>
                    <a:pt x="3785" y="1323"/>
                  </a:lnTo>
                  <a:lnTo>
                    <a:pt x="3809" y="1323"/>
                  </a:lnTo>
                  <a:lnTo>
                    <a:pt x="3809" y="1326"/>
                  </a:lnTo>
                  <a:lnTo>
                    <a:pt x="3835" y="1326"/>
                  </a:lnTo>
                  <a:lnTo>
                    <a:pt x="3835" y="1330"/>
                  </a:lnTo>
                  <a:lnTo>
                    <a:pt x="3845" y="1330"/>
                  </a:lnTo>
                  <a:lnTo>
                    <a:pt x="3845" y="1336"/>
                  </a:lnTo>
                  <a:lnTo>
                    <a:pt x="3873" y="1336"/>
                  </a:lnTo>
                  <a:lnTo>
                    <a:pt x="3873" y="1339"/>
                  </a:lnTo>
                  <a:lnTo>
                    <a:pt x="3893" y="1339"/>
                  </a:lnTo>
                  <a:lnTo>
                    <a:pt x="3893" y="1341"/>
                  </a:lnTo>
                  <a:lnTo>
                    <a:pt x="3955" y="1341"/>
                  </a:lnTo>
                  <a:lnTo>
                    <a:pt x="3955" y="1344"/>
                  </a:lnTo>
                  <a:lnTo>
                    <a:pt x="3959" y="1344"/>
                  </a:lnTo>
                  <a:lnTo>
                    <a:pt x="3959" y="1347"/>
                  </a:lnTo>
                  <a:lnTo>
                    <a:pt x="3993" y="1347"/>
                  </a:lnTo>
                  <a:lnTo>
                    <a:pt x="3993" y="1351"/>
                  </a:lnTo>
                  <a:lnTo>
                    <a:pt x="4036" y="1351"/>
                  </a:lnTo>
                  <a:lnTo>
                    <a:pt x="4036" y="1354"/>
                  </a:lnTo>
                  <a:lnTo>
                    <a:pt x="4060" y="1354"/>
                  </a:lnTo>
                  <a:lnTo>
                    <a:pt x="4060" y="1357"/>
                  </a:lnTo>
                  <a:lnTo>
                    <a:pt x="4167" y="1357"/>
                  </a:lnTo>
                  <a:lnTo>
                    <a:pt x="4167" y="1360"/>
                  </a:lnTo>
                  <a:lnTo>
                    <a:pt x="4289" y="1360"/>
                  </a:lnTo>
                  <a:lnTo>
                    <a:pt x="4289" y="1364"/>
                  </a:lnTo>
                  <a:lnTo>
                    <a:pt x="4406" y="1364"/>
                  </a:lnTo>
                  <a:lnTo>
                    <a:pt x="4406" y="1367"/>
                  </a:lnTo>
                  <a:lnTo>
                    <a:pt x="4410" y="1367"/>
                  </a:lnTo>
                  <a:lnTo>
                    <a:pt x="4410" y="1370"/>
                  </a:lnTo>
                  <a:lnTo>
                    <a:pt x="4518" y="1370"/>
                  </a:lnTo>
                  <a:lnTo>
                    <a:pt x="4518" y="1373"/>
                  </a:lnTo>
                  <a:lnTo>
                    <a:pt x="4546" y="1373"/>
                  </a:lnTo>
                  <a:lnTo>
                    <a:pt x="4546" y="1376"/>
                  </a:lnTo>
                  <a:lnTo>
                    <a:pt x="4654" y="1376"/>
                  </a:lnTo>
                  <a:lnTo>
                    <a:pt x="4654" y="1380"/>
                  </a:lnTo>
                  <a:lnTo>
                    <a:pt x="4826" y="1380"/>
                  </a:lnTo>
                  <a:lnTo>
                    <a:pt x="4826" y="1383"/>
                  </a:lnTo>
                  <a:lnTo>
                    <a:pt x="4950" y="1383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5702B9CD-A5F5-4F81-85E7-65D11A642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863" y="1541463"/>
              <a:ext cx="7858125" cy="1970088"/>
            </a:xfrm>
            <a:custGeom>
              <a:avLst/>
              <a:gdLst>
                <a:gd name="T0" fmla="*/ 46 w 4950"/>
                <a:gd name="T1" fmla="*/ 17 h 1241"/>
                <a:gd name="T2" fmla="*/ 84 w 4950"/>
                <a:gd name="T3" fmla="*/ 37 h 1241"/>
                <a:gd name="T4" fmla="*/ 110 w 4950"/>
                <a:gd name="T5" fmla="*/ 63 h 1241"/>
                <a:gd name="T6" fmla="*/ 134 w 4950"/>
                <a:gd name="T7" fmla="*/ 94 h 1241"/>
                <a:gd name="T8" fmla="*/ 165 w 4950"/>
                <a:gd name="T9" fmla="*/ 115 h 1241"/>
                <a:gd name="T10" fmla="*/ 189 w 4950"/>
                <a:gd name="T11" fmla="*/ 152 h 1241"/>
                <a:gd name="T12" fmla="*/ 213 w 4950"/>
                <a:gd name="T13" fmla="*/ 174 h 1241"/>
                <a:gd name="T14" fmla="*/ 241 w 4950"/>
                <a:gd name="T15" fmla="*/ 202 h 1241"/>
                <a:gd name="T16" fmla="*/ 268 w 4950"/>
                <a:gd name="T17" fmla="*/ 229 h 1241"/>
                <a:gd name="T18" fmla="*/ 294 w 4950"/>
                <a:gd name="T19" fmla="*/ 263 h 1241"/>
                <a:gd name="T20" fmla="*/ 320 w 4950"/>
                <a:gd name="T21" fmla="*/ 287 h 1241"/>
                <a:gd name="T22" fmla="*/ 344 w 4950"/>
                <a:gd name="T23" fmla="*/ 310 h 1241"/>
                <a:gd name="T24" fmla="*/ 375 w 4950"/>
                <a:gd name="T25" fmla="*/ 339 h 1241"/>
                <a:gd name="T26" fmla="*/ 404 w 4950"/>
                <a:gd name="T27" fmla="*/ 365 h 1241"/>
                <a:gd name="T28" fmla="*/ 432 w 4950"/>
                <a:gd name="T29" fmla="*/ 389 h 1241"/>
                <a:gd name="T30" fmla="*/ 470 w 4950"/>
                <a:gd name="T31" fmla="*/ 419 h 1241"/>
                <a:gd name="T32" fmla="*/ 499 w 4950"/>
                <a:gd name="T33" fmla="*/ 455 h 1241"/>
                <a:gd name="T34" fmla="*/ 521 w 4950"/>
                <a:gd name="T35" fmla="*/ 481 h 1241"/>
                <a:gd name="T36" fmla="*/ 547 w 4950"/>
                <a:gd name="T37" fmla="*/ 508 h 1241"/>
                <a:gd name="T38" fmla="*/ 573 w 4950"/>
                <a:gd name="T39" fmla="*/ 531 h 1241"/>
                <a:gd name="T40" fmla="*/ 614 w 4950"/>
                <a:gd name="T41" fmla="*/ 551 h 1241"/>
                <a:gd name="T42" fmla="*/ 640 w 4950"/>
                <a:gd name="T43" fmla="*/ 576 h 1241"/>
                <a:gd name="T44" fmla="*/ 673 w 4950"/>
                <a:gd name="T45" fmla="*/ 595 h 1241"/>
                <a:gd name="T46" fmla="*/ 704 w 4950"/>
                <a:gd name="T47" fmla="*/ 622 h 1241"/>
                <a:gd name="T48" fmla="*/ 738 w 4950"/>
                <a:gd name="T49" fmla="*/ 648 h 1241"/>
                <a:gd name="T50" fmla="*/ 771 w 4950"/>
                <a:gd name="T51" fmla="*/ 669 h 1241"/>
                <a:gd name="T52" fmla="*/ 828 w 4950"/>
                <a:gd name="T53" fmla="*/ 690 h 1241"/>
                <a:gd name="T54" fmla="*/ 867 w 4950"/>
                <a:gd name="T55" fmla="*/ 708 h 1241"/>
                <a:gd name="T56" fmla="*/ 902 w 4950"/>
                <a:gd name="T57" fmla="*/ 722 h 1241"/>
                <a:gd name="T58" fmla="*/ 936 w 4950"/>
                <a:gd name="T59" fmla="*/ 742 h 1241"/>
                <a:gd name="T60" fmla="*/ 974 w 4950"/>
                <a:gd name="T61" fmla="*/ 756 h 1241"/>
                <a:gd name="T62" fmla="*/ 1000 w 4950"/>
                <a:gd name="T63" fmla="*/ 777 h 1241"/>
                <a:gd name="T64" fmla="*/ 1058 w 4950"/>
                <a:gd name="T65" fmla="*/ 798 h 1241"/>
                <a:gd name="T66" fmla="*/ 1108 w 4950"/>
                <a:gd name="T67" fmla="*/ 814 h 1241"/>
                <a:gd name="T68" fmla="*/ 1177 w 4950"/>
                <a:gd name="T69" fmla="*/ 830 h 1241"/>
                <a:gd name="T70" fmla="*/ 1215 w 4950"/>
                <a:gd name="T71" fmla="*/ 848 h 1241"/>
                <a:gd name="T72" fmla="*/ 1272 w 4950"/>
                <a:gd name="T73" fmla="*/ 862 h 1241"/>
                <a:gd name="T74" fmla="*/ 1318 w 4950"/>
                <a:gd name="T75" fmla="*/ 875 h 1241"/>
                <a:gd name="T76" fmla="*/ 1384 w 4950"/>
                <a:gd name="T77" fmla="*/ 891 h 1241"/>
                <a:gd name="T78" fmla="*/ 1466 w 4950"/>
                <a:gd name="T79" fmla="*/ 909 h 1241"/>
                <a:gd name="T80" fmla="*/ 1513 w 4950"/>
                <a:gd name="T81" fmla="*/ 924 h 1241"/>
                <a:gd name="T82" fmla="*/ 1590 w 4950"/>
                <a:gd name="T83" fmla="*/ 938 h 1241"/>
                <a:gd name="T84" fmla="*/ 1635 w 4950"/>
                <a:gd name="T85" fmla="*/ 951 h 1241"/>
                <a:gd name="T86" fmla="*/ 1673 w 4950"/>
                <a:gd name="T87" fmla="*/ 966 h 1241"/>
                <a:gd name="T88" fmla="*/ 1835 w 4950"/>
                <a:gd name="T89" fmla="*/ 980 h 1241"/>
                <a:gd name="T90" fmla="*/ 1926 w 4950"/>
                <a:gd name="T91" fmla="*/ 996 h 1241"/>
                <a:gd name="T92" fmla="*/ 1991 w 4950"/>
                <a:gd name="T93" fmla="*/ 1011 h 1241"/>
                <a:gd name="T94" fmla="*/ 2170 w 4950"/>
                <a:gd name="T95" fmla="*/ 1027 h 1241"/>
                <a:gd name="T96" fmla="*/ 2255 w 4950"/>
                <a:gd name="T97" fmla="*/ 1043 h 1241"/>
                <a:gd name="T98" fmla="*/ 2389 w 4950"/>
                <a:gd name="T99" fmla="*/ 1056 h 1241"/>
                <a:gd name="T100" fmla="*/ 2511 w 4950"/>
                <a:gd name="T101" fmla="*/ 1074 h 1241"/>
                <a:gd name="T102" fmla="*/ 2640 w 4950"/>
                <a:gd name="T103" fmla="*/ 1088 h 1241"/>
                <a:gd name="T104" fmla="*/ 2807 w 4950"/>
                <a:gd name="T105" fmla="*/ 1104 h 1241"/>
                <a:gd name="T106" fmla="*/ 2890 w 4950"/>
                <a:gd name="T107" fmla="*/ 1117 h 1241"/>
                <a:gd name="T108" fmla="*/ 3021 w 4950"/>
                <a:gd name="T109" fmla="*/ 1133 h 1241"/>
                <a:gd name="T110" fmla="*/ 3141 w 4950"/>
                <a:gd name="T111" fmla="*/ 1149 h 1241"/>
                <a:gd name="T112" fmla="*/ 3377 w 4950"/>
                <a:gd name="T113" fmla="*/ 1162 h 1241"/>
                <a:gd name="T114" fmla="*/ 3685 w 4950"/>
                <a:gd name="T115" fmla="*/ 1177 h 1241"/>
                <a:gd name="T116" fmla="*/ 3912 w 4950"/>
                <a:gd name="T117" fmla="*/ 1191 h 1241"/>
                <a:gd name="T118" fmla="*/ 4138 w 4950"/>
                <a:gd name="T119" fmla="*/ 1204 h 1241"/>
                <a:gd name="T120" fmla="*/ 4408 w 4950"/>
                <a:gd name="T121" fmla="*/ 1215 h 1241"/>
                <a:gd name="T122" fmla="*/ 4725 w 4950"/>
                <a:gd name="T123" fmla="*/ 1231 h 1241"/>
                <a:gd name="T124" fmla="*/ 4950 w 4950"/>
                <a:gd name="T125" fmla="*/ 1241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50" h="1241">
                  <a:moveTo>
                    <a:pt x="0" y="0"/>
                  </a:moveTo>
                  <a:lnTo>
                    <a:pt x="10" y="0"/>
                  </a:lnTo>
                  <a:lnTo>
                    <a:pt x="10" y="2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29" y="10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1" y="13"/>
                  </a:lnTo>
                  <a:lnTo>
                    <a:pt x="34" y="13"/>
                  </a:lnTo>
                  <a:lnTo>
                    <a:pt x="34" y="17"/>
                  </a:lnTo>
                  <a:lnTo>
                    <a:pt x="46" y="17"/>
                  </a:lnTo>
                  <a:lnTo>
                    <a:pt x="46" y="18"/>
                  </a:lnTo>
                  <a:lnTo>
                    <a:pt x="48" y="18"/>
                  </a:lnTo>
                  <a:lnTo>
                    <a:pt x="48" y="21"/>
                  </a:lnTo>
                  <a:lnTo>
                    <a:pt x="50" y="21"/>
                  </a:lnTo>
                  <a:lnTo>
                    <a:pt x="50" y="23"/>
                  </a:lnTo>
                  <a:lnTo>
                    <a:pt x="53" y="23"/>
                  </a:lnTo>
                  <a:lnTo>
                    <a:pt x="53" y="25"/>
                  </a:lnTo>
                  <a:lnTo>
                    <a:pt x="55" y="25"/>
                  </a:lnTo>
                  <a:lnTo>
                    <a:pt x="55" y="28"/>
                  </a:lnTo>
                  <a:lnTo>
                    <a:pt x="58" y="28"/>
                  </a:lnTo>
                  <a:lnTo>
                    <a:pt x="58" y="33"/>
                  </a:lnTo>
                  <a:lnTo>
                    <a:pt x="70" y="33"/>
                  </a:lnTo>
                  <a:lnTo>
                    <a:pt x="70" y="34"/>
                  </a:lnTo>
                  <a:lnTo>
                    <a:pt x="74" y="34"/>
                  </a:lnTo>
                  <a:lnTo>
                    <a:pt x="74" y="37"/>
                  </a:lnTo>
                  <a:lnTo>
                    <a:pt x="84" y="37"/>
                  </a:lnTo>
                  <a:lnTo>
                    <a:pt x="84" y="39"/>
                  </a:lnTo>
                  <a:lnTo>
                    <a:pt x="86" y="39"/>
                  </a:lnTo>
                  <a:lnTo>
                    <a:pt x="86" y="41"/>
                  </a:lnTo>
                  <a:lnTo>
                    <a:pt x="91" y="41"/>
                  </a:lnTo>
                  <a:lnTo>
                    <a:pt x="91" y="46"/>
                  </a:lnTo>
                  <a:lnTo>
                    <a:pt x="96" y="46"/>
                  </a:lnTo>
                  <a:lnTo>
                    <a:pt x="96" y="49"/>
                  </a:lnTo>
                  <a:lnTo>
                    <a:pt x="98" y="49"/>
                  </a:lnTo>
                  <a:lnTo>
                    <a:pt x="98" y="52"/>
                  </a:lnTo>
                  <a:lnTo>
                    <a:pt x="103" y="52"/>
                  </a:lnTo>
                  <a:lnTo>
                    <a:pt x="103" y="57"/>
                  </a:lnTo>
                  <a:lnTo>
                    <a:pt x="105" y="57"/>
                  </a:lnTo>
                  <a:lnTo>
                    <a:pt x="105" y="58"/>
                  </a:lnTo>
                  <a:lnTo>
                    <a:pt x="108" y="58"/>
                  </a:lnTo>
                  <a:lnTo>
                    <a:pt x="108" y="63"/>
                  </a:lnTo>
                  <a:lnTo>
                    <a:pt x="110" y="63"/>
                  </a:lnTo>
                  <a:lnTo>
                    <a:pt x="110" y="65"/>
                  </a:lnTo>
                  <a:lnTo>
                    <a:pt x="113" y="65"/>
                  </a:lnTo>
                  <a:lnTo>
                    <a:pt x="113" y="68"/>
                  </a:lnTo>
                  <a:lnTo>
                    <a:pt x="115" y="68"/>
                  </a:lnTo>
                  <a:lnTo>
                    <a:pt x="115" y="71"/>
                  </a:lnTo>
                  <a:lnTo>
                    <a:pt x="117" y="71"/>
                  </a:lnTo>
                  <a:lnTo>
                    <a:pt x="117" y="76"/>
                  </a:lnTo>
                  <a:lnTo>
                    <a:pt x="122" y="76"/>
                  </a:lnTo>
                  <a:lnTo>
                    <a:pt x="122" y="79"/>
                  </a:lnTo>
                  <a:lnTo>
                    <a:pt x="124" y="79"/>
                  </a:lnTo>
                  <a:lnTo>
                    <a:pt x="124" y="83"/>
                  </a:lnTo>
                  <a:lnTo>
                    <a:pt x="127" y="83"/>
                  </a:lnTo>
                  <a:lnTo>
                    <a:pt x="127" y="86"/>
                  </a:lnTo>
                  <a:lnTo>
                    <a:pt x="132" y="86"/>
                  </a:lnTo>
                  <a:lnTo>
                    <a:pt x="132" y="94"/>
                  </a:lnTo>
                  <a:lnTo>
                    <a:pt x="134" y="94"/>
                  </a:lnTo>
                  <a:lnTo>
                    <a:pt x="134" y="95"/>
                  </a:lnTo>
                  <a:lnTo>
                    <a:pt x="136" y="95"/>
                  </a:lnTo>
                  <a:lnTo>
                    <a:pt x="136" y="99"/>
                  </a:lnTo>
                  <a:lnTo>
                    <a:pt x="139" y="99"/>
                  </a:lnTo>
                  <a:lnTo>
                    <a:pt x="139" y="102"/>
                  </a:lnTo>
                  <a:lnTo>
                    <a:pt x="144" y="102"/>
                  </a:lnTo>
                  <a:lnTo>
                    <a:pt x="144" y="104"/>
                  </a:lnTo>
                  <a:lnTo>
                    <a:pt x="148" y="104"/>
                  </a:lnTo>
                  <a:lnTo>
                    <a:pt x="148" y="107"/>
                  </a:lnTo>
                  <a:lnTo>
                    <a:pt x="151" y="107"/>
                  </a:lnTo>
                  <a:lnTo>
                    <a:pt x="151" y="110"/>
                  </a:lnTo>
                  <a:lnTo>
                    <a:pt x="155" y="110"/>
                  </a:lnTo>
                  <a:lnTo>
                    <a:pt x="155" y="113"/>
                  </a:lnTo>
                  <a:lnTo>
                    <a:pt x="158" y="113"/>
                  </a:lnTo>
                  <a:lnTo>
                    <a:pt x="158" y="115"/>
                  </a:lnTo>
                  <a:lnTo>
                    <a:pt x="165" y="115"/>
                  </a:lnTo>
                  <a:lnTo>
                    <a:pt x="165" y="118"/>
                  </a:lnTo>
                  <a:lnTo>
                    <a:pt x="167" y="118"/>
                  </a:lnTo>
                  <a:lnTo>
                    <a:pt x="167" y="120"/>
                  </a:lnTo>
                  <a:lnTo>
                    <a:pt x="170" y="120"/>
                  </a:lnTo>
                  <a:lnTo>
                    <a:pt x="170" y="126"/>
                  </a:lnTo>
                  <a:lnTo>
                    <a:pt x="172" y="126"/>
                  </a:lnTo>
                  <a:lnTo>
                    <a:pt x="172" y="131"/>
                  </a:lnTo>
                  <a:lnTo>
                    <a:pt x="175" y="131"/>
                  </a:lnTo>
                  <a:lnTo>
                    <a:pt x="175" y="137"/>
                  </a:lnTo>
                  <a:lnTo>
                    <a:pt x="177" y="137"/>
                  </a:lnTo>
                  <a:lnTo>
                    <a:pt x="177" y="145"/>
                  </a:lnTo>
                  <a:lnTo>
                    <a:pt x="182" y="145"/>
                  </a:lnTo>
                  <a:lnTo>
                    <a:pt x="182" y="149"/>
                  </a:lnTo>
                  <a:lnTo>
                    <a:pt x="186" y="149"/>
                  </a:lnTo>
                  <a:lnTo>
                    <a:pt x="186" y="152"/>
                  </a:lnTo>
                  <a:lnTo>
                    <a:pt x="189" y="152"/>
                  </a:lnTo>
                  <a:lnTo>
                    <a:pt x="189" y="157"/>
                  </a:lnTo>
                  <a:lnTo>
                    <a:pt x="191" y="157"/>
                  </a:lnTo>
                  <a:lnTo>
                    <a:pt x="191" y="160"/>
                  </a:lnTo>
                  <a:lnTo>
                    <a:pt x="194" y="160"/>
                  </a:lnTo>
                  <a:lnTo>
                    <a:pt x="194" y="162"/>
                  </a:lnTo>
                  <a:lnTo>
                    <a:pt x="196" y="162"/>
                  </a:lnTo>
                  <a:lnTo>
                    <a:pt x="196" y="163"/>
                  </a:lnTo>
                  <a:lnTo>
                    <a:pt x="198" y="163"/>
                  </a:lnTo>
                  <a:lnTo>
                    <a:pt x="198" y="168"/>
                  </a:lnTo>
                  <a:lnTo>
                    <a:pt x="203" y="168"/>
                  </a:lnTo>
                  <a:lnTo>
                    <a:pt x="203" y="170"/>
                  </a:lnTo>
                  <a:lnTo>
                    <a:pt x="206" y="170"/>
                  </a:lnTo>
                  <a:lnTo>
                    <a:pt x="206" y="173"/>
                  </a:lnTo>
                  <a:lnTo>
                    <a:pt x="208" y="173"/>
                  </a:lnTo>
                  <a:lnTo>
                    <a:pt x="208" y="174"/>
                  </a:lnTo>
                  <a:lnTo>
                    <a:pt x="213" y="174"/>
                  </a:lnTo>
                  <a:lnTo>
                    <a:pt x="213" y="178"/>
                  </a:lnTo>
                  <a:lnTo>
                    <a:pt x="215" y="178"/>
                  </a:lnTo>
                  <a:lnTo>
                    <a:pt x="215" y="181"/>
                  </a:lnTo>
                  <a:lnTo>
                    <a:pt x="218" y="181"/>
                  </a:lnTo>
                  <a:lnTo>
                    <a:pt x="218" y="184"/>
                  </a:lnTo>
                  <a:lnTo>
                    <a:pt x="225" y="184"/>
                  </a:lnTo>
                  <a:lnTo>
                    <a:pt x="225" y="186"/>
                  </a:lnTo>
                  <a:lnTo>
                    <a:pt x="227" y="186"/>
                  </a:lnTo>
                  <a:lnTo>
                    <a:pt x="227" y="189"/>
                  </a:lnTo>
                  <a:lnTo>
                    <a:pt x="229" y="189"/>
                  </a:lnTo>
                  <a:lnTo>
                    <a:pt x="229" y="192"/>
                  </a:lnTo>
                  <a:lnTo>
                    <a:pt x="232" y="192"/>
                  </a:lnTo>
                  <a:lnTo>
                    <a:pt x="232" y="194"/>
                  </a:lnTo>
                  <a:lnTo>
                    <a:pt x="234" y="194"/>
                  </a:lnTo>
                  <a:lnTo>
                    <a:pt x="234" y="202"/>
                  </a:lnTo>
                  <a:lnTo>
                    <a:pt x="241" y="202"/>
                  </a:lnTo>
                  <a:lnTo>
                    <a:pt x="241" y="215"/>
                  </a:lnTo>
                  <a:lnTo>
                    <a:pt x="246" y="215"/>
                  </a:lnTo>
                  <a:lnTo>
                    <a:pt x="246" y="216"/>
                  </a:lnTo>
                  <a:lnTo>
                    <a:pt x="249" y="216"/>
                  </a:lnTo>
                  <a:lnTo>
                    <a:pt x="249" y="218"/>
                  </a:lnTo>
                  <a:lnTo>
                    <a:pt x="251" y="218"/>
                  </a:lnTo>
                  <a:lnTo>
                    <a:pt x="251" y="220"/>
                  </a:lnTo>
                  <a:lnTo>
                    <a:pt x="253" y="220"/>
                  </a:lnTo>
                  <a:lnTo>
                    <a:pt x="253" y="221"/>
                  </a:lnTo>
                  <a:lnTo>
                    <a:pt x="260" y="221"/>
                  </a:lnTo>
                  <a:lnTo>
                    <a:pt x="260" y="223"/>
                  </a:lnTo>
                  <a:lnTo>
                    <a:pt x="263" y="223"/>
                  </a:lnTo>
                  <a:lnTo>
                    <a:pt x="263" y="226"/>
                  </a:lnTo>
                  <a:lnTo>
                    <a:pt x="265" y="226"/>
                  </a:lnTo>
                  <a:lnTo>
                    <a:pt x="265" y="229"/>
                  </a:lnTo>
                  <a:lnTo>
                    <a:pt x="268" y="229"/>
                  </a:lnTo>
                  <a:lnTo>
                    <a:pt x="268" y="236"/>
                  </a:lnTo>
                  <a:lnTo>
                    <a:pt x="270" y="236"/>
                  </a:lnTo>
                  <a:lnTo>
                    <a:pt x="270" y="240"/>
                  </a:lnTo>
                  <a:lnTo>
                    <a:pt x="272" y="240"/>
                  </a:lnTo>
                  <a:lnTo>
                    <a:pt x="272" y="242"/>
                  </a:lnTo>
                  <a:lnTo>
                    <a:pt x="275" y="242"/>
                  </a:lnTo>
                  <a:lnTo>
                    <a:pt x="275" y="247"/>
                  </a:lnTo>
                  <a:lnTo>
                    <a:pt x="277" y="247"/>
                  </a:lnTo>
                  <a:lnTo>
                    <a:pt x="277" y="252"/>
                  </a:lnTo>
                  <a:lnTo>
                    <a:pt x="282" y="252"/>
                  </a:lnTo>
                  <a:lnTo>
                    <a:pt x="282" y="257"/>
                  </a:lnTo>
                  <a:lnTo>
                    <a:pt x="284" y="257"/>
                  </a:lnTo>
                  <a:lnTo>
                    <a:pt x="284" y="260"/>
                  </a:lnTo>
                  <a:lnTo>
                    <a:pt x="289" y="260"/>
                  </a:lnTo>
                  <a:lnTo>
                    <a:pt x="289" y="263"/>
                  </a:lnTo>
                  <a:lnTo>
                    <a:pt x="294" y="263"/>
                  </a:lnTo>
                  <a:lnTo>
                    <a:pt x="294" y="266"/>
                  </a:lnTo>
                  <a:lnTo>
                    <a:pt x="296" y="266"/>
                  </a:lnTo>
                  <a:lnTo>
                    <a:pt x="296" y="271"/>
                  </a:lnTo>
                  <a:lnTo>
                    <a:pt x="301" y="271"/>
                  </a:lnTo>
                  <a:lnTo>
                    <a:pt x="301" y="273"/>
                  </a:lnTo>
                  <a:lnTo>
                    <a:pt x="303" y="273"/>
                  </a:lnTo>
                  <a:lnTo>
                    <a:pt x="303" y="274"/>
                  </a:lnTo>
                  <a:lnTo>
                    <a:pt x="306" y="274"/>
                  </a:lnTo>
                  <a:lnTo>
                    <a:pt x="306" y="276"/>
                  </a:lnTo>
                  <a:lnTo>
                    <a:pt x="308" y="276"/>
                  </a:lnTo>
                  <a:lnTo>
                    <a:pt x="308" y="281"/>
                  </a:lnTo>
                  <a:lnTo>
                    <a:pt x="311" y="281"/>
                  </a:lnTo>
                  <a:lnTo>
                    <a:pt x="311" y="286"/>
                  </a:lnTo>
                  <a:lnTo>
                    <a:pt x="315" y="286"/>
                  </a:lnTo>
                  <a:lnTo>
                    <a:pt x="315" y="287"/>
                  </a:lnTo>
                  <a:lnTo>
                    <a:pt x="320" y="287"/>
                  </a:lnTo>
                  <a:lnTo>
                    <a:pt x="320" y="290"/>
                  </a:lnTo>
                  <a:lnTo>
                    <a:pt x="323" y="290"/>
                  </a:lnTo>
                  <a:lnTo>
                    <a:pt x="323" y="292"/>
                  </a:lnTo>
                  <a:lnTo>
                    <a:pt x="325" y="292"/>
                  </a:lnTo>
                  <a:lnTo>
                    <a:pt x="325" y="295"/>
                  </a:lnTo>
                  <a:lnTo>
                    <a:pt x="330" y="295"/>
                  </a:lnTo>
                  <a:lnTo>
                    <a:pt x="330" y="297"/>
                  </a:lnTo>
                  <a:lnTo>
                    <a:pt x="332" y="297"/>
                  </a:lnTo>
                  <a:lnTo>
                    <a:pt x="332" y="300"/>
                  </a:lnTo>
                  <a:lnTo>
                    <a:pt x="334" y="300"/>
                  </a:lnTo>
                  <a:lnTo>
                    <a:pt x="334" y="302"/>
                  </a:lnTo>
                  <a:lnTo>
                    <a:pt x="337" y="302"/>
                  </a:lnTo>
                  <a:lnTo>
                    <a:pt x="337" y="305"/>
                  </a:lnTo>
                  <a:lnTo>
                    <a:pt x="342" y="305"/>
                  </a:lnTo>
                  <a:lnTo>
                    <a:pt x="342" y="310"/>
                  </a:lnTo>
                  <a:lnTo>
                    <a:pt x="344" y="310"/>
                  </a:lnTo>
                  <a:lnTo>
                    <a:pt x="344" y="313"/>
                  </a:lnTo>
                  <a:lnTo>
                    <a:pt x="349" y="313"/>
                  </a:lnTo>
                  <a:lnTo>
                    <a:pt x="349" y="316"/>
                  </a:lnTo>
                  <a:lnTo>
                    <a:pt x="356" y="316"/>
                  </a:lnTo>
                  <a:lnTo>
                    <a:pt x="356" y="319"/>
                  </a:lnTo>
                  <a:lnTo>
                    <a:pt x="361" y="319"/>
                  </a:lnTo>
                  <a:lnTo>
                    <a:pt x="361" y="324"/>
                  </a:lnTo>
                  <a:lnTo>
                    <a:pt x="363" y="324"/>
                  </a:lnTo>
                  <a:lnTo>
                    <a:pt x="363" y="327"/>
                  </a:lnTo>
                  <a:lnTo>
                    <a:pt x="368" y="327"/>
                  </a:lnTo>
                  <a:lnTo>
                    <a:pt x="368" y="332"/>
                  </a:lnTo>
                  <a:lnTo>
                    <a:pt x="370" y="332"/>
                  </a:lnTo>
                  <a:lnTo>
                    <a:pt x="370" y="334"/>
                  </a:lnTo>
                  <a:lnTo>
                    <a:pt x="373" y="334"/>
                  </a:lnTo>
                  <a:lnTo>
                    <a:pt x="373" y="339"/>
                  </a:lnTo>
                  <a:lnTo>
                    <a:pt x="375" y="339"/>
                  </a:lnTo>
                  <a:lnTo>
                    <a:pt x="375" y="342"/>
                  </a:lnTo>
                  <a:lnTo>
                    <a:pt x="380" y="342"/>
                  </a:lnTo>
                  <a:lnTo>
                    <a:pt x="380" y="345"/>
                  </a:lnTo>
                  <a:lnTo>
                    <a:pt x="382" y="345"/>
                  </a:lnTo>
                  <a:lnTo>
                    <a:pt x="382" y="347"/>
                  </a:lnTo>
                  <a:lnTo>
                    <a:pt x="385" y="347"/>
                  </a:lnTo>
                  <a:lnTo>
                    <a:pt x="385" y="348"/>
                  </a:lnTo>
                  <a:lnTo>
                    <a:pt x="387" y="348"/>
                  </a:lnTo>
                  <a:lnTo>
                    <a:pt x="387" y="350"/>
                  </a:lnTo>
                  <a:lnTo>
                    <a:pt x="389" y="350"/>
                  </a:lnTo>
                  <a:lnTo>
                    <a:pt x="389" y="355"/>
                  </a:lnTo>
                  <a:lnTo>
                    <a:pt x="392" y="355"/>
                  </a:lnTo>
                  <a:lnTo>
                    <a:pt x="392" y="356"/>
                  </a:lnTo>
                  <a:lnTo>
                    <a:pt x="396" y="356"/>
                  </a:lnTo>
                  <a:lnTo>
                    <a:pt x="396" y="365"/>
                  </a:lnTo>
                  <a:lnTo>
                    <a:pt x="404" y="365"/>
                  </a:lnTo>
                  <a:lnTo>
                    <a:pt x="404" y="366"/>
                  </a:lnTo>
                  <a:lnTo>
                    <a:pt x="411" y="366"/>
                  </a:lnTo>
                  <a:lnTo>
                    <a:pt x="411" y="368"/>
                  </a:lnTo>
                  <a:lnTo>
                    <a:pt x="413" y="368"/>
                  </a:lnTo>
                  <a:lnTo>
                    <a:pt x="413" y="373"/>
                  </a:lnTo>
                  <a:lnTo>
                    <a:pt x="416" y="373"/>
                  </a:lnTo>
                  <a:lnTo>
                    <a:pt x="416" y="376"/>
                  </a:lnTo>
                  <a:lnTo>
                    <a:pt x="423" y="376"/>
                  </a:lnTo>
                  <a:lnTo>
                    <a:pt x="423" y="382"/>
                  </a:lnTo>
                  <a:lnTo>
                    <a:pt x="425" y="382"/>
                  </a:lnTo>
                  <a:lnTo>
                    <a:pt x="425" y="384"/>
                  </a:lnTo>
                  <a:lnTo>
                    <a:pt x="428" y="384"/>
                  </a:lnTo>
                  <a:lnTo>
                    <a:pt x="428" y="385"/>
                  </a:lnTo>
                  <a:lnTo>
                    <a:pt x="430" y="385"/>
                  </a:lnTo>
                  <a:lnTo>
                    <a:pt x="430" y="389"/>
                  </a:lnTo>
                  <a:lnTo>
                    <a:pt x="432" y="389"/>
                  </a:lnTo>
                  <a:lnTo>
                    <a:pt x="432" y="392"/>
                  </a:lnTo>
                  <a:lnTo>
                    <a:pt x="435" y="392"/>
                  </a:lnTo>
                  <a:lnTo>
                    <a:pt x="435" y="395"/>
                  </a:lnTo>
                  <a:lnTo>
                    <a:pt x="439" y="395"/>
                  </a:lnTo>
                  <a:lnTo>
                    <a:pt x="439" y="397"/>
                  </a:lnTo>
                  <a:lnTo>
                    <a:pt x="444" y="397"/>
                  </a:lnTo>
                  <a:lnTo>
                    <a:pt x="444" y="402"/>
                  </a:lnTo>
                  <a:lnTo>
                    <a:pt x="447" y="402"/>
                  </a:lnTo>
                  <a:lnTo>
                    <a:pt x="447" y="410"/>
                  </a:lnTo>
                  <a:lnTo>
                    <a:pt x="454" y="410"/>
                  </a:lnTo>
                  <a:lnTo>
                    <a:pt x="454" y="413"/>
                  </a:lnTo>
                  <a:lnTo>
                    <a:pt x="463" y="413"/>
                  </a:lnTo>
                  <a:lnTo>
                    <a:pt x="463" y="414"/>
                  </a:lnTo>
                  <a:lnTo>
                    <a:pt x="468" y="414"/>
                  </a:lnTo>
                  <a:lnTo>
                    <a:pt x="468" y="419"/>
                  </a:lnTo>
                  <a:lnTo>
                    <a:pt x="470" y="419"/>
                  </a:lnTo>
                  <a:lnTo>
                    <a:pt x="470" y="423"/>
                  </a:lnTo>
                  <a:lnTo>
                    <a:pt x="473" y="423"/>
                  </a:lnTo>
                  <a:lnTo>
                    <a:pt x="473" y="426"/>
                  </a:lnTo>
                  <a:lnTo>
                    <a:pt x="475" y="426"/>
                  </a:lnTo>
                  <a:lnTo>
                    <a:pt x="475" y="429"/>
                  </a:lnTo>
                  <a:lnTo>
                    <a:pt x="482" y="429"/>
                  </a:lnTo>
                  <a:lnTo>
                    <a:pt x="482" y="432"/>
                  </a:lnTo>
                  <a:lnTo>
                    <a:pt x="485" y="432"/>
                  </a:lnTo>
                  <a:lnTo>
                    <a:pt x="485" y="439"/>
                  </a:lnTo>
                  <a:lnTo>
                    <a:pt x="490" y="439"/>
                  </a:lnTo>
                  <a:lnTo>
                    <a:pt x="490" y="440"/>
                  </a:lnTo>
                  <a:lnTo>
                    <a:pt x="492" y="440"/>
                  </a:lnTo>
                  <a:lnTo>
                    <a:pt x="492" y="445"/>
                  </a:lnTo>
                  <a:lnTo>
                    <a:pt x="494" y="445"/>
                  </a:lnTo>
                  <a:lnTo>
                    <a:pt x="494" y="455"/>
                  </a:lnTo>
                  <a:lnTo>
                    <a:pt x="499" y="455"/>
                  </a:lnTo>
                  <a:lnTo>
                    <a:pt x="499" y="456"/>
                  </a:lnTo>
                  <a:lnTo>
                    <a:pt x="501" y="456"/>
                  </a:lnTo>
                  <a:lnTo>
                    <a:pt x="501" y="460"/>
                  </a:lnTo>
                  <a:lnTo>
                    <a:pt x="504" y="460"/>
                  </a:lnTo>
                  <a:lnTo>
                    <a:pt x="504" y="468"/>
                  </a:lnTo>
                  <a:lnTo>
                    <a:pt x="506" y="468"/>
                  </a:lnTo>
                  <a:lnTo>
                    <a:pt x="506" y="469"/>
                  </a:lnTo>
                  <a:lnTo>
                    <a:pt x="509" y="469"/>
                  </a:lnTo>
                  <a:lnTo>
                    <a:pt x="509" y="471"/>
                  </a:lnTo>
                  <a:lnTo>
                    <a:pt x="511" y="471"/>
                  </a:lnTo>
                  <a:lnTo>
                    <a:pt x="511" y="473"/>
                  </a:lnTo>
                  <a:lnTo>
                    <a:pt x="513" y="473"/>
                  </a:lnTo>
                  <a:lnTo>
                    <a:pt x="513" y="479"/>
                  </a:lnTo>
                  <a:lnTo>
                    <a:pt x="518" y="479"/>
                  </a:lnTo>
                  <a:lnTo>
                    <a:pt x="518" y="481"/>
                  </a:lnTo>
                  <a:lnTo>
                    <a:pt x="521" y="481"/>
                  </a:lnTo>
                  <a:lnTo>
                    <a:pt x="521" y="489"/>
                  </a:lnTo>
                  <a:lnTo>
                    <a:pt x="523" y="489"/>
                  </a:lnTo>
                  <a:lnTo>
                    <a:pt x="523" y="490"/>
                  </a:lnTo>
                  <a:lnTo>
                    <a:pt x="528" y="490"/>
                  </a:lnTo>
                  <a:lnTo>
                    <a:pt x="528" y="495"/>
                  </a:lnTo>
                  <a:lnTo>
                    <a:pt x="533" y="495"/>
                  </a:lnTo>
                  <a:lnTo>
                    <a:pt x="533" y="500"/>
                  </a:lnTo>
                  <a:lnTo>
                    <a:pt x="535" y="500"/>
                  </a:lnTo>
                  <a:lnTo>
                    <a:pt x="535" y="502"/>
                  </a:lnTo>
                  <a:lnTo>
                    <a:pt x="540" y="502"/>
                  </a:lnTo>
                  <a:lnTo>
                    <a:pt x="540" y="503"/>
                  </a:lnTo>
                  <a:lnTo>
                    <a:pt x="542" y="503"/>
                  </a:lnTo>
                  <a:lnTo>
                    <a:pt x="542" y="505"/>
                  </a:lnTo>
                  <a:lnTo>
                    <a:pt x="544" y="505"/>
                  </a:lnTo>
                  <a:lnTo>
                    <a:pt x="544" y="508"/>
                  </a:lnTo>
                  <a:lnTo>
                    <a:pt x="547" y="508"/>
                  </a:lnTo>
                  <a:lnTo>
                    <a:pt x="547" y="510"/>
                  </a:lnTo>
                  <a:lnTo>
                    <a:pt x="552" y="510"/>
                  </a:lnTo>
                  <a:lnTo>
                    <a:pt x="552" y="511"/>
                  </a:lnTo>
                  <a:lnTo>
                    <a:pt x="554" y="511"/>
                  </a:lnTo>
                  <a:lnTo>
                    <a:pt x="554" y="513"/>
                  </a:lnTo>
                  <a:lnTo>
                    <a:pt x="559" y="513"/>
                  </a:lnTo>
                  <a:lnTo>
                    <a:pt x="559" y="518"/>
                  </a:lnTo>
                  <a:lnTo>
                    <a:pt x="561" y="518"/>
                  </a:lnTo>
                  <a:lnTo>
                    <a:pt x="561" y="519"/>
                  </a:lnTo>
                  <a:lnTo>
                    <a:pt x="566" y="519"/>
                  </a:lnTo>
                  <a:lnTo>
                    <a:pt x="566" y="524"/>
                  </a:lnTo>
                  <a:lnTo>
                    <a:pt x="568" y="524"/>
                  </a:lnTo>
                  <a:lnTo>
                    <a:pt x="568" y="526"/>
                  </a:lnTo>
                  <a:lnTo>
                    <a:pt x="571" y="526"/>
                  </a:lnTo>
                  <a:lnTo>
                    <a:pt x="571" y="531"/>
                  </a:lnTo>
                  <a:lnTo>
                    <a:pt x="573" y="531"/>
                  </a:lnTo>
                  <a:lnTo>
                    <a:pt x="573" y="535"/>
                  </a:lnTo>
                  <a:lnTo>
                    <a:pt x="580" y="535"/>
                  </a:lnTo>
                  <a:lnTo>
                    <a:pt x="580" y="539"/>
                  </a:lnTo>
                  <a:lnTo>
                    <a:pt x="583" y="539"/>
                  </a:lnTo>
                  <a:lnTo>
                    <a:pt x="583" y="540"/>
                  </a:lnTo>
                  <a:lnTo>
                    <a:pt x="587" y="540"/>
                  </a:lnTo>
                  <a:lnTo>
                    <a:pt x="587" y="543"/>
                  </a:lnTo>
                  <a:lnTo>
                    <a:pt x="590" y="543"/>
                  </a:lnTo>
                  <a:lnTo>
                    <a:pt x="590" y="545"/>
                  </a:lnTo>
                  <a:lnTo>
                    <a:pt x="592" y="545"/>
                  </a:lnTo>
                  <a:lnTo>
                    <a:pt x="592" y="547"/>
                  </a:lnTo>
                  <a:lnTo>
                    <a:pt x="604" y="547"/>
                  </a:lnTo>
                  <a:lnTo>
                    <a:pt x="604" y="550"/>
                  </a:lnTo>
                  <a:lnTo>
                    <a:pt x="611" y="550"/>
                  </a:lnTo>
                  <a:lnTo>
                    <a:pt x="611" y="551"/>
                  </a:lnTo>
                  <a:lnTo>
                    <a:pt x="614" y="551"/>
                  </a:lnTo>
                  <a:lnTo>
                    <a:pt x="614" y="553"/>
                  </a:lnTo>
                  <a:lnTo>
                    <a:pt x="618" y="553"/>
                  </a:lnTo>
                  <a:lnTo>
                    <a:pt x="618" y="555"/>
                  </a:lnTo>
                  <a:lnTo>
                    <a:pt x="621" y="555"/>
                  </a:lnTo>
                  <a:lnTo>
                    <a:pt x="621" y="558"/>
                  </a:lnTo>
                  <a:lnTo>
                    <a:pt x="623" y="558"/>
                  </a:lnTo>
                  <a:lnTo>
                    <a:pt x="623" y="560"/>
                  </a:lnTo>
                  <a:lnTo>
                    <a:pt x="626" y="560"/>
                  </a:lnTo>
                  <a:lnTo>
                    <a:pt x="626" y="561"/>
                  </a:lnTo>
                  <a:lnTo>
                    <a:pt x="628" y="561"/>
                  </a:lnTo>
                  <a:lnTo>
                    <a:pt x="628" y="564"/>
                  </a:lnTo>
                  <a:lnTo>
                    <a:pt x="630" y="564"/>
                  </a:lnTo>
                  <a:lnTo>
                    <a:pt x="630" y="569"/>
                  </a:lnTo>
                  <a:lnTo>
                    <a:pt x="638" y="569"/>
                  </a:lnTo>
                  <a:lnTo>
                    <a:pt x="638" y="576"/>
                  </a:lnTo>
                  <a:lnTo>
                    <a:pt x="640" y="576"/>
                  </a:lnTo>
                  <a:lnTo>
                    <a:pt x="640" y="579"/>
                  </a:lnTo>
                  <a:lnTo>
                    <a:pt x="642" y="579"/>
                  </a:lnTo>
                  <a:lnTo>
                    <a:pt x="642" y="582"/>
                  </a:lnTo>
                  <a:lnTo>
                    <a:pt x="645" y="582"/>
                  </a:lnTo>
                  <a:lnTo>
                    <a:pt x="645" y="584"/>
                  </a:lnTo>
                  <a:lnTo>
                    <a:pt x="649" y="584"/>
                  </a:lnTo>
                  <a:lnTo>
                    <a:pt x="649" y="585"/>
                  </a:lnTo>
                  <a:lnTo>
                    <a:pt x="652" y="585"/>
                  </a:lnTo>
                  <a:lnTo>
                    <a:pt x="652" y="589"/>
                  </a:lnTo>
                  <a:lnTo>
                    <a:pt x="654" y="589"/>
                  </a:lnTo>
                  <a:lnTo>
                    <a:pt x="654" y="590"/>
                  </a:lnTo>
                  <a:lnTo>
                    <a:pt x="659" y="590"/>
                  </a:lnTo>
                  <a:lnTo>
                    <a:pt x="659" y="593"/>
                  </a:lnTo>
                  <a:lnTo>
                    <a:pt x="671" y="593"/>
                  </a:lnTo>
                  <a:lnTo>
                    <a:pt x="671" y="595"/>
                  </a:lnTo>
                  <a:lnTo>
                    <a:pt x="673" y="595"/>
                  </a:lnTo>
                  <a:lnTo>
                    <a:pt x="673" y="601"/>
                  </a:lnTo>
                  <a:lnTo>
                    <a:pt x="678" y="601"/>
                  </a:lnTo>
                  <a:lnTo>
                    <a:pt x="678" y="603"/>
                  </a:lnTo>
                  <a:lnTo>
                    <a:pt x="683" y="603"/>
                  </a:lnTo>
                  <a:lnTo>
                    <a:pt x="683" y="608"/>
                  </a:lnTo>
                  <a:lnTo>
                    <a:pt x="685" y="608"/>
                  </a:lnTo>
                  <a:lnTo>
                    <a:pt x="685" y="609"/>
                  </a:lnTo>
                  <a:lnTo>
                    <a:pt x="688" y="609"/>
                  </a:lnTo>
                  <a:lnTo>
                    <a:pt x="688" y="613"/>
                  </a:lnTo>
                  <a:lnTo>
                    <a:pt x="690" y="613"/>
                  </a:lnTo>
                  <a:lnTo>
                    <a:pt x="690" y="614"/>
                  </a:lnTo>
                  <a:lnTo>
                    <a:pt x="700" y="614"/>
                  </a:lnTo>
                  <a:lnTo>
                    <a:pt x="700" y="621"/>
                  </a:lnTo>
                  <a:lnTo>
                    <a:pt x="702" y="621"/>
                  </a:lnTo>
                  <a:lnTo>
                    <a:pt x="702" y="622"/>
                  </a:lnTo>
                  <a:lnTo>
                    <a:pt x="704" y="622"/>
                  </a:lnTo>
                  <a:lnTo>
                    <a:pt x="704" y="624"/>
                  </a:lnTo>
                  <a:lnTo>
                    <a:pt x="707" y="624"/>
                  </a:lnTo>
                  <a:lnTo>
                    <a:pt x="707" y="627"/>
                  </a:lnTo>
                  <a:lnTo>
                    <a:pt x="709" y="627"/>
                  </a:lnTo>
                  <a:lnTo>
                    <a:pt x="709" y="632"/>
                  </a:lnTo>
                  <a:lnTo>
                    <a:pt x="711" y="632"/>
                  </a:lnTo>
                  <a:lnTo>
                    <a:pt x="711" y="638"/>
                  </a:lnTo>
                  <a:lnTo>
                    <a:pt x="719" y="638"/>
                  </a:lnTo>
                  <a:lnTo>
                    <a:pt x="719" y="642"/>
                  </a:lnTo>
                  <a:lnTo>
                    <a:pt x="721" y="642"/>
                  </a:lnTo>
                  <a:lnTo>
                    <a:pt x="721" y="643"/>
                  </a:lnTo>
                  <a:lnTo>
                    <a:pt x="726" y="643"/>
                  </a:lnTo>
                  <a:lnTo>
                    <a:pt x="726" y="645"/>
                  </a:lnTo>
                  <a:lnTo>
                    <a:pt x="731" y="645"/>
                  </a:lnTo>
                  <a:lnTo>
                    <a:pt x="731" y="648"/>
                  </a:lnTo>
                  <a:lnTo>
                    <a:pt x="738" y="648"/>
                  </a:lnTo>
                  <a:lnTo>
                    <a:pt x="738" y="653"/>
                  </a:lnTo>
                  <a:lnTo>
                    <a:pt x="740" y="653"/>
                  </a:lnTo>
                  <a:lnTo>
                    <a:pt x="740" y="656"/>
                  </a:lnTo>
                  <a:lnTo>
                    <a:pt x="752" y="656"/>
                  </a:lnTo>
                  <a:lnTo>
                    <a:pt x="752" y="659"/>
                  </a:lnTo>
                  <a:lnTo>
                    <a:pt x="757" y="659"/>
                  </a:lnTo>
                  <a:lnTo>
                    <a:pt x="757" y="661"/>
                  </a:lnTo>
                  <a:lnTo>
                    <a:pt x="759" y="661"/>
                  </a:lnTo>
                  <a:lnTo>
                    <a:pt x="759" y="663"/>
                  </a:lnTo>
                  <a:lnTo>
                    <a:pt x="762" y="663"/>
                  </a:lnTo>
                  <a:lnTo>
                    <a:pt x="762" y="664"/>
                  </a:lnTo>
                  <a:lnTo>
                    <a:pt x="764" y="664"/>
                  </a:lnTo>
                  <a:lnTo>
                    <a:pt x="764" y="667"/>
                  </a:lnTo>
                  <a:lnTo>
                    <a:pt x="769" y="667"/>
                  </a:lnTo>
                  <a:lnTo>
                    <a:pt x="769" y="669"/>
                  </a:lnTo>
                  <a:lnTo>
                    <a:pt x="771" y="669"/>
                  </a:lnTo>
                  <a:lnTo>
                    <a:pt x="771" y="671"/>
                  </a:lnTo>
                  <a:lnTo>
                    <a:pt x="778" y="671"/>
                  </a:lnTo>
                  <a:lnTo>
                    <a:pt x="778" y="672"/>
                  </a:lnTo>
                  <a:lnTo>
                    <a:pt x="781" y="672"/>
                  </a:lnTo>
                  <a:lnTo>
                    <a:pt x="781" y="674"/>
                  </a:lnTo>
                  <a:lnTo>
                    <a:pt x="800" y="674"/>
                  </a:lnTo>
                  <a:lnTo>
                    <a:pt x="800" y="677"/>
                  </a:lnTo>
                  <a:lnTo>
                    <a:pt x="802" y="677"/>
                  </a:lnTo>
                  <a:lnTo>
                    <a:pt x="802" y="680"/>
                  </a:lnTo>
                  <a:lnTo>
                    <a:pt x="805" y="680"/>
                  </a:lnTo>
                  <a:lnTo>
                    <a:pt x="805" y="684"/>
                  </a:lnTo>
                  <a:lnTo>
                    <a:pt x="807" y="684"/>
                  </a:lnTo>
                  <a:lnTo>
                    <a:pt x="807" y="688"/>
                  </a:lnTo>
                  <a:lnTo>
                    <a:pt x="824" y="688"/>
                  </a:lnTo>
                  <a:lnTo>
                    <a:pt x="824" y="690"/>
                  </a:lnTo>
                  <a:lnTo>
                    <a:pt x="828" y="690"/>
                  </a:lnTo>
                  <a:lnTo>
                    <a:pt x="828" y="693"/>
                  </a:lnTo>
                  <a:lnTo>
                    <a:pt x="831" y="693"/>
                  </a:lnTo>
                  <a:lnTo>
                    <a:pt x="831" y="696"/>
                  </a:lnTo>
                  <a:lnTo>
                    <a:pt x="840" y="696"/>
                  </a:lnTo>
                  <a:lnTo>
                    <a:pt x="840" y="698"/>
                  </a:lnTo>
                  <a:lnTo>
                    <a:pt x="843" y="698"/>
                  </a:lnTo>
                  <a:lnTo>
                    <a:pt x="843" y="700"/>
                  </a:lnTo>
                  <a:lnTo>
                    <a:pt x="848" y="700"/>
                  </a:lnTo>
                  <a:lnTo>
                    <a:pt x="848" y="701"/>
                  </a:lnTo>
                  <a:lnTo>
                    <a:pt x="852" y="701"/>
                  </a:lnTo>
                  <a:lnTo>
                    <a:pt x="852" y="703"/>
                  </a:lnTo>
                  <a:lnTo>
                    <a:pt x="859" y="703"/>
                  </a:lnTo>
                  <a:lnTo>
                    <a:pt x="859" y="705"/>
                  </a:lnTo>
                  <a:lnTo>
                    <a:pt x="864" y="705"/>
                  </a:lnTo>
                  <a:lnTo>
                    <a:pt x="864" y="708"/>
                  </a:lnTo>
                  <a:lnTo>
                    <a:pt x="867" y="708"/>
                  </a:lnTo>
                  <a:lnTo>
                    <a:pt x="867" y="709"/>
                  </a:lnTo>
                  <a:lnTo>
                    <a:pt x="869" y="709"/>
                  </a:lnTo>
                  <a:lnTo>
                    <a:pt x="869" y="711"/>
                  </a:lnTo>
                  <a:lnTo>
                    <a:pt x="871" y="711"/>
                  </a:lnTo>
                  <a:lnTo>
                    <a:pt x="871" y="713"/>
                  </a:lnTo>
                  <a:lnTo>
                    <a:pt x="881" y="713"/>
                  </a:lnTo>
                  <a:lnTo>
                    <a:pt x="881" y="716"/>
                  </a:lnTo>
                  <a:lnTo>
                    <a:pt x="888" y="716"/>
                  </a:lnTo>
                  <a:lnTo>
                    <a:pt x="888" y="717"/>
                  </a:lnTo>
                  <a:lnTo>
                    <a:pt x="895" y="717"/>
                  </a:lnTo>
                  <a:lnTo>
                    <a:pt x="895" y="719"/>
                  </a:lnTo>
                  <a:lnTo>
                    <a:pt x="898" y="719"/>
                  </a:lnTo>
                  <a:lnTo>
                    <a:pt x="898" y="721"/>
                  </a:lnTo>
                  <a:lnTo>
                    <a:pt x="900" y="721"/>
                  </a:lnTo>
                  <a:lnTo>
                    <a:pt x="900" y="722"/>
                  </a:lnTo>
                  <a:lnTo>
                    <a:pt x="902" y="722"/>
                  </a:lnTo>
                  <a:lnTo>
                    <a:pt x="902" y="725"/>
                  </a:lnTo>
                  <a:lnTo>
                    <a:pt x="905" y="725"/>
                  </a:lnTo>
                  <a:lnTo>
                    <a:pt x="905" y="727"/>
                  </a:lnTo>
                  <a:lnTo>
                    <a:pt x="912" y="727"/>
                  </a:lnTo>
                  <a:lnTo>
                    <a:pt x="912" y="730"/>
                  </a:lnTo>
                  <a:lnTo>
                    <a:pt x="919" y="730"/>
                  </a:lnTo>
                  <a:lnTo>
                    <a:pt x="919" y="732"/>
                  </a:lnTo>
                  <a:lnTo>
                    <a:pt x="924" y="732"/>
                  </a:lnTo>
                  <a:lnTo>
                    <a:pt x="924" y="734"/>
                  </a:lnTo>
                  <a:lnTo>
                    <a:pt x="926" y="734"/>
                  </a:lnTo>
                  <a:lnTo>
                    <a:pt x="926" y="737"/>
                  </a:lnTo>
                  <a:lnTo>
                    <a:pt x="929" y="737"/>
                  </a:lnTo>
                  <a:lnTo>
                    <a:pt x="929" y="738"/>
                  </a:lnTo>
                  <a:lnTo>
                    <a:pt x="931" y="738"/>
                  </a:lnTo>
                  <a:lnTo>
                    <a:pt x="931" y="742"/>
                  </a:lnTo>
                  <a:lnTo>
                    <a:pt x="936" y="742"/>
                  </a:lnTo>
                  <a:lnTo>
                    <a:pt x="936" y="743"/>
                  </a:lnTo>
                  <a:lnTo>
                    <a:pt x="943" y="743"/>
                  </a:lnTo>
                  <a:lnTo>
                    <a:pt x="943" y="745"/>
                  </a:lnTo>
                  <a:lnTo>
                    <a:pt x="945" y="745"/>
                  </a:lnTo>
                  <a:lnTo>
                    <a:pt x="945" y="746"/>
                  </a:lnTo>
                  <a:lnTo>
                    <a:pt x="948" y="746"/>
                  </a:lnTo>
                  <a:lnTo>
                    <a:pt x="948" y="748"/>
                  </a:lnTo>
                  <a:lnTo>
                    <a:pt x="950" y="748"/>
                  </a:lnTo>
                  <a:lnTo>
                    <a:pt x="950" y="750"/>
                  </a:lnTo>
                  <a:lnTo>
                    <a:pt x="960" y="750"/>
                  </a:lnTo>
                  <a:lnTo>
                    <a:pt x="960" y="753"/>
                  </a:lnTo>
                  <a:lnTo>
                    <a:pt x="964" y="753"/>
                  </a:lnTo>
                  <a:lnTo>
                    <a:pt x="964" y="754"/>
                  </a:lnTo>
                  <a:lnTo>
                    <a:pt x="967" y="754"/>
                  </a:lnTo>
                  <a:lnTo>
                    <a:pt x="967" y="756"/>
                  </a:lnTo>
                  <a:lnTo>
                    <a:pt x="974" y="756"/>
                  </a:lnTo>
                  <a:lnTo>
                    <a:pt x="974" y="759"/>
                  </a:lnTo>
                  <a:lnTo>
                    <a:pt x="976" y="759"/>
                  </a:lnTo>
                  <a:lnTo>
                    <a:pt x="976" y="761"/>
                  </a:lnTo>
                  <a:lnTo>
                    <a:pt x="979" y="761"/>
                  </a:lnTo>
                  <a:lnTo>
                    <a:pt x="979" y="764"/>
                  </a:lnTo>
                  <a:lnTo>
                    <a:pt x="981" y="764"/>
                  </a:lnTo>
                  <a:lnTo>
                    <a:pt x="981" y="766"/>
                  </a:lnTo>
                  <a:lnTo>
                    <a:pt x="986" y="766"/>
                  </a:lnTo>
                  <a:lnTo>
                    <a:pt x="986" y="767"/>
                  </a:lnTo>
                  <a:lnTo>
                    <a:pt x="988" y="767"/>
                  </a:lnTo>
                  <a:lnTo>
                    <a:pt x="988" y="771"/>
                  </a:lnTo>
                  <a:lnTo>
                    <a:pt x="991" y="771"/>
                  </a:lnTo>
                  <a:lnTo>
                    <a:pt x="991" y="774"/>
                  </a:lnTo>
                  <a:lnTo>
                    <a:pt x="998" y="774"/>
                  </a:lnTo>
                  <a:lnTo>
                    <a:pt x="998" y="777"/>
                  </a:lnTo>
                  <a:lnTo>
                    <a:pt x="1000" y="777"/>
                  </a:lnTo>
                  <a:lnTo>
                    <a:pt x="1000" y="779"/>
                  </a:lnTo>
                  <a:lnTo>
                    <a:pt x="1005" y="779"/>
                  </a:lnTo>
                  <a:lnTo>
                    <a:pt x="1005" y="780"/>
                  </a:lnTo>
                  <a:lnTo>
                    <a:pt x="1007" y="780"/>
                  </a:lnTo>
                  <a:lnTo>
                    <a:pt x="1007" y="782"/>
                  </a:lnTo>
                  <a:lnTo>
                    <a:pt x="1017" y="782"/>
                  </a:lnTo>
                  <a:lnTo>
                    <a:pt x="1017" y="783"/>
                  </a:lnTo>
                  <a:lnTo>
                    <a:pt x="1029" y="783"/>
                  </a:lnTo>
                  <a:lnTo>
                    <a:pt x="1029" y="787"/>
                  </a:lnTo>
                  <a:lnTo>
                    <a:pt x="1043" y="787"/>
                  </a:lnTo>
                  <a:lnTo>
                    <a:pt x="1043" y="792"/>
                  </a:lnTo>
                  <a:lnTo>
                    <a:pt x="1050" y="792"/>
                  </a:lnTo>
                  <a:lnTo>
                    <a:pt x="1050" y="793"/>
                  </a:lnTo>
                  <a:lnTo>
                    <a:pt x="1055" y="793"/>
                  </a:lnTo>
                  <a:lnTo>
                    <a:pt x="1055" y="798"/>
                  </a:lnTo>
                  <a:lnTo>
                    <a:pt x="1058" y="798"/>
                  </a:lnTo>
                  <a:lnTo>
                    <a:pt x="1058" y="800"/>
                  </a:lnTo>
                  <a:lnTo>
                    <a:pt x="1060" y="800"/>
                  </a:lnTo>
                  <a:lnTo>
                    <a:pt x="1060" y="801"/>
                  </a:lnTo>
                  <a:lnTo>
                    <a:pt x="1062" y="801"/>
                  </a:lnTo>
                  <a:lnTo>
                    <a:pt x="1062" y="803"/>
                  </a:lnTo>
                  <a:lnTo>
                    <a:pt x="1065" y="803"/>
                  </a:lnTo>
                  <a:lnTo>
                    <a:pt x="1065" y="806"/>
                  </a:lnTo>
                  <a:lnTo>
                    <a:pt x="1077" y="806"/>
                  </a:lnTo>
                  <a:lnTo>
                    <a:pt x="1077" y="808"/>
                  </a:lnTo>
                  <a:lnTo>
                    <a:pt x="1081" y="808"/>
                  </a:lnTo>
                  <a:lnTo>
                    <a:pt x="1081" y="809"/>
                  </a:lnTo>
                  <a:lnTo>
                    <a:pt x="1096" y="809"/>
                  </a:lnTo>
                  <a:lnTo>
                    <a:pt x="1096" y="811"/>
                  </a:lnTo>
                  <a:lnTo>
                    <a:pt x="1100" y="811"/>
                  </a:lnTo>
                  <a:lnTo>
                    <a:pt x="1100" y="814"/>
                  </a:lnTo>
                  <a:lnTo>
                    <a:pt x="1108" y="814"/>
                  </a:lnTo>
                  <a:lnTo>
                    <a:pt x="1108" y="816"/>
                  </a:lnTo>
                  <a:lnTo>
                    <a:pt x="1110" y="816"/>
                  </a:lnTo>
                  <a:lnTo>
                    <a:pt x="1110" y="817"/>
                  </a:lnTo>
                  <a:lnTo>
                    <a:pt x="1120" y="817"/>
                  </a:lnTo>
                  <a:lnTo>
                    <a:pt x="1120" y="821"/>
                  </a:lnTo>
                  <a:lnTo>
                    <a:pt x="1122" y="821"/>
                  </a:lnTo>
                  <a:lnTo>
                    <a:pt x="1122" y="822"/>
                  </a:lnTo>
                  <a:lnTo>
                    <a:pt x="1129" y="822"/>
                  </a:lnTo>
                  <a:lnTo>
                    <a:pt x="1129" y="824"/>
                  </a:lnTo>
                  <a:lnTo>
                    <a:pt x="1141" y="824"/>
                  </a:lnTo>
                  <a:lnTo>
                    <a:pt x="1141" y="825"/>
                  </a:lnTo>
                  <a:lnTo>
                    <a:pt x="1143" y="825"/>
                  </a:lnTo>
                  <a:lnTo>
                    <a:pt x="1143" y="829"/>
                  </a:lnTo>
                  <a:lnTo>
                    <a:pt x="1158" y="829"/>
                  </a:lnTo>
                  <a:lnTo>
                    <a:pt x="1158" y="830"/>
                  </a:lnTo>
                  <a:lnTo>
                    <a:pt x="1177" y="830"/>
                  </a:lnTo>
                  <a:lnTo>
                    <a:pt x="1177" y="832"/>
                  </a:lnTo>
                  <a:lnTo>
                    <a:pt x="1184" y="832"/>
                  </a:lnTo>
                  <a:lnTo>
                    <a:pt x="1184" y="833"/>
                  </a:lnTo>
                  <a:lnTo>
                    <a:pt x="1186" y="833"/>
                  </a:lnTo>
                  <a:lnTo>
                    <a:pt x="1186" y="837"/>
                  </a:lnTo>
                  <a:lnTo>
                    <a:pt x="1189" y="837"/>
                  </a:lnTo>
                  <a:lnTo>
                    <a:pt x="1189" y="840"/>
                  </a:lnTo>
                  <a:lnTo>
                    <a:pt x="1194" y="840"/>
                  </a:lnTo>
                  <a:lnTo>
                    <a:pt x="1194" y="843"/>
                  </a:lnTo>
                  <a:lnTo>
                    <a:pt x="1196" y="843"/>
                  </a:lnTo>
                  <a:lnTo>
                    <a:pt x="1196" y="845"/>
                  </a:lnTo>
                  <a:lnTo>
                    <a:pt x="1201" y="845"/>
                  </a:lnTo>
                  <a:lnTo>
                    <a:pt x="1201" y="846"/>
                  </a:lnTo>
                  <a:lnTo>
                    <a:pt x="1203" y="846"/>
                  </a:lnTo>
                  <a:lnTo>
                    <a:pt x="1203" y="848"/>
                  </a:lnTo>
                  <a:lnTo>
                    <a:pt x="1215" y="848"/>
                  </a:lnTo>
                  <a:lnTo>
                    <a:pt x="1215" y="850"/>
                  </a:lnTo>
                  <a:lnTo>
                    <a:pt x="1217" y="850"/>
                  </a:lnTo>
                  <a:lnTo>
                    <a:pt x="1217" y="851"/>
                  </a:lnTo>
                  <a:lnTo>
                    <a:pt x="1227" y="851"/>
                  </a:lnTo>
                  <a:lnTo>
                    <a:pt x="1227" y="853"/>
                  </a:lnTo>
                  <a:lnTo>
                    <a:pt x="1232" y="853"/>
                  </a:lnTo>
                  <a:lnTo>
                    <a:pt x="1232" y="854"/>
                  </a:lnTo>
                  <a:lnTo>
                    <a:pt x="1236" y="854"/>
                  </a:lnTo>
                  <a:lnTo>
                    <a:pt x="1236" y="856"/>
                  </a:lnTo>
                  <a:lnTo>
                    <a:pt x="1256" y="856"/>
                  </a:lnTo>
                  <a:lnTo>
                    <a:pt x="1256" y="859"/>
                  </a:lnTo>
                  <a:lnTo>
                    <a:pt x="1265" y="859"/>
                  </a:lnTo>
                  <a:lnTo>
                    <a:pt x="1265" y="861"/>
                  </a:lnTo>
                  <a:lnTo>
                    <a:pt x="1268" y="861"/>
                  </a:lnTo>
                  <a:lnTo>
                    <a:pt x="1268" y="862"/>
                  </a:lnTo>
                  <a:lnTo>
                    <a:pt x="1272" y="862"/>
                  </a:lnTo>
                  <a:lnTo>
                    <a:pt x="1272" y="864"/>
                  </a:lnTo>
                  <a:lnTo>
                    <a:pt x="1275" y="864"/>
                  </a:lnTo>
                  <a:lnTo>
                    <a:pt x="1275" y="866"/>
                  </a:lnTo>
                  <a:lnTo>
                    <a:pt x="1277" y="866"/>
                  </a:lnTo>
                  <a:lnTo>
                    <a:pt x="1277" y="867"/>
                  </a:lnTo>
                  <a:lnTo>
                    <a:pt x="1282" y="867"/>
                  </a:lnTo>
                  <a:lnTo>
                    <a:pt x="1282" y="869"/>
                  </a:lnTo>
                  <a:lnTo>
                    <a:pt x="1301" y="869"/>
                  </a:lnTo>
                  <a:lnTo>
                    <a:pt x="1301" y="870"/>
                  </a:lnTo>
                  <a:lnTo>
                    <a:pt x="1303" y="870"/>
                  </a:lnTo>
                  <a:lnTo>
                    <a:pt x="1303" y="872"/>
                  </a:lnTo>
                  <a:lnTo>
                    <a:pt x="1308" y="872"/>
                  </a:lnTo>
                  <a:lnTo>
                    <a:pt x="1308" y="874"/>
                  </a:lnTo>
                  <a:lnTo>
                    <a:pt x="1315" y="874"/>
                  </a:lnTo>
                  <a:lnTo>
                    <a:pt x="1315" y="875"/>
                  </a:lnTo>
                  <a:lnTo>
                    <a:pt x="1318" y="875"/>
                  </a:lnTo>
                  <a:lnTo>
                    <a:pt x="1318" y="879"/>
                  </a:lnTo>
                  <a:lnTo>
                    <a:pt x="1320" y="879"/>
                  </a:lnTo>
                  <a:lnTo>
                    <a:pt x="1320" y="880"/>
                  </a:lnTo>
                  <a:lnTo>
                    <a:pt x="1322" y="880"/>
                  </a:lnTo>
                  <a:lnTo>
                    <a:pt x="1322" y="882"/>
                  </a:lnTo>
                  <a:lnTo>
                    <a:pt x="1339" y="882"/>
                  </a:lnTo>
                  <a:lnTo>
                    <a:pt x="1339" y="883"/>
                  </a:lnTo>
                  <a:lnTo>
                    <a:pt x="1353" y="883"/>
                  </a:lnTo>
                  <a:lnTo>
                    <a:pt x="1353" y="887"/>
                  </a:lnTo>
                  <a:lnTo>
                    <a:pt x="1356" y="887"/>
                  </a:lnTo>
                  <a:lnTo>
                    <a:pt x="1356" y="888"/>
                  </a:lnTo>
                  <a:lnTo>
                    <a:pt x="1361" y="888"/>
                  </a:lnTo>
                  <a:lnTo>
                    <a:pt x="1361" y="890"/>
                  </a:lnTo>
                  <a:lnTo>
                    <a:pt x="1377" y="890"/>
                  </a:lnTo>
                  <a:lnTo>
                    <a:pt x="1377" y="891"/>
                  </a:lnTo>
                  <a:lnTo>
                    <a:pt x="1384" y="891"/>
                  </a:lnTo>
                  <a:lnTo>
                    <a:pt x="1384" y="893"/>
                  </a:lnTo>
                  <a:lnTo>
                    <a:pt x="1394" y="893"/>
                  </a:lnTo>
                  <a:lnTo>
                    <a:pt x="1394" y="896"/>
                  </a:lnTo>
                  <a:lnTo>
                    <a:pt x="1399" y="896"/>
                  </a:lnTo>
                  <a:lnTo>
                    <a:pt x="1399" y="898"/>
                  </a:lnTo>
                  <a:lnTo>
                    <a:pt x="1406" y="898"/>
                  </a:lnTo>
                  <a:lnTo>
                    <a:pt x="1406" y="901"/>
                  </a:lnTo>
                  <a:lnTo>
                    <a:pt x="1435" y="901"/>
                  </a:lnTo>
                  <a:lnTo>
                    <a:pt x="1435" y="903"/>
                  </a:lnTo>
                  <a:lnTo>
                    <a:pt x="1446" y="903"/>
                  </a:lnTo>
                  <a:lnTo>
                    <a:pt x="1446" y="904"/>
                  </a:lnTo>
                  <a:lnTo>
                    <a:pt x="1454" y="904"/>
                  </a:lnTo>
                  <a:lnTo>
                    <a:pt x="1454" y="906"/>
                  </a:lnTo>
                  <a:lnTo>
                    <a:pt x="1461" y="906"/>
                  </a:lnTo>
                  <a:lnTo>
                    <a:pt x="1461" y="909"/>
                  </a:lnTo>
                  <a:lnTo>
                    <a:pt x="1466" y="909"/>
                  </a:lnTo>
                  <a:lnTo>
                    <a:pt x="1466" y="911"/>
                  </a:lnTo>
                  <a:lnTo>
                    <a:pt x="1470" y="911"/>
                  </a:lnTo>
                  <a:lnTo>
                    <a:pt x="1470" y="912"/>
                  </a:lnTo>
                  <a:lnTo>
                    <a:pt x="1480" y="912"/>
                  </a:lnTo>
                  <a:lnTo>
                    <a:pt x="1480" y="914"/>
                  </a:lnTo>
                  <a:lnTo>
                    <a:pt x="1482" y="914"/>
                  </a:lnTo>
                  <a:lnTo>
                    <a:pt x="1482" y="916"/>
                  </a:lnTo>
                  <a:lnTo>
                    <a:pt x="1485" y="916"/>
                  </a:lnTo>
                  <a:lnTo>
                    <a:pt x="1485" y="919"/>
                  </a:lnTo>
                  <a:lnTo>
                    <a:pt x="1492" y="919"/>
                  </a:lnTo>
                  <a:lnTo>
                    <a:pt x="1492" y="920"/>
                  </a:lnTo>
                  <a:lnTo>
                    <a:pt x="1504" y="920"/>
                  </a:lnTo>
                  <a:lnTo>
                    <a:pt x="1504" y="922"/>
                  </a:lnTo>
                  <a:lnTo>
                    <a:pt x="1506" y="922"/>
                  </a:lnTo>
                  <a:lnTo>
                    <a:pt x="1506" y="924"/>
                  </a:lnTo>
                  <a:lnTo>
                    <a:pt x="1513" y="924"/>
                  </a:lnTo>
                  <a:lnTo>
                    <a:pt x="1513" y="925"/>
                  </a:lnTo>
                  <a:lnTo>
                    <a:pt x="1520" y="925"/>
                  </a:lnTo>
                  <a:lnTo>
                    <a:pt x="1520" y="927"/>
                  </a:lnTo>
                  <a:lnTo>
                    <a:pt x="1523" y="927"/>
                  </a:lnTo>
                  <a:lnTo>
                    <a:pt x="1523" y="930"/>
                  </a:lnTo>
                  <a:lnTo>
                    <a:pt x="1530" y="930"/>
                  </a:lnTo>
                  <a:lnTo>
                    <a:pt x="1530" y="932"/>
                  </a:lnTo>
                  <a:lnTo>
                    <a:pt x="1537" y="932"/>
                  </a:lnTo>
                  <a:lnTo>
                    <a:pt x="1537" y="933"/>
                  </a:lnTo>
                  <a:lnTo>
                    <a:pt x="1549" y="933"/>
                  </a:lnTo>
                  <a:lnTo>
                    <a:pt x="1549" y="935"/>
                  </a:lnTo>
                  <a:lnTo>
                    <a:pt x="1566" y="935"/>
                  </a:lnTo>
                  <a:lnTo>
                    <a:pt x="1566" y="937"/>
                  </a:lnTo>
                  <a:lnTo>
                    <a:pt x="1585" y="937"/>
                  </a:lnTo>
                  <a:lnTo>
                    <a:pt x="1585" y="938"/>
                  </a:lnTo>
                  <a:lnTo>
                    <a:pt x="1590" y="938"/>
                  </a:lnTo>
                  <a:lnTo>
                    <a:pt x="1590" y="940"/>
                  </a:lnTo>
                  <a:lnTo>
                    <a:pt x="1597" y="940"/>
                  </a:lnTo>
                  <a:lnTo>
                    <a:pt x="1597" y="941"/>
                  </a:lnTo>
                  <a:lnTo>
                    <a:pt x="1602" y="941"/>
                  </a:lnTo>
                  <a:lnTo>
                    <a:pt x="1602" y="943"/>
                  </a:lnTo>
                  <a:lnTo>
                    <a:pt x="1604" y="943"/>
                  </a:lnTo>
                  <a:lnTo>
                    <a:pt x="1604" y="945"/>
                  </a:lnTo>
                  <a:lnTo>
                    <a:pt x="1611" y="945"/>
                  </a:lnTo>
                  <a:lnTo>
                    <a:pt x="1611" y="946"/>
                  </a:lnTo>
                  <a:lnTo>
                    <a:pt x="1614" y="946"/>
                  </a:lnTo>
                  <a:lnTo>
                    <a:pt x="1614" y="948"/>
                  </a:lnTo>
                  <a:lnTo>
                    <a:pt x="1616" y="948"/>
                  </a:lnTo>
                  <a:lnTo>
                    <a:pt x="1616" y="949"/>
                  </a:lnTo>
                  <a:lnTo>
                    <a:pt x="1630" y="949"/>
                  </a:lnTo>
                  <a:lnTo>
                    <a:pt x="1630" y="951"/>
                  </a:lnTo>
                  <a:lnTo>
                    <a:pt x="1635" y="951"/>
                  </a:lnTo>
                  <a:lnTo>
                    <a:pt x="1635" y="954"/>
                  </a:lnTo>
                  <a:lnTo>
                    <a:pt x="1640" y="954"/>
                  </a:lnTo>
                  <a:lnTo>
                    <a:pt x="1640" y="956"/>
                  </a:lnTo>
                  <a:lnTo>
                    <a:pt x="1642" y="956"/>
                  </a:lnTo>
                  <a:lnTo>
                    <a:pt x="1642" y="958"/>
                  </a:lnTo>
                  <a:lnTo>
                    <a:pt x="1645" y="958"/>
                  </a:lnTo>
                  <a:lnTo>
                    <a:pt x="1645" y="959"/>
                  </a:lnTo>
                  <a:lnTo>
                    <a:pt x="1652" y="959"/>
                  </a:lnTo>
                  <a:lnTo>
                    <a:pt x="1652" y="961"/>
                  </a:lnTo>
                  <a:lnTo>
                    <a:pt x="1654" y="961"/>
                  </a:lnTo>
                  <a:lnTo>
                    <a:pt x="1654" y="962"/>
                  </a:lnTo>
                  <a:lnTo>
                    <a:pt x="1668" y="962"/>
                  </a:lnTo>
                  <a:lnTo>
                    <a:pt x="1668" y="964"/>
                  </a:lnTo>
                  <a:lnTo>
                    <a:pt x="1671" y="964"/>
                  </a:lnTo>
                  <a:lnTo>
                    <a:pt x="1671" y="966"/>
                  </a:lnTo>
                  <a:lnTo>
                    <a:pt x="1673" y="966"/>
                  </a:lnTo>
                  <a:lnTo>
                    <a:pt x="1673" y="967"/>
                  </a:lnTo>
                  <a:lnTo>
                    <a:pt x="1711" y="967"/>
                  </a:lnTo>
                  <a:lnTo>
                    <a:pt x="1711" y="969"/>
                  </a:lnTo>
                  <a:lnTo>
                    <a:pt x="1723" y="969"/>
                  </a:lnTo>
                  <a:lnTo>
                    <a:pt x="1723" y="970"/>
                  </a:lnTo>
                  <a:lnTo>
                    <a:pt x="1788" y="970"/>
                  </a:lnTo>
                  <a:lnTo>
                    <a:pt x="1788" y="972"/>
                  </a:lnTo>
                  <a:lnTo>
                    <a:pt x="1797" y="972"/>
                  </a:lnTo>
                  <a:lnTo>
                    <a:pt x="1797" y="975"/>
                  </a:lnTo>
                  <a:lnTo>
                    <a:pt x="1809" y="975"/>
                  </a:lnTo>
                  <a:lnTo>
                    <a:pt x="1809" y="977"/>
                  </a:lnTo>
                  <a:lnTo>
                    <a:pt x="1821" y="977"/>
                  </a:lnTo>
                  <a:lnTo>
                    <a:pt x="1821" y="978"/>
                  </a:lnTo>
                  <a:lnTo>
                    <a:pt x="1824" y="978"/>
                  </a:lnTo>
                  <a:lnTo>
                    <a:pt x="1824" y="980"/>
                  </a:lnTo>
                  <a:lnTo>
                    <a:pt x="1835" y="980"/>
                  </a:lnTo>
                  <a:lnTo>
                    <a:pt x="1835" y="983"/>
                  </a:lnTo>
                  <a:lnTo>
                    <a:pt x="1838" y="983"/>
                  </a:lnTo>
                  <a:lnTo>
                    <a:pt x="1838" y="985"/>
                  </a:lnTo>
                  <a:lnTo>
                    <a:pt x="1843" y="985"/>
                  </a:lnTo>
                  <a:lnTo>
                    <a:pt x="1843" y="987"/>
                  </a:lnTo>
                  <a:lnTo>
                    <a:pt x="1859" y="987"/>
                  </a:lnTo>
                  <a:lnTo>
                    <a:pt x="1859" y="988"/>
                  </a:lnTo>
                  <a:lnTo>
                    <a:pt x="1878" y="988"/>
                  </a:lnTo>
                  <a:lnTo>
                    <a:pt x="1878" y="991"/>
                  </a:lnTo>
                  <a:lnTo>
                    <a:pt x="1888" y="991"/>
                  </a:lnTo>
                  <a:lnTo>
                    <a:pt x="1888" y="993"/>
                  </a:lnTo>
                  <a:lnTo>
                    <a:pt x="1890" y="993"/>
                  </a:lnTo>
                  <a:lnTo>
                    <a:pt x="1890" y="995"/>
                  </a:lnTo>
                  <a:lnTo>
                    <a:pt x="1917" y="995"/>
                  </a:lnTo>
                  <a:lnTo>
                    <a:pt x="1917" y="996"/>
                  </a:lnTo>
                  <a:lnTo>
                    <a:pt x="1926" y="996"/>
                  </a:lnTo>
                  <a:lnTo>
                    <a:pt x="1926" y="998"/>
                  </a:lnTo>
                  <a:lnTo>
                    <a:pt x="1933" y="998"/>
                  </a:lnTo>
                  <a:lnTo>
                    <a:pt x="1933" y="999"/>
                  </a:lnTo>
                  <a:lnTo>
                    <a:pt x="1955" y="999"/>
                  </a:lnTo>
                  <a:lnTo>
                    <a:pt x="1955" y="1001"/>
                  </a:lnTo>
                  <a:lnTo>
                    <a:pt x="1962" y="1001"/>
                  </a:lnTo>
                  <a:lnTo>
                    <a:pt x="1962" y="1003"/>
                  </a:lnTo>
                  <a:lnTo>
                    <a:pt x="1967" y="1003"/>
                  </a:lnTo>
                  <a:lnTo>
                    <a:pt x="1967" y="1004"/>
                  </a:lnTo>
                  <a:lnTo>
                    <a:pt x="1979" y="1004"/>
                  </a:lnTo>
                  <a:lnTo>
                    <a:pt x="1979" y="1006"/>
                  </a:lnTo>
                  <a:lnTo>
                    <a:pt x="1981" y="1006"/>
                  </a:lnTo>
                  <a:lnTo>
                    <a:pt x="1981" y="1007"/>
                  </a:lnTo>
                  <a:lnTo>
                    <a:pt x="1988" y="1007"/>
                  </a:lnTo>
                  <a:lnTo>
                    <a:pt x="1988" y="1011"/>
                  </a:lnTo>
                  <a:lnTo>
                    <a:pt x="1991" y="1011"/>
                  </a:lnTo>
                  <a:lnTo>
                    <a:pt x="1991" y="1012"/>
                  </a:lnTo>
                  <a:lnTo>
                    <a:pt x="1995" y="1012"/>
                  </a:lnTo>
                  <a:lnTo>
                    <a:pt x="1995" y="1014"/>
                  </a:lnTo>
                  <a:lnTo>
                    <a:pt x="2014" y="1014"/>
                  </a:lnTo>
                  <a:lnTo>
                    <a:pt x="2014" y="1016"/>
                  </a:lnTo>
                  <a:lnTo>
                    <a:pt x="2017" y="1016"/>
                  </a:lnTo>
                  <a:lnTo>
                    <a:pt x="2017" y="1017"/>
                  </a:lnTo>
                  <a:lnTo>
                    <a:pt x="2057" y="1017"/>
                  </a:lnTo>
                  <a:lnTo>
                    <a:pt x="2057" y="1020"/>
                  </a:lnTo>
                  <a:lnTo>
                    <a:pt x="2072" y="1020"/>
                  </a:lnTo>
                  <a:lnTo>
                    <a:pt x="2072" y="1022"/>
                  </a:lnTo>
                  <a:lnTo>
                    <a:pt x="2086" y="1022"/>
                  </a:lnTo>
                  <a:lnTo>
                    <a:pt x="2086" y="1024"/>
                  </a:lnTo>
                  <a:lnTo>
                    <a:pt x="2148" y="1024"/>
                  </a:lnTo>
                  <a:lnTo>
                    <a:pt x="2148" y="1027"/>
                  </a:lnTo>
                  <a:lnTo>
                    <a:pt x="2170" y="1027"/>
                  </a:lnTo>
                  <a:lnTo>
                    <a:pt x="2170" y="1028"/>
                  </a:lnTo>
                  <a:lnTo>
                    <a:pt x="2189" y="1028"/>
                  </a:lnTo>
                  <a:lnTo>
                    <a:pt x="2189" y="1032"/>
                  </a:lnTo>
                  <a:lnTo>
                    <a:pt x="2196" y="1032"/>
                  </a:lnTo>
                  <a:lnTo>
                    <a:pt x="2196" y="1035"/>
                  </a:lnTo>
                  <a:lnTo>
                    <a:pt x="2198" y="1035"/>
                  </a:lnTo>
                  <a:lnTo>
                    <a:pt x="2198" y="1036"/>
                  </a:lnTo>
                  <a:lnTo>
                    <a:pt x="2205" y="1036"/>
                  </a:lnTo>
                  <a:lnTo>
                    <a:pt x="2205" y="1038"/>
                  </a:lnTo>
                  <a:lnTo>
                    <a:pt x="2224" y="1038"/>
                  </a:lnTo>
                  <a:lnTo>
                    <a:pt x="2224" y="1040"/>
                  </a:lnTo>
                  <a:lnTo>
                    <a:pt x="2232" y="1040"/>
                  </a:lnTo>
                  <a:lnTo>
                    <a:pt x="2232" y="1041"/>
                  </a:lnTo>
                  <a:lnTo>
                    <a:pt x="2246" y="1041"/>
                  </a:lnTo>
                  <a:lnTo>
                    <a:pt x="2246" y="1043"/>
                  </a:lnTo>
                  <a:lnTo>
                    <a:pt x="2255" y="1043"/>
                  </a:lnTo>
                  <a:lnTo>
                    <a:pt x="2255" y="1045"/>
                  </a:lnTo>
                  <a:lnTo>
                    <a:pt x="2272" y="1045"/>
                  </a:lnTo>
                  <a:lnTo>
                    <a:pt x="2272" y="1046"/>
                  </a:lnTo>
                  <a:lnTo>
                    <a:pt x="2279" y="1046"/>
                  </a:lnTo>
                  <a:lnTo>
                    <a:pt x="2279" y="1048"/>
                  </a:lnTo>
                  <a:lnTo>
                    <a:pt x="2286" y="1048"/>
                  </a:lnTo>
                  <a:lnTo>
                    <a:pt x="2286" y="1049"/>
                  </a:lnTo>
                  <a:lnTo>
                    <a:pt x="2294" y="1049"/>
                  </a:lnTo>
                  <a:lnTo>
                    <a:pt x="2294" y="1051"/>
                  </a:lnTo>
                  <a:lnTo>
                    <a:pt x="2315" y="1051"/>
                  </a:lnTo>
                  <a:lnTo>
                    <a:pt x="2315" y="1053"/>
                  </a:lnTo>
                  <a:lnTo>
                    <a:pt x="2322" y="1053"/>
                  </a:lnTo>
                  <a:lnTo>
                    <a:pt x="2322" y="1054"/>
                  </a:lnTo>
                  <a:lnTo>
                    <a:pt x="2341" y="1054"/>
                  </a:lnTo>
                  <a:lnTo>
                    <a:pt x="2341" y="1056"/>
                  </a:lnTo>
                  <a:lnTo>
                    <a:pt x="2389" y="1056"/>
                  </a:lnTo>
                  <a:lnTo>
                    <a:pt x="2389" y="1059"/>
                  </a:lnTo>
                  <a:lnTo>
                    <a:pt x="2396" y="1059"/>
                  </a:lnTo>
                  <a:lnTo>
                    <a:pt x="2396" y="1062"/>
                  </a:lnTo>
                  <a:lnTo>
                    <a:pt x="2423" y="1062"/>
                  </a:lnTo>
                  <a:lnTo>
                    <a:pt x="2423" y="1064"/>
                  </a:lnTo>
                  <a:lnTo>
                    <a:pt x="2430" y="1064"/>
                  </a:lnTo>
                  <a:lnTo>
                    <a:pt x="2430" y="1065"/>
                  </a:lnTo>
                  <a:lnTo>
                    <a:pt x="2442" y="1065"/>
                  </a:lnTo>
                  <a:lnTo>
                    <a:pt x="2442" y="1067"/>
                  </a:lnTo>
                  <a:lnTo>
                    <a:pt x="2492" y="1067"/>
                  </a:lnTo>
                  <a:lnTo>
                    <a:pt x="2492" y="1069"/>
                  </a:lnTo>
                  <a:lnTo>
                    <a:pt x="2496" y="1069"/>
                  </a:lnTo>
                  <a:lnTo>
                    <a:pt x="2496" y="1072"/>
                  </a:lnTo>
                  <a:lnTo>
                    <a:pt x="2506" y="1072"/>
                  </a:lnTo>
                  <a:lnTo>
                    <a:pt x="2506" y="1074"/>
                  </a:lnTo>
                  <a:lnTo>
                    <a:pt x="2511" y="1074"/>
                  </a:lnTo>
                  <a:lnTo>
                    <a:pt x="2511" y="1075"/>
                  </a:lnTo>
                  <a:lnTo>
                    <a:pt x="2525" y="1075"/>
                  </a:lnTo>
                  <a:lnTo>
                    <a:pt x="2525" y="1077"/>
                  </a:lnTo>
                  <a:lnTo>
                    <a:pt x="2535" y="1077"/>
                  </a:lnTo>
                  <a:lnTo>
                    <a:pt x="2535" y="1078"/>
                  </a:lnTo>
                  <a:lnTo>
                    <a:pt x="2537" y="1078"/>
                  </a:lnTo>
                  <a:lnTo>
                    <a:pt x="2537" y="1080"/>
                  </a:lnTo>
                  <a:lnTo>
                    <a:pt x="2554" y="1080"/>
                  </a:lnTo>
                  <a:lnTo>
                    <a:pt x="2554" y="1082"/>
                  </a:lnTo>
                  <a:lnTo>
                    <a:pt x="2585" y="1082"/>
                  </a:lnTo>
                  <a:lnTo>
                    <a:pt x="2585" y="1083"/>
                  </a:lnTo>
                  <a:lnTo>
                    <a:pt x="2601" y="1083"/>
                  </a:lnTo>
                  <a:lnTo>
                    <a:pt x="2601" y="1085"/>
                  </a:lnTo>
                  <a:lnTo>
                    <a:pt x="2628" y="1085"/>
                  </a:lnTo>
                  <a:lnTo>
                    <a:pt x="2628" y="1088"/>
                  </a:lnTo>
                  <a:lnTo>
                    <a:pt x="2640" y="1088"/>
                  </a:lnTo>
                  <a:lnTo>
                    <a:pt x="2640" y="1090"/>
                  </a:lnTo>
                  <a:lnTo>
                    <a:pt x="2652" y="1090"/>
                  </a:lnTo>
                  <a:lnTo>
                    <a:pt x="2652" y="1093"/>
                  </a:lnTo>
                  <a:lnTo>
                    <a:pt x="2654" y="1093"/>
                  </a:lnTo>
                  <a:lnTo>
                    <a:pt x="2654" y="1094"/>
                  </a:lnTo>
                  <a:lnTo>
                    <a:pt x="2659" y="1094"/>
                  </a:lnTo>
                  <a:lnTo>
                    <a:pt x="2659" y="1096"/>
                  </a:lnTo>
                  <a:lnTo>
                    <a:pt x="2664" y="1096"/>
                  </a:lnTo>
                  <a:lnTo>
                    <a:pt x="2664" y="1098"/>
                  </a:lnTo>
                  <a:lnTo>
                    <a:pt x="2666" y="1098"/>
                  </a:lnTo>
                  <a:lnTo>
                    <a:pt x="2666" y="1101"/>
                  </a:lnTo>
                  <a:lnTo>
                    <a:pt x="2685" y="1101"/>
                  </a:lnTo>
                  <a:lnTo>
                    <a:pt x="2685" y="1103"/>
                  </a:lnTo>
                  <a:lnTo>
                    <a:pt x="2718" y="1103"/>
                  </a:lnTo>
                  <a:lnTo>
                    <a:pt x="2718" y="1104"/>
                  </a:lnTo>
                  <a:lnTo>
                    <a:pt x="2807" y="1104"/>
                  </a:lnTo>
                  <a:lnTo>
                    <a:pt x="2807" y="1106"/>
                  </a:lnTo>
                  <a:lnTo>
                    <a:pt x="2814" y="1106"/>
                  </a:lnTo>
                  <a:lnTo>
                    <a:pt x="2814" y="1107"/>
                  </a:lnTo>
                  <a:lnTo>
                    <a:pt x="2838" y="1107"/>
                  </a:lnTo>
                  <a:lnTo>
                    <a:pt x="2838" y="1109"/>
                  </a:lnTo>
                  <a:lnTo>
                    <a:pt x="2845" y="1109"/>
                  </a:lnTo>
                  <a:lnTo>
                    <a:pt x="2845" y="1111"/>
                  </a:lnTo>
                  <a:lnTo>
                    <a:pt x="2866" y="1111"/>
                  </a:lnTo>
                  <a:lnTo>
                    <a:pt x="2866" y="1112"/>
                  </a:lnTo>
                  <a:lnTo>
                    <a:pt x="2869" y="1112"/>
                  </a:lnTo>
                  <a:lnTo>
                    <a:pt x="2869" y="1114"/>
                  </a:lnTo>
                  <a:lnTo>
                    <a:pt x="2874" y="1114"/>
                  </a:lnTo>
                  <a:lnTo>
                    <a:pt x="2874" y="1115"/>
                  </a:lnTo>
                  <a:lnTo>
                    <a:pt x="2878" y="1115"/>
                  </a:lnTo>
                  <a:lnTo>
                    <a:pt x="2878" y="1117"/>
                  </a:lnTo>
                  <a:lnTo>
                    <a:pt x="2890" y="1117"/>
                  </a:lnTo>
                  <a:lnTo>
                    <a:pt x="2890" y="1119"/>
                  </a:lnTo>
                  <a:lnTo>
                    <a:pt x="2893" y="1119"/>
                  </a:lnTo>
                  <a:lnTo>
                    <a:pt x="2893" y="1122"/>
                  </a:lnTo>
                  <a:lnTo>
                    <a:pt x="2897" y="1122"/>
                  </a:lnTo>
                  <a:lnTo>
                    <a:pt x="2897" y="1123"/>
                  </a:lnTo>
                  <a:lnTo>
                    <a:pt x="2902" y="1123"/>
                  </a:lnTo>
                  <a:lnTo>
                    <a:pt x="2902" y="1125"/>
                  </a:lnTo>
                  <a:lnTo>
                    <a:pt x="2919" y="1125"/>
                  </a:lnTo>
                  <a:lnTo>
                    <a:pt x="2919" y="1127"/>
                  </a:lnTo>
                  <a:lnTo>
                    <a:pt x="2952" y="1127"/>
                  </a:lnTo>
                  <a:lnTo>
                    <a:pt x="2952" y="1130"/>
                  </a:lnTo>
                  <a:lnTo>
                    <a:pt x="2962" y="1130"/>
                  </a:lnTo>
                  <a:lnTo>
                    <a:pt x="2962" y="1132"/>
                  </a:lnTo>
                  <a:lnTo>
                    <a:pt x="2964" y="1132"/>
                  </a:lnTo>
                  <a:lnTo>
                    <a:pt x="2964" y="1133"/>
                  </a:lnTo>
                  <a:lnTo>
                    <a:pt x="3021" y="1133"/>
                  </a:lnTo>
                  <a:lnTo>
                    <a:pt x="3021" y="1135"/>
                  </a:lnTo>
                  <a:lnTo>
                    <a:pt x="3026" y="1135"/>
                  </a:lnTo>
                  <a:lnTo>
                    <a:pt x="3026" y="1136"/>
                  </a:lnTo>
                  <a:lnTo>
                    <a:pt x="3038" y="1136"/>
                  </a:lnTo>
                  <a:lnTo>
                    <a:pt x="3038" y="1138"/>
                  </a:lnTo>
                  <a:lnTo>
                    <a:pt x="3045" y="1138"/>
                  </a:lnTo>
                  <a:lnTo>
                    <a:pt x="3045" y="1140"/>
                  </a:lnTo>
                  <a:lnTo>
                    <a:pt x="3076" y="1140"/>
                  </a:lnTo>
                  <a:lnTo>
                    <a:pt x="3076" y="1143"/>
                  </a:lnTo>
                  <a:lnTo>
                    <a:pt x="3100" y="1143"/>
                  </a:lnTo>
                  <a:lnTo>
                    <a:pt x="3100" y="1144"/>
                  </a:lnTo>
                  <a:lnTo>
                    <a:pt x="3105" y="1144"/>
                  </a:lnTo>
                  <a:lnTo>
                    <a:pt x="3105" y="1148"/>
                  </a:lnTo>
                  <a:lnTo>
                    <a:pt x="3124" y="1148"/>
                  </a:lnTo>
                  <a:lnTo>
                    <a:pt x="3124" y="1149"/>
                  </a:lnTo>
                  <a:lnTo>
                    <a:pt x="3141" y="1149"/>
                  </a:lnTo>
                  <a:lnTo>
                    <a:pt x="3141" y="1151"/>
                  </a:lnTo>
                  <a:lnTo>
                    <a:pt x="3143" y="1151"/>
                  </a:lnTo>
                  <a:lnTo>
                    <a:pt x="3143" y="1152"/>
                  </a:lnTo>
                  <a:lnTo>
                    <a:pt x="3270" y="1152"/>
                  </a:lnTo>
                  <a:lnTo>
                    <a:pt x="3270" y="1154"/>
                  </a:lnTo>
                  <a:lnTo>
                    <a:pt x="3286" y="1154"/>
                  </a:lnTo>
                  <a:lnTo>
                    <a:pt x="3286" y="1156"/>
                  </a:lnTo>
                  <a:lnTo>
                    <a:pt x="3296" y="1156"/>
                  </a:lnTo>
                  <a:lnTo>
                    <a:pt x="3296" y="1157"/>
                  </a:lnTo>
                  <a:lnTo>
                    <a:pt x="3358" y="1157"/>
                  </a:lnTo>
                  <a:lnTo>
                    <a:pt x="3358" y="1159"/>
                  </a:lnTo>
                  <a:lnTo>
                    <a:pt x="3372" y="1159"/>
                  </a:lnTo>
                  <a:lnTo>
                    <a:pt x="3372" y="1161"/>
                  </a:lnTo>
                  <a:lnTo>
                    <a:pt x="3375" y="1161"/>
                  </a:lnTo>
                  <a:lnTo>
                    <a:pt x="3375" y="1162"/>
                  </a:lnTo>
                  <a:lnTo>
                    <a:pt x="3377" y="1162"/>
                  </a:lnTo>
                  <a:lnTo>
                    <a:pt x="3377" y="1164"/>
                  </a:lnTo>
                  <a:lnTo>
                    <a:pt x="3389" y="1164"/>
                  </a:lnTo>
                  <a:lnTo>
                    <a:pt x="3389" y="1165"/>
                  </a:lnTo>
                  <a:lnTo>
                    <a:pt x="3422" y="1165"/>
                  </a:lnTo>
                  <a:lnTo>
                    <a:pt x="3422" y="1169"/>
                  </a:lnTo>
                  <a:lnTo>
                    <a:pt x="3444" y="1169"/>
                  </a:lnTo>
                  <a:lnTo>
                    <a:pt x="3444" y="1170"/>
                  </a:lnTo>
                  <a:lnTo>
                    <a:pt x="3592" y="1170"/>
                  </a:lnTo>
                  <a:lnTo>
                    <a:pt x="3592" y="1172"/>
                  </a:lnTo>
                  <a:lnTo>
                    <a:pt x="3604" y="1172"/>
                  </a:lnTo>
                  <a:lnTo>
                    <a:pt x="3604" y="1173"/>
                  </a:lnTo>
                  <a:lnTo>
                    <a:pt x="3642" y="1173"/>
                  </a:lnTo>
                  <a:lnTo>
                    <a:pt x="3642" y="1175"/>
                  </a:lnTo>
                  <a:lnTo>
                    <a:pt x="3654" y="1175"/>
                  </a:lnTo>
                  <a:lnTo>
                    <a:pt x="3654" y="1177"/>
                  </a:lnTo>
                  <a:lnTo>
                    <a:pt x="3685" y="1177"/>
                  </a:lnTo>
                  <a:lnTo>
                    <a:pt x="3685" y="1178"/>
                  </a:lnTo>
                  <a:lnTo>
                    <a:pt x="3780" y="1178"/>
                  </a:lnTo>
                  <a:lnTo>
                    <a:pt x="3780" y="1180"/>
                  </a:lnTo>
                  <a:lnTo>
                    <a:pt x="3797" y="1180"/>
                  </a:lnTo>
                  <a:lnTo>
                    <a:pt x="3797" y="1181"/>
                  </a:lnTo>
                  <a:lnTo>
                    <a:pt x="3814" y="1181"/>
                  </a:lnTo>
                  <a:lnTo>
                    <a:pt x="3814" y="1183"/>
                  </a:lnTo>
                  <a:lnTo>
                    <a:pt x="3838" y="1183"/>
                  </a:lnTo>
                  <a:lnTo>
                    <a:pt x="3838" y="1186"/>
                  </a:lnTo>
                  <a:lnTo>
                    <a:pt x="3845" y="1186"/>
                  </a:lnTo>
                  <a:lnTo>
                    <a:pt x="3845" y="1188"/>
                  </a:lnTo>
                  <a:lnTo>
                    <a:pt x="3857" y="1188"/>
                  </a:lnTo>
                  <a:lnTo>
                    <a:pt x="3857" y="1190"/>
                  </a:lnTo>
                  <a:lnTo>
                    <a:pt x="3869" y="1190"/>
                  </a:lnTo>
                  <a:lnTo>
                    <a:pt x="3869" y="1191"/>
                  </a:lnTo>
                  <a:lnTo>
                    <a:pt x="3912" y="1191"/>
                  </a:lnTo>
                  <a:lnTo>
                    <a:pt x="3912" y="1193"/>
                  </a:lnTo>
                  <a:lnTo>
                    <a:pt x="3938" y="1193"/>
                  </a:lnTo>
                  <a:lnTo>
                    <a:pt x="3938" y="1193"/>
                  </a:lnTo>
                  <a:lnTo>
                    <a:pt x="3995" y="1193"/>
                  </a:lnTo>
                  <a:lnTo>
                    <a:pt x="4012" y="1193"/>
                  </a:lnTo>
                  <a:lnTo>
                    <a:pt x="4012" y="1194"/>
                  </a:lnTo>
                  <a:lnTo>
                    <a:pt x="4055" y="1194"/>
                  </a:lnTo>
                  <a:lnTo>
                    <a:pt x="4055" y="1196"/>
                  </a:lnTo>
                  <a:lnTo>
                    <a:pt x="4086" y="1196"/>
                  </a:lnTo>
                  <a:lnTo>
                    <a:pt x="4086" y="1199"/>
                  </a:lnTo>
                  <a:lnTo>
                    <a:pt x="4119" y="1199"/>
                  </a:lnTo>
                  <a:lnTo>
                    <a:pt x="4119" y="1201"/>
                  </a:lnTo>
                  <a:lnTo>
                    <a:pt x="4131" y="1201"/>
                  </a:lnTo>
                  <a:lnTo>
                    <a:pt x="4131" y="1202"/>
                  </a:lnTo>
                  <a:lnTo>
                    <a:pt x="4138" y="1202"/>
                  </a:lnTo>
                  <a:lnTo>
                    <a:pt x="4138" y="1204"/>
                  </a:lnTo>
                  <a:lnTo>
                    <a:pt x="4145" y="1204"/>
                  </a:lnTo>
                  <a:lnTo>
                    <a:pt x="4145" y="1206"/>
                  </a:lnTo>
                  <a:lnTo>
                    <a:pt x="4160" y="1206"/>
                  </a:lnTo>
                  <a:lnTo>
                    <a:pt x="4160" y="1207"/>
                  </a:lnTo>
                  <a:lnTo>
                    <a:pt x="4176" y="1207"/>
                  </a:lnTo>
                  <a:lnTo>
                    <a:pt x="4176" y="1210"/>
                  </a:lnTo>
                  <a:lnTo>
                    <a:pt x="4179" y="1210"/>
                  </a:lnTo>
                  <a:lnTo>
                    <a:pt x="4179" y="1210"/>
                  </a:lnTo>
                  <a:lnTo>
                    <a:pt x="4270" y="1210"/>
                  </a:lnTo>
                  <a:lnTo>
                    <a:pt x="4272" y="1210"/>
                  </a:lnTo>
                  <a:lnTo>
                    <a:pt x="4272" y="1212"/>
                  </a:lnTo>
                  <a:lnTo>
                    <a:pt x="4279" y="1212"/>
                  </a:lnTo>
                  <a:lnTo>
                    <a:pt x="4279" y="1214"/>
                  </a:lnTo>
                  <a:lnTo>
                    <a:pt x="4291" y="1214"/>
                  </a:lnTo>
                  <a:lnTo>
                    <a:pt x="4291" y="1215"/>
                  </a:lnTo>
                  <a:lnTo>
                    <a:pt x="4408" y="1215"/>
                  </a:lnTo>
                  <a:lnTo>
                    <a:pt x="4408" y="1219"/>
                  </a:lnTo>
                  <a:lnTo>
                    <a:pt x="4429" y="1219"/>
                  </a:lnTo>
                  <a:lnTo>
                    <a:pt x="4429" y="1220"/>
                  </a:lnTo>
                  <a:lnTo>
                    <a:pt x="4449" y="1220"/>
                  </a:lnTo>
                  <a:lnTo>
                    <a:pt x="4449" y="1220"/>
                  </a:lnTo>
                  <a:lnTo>
                    <a:pt x="4625" y="1220"/>
                  </a:lnTo>
                  <a:lnTo>
                    <a:pt x="4651" y="1220"/>
                  </a:lnTo>
                  <a:lnTo>
                    <a:pt x="4651" y="1222"/>
                  </a:lnTo>
                  <a:lnTo>
                    <a:pt x="4685" y="1222"/>
                  </a:lnTo>
                  <a:lnTo>
                    <a:pt x="4685" y="1227"/>
                  </a:lnTo>
                  <a:lnTo>
                    <a:pt x="4692" y="1227"/>
                  </a:lnTo>
                  <a:lnTo>
                    <a:pt x="4692" y="1228"/>
                  </a:lnTo>
                  <a:lnTo>
                    <a:pt x="4694" y="1228"/>
                  </a:lnTo>
                  <a:lnTo>
                    <a:pt x="4694" y="1230"/>
                  </a:lnTo>
                  <a:lnTo>
                    <a:pt x="4725" y="1230"/>
                  </a:lnTo>
                  <a:lnTo>
                    <a:pt x="4725" y="1231"/>
                  </a:lnTo>
                  <a:lnTo>
                    <a:pt x="4742" y="1231"/>
                  </a:lnTo>
                  <a:lnTo>
                    <a:pt x="4742" y="1231"/>
                  </a:lnTo>
                  <a:lnTo>
                    <a:pt x="4799" y="1231"/>
                  </a:lnTo>
                  <a:lnTo>
                    <a:pt x="4804" y="1231"/>
                  </a:lnTo>
                  <a:lnTo>
                    <a:pt x="4804" y="1235"/>
                  </a:lnTo>
                  <a:lnTo>
                    <a:pt x="4833" y="1235"/>
                  </a:lnTo>
                  <a:lnTo>
                    <a:pt x="4833" y="1235"/>
                  </a:lnTo>
                  <a:lnTo>
                    <a:pt x="4902" y="1235"/>
                  </a:lnTo>
                  <a:lnTo>
                    <a:pt x="4904" y="1235"/>
                  </a:lnTo>
                  <a:lnTo>
                    <a:pt x="4904" y="1236"/>
                  </a:lnTo>
                  <a:lnTo>
                    <a:pt x="4907" y="1236"/>
                  </a:lnTo>
                  <a:lnTo>
                    <a:pt x="4907" y="1236"/>
                  </a:lnTo>
                  <a:lnTo>
                    <a:pt x="4940" y="1236"/>
                  </a:lnTo>
                  <a:lnTo>
                    <a:pt x="4943" y="1236"/>
                  </a:lnTo>
                  <a:lnTo>
                    <a:pt x="4943" y="1241"/>
                  </a:lnTo>
                  <a:lnTo>
                    <a:pt x="4950" y="1241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E06B3D4E-D54D-4795-A839-91B71A264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859" y="1541461"/>
              <a:ext cx="3981484" cy="1433436"/>
            </a:xfrm>
            <a:custGeom>
              <a:avLst/>
              <a:gdLst>
                <a:gd name="T0" fmla="*/ 43 w 3053"/>
                <a:gd name="T1" fmla="*/ 12 h 949"/>
                <a:gd name="T2" fmla="*/ 72 w 3053"/>
                <a:gd name="T3" fmla="*/ 23 h 949"/>
                <a:gd name="T4" fmla="*/ 96 w 3053"/>
                <a:gd name="T5" fmla="*/ 34 h 949"/>
                <a:gd name="T6" fmla="*/ 129 w 3053"/>
                <a:gd name="T7" fmla="*/ 49 h 949"/>
                <a:gd name="T8" fmla="*/ 165 w 3053"/>
                <a:gd name="T9" fmla="*/ 63 h 949"/>
                <a:gd name="T10" fmla="*/ 186 w 3053"/>
                <a:gd name="T11" fmla="*/ 78 h 949"/>
                <a:gd name="T12" fmla="*/ 206 w 3053"/>
                <a:gd name="T13" fmla="*/ 104 h 949"/>
                <a:gd name="T14" fmla="*/ 232 w 3053"/>
                <a:gd name="T15" fmla="*/ 123 h 949"/>
                <a:gd name="T16" fmla="*/ 260 w 3053"/>
                <a:gd name="T17" fmla="*/ 141 h 949"/>
                <a:gd name="T18" fmla="*/ 284 w 3053"/>
                <a:gd name="T19" fmla="*/ 163 h 949"/>
                <a:gd name="T20" fmla="*/ 306 w 3053"/>
                <a:gd name="T21" fmla="*/ 178 h 949"/>
                <a:gd name="T22" fmla="*/ 330 w 3053"/>
                <a:gd name="T23" fmla="*/ 192 h 949"/>
                <a:gd name="T24" fmla="*/ 351 w 3053"/>
                <a:gd name="T25" fmla="*/ 208 h 949"/>
                <a:gd name="T26" fmla="*/ 370 w 3053"/>
                <a:gd name="T27" fmla="*/ 220 h 949"/>
                <a:gd name="T28" fmla="*/ 389 w 3053"/>
                <a:gd name="T29" fmla="*/ 231 h 949"/>
                <a:gd name="T30" fmla="*/ 411 w 3053"/>
                <a:gd name="T31" fmla="*/ 247 h 949"/>
                <a:gd name="T32" fmla="*/ 430 w 3053"/>
                <a:gd name="T33" fmla="*/ 258 h 949"/>
                <a:gd name="T34" fmla="*/ 449 w 3053"/>
                <a:gd name="T35" fmla="*/ 278 h 949"/>
                <a:gd name="T36" fmla="*/ 468 w 3053"/>
                <a:gd name="T37" fmla="*/ 294 h 949"/>
                <a:gd name="T38" fmla="*/ 487 w 3053"/>
                <a:gd name="T39" fmla="*/ 315 h 949"/>
                <a:gd name="T40" fmla="*/ 509 w 3053"/>
                <a:gd name="T41" fmla="*/ 326 h 949"/>
                <a:gd name="T42" fmla="*/ 525 w 3053"/>
                <a:gd name="T43" fmla="*/ 339 h 949"/>
                <a:gd name="T44" fmla="*/ 549 w 3053"/>
                <a:gd name="T45" fmla="*/ 358 h 949"/>
                <a:gd name="T46" fmla="*/ 578 w 3053"/>
                <a:gd name="T47" fmla="*/ 387 h 949"/>
                <a:gd name="T48" fmla="*/ 599 w 3053"/>
                <a:gd name="T49" fmla="*/ 400 h 949"/>
                <a:gd name="T50" fmla="*/ 621 w 3053"/>
                <a:gd name="T51" fmla="*/ 419 h 949"/>
                <a:gd name="T52" fmla="*/ 654 w 3053"/>
                <a:gd name="T53" fmla="*/ 435 h 949"/>
                <a:gd name="T54" fmla="*/ 671 w 3053"/>
                <a:gd name="T55" fmla="*/ 452 h 949"/>
                <a:gd name="T56" fmla="*/ 688 w 3053"/>
                <a:gd name="T57" fmla="*/ 469 h 949"/>
                <a:gd name="T58" fmla="*/ 711 w 3053"/>
                <a:gd name="T59" fmla="*/ 484 h 949"/>
                <a:gd name="T60" fmla="*/ 740 w 3053"/>
                <a:gd name="T61" fmla="*/ 495 h 949"/>
                <a:gd name="T62" fmla="*/ 793 w 3053"/>
                <a:gd name="T63" fmla="*/ 511 h 949"/>
                <a:gd name="T64" fmla="*/ 821 w 3053"/>
                <a:gd name="T65" fmla="*/ 532 h 949"/>
                <a:gd name="T66" fmla="*/ 852 w 3053"/>
                <a:gd name="T67" fmla="*/ 548 h 949"/>
                <a:gd name="T68" fmla="*/ 883 w 3053"/>
                <a:gd name="T69" fmla="*/ 560 h 949"/>
                <a:gd name="T70" fmla="*/ 936 w 3053"/>
                <a:gd name="T71" fmla="*/ 569 h 949"/>
                <a:gd name="T72" fmla="*/ 950 w 3053"/>
                <a:gd name="T73" fmla="*/ 582 h 949"/>
                <a:gd name="T74" fmla="*/ 995 w 3053"/>
                <a:gd name="T75" fmla="*/ 598 h 949"/>
                <a:gd name="T76" fmla="*/ 1019 w 3053"/>
                <a:gd name="T77" fmla="*/ 609 h 949"/>
                <a:gd name="T78" fmla="*/ 1055 w 3053"/>
                <a:gd name="T79" fmla="*/ 624 h 949"/>
                <a:gd name="T80" fmla="*/ 1096 w 3053"/>
                <a:gd name="T81" fmla="*/ 643 h 949"/>
                <a:gd name="T82" fmla="*/ 1141 w 3053"/>
                <a:gd name="T83" fmla="*/ 659 h 949"/>
                <a:gd name="T84" fmla="*/ 1196 w 3053"/>
                <a:gd name="T85" fmla="*/ 674 h 949"/>
                <a:gd name="T86" fmla="*/ 1244 w 3053"/>
                <a:gd name="T87" fmla="*/ 685 h 949"/>
                <a:gd name="T88" fmla="*/ 1279 w 3053"/>
                <a:gd name="T89" fmla="*/ 700 h 949"/>
                <a:gd name="T90" fmla="*/ 1334 w 3053"/>
                <a:gd name="T91" fmla="*/ 713 h 949"/>
                <a:gd name="T92" fmla="*/ 1365 w 3053"/>
                <a:gd name="T93" fmla="*/ 727 h 949"/>
                <a:gd name="T94" fmla="*/ 1423 w 3053"/>
                <a:gd name="T95" fmla="*/ 742 h 949"/>
                <a:gd name="T96" fmla="*/ 1478 w 3053"/>
                <a:gd name="T97" fmla="*/ 753 h 949"/>
                <a:gd name="T98" fmla="*/ 1530 w 3053"/>
                <a:gd name="T99" fmla="*/ 766 h 949"/>
                <a:gd name="T100" fmla="*/ 1563 w 3053"/>
                <a:gd name="T101" fmla="*/ 780 h 949"/>
                <a:gd name="T102" fmla="*/ 1623 w 3053"/>
                <a:gd name="T103" fmla="*/ 792 h 949"/>
                <a:gd name="T104" fmla="*/ 1773 w 3053"/>
                <a:gd name="T105" fmla="*/ 808 h 949"/>
                <a:gd name="T106" fmla="*/ 1852 w 3053"/>
                <a:gd name="T107" fmla="*/ 822 h 949"/>
                <a:gd name="T108" fmla="*/ 1914 w 3053"/>
                <a:gd name="T109" fmla="*/ 829 h 949"/>
                <a:gd name="T110" fmla="*/ 1974 w 3053"/>
                <a:gd name="T111" fmla="*/ 837 h 949"/>
                <a:gd name="T112" fmla="*/ 2129 w 3053"/>
                <a:gd name="T113" fmla="*/ 851 h 949"/>
                <a:gd name="T114" fmla="*/ 2318 w 3053"/>
                <a:gd name="T115" fmla="*/ 867 h 949"/>
                <a:gd name="T116" fmla="*/ 2463 w 3053"/>
                <a:gd name="T117" fmla="*/ 890 h 949"/>
                <a:gd name="T118" fmla="*/ 2604 w 3053"/>
                <a:gd name="T119" fmla="*/ 909 h 949"/>
                <a:gd name="T120" fmla="*/ 2821 w 3053"/>
                <a:gd name="T121" fmla="*/ 933 h 949"/>
                <a:gd name="T122" fmla="*/ 3012 w 3053"/>
                <a:gd name="T123" fmla="*/ 945 h 949"/>
                <a:gd name="connsiteX0" fmla="*/ 0 w 9990"/>
                <a:gd name="connsiteY0" fmla="*/ 0 h 10000"/>
                <a:gd name="connsiteX1" fmla="*/ 88 w 9990"/>
                <a:gd name="connsiteY1" fmla="*/ 0 h 10000"/>
                <a:gd name="connsiteX2" fmla="*/ 88 w 9990"/>
                <a:gd name="connsiteY2" fmla="*/ 21 h 10000"/>
                <a:gd name="connsiteX3" fmla="*/ 102 w 9990"/>
                <a:gd name="connsiteY3" fmla="*/ 21 h 10000"/>
                <a:gd name="connsiteX4" fmla="*/ 102 w 9990"/>
                <a:gd name="connsiteY4" fmla="*/ 74 h 10000"/>
                <a:gd name="connsiteX5" fmla="*/ 111 w 9990"/>
                <a:gd name="connsiteY5" fmla="*/ 74 h 10000"/>
                <a:gd name="connsiteX6" fmla="*/ 111 w 9990"/>
                <a:gd name="connsiteY6" fmla="*/ 84 h 10000"/>
                <a:gd name="connsiteX7" fmla="*/ 118 w 9990"/>
                <a:gd name="connsiteY7" fmla="*/ 84 h 10000"/>
                <a:gd name="connsiteX8" fmla="*/ 118 w 9990"/>
                <a:gd name="connsiteY8" fmla="*/ 105 h 10000"/>
                <a:gd name="connsiteX9" fmla="*/ 128 w 9990"/>
                <a:gd name="connsiteY9" fmla="*/ 105 h 10000"/>
                <a:gd name="connsiteX10" fmla="*/ 128 w 9990"/>
                <a:gd name="connsiteY10" fmla="*/ 126 h 10000"/>
                <a:gd name="connsiteX11" fmla="*/ 141 w 9990"/>
                <a:gd name="connsiteY11" fmla="*/ 126 h 10000"/>
                <a:gd name="connsiteX12" fmla="*/ 141 w 9990"/>
                <a:gd name="connsiteY12" fmla="*/ 137 h 10000"/>
                <a:gd name="connsiteX13" fmla="*/ 151 w 9990"/>
                <a:gd name="connsiteY13" fmla="*/ 137 h 10000"/>
                <a:gd name="connsiteX14" fmla="*/ 151 w 9990"/>
                <a:gd name="connsiteY14" fmla="*/ 158 h 10000"/>
                <a:gd name="connsiteX15" fmla="*/ 157 w 9990"/>
                <a:gd name="connsiteY15" fmla="*/ 158 h 10000"/>
                <a:gd name="connsiteX16" fmla="*/ 157 w 9990"/>
                <a:gd name="connsiteY16" fmla="*/ 190 h 10000"/>
                <a:gd name="connsiteX17" fmla="*/ 164 w 9990"/>
                <a:gd name="connsiteY17" fmla="*/ 190 h 10000"/>
                <a:gd name="connsiteX18" fmla="*/ 164 w 9990"/>
                <a:gd name="connsiteY18" fmla="*/ 211 h 10000"/>
                <a:gd name="connsiteX19" fmla="*/ 180 w 9990"/>
                <a:gd name="connsiteY19" fmla="*/ 211 h 10000"/>
                <a:gd name="connsiteX20" fmla="*/ 180 w 9990"/>
                <a:gd name="connsiteY20" fmla="*/ 221 h 10000"/>
                <a:gd name="connsiteX21" fmla="*/ 213 w 9990"/>
                <a:gd name="connsiteY21" fmla="*/ 221 h 10000"/>
                <a:gd name="connsiteX22" fmla="*/ 213 w 9990"/>
                <a:gd name="connsiteY22" fmla="*/ 242 h 10000"/>
                <a:gd name="connsiteX23" fmla="*/ 236 w 9990"/>
                <a:gd name="connsiteY23" fmla="*/ 242 h 10000"/>
                <a:gd name="connsiteX24" fmla="*/ 236 w 9990"/>
                <a:gd name="connsiteY24" fmla="*/ 263 h 10000"/>
                <a:gd name="connsiteX25" fmla="*/ 242 w 9990"/>
                <a:gd name="connsiteY25" fmla="*/ 263 h 10000"/>
                <a:gd name="connsiteX26" fmla="*/ 242 w 9990"/>
                <a:gd name="connsiteY26" fmla="*/ 274 h 10000"/>
                <a:gd name="connsiteX27" fmla="*/ 252 w 9990"/>
                <a:gd name="connsiteY27" fmla="*/ 274 h 10000"/>
                <a:gd name="connsiteX28" fmla="*/ 252 w 9990"/>
                <a:gd name="connsiteY28" fmla="*/ 306 h 10000"/>
                <a:gd name="connsiteX29" fmla="*/ 275 w 9990"/>
                <a:gd name="connsiteY29" fmla="*/ 306 h 10000"/>
                <a:gd name="connsiteX30" fmla="*/ 275 w 9990"/>
                <a:gd name="connsiteY30" fmla="*/ 327 h 10000"/>
                <a:gd name="connsiteX31" fmla="*/ 292 w 9990"/>
                <a:gd name="connsiteY31" fmla="*/ 327 h 10000"/>
                <a:gd name="connsiteX32" fmla="*/ 292 w 9990"/>
                <a:gd name="connsiteY32" fmla="*/ 348 h 10000"/>
                <a:gd name="connsiteX33" fmla="*/ 305 w 9990"/>
                <a:gd name="connsiteY33" fmla="*/ 348 h 10000"/>
                <a:gd name="connsiteX34" fmla="*/ 305 w 9990"/>
                <a:gd name="connsiteY34" fmla="*/ 358 h 10000"/>
                <a:gd name="connsiteX35" fmla="*/ 314 w 9990"/>
                <a:gd name="connsiteY35" fmla="*/ 358 h 10000"/>
                <a:gd name="connsiteX36" fmla="*/ 314 w 9990"/>
                <a:gd name="connsiteY36" fmla="*/ 379 h 10000"/>
                <a:gd name="connsiteX37" fmla="*/ 337 w 9990"/>
                <a:gd name="connsiteY37" fmla="*/ 379 h 10000"/>
                <a:gd name="connsiteX38" fmla="*/ 337 w 9990"/>
                <a:gd name="connsiteY38" fmla="*/ 411 h 10000"/>
                <a:gd name="connsiteX39" fmla="*/ 360 w 9990"/>
                <a:gd name="connsiteY39" fmla="*/ 411 h 10000"/>
                <a:gd name="connsiteX40" fmla="*/ 360 w 9990"/>
                <a:gd name="connsiteY40" fmla="*/ 443 h 10000"/>
                <a:gd name="connsiteX41" fmla="*/ 370 w 9990"/>
                <a:gd name="connsiteY41" fmla="*/ 443 h 10000"/>
                <a:gd name="connsiteX42" fmla="*/ 370 w 9990"/>
                <a:gd name="connsiteY42" fmla="*/ 485 h 10000"/>
                <a:gd name="connsiteX43" fmla="*/ 383 w 9990"/>
                <a:gd name="connsiteY43" fmla="*/ 485 h 10000"/>
                <a:gd name="connsiteX44" fmla="*/ 383 w 9990"/>
                <a:gd name="connsiteY44" fmla="*/ 495 h 10000"/>
                <a:gd name="connsiteX45" fmla="*/ 406 w 9990"/>
                <a:gd name="connsiteY45" fmla="*/ 495 h 10000"/>
                <a:gd name="connsiteX46" fmla="*/ 406 w 9990"/>
                <a:gd name="connsiteY46" fmla="*/ 516 h 10000"/>
                <a:gd name="connsiteX47" fmla="*/ 423 w 9990"/>
                <a:gd name="connsiteY47" fmla="*/ 516 h 10000"/>
                <a:gd name="connsiteX48" fmla="*/ 423 w 9990"/>
                <a:gd name="connsiteY48" fmla="*/ 580 h 10000"/>
                <a:gd name="connsiteX49" fmla="*/ 432 w 9990"/>
                <a:gd name="connsiteY49" fmla="*/ 580 h 10000"/>
                <a:gd name="connsiteX50" fmla="*/ 432 w 9990"/>
                <a:gd name="connsiteY50" fmla="*/ 601 h 10000"/>
                <a:gd name="connsiteX51" fmla="*/ 455 w 9990"/>
                <a:gd name="connsiteY51" fmla="*/ 601 h 10000"/>
                <a:gd name="connsiteX52" fmla="*/ 455 w 9990"/>
                <a:gd name="connsiteY52" fmla="*/ 611 h 10000"/>
                <a:gd name="connsiteX53" fmla="*/ 478 w 9990"/>
                <a:gd name="connsiteY53" fmla="*/ 611 h 10000"/>
                <a:gd name="connsiteX54" fmla="*/ 478 w 9990"/>
                <a:gd name="connsiteY54" fmla="*/ 632 h 10000"/>
                <a:gd name="connsiteX55" fmla="*/ 495 w 9990"/>
                <a:gd name="connsiteY55" fmla="*/ 632 h 10000"/>
                <a:gd name="connsiteX56" fmla="*/ 495 w 9990"/>
                <a:gd name="connsiteY56" fmla="*/ 653 h 10000"/>
                <a:gd name="connsiteX57" fmla="*/ 501 w 9990"/>
                <a:gd name="connsiteY57" fmla="*/ 653 h 10000"/>
                <a:gd name="connsiteX58" fmla="*/ 501 w 9990"/>
                <a:gd name="connsiteY58" fmla="*/ 664 h 10000"/>
                <a:gd name="connsiteX59" fmla="*/ 540 w 9990"/>
                <a:gd name="connsiteY59" fmla="*/ 664 h 10000"/>
                <a:gd name="connsiteX60" fmla="*/ 540 w 9990"/>
                <a:gd name="connsiteY60" fmla="*/ 685 h 10000"/>
                <a:gd name="connsiteX61" fmla="*/ 547 w 9990"/>
                <a:gd name="connsiteY61" fmla="*/ 685 h 10000"/>
                <a:gd name="connsiteX62" fmla="*/ 547 w 9990"/>
                <a:gd name="connsiteY62" fmla="*/ 695 h 10000"/>
                <a:gd name="connsiteX63" fmla="*/ 557 w 9990"/>
                <a:gd name="connsiteY63" fmla="*/ 695 h 10000"/>
                <a:gd name="connsiteX64" fmla="*/ 557 w 9990"/>
                <a:gd name="connsiteY64" fmla="*/ 738 h 10000"/>
                <a:gd name="connsiteX65" fmla="*/ 573 w 9990"/>
                <a:gd name="connsiteY65" fmla="*/ 738 h 10000"/>
                <a:gd name="connsiteX66" fmla="*/ 573 w 9990"/>
                <a:gd name="connsiteY66" fmla="*/ 748 h 10000"/>
                <a:gd name="connsiteX67" fmla="*/ 596 w 9990"/>
                <a:gd name="connsiteY67" fmla="*/ 748 h 10000"/>
                <a:gd name="connsiteX68" fmla="*/ 596 w 9990"/>
                <a:gd name="connsiteY68" fmla="*/ 801 h 10000"/>
                <a:gd name="connsiteX69" fmla="*/ 603 w 9990"/>
                <a:gd name="connsiteY69" fmla="*/ 801 h 10000"/>
                <a:gd name="connsiteX70" fmla="*/ 603 w 9990"/>
                <a:gd name="connsiteY70" fmla="*/ 822 h 10000"/>
                <a:gd name="connsiteX71" fmla="*/ 609 w 9990"/>
                <a:gd name="connsiteY71" fmla="*/ 822 h 10000"/>
                <a:gd name="connsiteX72" fmla="*/ 609 w 9990"/>
                <a:gd name="connsiteY72" fmla="*/ 854 h 10000"/>
                <a:gd name="connsiteX73" fmla="*/ 619 w 9990"/>
                <a:gd name="connsiteY73" fmla="*/ 854 h 10000"/>
                <a:gd name="connsiteX74" fmla="*/ 619 w 9990"/>
                <a:gd name="connsiteY74" fmla="*/ 885 h 10000"/>
                <a:gd name="connsiteX75" fmla="*/ 626 w 9990"/>
                <a:gd name="connsiteY75" fmla="*/ 885 h 10000"/>
                <a:gd name="connsiteX76" fmla="*/ 626 w 9990"/>
                <a:gd name="connsiteY76" fmla="*/ 959 h 10000"/>
                <a:gd name="connsiteX77" fmla="*/ 635 w 9990"/>
                <a:gd name="connsiteY77" fmla="*/ 959 h 10000"/>
                <a:gd name="connsiteX78" fmla="*/ 635 w 9990"/>
                <a:gd name="connsiteY78" fmla="*/ 1022 h 10000"/>
                <a:gd name="connsiteX79" fmla="*/ 649 w 9990"/>
                <a:gd name="connsiteY79" fmla="*/ 1022 h 10000"/>
                <a:gd name="connsiteX80" fmla="*/ 649 w 9990"/>
                <a:gd name="connsiteY80" fmla="*/ 1075 h 10000"/>
                <a:gd name="connsiteX81" fmla="*/ 665 w 9990"/>
                <a:gd name="connsiteY81" fmla="*/ 1075 h 10000"/>
                <a:gd name="connsiteX82" fmla="*/ 665 w 9990"/>
                <a:gd name="connsiteY82" fmla="*/ 1096 h 10000"/>
                <a:gd name="connsiteX83" fmla="*/ 675 w 9990"/>
                <a:gd name="connsiteY83" fmla="*/ 1096 h 10000"/>
                <a:gd name="connsiteX84" fmla="*/ 675 w 9990"/>
                <a:gd name="connsiteY84" fmla="*/ 1128 h 10000"/>
                <a:gd name="connsiteX85" fmla="*/ 681 w 9990"/>
                <a:gd name="connsiteY85" fmla="*/ 1128 h 10000"/>
                <a:gd name="connsiteX86" fmla="*/ 681 w 9990"/>
                <a:gd name="connsiteY86" fmla="*/ 1138 h 10000"/>
                <a:gd name="connsiteX87" fmla="*/ 698 w 9990"/>
                <a:gd name="connsiteY87" fmla="*/ 1138 h 10000"/>
                <a:gd name="connsiteX88" fmla="*/ 698 w 9990"/>
                <a:gd name="connsiteY88" fmla="*/ 1159 h 10000"/>
                <a:gd name="connsiteX89" fmla="*/ 714 w 9990"/>
                <a:gd name="connsiteY89" fmla="*/ 1159 h 10000"/>
                <a:gd name="connsiteX90" fmla="*/ 714 w 9990"/>
                <a:gd name="connsiteY90" fmla="*/ 1222 h 10000"/>
                <a:gd name="connsiteX91" fmla="*/ 727 w 9990"/>
                <a:gd name="connsiteY91" fmla="*/ 1222 h 10000"/>
                <a:gd name="connsiteX92" fmla="*/ 727 w 9990"/>
                <a:gd name="connsiteY92" fmla="*/ 1264 h 10000"/>
                <a:gd name="connsiteX93" fmla="*/ 750 w 9990"/>
                <a:gd name="connsiteY93" fmla="*/ 1264 h 10000"/>
                <a:gd name="connsiteX94" fmla="*/ 750 w 9990"/>
                <a:gd name="connsiteY94" fmla="*/ 1296 h 10000"/>
                <a:gd name="connsiteX95" fmla="*/ 760 w 9990"/>
                <a:gd name="connsiteY95" fmla="*/ 1296 h 10000"/>
                <a:gd name="connsiteX96" fmla="*/ 760 w 9990"/>
                <a:gd name="connsiteY96" fmla="*/ 1328 h 10000"/>
                <a:gd name="connsiteX97" fmla="*/ 789 w 9990"/>
                <a:gd name="connsiteY97" fmla="*/ 1328 h 10000"/>
                <a:gd name="connsiteX98" fmla="*/ 789 w 9990"/>
                <a:gd name="connsiteY98" fmla="*/ 1359 h 10000"/>
                <a:gd name="connsiteX99" fmla="*/ 799 w 9990"/>
                <a:gd name="connsiteY99" fmla="*/ 1359 h 10000"/>
                <a:gd name="connsiteX100" fmla="*/ 799 w 9990"/>
                <a:gd name="connsiteY100" fmla="*/ 1401 h 10000"/>
                <a:gd name="connsiteX101" fmla="*/ 806 w 9990"/>
                <a:gd name="connsiteY101" fmla="*/ 1401 h 10000"/>
                <a:gd name="connsiteX102" fmla="*/ 806 w 9990"/>
                <a:gd name="connsiteY102" fmla="*/ 1433 h 10000"/>
                <a:gd name="connsiteX103" fmla="*/ 816 w 9990"/>
                <a:gd name="connsiteY103" fmla="*/ 1433 h 10000"/>
                <a:gd name="connsiteX104" fmla="*/ 816 w 9990"/>
                <a:gd name="connsiteY104" fmla="*/ 1465 h 10000"/>
                <a:gd name="connsiteX105" fmla="*/ 829 w 9990"/>
                <a:gd name="connsiteY105" fmla="*/ 1465 h 10000"/>
                <a:gd name="connsiteX106" fmla="*/ 829 w 9990"/>
                <a:gd name="connsiteY106" fmla="*/ 1486 h 10000"/>
                <a:gd name="connsiteX107" fmla="*/ 852 w 9990"/>
                <a:gd name="connsiteY107" fmla="*/ 1486 h 10000"/>
                <a:gd name="connsiteX108" fmla="*/ 852 w 9990"/>
                <a:gd name="connsiteY108" fmla="*/ 1549 h 10000"/>
                <a:gd name="connsiteX109" fmla="*/ 861 w 9990"/>
                <a:gd name="connsiteY109" fmla="*/ 1549 h 10000"/>
                <a:gd name="connsiteX110" fmla="*/ 861 w 9990"/>
                <a:gd name="connsiteY110" fmla="*/ 1570 h 10000"/>
                <a:gd name="connsiteX111" fmla="*/ 868 w 9990"/>
                <a:gd name="connsiteY111" fmla="*/ 1570 h 10000"/>
                <a:gd name="connsiteX112" fmla="*/ 868 w 9990"/>
                <a:gd name="connsiteY112" fmla="*/ 1612 h 10000"/>
                <a:gd name="connsiteX113" fmla="*/ 878 w 9990"/>
                <a:gd name="connsiteY113" fmla="*/ 1612 h 10000"/>
                <a:gd name="connsiteX114" fmla="*/ 878 w 9990"/>
                <a:gd name="connsiteY114" fmla="*/ 1633 h 10000"/>
                <a:gd name="connsiteX115" fmla="*/ 901 w 9990"/>
                <a:gd name="connsiteY115" fmla="*/ 1633 h 10000"/>
                <a:gd name="connsiteX116" fmla="*/ 901 w 9990"/>
                <a:gd name="connsiteY116" fmla="*/ 1686 h 10000"/>
                <a:gd name="connsiteX117" fmla="*/ 907 w 9990"/>
                <a:gd name="connsiteY117" fmla="*/ 1686 h 10000"/>
                <a:gd name="connsiteX118" fmla="*/ 907 w 9990"/>
                <a:gd name="connsiteY118" fmla="*/ 1718 h 10000"/>
                <a:gd name="connsiteX119" fmla="*/ 930 w 9990"/>
                <a:gd name="connsiteY119" fmla="*/ 1718 h 10000"/>
                <a:gd name="connsiteX120" fmla="*/ 930 w 9990"/>
                <a:gd name="connsiteY120" fmla="*/ 1739 h 10000"/>
                <a:gd name="connsiteX121" fmla="*/ 940 w 9990"/>
                <a:gd name="connsiteY121" fmla="*/ 1739 h 10000"/>
                <a:gd name="connsiteX122" fmla="*/ 940 w 9990"/>
                <a:gd name="connsiteY122" fmla="*/ 1770 h 10000"/>
                <a:gd name="connsiteX123" fmla="*/ 947 w 9990"/>
                <a:gd name="connsiteY123" fmla="*/ 1770 h 10000"/>
                <a:gd name="connsiteX124" fmla="*/ 947 w 9990"/>
                <a:gd name="connsiteY124" fmla="*/ 1791 h 10000"/>
                <a:gd name="connsiteX125" fmla="*/ 963 w 9990"/>
                <a:gd name="connsiteY125" fmla="*/ 1791 h 10000"/>
                <a:gd name="connsiteX126" fmla="*/ 963 w 9990"/>
                <a:gd name="connsiteY126" fmla="*/ 1823 h 10000"/>
                <a:gd name="connsiteX127" fmla="*/ 986 w 9990"/>
                <a:gd name="connsiteY127" fmla="*/ 1823 h 10000"/>
                <a:gd name="connsiteX128" fmla="*/ 986 w 9990"/>
                <a:gd name="connsiteY128" fmla="*/ 1855 h 10000"/>
                <a:gd name="connsiteX129" fmla="*/ 992 w 9990"/>
                <a:gd name="connsiteY129" fmla="*/ 1855 h 10000"/>
                <a:gd name="connsiteX130" fmla="*/ 992 w 9990"/>
                <a:gd name="connsiteY130" fmla="*/ 1876 h 10000"/>
                <a:gd name="connsiteX131" fmla="*/ 1002 w 9990"/>
                <a:gd name="connsiteY131" fmla="*/ 1876 h 10000"/>
                <a:gd name="connsiteX132" fmla="*/ 1002 w 9990"/>
                <a:gd name="connsiteY132" fmla="*/ 1907 h 10000"/>
                <a:gd name="connsiteX133" fmla="*/ 1009 w 9990"/>
                <a:gd name="connsiteY133" fmla="*/ 1907 h 10000"/>
                <a:gd name="connsiteX134" fmla="*/ 1009 w 9990"/>
                <a:gd name="connsiteY134" fmla="*/ 1918 h 10000"/>
                <a:gd name="connsiteX135" fmla="*/ 1025 w 9990"/>
                <a:gd name="connsiteY135" fmla="*/ 1918 h 10000"/>
                <a:gd name="connsiteX136" fmla="*/ 1025 w 9990"/>
                <a:gd name="connsiteY136" fmla="*/ 1939 h 10000"/>
                <a:gd name="connsiteX137" fmla="*/ 1032 w 9990"/>
                <a:gd name="connsiteY137" fmla="*/ 1939 h 10000"/>
                <a:gd name="connsiteX138" fmla="*/ 1032 w 9990"/>
                <a:gd name="connsiteY138" fmla="*/ 1960 h 10000"/>
                <a:gd name="connsiteX139" fmla="*/ 1065 w 9990"/>
                <a:gd name="connsiteY139" fmla="*/ 1960 h 10000"/>
                <a:gd name="connsiteX140" fmla="*/ 1065 w 9990"/>
                <a:gd name="connsiteY140" fmla="*/ 1992 h 10000"/>
                <a:gd name="connsiteX141" fmla="*/ 1071 w 9990"/>
                <a:gd name="connsiteY141" fmla="*/ 1992 h 10000"/>
                <a:gd name="connsiteX142" fmla="*/ 1071 w 9990"/>
                <a:gd name="connsiteY142" fmla="*/ 2023 h 10000"/>
                <a:gd name="connsiteX143" fmla="*/ 1081 w 9990"/>
                <a:gd name="connsiteY143" fmla="*/ 2023 h 10000"/>
                <a:gd name="connsiteX144" fmla="*/ 1081 w 9990"/>
                <a:gd name="connsiteY144" fmla="*/ 2044 h 10000"/>
                <a:gd name="connsiteX145" fmla="*/ 1094 w 9990"/>
                <a:gd name="connsiteY145" fmla="*/ 2044 h 10000"/>
                <a:gd name="connsiteX146" fmla="*/ 1094 w 9990"/>
                <a:gd name="connsiteY146" fmla="*/ 2097 h 10000"/>
                <a:gd name="connsiteX147" fmla="*/ 1104 w 9990"/>
                <a:gd name="connsiteY147" fmla="*/ 2097 h 10000"/>
                <a:gd name="connsiteX148" fmla="*/ 1104 w 9990"/>
                <a:gd name="connsiteY148" fmla="*/ 2129 h 10000"/>
                <a:gd name="connsiteX149" fmla="*/ 1127 w 9990"/>
                <a:gd name="connsiteY149" fmla="*/ 2129 h 10000"/>
                <a:gd name="connsiteX150" fmla="*/ 1127 w 9990"/>
                <a:gd name="connsiteY150" fmla="*/ 2139 h 10000"/>
                <a:gd name="connsiteX151" fmla="*/ 1133 w 9990"/>
                <a:gd name="connsiteY151" fmla="*/ 2139 h 10000"/>
                <a:gd name="connsiteX152" fmla="*/ 1133 w 9990"/>
                <a:gd name="connsiteY152" fmla="*/ 2160 h 10000"/>
                <a:gd name="connsiteX153" fmla="*/ 1143 w 9990"/>
                <a:gd name="connsiteY153" fmla="*/ 2160 h 10000"/>
                <a:gd name="connsiteX154" fmla="*/ 1143 w 9990"/>
                <a:gd name="connsiteY154" fmla="*/ 2192 h 10000"/>
                <a:gd name="connsiteX155" fmla="*/ 1150 w 9990"/>
                <a:gd name="connsiteY155" fmla="*/ 2192 h 10000"/>
                <a:gd name="connsiteX156" fmla="*/ 1150 w 9990"/>
                <a:gd name="connsiteY156" fmla="*/ 2213 h 10000"/>
                <a:gd name="connsiteX157" fmla="*/ 1160 w 9990"/>
                <a:gd name="connsiteY157" fmla="*/ 2213 h 10000"/>
                <a:gd name="connsiteX158" fmla="*/ 1160 w 9990"/>
                <a:gd name="connsiteY158" fmla="*/ 2223 h 10000"/>
                <a:gd name="connsiteX159" fmla="*/ 1166 w 9990"/>
                <a:gd name="connsiteY159" fmla="*/ 2223 h 10000"/>
                <a:gd name="connsiteX160" fmla="*/ 1166 w 9990"/>
                <a:gd name="connsiteY160" fmla="*/ 2244 h 10000"/>
                <a:gd name="connsiteX161" fmla="*/ 1189 w 9990"/>
                <a:gd name="connsiteY161" fmla="*/ 2244 h 10000"/>
                <a:gd name="connsiteX162" fmla="*/ 1189 w 9990"/>
                <a:gd name="connsiteY162" fmla="*/ 2266 h 10000"/>
                <a:gd name="connsiteX163" fmla="*/ 1196 w 9990"/>
                <a:gd name="connsiteY163" fmla="*/ 2266 h 10000"/>
                <a:gd name="connsiteX164" fmla="*/ 1196 w 9990"/>
                <a:gd name="connsiteY164" fmla="*/ 2297 h 10000"/>
                <a:gd name="connsiteX165" fmla="*/ 1205 w 9990"/>
                <a:gd name="connsiteY165" fmla="*/ 2297 h 10000"/>
                <a:gd name="connsiteX166" fmla="*/ 1205 w 9990"/>
                <a:gd name="connsiteY166" fmla="*/ 2318 h 10000"/>
                <a:gd name="connsiteX167" fmla="*/ 1212 w 9990"/>
                <a:gd name="connsiteY167" fmla="*/ 2318 h 10000"/>
                <a:gd name="connsiteX168" fmla="*/ 1212 w 9990"/>
                <a:gd name="connsiteY168" fmla="*/ 2329 h 10000"/>
                <a:gd name="connsiteX169" fmla="*/ 1222 w 9990"/>
                <a:gd name="connsiteY169" fmla="*/ 2329 h 10000"/>
                <a:gd name="connsiteX170" fmla="*/ 1222 w 9990"/>
                <a:gd name="connsiteY170" fmla="*/ 2350 h 10000"/>
                <a:gd name="connsiteX171" fmla="*/ 1228 w 9990"/>
                <a:gd name="connsiteY171" fmla="*/ 2350 h 10000"/>
                <a:gd name="connsiteX172" fmla="*/ 1228 w 9990"/>
                <a:gd name="connsiteY172" fmla="*/ 2360 h 10000"/>
                <a:gd name="connsiteX173" fmla="*/ 1245 w 9990"/>
                <a:gd name="connsiteY173" fmla="*/ 2360 h 10000"/>
                <a:gd name="connsiteX174" fmla="*/ 1245 w 9990"/>
                <a:gd name="connsiteY174" fmla="*/ 2381 h 10000"/>
                <a:gd name="connsiteX175" fmla="*/ 1261 w 9990"/>
                <a:gd name="connsiteY175" fmla="*/ 2381 h 10000"/>
                <a:gd name="connsiteX176" fmla="*/ 1261 w 9990"/>
                <a:gd name="connsiteY176" fmla="*/ 2413 h 10000"/>
                <a:gd name="connsiteX177" fmla="*/ 1268 w 9990"/>
                <a:gd name="connsiteY177" fmla="*/ 2413 h 10000"/>
                <a:gd name="connsiteX178" fmla="*/ 1268 w 9990"/>
                <a:gd name="connsiteY178" fmla="*/ 2434 h 10000"/>
                <a:gd name="connsiteX179" fmla="*/ 1274 w 9990"/>
                <a:gd name="connsiteY179" fmla="*/ 2434 h 10000"/>
                <a:gd name="connsiteX180" fmla="*/ 1274 w 9990"/>
                <a:gd name="connsiteY180" fmla="*/ 2445 h 10000"/>
                <a:gd name="connsiteX181" fmla="*/ 1284 w 9990"/>
                <a:gd name="connsiteY181" fmla="*/ 2445 h 10000"/>
                <a:gd name="connsiteX182" fmla="*/ 1284 w 9990"/>
                <a:gd name="connsiteY182" fmla="*/ 2518 h 10000"/>
                <a:gd name="connsiteX183" fmla="*/ 1291 w 9990"/>
                <a:gd name="connsiteY183" fmla="*/ 2518 h 10000"/>
                <a:gd name="connsiteX184" fmla="*/ 1291 w 9990"/>
                <a:gd name="connsiteY184" fmla="*/ 2529 h 10000"/>
                <a:gd name="connsiteX185" fmla="*/ 1297 w 9990"/>
                <a:gd name="connsiteY185" fmla="*/ 2529 h 10000"/>
                <a:gd name="connsiteX186" fmla="*/ 1297 w 9990"/>
                <a:gd name="connsiteY186" fmla="*/ 2571 h 10000"/>
                <a:gd name="connsiteX187" fmla="*/ 1313 w 9990"/>
                <a:gd name="connsiteY187" fmla="*/ 2571 h 10000"/>
                <a:gd name="connsiteX188" fmla="*/ 1313 w 9990"/>
                <a:gd name="connsiteY188" fmla="*/ 2582 h 10000"/>
                <a:gd name="connsiteX189" fmla="*/ 1336 w 9990"/>
                <a:gd name="connsiteY189" fmla="*/ 2582 h 10000"/>
                <a:gd name="connsiteX190" fmla="*/ 1336 w 9990"/>
                <a:gd name="connsiteY190" fmla="*/ 2603 h 10000"/>
                <a:gd name="connsiteX191" fmla="*/ 1346 w 9990"/>
                <a:gd name="connsiteY191" fmla="*/ 2603 h 10000"/>
                <a:gd name="connsiteX192" fmla="*/ 1346 w 9990"/>
                <a:gd name="connsiteY192" fmla="*/ 2624 h 10000"/>
                <a:gd name="connsiteX193" fmla="*/ 1353 w 9990"/>
                <a:gd name="connsiteY193" fmla="*/ 2624 h 10000"/>
                <a:gd name="connsiteX194" fmla="*/ 1353 w 9990"/>
                <a:gd name="connsiteY194" fmla="*/ 2634 h 10000"/>
                <a:gd name="connsiteX195" fmla="*/ 1376 w 9990"/>
                <a:gd name="connsiteY195" fmla="*/ 2634 h 10000"/>
                <a:gd name="connsiteX196" fmla="*/ 1376 w 9990"/>
                <a:gd name="connsiteY196" fmla="*/ 2655 h 10000"/>
                <a:gd name="connsiteX197" fmla="*/ 1386 w 9990"/>
                <a:gd name="connsiteY197" fmla="*/ 2655 h 10000"/>
                <a:gd name="connsiteX198" fmla="*/ 1386 w 9990"/>
                <a:gd name="connsiteY198" fmla="*/ 2666 h 10000"/>
                <a:gd name="connsiteX199" fmla="*/ 1392 w 9990"/>
                <a:gd name="connsiteY199" fmla="*/ 2666 h 10000"/>
                <a:gd name="connsiteX200" fmla="*/ 1392 w 9990"/>
                <a:gd name="connsiteY200" fmla="*/ 2687 h 10000"/>
                <a:gd name="connsiteX201" fmla="*/ 1402 w 9990"/>
                <a:gd name="connsiteY201" fmla="*/ 2687 h 10000"/>
                <a:gd name="connsiteX202" fmla="*/ 1402 w 9990"/>
                <a:gd name="connsiteY202" fmla="*/ 2719 h 10000"/>
                <a:gd name="connsiteX203" fmla="*/ 1408 w 9990"/>
                <a:gd name="connsiteY203" fmla="*/ 2719 h 10000"/>
                <a:gd name="connsiteX204" fmla="*/ 1408 w 9990"/>
                <a:gd name="connsiteY204" fmla="*/ 2750 h 10000"/>
                <a:gd name="connsiteX205" fmla="*/ 1425 w 9990"/>
                <a:gd name="connsiteY205" fmla="*/ 2750 h 10000"/>
                <a:gd name="connsiteX206" fmla="*/ 1425 w 9990"/>
                <a:gd name="connsiteY206" fmla="*/ 2792 h 10000"/>
                <a:gd name="connsiteX207" fmla="*/ 1438 w 9990"/>
                <a:gd name="connsiteY207" fmla="*/ 2792 h 10000"/>
                <a:gd name="connsiteX208" fmla="*/ 1438 w 9990"/>
                <a:gd name="connsiteY208" fmla="*/ 2856 h 10000"/>
                <a:gd name="connsiteX209" fmla="*/ 1448 w 9990"/>
                <a:gd name="connsiteY209" fmla="*/ 2856 h 10000"/>
                <a:gd name="connsiteX210" fmla="*/ 1448 w 9990"/>
                <a:gd name="connsiteY210" fmla="*/ 2887 h 10000"/>
                <a:gd name="connsiteX211" fmla="*/ 1454 w 9990"/>
                <a:gd name="connsiteY211" fmla="*/ 2887 h 10000"/>
                <a:gd name="connsiteX212" fmla="*/ 1454 w 9990"/>
                <a:gd name="connsiteY212" fmla="*/ 2908 h 10000"/>
                <a:gd name="connsiteX213" fmla="*/ 1464 w 9990"/>
                <a:gd name="connsiteY213" fmla="*/ 2908 h 10000"/>
                <a:gd name="connsiteX214" fmla="*/ 1464 w 9990"/>
                <a:gd name="connsiteY214" fmla="*/ 2929 h 10000"/>
                <a:gd name="connsiteX215" fmla="*/ 1471 w 9990"/>
                <a:gd name="connsiteY215" fmla="*/ 2929 h 10000"/>
                <a:gd name="connsiteX216" fmla="*/ 1471 w 9990"/>
                <a:gd name="connsiteY216" fmla="*/ 2972 h 10000"/>
                <a:gd name="connsiteX217" fmla="*/ 1477 w 9990"/>
                <a:gd name="connsiteY217" fmla="*/ 2972 h 10000"/>
                <a:gd name="connsiteX218" fmla="*/ 1477 w 9990"/>
                <a:gd name="connsiteY218" fmla="*/ 2993 h 10000"/>
                <a:gd name="connsiteX219" fmla="*/ 1487 w 9990"/>
                <a:gd name="connsiteY219" fmla="*/ 2993 h 10000"/>
                <a:gd name="connsiteX220" fmla="*/ 1487 w 9990"/>
                <a:gd name="connsiteY220" fmla="*/ 3014 h 10000"/>
                <a:gd name="connsiteX221" fmla="*/ 1510 w 9990"/>
                <a:gd name="connsiteY221" fmla="*/ 3014 h 10000"/>
                <a:gd name="connsiteX222" fmla="*/ 1510 w 9990"/>
                <a:gd name="connsiteY222" fmla="*/ 3024 h 10000"/>
                <a:gd name="connsiteX223" fmla="*/ 1517 w 9990"/>
                <a:gd name="connsiteY223" fmla="*/ 3024 h 10000"/>
                <a:gd name="connsiteX224" fmla="*/ 1517 w 9990"/>
                <a:gd name="connsiteY224" fmla="*/ 3045 h 10000"/>
                <a:gd name="connsiteX225" fmla="*/ 1526 w 9990"/>
                <a:gd name="connsiteY225" fmla="*/ 3045 h 10000"/>
                <a:gd name="connsiteX226" fmla="*/ 1526 w 9990"/>
                <a:gd name="connsiteY226" fmla="*/ 3098 h 10000"/>
                <a:gd name="connsiteX227" fmla="*/ 1533 w 9990"/>
                <a:gd name="connsiteY227" fmla="*/ 3098 h 10000"/>
                <a:gd name="connsiteX228" fmla="*/ 1533 w 9990"/>
                <a:gd name="connsiteY228" fmla="*/ 3130 h 10000"/>
                <a:gd name="connsiteX229" fmla="*/ 1539 w 9990"/>
                <a:gd name="connsiteY229" fmla="*/ 3130 h 10000"/>
                <a:gd name="connsiteX230" fmla="*/ 1539 w 9990"/>
                <a:gd name="connsiteY230" fmla="*/ 3182 h 10000"/>
                <a:gd name="connsiteX231" fmla="*/ 1556 w 9990"/>
                <a:gd name="connsiteY231" fmla="*/ 3182 h 10000"/>
                <a:gd name="connsiteX232" fmla="*/ 1556 w 9990"/>
                <a:gd name="connsiteY232" fmla="*/ 3235 h 10000"/>
                <a:gd name="connsiteX233" fmla="*/ 1572 w 9990"/>
                <a:gd name="connsiteY233" fmla="*/ 3235 h 10000"/>
                <a:gd name="connsiteX234" fmla="*/ 1572 w 9990"/>
                <a:gd name="connsiteY234" fmla="*/ 3246 h 10000"/>
                <a:gd name="connsiteX235" fmla="*/ 1579 w 9990"/>
                <a:gd name="connsiteY235" fmla="*/ 3246 h 10000"/>
                <a:gd name="connsiteX236" fmla="*/ 1579 w 9990"/>
                <a:gd name="connsiteY236" fmla="*/ 3277 h 10000"/>
                <a:gd name="connsiteX237" fmla="*/ 1589 w 9990"/>
                <a:gd name="connsiteY237" fmla="*/ 3277 h 10000"/>
                <a:gd name="connsiteX238" fmla="*/ 1589 w 9990"/>
                <a:gd name="connsiteY238" fmla="*/ 3319 h 10000"/>
                <a:gd name="connsiteX239" fmla="*/ 1595 w 9990"/>
                <a:gd name="connsiteY239" fmla="*/ 3319 h 10000"/>
                <a:gd name="connsiteX240" fmla="*/ 1595 w 9990"/>
                <a:gd name="connsiteY240" fmla="*/ 3330 h 10000"/>
                <a:gd name="connsiteX241" fmla="*/ 1605 w 9990"/>
                <a:gd name="connsiteY241" fmla="*/ 3330 h 10000"/>
                <a:gd name="connsiteX242" fmla="*/ 1605 w 9990"/>
                <a:gd name="connsiteY242" fmla="*/ 3351 h 10000"/>
                <a:gd name="connsiteX243" fmla="*/ 1612 w 9990"/>
                <a:gd name="connsiteY243" fmla="*/ 3351 h 10000"/>
                <a:gd name="connsiteX244" fmla="*/ 1612 w 9990"/>
                <a:gd name="connsiteY244" fmla="*/ 3361 h 10000"/>
                <a:gd name="connsiteX245" fmla="*/ 1634 w 9990"/>
                <a:gd name="connsiteY245" fmla="*/ 3361 h 10000"/>
                <a:gd name="connsiteX246" fmla="*/ 1634 w 9990"/>
                <a:gd name="connsiteY246" fmla="*/ 3383 h 10000"/>
                <a:gd name="connsiteX247" fmla="*/ 1641 w 9990"/>
                <a:gd name="connsiteY247" fmla="*/ 3383 h 10000"/>
                <a:gd name="connsiteX248" fmla="*/ 1641 w 9990"/>
                <a:gd name="connsiteY248" fmla="*/ 3404 h 10000"/>
                <a:gd name="connsiteX249" fmla="*/ 1657 w 9990"/>
                <a:gd name="connsiteY249" fmla="*/ 3404 h 10000"/>
                <a:gd name="connsiteX250" fmla="*/ 1657 w 9990"/>
                <a:gd name="connsiteY250" fmla="*/ 3435 h 10000"/>
                <a:gd name="connsiteX251" fmla="*/ 1667 w 9990"/>
                <a:gd name="connsiteY251" fmla="*/ 3435 h 10000"/>
                <a:gd name="connsiteX252" fmla="*/ 1667 w 9990"/>
                <a:gd name="connsiteY252" fmla="*/ 3446 h 10000"/>
                <a:gd name="connsiteX253" fmla="*/ 1674 w 9990"/>
                <a:gd name="connsiteY253" fmla="*/ 3446 h 10000"/>
                <a:gd name="connsiteX254" fmla="*/ 1674 w 9990"/>
                <a:gd name="connsiteY254" fmla="*/ 3488 h 10000"/>
                <a:gd name="connsiteX255" fmla="*/ 1680 w 9990"/>
                <a:gd name="connsiteY255" fmla="*/ 3488 h 10000"/>
                <a:gd name="connsiteX256" fmla="*/ 1680 w 9990"/>
                <a:gd name="connsiteY256" fmla="*/ 3519 h 10000"/>
                <a:gd name="connsiteX257" fmla="*/ 1697 w 9990"/>
                <a:gd name="connsiteY257" fmla="*/ 3519 h 10000"/>
                <a:gd name="connsiteX258" fmla="*/ 1697 w 9990"/>
                <a:gd name="connsiteY258" fmla="*/ 3541 h 10000"/>
                <a:gd name="connsiteX259" fmla="*/ 1707 w 9990"/>
                <a:gd name="connsiteY259" fmla="*/ 3541 h 10000"/>
                <a:gd name="connsiteX260" fmla="*/ 1707 w 9990"/>
                <a:gd name="connsiteY260" fmla="*/ 3551 h 10000"/>
                <a:gd name="connsiteX261" fmla="*/ 1713 w 9990"/>
                <a:gd name="connsiteY261" fmla="*/ 3551 h 10000"/>
                <a:gd name="connsiteX262" fmla="*/ 1713 w 9990"/>
                <a:gd name="connsiteY262" fmla="*/ 3572 h 10000"/>
                <a:gd name="connsiteX263" fmla="*/ 1720 w 9990"/>
                <a:gd name="connsiteY263" fmla="*/ 3572 h 10000"/>
                <a:gd name="connsiteX264" fmla="*/ 1720 w 9990"/>
                <a:gd name="connsiteY264" fmla="*/ 3604 h 10000"/>
                <a:gd name="connsiteX265" fmla="*/ 1729 w 9990"/>
                <a:gd name="connsiteY265" fmla="*/ 3604 h 10000"/>
                <a:gd name="connsiteX266" fmla="*/ 1729 w 9990"/>
                <a:gd name="connsiteY266" fmla="*/ 3625 h 10000"/>
                <a:gd name="connsiteX267" fmla="*/ 1746 w 9990"/>
                <a:gd name="connsiteY267" fmla="*/ 3625 h 10000"/>
                <a:gd name="connsiteX268" fmla="*/ 1746 w 9990"/>
                <a:gd name="connsiteY268" fmla="*/ 3635 h 10000"/>
                <a:gd name="connsiteX269" fmla="*/ 1752 w 9990"/>
                <a:gd name="connsiteY269" fmla="*/ 3635 h 10000"/>
                <a:gd name="connsiteX270" fmla="*/ 1752 w 9990"/>
                <a:gd name="connsiteY270" fmla="*/ 3667 h 10000"/>
                <a:gd name="connsiteX271" fmla="*/ 1775 w 9990"/>
                <a:gd name="connsiteY271" fmla="*/ 3667 h 10000"/>
                <a:gd name="connsiteX272" fmla="*/ 1775 w 9990"/>
                <a:gd name="connsiteY272" fmla="*/ 3720 h 10000"/>
                <a:gd name="connsiteX273" fmla="*/ 1782 w 9990"/>
                <a:gd name="connsiteY273" fmla="*/ 3720 h 10000"/>
                <a:gd name="connsiteX274" fmla="*/ 1782 w 9990"/>
                <a:gd name="connsiteY274" fmla="*/ 3772 h 10000"/>
                <a:gd name="connsiteX275" fmla="*/ 1798 w 9990"/>
                <a:gd name="connsiteY275" fmla="*/ 3772 h 10000"/>
                <a:gd name="connsiteX276" fmla="*/ 1798 w 9990"/>
                <a:gd name="connsiteY276" fmla="*/ 3825 h 10000"/>
                <a:gd name="connsiteX277" fmla="*/ 1815 w 9990"/>
                <a:gd name="connsiteY277" fmla="*/ 3825 h 10000"/>
                <a:gd name="connsiteX278" fmla="*/ 1815 w 9990"/>
                <a:gd name="connsiteY278" fmla="*/ 3878 h 10000"/>
                <a:gd name="connsiteX279" fmla="*/ 1831 w 9990"/>
                <a:gd name="connsiteY279" fmla="*/ 3878 h 10000"/>
                <a:gd name="connsiteX280" fmla="*/ 1831 w 9990"/>
                <a:gd name="connsiteY280" fmla="*/ 3941 h 10000"/>
                <a:gd name="connsiteX281" fmla="*/ 1838 w 9990"/>
                <a:gd name="connsiteY281" fmla="*/ 3941 h 10000"/>
                <a:gd name="connsiteX282" fmla="*/ 1838 w 9990"/>
                <a:gd name="connsiteY282" fmla="*/ 3973 h 10000"/>
                <a:gd name="connsiteX283" fmla="*/ 1847 w 9990"/>
                <a:gd name="connsiteY283" fmla="*/ 3973 h 10000"/>
                <a:gd name="connsiteX284" fmla="*/ 1847 w 9990"/>
                <a:gd name="connsiteY284" fmla="*/ 4015 h 10000"/>
                <a:gd name="connsiteX285" fmla="*/ 1877 w 9990"/>
                <a:gd name="connsiteY285" fmla="*/ 4015 h 10000"/>
                <a:gd name="connsiteX286" fmla="*/ 1877 w 9990"/>
                <a:gd name="connsiteY286" fmla="*/ 4078 h 10000"/>
                <a:gd name="connsiteX287" fmla="*/ 1893 w 9990"/>
                <a:gd name="connsiteY287" fmla="*/ 4078 h 10000"/>
                <a:gd name="connsiteX288" fmla="*/ 1893 w 9990"/>
                <a:gd name="connsiteY288" fmla="*/ 4099 h 10000"/>
                <a:gd name="connsiteX289" fmla="*/ 1910 w 9990"/>
                <a:gd name="connsiteY289" fmla="*/ 4099 h 10000"/>
                <a:gd name="connsiteX290" fmla="*/ 1910 w 9990"/>
                <a:gd name="connsiteY290" fmla="*/ 4110 h 10000"/>
                <a:gd name="connsiteX291" fmla="*/ 1923 w 9990"/>
                <a:gd name="connsiteY291" fmla="*/ 4110 h 10000"/>
                <a:gd name="connsiteX292" fmla="*/ 1923 w 9990"/>
                <a:gd name="connsiteY292" fmla="*/ 4152 h 10000"/>
                <a:gd name="connsiteX293" fmla="*/ 1933 w 9990"/>
                <a:gd name="connsiteY293" fmla="*/ 4152 h 10000"/>
                <a:gd name="connsiteX294" fmla="*/ 1933 w 9990"/>
                <a:gd name="connsiteY294" fmla="*/ 4183 h 10000"/>
                <a:gd name="connsiteX295" fmla="*/ 1939 w 9990"/>
                <a:gd name="connsiteY295" fmla="*/ 4183 h 10000"/>
                <a:gd name="connsiteX296" fmla="*/ 1939 w 9990"/>
                <a:gd name="connsiteY296" fmla="*/ 4194 h 10000"/>
                <a:gd name="connsiteX297" fmla="*/ 1949 w 9990"/>
                <a:gd name="connsiteY297" fmla="*/ 4194 h 10000"/>
                <a:gd name="connsiteX298" fmla="*/ 1949 w 9990"/>
                <a:gd name="connsiteY298" fmla="*/ 4215 h 10000"/>
                <a:gd name="connsiteX299" fmla="*/ 1962 w 9990"/>
                <a:gd name="connsiteY299" fmla="*/ 4215 h 10000"/>
                <a:gd name="connsiteX300" fmla="*/ 1962 w 9990"/>
                <a:gd name="connsiteY300" fmla="*/ 4236 h 10000"/>
                <a:gd name="connsiteX301" fmla="*/ 1972 w 9990"/>
                <a:gd name="connsiteY301" fmla="*/ 4236 h 10000"/>
                <a:gd name="connsiteX302" fmla="*/ 1972 w 9990"/>
                <a:gd name="connsiteY302" fmla="*/ 4247 h 10000"/>
                <a:gd name="connsiteX303" fmla="*/ 1978 w 9990"/>
                <a:gd name="connsiteY303" fmla="*/ 4247 h 10000"/>
                <a:gd name="connsiteX304" fmla="*/ 1978 w 9990"/>
                <a:gd name="connsiteY304" fmla="*/ 4278 h 10000"/>
                <a:gd name="connsiteX305" fmla="*/ 1985 w 9990"/>
                <a:gd name="connsiteY305" fmla="*/ 4278 h 10000"/>
                <a:gd name="connsiteX306" fmla="*/ 1985 w 9990"/>
                <a:gd name="connsiteY306" fmla="*/ 4320 h 10000"/>
                <a:gd name="connsiteX307" fmla="*/ 2011 w 9990"/>
                <a:gd name="connsiteY307" fmla="*/ 4320 h 10000"/>
                <a:gd name="connsiteX308" fmla="*/ 2011 w 9990"/>
                <a:gd name="connsiteY308" fmla="*/ 4331 h 10000"/>
                <a:gd name="connsiteX309" fmla="*/ 2024 w 9990"/>
                <a:gd name="connsiteY309" fmla="*/ 4331 h 10000"/>
                <a:gd name="connsiteX310" fmla="*/ 2024 w 9990"/>
                <a:gd name="connsiteY310" fmla="*/ 4415 h 10000"/>
                <a:gd name="connsiteX311" fmla="*/ 2034 w 9990"/>
                <a:gd name="connsiteY311" fmla="*/ 4415 h 10000"/>
                <a:gd name="connsiteX312" fmla="*/ 2034 w 9990"/>
                <a:gd name="connsiteY312" fmla="*/ 4436 h 10000"/>
                <a:gd name="connsiteX313" fmla="*/ 2057 w 9990"/>
                <a:gd name="connsiteY313" fmla="*/ 4436 h 10000"/>
                <a:gd name="connsiteX314" fmla="*/ 2057 w 9990"/>
                <a:gd name="connsiteY314" fmla="*/ 4468 h 10000"/>
                <a:gd name="connsiteX315" fmla="*/ 2064 w 9990"/>
                <a:gd name="connsiteY315" fmla="*/ 4468 h 10000"/>
                <a:gd name="connsiteX316" fmla="*/ 2064 w 9990"/>
                <a:gd name="connsiteY316" fmla="*/ 4489 h 10000"/>
                <a:gd name="connsiteX317" fmla="*/ 2073 w 9990"/>
                <a:gd name="connsiteY317" fmla="*/ 4489 h 10000"/>
                <a:gd name="connsiteX318" fmla="*/ 2073 w 9990"/>
                <a:gd name="connsiteY318" fmla="*/ 4499 h 10000"/>
                <a:gd name="connsiteX319" fmla="*/ 2090 w 9990"/>
                <a:gd name="connsiteY319" fmla="*/ 4499 h 10000"/>
                <a:gd name="connsiteX320" fmla="*/ 2090 w 9990"/>
                <a:gd name="connsiteY320" fmla="*/ 4573 h 10000"/>
                <a:gd name="connsiteX321" fmla="*/ 2113 w 9990"/>
                <a:gd name="connsiteY321" fmla="*/ 4573 h 10000"/>
                <a:gd name="connsiteX322" fmla="*/ 2113 w 9990"/>
                <a:gd name="connsiteY322" fmla="*/ 4584 h 10000"/>
                <a:gd name="connsiteX323" fmla="*/ 2142 w 9990"/>
                <a:gd name="connsiteY323" fmla="*/ 4584 h 10000"/>
                <a:gd name="connsiteX324" fmla="*/ 2142 w 9990"/>
                <a:gd name="connsiteY324" fmla="*/ 4636 h 10000"/>
                <a:gd name="connsiteX325" fmla="*/ 2159 w 9990"/>
                <a:gd name="connsiteY325" fmla="*/ 4636 h 10000"/>
                <a:gd name="connsiteX326" fmla="*/ 2159 w 9990"/>
                <a:gd name="connsiteY326" fmla="*/ 4668 h 10000"/>
                <a:gd name="connsiteX327" fmla="*/ 2165 w 9990"/>
                <a:gd name="connsiteY327" fmla="*/ 4668 h 10000"/>
                <a:gd name="connsiteX328" fmla="*/ 2165 w 9990"/>
                <a:gd name="connsiteY328" fmla="*/ 4689 h 10000"/>
                <a:gd name="connsiteX329" fmla="*/ 2175 w 9990"/>
                <a:gd name="connsiteY329" fmla="*/ 4689 h 10000"/>
                <a:gd name="connsiteX330" fmla="*/ 2175 w 9990"/>
                <a:gd name="connsiteY330" fmla="*/ 4710 h 10000"/>
                <a:gd name="connsiteX331" fmla="*/ 2181 w 9990"/>
                <a:gd name="connsiteY331" fmla="*/ 4710 h 10000"/>
                <a:gd name="connsiteX332" fmla="*/ 2181 w 9990"/>
                <a:gd name="connsiteY332" fmla="*/ 4721 h 10000"/>
                <a:gd name="connsiteX333" fmla="*/ 2191 w 9990"/>
                <a:gd name="connsiteY333" fmla="*/ 4721 h 10000"/>
                <a:gd name="connsiteX334" fmla="*/ 2191 w 9990"/>
                <a:gd name="connsiteY334" fmla="*/ 4763 h 10000"/>
                <a:gd name="connsiteX335" fmla="*/ 2198 w 9990"/>
                <a:gd name="connsiteY335" fmla="*/ 4763 h 10000"/>
                <a:gd name="connsiteX336" fmla="*/ 2198 w 9990"/>
                <a:gd name="connsiteY336" fmla="*/ 4795 h 10000"/>
                <a:gd name="connsiteX337" fmla="*/ 2204 w 9990"/>
                <a:gd name="connsiteY337" fmla="*/ 4795 h 10000"/>
                <a:gd name="connsiteX338" fmla="*/ 2204 w 9990"/>
                <a:gd name="connsiteY338" fmla="*/ 4805 h 10000"/>
                <a:gd name="connsiteX339" fmla="*/ 2221 w 9990"/>
                <a:gd name="connsiteY339" fmla="*/ 4805 h 10000"/>
                <a:gd name="connsiteX340" fmla="*/ 2221 w 9990"/>
                <a:gd name="connsiteY340" fmla="*/ 4858 h 10000"/>
                <a:gd name="connsiteX341" fmla="*/ 2227 w 9990"/>
                <a:gd name="connsiteY341" fmla="*/ 4858 h 10000"/>
                <a:gd name="connsiteX342" fmla="*/ 2227 w 9990"/>
                <a:gd name="connsiteY342" fmla="*/ 4889 h 10000"/>
                <a:gd name="connsiteX343" fmla="*/ 2237 w 9990"/>
                <a:gd name="connsiteY343" fmla="*/ 4889 h 10000"/>
                <a:gd name="connsiteX344" fmla="*/ 2237 w 9990"/>
                <a:gd name="connsiteY344" fmla="*/ 4910 h 10000"/>
                <a:gd name="connsiteX345" fmla="*/ 2244 w 9990"/>
                <a:gd name="connsiteY345" fmla="*/ 4910 h 10000"/>
                <a:gd name="connsiteX346" fmla="*/ 2244 w 9990"/>
                <a:gd name="connsiteY346" fmla="*/ 4942 h 10000"/>
                <a:gd name="connsiteX347" fmla="*/ 2254 w 9990"/>
                <a:gd name="connsiteY347" fmla="*/ 4942 h 10000"/>
                <a:gd name="connsiteX348" fmla="*/ 2254 w 9990"/>
                <a:gd name="connsiteY348" fmla="*/ 4984 h 10000"/>
                <a:gd name="connsiteX349" fmla="*/ 2260 w 9990"/>
                <a:gd name="connsiteY349" fmla="*/ 4984 h 10000"/>
                <a:gd name="connsiteX350" fmla="*/ 2260 w 9990"/>
                <a:gd name="connsiteY350" fmla="*/ 4995 h 10000"/>
                <a:gd name="connsiteX351" fmla="*/ 2283 w 9990"/>
                <a:gd name="connsiteY351" fmla="*/ 4995 h 10000"/>
                <a:gd name="connsiteX352" fmla="*/ 2283 w 9990"/>
                <a:gd name="connsiteY352" fmla="*/ 5026 h 10000"/>
                <a:gd name="connsiteX353" fmla="*/ 2299 w 9990"/>
                <a:gd name="connsiteY353" fmla="*/ 5026 h 10000"/>
                <a:gd name="connsiteX354" fmla="*/ 2299 w 9990"/>
                <a:gd name="connsiteY354" fmla="*/ 5068 h 10000"/>
                <a:gd name="connsiteX355" fmla="*/ 2306 w 9990"/>
                <a:gd name="connsiteY355" fmla="*/ 5068 h 10000"/>
                <a:gd name="connsiteX356" fmla="*/ 2306 w 9990"/>
                <a:gd name="connsiteY356" fmla="*/ 5079 h 10000"/>
                <a:gd name="connsiteX357" fmla="*/ 2316 w 9990"/>
                <a:gd name="connsiteY357" fmla="*/ 5079 h 10000"/>
                <a:gd name="connsiteX358" fmla="*/ 2316 w 9990"/>
                <a:gd name="connsiteY358" fmla="*/ 5100 h 10000"/>
                <a:gd name="connsiteX359" fmla="*/ 2329 w 9990"/>
                <a:gd name="connsiteY359" fmla="*/ 5100 h 10000"/>
                <a:gd name="connsiteX360" fmla="*/ 2329 w 9990"/>
                <a:gd name="connsiteY360" fmla="*/ 5111 h 10000"/>
                <a:gd name="connsiteX361" fmla="*/ 2355 w 9990"/>
                <a:gd name="connsiteY361" fmla="*/ 5111 h 10000"/>
                <a:gd name="connsiteX362" fmla="*/ 2355 w 9990"/>
                <a:gd name="connsiteY362" fmla="*/ 5153 h 10000"/>
                <a:gd name="connsiteX363" fmla="*/ 2362 w 9990"/>
                <a:gd name="connsiteY363" fmla="*/ 5153 h 10000"/>
                <a:gd name="connsiteX364" fmla="*/ 2362 w 9990"/>
                <a:gd name="connsiteY364" fmla="*/ 5163 h 10000"/>
                <a:gd name="connsiteX365" fmla="*/ 2368 w 9990"/>
                <a:gd name="connsiteY365" fmla="*/ 5163 h 10000"/>
                <a:gd name="connsiteX366" fmla="*/ 2368 w 9990"/>
                <a:gd name="connsiteY366" fmla="*/ 5184 h 10000"/>
                <a:gd name="connsiteX367" fmla="*/ 2401 w 9990"/>
                <a:gd name="connsiteY367" fmla="*/ 5184 h 10000"/>
                <a:gd name="connsiteX368" fmla="*/ 2401 w 9990"/>
                <a:gd name="connsiteY368" fmla="*/ 5195 h 10000"/>
                <a:gd name="connsiteX369" fmla="*/ 2417 w 9990"/>
                <a:gd name="connsiteY369" fmla="*/ 5195 h 10000"/>
                <a:gd name="connsiteX370" fmla="*/ 2417 w 9990"/>
                <a:gd name="connsiteY370" fmla="*/ 5216 h 10000"/>
                <a:gd name="connsiteX371" fmla="*/ 2424 w 9990"/>
                <a:gd name="connsiteY371" fmla="*/ 5216 h 10000"/>
                <a:gd name="connsiteX372" fmla="*/ 2424 w 9990"/>
                <a:gd name="connsiteY372" fmla="*/ 5237 h 10000"/>
                <a:gd name="connsiteX373" fmla="*/ 2457 w 9990"/>
                <a:gd name="connsiteY373" fmla="*/ 5237 h 10000"/>
                <a:gd name="connsiteX374" fmla="*/ 2457 w 9990"/>
                <a:gd name="connsiteY374" fmla="*/ 5248 h 10000"/>
                <a:gd name="connsiteX375" fmla="*/ 2496 w 9990"/>
                <a:gd name="connsiteY375" fmla="*/ 5248 h 10000"/>
                <a:gd name="connsiteX376" fmla="*/ 2496 w 9990"/>
                <a:gd name="connsiteY376" fmla="*/ 5269 h 10000"/>
                <a:gd name="connsiteX377" fmla="*/ 2542 w 9990"/>
                <a:gd name="connsiteY377" fmla="*/ 5269 h 10000"/>
                <a:gd name="connsiteX378" fmla="*/ 2542 w 9990"/>
                <a:gd name="connsiteY378" fmla="*/ 5300 h 10000"/>
                <a:gd name="connsiteX379" fmla="*/ 2558 w 9990"/>
                <a:gd name="connsiteY379" fmla="*/ 5300 h 10000"/>
                <a:gd name="connsiteX380" fmla="*/ 2558 w 9990"/>
                <a:gd name="connsiteY380" fmla="*/ 5353 h 10000"/>
                <a:gd name="connsiteX381" fmla="*/ 2581 w 9990"/>
                <a:gd name="connsiteY381" fmla="*/ 5353 h 10000"/>
                <a:gd name="connsiteX382" fmla="*/ 2581 w 9990"/>
                <a:gd name="connsiteY382" fmla="*/ 5385 h 10000"/>
                <a:gd name="connsiteX383" fmla="*/ 2597 w 9990"/>
                <a:gd name="connsiteY383" fmla="*/ 5385 h 10000"/>
                <a:gd name="connsiteX384" fmla="*/ 2597 w 9990"/>
                <a:gd name="connsiteY384" fmla="*/ 5406 h 10000"/>
                <a:gd name="connsiteX385" fmla="*/ 2611 w 9990"/>
                <a:gd name="connsiteY385" fmla="*/ 5406 h 10000"/>
                <a:gd name="connsiteX386" fmla="*/ 2611 w 9990"/>
                <a:gd name="connsiteY386" fmla="*/ 5416 h 10000"/>
                <a:gd name="connsiteX387" fmla="*/ 2637 w 9990"/>
                <a:gd name="connsiteY387" fmla="*/ 5416 h 10000"/>
                <a:gd name="connsiteX388" fmla="*/ 2637 w 9990"/>
                <a:gd name="connsiteY388" fmla="*/ 5469 h 10000"/>
                <a:gd name="connsiteX389" fmla="*/ 2643 w 9990"/>
                <a:gd name="connsiteY389" fmla="*/ 5469 h 10000"/>
                <a:gd name="connsiteX390" fmla="*/ 2643 w 9990"/>
                <a:gd name="connsiteY390" fmla="*/ 5501 h 10000"/>
                <a:gd name="connsiteX391" fmla="*/ 2650 w 9990"/>
                <a:gd name="connsiteY391" fmla="*/ 5501 h 10000"/>
                <a:gd name="connsiteX392" fmla="*/ 2650 w 9990"/>
                <a:gd name="connsiteY392" fmla="*/ 5522 h 10000"/>
                <a:gd name="connsiteX393" fmla="*/ 2660 w 9990"/>
                <a:gd name="connsiteY393" fmla="*/ 5522 h 10000"/>
                <a:gd name="connsiteX394" fmla="*/ 2660 w 9990"/>
                <a:gd name="connsiteY394" fmla="*/ 5606 h 10000"/>
                <a:gd name="connsiteX395" fmla="*/ 2689 w 9990"/>
                <a:gd name="connsiteY395" fmla="*/ 5606 h 10000"/>
                <a:gd name="connsiteX396" fmla="*/ 2689 w 9990"/>
                <a:gd name="connsiteY396" fmla="*/ 5627 h 10000"/>
                <a:gd name="connsiteX397" fmla="*/ 2712 w 9990"/>
                <a:gd name="connsiteY397" fmla="*/ 5627 h 10000"/>
                <a:gd name="connsiteX398" fmla="*/ 2712 w 9990"/>
                <a:gd name="connsiteY398" fmla="*/ 5659 h 10000"/>
                <a:gd name="connsiteX399" fmla="*/ 2722 w 9990"/>
                <a:gd name="connsiteY399" fmla="*/ 5659 h 10000"/>
                <a:gd name="connsiteX400" fmla="*/ 2722 w 9990"/>
                <a:gd name="connsiteY400" fmla="*/ 5680 h 10000"/>
                <a:gd name="connsiteX401" fmla="*/ 2761 w 9990"/>
                <a:gd name="connsiteY401" fmla="*/ 5680 h 10000"/>
                <a:gd name="connsiteX402" fmla="*/ 2761 w 9990"/>
                <a:gd name="connsiteY402" fmla="*/ 5711 h 10000"/>
                <a:gd name="connsiteX403" fmla="*/ 2778 w 9990"/>
                <a:gd name="connsiteY403" fmla="*/ 5711 h 10000"/>
                <a:gd name="connsiteX404" fmla="*/ 2778 w 9990"/>
                <a:gd name="connsiteY404" fmla="*/ 5722 h 10000"/>
                <a:gd name="connsiteX405" fmla="*/ 2784 w 9990"/>
                <a:gd name="connsiteY405" fmla="*/ 5722 h 10000"/>
                <a:gd name="connsiteX406" fmla="*/ 2784 w 9990"/>
                <a:gd name="connsiteY406" fmla="*/ 5774 h 10000"/>
                <a:gd name="connsiteX407" fmla="*/ 2791 w 9990"/>
                <a:gd name="connsiteY407" fmla="*/ 5774 h 10000"/>
                <a:gd name="connsiteX408" fmla="*/ 2791 w 9990"/>
                <a:gd name="connsiteY408" fmla="*/ 5806 h 10000"/>
                <a:gd name="connsiteX409" fmla="*/ 2814 w 9990"/>
                <a:gd name="connsiteY409" fmla="*/ 5806 h 10000"/>
                <a:gd name="connsiteX410" fmla="*/ 2814 w 9990"/>
                <a:gd name="connsiteY410" fmla="*/ 5827 h 10000"/>
                <a:gd name="connsiteX411" fmla="*/ 2823 w 9990"/>
                <a:gd name="connsiteY411" fmla="*/ 5827 h 10000"/>
                <a:gd name="connsiteX412" fmla="*/ 2823 w 9990"/>
                <a:gd name="connsiteY412" fmla="*/ 5848 h 10000"/>
                <a:gd name="connsiteX413" fmla="*/ 2840 w 9990"/>
                <a:gd name="connsiteY413" fmla="*/ 5848 h 10000"/>
                <a:gd name="connsiteX414" fmla="*/ 2840 w 9990"/>
                <a:gd name="connsiteY414" fmla="*/ 5859 h 10000"/>
                <a:gd name="connsiteX415" fmla="*/ 2853 w 9990"/>
                <a:gd name="connsiteY415" fmla="*/ 5859 h 10000"/>
                <a:gd name="connsiteX416" fmla="*/ 2853 w 9990"/>
                <a:gd name="connsiteY416" fmla="*/ 5880 h 10000"/>
                <a:gd name="connsiteX417" fmla="*/ 2879 w 9990"/>
                <a:gd name="connsiteY417" fmla="*/ 5880 h 10000"/>
                <a:gd name="connsiteX418" fmla="*/ 2879 w 9990"/>
                <a:gd name="connsiteY418" fmla="*/ 5901 h 10000"/>
                <a:gd name="connsiteX419" fmla="*/ 2892 w 9990"/>
                <a:gd name="connsiteY419" fmla="*/ 5901 h 10000"/>
                <a:gd name="connsiteX420" fmla="*/ 2892 w 9990"/>
                <a:gd name="connsiteY420" fmla="*/ 5911 h 10000"/>
                <a:gd name="connsiteX421" fmla="*/ 2915 w 9990"/>
                <a:gd name="connsiteY421" fmla="*/ 5911 h 10000"/>
                <a:gd name="connsiteX422" fmla="*/ 2915 w 9990"/>
                <a:gd name="connsiteY422" fmla="*/ 5933 h 10000"/>
                <a:gd name="connsiteX423" fmla="*/ 2964 w 9990"/>
                <a:gd name="connsiteY423" fmla="*/ 5933 h 10000"/>
                <a:gd name="connsiteX424" fmla="*/ 2964 w 9990"/>
                <a:gd name="connsiteY424" fmla="*/ 5943 h 10000"/>
                <a:gd name="connsiteX425" fmla="*/ 3017 w 9990"/>
                <a:gd name="connsiteY425" fmla="*/ 5943 h 10000"/>
                <a:gd name="connsiteX426" fmla="*/ 3017 w 9990"/>
                <a:gd name="connsiteY426" fmla="*/ 5964 h 10000"/>
                <a:gd name="connsiteX427" fmla="*/ 3043 w 9990"/>
                <a:gd name="connsiteY427" fmla="*/ 5964 h 10000"/>
                <a:gd name="connsiteX428" fmla="*/ 3043 w 9990"/>
                <a:gd name="connsiteY428" fmla="*/ 5985 h 10000"/>
                <a:gd name="connsiteX429" fmla="*/ 3049 w 9990"/>
                <a:gd name="connsiteY429" fmla="*/ 5985 h 10000"/>
                <a:gd name="connsiteX430" fmla="*/ 3049 w 9990"/>
                <a:gd name="connsiteY430" fmla="*/ 5996 h 10000"/>
                <a:gd name="connsiteX431" fmla="*/ 3066 w 9990"/>
                <a:gd name="connsiteY431" fmla="*/ 5996 h 10000"/>
                <a:gd name="connsiteX432" fmla="*/ 3066 w 9990"/>
                <a:gd name="connsiteY432" fmla="*/ 6027 h 10000"/>
                <a:gd name="connsiteX433" fmla="*/ 3072 w 9990"/>
                <a:gd name="connsiteY433" fmla="*/ 6027 h 10000"/>
                <a:gd name="connsiteX434" fmla="*/ 3072 w 9990"/>
                <a:gd name="connsiteY434" fmla="*/ 6048 h 10000"/>
                <a:gd name="connsiteX435" fmla="*/ 3082 w 9990"/>
                <a:gd name="connsiteY435" fmla="*/ 6048 h 10000"/>
                <a:gd name="connsiteX436" fmla="*/ 3082 w 9990"/>
                <a:gd name="connsiteY436" fmla="*/ 6070 h 10000"/>
                <a:gd name="connsiteX437" fmla="*/ 3089 w 9990"/>
                <a:gd name="connsiteY437" fmla="*/ 6070 h 10000"/>
                <a:gd name="connsiteX438" fmla="*/ 3089 w 9990"/>
                <a:gd name="connsiteY438" fmla="*/ 6101 h 10000"/>
                <a:gd name="connsiteX439" fmla="*/ 3095 w 9990"/>
                <a:gd name="connsiteY439" fmla="*/ 6101 h 10000"/>
                <a:gd name="connsiteX440" fmla="*/ 3095 w 9990"/>
                <a:gd name="connsiteY440" fmla="*/ 6112 h 10000"/>
                <a:gd name="connsiteX441" fmla="*/ 3105 w 9990"/>
                <a:gd name="connsiteY441" fmla="*/ 6112 h 10000"/>
                <a:gd name="connsiteX442" fmla="*/ 3105 w 9990"/>
                <a:gd name="connsiteY442" fmla="*/ 6133 h 10000"/>
                <a:gd name="connsiteX443" fmla="*/ 3112 w 9990"/>
                <a:gd name="connsiteY443" fmla="*/ 6133 h 10000"/>
                <a:gd name="connsiteX444" fmla="*/ 3112 w 9990"/>
                <a:gd name="connsiteY444" fmla="*/ 6154 h 10000"/>
                <a:gd name="connsiteX445" fmla="*/ 3158 w 9990"/>
                <a:gd name="connsiteY445" fmla="*/ 6154 h 10000"/>
                <a:gd name="connsiteX446" fmla="*/ 3158 w 9990"/>
                <a:gd name="connsiteY446" fmla="*/ 6185 h 10000"/>
                <a:gd name="connsiteX447" fmla="*/ 3167 w 9990"/>
                <a:gd name="connsiteY447" fmla="*/ 6185 h 10000"/>
                <a:gd name="connsiteX448" fmla="*/ 3167 w 9990"/>
                <a:gd name="connsiteY448" fmla="*/ 6207 h 10000"/>
                <a:gd name="connsiteX449" fmla="*/ 3174 w 9990"/>
                <a:gd name="connsiteY449" fmla="*/ 6207 h 10000"/>
                <a:gd name="connsiteX450" fmla="*/ 3174 w 9990"/>
                <a:gd name="connsiteY450" fmla="*/ 6249 h 10000"/>
                <a:gd name="connsiteX451" fmla="*/ 3207 w 9990"/>
                <a:gd name="connsiteY451" fmla="*/ 6249 h 10000"/>
                <a:gd name="connsiteX452" fmla="*/ 3207 w 9990"/>
                <a:gd name="connsiteY452" fmla="*/ 6291 h 10000"/>
                <a:gd name="connsiteX453" fmla="*/ 3246 w 9990"/>
                <a:gd name="connsiteY453" fmla="*/ 6291 h 10000"/>
                <a:gd name="connsiteX454" fmla="*/ 3246 w 9990"/>
                <a:gd name="connsiteY454" fmla="*/ 6301 h 10000"/>
                <a:gd name="connsiteX455" fmla="*/ 3259 w 9990"/>
                <a:gd name="connsiteY455" fmla="*/ 6301 h 10000"/>
                <a:gd name="connsiteX456" fmla="*/ 3259 w 9990"/>
                <a:gd name="connsiteY456" fmla="*/ 6322 h 10000"/>
                <a:gd name="connsiteX457" fmla="*/ 3269 w 9990"/>
                <a:gd name="connsiteY457" fmla="*/ 6322 h 10000"/>
                <a:gd name="connsiteX458" fmla="*/ 3269 w 9990"/>
                <a:gd name="connsiteY458" fmla="*/ 6333 h 10000"/>
                <a:gd name="connsiteX459" fmla="*/ 3275 w 9990"/>
                <a:gd name="connsiteY459" fmla="*/ 6333 h 10000"/>
                <a:gd name="connsiteX460" fmla="*/ 3275 w 9990"/>
                <a:gd name="connsiteY460" fmla="*/ 6354 h 10000"/>
                <a:gd name="connsiteX461" fmla="*/ 3292 w 9990"/>
                <a:gd name="connsiteY461" fmla="*/ 6354 h 10000"/>
                <a:gd name="connsiteX462" fmla="*/ 3292 w 9990"/>
                <a:gd name="connsiteY462" fmla="*/ 6386 h 10000"/>
                <a:gd name="connsiteX463" fmla="*/ 3325 w 9990"/>
                <a:gd name="connsiteY463" fmla="*/ 6386 h 10000"/>
                <a:gd name="connsiteX464" fmla="*/ 3325 w 9990"/>
                <a:gd name="connsiteY464" fmla="*/ 6407 h 10000"/>
                <a:gd name="connsiteX465" fmla="*/ 3331 w 9990"/>
                <a:gd name="connsiteY465" fmla="*/ 6407 h 10000"/>
                <a:gd name="connsiteX466" fmla="*/ 3331 w 9990"/>
                <a:gd name="connsiteY466" fmla="*/ 6417 h 10000"/>
                <a:gd name="connsiteX467" fmla="*/ 3338 w 9990"/>
                <a:gd name="connsiteY467" fmla="*/ 6417 h 10000"/>
                <a:gd name="connsiteX468" fmla="*/ 3338 w 9990"/>
                <a:gd name="connsiteY468" fmla="*/ 6438 h 10000"/>
                <a:gd name="connsiteX469" fmla="*/ 3354 w 9990"/>
                <a:gd name="connsiteY469" fmla="*/ 6438 h 10000"/>
                <a:gd name="connsiteX470" fmla="*/ 3354 w 9990"/>
                <a:gd name="connsiteY470" fmla="*/ 6459 h 10000"/>
                <a:gd name="connsiteX471" fmla="*/ 3361 w 9990"/>
                <a:gd name="connsiteY471" fmla="*/ 6459 h 10000"/>
                <a:gd name="connsiteX472" fmla="*/ 3361 w 9990"/>
                <a:gd name="connsiteY472" fmla="*/ 6470 h 10000"/>
                <a:gd name="connsiteX473" fmla="*/ 3370 w 9990"/>
                <a:gd name="connsiteY473" fmla="*/ 6470 h 10000"/>
                <a:gd name="connsiteX474" fmla="*/ 3370 w 9990"/>
                <a:gd name="connsiteY474" fmla="*/ 6491 h 10000"/>
                <a:gd name="connsiteX475" fmla="*/ 3393 w 9990"/>
                <a:gd name="connsiteY475" fmla="*/ 6491 h 10000"/>
                <a:gd name="connsiteX476" fmla="*/ 3393 w 9990"/>
                <a:gd name="connsiteY476" fmla="*/ 6544 h 10000"/>
                <a:gd name="connsiteX477" fmla="*/ 3400 w 9990"/>
                <a:gd name="connsiteY477" fmla="*/ 6544 h 10000"/>
                <a:gd name="connsiteX478" fmla="*/ 3400 w 9990"/>
                <a:gd name="connsiteY478" fmla="*/ 6575 h 10000"/>
                <a:gd name="connsiteX479" fmla="*/ 3456 w 9990"/>
                <a:gd name="connsiteY479" fmla="*/ 6575 h 10000"/>
                <a:gd name="connsiteX480" fmla="*/ 3456 w 9990"/>
                <a:gd name="connsiteY480" fmla="*/ 6639 h 10000"/>
                <a:gd name="connsiteX481" fmla="*/ 3488 w 9990"/>
                <a:gd name="connsiteY481" fmla="*/ 6639 h 10000"/>
                <a:gd name="connsiteX482" fmla="*/ 3488 w 9990"/>
                <a:gd name="connsiteY482" fmla="*/ 6681 h 10000"/>
                <a:gd name="connsiteX483" fmla="*/ 3501 w 9990"/>
                <a:gd name="connsiteY483" fmla="*/ 6681 h 10000"/>
                <a:gd name="connsiteX484" fmla="*/ 3501 w 9990"/>
                <a:gd name="connsiteY484" fmla="*/ 6691 h 10000"/>
                <a:gd name="connsiteX485" fmla="*/ 3528 w 9990"/>
                <a:gd name="connsiteY485" fmla="*/ 6691 h 10000"/>
                <a:gd name="connsiteX486" fmla="*/ 3528 w 9990"/>
                <a:gd name="connsiteY486" fmla="*/ 6712 h 10000"/>
                <a:gd name="connsiteX487" fmla="*/ 3534 w 9990"/>
                <a:gd name="connsiteY487" fmla="*/ 6712 h 10000"/>
                <a:gd name="connsiteX488" fmla="*/ 3534 w 9990"/>
                <a:gd name="connsiteY488" fmla="*/ 6744 h 10000"/>
                <a:gd name="connsiteX489" fmla="*/ 3551 w 9990"/>
                <a:gd name="connsiteY489" fmla="*/ 6744 h 10000"/>
                <a:gd name="connsiteX490" fmla="*/ 3551 w 9990"/>
                <a:gd name="connsiteY490" fmla="*/ 6776 h 10000"/>
                <a:gd name="connsiteX491" fmla="*/ 3590 w 9990"/>
                <a:gd name="connsiteY491" fmla="*/ 6776 h 10000"/>
                <a:gd name="connsiteX492" fmla="*/ 3590 w 9990"/>
                <a:gd name="connsiteY492" fmla="*/ 6828 h 10000"/>
                <a:gd name="connsiteX493" fmla="*/ 3603 w 9990"/>
                <a:gd name="connsiteY493" fmla="*/ 6828 h 10000"/>
                <a:gd name="connsiteX494" fmla="*/ 3603 w 9990"/>
                <a:gd name="connsiteY494" fmla="*/ 6849 h 10000"/>
                <a:gd name="connsiteX495" fmla="*/ 3613 w 9990"/>
                <a:gd name="connsiteY495" fmla="*/ 6849 h 10000"/>
                <a:gd name="connsiteX496" fmla="*/ 3613 w 9990"/>
                <a:gd name="connsiteY496" fmla="*/ 6881 h 10000"/>
                <a:gd name="connsiteX497" fmla="*/ 3652 w 9990"/>
                <a:gd name="connsiteY497" fmla="*/ 6881 h 10000"/>
                <a:gd name="connsiteX498" fmla="*/ 3652 w 9990"/>
                <a:gd name="connsiteY498" fmla="*/ 6902 h 10000"/>
                <a:gd name="connsiteX499" fmla="*/ 3659 w 9990"/>
                <a:gd name="connsiteY499" fmla="*/ 6902 h 10000"/>
                <a:gd name="connsiteX500" fmla="*/ 3659 w 9990"/>
                <a:gd name="connsiteY500" fmla="*/ 6934 h 10000"/>
                <a:gd name="connsiteX501" fmla="*/ 3675 w 9990"/>
                <a:gd name="connsiteY501" fmla="*/ 6934 h 10000"/>
                <a:gd name="connsiteX502" fmla="*/ 3675 w 9990"/>
                <a:gd name="connsiteY502" fmla="*/ 6944 h 10000"/>
                <a:gd name="connsiteX503" fmla="*/ 3737 w 9990"/>
                <a:gd name="connsiteY503" fmla="*/ 6944 h 10000"/>
                <a:gd name="connsiteX504" fmla="*/ 3737 w 9990"/>
                <a:gd name="connsiteY504" fmla="*/ 6965 h 10000"/>
                <a:gd name="connsiteX505" fmla="*/ 3777 w 9990"/>
                <a:gd name="connsiteY505" fmla="*/ 6965 h 10000"/>
                <a:gd name="connsiteX506" fmla="*/ 3777 w 9990"/>
                <a:gd name="connsiteY506" fmla="*/ 6986 h 10000"/>
                <a:gd name="connsiteX507" fmla="*/ 3800 w 9990"/>
                <a:gd name="connsiteY507" fmla="*/ 6986 h 10000"/>
                <a:gd name="connsiteX508" fmla="*/ 3800 w 9990"/>
                <a:gd name="connsiteY508" fmla="*/ 7018 h 10000"/>
                <a:gd name="connsiteX509" fmla="*/ 3855 w 9990"/>
                <a:gd name="connsiteY509" fmla="*/ 7018 h 10000"/>
                <a:gd name="connsiteX510" fmla="*/ 3855 w 9990"/>
                <a:gd name="connsiteY510" fmla="*/ 7050 h 10000"/>
                <a:gd name="connsiteX511" fmla="*/ 3878 w 9990"/>
                <a:gd name="connsiteY511" fmla="*/ 7050 h 10000"/>
                <a:gd name="connsiteX512" fmla="*/ 3878 w 9990"/>
                <a:gd name="connsiteY512" fmla="*/ 7071 h 10000"/>
                <a:gd name="connsiteX513" fmla="*/ 3885 w 9990"/>
                <a:gd name="connsiteY513" fmla="*/ 7071 h 10000"/>
                <a:gd name="connsiteX514" fmla="*/ 3885 w 9990"/>
                <a:gd name="connsiteY514" fmla="*/ 7102 h 10000"/>
                <a:gd name="connsiteX515" fmla="*/ 3917 w 9990"/>
                <a:gd name="connsiteY515" fmla="*/ 7102 h 10000"/>
                <a:gd name="connsiteX516" fmla="*/ 3917 w 9990"/>
                <a:gd name="connsiteY516" fmla="*/ 7123 h 10000"/>
                <a:gd name="connsiteX517" fmla="*/ 3924 w 9990"/>
                <a:gd name="connsiteY517" fmla="*/ 7123 h 10000"/>
                <a:gd name="connsiteX518" fmla="*/ 3924 w 9990"/>
                <a:gd name="connsiteY518" fmla="*/ 7134 h 10000"/>
                <a:gd name="connsiteX519" fmla="*/ 3940 w 9990"/>
                <a:gd name="connsiteY519" fmla="*/ 7134 h 10000"/>
                <a:gd name="connsiteX520" fmla="*/ 3940 w 9990"/>
                <a:gd name="connsiteY520" fmla="*/ 7155 h 10000"/>
                <a:gd name="connsiteX521" fmla="*/ 4012 w 9990"/>
                <a:gd name="connsiteY521" fmla="*/ 7155 h 10000"/>
                <a:gd name="connsiteX522" fmla="*/ 4012 w 9990"/>
                <a:gd name="connsiteY522" fmla="*/ 7187 h 10000"/>
                <a:gd name="connsiteX523" fmla="*/ 4042 w 9990"/>
                <a:gd name="connsiteY523" fmla="*/ 7187 h 10000"/>
                <a:gd name="connsiteX524" fmla="*/ 4042 w 9990"/>
                <a:gd name="connsiteY524" fmla="*/ 7208 h 10000"/>
                <a:gd name="connsiteX525" fmla="*/ 4058 w 9990"/>
                <a:gd name="connsiteY525" fmla="*/ 7208 h 10000"/>
                <a:gd name="connsiteX526" fmla="*/ 4058 w 9990"/>
                <a:gd name="connsiteY526" fmla="*/ 7218 h 10000"/>
                <a:gd name="connsiteX527" fmla="*/ 4075 w 9990"/>
                <a:gd name="connsiteY527" fmla="*/ 7218 h 10000"/>
                <a:gd name="connsiteX528" fmla="*/ 4075 w 9990"/>
                <a:gd name="connsiteY528" fmla="*/ 7239 h 10000"/>
                <a:gd name="connsiteX529" fmla="*/ 4088 w 9990"/>
                <a:gd name="connsiteY529" fmla="*/ 7239 h 10000"/>
                <a:gd name="connsiteX530" fmla="*/ 4088 w 9990"/>
                <a:gd name="connsiteY530" fmla="*/ 7271 h 10000"/>
                <a:gd name="connsiteX531" fmla="*/ 4104 w 9990"/>
                <a:gd name="connsiteY531" fmla="*/ 7271 h 10000"/>
                <a:gd name="connsiteX532" fmla="*/ 4104 w 9990"/>
                <a:gd name="connsiteY532" fmla="*/ 7302 h 10000"/>
                <a:gd name="connsiteX533" fmla="*/ 4121 w 9990"/>
                <a:gd name="connsiteY533" fmla="*/ 7302 h 10000"/>
                <a:gd name="connsiteX534" fmla="*/ 4121 w 9990"/>
                <a:gd name="connsiteY534" fmla="*/ 7323 h 10000"/>
                <a:gd name="connsiteX535" fmla="*/ 4127 w 9990"/>
                <a:gd name="connsiteY535" fmla="*/ 7323 h 10000"/>
                <a:gd name="connsiteX536" fmla="*/ 4127 w 9990"/>
                <a:gd name="connsiteY536" fmla="*/ 7355 h 10000"/>
                <a:gd name="connsiteX537" fmla="*/ 4153 w 9990"/>
                <a:gd name="connsiteY537" fmla="*/ 7355 h 10000"/>
                <a:gd name="connsiteX538" fmla="*/ 4153 w 9990"/>
                <a:gd name="connsiteY538" fmla="*/ 7376 h 10000"/>
                <a:gd name="connsiteX539" fmla="*/ 4189 w 9990"/>
                <a:gd name="connsiteY539" fmla="*/ 7376 h 10000"/>
                <a:gd name="connsiteX540" fmla="*/ 4189 w 9990"/>
                <a:gd name="connsiteY540" fmla="*/ 7387 h 10000"/>
                <a:gd name="connsiteX541" fmla="*/ 4229 w 9990"/>
                <a:gd name="connsiteY541" fmla="*/ 7387 h 10000"/>
                <a:gd name="connsiteX542" fmla="*/ 4229 w 9990"/>
                <a:gd name="connsiteY542" fmla="*/ 7408 h 10000"/>
                <a:gd name="connsiteX543" fmla="*/ 4307 w 9990"/>
                <a:gd name="connsiteY543" fmla="*/ 7408 h 10000"/>
                <a:gd name="connsiteX544" fmla="*/ 4307 w 9990"/>
                <a:gd name="connsiteY544" fmla="*/ 7439 h 10000"/>
                <a:gd name="connsiteX545" fmla="*/ 4324 w 9990"/>
                <a:gd name="connsiteY545" fmla="*/ 7439 h 10000"/>
                <a:gd name="connsiteX546" fmla="*/ 4324 w 9990"/>
                <a:gd name="connsiteY546" fmla="*/ 7460 h 10000"/>
                <a:gd name="connsiteX547" fmla="*/ 4340 w 9990"/>
                <a:gd name="connsiteY547" fmla="*/ 7460 h 10000"/>
                <a:gd name="connsiteX548" fmla="*/ 4340 w 9990"/>
                <a:gd name="connsiteY548" fmla="*/ 7492 h 10000"/>
                <a:gd name="connsiteX549" fmla="*/ 4363 w 9990"/>
                <a:gd name="connsiteY549" fmla="*/ 7492 h 10000"/>
                <a:gd name="connsiteX550" fmla="*/ 4363 w 9990"/>
                <a:gd name="connsiteY550" fmla="*/ 7513 h 10000"/>
                <a:gd name="connsiteX551" fmla="*/ 4369 w 9990"/>
                <a:gd name="connsiteY551" fmla="*/ 7513 h 10000"/>
                <a:gd name="connsiteX552" fmla="*/ 4369 w 9990"/>
                <a:gd name="connsiteY552" fmla="*/ 7555 h 10000"/>
                <a:gd name="connsiteX553" fmla="*/ 4379 w 9990"/>
                <a:gd name="connsiteY553" fmla="*/ 7555 h 10000"/>
                <a:gd name="connsiteX554" fmla="*/ 4379 w 9990"/>
                <a:gd name="connsiteY554" fmla="*/ 7576 h 10000"/>
                <a:gd name="connsiteX555" fmla="*/ 4409 w 9990"/>
                <a:gd name="connsiteY555" fmla="*/ 7576 h 10000"/>
                <a:gd name="connsiteX556" fmla="*/ 4409 w 9990"/>
                <a:gd name="connsiteY556" fmla="*/ 7597 h 10000"/>
                <a:gd name="connsiteX557" fmla="*/ 4448 w 9990"/>
                <a:gd name="connsiteY557" fmla="*/ 7597 h 10000"/>
                <a:gd name="connsiteX558" fmla="*/ 4448 w 9990"/>
                <a:gd name="connsiteY558" fmla="*/ 7629 h 10000"/>
                <a:gd name="connsiteX559" fmla="*/ 4458 w 9990"/>
                <a:gd name="connsiteY559" fmla="*/ 7629 h 10000"/>
                <a:gd name="connsiteX560" fmla="*/ 4458 w 9990"/>
                <a:gd name="connsiteY560" fmla="*/ 7640 h 10000"/>
                <a:gd name="connsiteX561" fmla="*/ 4464 w 9990"/>
                <a:gd name="connsiteY561" fmla="*/ 7640 h 10000"/>
                <a:gd name="connsiteX562" fmla="*/ 4464 w 9990"/>
                <a:gd name="connsiteY562" fmla="*/ 7661 h 10000"/>
                <a:gd name="connsiteX563" fmla="*/ 4471 w 9990"/>
                <a:gd name="connsiteY563" fmla="*/ 7661 h 10000"/>
                <a:gd name="connsiteX564" fmla="*/ 4471 w 9990"/>
                <a:gd name="connsiteY564" fmla="*/ 7713 h 10000"/>
                <a:gd name="connsiteX565" fmla="*/ 4497 w 9990"/>
                <a:gd name="connsiteY565" fmla="*/ 7713 h 10000"/>
                <a:gd name="connsiteX566" fmla="*/ 4497 w 9990"/>
                <a:gd name="connsiteY566" fmla="*/ 7734 h 10000"/>
                <a:gd name="connsiteX567" fmla="*/ 4543 w 9990"/>
                <a:gd name="connsiteY567" fmla="*/ 7734 h 10000"/>
                <a:gd name="connsiteX568" fmla="*/ 4543 w 9990"/>
                <a:gd name="connsiteY568" fmla="*/ 7745 h 10000"/>
                <a:gd name="connsiteX569" fmla="*/ 4559 w 9990"/>
                <a:gd name="connsiteY569" fmla="*/ 7745 h 10000"/>
                <a:gd name="connsiteX570" fmla="*/ 4559 w 9990"/>
                <a:gd name="connsiteY570" fmla="*/ 7766 h 10000"/>
                <a:gd name="connsiteX571" fmla="*/ 4573 w 9990"/>
                <a:gd name="connsiteY571" fmla="*/ 7766 h 10000"/>
                <a:gd name="connsiteX572" fmla="*/ 4573 w 9990"/>
                <a:gd name="connsiteY572" fmla="*/ 7798 h 10000"/>
                <a:gd name="connsiteX573" fmla="*/ 4589 w 9990"/>
                <a:gd name="connsiteY573" fmla="*/ 7798 h 10000"/>
                <a:gd name="connsiteX574" fmla="*/ 4589 w 9990"/>
                <a:gd name="connsiteY574" fmla="*/ 7819 h 10000"/>
                <a:gd name="connsiteX575" fmla="*/ 4661 w 9990"/>
                <a:gd name="connsiteY575" fmla="*/ 7819 h 10000"/>
                <a:gd name="connsiteX576" fmla="*/ 4661 w 9990"/>
                <a:gd name="connsiteY576" fmla="*/ 7829 h 10000"/>
                <a:gd name="connsiteX577" fmla="*/ 4707 w 9990"/>
                <a:gd name="connsiteY577" fmla="*/ 7829 h 10000"/>
                <a:gd name="connsiteX578" fmla="*/ 4707 w 9990"/>
                <a:gd name="connsiteY578" fmla="*/ 7850 h 10000"/>
                <a:gd name="connsiteX579" fmla="*/ 4723 w 9990"/>
                <a:gd name="connsiteY579" fmla="*/ 7850 h 10000"/>
                <a:gd name="connsiteX580" fmla="*/ 4723 w 9990"/>
                <a:gd name="connsiteY580" fmla="*/ 7882 h 10000"/>
                <a:gd name="connsiteX581" fmla="*/ 4776 w 9990"/>
                <a:gd name="connsiteY581" fmla="*/ 7882 h 10000"/>
                <a:gd name="connsiteX582" fmla="*/ 4776 w 9990"/>
                <a:gd name="connsiteY582" fmla="*/ 7903 h 10000"/>
                <a:gd name="connsiteX583" fmla="*/ 4792 w 9990"/>
                <a:gd name="connsiteY583" fmla="*/ 7903 h 10000"/>
                <a:gd name="connsiteX584" fmla="*/ 4792 w 9990"/>
                <a:gd name="connsiteY584" fmla="*/ 7914 h 10000"/>
                <a:gd name="connsiteX585" fmla="*/ 4802 w 9990"/>
                <a:gd name="connsiteY585" fmla="*/ 7914 h 10000"/>
                <a:gd name="connsiteX586" fmla="*/ 4802 w 9990"/>
                <a:gd name="connsiteY586" fmla="*/ 7935 h 10000"/>
                <a:gd name="connsiteX587" fmla="*/ 4841 w 9990"/>
                <a:gd name="connsiteY587" fmla="*/ 7935 h 10000"/>
                <a:gd name="connsiteX588" fmla="*/ 4841 w 9990"/>
                <a:gd name="connsiteY588" fmla="*/ 7966 h 10000"/>
                <a:gd name="connsiteX589" fmla="*/ 4877 w 9990"/>
                <a:gd name="connsiteY589" fmla="*/ 7966 h 10000"/>
                <a:gd name="connsiteX590" fmla="*/ 4877 w 9990"/>
                <a:gd name="connsiteY590" fmla="*/ 7987 h 10000"/>
                <a:gd name="connsiteX591" fmla="*/ 4887 w 9990"/>
                <a:gd name="connsiteY591" fmla="*/ 7987 h 10000"/>
                <a:gd name="connsiteX592" fmla="*/ 4887 w 9990"/>
                <a:gd name="connsiteY592" fmla="*/ 7998 h 10000"/>
                <a:gd name="connsiteX593" fmla="*/ 4903 w 9990"/>
                <a:gd name="connsiteY593" fmla="*/ 7998 h 10000"/>
                <a:gd name="connsiteX594" fmla="*/ 4903 w 9990"/>
                <a:gd name="connsiteY594" fmla="*/ 8019 h 10000"/>
                <a:gd name="connsiteX595" fmla="*/ 4926 w 9990"/>
                <a:gd name="connsiteY595" fmla="*/ 8019 h 10000"/>
                <a:gd name="connsiteX596" fmla="*/ 4926 w 9990"/>
                <a:gd name="connsiteY596" fmla="*/ 8051 h 10000"/>
                <a:gd name="connsiteX597" fmla="*/ 4949 w 9990"/>
                <a:gd name="connsiteY597" fmla="*/ 8051 h 10000"/>
                <a:gd name="connsiteX598" fmla="*/ 4949 w 9990"/>
                <a:gd name="connsiteY598" fmla="*/ 8072 h 10000"/>
                <a:gd name="connsiteX599" fmla="*/ 5011 w 9990"/>
                <a:gd name="connsiteY599" fmla="*/ 8072 h 10000"/>
                <a:gd name="connsiteX600" fmla="*/ 5011 w 9990"/>
                <a:gd name="connsiteY600" fmla="*/ 8082 h 10000"/>
                <a:gd name="connsiteX601" fmla="*/ 5028 w 9990"/>
                <a:gd name="connsiteY601" fmla="*/ 8082 h 10000"/>
                <a:gd name="connsiteX602" fmla="*/ 5028 w 9990"/>
                <a:gd name="connsiteY602" fmla="*/ 8103 h 10000"/>
                <a:gd name="connsiteX603" fmla="*/ 5044 w 9990"/>
                <a:gd name="connsiteY603" fmla="*/ 8103 h 10000"/>
                <a:gd name="connsiteX604" fmla="*/ 5044 w 9990"/>
                <a:gd name="connsiteY604" fmla="*/ 8135 h 10000"/>
                <a:gd name="connsiteX605" fmla="*/ 5080 w 9990"/>
                <a:gd name="connsiteY605" fmla="*/ 8135 h 10000"/>
                <a:gd name="connsiteX606" fmla="*/ 5080 w 9990"/>
                <a:gd name="connsiteY606" fmla="*/ 8156 h 10000"/>
                <a:gd name="connsiteX607" fmla="*/ 5090 w 9990"/>
                <a:gd name="connsiteY607" fmla="*/ 8156 h 10000"/>
                <a:gd name="connsiteX608" fmla="*/ 5090 w 9990"/>
                <a:gd name="connsiteY608" fmla="*/ 8166 h 10000"/>
                <a:gd name="connsiteX609" fmla="*/ 5113 w 9990"/>
                <a:gd name="connsiteY609" fmla="*/ 8166 h 10000"/>
                <a:gd name="connsiteX610" fmla="*/ 5113 w 9990"/>
                <a:gd name="connsiteY610" fmla="*/ 8219 h 10000"/>
                <a:gd name="connsiteX611" fmla="*/ 5120 w 9990"/>
                <a:gd name="connsiteY611" fmla="*/ 8219 h 10000"/>
                <a:gd name="connsiteX612" fmla="*/ 5120 w 9990"/>
                <a:gd name="connsiteY612" fmla="*/ 8240 h 10000"/>
                <a:gd name="connsiteX613" fmla="*/ 5192 w 9990"/>
                <a:gd name="connsiteY613" fmla="*/ 8240 h 10000"/>
                <a:gd name="connsiteX614" fmla="*/ 5192 w 9990"/>
                <a:gd name="connsiteY614" fmla="*/ 8251 h 10000"/>
                <a:gd name="connsiteX615" fmla="*/ 5208 w 9990"/>
                <a:gd name="connsiteY615" fmla="*/ 8251 h 10000"/>
                <a:gd name="connsiteX616" fmla="*/ 5208 w 9990"/>
                <a:gd name="connsiteY616" fmla="*/ 8272 h 10000"/>
                <a:gd name="connsiteX617" fmla="*/ 5247 w 9990"/>
                <a:gd name="connsiteY617" fmla="*/ 8272 h 10000"/>
                <a:gd name="connsiteX618" fmla="*/ 5247 w 9990"/>
                <a:gd name="connsiteY618" fmla="*/ 8303 h 10000"/>
                <a:gd name="connsiteX619" fmla="*/ 5277 w 9990"/>
                <a:gd name="connsiteY619" fmla="*/ 8303 h 10000"/>
                <a:gd name="connsiteX620" fmla="*/ 5277 w 9990"/>
                <a:gd name="connsiteY620" fmla="*/ 8325 h 10000"/>
                <a:gd name="connsiteX621" fmla="*/ 5287 w 9990"/>
                <a:gd name="connsiteY621" fmla="*/ 8325 h 10000"/>
                <a:gd name="connsiteX622" fmla="*/ 5287 w 9990"/>
                <a:gd name="connsiteY622" fmla="*/ 8346 h 10000"/>
                <a:gd name="connsiteX623" fmla="*/ 5316 w 9990"/>
                <a:gd name="connsiteY623" fmla="*/ 8346 h 10000"/>
                <a:gd name="connsiteX624" fmla="*/ 5316 w 9990"/>
                <a:gd name="connsiteY624" fmla="*/ 8356 h 10000"/>
                <a:gd name="connsiteX625" fmla="*/ 5424 w 9990"/>
                <a:gd name="connsiteY625" fmla="*/ 8356 h 10000"/>
                <a:gd name="connsiteX626" fmla="*/ 5424 w 9990"/>
                <a:gd name="connsiteY626" fmla="*/ 8388 h 10000"/>
                <a:gd name="connsiteX627" fmla="*/ 5450 w 9990"/>
                <a:gd name="connsiteY627" fmla="*/ 8388 h 10000"/>
                <a:gd name="connsiteX628" fmla="*/ 5450 w 9990"/>
                <a:gd name="connsiteY628" fmla="*/ 8430 h 10000"/>
                <a:gd name="connsiteX629" fmla="*/ 5473 w 9990"/>
                <a:gd name="connsiteY629" fmla="*/ 8430 h 10000"/>
                <a:gd name="connsiteX630" fmla="*/ 5473 w 9990"/>
                <a:gd name="connsiteY630" fmla="*/ 8462 h 10000"/>
                <a:gd name="connsiteX631" fmla="*/ 5513 w 9990"/>
                <a:gd name="connsiteY631" fmla="*/ 8462 h 10000"/>
                <a:gd name="connsiteX632" fmla="*/ 5513 w 9990"/>
                <a:gd name="connsiteY632" fmla="*/ 8493 h 10000"/>
                <a:gd name="connsiteX633" fmla="*/ 5621 w 9990"/>
                <a:gd name="connsiteY633" fmla="*/ 8493 h 10000"/>
                <a:gd name="connsiteX634" fmla="*/ 5621 w 9990"/>
                <a:gd name="connsiteY634" fmla="*/ 8514 h 10000"/>
                <a:gd name="connsiteX635" fmla="*/ 5807 w 9990"/>
                <a:gd name="connsiteY635" fmla="*/ 8514 h 10000"/>
                <a:gd name="connsiteX636" fmla="*/ 5807 w 9990"/>
                <a:gd name="connsiteY636" fmla="*/ 8546 h 10000"/>
                <a:gd name="connsiteX637" fmla="*/ 5834 w 9990"/>
                <a:gd name="connsiteY637" fmla="*/ 8546 h 10000"/>
                <a:gd name="connsiteX638" fmla="*/ 5834 w 9990"/>
                <a:gd name="connsiteY638" fmla="*/ 8556 h 10000"/>
                <a:gd name="connsiteX639" fmla="*/ 5896 w 9990"/>
                <a:gd name="connsiteY639" fmla="*/ 8556 h 10000"/>
                <a:gd name="connsiteX640" fmla="*/ 5896 w 9990"/>
                <a:gd name="connsiteY640" fmla="*/ 8577 h 10000"/>
                <a:gd name="connsiteX641" fmla="*/ 5902 w 9990"/>
                <a:gd name="connsiteY641" fmla="*/ 8577 h 10000"/>
                <a:gd name="connsiteX642" fmla="*/ 5902 w 9990"/>
                <a:gd name="connsiteY642" fmla="*/ 8599 h 10000"/>
                <a:gd name="connsiteX643" fmla="*/ 5925 w 9990"/>
                <a:gd name="connsiteY643" fmla="*/ 8599 h 10000"/>
                <a:gd name="connsiteX644" fmla="*/ 5925 w 9990"/>
                <a:gd name="connsiteY644" fmla="*/ 8630 h 10000"/>
                <a:gd name="connsiteX645" fmla="*/ 5988 w 9990"/>
                <a:gd name="connsiteY645" fmla="*/ 8630 h 10000"/>
                <a:gd name="connsiteX646" fmla="*/ 5988 w 9990"/>
                <a:gd name="connsiteY646" fmla="*/ 8662 h 10000"/>
                <a:gd name="connsiteX647" fmla="*/ 6066 w 9990"/>
                <a:gd name="connsiteY647" fmla="*/ 8662 h 10000"/>
                <a:gd name="connsiteX648" fmla="*/ 6066 w 9990"/>
                <a:gd name="connsiteY648" fmla="*/ 8693 h 10000"/>
                <a:gd name="connsiteX649" fmla="*/ 6112 w 9990"/>
                <a:gd name="connsiteY649" fmla="*/ 8693 h 10000"/>
                <a:gd name="connsiteX650" fmla="*/ 6112 w 9990"/>
                <a:gd name="connsiteY650" fmla="*/ 8693 h 10000"/>
                <a:gd name="connsiteX651" fmla="*/ 6184 w 9990"/>
                <a:gd name="connsiteY651" fmla="*/ 8693 h 10000"/>
                <a:gd name="connsiteX652" fmla="*/ 6200 w 9990"/>
                <a:gd name="connsiteY652" fmla="*/ 8693 h 10000"/>
                <a:gd name="connsiteX653" fmla="*/ 6200 w 9990"/>
                <a:gd name="connsiteY653" fmla="*/ 8714 h 10000"/>
                <a:gd name="connsiteX654" fmla="*/ 6207 w 9990"/>
                <a:gd name="connsiteY654" fmla="*/ 8714 h 10000"/>
                <a:gd name="connsiteX655" fmla="*/ 6207 w 9990"/>
                <a:gd name="connsiteY655" fmla="*/ 8736 h 10000"/>
                <a:gd name="connsiteX656" fmla="*/ 6217 w 9990"/>
                <a:gd name="connsiteY656" fmla="*/ 8736 h 10000"/>
                <a:gd name="connsiteX657" fmla="*/ 6217 w 9990"/>
                <a:gd name="connsiteY657" fmla="*/ 8736 h 10000"/>
                <a:gd name="connsiteX658" fmla="*/ 6263 w 9990"/>
                <a:gd name="connsiteY658" fmla="*/ 8736 h 10000"/>
                <a:gd name="connsiteX659" fmla="*/ 6269 w 9990"/>
                <a:gd name="connsiteY659" fmla="*/ 8736 h 10000"/>
                <a:gd name="connsiteX660" fmla="*/ 6269 w 9990"/>
                <a:gd name="connsiteY660" fmla="*/ 8746 h 10000"/>
                <a:gd name="connsiteX661" fmla="*/ 6286 w 9990"/>
                <a:gd name="connsiteY661" fmla="*/ 8746 h 10000"/>
                <a:gd name="connsiteX662" fmla="*/ 6286 w 9990"/>
                <a:gd name="connsiteY662" fmla="*/ 8778 h 10000"/>
                <a:gd name="connsiteX663" fmla="*/ 6292 w 9990"/>
                <a:gd name="connsiteY663" fmla="*/ 8778 h 10000"/>
                <a:gd name="connsiteX664" fmla="*/ 6292 w 9990"/>
                <a:gd name="connsiteY664" fmla="*/ 8778 h 10000"/>
                <a:gd name="connsiteX665" fmla="*/ 6426 w 9990"/>
                <a:gd name="connsiteY665" fmla="*/ 8778 h 10000"/>
                <a:gd name="connsiteX666" fmla="*/ 6443 w 9990"/>
                <a:gd name="connsiteY666" fmla="*/ 8778 h 10000"/>
                <a:gd name="connsiteX667" fmla="*/ 6443 w 9990"/>
                <a:gd name="connsiteY667" fmla="*/ 8799 h 10000"/>
                <a:gd name="connsiteX668" fmla="*/ 6456 w 9990"/>
                <a:gd name="connsiteY668" fmla="*/ 8799 h 10000"/>
                <a:gd name="connsiteX669" fmla="*/ 6456 w 9990"/>
                <a:gd name="connsiteY669" fmla="*/ 8820 h 10000"/>
                <a:gd name="connsiteX670" fmla="*/ 6466 w 9990"/>
                <a:gd name="connsiteY670" fmla="*/ 8820 h 10000"/>
                <a:gd name="connsiteX671" fmla="*/ 6466 w 9990"/>
                <a:gd name="connsiteY671" fmla="*/ 8820 h 10000"/>
                <a:gd name="connsiteX672" fmla="*/ 6662 w 9990"/>
                <a:gd name="connsiteY672" fmla="*/ 8820 h 10000"/>
                <a:gd name="connsiteX673" fmla="*/ 6669 w 9990"/>
                <a:gd name="connsiteY673" fmla="*/ 8820 h 10000"/>
                <a:gd name="connsiteX674" fmla="*/ 6669 w 9990"/>
                <a:gd name="connsiteY674" fmla="*/ 8883 h 10000"/>
                <a:gd name="connsiteX675" fmla="*/ 6725 w 9990"/>
                <a:gd name="connsiteY675" fmla="*/ 8883 h 10000"/>
                <a:gd name="connsiteX676" fmla="*/ 6725 w 9990"/>
                <a:gd name="connsiteY676" fmla="*/ 8936 h 10000"/>
                <a:gd name="connsiteX677" fmla="*/ 6731 w 9990"/>
                <a:gd name="connsiteY677" fmla="*/ 8936 h 10000"/>
                <a:gd name="connsiteX678" fmla="*/ 6731 w 9990"/>
                <a:gd name="connsiteY678" fmla="*/ 8936 h 10000"/>
                <a:gd name="connsiteX679" fmla="*/ 6957 w 9990"/>
                <a:gd name="connsiteY679" fmla="*/ 8936 h 10000"/>
                <a:gd name="connsiteX680" fmla="*/ 6967 w 9990"/>
                <a:gd name="connsiteY680" fmla="*/ 8936 h 10000"/>
                <a:gd name="connsiteX681" fmla="*/ 6967 w 9990"/>
                <a:gd name="connsiteY681" fmla="*/ 8967 h 10000"/>
                <a:gd name="connsiteX682" fmla="*/ 6973 w 9990"/>
                <a:gd name="connsiteY682" fmla="*/ 8967 h 10000"/>
                <a:gd name="connsiteX683" fmla="*/ 6973 w 9990"/>
                <a:gd name="connsiteY683" fmla="*/ 8967 h 10000"/>
                <a:gd name="connsiteX684" fmla="*/ 7121 w 9990"/>
                <a:gd name="connsiteY684" fmla="*/ 8967 h 10000"/>
                <a:gd name="connsiteX685" fmla="*/ 7160 w 9990"/>
                <a:gd name="connsiteY685" fmla="*/ 8967 h 10000"/>
                <a:gd name="connsiteX686" fmla="*/ 7160 w 9990"/>
                <a:gd name="connsiteY686" fmla="*/ 8999 h 10000"/>
                <a:gd name="connsiteX687" fmla="*/ 7285 w 9990"/>
                <a:gd name="connsiteY687" fmla="*/ 8999 h 10000"/>
                <a:gd name="connsiteX688" fmla="*/ 7285 w 9990"/>
                <a:gd name="connsiteY688" fmla="*/ 9041 h 10000"/>
                <a:gd name="connsiteX689" fmla="*/ 7452 w 9990"/>
                <a:gd name="connsiteY689" fmla="*/ 9041 h 10000"/>
                <a:gd name="connsiteX690" fmla="*/ 7452 w 9990"/>
                <a:gd name="connsiteY690" fmla="*/ 9073 h 10000"/>
                <a:gd name="connsiteX691" fmla="*/ 7543 w 9990"/>
                <a:gd name="connsiteY691" fmla="*/ 9073 h 10000"/>
                <a:gd name="connsiteX692" fmla="*/ 7543 w 9990"/>
                <a:gd name="connsiteY692" fmla="*/ 9104 h 10000"/>
                <a:gd name="connsiteX693" fmla="*/ 7566 w 9990"/>
                <a:gd name="connsiteY693" fmla="*/ 9104 h 10000"/>
                <a:gd name="connsiteX694" fmla="*/ 7566 w 9990"/>
                <a:gd name="connsiteY694" fmla="*/ 9136 h 10000"/>
                <a:gd name="connsiteX695" fmla="*/ 7593 w 9990"/>
                <a:gd name="connsiteY695" fmla="*/ 9136 h 10000"/>
                <a:gd name="connsiteX696" fmla="*/ 7593 w 9990"/>
                <a:gd name="connsiteY696" fmla="*/ 9168 h 10000"/>
                <a:gd name="connsiteX697" fmla="*/ 7655 w 9990"/>
                <a:gd name="connsiteY697" fmla="*/ 9168 h 10000"/>
                <a:gd name="connsiteX698" fmla="*/ 7655 w 9990"/>
                <a:gd name="connsiteY698" fmla="*/ 9210 h 10000"/>
                <a:gd name="connsiteX699" fmla="*/ 7756 w 9990"/>
                <a:gd name="connsiteY699" fmla="*/ 9210 h 10000"/>
                <a:gd name="connsiteX700" fmla="*/ 7756 w 9990"/>
                <a:gd name="connsiteY700" fmla="*/ 9241 h 10000"/>
                <a:gd name="connsiteX701" fmla="*/ 7786 w 9990"/>
                <a:gd name="connsiteY701" fmla="*/ 9241 h 10000"/>
                <a:gd name="connsiteX702" fmla="*/ 7786 w 9990"/>
                <a:gd name="connsiteY702" fmla="*/ 9273 h 10000"/>
                <a:gd name="connsiteX703" fmla="*/ 7897 w 9990"/>
                <a:gd name="connsiteY703" fmla="*/ 9273 h 10000"/>
                <a:gd name="connsiteX704" fmla="*/ 7897 w 9990"/>
                <a:gd name="connsiteY704" fmla="*/ 9347 h 10000"/>
                <a:gd name="connsiteX705" fmla="*/ 7972 w 9990"/>
                <a:gd name="connsiteY705" fmla="*/ 9347 h 10000"/>
                <a:gd name="connsiteX706" fmla="*/ 7972 w 9990"/>
                <a:gd name="connsiteY706" fmla="*/ 9378 h 10000"/>
                <a:gd name="connsiteX707" fmla="*/ 8067 w 9990"/>
                <a:gd name="connsiteY707" fmla="*/ 9378 h 10000"/>
                <a:gd name="connsiteX708" fmla="*/ 8067 w 9990"/>
                <a:gd name="connsiteY708" fmla="*/ 9410 h 10000"/>
                <a:gd name="connsiteX709" fmla="*/ 8074 w 9990"/>
                <a:gd name="connsiteY709" fmla="*/ 9410 h 10000"/>
                <a:gd name="connsiteX710" fmla="*/ 8074 w 9990"/>
                <a:gd name="connsiteY710" fmla="*/ 9442 h 10000"/>
                <a:gd name="connsiteX711" fmla="*/ 8090 w 9990"/>
                <a:gd name="connsiteY711" fmla="*/ 9442 h 10000"/>
                <a:gd name="connsiteX712" fmla="*/ 8090 w 9990"/>
                <a:gd name="connsiteY712" fmla="*/ 9473 h 10000"/>
                <a:gd name="connsiteX713" fmla="*/ 8130 w 9990"/>
                <a:gd name="connsiteY713" fmla="*/ 9473 h 10000"/>
                <a:gd name="connsiteX714" fmla="*/ 8130 w 9990"/>
                <a:gd name="connsiteY714" fmla="*/ 9515 h 10000"/>
                <a:gd name="connsiteX715" fmla="*/ 8215 w 9990"/>
                <a:gd name="connsiteY715" fmla="*/ 9515 h 10000"/>
                <a:gd name="connsiteX716" fmla="*/ 8215 w 9990"/>
                <a:gd name="connsiteY716" fmla="*/ 9547 h 10000"/>
                <a:gd name="connsiteX717" fmla="*/ 8405 w 9990"/>
                <a:gd name="connsiteY717" fmla="*/ 9547 h 10000"/>
                <a:gd name="connsiteX718" fmla="*/ 8405 w 9990"/>
                <a:gd name="connsiteY718" fmla="*/ 9579 h 10000"/>
                <a:gd name="connsiteX719" fmla="*/ 8529 w 9990"/>
                <a:gd name="connsiteY719" fmla="*/ 9579 h 10000"/>
                <a:gd name="connsiteX720" fmla="*/ 8529 w 9990"/>
                <a:gd name="connsiteY720" fmla="*/ 9610 h 10000"/>
                <a:gd name="connsiteX721" fmla="*/ 8840 w 9990"/>
                <a:gd name="connsiteY721" fmla="*/ 9610 h 10000"/>
                <a:gd name="connsiteX722" fmla="*/ 8840 w 9990"/>
                <a:gd name="connsiteY722" fmla="*/ 9652 h 10000"/>
                <a:gd name="connsiteX723" fmla="*/ 8863 w 9990"/>
                <a:gd name="connsiteY723" fmla="*/ 9652 h 10000"/>
                <a:gd name="connsiteX724" fmla="*/ 8863 w 9990"/>
                <a:gd name="connsiteY724" fmla="*/ 9684 h 10000"/>
                <a:gd name="connsiteX725" fmla="*/ 9106 w 9990"/>
                <a:gd name="connsiteY725" fmla="*/ 9684 h 10000"/>
                <a:gd name="connsiteX726" fmla="*/ 9106 w 9990"/>
                <a:gd name="connsiteY726" fmla="*/ 9715 h 10000"/>
                <a:gd name="connsiteX727" fmla="*/ 9139 w 9990"/>
                <a:gd name="connsiteY727" fmla="*/ 9715 h 10000"/>
                <a:gd name="connsiteX728" fmla="*/ 9139 w 9990"/>
                <a:gd name="connsiteY728" fmla="*/ 9800 h 10000"/>
                <a:gd name="connsiteX729" fmla="*/ 9207 w 9990"/>
                <a:gd name="connsiteY729" fmla="*/ 9800 h 10000"/>
                <a:gd name="connsiteX730" fmla="*/ 9207 w 9990"/>
                <a:gd name="connsiteY730" fmla="*/ 9831 h 10000"/>
                <a:gd name="connsiteX731" fmla="*/ 9240 w 9990"/>
                <a:gd name="connsiteY731" fmla="*/ 9831 h 10000"/>
                <a:gd name="connsiteX732" fmla="*/ 9240 w 9990"/>
                <a:gd name="connsiteY732" fmla="*/ 9874 h 10000"/>
                <a:gd name="connsiteX733" fmla="*/ 9247 w 9990"/>
                <a:gd name="connsiteY733" fmla="*/ 9874 h 10000"/>
                <a:gd name="connsiteX734" fmla="*/ 9247 w 9990"/>
                <a:gd name="connsiteY734" fmla="*/ 9874 h 10000"/>
                <a:gd name="connsiteX735" fmla="*/ 9607 w 9990"/>
                <a:gd name="connsiteY735" fmla="*/ 9874 h 10000"/>
                <a:gd name="connsiteX736" fmla="*/ 9623 w 9990"/>
                <a:gd name="connsiteY736" fmla="*/ 9874 h 10000"/>
                <a:gd name="connsiteX737" fmla="*/ 9623 w 9990"/>
                <a:gd name="connsiteY737" fmla="*/ 9905 h 10000"/>
                <a:gd name="connsiteX738" fmla="*/ 9630 w 9990"/>
                <a:gd name="connsiteY738" fmla="*/ 9905 h 10000"/>
                <a:gd name="connsiteX739" fmla="*/ 9630 w 9990"/>
                <a:gd name="connsiteY739" fmla="*/ 9905 h 10000"/>
                <a:gd name="connsiteX740" fmla="*/ 9803 w 9990"/>
                <a:gd name="connsiteY740" fmla="*/ 9905 h 10000"/>
                <a:gd name="connsiteX741" fmla="*/ 9820 w 9990"/>
                <a:gd name="connsiteY741" fmla="*/ 9905 h 10000"/>
                <a:gd name="connsiteX742" fmla="*/ 9820 w 9990"/>
                <a:gd name="connsiteY742" fmla="*/ 9958 h 10000"/>
                <a:gd name="connsiteX743" fmla="*/ 9866 w 9990"/>
                <a:gd name="connsiteY743" fmla="*/ 9958 h 10000"/>
                <a:gd name="connsiteX744" fmla="*/ 9866 w 9990"/>
                <a:gd name="connsiteY744" fmla="*/ 10000 h 10000"/>
                <a:gd name="connsiteX745" fmla="*/ 9882 w 9990"/>
                <a:gd name="connsiteY745" fmla="*/ 10000 h 10000"/>
                <a:gd name="connsiteX746" fmla="*/ 9882 w 9990"/>
                <a:gd name="connsiteY746" fmla="*/ 10000 h 10000"/>
                <a:gd name="connsiteX747" fmla="*/ 9990 w 9990"/>
                <a:gd name="connsiteY747" fmla="*/ 10000 h 10000"/>
                <a:gd name="connsiteX0" fmla="*/ 0 w 9892"/>
                <a:gd name="connsiteY0" fmla="*/ 0 h 10000"/>
                <a:gd name="connsiteX1" fmla="*/ 88 w 9892"/>
                <a:gd name="connsiteY1" fmla="*/ 0 h 10000"/>
                <a:gd name="connsiteX2" fmla="*/ 88 w 9892"/>
                <a:gd name="connsiteY2" fmla="*/ 21 h 10000"/>
                <a:gd name="connsiteX3" fmla="*/ 102 w 9892"/>
                <a:gd name="connsiteY3" fmla="*/ 21 h 10000"/>
                <a:gd name="connsiteX4" fmla="*/ 102 w 9892"/>
                <a:gd name="connsiteY4" fmla="*/ 74 h 10000"/>
                <a:gd name="connsiteX5" fmla="*/ 111 w 9892"/>
                <a:gd name="connsiteY5" fmla="*/ 74 h 10000"/>
                <a:gd name="connsiteX6" fmla="*/ 111 w 9892"/>
                <a:gd name="connsiteY6" fmla="*/ 84 h 10000"/>
                <a:gd name="connsiteX7" fmla="*/ 118 w 9892"/>
                <a:gd name="connsiteY7" fmla="*/ 84 h 10000"/>
                <a:gd name="connsiteX8" fmla="*/ 118 w 9892"/>
                <a:gd name="connsiteY8" fmla="*/ 105 h 10000"/>
                <a:gd name="connsiteX9" fmla="*/ 128 w 9892"/>
                <a:gd name="connsiteY9" fmla="*/ 105 h 10000"/>
                <a:gd name="connsiteX10" fmla="*/ 128 w 9892"/>
                <a:gd name="connsiteY10" fmla="*/ 126 h 10000"/>
                <a:gd name="connsiteX11" fmla="*/ 141 w 9892"/>
                <a:gd name="connsiteY11" fmla="*/ 126 h 10000"/>
                <a:gd name="connsiteX12" fmla="*/ 141 w 9892"/>
                <a:gd name="connsiteY12" fmla="*/ 137 h 10000"/>
                <a:gd name="connsiteX13" fmla="*/ 151 w 9892"/>
                <a:gd name="connsiteY13" fmla="*/ 137 h 10000"/>
                <a:gd name="connsiteX14" fmla="*/ 151 w 9892"/>
                <a:gd name="connsiteY14" fmla="*/ 158 h 10000"/>
                <a:gd name="connsiteX15" fmla="*/ 157 w 9892"/>
                <a:gd name="connsiteY15" fmla="*/ 158 h 10000"/>
                <a:gd name="connsiteX16" fmla="*/ 157 w 9892"/>
                <a:gd name="connsiteY16" fmla="*/ 190 h 10000"/>
                <a:gd name="connsiteX17" fmla="*/ 164 w 9892"/>
                <a:gd name="connsiteY17" fmla="*/ 190 h 10000"/>
                <a:gd name="connsiteX18" fmla="*/ 164 w 9892"/>
                <a:gd name="connsiteY18" fmla="*/ 211 h 10000"/>
                <a:gd name="connsiteX19" fmla="*/ 180 w 9892"/>
                <a:gd name="connsiteY19" fmla="*/ 211 h 10000"/>
                <a:gd name="connsiteX20" fmla="*/ 180 w 9892"/>
                <a:gd name="connsiteY20" fmla="*/ 221 h 10000"/>
                <a:gd name="connsiteX21" fmla="*/ 213 w 9892"/>
                <a:gd name="connsiteY21" fmla="*/ 221 h 10000"/>
                <a:gd name="connsiteX22" fmla="*/ 213 w 9892"/>
                <a:gd name="connsiteY22" fmla="*/ 242 h 10000"/>
                <a:gd name="connsiteX23" fmla="*/ 236 w 9892"/>
                <a:gd name="connsiteY23" fmla="*/ 242 h 10000"/>
                <a:gd name="connsiteX24" fmla="*/ 236 w 9892"/>
                <a:gd name="connsiteY24" fmla="*/ 263 h 10000"/>
                <a:gd name="connsiteX25" fmla="*/ 242 w 9892"/>
                <a:gd name="connsiteY25" fmla="*/ 263 h 10000"/>
                <a:gd name="connsiteX26" fmla="*/ 242 w 9892"/>
                <a:gd name="connsiteY26" fmla="*/ 274 h 10000"/>
                <a:gd name="connsiteX27" fmla="*/ 252 w 9892"/>
                <a:gd name="connsiteY27" fmla="*/ 274 h 10000"/>
                <a:gd name="connsiteX28" fmla="*/ 252 w 9892"/>
                <a:gd name="connsiteY28" fmla="*/ 306 h 10000"/>
                <a:gd name="connsiteX29" fmla="*/ 275 w 9892"/>
                <a:gd name="connsiteY29" fmla="*/ 306 h 10000"/>
                <a:gd name="connsiteX30" fmla="*/ 275 w 9892"/>
                <a:gd name="connsiteY30" fmla="*/ 327 h 10000"/>
                <a:gd name="connsiteX31" fmla="*/ 292 w 9892"/>
                <a:gd name="connsiteY31" fmla="*/ 327 h 10000"/>
                <a:gd name="connsiteX32" fmla="*/ 292 w 9892"/>
                <a:gd name="connsiteY32" fmla="*/ 348 h 10000"/>
                <a:gd name="connsiteX33" fmla="*/ 305 w 9892"/>
                <a:gd name="connsiteY33" fmla="*/ 348 h 10000"/>
                <a:gd name="connsiteX34" fmla="*/ 305 w 9892"/>
                <a:gd name="connsiteY34" fmla="*/ 358 h 10000"/>
                <a:gd name="connsiteX35" fmla="*/ 314 w 9892"/>
                <a:gd name="connsiteY35" fmla="*/ 358 h 10000"/>
                <a:gd name="connsiteX36" fmla="*/ 314 w 9892"/>
                <a:gd name="connsiteY36" fmla="*/ 379 h 10000"/>
                <a:gd name="connsiteX37" fmla="*/ 337 w 9892"/>
                <a:gd name="connsiteY37" fmla="*/ 379 h 10000"/>
                <a:gd name="connsiteX38" fmla="*/ 337 w 9892"/>
                <a:gd name="connsiteY38" fmla="*/ 411 h 10000"/>
                <a:gd name="connsiteX39" fmla="*/ 360 w 9892"/>
                <a:gd name="connsiteY39" fmla="*/ 411 h 10000"/>
                <a:gd name="connsiteX40" fmla="*/ 360 w 9892"/>
                <a:gd name="connsiteY40" fmla="*/ 443 h 10000"/>
                <a:gd name="connsiteX41" fmla="*/ 370 w 9892"/>
                <a:gd name="connsiteY41" fmla="*/ 443 h 10000"/>
                <a:gd name="connsiteX42" fmla="*/ 370 w 9892"/>
                <a:gd name="connsiteY42" fmla="*/ 485 h 10000"/>
                <a:gd name="connsiteX43" fmla="*/ 383 w 9892"/>
                <a:gd name="connsiteY43" fmla="*/ 485 h 10000"/>
                <a:gd name="connsiteX44" fmla="*/ 383 w 9892"/>
                <a:gd name="connsiteY44" fmla="*/ 495 h 10000"/>
                <a:gd name="connsiteX45" fmla="*/ 406 w 9892"/>
                <a:gd name="connsiteY45" fmla="*/ 495 h 10000"/>
                <a:gd name="connsiteX46" fmla="*/ 406 w 9892"/>
                <a:gd name="connsiteY46" fmla="*/ 516 h 10000"/>
                <a:gd name="connsiteX47" fmla="*/ 423 w 9892"/>
                <a:gd name="connsiteY47" fmla="*/ 516 h 10000"/>
                <a:gd name="connsiteX48" fmla="*/ 423 w 9892"/>
                <a:gd name="connsiteY48" fmla="*/ 580 h 10000"/>
                <a:gd name="connsiteX49" fmla="*/ 432 w 9892"/>
                <a:gd name="connsiteY49" fmla="*/ 580 h 10000"/>
                <a:gd name="connsiteX50" fmla="*/ 432 w 9892"/>
                <a:gd name="connsiteY50" fmla="*/ 601 h 10000"/>
                <a:gd name="connsiteX51" fmla="*/ 455 w 9892"/>
                <a:gd name="connsiteY51" fmla="*/ 601 h 10000"/>
                <a:gd name="connsiteX52" fmla="*/ 455 w 9892"/>
                <a:gd name="connsiteY52" fmla="*/ 611 h 10000"/>
                <a:gd name="connsiteX53" fmla="*/ 478 w 9892"/>
                <a:gd name="connsiteY53" fmla="*/ 611 h 10000"/>
                <a:gd name="connsiteX54" fmla="*/ 478 w 9892"/>
                <a:gd name="connsiteY54" fmla="*/ 632 h 10000"/>
                <a:gd name="connsiteX55" fmla="*/ 495 w 9892"/>
                <a:gd name="connsiteY55" fmla="*/ 632 h 10000"/>
                <a:gd name="connsiteX56" fmla="*/ 495 w 9892"/>
                <a:gd name="connsiteY56" fmla="*/ 653 h 10000"/>
                <a:gd name="connsiteX57" fmla="*/ 502 w 9892"/>
                <a:gd name="connsiteY57" fmla="*/ 653 h 10000"/>
                <a:gd name="connsiteX58" fmla="*/ 502 w 9892"/>
                <a:gd name="connsiteY58" fmla="*/ 664 h 10000"/>
                <a:gd name="connsiteX59" fmla="*/ 541 w 9892"/>
                <a:gd name="connsiteY59" fmla="*/ 664 h 10000"/>
                <a:gd name="connsiteX60" fmla="*/ 541 w 9892"/>
                <a:gd name="connsiteY60" fmla="*/ 685 h 10000"/>
                <a:gd name="connsiteX61" fmla="*/ 548 w 9892"/>
                <a:gd name="connsiteY61" fmla="*/ 685 h 10000"/>
                <a:gd name="connsiteX62" fmla="*/ 548 w 9892"/>
                <a:gd name="connsiteY62" fmla="*/ 695 h 10000"/>
                <a:gd name="connsiteX63" fmla="*/ 558 w 9892"/>
                <a:gd name="connsiteY63" fmla="*/ 695 h 10000"/>
                <a:gd name="connsiteX64" fmla="*/ 558 w 9892"/>
                <a:gd name="connsiteY64" fmla="*/ 738 h 10000"/>
                <a:gd name="connsiteX65" fmla="*/ 574 w 9892"/>
                <a:gd name="connsiteY65" fmla="*/ 738 h 10000"/>
                <a:gd name="connsiteX66" fmla="*/ 574 w 9892"/>
                <a:gd name="connsiteY66" fmla="*/ 748 h 10000"/>
                <a:gd name="connsiteX67" fmla="*/ 597 w 9892"/>
                <a:gd name="connsiteY67" fmla="*/ 748 h 10000"/>
                <a:gd name="connsiteX68" fmla="*/ 597 w 9892"/>
                <a:gd name="connsiteY68" fmla="*/ 801 h 10000"/>
                <a:gd name="connsiteX69" fmla="*/ 604 w 9892"/>
                <a:gd name="connsiteY69" fmla="*/ 801 h 10000"/>
                <a:gd name="connsiteX70" fmla="*/ 604 w 9892"/>
                <a:gd name="connsiteY70" fmla="*/ 822 h 10000"/>
                <a:gd name="connsiteX71" fmla="*/ 610 w 9892"/>
                <a:gd name="connsiteY71" fmla="*/ 822 h 10000"/>
                <a:gd name="connsiteX72" fmla="*/ 610 w 9892"/>
                <a:gd name="connsiteY72" fmla="*/ 854 h 10000"/>
                <a:gd name="connsiteX73" fmla="*/ 620 w 9892"/>
                <a:gd name="connsiteY73" fmla="*/ 854 h 10000"/>
                <a:gd name="connsiteX74" fmla="*/ 620 w 9892"/>
                <a:gd name="connsiteY74" fmla="*/ 885 h 10000"/>
                <a:gd name="connsiteX75" fmla="*/ 627 w 9892"/>
                <a:gd name="connsiteY75" fmla="*/ 885 h 10000"/>
                <a:gd name="connsiteX76" fmla="*/ 627 w 9892"/>
                <a:gd name="connsiteY76" fmla="*/ 959 h 10000"/>
                <a:gd name="connsiteX77" fmla="*/ 636 w 9892"/>
                <a:gd name="connsiteY77" fmla="*/ 959 h 10000"/>
                <a:gd name="connsiteX78" fmla="*/ 636 w 9892"/>
                <a:gd name="connsiteY78" fmla="*/ 1022 h 10000"/>
                <a:gd name="connsiteX79" fmla="*/ 650 w 9892"/>
                <a:gd name="connsiteY79" fmla="*/ 1022 h 10000"/>
                <a:gd name="connsiteX80" fmla="*/ 650 w 9892"/>
                <a:gd name="connsiteY80" fmla="*/ 1075 h 10000"/>
                <a:gd name="connsiteX81" fmla="*/ 666 w 9892"/>
                <a:gd name="connsiteY81" fmla="*/ 1075 h 10000"/>
                <a:gd name="connsiteX82" fmla="*/ 666 w 9892"/>
                <a:gd name="connsiteY82" fmla="*/ 1096 h 10000"/>
                <a:gd name="connsiteX83" fmla="*/ 676 w 9892"/>
                <a:gd name="connsiteY83" fmla="*/ 1096 h 10000"/>
                <a:gd name="connsiteX84" fmla="*/ 676 w 9892"/>
                <a:gd name="connsiteY84" fmla="*/ 1128 h 10000"/>
                <a:gd name="connsiteX85" fmla="*/ 682 w 9892"/>
                <a:gd name="connsiteY85" fmla="*/ 1128 h 10000"/>
                <a:gd name="connsiteX86" fmla="*/ 682 w 9892"/>
                <a:gd name="connsiteY86" fmla="*/ 1138 h 10000"/>
                <a:gd name="connsiteX87" fmla="*/ 699 w 9892"/>
                <a:gd name="connsiteY87" fmla="*/ 1138 h 10000"/>
                <a:gd name="connsiteX88" fmla="*/ 699 w 9892"/>
                <a:gd name="connsiteY88" fmla="*/ 1159 h 10000"/>
                <a:gd name="connsiteX89" fmla="*/ 715 w 9892"/>
                <a:gd name="connsiteY89" fmla="*/ 1159 h 10000"/>
                <a:gd name="connsiteX90" fmla="*/ 715 w 9892"/>
                <a:gd name="connsiteY90" fmla="*/ 1222 h 10000"/>
                <a:gd name="connsiteX91" fmla="*/ 728 w 9892"/>
                <a:gd name="connsiteY91" fmla="*/ 1222 h 10000"/>
                <a:gd name="connsiteX92" fmla="*/ 728 w 9892"/>
                <a:gd name="connsiteY92" fmla="*/ 1264 h 10000"/>
                <a:gd name="connsiteX93" fmla="*/ 751 w 9892"/>
                <a:gd name="connsiteY93" fmla="*/ 1264 h 10000"/>
                <a:gd name="connsiteX94" fmla="*/ 751 w 9892"/>
                <a:gd name="connsiteY94" fmla="*/ 1296 h 10000"/>
                <a:gd name="connsiteX95" fmla="*/ 761 w 9892"/>
                <a:gd name="connsiteY95" fmla="*/ 1296 h 10000"/>
                <a:gd name="connsiteX96" fmla="*/ 761 w 9892"/>
                <a:gd name="connsiteY96" fmla="*/ 1328 h 10000"/>
                <a:gd name="connsiteX97" fmla="*/ 790 w 9892"/>
                <a:gd name="connsiteY97" fmla="*/ 1328 h 10000"/>
                <a:gd name="connsiteX98" fmla="*/ 790 w 9892"/>
                <a:gd name="connsiteY98" fmla="*/ 1359 h 10000"/>
                <a:gd name="connsiteX99" fmla="*/ 800 w 9892"/>
                <a:gd name="connsiteY99" fmla="*/ 1359 h 10000"/>
                <a:gd name="connsiteX100" fmla="*/ 800 w 9892"/>
                <a:gd name="connsiteY100" fmla="*/ 1401 h 10000"/>
                <a:gd name="connsiteX101" fmla="*/ 807 w 9892"/>
                <a:gd name="connsiteY101" fmla="*/ 1401 h 10000"/>
                <a:gd name="connsiteX102" fmla="*/ 807 w 9892"/>
                <a:gd name="connsiteY102" fmla="*/ 1433 h 10000"/>
                <a:gd name="connsiteX103" fmla="*/ 817 w 9892"/>
                <a:gd name="connsiteY103" fmla="*/ 1433 h 10000"/>
                <a:gd name="connsiteX104" fmla="*/ 817 w 9892"/>
                <a:gd name="connsiteY104" fmla="*/ 1465 h 10000"/>
                <a:gd name="connsiteX105" fmla="*/ 830 w 9892"/>
                <a:gd name="connsiteY105" fmla="*/ 1465 h 10000"/>
                <a:gd name="connsiteX106" fmla="*/ 830 w 9892"/>
                <a:gd name="connsiteY106" fmla="*/ 1486 h 10000"/>
                <a:gd name="connsiteX107" fmla="*/ 853 w 9892"/>
                <a:gd name="connsiteY107" fmla="*/ 1486 h 10000"/>
                <a:gd name="connsiteX108" fmla="*/ 853 w 9892"/>
                <a:gd name="connsiteY108" fmla="*/ 1549 h 10000"/>
                <a:gd name="connsiteX109" fmla="*/ 862 w 9892"/>
                <a:gd name="connsiteY109" fmla="*/ 1549 h 10000"/>
                <a:gd name="connsiteX110" fmla="*/ 862 w 9892"/>
                <a:gd name="connsiteY110" fmla="*/ 1570 h 10000"/>
                <a:gd name="connsiteX111" fmla="*/ 869 w 9892"/>
                <a:gd name="connsiteY111" fmla="*/ 1570 h 10000"/>
                <a:gd name="connsiteX112" fmla="*/ 869 w 9892"/>
                <a:gd name="connsiteY112" fmla="*/ 1612 h 10000"/>
                <a:gd name="connsiteX113" fmla="*/ 879 w 9892"/>
                <a:gd name="connsiteY113" fmla="*/ 1612 h 10000"/>
                <a:gd name="connsiteX114" fmla="*/ 879 w 9892"/>
                <a:gd name="connsiteY114" fmla="*/ 1633 h 10000"/>
                <a:gd name="connsiteX115" fmla="*/ 902 w 9892"/>
                <a:gd name="connsiteY115" fmla="*/ 1633 h 10000"/>
                <a:gd name="connsiteX116" fmla="*/ 902 w 9892"/>
                <a:gd name="connsiteY116" fmla="*/ 1686 h 10000"/>
                <a:gd name="connsiteX117" fmla="*/ 908 w 9892"/>
                <a:gd name="connsiteY117" fmla="*/ 1686 h 10000"/>
                <a:gd name="connsiteX118" fmla="*/ 908 w 9892"/>
                <a:gd name="connsiteY118" fmla="*/ 1718 h 10000"/>
                <a:gd name="connsiteX119" fmla="*/ 931 w 9892"/>
                <a:gd name="connsiteY119" fmla="*/ 1718 h 10000"/>
                <a:gd name="connsiteX120" fmla="*/ 931 w 9892"/>
                <a:gd name="connsiteY120" fmla="*/ 1739 h 10000"/>
                <a:gd name="connsiteX121" fmla="*/ 941 w 9892"/>
                <a:gd name="connsiteY121" fmla="*/ 1739 h 10000"/>
                <a:gd name="connsiteX122" fmla="*/ 941 w 9892"/>
                <a:gd name="connsiteY122" fmla="*/ 1770 h 10000"/>
                <a:gd name="connsiteX123" fmla="*/ 948 w 9892"/>
                <a:gd name="connsiteY123" fmla="*/ 1770 h 10000"/>
                <a:gd name="connsiteX124" fmla="*/ 948 w 9892"/>
                <a:gd name="connsiteY124" fmla="*/ 1791 h 10000"/>
                <a:gd name="connsiteX125" fmla="*/ 964 w 9892"/>
                <a:gd name="connsiteY125" fmla="*/ 1791 h 10000"/>
                <a:gd name="connsiteX126" fmla="*/ 964 w 9892"/>
                <a:gd name="connsiteY126" fmla="*/ 1823 h 10000"/>
                <a:gd name="connsiteX127" fmla="*/ 987 w 9892"/>
                <a:gd name="connsiteY127" fmla="*/ 1823 h 10000"/>
                <a:gd name="connsiteX128" fmla="*/ 987 w 9892"/>
                <a:gd name="connsiteY128" fmla="*/ 1855 h 10000"/>
                <a:gd name="connsiteX129" fmla="*/ 993 w 9892"/>
                <a:gd name="connsiteY129" fmla="*/ 1855 h 10000"/>
                <a:gd name="connsiteX130" fmla="*/ 993 w 9892"/>
                <a:gd name="connsiteY130" fmla="*/ 1876 h 10000"/>
                <a:gd name="connsiteX131" fmla="*/ 1003 w 9892"/>
                <a:gd name="connsiteY131" fmla="*/ 1876 h 10000"/>
                <a:gd name="connsiteX132" fmla="*/ 1003 w 9892"/>
                <a:gd name="connsiteY132" fmla="*/ 1907 h 10000"/>
                <a:gd name="connsiteX133" fmla="*/ 1010 w 9892"/>
                <a:gd name="connsiteY133" fmla="*/ 1907 h 10000"/>
                <a:gd name="connsiteX134" fmla="*/ 1010 w 9892"/>
                <a:gd name="connsiteY134" fmla="*/ 1918 h 10000"/>
                <a:gd name="connsiteX135" fmla="*/ 1026 w 9892"/>
                <a:gd name="connsiteY135" fmla="*/ 1918 h 10000"/>
                <a:gd name="connsiteX136" fmla="*/ 1026 w 9892"/>
                <a:gd name="connsiteY136" fmla="*/ 1939 h 10000"/>
                <a:gd name="connsiteX137" fmla="*/ 1033 w 9892"/>
                <a:gd name="connsiteY137" fmla="*/ 1939 h 10000"/>
                <a:gd name="connsiteX138" fmla="*/ 1033 w 9892"/>
                <a:gd name="connsiteY138" fmla="*/ 1960 h 10000"/>
                <a:gd name="connsiteX139" fmla="*/ 1066 w 9892"/>
                <a:gd name="connsiteY139" fmla="*/ 1960 h 10000"/>
                <a:gd name="connsiteX140" fmla="*/ 1066 w 9892"/>
                <a:gd name="connsiteY140" fmla="*/ 1992 h 10000"/>
                <a:gd name="connsiteX141" fmla="*/ 1072 w 9892"/>
                <a:gd name="connsiteY141" fmla="*/ 1992 h 10000"/>
                <a:gd name="connsiteX142" fmla="*/ 1072 w 9892"/>
                <a:gd name="connsiteY142" fmla="*/ 2023 h 10000"/>
                <a:gd name="connsiteX143" fmla="*/ 1082 w 9892"/>
                <a:gd name="connsiteY143" fmla="*/ 2023 h 10000"/>
                <a:gd name="connsiteX144" fmla="*/ 1082 w 9892"/>
                <a:gd name="connsiteY144" fmla="*/ 2044 h 10000"/>
                <a:gd name="connsiteX145" fmla="*/ 1095 w 9892"/>
                <a:gd name="connsiteY145" fmla="*/ 2044 h 10000"/>
                <a:gd name="connsiteX146" fmla="*/ 1095 w 9892"/>
                <a:gd name="connsiteY146" fmla="*/ 2097 h 10000"/>
                <a:gd name="connsiteX147" fmla="*/ 1105 w 9892"/>
                <a:gd name="connsiteY147" fmla="*/ 2097 h 10000"/>
                <a:gd name="connsiteX148" fmla="*/ 1105 w 9892"/>
                <a:gd name="connsiteY148" fmla="*/ 2129 h 10000"/>
                <a:gd name="connsiteX149" fmla="*/ 1128 w 9892"/>
                <a:gd name="connsiteY149" fmla="*/ 2129 h 10000"/>
                <a:gd name="connsiteX150" fmla="*/ 1128 w 9892"/>
                <a:gd name="connsiteY150" fmla="*/ 2139 h 10000"/>
                <a:gd name="connsiteX151" fmla="*/ 1134 w 9892"/>
                <a:gd name="connsiteY151" fmla="*/ 2139 h 10000"/>
                <a:gd name="connsiteX152" fmla="*/ 1134 w 9892"/>
                <a:gd name="connsiteY152" fmla="*/ 2160 h 10000"/>
                <a:gd name="connsiteX153" fmla="*/ 1144 w 9892"/>
                <a:gd name="connsiteY153" fmla="*/ 2160 h 10000"/>
                <a:gd name="connsiteX154" fmla="*/ 1144 w 9892"/>
                <a:gd name="connsiteY154" fmla="*/ 2192 h 10000"/>
                <a:gd name="connsiteX155" fmla="*/ 1151 w 9892"/>
                <a:gd name="connsiteY155" fmla="*/ 2192 h 10000"/>
                <a:gd name="connsiteX156" fmla="*/ 1151 w 9892"/>
                <a:gd name="connsiteY156" fmla="*/ 2213 h 10000"/>
                <a:gd name="connsiteX157" fmla="*/ 1161 w 9892"/>
                <a:gd name="connsiteY157" fmla="*/ 2213 h 10000"/>
                <a:gd name="connsiteX158" fmla="*/ 1161 w 9892"/>
                <a:gd name="connsiteY158" fmla="*/ 2223 h 10000"/>
                <a:gd name="connsiteX159" fmla="*/ 1167 w 9892"/>
                <a:gd name="connsiteY159" fmla="*/ 2223 h 10000"/>
                <a:gd name="connsiteX160" fmla="*/ 1167 w 9892"/>
                <a:gd name="connsiteY160" fmla="*/ 2244 h 10000"/>
                <a:gd name="connsiteX161" fmla="*/ 1190 w 9892"/>
                <a:gd name="connsiteY161" fmla="*/ 2244 h 10000"/>
                <a:gd name="connsiteX162" fmla="*/ 1190 w 9892"/>
                <a:gd name="connsiteY162" fmla="*/ 2266 h 10000"/>
                <a:gd name="connsiteX163" fmla="*/ 1197 w 9892"/>
                <a:gd name="connsiteY163" fmla="*/ 2266 h 10000"/>
                <a:gd name="connsiteX164" fmla="*/ 1197 w 9892"/>
                <a:gd name="connsiteY164" fmla="*/ 2297 h 10000"/>
                <a:gd name="connsiteX165" fmla="*/ 1206 w 9892"/>
                <a:gd name="connsiteY165" fmla="*/ 2297 h 10000"/>
                <a:gd name="connsiteX166" fmla="*/ 1206 w 9892"/>
                <a:gd name="connsiteY166" fmla="*/ 2318 h 10000"/>
                <a:gd name="connsiteX167" fmla="*/ 1213 w 9892"/>
                <a:gd name="connsiteY167" fmla="*/ 2318 h 10000"/>
                <a:gd name="connsiteX168" fmla="*/ 1213 w 9892"/>
                <a:gd name="connsiteY168" fmla="*/ 2329 h 10000"/>
                <a:gd name="connsiteX169" fmla="*/ 1223 w 9892"/>
                <a:gd name="connsiteY169" fmla="*/ 2329 h 10000"/>
                <a:gd name="connsiteX170" fmla="*/ 1223 w 9892"/>
                <a:gd name="connsiteY170" fmla="*/ 2350 h 10000"/>
                <a:gd name="connsiteX171" fmla="*/ 1229 w 9892"/>
                <a:gd name="connsiteY171" fmla="*/ 2350 h 10000"/>
                <a:gd name="connsiteX172" fmla="*/ 1229 w 9892"/>
                <a:gd name="connsiteY172" fmla="*/ 2360 h 10000"/>
                <a:gd name="connsiteX173" fmla="*/ 1246 w 9892"/>
                <a:gd name="connsiteY173" fmla="*/ 2360 h 10000"/>
                <a:gd name="connsiteX174" fmla="*/ 1246 w 9892"/>
                <a:gd name="connsiteY174" fmla="*/ 2381 h 10000"/>
                <a:gd name="connsiteX175" fmla="*/ 1262 w 9892"/>
                <a:gd name="connsiteY175" fmla="*/ 2381 h 10000"/>
                <a:gd name="connsiteX176" fmla="*/ 1262 w 9892"/>
                <a:gd name="connsiteY176" fmla="*/ 2413 h 10000"/>
                <a:gd name="connsiteX177" fmla="*/ 1269 w 9892"/>
                <a:gd name="connsiteY177" fmla="*/ 2413 h 10000"/>
                <a:gd name="connsiteX178" fmla="*/ 1269 w 9892"/>
                <a:gd name="connsiteY178" fmla="*/ 2434 h 10000"/>
                <a:gd name="connsiteX179" fmla="*/ 1275 w 9892"/>
                <a:gd name="connsiteY179" fmla="*/ 2434 h 10000"/>
                <a:gd name="connsiteX180" fmla="*/ 1275 w 9892"/>
                <a:gd name="connsiteY180" fmla="*/ 2445 h 10000"/>
                <a:gd name="connsiteX181" fmla="*/ 1285 w 9892"/>
                <a:gd name="connsiteY181" fmla="*/ 2445 h 10000"/>
                <a:gd name="connsiteX182" fmla="*/ 1285 w 9892"/>
                <a:gd name="connsiteY182" fmla="*/ 2518 h 10000"/>
                <a:gd name="connsiteX183" fmla="*/ 1292 w 9892"/>
                <a:gd name="connsiteY183" fmla="*/ 2518 h 10000"/>
                <a:gd name="connsiteX184" fmla="*/ 1292 w 9892"/>
                <a:gd name="connsiteY184" fmla="*/ 2529 h 10000"/>
                <a:gd name="connsiteX185" fmla="*/ 1298 w 9892"/>
                <a:gd name="connsiteY185" fmla="*/ 2529 h 10000"/>
                <a:gd name="connsiteX186" fmla="*/ 1298 w 9892"/>
                <a:gd name="connsiteY186" fmla="*/ 2571 h 10000"/>
                <a:gd name="connsiteX187" fmla="*/ 1314 w 9892"/>
                <a:gd name="connsiteY187" fmla="*/ 2571 h 10000"/>
                <a:gd name="connsiteX188" fmla="*/ 1314 w 9892"/>
                <a:gd name="connsiteY188" fmla="*/ 2582 h 10000"/>
                <a:gd name="connsiteX189" fmla="*/ 1337 w 9892"/>
                <a:gd name="connsiteY189" fmla="*/ 2582 h 10000"/>
                <a:gd name="connsiteX190" fmla="*/ 1337 w 9892"/>
                <a:gd name="connsiteY190" fmla="*/ 2603 h 10000"/>
                <a:gd name="connsiteX191" fmla="*/ 1347 w 9892"/>
                <a:gd name="connsiteY191" fmla="*/ 2603 h 10000"/>
                <a:gd name="connsiteX192" fmla="*/ 1347 w 9892"/>
                <a:gd name="connsiteY192" fmla="*/ 2624 h 10000"/>
                <a:gd name="connsiteX193" fmla="*/ 1354 w 9892"/>
                <a:gd name="connsiteY193" fmla="*/ 2624 h 10000"/>
                <a:gd name="connsiteX194" fmla="*/ 1354 w 9892"/>
                <a:gd name="connsiteY194" fmla="*/ 2634 h 10000"/>
                <a:gd name="connsiteX195" fmla="*/ 1377 w 9892"/>
                <a:gd name="connsiteY195" fmla="*/ 2634 h 10000"/>
                <a:gd name="connsiteX196" fmla="*/ 1377 w 9892"/>
                <a:gd name="connsiteY196" fmla="*/ 2655 h 10000"/>
                <a:gd name="connsiteX197" fmla="*/ 1387 w 9892"/>
                <a:gd name="connsiteY197" fmla="*/ 2655 h 10000"/>
                <a:gd name="connsiteX198" fmla="*/ 1387 w 9892"/>
                <a:gd name="connsiteY198" fmla="*/ 2666 h 10000"/>
                <a:gd name="connsiteX199" fmla="*/ 1393 w 9892"/>
                <a:gd name="connsiteY199" fmla="*/ 2666 h 10000"/>
                <a:gd name="connsiteX200" fmla="*/ 1393 w 9892"/>
                <a:gd name="connsiteY200" fmla="*/ 2687 h 10000"/>
                <a:gd name="connsiteX201" fmla="*/ 1403 w 9892"/>
                <a:gd name="connsiteY201" fmla="*/ 2687 h 10000"/>
                <a:gd name="connsiteX202" fmla="*/ 1403 w 9892"/>
                <a:gd name="connsiteY202" fmla="*/ 2719 h 10000"/>
                <a:gd name="connsiteX203" fmla="*/ 1409 w 9892"/>
                <a:gd name="connsiteY203" fmla="*/ 2719 h 10000"/>
                <a:gd name="connsiteX204" fmla="*/ 1409 w 9892"/>
                <a:gd name="connsiteY204" fmla="*/ 2750 h 10000"/>
                <a:gd name="connsiteX205" fmla="*/ 1426 w 9892"/>
                <a:gd name="connsiteY205" fmla="*/ 2750 h 10000"/>
                <a:gd name="connsiteX206" fmla="*/ 1426 w 9892"/>
                <a:gd name="connsiteY206" fmla="*/ 2792 h 10000"/>
                <a:gd name="connsiteX207" fmla="*/ 1439 w 9892"/>
                <a:gd name="connsiteY207" fmla="*/ 2792 h 10000"/>
                <a:gd name="connsiteX208" fmla="*/ 1439 w 9892"/>
                <a:gd name="connsiteY208" fmla="*/ 2856 h 10000"/>
                <a:gd name="connsiteX209" fmla="*/ 1449 w 9892"/>
                <a:gd name="connsiteY209" fmla="*/ 2856 h 10000"/>
                <a:gd name="connsiteX210" fmla="*/ 1449 w 9892"/>
                <a:gd name="connsiteY210" fmla="*/ 2887 h 10000"/>
                <a:gd name="connsiteX211" fmla="*/ 1455 w 9892"/>
                <a:gd name="connsiteY211" fmla="*/ 2887 h 10000"/>
                <a:gd name="connsiteX212" fmla="*/ 1455 w 9892"/>
                <a:gd name="connsiteY212" fmla="*/ 2908 h 10000"/>
                <a:gd name="connsiteX213" fmla="*/ 1465 w 9892"/>
                <a:gd name="connsiteY213" fmla="*/ 2908 h 10000"/>
                <a:gd name="connsiteX214" fmla="*/ 1465 w 9892"/>
                <a:gd name="connsiteY214" fmla="*/ 2929 h 10000"/>
                <a:gd name="connsiteX215" fmla="*/ 1472 w 9892"/>
                <a:gd name="connsiteY215" fmla="*/ 2929 h 10000"/>
                <a:gd name="connsiteX216" fmla="*/ 1472 w 9892"/>
                <a:gd name="connsiteY216" fmla="*/ 2972 h 10000"/>
                <a:gd name="connsiteX217" fmla="*/ 1478 w 9892"/>
                <a:gd name="connsiteY217" fmla="*/ 2972 h 10000"/>
                <a:gd name="connsiteX218" fmla="*/ 1478 w 9892"/>
                <a:gd name="connsiteY218" fmla="*/ 2993 h 10000"/>
                <a:gd name="connsiteX219" fmla="*/ 1488 w 9892"/>
                <a:gd name="connsiteY219" fmla="*/ 2993 h 10000"/>
                <a:gd name="connsiteX220" fmla="*/ 1488 w 9892"/>
                <a:gd name="connsiteY220" fmla="*/ 3014 h 10000"/>
                <a:gd name="connsiteX221" fmla="*/ 1512 w 9892"/>
                <a:gd name="connsiteY221" fmla="*/ 3014 h 10000"/>
                <a:gd name="connsiteX222" fmla="*/ 1512 w 9892"/>
                <a:gd name="connsiteY222" fmla="*/ 3024 h 10000"/>
                <a:gd name="connsiteX223" fmla="*/ 1519 w 9892"/>
                <a:gd name="connsiteY223" fmla="*/ 3024 h 10000"/>
                <a:gd name="connsiteX224" fmla="*/ 1519 w 9892"/>
                <a:gd name="connsiteY224" fmla="*/ 3045 h 10000"/>
                <a:gd name="connsiteX225" fmla="*/ 1528 w 9892"/>
                <a:gd name="connsiteY225" fmla="*/ 3045 h 10000"/>
                <a:gd name="connsiteX226" fmla="*/ 1528 w 9892"/>
                <a:gd name="connsiteY226" fmla="*/ 3098 h 10000"/>
                <a:gd name="connsiteX227" fmla="*/ 1535 w 9892"/>
                <a:gd name="connsiteY227" fmla="*/ 3098 h 10000"/>
                <a:gd name="connsiteX228" fmla="*/ 1535 w 9892"/>
                <a:gd name="connsiteY228" fmla="*/ 3130 h 10000"/>
                <a:gd name="connsiteX229" fmla="*/ 1541 w 9892"/>
                <a:gd name="connsiteY229" fmla="*/ 3130 h 10000"/>
                <a:gd name="connsiteX230" fmla="*/ 1541 w 9892"/>
                <a:gd name="connsiteY230" fmla="*/ 3182 h 10000"/>
                <a:gd name="connsiteX231" fmla="*/ 1558 w 9892"/>
                <a:gd name="connsiteY231" fmla="*/ 3182 h 10000"/>
                <a:gd name="connsiteX232" fmla="*/ 1558 w 9892"/>
                <a:gd name="connsiteY232" fmla="*/ 3235 h 10000"/>
                <a:gd name="connsiteX233" fmla="*/ 1574 w 9892"/>
                <a:gd name="connsiteY233" fmla="*/ 3235 h 10000"/>
                <a:gd name="connsiteX234" fmla="*/ 1574 w 9892"/>
                <a:gd name="connsiteY234" fmla="*/ 3246 h 10000"/>
                <a:gd name="connsiteX235" fmla="*/ 1581 w 9892"/>
                <a:gd name="connsiteY235" fmla="*/ 3246 h 10000"/>
                <a:gd name="connsiteX236" fmla="*/ 1581 w 9892"/>
                <a:gd name="connsiteY236" fmla="*/ 3277 h 10000"/>
                <a:gd name="connsiteX237" fmla="*/ 1591 w 9892"/>
                <a:gd name="connsiteY237" fmla="*/ 3277 h 10000"/>
                <a:gd name="connsiteX238" fmla="*/ 1591 w 9892"/>
                <a:gd name="connsiteY238" fmla="*/ 3319 h 10000"/>
                <a:gd name="connsiteX239" fmla="*/ 1597 w 9892"/>
                <a:gd name="connsiteY239" fmla="*/ 3319 h 10000"/>
                <a:gd name="connsiteX240" fmla="*/ 1597 w 9892"/>
                <a:gd name="connsiteY240" fmla="*/ 3330 h 10000"/>
                <a:gd name="connsiteX241" fmla="*/ 1607 w 9892"/>
                <a:gd name="connsiteY241" fmla="*/ 3330 h 10000"/>
                <a:gd name="connsiteX242" fmla="*/ 1607 w 9892"/>
                <a:gd name="connsiteY242" fmla="*/ 3351 h 10000"/>
                <a:gd name="connsiteX243" fmla="*/ 1614 w 9892"/>
                <a:gd name="connsiteY243" fmla="*/ 3351 h 10000"/>
                <a:gd name="connsiteX244" fmla="*/ 1614 w 9892"/>
                <a:gd name="connsiteY244" fmla="*/ 3361 h 10000"/>
                <a:gd name="connsiteX245" fmla="*/ 1636 w 9892"/>
                <a:gd name="connsiteY245" fmla="*/ 3361 h 10000"/>
                <a:gd name="connsiteX246" fmla="*/ 1636 w 9892"/>
                <a:gd name="connsiteY246" fmla="*/ 3383 h 10000"/>
                <a:gd name="connsiteX247" fmla="*/ 1643 w 9892"/>
                <a:gd name="connsiteY247" fmla="*/ 3383 h 10000"/>
                <a:gd name="connsiteX248" fmla="*/ 1643 w 9892"/>
                <a:gd name="connsiteY248" fmla="*/ 3404 h 10000"/>
                <a:gd name="connsiteX249" fmla="*/ 1659 w 9892"/>
                <a:gd name="connsiteY249" fmla="*/ 3404 h 10000"/>
                <a:gd name="connsiteX250" fmla="*/ 1659 w 9892"/>
                <a:gd name="connsiteY250" fmla="*/ 3435 h 10000"/>
                <a:gd name="connsiteX251" fmla="*/ 1669 w 9892"/>
                <a:gd name="connsiteY251" fmla="*/ 3435 h 10000"/>
                <a:gd name="connsiteX252" fmla="*/ 1669 w 9892"/>
                <a:gd name="connsiteY252" fmla="*/ 3446 h 10000"/>
                <a:gd name="connsiteX253" fmla="*/ 1676 w 9892"/>
                <a:gd name="connsiteY253" fmla="*/ 3446 h 10000"/>
                <a:gd name="connsiteX254" fmla="*/ 1676 w 9892"/>
                <a:gd name="connsiteY254" fmla="*/ 3488 h 10000"/>
                <a:gd name="connsiteX255" fmla="*/ 1682 w 9892"/>
                <a:gd name="connsiteY255" fmla="*/ 3488 h 10000"/>
                <a:gd name="connsiteX256" fmla="*/ 1682 w 9892"/>
                <a:gd name="connsiteY256" fmla="*/ 3519 h 10000"/>
                <a:gd name="connsiteX257" fmla="*/ 1699 w 9892"/>
                <a:gd name="connsiteY257" fmla="*/ 3519 h 10000"/>
                <a:gd name="connsiteX258" fmla="*/ 1699 w 9892"/>
                <a:gd name="connsiteY258" fmla="*/ 3541 h 10000"/>
                <a:gd name="connsiteX259" fmla="*/ 1709 w 9892"/>
                <a:gd name="connsiteY259" fmla="*/ 3541 h 10000"/>
                <a:gd name="connsiteX260" fmla="*/ 1709 w 9892"/>
                <a:gd name="connsiteY260" fmla="*/ 3551 h 10000"/>
                <a:gd name="connsiteX261" fmla="*/ 1715 w 9892"/>
                <a:gd name="connsiteY261" fmla="*/ 3551 h 10000"/>
                <a:gd name="connsiteX262" fmla="*/ 1715 w 9892"/>
                <a:gd name="connsiteY262" fmla="*/ 3572 h 10000"/>
                <a:gd name="connsiteX263" fmla="*/ 1722 w 9892"/>
                <a:gd name="connsiteY263" fmla="*/ 3572 h 10000"/>
                <a:gd name="connsiteX264" fmla="*/ 1722 w 9892"/>
                <a:gd name="connsiteY264" fmla="*/ 3604 h 10000"/>
                <a:gd name="connsiteX265" fmla="*/ 1731 w 9892"/>
                <a:gd name="connsiteY265" fmla="*/ 3604 h 10000"/>
                <a:gd name="connsiteX266" fmla="*/ 1731 w 9892"/>
                <a:gd name="connsiteY266" fmla="*/ 3625 h 10000"/>
                <a:gd name="connsiteX267" fmla="*/ 1748 w 9892"/>
                <a:gd name="connsiteY267" fmla="*/ 3625 h 10000"/>
                <a:gd name="connsiteX268" fmla="*/ 1748 w 9892"/>
                <a:gd name="connsiteY268" fmla="*/ 3635 h 10000"/>
                <a:gd name="connsiteX269" fmla="*/ 1754 w 9892"/>
                <a:gd name="connsiteY269" fmla="*/ 3635 h 10000"/>
                <a:gd name="connsiteX270" fmla="*/ 1754 w 9892"/>
                <a:gd name="connsiteY270" fmla="*/ 3667 h 10000"/>
                <a:gd name="connsiteX271" fmla="*/ 1777 w 9892"/>
                <a:gd name="connsiteY271" fmla="*/ 3667 h 10000"/>
                <a:gd name="connsiteX272" fmla="*/ 1777 w 9892"/>
                <a:gd name="connsiteY272" fmla="*/ 3720 h 10000"/>
                <a:gd name="connsiteX273" fmla="*/ 1784 w 9892"/>
                <a:gd name="connsiteY273" fmla="*/ 3720 h 10000"/>
                <a:gd name="connsiteX274" fmla="*/ 1784 w 9892"/>
                <a:gd name="connsiteY274" fmla="*/ 3772 h 10000"/>
                <a:gd name="connsiteX275" fmla="*/ 1800 w 9892"/>
                <a:gd name="connsiteY275" fmla="*/ 3772 h 10000"/>
                <a:gd name="connsiteX276" fmla="*/ 1800 w 9892"/>
                <a:gd name="connsiteY276" fmla="*/ 3825 h 10000"/>
                <a:gd name="connsiteX277" fmla="*/ 1817 w 9892"/>
                <a:gd name="connsiteY277" fmla="*/ 3825 h 10000"/>
                <a:gd name="connsiteX278" fmla="*/ 1817 w 9892"/>
                <a:gd name="connsiteY278" fmla="*/ 3878 h 10000"/>
                <a:gd name="connsiteX279" fmla="*/ 1833 w 9892"/>
                <a:gd name="connsiteY279" fmla="*/ 3878 h 10000"/>
                <a:gd name="connsiteX280" fmla="*/ 1833 w 9892"/>
                <a:gd name="connsiteY280" fmla="*/ 3941 h 10000"/>
                <a:gd name="connsiteX281" fmla="*/ 1840 w 9892"/>
                <a:gd name="connsiteY281" fmla="*/ 3941 h 10000"/>
                <a:gd name="connsiteX282" fmla="*/ 1840 w 9892"/>
                <a:gd name="connsiteY282" fmla="*/ 3973 h 10000"/>
                <a:gd name="connsiteX283" fmla="*/ 1849 w 9892"/>
                <a:gd name="connsiteY283" fmla="*/ 3973 h 10000"/>
                <a:gd name="connsiteX284" fmla="*/ 1849 w 9892"/>
                <a:gd name="connsiteY284" fmla="*/ 4015 h 10000"/>
                <a:gd name="connsiteX285" fmla="*/ 1879 w 9892"/>
                <a:gd name="connsiteY285" fmla="*/ 4015 h 10000"/>
                <a:gd name="connsiteX286" fmla="*/ 1879 w 9892"/>
                <a:gd name="connsiteY286" fmla="*/ 4078 h 10000"/>
                <a:gd name="connsiteX287" fmla="*/ 1895 w 9892"/>
                <a:gd name="connsiteY287" fmla="*/ 4078 h 10000"/>
                <a:gd name="connsiteX288" fmla="*/ 1895 w 9892"/>
                <a:gd name="connsiteY288" fmla="*/ 4099 h 10000"/>
                <a:gd name="connsiteX289" fmla="*/ 1912 w 9892"/>
                <a:gd name="connsiteY289" fmla="*/ 4099 h 10000"/>
                <a:gd name="connsiteX290" fmla="*/ 1912 w 9892"/>
                <a:gd name="connsiteY290" fmla="*/ 4110 h 10000"/>
                <a:gd name="connsiteX291" fmla="*/ 1925 w 9892"/>
                <a:gd name="connsiteY291" fmla="*/ 4110 h 10000"/>
                <a:gd name="connsiteX292" fmla="*/ 1925 w 9892"/>
                <a:gd name="connsiteY292" fmla="*/ 4152 h 10000"/>
                <a:gd name="connsiteX293" fmla="*/ 1935 w 9892"/>
                <a:gd name="connsiteY293" fmla="*/ 4152 h 10000"/>
                <a:gd name="connsiteX294" fmla="*/ 1935 w 9892"/>
                <a:gd name="connsiteY294" fmla="*/ 4183 h 10000"/>
                <a:gd name="connsiteX295" fmla="*/ 1941 w 9892"/>
                <a:gd name="connsiteY295" fmla="*/ 4183 h 10000"/>
                <a:gd name="connsiteX296" fmla="*/ 1941 w 9892"/>
                <a:gd name="connsiteY296" fmla="*/ 4194 h 10000"/>
                <a:gd name="connsiteX297" fmla="*/ 1951 w 9892"/>
                <a:gd name="connsiteY297" fmla="*/ 4194 h 10000"/>
                <a:gd name="connsiteX298" fmla="*/ 1951 w 9892"/>
                <a:gd name="connsiteY298" fmla="*/ 4215 h 10000"/>
                <a:gd name="connsiteX299" fmla="*/ 1964 w 9892"/>
                <a:gd name="connsiteY299" fmla="*/ 4215 h 10000"/>
                <a:gd name="connsiteX300" fmla="*/ 1964 w 9892"/>
                <a:gd name="connsiteY300" fmla="*/ 4236 h 10000"/>
                <a:gd name="connsiteX301" fmla="*/ 1974 w 9892"/>
                <a:gd name="connsiteY301" fmla="*/ 4236 h 10000"/>
                <a:gd name="connsiteX302" fmla="*/ 1974 w 9892"/>
                <a:gd name="connsiteY302" fmla="*/ 4247 h 10000"/>
                <a:gd name="connsiteX303" fmla="*/ 1980 w 9892"/>
                <a:gd name="connsiteY303" fmla="*/ 4247 h 10000"/>
                <a:gd name="connsiteX304" fmla="*/ 1980 w 9892"/>
                <a:gd name="connsiteY304" fmla="*/ 4278 h 10000"/>
                <a:gd name="connsiteX305" fmla="*/ 1987 w 9892"/>
                <a:gd name="connsiteY305" fmla="*/ 4278 h 10000"/>
                <a:gd name="connsiteX306" fmla="*/ 1987 w 9892"/>
                <a:gd name="connsiteY306" fmla="*/ 4320 h 10000"/>
                <a:gd name="connsiteX307" fmla="*/ 2013 w 9892"/>
                <a:gd name="connsiteY307" fmla="*/ 4320 h 10000"/>
                <a:gd name="connsiteX308" fmla="*/ 2013 w 9892"/>
                <a:gd name="connsiteY308" fmla="*/ 4331 h 10000"/>
                <a:gd name="connsiteX309" fmla="*/ 2026 w 9892"/>
                <a:gd name="connsiteY309" fmla="*/ 4331 h 10000"/>
                <a:gd name="connsiteX310" fmla="*/ 2026 w 9892"/>
                <a:gd name="connsiteY310" fmla="*/ 4415 h 10000"/>
                <a:gd name="connsiteX311" fmla="*/ 2036 w 9892"/>
                <a:gd name="connsiteY311" fmla="*/ 4415 h 10000"/>
                <a:gd name="connsiteX312" fmla="*/ 2036 w 9892"/>
                <a:gd name="connsiteY312" fmla="*/ 4436 h 10000"/>
                <a:gd name="connsiteX313" fmla="*/ 2059 w 9892"/>
                <a:gd name="connsiteY313" fmla="*/ 4436 h 10000"/>
                <a:gd name="connsiteX314" fmla="*/ 2059 w 9892"/>
                <a:gd name="connsiteY314" fmla="*/ 4468 h 10000"/>
                <a:gd name="connsiteX315" fmla="*/ 2066 w 9892"/>
                <a:gd name="connsiteY315" fmla="*/ 4468 h 10000"/>
                <a:gd name="connsiteX316" fmla="*/ 2066 w 9892"/>
                <a:gd name="connsiteY316" fmla="*/ 4489 h 10000"/>
                <a:gd name="connsiteX317" fmla="*/ 2075 w 9892"/>
                <a:gd name="connsiteY317" fmla="*/ 4489 h 10000"/>
                <a:gd name="connsiteX318" fmla="*/ 2075 w 9892"/>
                <a:gd name="connsiteY318" fmla="*/ 4499 h 10000"/>
                <a:gd name="connsiteX319" fmla="*/ 2092 w 9892"/>
                <a:gd name="connsiteY319" fmla="*/ 4499 h 10000"/>
                <a:gd name="connsiteX320" fmla="*/ 2092 w 9892"/>
                <a:gd name="connsiteY320" fmla="*/ 4573 h 10000"/>
                <a:gd name="connsiteX321" fmla="*/ 2115 w 9892"/>
                <a:gd name="connsiteY321" fmla="*/ 4573 h 10000"/>
                <a:gd name="connsiteX322" fmla="*/ 2115 w 9892"/>
                <a:gd name="connsiteY322" fmla="*/ 4584 h 10000"/>
                <a:gd name="connsiteX323" fmla="*/ 2144 w 9892"/>
                <a:gd name="connsiteY323" fmla="*/ 4584 h 10000"/>
                <a:gd name="connsiteX324" fmla="*/ 2144 w 9892"/>
                <a:gd name="connsiteY324" fmla="*/ 4636 h 10000"/>
                <a:gd name="connsiteX325" fmla="*/ 2161 w 9892"/>
                <a:gd name="connsiteY325" fmla="*/ 4636 h 10000"/>
                <a:gd name="connsiteX326" fmla="*/ 2161 w 9892"/>
                <a:gd name="connsiteY326" fmla="*/ 4668 h 10000"/>
                <a:gd name="connsiteX327" fmla="*/ 2167 w 9892"/>
                <a:gd name="connsiteY327" fmla="*/ 4668 h 10000"/>
                <a:gd name="connsiteX328" fmla="*/ 2167 w 9892"/>
                <a:gd name="connsiteY328" fmla="*/ 4689 h 10000"/>
                <a:gd name="connsiteX329" fmla="*/ 2177 w 9892"/>
                <a:gd name="connsiteY329" fmla="*/ 4689 h 10000"/>
                <a:gd name="connsiteX330" fmla="*/ 2177 w 9892"/>
                <a:gd name="connsiteY330" fmla="*/ 4710 h 10000"/>
                <a:gd name="connsiteX331" fmla="*/ 2183 w 9892"/>
                <a:gd name="connsiteY331" fmla="*/ 4710 h 10000"/>
                <a:gd name="connsiteX332" fmla="*/ 2183 w 9892"/>
                <a:gd name="connsiteY332" fmla="*/ 4721 h 10000"/>
                <a:gd name="connsiteX333" fmla="*/ 2193 w 9892"/>
                <a:gd name="connsiteY333" fmla="*/ 4721 h 10000"/>
                <a:gd name="connsiteX334" fmla="*/ 2193 w 9892"/>
                <a:gd name="connsiteY334" fmla="*/ 4763 h 10000"/>
                <a:gd name="connsiteX335" fmla="*/ 2200 w 9892"/>
                <a:gd name="connsiteY335" fmla="*/ 4763 h 10000"/>
                <a:gd name="connsiteX336" fmla="*/ 2200 w 9892"/>
                <a:gd name="connsiteY336" fmla="*/ 4795 h 10000"/>
                <a:gd name="connsiteX337" fmla="*/ 2206 w 9892"/>
                <a:gd name="connsiteY337" fmla="*/ 4795 h 10000"/>
                <a:gd name="connsiteX338" fmla="*/ 2206 w 9892"/>
                <a:gd name="connsiteY338" fmla="*/ 4805 h 10000"/>
                <a:gd name="connsiteX339" fmla="*/ 2223 w 9892"/>
                <a:gd name="connsiteY339" fmla="*/ 4805 h 10000"/>
                <a:gd name="connsiteX340" fmla="*/ 2223 w 9892"/>
                <a:gd name="connsiteY340" fmla="*/ 4858 h 10000"/>
                <a:gd name="connsiteX341" fmla="*/ 2229 w 9892"/>
                <a:gd name="connsiteY341" fmla="*/ 4858 h 10000"/>
                <a:gd name="connsiteX342" fmla="*/ 2229 w 9892"/>
                <a:gd name="connsiteY342" fmla="*/ 4889 h 10000"/>
                <a:gd name="connsiteX343" fmla="*/ 2239 w 9892"/>
                <a:gd name="connsiteY343" fmla="*/ 4889 h 10000"/>
                <a:gd name="connsiteX344" fmla="*/ 2239 w 9892"/>
                <a:gd name="connsiteY344" fmla="*/ 4910 h 10000"/>
                <a:gd name="connsiteX345" fmla="*/ 2246 w 9892"/>
                <a:gd name="connsiteY345" fmla="*/ 4910 h 10000"/>
                <a:gd name="connsiteX346" fmla="*/ 2246 w 9892"/>
                <a:gd name="connsiteY346" fmla="*/ 4942 h 10000"/>
                <a:gd name="connsiteX347" fmla="*/ 2256 w 9892"/>
                <a:gd name="connsiteY347" fmla="*/ 4942 h 10000"/>
                <a:gd name="connsiteX348" fmla="*/ 2256 w 9892"/>
                <a:gd name="connsiteY348" fmla="*/ 4984 h 10000"/>
                <a:gd name="connsiteX349" fmla="*/ 2262 w 9892"/>
                <a:gd name="connsiteY349" fmla="*/ 4984 h 10000"/>
                <a:gd name="connsiteX350" fmla="*/ 2262 w 9892"/>
                <a:gd name="connsiteY350" fmla="*/ 4995 h 10000"/>
                <a:gd name="connsiteX351" fmla="*/ 2285 w 9892"/>
                <a:gd name="connsiteY351" fmla="*/ 4995 h 10000"/>
                <a:gd name="connsiteX352" fmla="*/ 2285 w 9892"/>
                <a:gd name="connsiteY352" fmla="*/ 5026 h 10000"/>
                <a:gd name="connsiteX353" fmla="*/ 2301 w 9892"/>
                <a:gd name="connsiteY353" fmla="*/ 5026 h 10000"/>
                <a:gd name="connsiteX354" fmla="*/ 2301 w 9892"/>
                <a:gd name="connsiteY354" fmla="*/ 5068 h 10000"/>
                <a:gd name="connsiteX355" fmla="*/ 2308 w 9892"/>
                <a:gd name="connsiteY355" fmla="*/ 5068 h 10000"/>
                <a:gd name="connsiteX356" fmla="*/ 2308 w 9892"/>
                <a:gd name="connsiteY356" fmla="*/ 5079 h 10000"/>
                <a:gd name="connsiteX357" fmla="*/ 2318 w 9892"/>
                <a:gd name="connsiteY357" fmla="*/ 5079 h 10000"/>
                <a:gd name="connsiteX358" fmla="*/ 2318 w 9892"/>
                <a:gd name="connsiteY358" fmla="*/ 5100 h 10000"/>
                <a:gd name="connsiteX359" fmla="*/ 2331 w 9892"/>
                <a:gd name="connsiteY359" fmla="*/ 5100 h 10000"/>
                <a:gd name="connsiteX360" fmla="*/ 2331 w 9892"/>
                <a:gd name="connsiteY360" fmla="*/ 5111 h 10000"/>
                <a:gd name="connsiteX361" fmla="*/ 2357 w 9892"/>
                <a:gd name="connsiteY361" fmla="*/ 5111 h 10000"/>
                <a:gd name="connsiteX362" fmla="*/ 2357 w 9892"/>
                <a:gd name="connsiteY362" fmla="*/ 5153 h 10000"/>
                <a:gd name="connsiteX363" fmla="*/ 2364 w 9892"/>
                <a:gd name="connsiteY363" fmla="*/ 5153 h 10000"/>
                <a:gd name="connsiteX364" fmla="*/ 2364 w 9892"/>
                <a:gd name="connsiteY364" fmla="*/ 5163 h 10000"/>
                <a:gd name="connsiteX365" fmla="*/ 2370 w 9892"/>
                <a:gd name="connsiteY365" fmla="*/ 5163 h 10000"/>
                <a:gd name="connsiteX366" fmla="*/ 2370 w 9892"/>
                <a:gd name="connsiteY366" fmla="*/ 5184 h 10000"/>
                <a:gd name="connsiteX367" fmla="*/ 2403 w 9892"/>
                <a:gd name="connsiteY367" fmla="*/ 5184 h 10000"/>
                <a:gd name="connsiteX368" fmla="*/ 2403 w 9892"/>
                <a:gd name="connsiteY368" fmla="*/ 5195 h 10000"/>
                <a:gd name="connsiteX369" fmla="*/ 2419 w 9892"/>
                <a:gd name="connsiteY369" fmla="*/ 5195 h 10000"/>
                <a:gd name="connsiteX370" fmla="*/ 2419 w 9892"/>
                <a:gd name="connsiteY370" fmla="*/ 5216 h 10000"/>
                <a:gd name="connsiteX371" fmla="*/ 2426 w 9892"/>
                <a:gd name="connsiteY371" fmla="*/ 5216 h 10000"/>
                <a:gd name="connsiteX372" fmla="*/ 2426 w 9892"/>
                <a:gd name="connsiteY372" fmla="*/ 5237 h 10000"/>
                <a:gd name="connsiteX373" fmla="*/ 2459 w 9892"/>
                <a:gd name="connsiteY373" fmla="*/ 5237 h 10000"/>
                <a:gd name="connsiteX374" fmla="*/ 2459 w 9892"/>
                <a:gd name="connsiteY374" fmla="*/ 5248 h 10000"/>
                <a:gd name="connsiteX375" fmla="*/ 2498 w 9892"/>
                <a:gd name="connsiteY375" fmla="*/ 5248 h 10000"/>
                <a:gd name="connsiteX376" fmla="*/ 2498 w 9892"/>
                <a:gd name="connsiteY376" fmla="*/ 5269 h 10000"/>
                <a:gd name="connsiteX377" fmla="*/ 2545 w 9892"/>
                <a:gd name="connsiteY377" fmla="*/ 5269 h 10000"/>
                <a:gd name="connsiteX378" fmla="*/ 2545 w 9892"/>
                <a:gd name="connsiteY378" fmla="*/ 5300 h 10000"/>
                <a:gd name="connsiteX379" fmla="*/ 2561 w 9892"/>
                <a:gd name="connsiteY379" fmla="*/ 5300 h 10000"/>
                <a:gd name="connsiteX380" fmla="*/ 2561 w 9892"/>
                <a:gd name="connsiteY380" fmla="*/ 5353 h 10000"/>
                <a:gd name="connsiteX381" fmla="*/ 2584 w 9892"/>
                <a:gd name="connsiteY381" fmla="*/ 5353 h 10000"/>
                <a:gd name="connsiteX382" fmla="*/ 2584 w 9892"/>
                <a:gd name="connsiteY382" fmla="*/ 5385 h 10000"/>
                <a:gd name="connsiteX383" fmla="*/ 2600 w 9892"/>
                <a:gd name="connsiteY383" fmla="*/ 5385 h 10000"/>
                <a:gd name="connsiteX384" fmla="*/ 2600 w 9892"/>
                <a:gd name="connsiteY384" fmla="*/ 5406 h 10000"/>
                <a:gd name="connsiteX385" fmla="*/ 2614 w 9892"/>
                <a:gd name="connsiteY385" fmla="*/ 5406 h 10000"/>
                <a:gd name="connsiteX386" fmla="*/ 2614 w 9892"/>
                <a:gd name="connsiteY386" fmla="*/ 5416 h 10000"/>
                <a:gd name="connsiteX387" fmla="*/ 2640 w 9892"/>
                <a:gd name="connsiteY387" fmla="*/ 5416 h 10000"/>
                <a:gd name="connsiteX388" fmla="*/ 2640 w 9892"/>
                <a:gd name="connsiteY388" fmla="*/ 5469 h 10000"/>
                <a:gd name="connsiteX389" fmla="*/ 2646 w 9892"/>
                <a:gd name="connsiteY389" fmla="*/ 5469 h 10000"/>
                <a:gd name="connsiteX390" fmla="*/ 2646 w 9892"/>
                <a:gd name="connsiteY390" fmla="*/ 5501 h 10000"/>
                <a:gd name="connsiteX391" fmla="*/ 2653 w 9892"/>
                <a:gd name="connsiteY391" fmla="*/ 5501 h 10000"/>
                <a:gd name="connsiteX392" fmla="*/ 2653 w 9892"/>
                <a:gd name="connsiteY392" fmla="*/ 5522 h 10000"/>
                <a:gd name="connsiteX393" fmla="*/ 2663 w 9892"/>
                <a:gd name="connsiteY393" fmla="*/ 5522 h 10000"/>
                <a:gd name="connsiteX394" fmla="*/ 2663 w 9892"/>
                <a:gd name="connsiteY394" fmla="*/ 5606 h 10000"/>
                <a:gd name="connsiteX395" fmla="*/ 2692 w 9892"/>
                <a:gd name="connsiteY395" fmla="*/ 5606 h 10000"/>
                <a:gd name="connsiteX396" fmla="*/ 2692 w 9892"/>
                <a:gd name="connsiteY396" fmla="*/ 5627 h 10000"/>
                <a:gd name="connsiteX397" fmla="*/ 2715 w 9892"/>
                <a:gd name="connsiteY397" fmla="*/ 5627 h 10000"/>
                <a:gd name="connsiteX398" fmla="*/ 2715 w 9892"/>
                <a:gd name="connsiteY398" fmla="*/ 5659 h 10000"/>
                <a:gd name="connsiteX399" fmla="*/ 2725 w 9892"/>
                <a:gd name="connsiteY399" fmla="*/ 5659 h 10000"/>
                <a:gd name="connsiteX400" fmla="*/ 2725 w 9892"/>
                <a:gd name="connsiteY400" fmla="*/ 5680 h 10000"/>
                <a:gd name="connsiteX401" fmla="*/ 2764 w 9892"/>
                <a:gd name="connsiteY401" fmla="*/ 5680 h 10000"/>
                <a:gd name="connsiteX402" fmla="*/ 2764 w 9892"/>
                <a:gd name="connsiteY402" fmla="*/ 5711 h 10000"/>
                <a:gd name="connsiteX403" fmla="*/ 2781 w 9892"/>
                <a:gd name="connsiteY403" fmla="*/ 5711 h 10000"/>
                <a:gd name="connsiteX404" fmla="*/ 2781 w 9892"/>
                <a:gd name="connsiteY404" fmla="*/ 5722 h 10000"/>
                <a:gd name="connsiteX405" fmla="*/ 2787 w 9892"/>
                <a:gd name="connsiteY405" fmla="*/ 5722 h 10000"/>
                <a:gd name="connsiteX406" fmla="*/ 2787 w 9892"/>
                <a:gd name="connsiteY406" fmla="*/ 5774 h 10000"/>
                <a:gd name="connsiteX407" fmla="*/ 2794 w 9892"/>
                <a:gd name="connsiteY407" fmla="*/ 5774 h 10000"/>
                <a:gd name="connsiteX408" fmla="*/ 2794 w 9892"/>
                <a:gd name="connsiteY408" fmla="*/ 5806 h 10000"/>
                <a:gd name="connsiteX409" fmla="*/ 2817 w 9892"/>
                <a:gd name="connsiteY409" fmla="*/ 5806 h 10000"/>
                <a:gd name="connsiteX410" fmla="*/ 2817 w 9892"/>
                <a:gd name="connsiteY410" fmla="*/ 5827 h 10000"/>
                <a:gd name="connsiteX411" fmla="*/ 2826 w 9892"/>
                <a:gd name="connsiteY411" fmla="*/ 5827 h 10000"/>
                <a:gd name="connsiteX412" fmla="*/ 2826 w 9892"/>
                <a:gd name="connsiteY412" fmla="*/ 5848 h 10000"/>
                <a:gd name="connsiteX413" fmla="*/ 2843 w 9892"/>
                <a:gd name="connsiteY413" fmla="*/ 5848 h 10000"/>
                <a:gd name="connsiteX414" fmla="*/ 2843 w 9892"/>
                <a:gd name="connsiteY414" fmla="*/ 5859 h 10000"/>
                <a:gd name="connsiteX415" fmla="*/ 2856 w 9892"/>
                <a:gd name="connsiteY415" fmla="*/ 5859 h 10000"/>
                <a:gd name="connsiteX416" fmla="*/ 2856 w 9892"/>
                <a:gd name="connsiteY416" fmla="*/ 5880 h 10000"/>
                <a:gd name="connsiteX417" fmla="*/ 2882 w 9892"/>
                <a:gd name="connsiteY417" fmla="*/ 5880 h 10000"/>
                <a:gd name="connsiteX418" fmla="*/ 2882 w 9892"/>
                <a:gd name="connsiteY418" fmla="*/ 5901 h 10000"/>
                <a:gd name="connsiteX419" fmla="*/ 2895 w 9892"/>
                <a:gd name="connsiteY419" fmla="*/ 5901 h 10000"/>
                <a:gd name="connsiteX420" fmla="*/ 2895 w 9892"/>
                <a:gd name="connsiteY420" fmla="*/ 5911 h 10000"/>
                <a:gd name="connsiteX421" fmla="*/ 2918 w 9892"/>
                <a:gd name="connsiteY421" fmla="*/ 5911 h 10000"/>
                <a:gd name="connsiteX422" fmla="*/ 2918 w 9892"/>
                <a:gd name="connsiteY422" fmla="*/ 5933 h 10000"/>
                <a:gd name="connsiteX423" fmla="*/ 2967 w 9892"/>
                <a:gd name="connsiteY423" fmla="*/ 5933 h 10000"/>
                <a:gd name="connsiteX424" fmla="*/ 2967 w 9892"/>
                <a:gd name="connsiteY424" fmla="*/ 5943 h 10000"/>
                <a:gd name="connsiteX425" fmla="*/ 3020 w 9892"/>
                <a:gd name="connsiteY425" fmla="*/ 5943 h 10000"/>
                <a:gd name="connsiteX426" fmla="*/ 3020 w 9892"/>
                <a:gd name="connsiteY426" fmla="*/ 5964 h 10000"/>
                <a:gd name="connsiteX427" fmla="*/ 3046 w 9892"/>
                <a:gd name="connsiteY427" fmla="*/ 5964 h 10000"/>
                <a:gd name="connsiteX428" fmla="*/ 3046 w 9892"/>
                <a:gd name="connsiteY428" fmla="*/ 5985 h 10000"/>
                <a:gd name="connsiteX429" fmla="*/ 3052 w 9892"/>
                <a:gd name="connsiteY429" fmla="*/ 5985 h 10000"/>
                <a:gd name="connsiteX430" fmla="*/ 3052 w 9892"/>
                <a:gd name="connsiteY430" fmla="*/ 5996 h 10000"/>
                <a:gd name="connsiteX431" fmla="*/ 3069 w 9892"/>
                <a:gd name="connsiteY431" fmla="*/ 5996 h 10000"/>
                <a:gd name="connsiteX432" fmla="*/ 3069 w 9892"/>
                <a:gd name="connsiteY432" fmla="*/ 6027 h 10000"/>
                <a:gd name="connsiteX433" fmla="*/ 3075 w 9892"/>
                <a:gd name="connsiteY433" fmla="*/ 6027 h 10000"/>
                <a:gd name="connsiteX434" fmla="*/ 3075 w 9892"/>
                <a:gd name="connsiteY434" fmla="*/ 6048 h 10000"/>
                <a:gd name="connsiteX435" fmla="*/ 3085 w 9892"/>
                <a:gd name="connsiteY435" fmla="*/ 6048 h 10000"/>
                <a:gd name="connsiteX436" fmla="*/ 3085 w 9892"/>
                <a:gd name="connsiteY436" fmla="*/ 6070 h 10000"/>
                <a:gd name="connsiteX437" fmla="*/ 3092 w 9892"/>
                <a:gd name="connsiteY437" fmla="*/ 6070 h 10000"/>
                <a:gd name="connsiteX438" fmla="*/ 3092 w 9892"/>
                <a:gd name="connsiteY438" fmla="*/ 6101 h 10000"/>
                <a:gd name="connsiteX439" fmla="*/ 3098 w 9892"/>
                <a:gd name="connsiteY439" fmla="*/ 6101 h 10000"/>
                <a:gd name="connsiteX440" fmla="*/ 3098 w 9892"/>
                <a:gd name="connsiteY440" fmla="*/ 6112 h 10000"/>
                <a:gd name="connsiteX441" fmla="*/ 3108 w 9892"/>
                <a:gd name="connsiteY441" fmla="*/ 6112 h 10000"/>
                <a:gd name="connsiteX442" fmla="*/ 3108 w 9892"/>
                <a:gd name="connsiteY442" fmla="*/ 6133 h 10000"/>
                <a:gd name="connsiteX443" fmla="*/ 3115 w 9892"/>
                <a:gd name="connsiteY443" fmla="*/ 6133 h 10000"/>
                <a:gd name="connsiteX444" fmla="*/ 3115 w 9892"/>
                <a:gd name="connsiteY444" fmla="*/ 6154 h 10000"/>
                <a:gd name="connsiteX445" fmla="*/ 3161 w 9892"/>
                <a:gd name="connsiteY445" fmla="*/ 6154 h 10000"/>
                <a:gd name="connsiteX446" fmla="*/ 3161 w 9892"/>
                <a:gd name="connsiteY446" fmla="*/ 6185 h 10000"/>
                <a:gd name="connsiteX447" fmla="*/ 3170 w 9892"/>
                <a:gd name="connsiteY447" fmla="*/ 6185 h 10000"/>
                <a:gd name="connsiteX448" fmla="*/ 3170 w 9892"/>
                <a:gd name="connsiteY448" fmla="*/ 6207 h 10000"/>
                <a:gd name="connsiteX449" fmla="*/ 3177 w 9892"/>
                <a:gd name="connsiteY449" fmla="*/ 6207 h 10000"/>
                <a:gd name="connsiteX450" fmla="*/ 3177 w 9892"/>
                <a:gd name="connsiteY450" fmla="*/ 6249 h 10000"/>
                <a:gd name="connsiteX451" fmla="*/ 3210 w 9892"/>
                <a:gd name="connsiteY451" fmla="*/ 6249 h 10000"/>
                <a:gd name="connsiteX452" fmla="*/ 3210 w 9892"/>
                <a:gd name="connsiteY452" fmla="*/ 6291 h 10000"/>
                <a:gd name="connsiteX453" fmla="*/ 3249 w 9892"/>
                <a:gd name="connsiteY453" fmla="*/ 6291 h 10000"/>
                <a:gd name="connsiteX454" fmla="*/ 3249 w 9892"/>
                <a:gd name="connsiteY454" fmla="*/ 6301 h 10000"/>
                <a:gd name="connsiteX455" fmla="*/ 3262 w 9892"/>
                <a:gd name="connsiteY455" fmla="*/ 6301 h 10000"/>
                <a:gd name="connsiteX456" fmla="*/ 3262 w 9892"/>
                <a:gd name="connsiteY456" fmla="*/ 6322 h 10000"/>
                <a:gd name="connsiteX457" fmla="*/ 3272 w 9892"/>
                <a:gd name="connsiteY457" fmla="*/ 6322 h 10000"/>
                <a:gd name="connsiteX458" fmla="*/ 3272 w 9892"/>
                <a:gd name="connsiteY458" fmla="*/ 6333 h 10000"/>
                <a:gd name="connsiteX459" fmla="*/ 3278 w 9892"/>
                <a:gd name="connsiteY459" fmla="*/ 6333 h 10000"/>
                <a:gd name="connsiteX460" fmla="*/ 3278 w 9892"/>
                <a:gd name="connsiteY460" fmla="*/ 6354 h 10000"/>
                <a:gd name="connsiteX461" fmla="*/ 3295 w 9892"/>
                <a:gd name="connsiteY461" fmla="*/ 6354 h 10000"/>
                <a:gd name="connsiteX462" fmla="*/ 3295 w 9892"/>
                <a:gd name="connsiteY462" fmla="*/ 6386 h 10000"/>
                <a:gd name="connsiteX463" fmla="*/ 3328 w 9892"/>
                <a:gd name="connsiteY463" fmla="*/ 6386 h 10000"/>
                <a:gd name="connsiteX464" fmla="*/ 3328 w 9892"/>
                <a:gd name="connsiteY464" fmla="*/ 6407 h 10000"/>
                <a:gd name="connsiteX465" fmla="*/ 3334 w 9892"/>
                <a:gd name="connsiteY465" fmla="*/ 6407 h 10000"/>
                <a:gd name="connsiteX466" fmla="*/ 3334 w 9892"/>
                <a:gd name="connsiteY466" fmla="*/ 6417 h 10000"/>
                <a:gd name="connsiteX467" fmla="*/ 3341 w 9892"/>
                <a:gd name="connsiteY467" fmla="*/ 6417 h 10000"/>
                <a:gd name="connsiteX468" fmla="*/ 3341 w 9892"/>
                <a:gd name="connsiteY468" fmla="*/ 6438 h 10000"/>
                <a:gd name="connsiteX469" fmla="*/ 3357 w 9892"/>
                <a:gd name="connsiteY469" fmla="*/ 6438 h 10000"/>
                <a:gd name="connsiteX470" fmla="*/ 3357 w 9892"/>
                <a:gd name="connsiteY470" fmla="*/ 6459 h 10000"/>
                <a:gd name="connsiteX471" fmla="*/ 3364 w 9892"/>
                <a:gd name="connsiteY471" fmla="*/ 6459 h 10000"/>
                <a:gd name="connsiteX472" fmla="*/ 3364 w 9892"/>
                <a:gd name="connsiteY472" fmla="*/ 6470 h 10000"/>
                <a:gd name="connsiteX473" fmla="*/ 3373 w 9892"/>
                <a:gd name="connsiteY473" fmla="*/ 6470 h 10000"/>
                <a:gd name="connsiteX474" fmla="*/ 3373 w 9892"/>
                <a:gd name="connsiteY474" fmla="*/ 6491 h 10000"/>
                <a:gd name="connsiteX475" fmla="*/ 3396 w 9892"/>
                <a:gd name="connsiteY475" fmla="*/ 6491 h 10000"/>
                <a:gd name="connsiteX476" fmla="*/ 3396 w 9892"/>
                <a:gd name="connsiteY476" fmla="*/ 6544 h 10000"/>
                <a:gd name="connsiteX477" fmla="*/ 3403 w 9892"/>
                <a:gd name="connsiteY477" fmla="*/ 6544 h 10000"/>
                <a:gd name="connsiteX478" fmla="*/ 3403 w 9892"/>
                <a:gd name="connsiteY478" fmla="*/ 6575 h 10000"/>
                <a:gd name="connsiteX479" fmla="*/ 3459 w 9892"/>
                <a:gd name="connsiteY479" fmla="*/ 6575 h 10000"/>
                <a:gd name="connsiteX480" fmla="*/ 3459 w 9892"/>
                <a:gd name="connsiteY480" fmla="*/ 6639 h 10000"/>
                <a:gd name="connsiteX481" fmla="*/ 3491 w 9892"/>
                <a:gd name="connsiteY481" fmla="*/ 6639 h 10000"/>
                <a:gd name="connsiteX482" fmla="*/ 3491 w 9892"/>
                <a:gd name="connsiteY482" fmla="*/ 6681 h 10000"/>
                <a:gd name="connsiteX483" fmla="*/ 3505 w 9892"/>
                <a:gd name="connsiteY483" fmla="*/ 6681 h 10000"/>
                <a:gd name="connsiteX484" fmla="*/ 3505 w 9892"/>
                <a:gd name="connsiteY484" fmla="*/ 6691 h 10000"/>
                <a:gd name="connsiteX485" fmla="*/ 3532 w 9892"/>
                <a:gd name="connsiteY485" fmla="*/ 6691 h 10000"/>
                <a:gd name="connsiteX486" fmla="*/ 3532 w 9892"/>
                <a:gd name="connsiteY486" fmla="*/ 6712 h 10000"/>
                <a:gd name="connsiteX487" fmla="*/ 3538 w 9892"/>
                <a:gd name="connsiteY487" fmla="*/ 6712 h 10000"/>
                <a:gd name="connsiteX488" fmla="*/ 3538 w 9892"/>
                <a:gd name="connsiteY488" fmla="*/ 6744 h 10000"/>
                <a:gd name="connsiteX489" fmla="*/ 3555 w 9892"/>
                <a:gd name="connsiteY489" fmla="*/ 6744 h 10000"/>
                <a:gd name="connsiteX490" fmla="*/ 3555 w 9892"/>
                <a:gd name="connsiteY490" fmla="*/ 6776 h 10000"/>
                <a:gd name="connsiteX491" fmla="*/ 3594 w 9892"/>
                <a:gd name="connsiteY491" fmla="*/ 6776 h 10000"/>
                <a:gd name="connsiteX492" fmla="*/ 3594 w 9892"/>
                <a:gd name="connsiteY492" fmla="*/ 6828 h 10000"/>
                <a:gd name="connsiteX493" fmla="*/ 3607 w 9892"/>
                <a:gd name="connsiteY493" fmla="*/ 6828 h 10000"/>
                <a:gd name="connsiteX494" fmla="*/ 3607 w 9892"/>
                <a:gd name="connsiteY494" fmla="*/ 6849 h 10000"/>
                <a:gd name="connsiteX495" fmla="*/ 3617 w 9892"/>
                <a:gd name="connsiteY495" fmla="*/ 6849 h 10000"/>
                <a:gd name="connsiteX496" fmla="*/ 3617 w 9892"/>
                <a:gd name="connsiteY496" fmla="*/ 6881 h 10000"/>
                <a:gd name="connsiteX497" fmla="*/ 3656 w 9892"/>
                <a:gd name="connsiteY497" fmla="*/ 6881 h 10000"/>
                <a:gd name="connsiteX498" fmla="*/ 3656 w 9892"/>
                <a:gd name="connsiteY498" fmla="*/ 6902 h 10000"/>
                <a:gd name="connsiteX499" fmla="*/ 3663 w 9892"/>
                <a:gd name="connsiteY499" fmla="*/ 6902 h 10000"/>
                <a:gd name="connsiteX500" fmla="*/ 3663 w 9892"/>
                <a:gd name="connsiteY500" fmla="*/ 6934 h 10000"/>
                <a:gd name="connsiteX501" fmla="*/ 3679 w 9892"/>
                <a:gd name="connsiteY501" fmla="*/ 6934 h 10000"/>
                <a:gd name="connsiteX502" fmla="*/ 3679 w 9892"/>
                <a:gd name="connsiteY502" fmla="*/ 6944 h 10000"/>
                <a:gd name="connsiteX503" fmla="*/ 3741 w 9892"/>
                <a:gd name="connsiteY503" fmla="*/ 6944 h 10000"/>
                <a:gd name="connsiteX504" fmla="*/ 3741 w 9892"/>
                <a:gd name="connsiteY504" fmla="*/ 6965 h 10000"/>
                <a:gd name="connsiteX505" fmla="*/ 3781 w 9892"/>
                <a:gd name="connsiteY505" fmla="*/ 6965 h 10000"/>
                <a:gd name="connsiteX506" fmla="*/ 3781 w 9892"/>
                <a:gd name="connsiteY506" fmla="*/ 6986 h 10000"/>
                <a:gd name="connsiteX507" fmla="*/ 3804 w 9892"/>
                <a:gd name="connsiteY507" fmla="*/ 6986 h 10000"/>
                <a:gd name="connsiteX508" fmla="*/ 3804 w 9892"/>
                <a:gd name="connsiteY508" fmla="*/ 7018 h 10000"/>
                <a:gd name="connsiteX509" fmla="*/ 3859 w 9892"/>
                <a:gd name="connsiteY509" fmla="*/ 7018 h 10000"/>
                <a:gd name="connsiteX510" fmla="*/ 3859 w 9892"/>
                <a:gd name="connsiteY510" fmla="*/ 7050 h 10000"/>
                <a:gd name="connsiteX511" fmla="*/ 3882 w 9892"/>
                <a:gd name="connsiteY511" fmla="*/ 7050 h 10000"/>
                <a:gd name="connsiteX512" fmla="*/ 3882 w 9892"/>
                <a:gd name="connsiteY512" fmla="*/ 7071 h 10000"/>
                <a:gd name="connsiteX513" fmla="*/ 3889 w 9892"/>
                <a:gd name="connsiteY513" fmla="*/ 7071 h 10000"/>
                <a:gd name="connsiteX514" fmla="*/ 3889 w 9892"/>
                <a:gd name="connsiteY514" fmla="*/ 7102 h 10000"/>
                <a:gd name="connsiteX515" fmla="*/ 3921 w 9892"/>
                <a:gd name="connsiteY515" fmla="*/ 7102 h 10000"/>
                <a:gd name="connsiteX516" fmla="*/ 3921 w 9892"/>
                <a:gd name="connsiteY516" fmla="*/ 7123 h 10000"/>
                <a:gd name="connsiteX517" fmla="*/ 3928 w 9892"/>
                <a:gd name="connsiteY517" fmla="*/ 7123 h 10000"/>
                <a:gd name="connsiteX518" fmla="*/ 3928 w 9892"/>
                <a:gd name="connsiteY518" fmla="*/ 7134 h 10000"/>
                <a:gd name="connsiteX519" fmla="*/ 3944 w 9892"/>
                <a:gd name="connsiteY519" fmla="*/ 7134 h 10000"/>
                <a:gd name="connsiteX520" fmla="*/ 3944 w 9892"/>
                <a:gd name="connsiteY520" fmla="*/ 7155 h 10000"/>
                <a:gd name="connsiteX521" fmla="*/ 4016 w 9892"/>
                <a:gd name="connsiteY521" fmla="*/ 7155 h 10000"/>
                <a:gd name="connsiteX522" fmla="*/ 4016 w 9892"/>
                <a:gd name="connsiteY522" fmla="*/ 7187 h 10000"/>
                <a:gd name="connsiteX523" fmla="*/ 4046 w 9892"/>
                <a:gd name="connsiteY523" fmla="*/ 7187 h 10000"/>
                <a:gd name="connsiteX524" fmla="*/ 4046 w 9892"/>
                <a:gd name="connsiteY524" fmla="*/ 7208 h 10000"/>
                <a:gd name="connsiteX525" fmla="*/ 4062 w 9892"/>
                <a:gd name="connsiteY525" fmla="*/ 7208 h 10000"/>
                <a:gd name="connsiteX526" fmla="*/ 4062 w 9892"/>
                <a:gd name="connsiteY526" fmla="*/ 7218 h 10000"/>
                <a:gd name="connsiteX527" fmla="*/ 4079 w 9892"/>
                <a:gd name="connsiteY527" fmla="*/ 7218 h 10000"/>
                <a:gd name="connsiteX528" fmla="*/ 4079 w 9892"/>
                <a:gd name="connsiteY528" fmla="*/ 7239 h 10000"/>
                <a:gd name="connsiteX529" fmla="*/ 4092 w 9892"/>
                <a:gd name="connsiteY529" fmla="*/ 7239 h 10000"/>
                <a:gd name="connsiteX530" fmla="*/ 4092 w 9892"/>
                <a:gd name="connsiteY530" fmla="*/ 7271 h 10000"/>
                <a:gd name="connsiteX531" fmla="*/ 4108 w 9892"/>
                <a:gd name="connsiteY531" fmla="*/ 7271 h 10000"/>
                <a:gd name="connsiteX532" fmla="*/ 4108 w 9892"/>
                <a:gd name="connsiteY532" fmla="*/ 7302 h 10000"/>
                <a:gd name="connsiteX533" fmla="*/ 4125 w 9892"/>
                <a:gd name="connsiteY533" fmla="*/ 7302 h 10000"/>
                <a:gd name="connsiteX534" fmla="*/ 4125 w 9892"/>
                <a:gd name="connsiteY534" fmla="*/ 7323 h 10000"/>
                <a:gd name="connsiteX535" fmla="*/ 4131 w 9892"/>
                <a:gd name="connsiteY535" fmla="*/ 7323 h 10000"/>
                <a:gd name="connsiteX536" fmla="*/ 4131 w 9892"/>
                <a:gd name="connsiteY536" fmla="*/ 7355 h 10000"/>
                <a:gd name="connsiteX537" fmla="*/ 4157 w 9892"/>
                <a:gd name="connsiteY537" fmla="*/ 7355 h 10000"/>
                <a:gd name="connsiteX538" fmla="*/ 4157 w 9892"/>
                <a:gd name="connsiteY538" fmla="*/ 7376 h 10000"/>
                <a:gd name="connsiteX539" fmla="*/ 4193 w 9892"/>
                <a:gd name="connsiteY539" fmla="*/ 7376 h 10000"/>
                <a:gd name="connsiteX540" fmla="*/ 4193 w 9892"/>
                <a:gd name="connsiteY540" fmla="*/ 7387 h 10000"/>
                <a:gd name="connsiteX541" fmla="*/ 4233 w 9892"/>
                <a:gd name="connsiteY541" fmla="*/ 7387 h 10000"/>
                <a:gd name="connsiteX542" fmla="*/ 4233 w 9892"/>
                <a:gd name="connsiteY542" fmla="*/ 7408 h 10000"/>
                <a:gd name="connsiteX543" fmla="*/ 4311 w 9892"/>
                <a:gd name="connsiteY543" fmla="*/ 7408 h 10000"/>
                <a:gd name="connsiteX544" fmla="*/ 4311 w 9892"/>
                <a:gd name="connsiteY544" fmla="*/ 7439 h 10000"/>
                <a:gd name="connsiteX545" fmla="*/ 4328 w 9892"/>
                <a:gd name="connsiteY545" fmla="*/ 7439 h 10000"/>
                <a:gd name="connsiteX546" fmla="*/ 4328 w 9892"/>
                <a:gd name="connsiteY546" fmla="*/ 7460 h 10000"/>
                <a:gd name="connsiteX547" fmla="*/ 4344 w 9892"/>
                <a:gd name="connsiteY547" fmla="*/ 7460 h 10000"/>
                <a:gd name="connsiteX548" fmla="*/ 4344 w 9892"/>
                <a:gd name="connsiteY548" fmla="*/ 7492 h 10000"/>
                <a:gd name="connsiteX549" fmla="*/ 4367 w 9892"/>
                <a:gd name="connsiteY549" fmla="*/ 7492 h 10000"/>
                <a:gd name="connsiteX550" fmla="*/ 4367 w 9892"/>
                <a:gd name="connsiteY550" fmla="*/ 7513 h 10000"/>
                <a:gd name="connsiteX551" fmla="*/ 4373 w 9892"/>
                <a:gd name="connsiteY551" fmla="*/ 7513 h 10000"/>
                <a:gd name="connsiteX552" fmla="*/ 4373 w 9892"/>
                <a:gd name="connsiteY552" fmla="*/ 7555 h 10000"/>
                <a:gd name="connsiteX553" fmla="*/ 4383 w 9892"/>
                <a:gd name="connsiteY553" fmla="*/ 7555 h 10000"/>
                <a:gd name="connsiteX554" fmla="*/ 4383 w 9892"/>
                <a:gd name="connsiteY554" fmla="*/ 7576 h 10000"/>
                <a:gd name="connsiteX555" fmla="*/ 4413 w 9892"/>
                <a:gd name="connsiteY555" fmla="*/ 7576 h 10000"/>
                <a:gd name="connsiteX556" fmla="*/ 4413 w 9892"/>
                <a:gd name="connsiteY556" fmla="*/ 7597 h 10000"/>
                <a:gd name="connsiteX557" fmla="*/ 4452 w 9892"/>
                <a:gd name="connsiteY557" fmla="*/ 7597 h 10000"/>
                <a:gd name="connsiteX558" fmla="*/ 4452 w 9892"/>
                <a:gd name="connsiteY558" fmla="*/ 7629 h 10000"/>
                <a:gd name="connsiteX559" fmla="*/ 4462 w 9892"/>
                <a:gd name="connsiteY559" fmla="*/ 7629 h 10000"/>
                <a:gd name="connsiteX560" fmla="*/ 4462 w 9892"/>
                <a:gd name="connsiteY560" fmla="*/ 7640 h 10000"/>
                <a:gd name="connsiteX561" fmla="*/ 4468 w 9892"/>
                <a:gd name="connsiteY561" fmla="*/ 7640 h 10000"/>
                <a:gd name="connsiteX562" fmla="*/ 4468 w 9892"/>
                <a:gd name="connsiteY562" fmla="*/ 7661 h 10000"/>
                <a:gd name="connsiteX563" fmla="*/ 4475 w 9892"/>
                <a:gd name="connsiteY563" fmla="*/ 7661 h 10000"/>
                <a:gd name="connsiteX564" fmla="*/ 4475 w 9892"/>
                <a:gd name="connsiteY564" fmla="*/ 7713 h 10000"/>
                <a:gd name="connsiteX565" fmla="*/ 4502 w 9892"/>
                <a:gd name="connsiteY565" fmla="*/ 7713 h 10000"/>
                <a:gd name="connsiteX566" fmla="*/ 4502 w 9892"/>
                <a:gd name="connsiteY566" fmla="*/ 7734 h 10000"/>
                <a:gd name="connsiteX567" fmla="*/ 4548 w 9892"/>
                <a:gd name="connsiteY567" fmla="*/ 7734 h 10000"/>
                <a:gd name="connsiteX568" fmla="*/ 4548 w 9892"/>
                <a:gd name="connsiteY568" fmla="*/ 7745 h 10000"/>
                <a:gd name="connsiteX569" fmla="*/ 4564 w 9892"/>
                <a:gd name="connsiteY569" fmla="*/ 7745 h 10000"/>
                <a:gd name="connsiteX570" fmla="*/ 4564 w 9892"/>
                <a:gd name="connsiteY570" fmla="*/ 7766 h 10000"/>
                <a:gd name="connsiteX571" fmla="*/ 4578 w 9892"/>
                <a:gd name="connsiteY571" fmla="*/ 7766 h 10000"/>
                <a:gd name="connsiteX572" fmla="*/ 4578 w 9892"/>
                <a:gd name="connsiteY572" fmla="*/ 7798 h 10000"/>
                <a:gd name="connsiteX573" fmla="*/ 4594 w 9892"/>
                <a:gd name="connsiteY573" fmla="*/ 7798 h 10000"/>
                <a:gd name="connsiteX574" fmla="*/ 4594 w 9892"/>
                <a:gd name="connsiteY574" fmla="*/ 7819 h 10000"/>
                <a:gd name="connsiteX575" fmla="*/ 4666 w 9892"/>
                <a:gd name="connsiteY575" fmla="*/ 7819 h 10000"/>
                <a:gd name="connsiteX576" fmla="*/ 4666 w 9892"/>
                <a:gd name="connsiteY576" fmla="*/ 7829 h 10000"/>
                <a:gd name="connsiteX577" fmla="*/ 4712 w 9892"/>
                <a:gd name="connsiteY577" fmla="*/ 7829 h 10000"/>
                <a:gd name="connsiteX578" fmla="*/ 4712 w 9892"/>
                <a:gd name="connsiteY578" fmla="*/ 7850 h 10000"/>
                <a:gd name="connsiteX579" fmla="*/ 4728 w 9892"/>
                <a:gd name="connsiteY579" fmla="*/ 7850 h 10000"/>
                <a:gd name="connsiteX580" fmla="*/ 4728 w 9892"/>
                <a:gd name="connsiteY580" fmla="*/ 7882 h 10000"/>
                <a:gd name="connsiteX581" fmla="*/ 4781 w 9892"/>
                <a:gd name="connsiteY581" fmla="*/ 7882 h 10000"/>
                <a:gd name="connsiteX582" fmla="*/ 4781 w 9892"/>
                <a:gd name="connsiteY582" fmla="*/ 7903 h 10000"/>
                <a:gd name="connsiteX583" fmla="*/ 4797 w 9892"/>
                <a:gd name="connsiteY583" fmla="*/ 7903 h 10000"/>
                <a:gd name="connsiteX584" fmla="*/ 4797 w 9892"/>
                <a:gd name="connsiteY584" fmla="*/ 7914 h 10000"/>
                <a:gd name="connsiteX585" fmla="*/ 4807 w 9892"/>
                <a:gd name="connsiteY585" fmla="*/ 7914 h 10000"/>
                <a:gd name="connsiteX586" fmla="*/ 4807 w 9892"/>
                <a:gd name="connsiteY586" fmla="*/ 7935 h 10000"/>
                <a:gd name="connsiteX587" fmla="*/ 4846 w 9892"/>
                <a:gd name="connsiteY587" fmla="*/ 7935 h 10000"/>
                <a:gd name="connsiteX588" fmla="*/ 4846 w 9892"/>
                <a:gd name="connsiteY588" fmla="*/ 7966 h 10000"/>
                <a:gd name="connsiteX589" fmla="*/ 4882 w 9892"/>
                <a:gd name="connsiteY589" fmla="*/ 7966 h 10000"/>
                <a:gd name="connsiteX590" fmla="*/ 4882 w 9892"/>
                <a:gd name="connsiteY590" fmla="*/ 7987 h 10000"/>
                <a:gd name="connsiteX591" fmla="*/ 4892 w 9892"/>
                <a:gd name="connsiteY591" fmla="*/ 7987 h 10000"/>
                <a:gd name="connsiteX592" fmla="*/ 4892 w 9892"/>
                <a:gd name="connsiteY592" fmla="*/ 7998 h 10000"/>
                <a:gd name="connsiteX593" fmla="*/ 4908 w 9892"/>
                <a:gd name="connsiteY593" fmla="*/ 7998 h 10000"/>
                <a:gd name="connsiteX594" fmla="*/ 4908 w 9892"/>
                <a:gd name="connsiteY594" fmla="*/ 8019 h 10000"/>
                <a:gd name="connsiteX595" fmla="*/ 4931 w 9892"/>
                <a:gd name="connsiteY595" fmla="*/ 8019 h 10000"/>
                <a:gd name="connsiteX596" fmla="*/ 4931 w 9892"/>
                <a:gd name="connsiteY596" fmla="*/ 8051 h 10000"/>
                <a:gd name="connsiteX597" fmla="*/ 4954 w 9892"/>
                <a:gd name="connsiteY597" fmla="*/ 8051 h 10000"/>
                <a:gd name="connsiteX598" fmla="*/ 4954 w 9892"/>
                <a:gd name="connsiteY598" fmla="*/ 8072 h 10000"/>
                <a:gd name="connsiteX599" fmla="*/ 5016 w 9892"/>
                <a:gd name="connsiteY599" fmla="*/ 8072 h 10000"/>
                <a:gd name="connsiteX600" fmla="*/ 5016 w 9892"/>
                <a:gd name="connsiteY600" fmla="*/ 8082 h 10000"/>
                <a:gd name="connsiteX601" fmla="*/ 5033 w 9892"/>
                <a:gd name="connsiteY601" fmla="*/ 8082 h 10000"/>
                <a:gd name="connsiteX602" fmla="*/ 5033 w 9892"/>
                <a:gd name="connsiteY602" fmla="*/ 8103 h 10000"/>
                <a:gd name="connsiteX603" fmla="*/ 5049 w 9892"/>
                <a:gd name="connsiteY603" fmla="*/ 8103 h 10000"/>
                <a:gd name="connsiteX604" fmla="*/ 5049 w 9892"/>
                <a:gd name="connsiteY604" fmla="*/ 8135 h 10000"/>
                <a:gd name="connsiteX605" fmla="*/ 5085 w 9892"/>
                <a:gd name="connsiteY605" fmla="*/ 8135 h 10000"/>
                <a:gd name="connsiteX606" fmla="*/ 5085 w 9892"/>
                <a:gd name="connsiteY606" fmla="*/ 8156 h 10000"/>
                <a:gd name="connsiteX607" fmla="*/ 5095 w 9892"/>
                <a:gd name="connsiteY607" fmla="*/ 8156 h 10000"/>
                <a:gd name="connsiteX608" fmla="*/ 5095 w 9892"/>
                <a:gd name="connsiteY608" fmla="*/ 8166 h 10000"/>
                <a:gd name="connsiteX609" fmla="*/ 5118 w 9892"/>
                <a:gd name="connsiteY609" fmla="*/ 8166 h 10000"/>
                <a:gd name="connsiteX610" fmla="*/ 5118 w 9892"/>
                <a:gd name="connsiteY610" fmla="*/ 8219 h 10000"/>
                <a:gd name="connsiteX611" fmla="*/ 5125 w 9892"/>
                <a:gd name="connsiteY611" fmla="*/ 8219 h 10000"/>
                <a:gd name="connsiteX612" fmla="*/ 5125 w 9892"/>
                <a:gd name="connsiteY612" fmla="*/ 8240 h 10000"/>
                <a:gd name="connsiteX613" fmla="*/ 5197 w 9892"/>
                <a:gd name="connsiteY613" fmla="*/ 8240 h 10000"/>
                <a:gd name="connsiteX614" fmla="*/ 5197 w 9892"/>
                <a:gd name="connsiteY614" fmla="*/ 8251 h 10000"/>
                <a:gd name="connsiteX615" fmla="*/ 5213 w 9892"/>
                <a:gd name="connsiteY615" fmla="*/ 8251 h 10000"/>
                <a:gd name="connsiteX616" fmla="*/ 5213 w 9892"/>
                <a:gd name="connsiteY616" fmla="*/ 8272 h 10000"/>
                <a:gd name="connsiteX617" fmla="*/ 5252 w 9892"/>
                <a:gd name="connsiteY617" fmla="*/ 8272 h 10000"/>
                <a:gd name="connsiteX618" fmla="*/ 5252 w 9892"/>
                <a:gd name="connsiteY618" fmla="*/ 8303 h 10000"/>
                <a:gd name="connsiteX619" fmla="*/ 5282 w 9892"/>
                <a:gd name="connsiteY619" fmla="*/ 8303 h 10000"/>
                <a:gd name="connsiteX620" fmla="*/ 5282 w 9892"/>
                <a:gd name="connsiteY620" fmla="*/ 8325 h 10000"/>
                <a:gd name="connsiteX621" fmla="*/ 5292 w 9892"/>
                <a:gd name="connsiteY621" fmla="*/ 8325 h 10000"/>
                <a:gd name="connsiteX622" fmla="*/ 5292 w 9892"/>
                <a:gd name="connsiteY622" fmla="*/ 8346 h 10000"/>
                <a:gd name="connsiteX623" fmla="*/ 5321 w 9892"/>
                <a:gd name="connsiteY623" fmla="*/ 8346 h 10000"/>
                <a:gd name="connsiteX624" fmla="*/ 5321 w 9892"/>
                <a:gd name="connsiteY624" fmla="*/ 8356 h 10000"/>
                <a:gd name="connsiteX625" fmla="*/ 5429 w 9892"/>
                <a:gd name="connsiteY625" fmla="*/ 8356 h 10000"/>
                <a:gd name="connsiteX626" fmla="*/ 5429 w 9892"/>
                <a:gd name="connsiteY626" fmla="*/ 8388 h 10000"/>
                <a:gd name="connsiteX627" fmla="*/ 5455 w 9892"/>
                <a:gd name="connsiteY627" fmla="*/ 8388 h 10000"/>
                <a:gd name="connsiteX628" fmla="*/ 5455 w 9892"/>
                <a:gd name="connsiteY628" fmla="*/ 8430 h 10000"/>
                <a:gd name="connsiteX629" fmla="*/ 5478 w 9892"/>
                <a:gd name="connsiteY629" fmla="*/ 8430 h 10000"/>
                <a:gd name="connsiteX630" fmla="*/ 5478 w 9892"/>
                <a:gd name="connsiteY630" fmla="*/ 8462 h 10000"/>
                <a:gd name="connsiteX631" fmla="*/ 5519 w 9892"/>
                <a:gd name="connsiteY631" fmla="*/ 8462 h 10000"/>
                <a:gd name="connsiteX632" fmla="*/ 5519 w 9892"/>
                <a:gd name="connsiteY632" fmla="*/ 8493 h 10000"/>
                <a:gd name="connsiteX633" fmla="*/ 5627 w 9892"/>
                <a:gd name="connsiteY633" fmla="*/ 8493 h 10000"/>
                <a:gd name="connsiteX634" fmla="*/ 5627 w 9892"/>
                <a:gd name="connsiteY634" fmla="*/ 8514 h 10000"/>
                <a:gd name="connsiteX635" fmla="*/ 5813 w 9892"/>
                <a:gd name="connsiteY635" fmla="*/ 8514 h 10000"/>
                <a:gd name="connsiteX636" fmla="*/ 5813 w 9892"/>
                <a:gd name="connsiteY636" fmla="*/ 8546 h 10000"/>
                <a:gd name="connsiteX637" fmla="*/ 5840 w 9892"/>
                <a:gd name="connsiteY637" fmla="*/ 8546 h 10000"/>
                <a:gd name="connsiteX638" fmla="*/ 5840 w 9892"/>
                <a:gd name="connsiteY638" fmla="*/ 8556 h 10000"/>
                <a:gd name="connsiteX639" fmla="*/ 5902 w 9892"/>
                <a:gd name="connsiteY639" fmla="*/ 8556 h 10000"/>
                <a:gd name="connsiteX640" fmla="*/ 5902 w 9892"/>
                <a:gd name="connsiteY640" fmla="*/ 8577 h 10000"/>
                <a:gd name="connsiteX641" fmla="*/ 5908 w 9892"/>
                <a:gd name="connsiteY641" fmla="*/ 8577 h 10000"/>
                <a:gd name="connsiteX642" fmla="*/ 5908 w 9892"/>
                <a:gd name="connsiteY642" fmla="*/ 8599 h 10000"/>
                <a:gd name="connsiteX643" fmla="*/ 5931 w 9892"/>
                <a:gd name="connsiteY643" fmla="*/ 8599 h 10000"/>
                <a:gd name="connsiteX644" fmla="*/ 5931 w 9892"/>
                <a:gd name="connsiteY644" fmla="*/ 8630 h 10000"/>
                <a:gd name="connsiteX645" fmla="*/ 5994 w 9892"/>
                <a:gd name="connsiteY645" fmla="*/ 8630 h 10000"/>
                <a:gd name="connsiteX646" fmla="*/ 5994 w 9892"/>
                <a:gd name="connsiteY646" fmla="*/ 8662 h 10000"/>
                <a:gd name="connsiteX647" fmla="*/ 6072 w 9892"/>
                <a:gd name="connsiteY647" fmla="*/ 8662 h 10000"/>
                <a:gd name="connsiteX648" fmla="*/ 6072 w 9892"/>
                <a:gd name="connsiteY648" fmla="*/ 8693 h 10000"/>
                <a:gd name="connsiteX649" fmla="*/ 6118 w 9892"/>
                <a:gd name="connsiteY649" fmla="*/ 8693 h 10000"/>
                <a:gd name="connsiteX650" fmla="*/ 6118 w 9892"/>
                <a:gd name="connsiteY650" fmla="*/ 8693 h 10000"/>
                <a:gd name="connsiteX651" fmla="*/ 6190 w 9892"/>
                <a:gd name="connsiteY651" fmla="*/ 8693 h 10000"/>
                <a:gd name="connsiteX652" fmla="*/ 6206 w 9892"/>
                <a:gd name="connsiteY652" fmla="*/ 8693 h 10000"/>
                <a:gd name="connsiteX653" fmla="*/ 6206 w 9892"/>
                <a:gd name="connsiteY653" fmla="*/ 8714 h 10000"/>
                <a:gd name="connsiteX654" fmla="*/ 6213 w 9892"/>
                <a:gd name="connsiteY654" fmla="*/ 8714 h 10000"/>
                <a:gd name="connsiteX655" fmla="*/ 6213 w 9892"/>
                <a:gd name="connsiteY655" fmla="*/ 8736 h 10000"/>
                <a:gd name="connsiteX656" fmla="*/ 6223 w 9892"/>
                <a:gd name="connsiteY656" fmla="*/ 8736 h 10000"/>
                <a:gd name="connsiteX657" fmla="*/ 6223 w 9892"/>
                <a:gd name="connsiteY657" fmla="*/ 8736 h 10000"/>
                <a:gd name="connsiteX658" fmla="*/ 6269 w 9892"/>
                <a:gd name="connsiteY658" fmla="*/ 8736 h 10000"/>
                <a:gd name="connsiteX659" fmla="*/ 6275 w 9892"/>
                <a:gd name="connsiteY659" fmla="*/ 8736 h 10000"/>
                <a:gd name="connsiteX660" fmla="*/ 6275 w 9892"/>
                <a:gd name="connsiteY660" fmla="*/ 8746 h 10000"/>
                <a:gd name="connsiteX661" fmla="*/ 6292 w 9892"/>
                <a:gd name="connsiteY661" fmla="*/ 8746 h 10000"/>
                <a:gd name="connsiteX662" fmla="*/ 6292 w 9892"/>
                <a:gd name="connsiteY662" fmla="*/ 8778 h 10000"/>
                <a:gd name="connsiteX663" fmla="*/ 6298 w 9892"/>
                <a:gd name="connsiteY663" fmla="*/ 8778 h 10000"/>
                <a:gd name="connsiteX664" fmla="*/ 6298 w 9892"/>
                <a:gd name="connsiteY664" fmla="*/ 8778 h 10000"/>
                <a:gd name="connsiteX665" fmla="*/ 6432 w 9892"/>
                <a:gd name="connsiteY665" fmla="*/ 8778 h 10000"/>
                <a:gd name="connsiteX666" fmla="*/ 6449 w 9892"/>
                <a:gd name="connsiteY666" fmla="*/ 8778 h 10000"/>
                <a:gd name="connsiteX667" fmla="*/ 6449 w 9892"/>
                <a:gd name="connsiteY667" fmla="*/ 8799 h 10000"/>
                <a:gd name="connsiteX668" fmla="*/ 6462 w 9892"/>
                <a:gd name="connsiteY668" fmla="*/ 8799 h 10000"/>
                <a:gd name="connsiteX669" fmla="*/ 6462 w 9892"/>
                <a:gd name="connsiteY669" fmla="*/ 8820 h 10000"/>
                <a:gd name="connsiteX670" fmla="*/ 6472 w 9892"/>
                <a:gd name="connsiteY670" fmla="*/ 8820 h 10000"/>
                <a:gd name="connsiteX671" fmla="*/ 6472 w 9892"/>
                <a:gd name="connsiteY671" fmla="*/ 8820 h 10000"/>
                <a:gd name="connsiteX672" fmla="*/ 6669 w 9892"/>
                <a:gd name="connsiteY672" fmla="*/ 8820 h 10000"/>
                <a:gd name="connsiteX673" fmla="*/ 6676 w 9892"/>
                <a:gd name="connsiteY673" fmla="*/ 8820 h 10000"/>
                <a:gd name="connsiteX674" fmla="*/ 6676 w 9892"/>
                <a:gd name="connsiteY674" fmla="*/ 8883 h 10000"/>
                <a:gd name="connsiteX675" fmla="*/ 6732 w 9892"/>
                <a:gd name="connsiteY675" fmla="*/ 8883 h 10000"/>
                <a:gd name="connsiteX676" fmla="*/ 6732 w 9892"/>
                <a:gd name="connsiteY676" fmla="*/ 8936 h 10000"/>
                <a:gd name="connsiteX677" fmla="*/ 6738 w 9892"/>
                <a:gd name="connsiteY677" fmla="*/ 8936 h 10000"/>
                <a:gd name="connsiteX678" fmla="*/ 6738 w 9892"/>
                <a:gd name="connsiteY678" fmla="*/ 8936 h 10000"/>
                <a:gd name="connsiteX679" fmla="*/ 6964 w 9892"/>
                <a:gd name="connsiteY679" fmla="*/ 8936 h 10000"/>
                <a:gd name="connsiteX680" fmla="*/ 6974 w 9892"/>
                <a:gd name="connsiteY680" fmla="*/ 8936 h 10000"/>
                <a:gd name="connsiteX681" fmla="*/ 6974 w 9892"/>
                <a:gd name="connsiteY681" fmla="*/ 8967 h 10000"/>
                <a:gd name="connsiteX682" fmla="*/ 6980 w 9892"/>
                <a:gd name="connsiteY682" fmla="*/ 8967 h 10000"/>
                <a:gd name="connsiteX683" fmla="*/ 6980 w 9892"/>
                <a:gd name="connsiteY683" fmla="*/ 8967 h 10000"/>
                <a:gd name="connsiteX684" fmla="*/ 7128 w 9892"/>
                <a:gd name="connsiteY684" fmla="*/ 8967 h 10000"/>
                <a:gd name="connsiteX685" fmla="*/ 7167 w 9892"/>
                <a:gd name="connsiteY685" fmla="*/ 8967 h 10000"/>
                <a:gd name="connsiteX686" fmla="*/ 7167 w 9892"/>
                <a:gd name="connsiteY686" fmla="*/ 8999 h 10000"/>
                <a:gd name="connsiteX687" fmla="*/ 7292 w 9892"/>
                <a:gd name="connsiteY687" fmla="*/ 8999 h 10000"/>
                <a:gd name="connsiteX688" fmla="*/ 7292 w 9892"/>
                <a:gd name="connsiteY688" fmla="*/ 9041 h 10000"/>
                <a:gd name="connsiteX689" fmla="*/ 7459 w 9892"/>
                <a:gd name="connsiteY689" fmla="*/ 9041 h 10000"/>
                <a:gd name="connsiteX690" fmla="*/ 7459 w 9892"/>
                <a:gd name="connsiteY690" fmla="*/ 9073 h 10000"/>
                <a:gd name="connsiteX691" fmla="*/ 7551 w 9892"/>
                <a:gd name="connsiteY691" fmla="*/ 9073 h 10000"/>
                <a:gd name="connsiteX692" fmla="*/ 7551 w 9892"/>
                <a:gd name="connsiteY692" fmla="*/ 9104 h 10000"/>
                <a:gd name="connsiteX693" fmla="*/ 7574 w 9892"/>
                <a:gd name="connsiteY693" fmla="*/ 9104 h 10000"/>
                <a:gd name="connsiteX694" fmla="*/ 7574 w 9892"/>
                <a:gd name="connsiteY694" fmla="*/ 9136 h 10000"/>
                <a:gd name="connsiteX695" fmla="*/ 7601 w 9892"/>
                <a:gd name="connsiteY695" fmla="*/ 9136 h 10000"/>
                <a:gd name="connsiteX696" fmla="*/ 7601 w 9892"/>
                <a:gd name="connsiteY696" fmla="*/ 9168 h 10000"/>
                <a:gd name="connsiteX697" fmla="*/ 7663 w 9892"/>
                <a:gd name="connsiteY697" fmla="*/ 9168 h 10000"/>
                <a:gd name="connsiteX698" fmla="*/ 7663 w 9892"/>
                <a:gd name="connsiteY698" fmla="*/ 9210 h 10000"/>
                <a:gd name="connsiteX699" fmla="*/ 7764 w 9892"/>
                <a:gd name="connsiteY699" fmla="*/ 9210 h 10000"/>
                <a:gd name="connsiteX700" fmla="*/ 7764 w 9892"/>
                <a:gd name="connsiteY700" fmla="*/ 9241 h 10000"/>
                <a:gd name="connsiteX701" fmla="*/ 7794 w 9892"/>
                <a:gd name="connsiteY701" fmla="*/ 9241 h 10000"/>
                <a:gd name="connsiteX702" fmla="*/ 7794 w 9892"/>
                <a:gd name="connsiteY702" fmla="*/ 9273 h 10000"/>
                <a:gd name="connsiteX703" fmla="*/ 7905 w 9892"/>
                <a:gd name="connsiteY703" fmla="*/ 9273 h 10000"/>
                <a:gd name="connsiteX704" fmla="*/ 7905 w 9892"/>
                <a:gd name="connsiteY704" fmla="*/ 9347 h 10000"/>
                <a:gd name="connsiteX705" fmla="*/ 7980 w 9892"/>
                <a:gd name="connsiteY705" fmla="*/ 9347 h 10000"/>
                <a:gd name="connsiteX706" fmla="*/ 7980 w 9892"/>
                <a:gd name="connsiteY706" fmla="*/ 9378 h 10000"/>
                <a:gd name="connsiteX707" fmla="*/ 8075 w 9892"/>
                <a:gd name="connsiteY707" fmla="*/ 9378 h 10000"/>
                <a:gd name="connsiteX708" fmla="*/ 8075 w 9892"/>
                <a:gd name="connsiteY708" fmla="*/ 9410 h 10000"/>
                <a:gd name="connsiteX709" fmla="*/ 8082 w 9892"/>
                <a:gd name="connsiteY709" fmla="*/ 9410 h 10000"/>
                <a:gd name="connsiteX710" fmla="*/ 8082 w 9892"/>
                <a:gd name="connsiteY710" fmla="*/ 9442 h 10000"/>
                <a:gd name="connsiteX711" fmla="*/ 8098 w 9892"/>
                <a:gd name="connsiteY711" fmla="*/ 9442 h 10000"/>
                <a:gd name="connsiteX712" fmla="*/ 8098 w 9892"/>
                <a:gd name="connsiteY712" fmla="*/ 9473 h 10000"/>
                <a:gd name="connsiteX713" fmla="*/ 8138 w 9892"/>
                <a:gd name="connsiteY713" fmla="*/ 9473 h 10000"/>
                <a:gd name="connsiteX714" fmla="*/ 8138 w 9892"/>
                <a:gd name="connsiteY714" fmla="*/ 9515 h 10000"/>
                <a:gd name="connsiteX715" fmla="*/ 8223 w 9892"/>
                <a:gd name="connsiteY715" fmla="*/ 9515 h 10000"/>
                <a:gd name="connsiteX716" fmla="*/ 8223 w 9892"/>
                <a:gd name="connsiteY716" fmla="*/ 9547 h 10000"/>
                <a:gd name="connsiteX717" fmla="*/ 8413 w 9892"/>
                <a:gd name="connsiteY717" fmla="*/ 9547 h 10000"/>
                <a:gd name="connsiteX718" fmla="*/ 8413 w 9892"/>
                <a:gd name="connsiteY718" fmla="*/ 9579 h 10000"/>
                <a:gd name="connsiteX719" fmla="*/ 8538 w 9892"/>
                <a:gd name="connsiteY719" fmla="*/ 9579 h 10000"/>
                <a:gd name="connsiteX720" fmla="*/ 8538 w 9892"/>
                <a:gd name="connsiteY720" fmla="*/ 9610 h 10000"/>
                <a:gd name="connsiteX721" fmla="*/ 8849 w 9892"/>
                <a:gd name="connsiteY721" fmla="*/ 9610 h 10000"/>
                <a:gd name="connsiteX722" fmla="*/ 8849 w 9892"/>
                <a:gd name="connsiteY722" fmla="*/ 9652 h 10000"/>
                <a:gd name="connsiteX723" fmla="*/ 8872 w 9892"/>
                <a:gd name="connsiteY723" fmla="*/ 9652 h 10000"/>
                <a:gd name="connsiteX724" fmla="*/ 8872 w 9892"/>
                <a:gd name="connsiteY724" fmla="*/ 9684 h 10000"/>
                <a:gd name="connsiteX725" fmla="*/ 9115 w 9892"/>
                <a:gd name="connsiteY725" fmla="*/ 9684 h 10000"/>
                <a:gd name="connsiteX726" fmla="*/ 9115 w 9892"/>
                <a:gd name="connsiteY726" fmla="*/ 9715 h 10000"/>
                <a:gd name="connsiteX727" fmla="*/ 9148 w 9892"/>
                <a:gd name="connsiteY727" fmla="*/ 9715 h 10000"/>
                <a:gd name="connsiteX728" fmla="*/ 9148 w 9892"/>
                <a:gd name="connsiteY728" fmla="*/ 9800 h 10000"/>
                <a:gd name="connsiteX729" fmla="*/ 9216 w 9892"/>
                <a:gd name="connsiteY729" fmla="*/ 9800 h 10000"/>
                <a:gd name="connsiteX730" fmla="*/ 9216 w 9892"/>
                <a:gd name="connsiteY730" fmla="*/ 9831 h 10000"/>
                <a:gd name="connsiteX731" fmla="*/ 9249 w 9892"/>
                <a:gd name="connsiteY731" fmla="*/ 9831 h 10000"/>
                <a:gd name="connsiteX732" fmla="*/ 9249 w 9892"/>
                <a:gd name="connsiteY732" fmla="*/ 9874 h 10000"/>
                <a:gd name="connsiteX733" fmla="*/ 9256 w 9892"/>
                <a:gd name="connsiteY733" fmla="*/ 9874 h 10000"/>
                <a:gd name="connsiteX734" fmla="*/ 9256 w 9892"/>
                <a:gd name="connsiteY734" fmla="*/ 9874 h 10000"/>
                <a:gd name="connsiteX735" fmla="*/ 9617 w 9892"/>
                <a:gd name="connsiteY735" fmla="*/ 9874 h 10000"/>
                <a:gd name="connsiteX736" fmla="*/ 9633 w 9892"/>
                <a:gd name="connsiteY736" fmla="*/ 9874 h 10000"/>
                <a:gd name="connsiteX737" fmla="*/ 9633 w 9892"/>
                <a:gd name="connsiteY737" fmla="*/ 9905 h 10000"/>
                <a:gd name="connsiteX738" fmla="*/ 9640 w 9892"/>
                <a:gd name="connsiteY738" fmla="*/ 9905 h 10000"/>
                <a:gd name="connsiteX739" fmla="*/ 9640 w 9892"/>
                <a:gd name="connsiteY739" fmla="*/ 9905 h 10000"/>
                <a:gd name="connsiteX740" fmla="*/ 9813 w 9892"/>
                <a:gd name="connsiteY740" fmla="*/ 9905 h 10000"/>
                <a:gd name="connsiteX741" fmla="*/ 9830 w 9892"/>
                <a:gd name="connsiteY741" fmla="*/ 9905 h 10000"/>
                <a:gd name="connsiteX742" fmla="*/ 9830 w 9892"/>
                <a:gd name="connsiteY742" fmla="*/ 9958 h 10000"/>
                <a:gd name="connsiteX743" fmla="*/ 9876 w 9892"/>
                <a:gd name="connsiteY743" fmla="*/ 9958 h 10000"/>
                <a:gd name="connsiteX744" fmla="*/ 9876 w 9892"/>
                <a:gd name="connsiteY744" fmla="*/ 10000 h 10000"/>
                <a:gd name="connsiteX745" fmla="*/ 9892 w 9892"/>
                <a:gd name="connsiteY745" fmla="*/ 10000 h 10000"/>
                <a:gd name="connsiteX746" fmla="*/ 9892 w 9892"/>
                <a:gd name="connsiteY746" fmla="*/ 10000 h 10000"/>
                <a:gd name="connsiteX0" fmla="*/ 0 w 10000"/>
                <a:gd name="connsiteY0" fmla="*/ 0 h 10000"/>
                <a:gd name="connsiteX1" fmla="*/ 89 w 10000"/>
                <a:gd name="connsiteY1" fmla="*/ 0 h 10000"/>
                <a:gd name="connsiteX2" fmla="*/ 89 w 10000"/>
                <a:gd name="connsiteY2" fmla="*/ 21 h 10000"/>
                <a:gd name="connsiteX3" fmla="*/ 103 w 10000"/>
                <a:gd name="connsiteY3" fmla="*/ 21 h 10000"/>
                <a:gd name="connsiteX4" fmla="*/ 103 w 10000"/>
                <a:gd name="connsiteY4" fmla="*/ 74 h 10000"/>
                <a:gd name="connsiteX5" fmla="*/ 112 w 10000"/>
                <a:gd name="connsiteY5" fmla="*/ 74 h 10000"/>
                <a:gd name="connsiteX6" fmla="*/ 112 w 10000"/>
                <a:gd name="connsiteY6" fmla="*/ 84 h 10000"/>
                <a:gd name="connsiteX7" fmla="*/ 119 w 10000"/>
                <a:gd name="connsiteY7" fmla="*/ 84 h 10000"/>
                <a:gd name="connsiteX8" fmla="*/ 119 w 10000"/>
                <a:gd name="connsiteY8" fmla="*/ 105 h 10000"/>
                <a:gd name="connsiteX9" fmla="*/ 129 w 10000"/>
                <a:gd name="connsiteY9" fmla="*/ 105 h 10000"/>
                <a:gd name="connsiteX10" fmla="*/ 129 w 10000"/>
                <a:gd name="connsiteY10" fmla="*/ 126 h 10000"/>
                <a:gd name="connsiteX11" fmla="*/ 143 w 10000"/>
                <a:gd name="connsiteY11" fmla="*/ 126 h 10000"/>
                <a:gd name="connsiteX12" fmla="*/ 143 w 10000"/>
                <a:gd name="connsiteY12" fmla="*/ 137 h 10000"/>
                <a:gd name="connsiteX13" fmla="*/ 153 w 10000"/>
                <a:gd name="connsiteY13" fmla="*/ 137 h 10000"/>
                <a:gd name="connsiteX14" fmla="*/ 153 w 10000"/>
                <a:gd name="connsiteY14" fmla="*/ 158 h 10000"/>
                <a:gd name="connsiteX15" fmla="*/ 159 w 10000"/>
                <a:gd name="connsiteY15" fmla="*/ 158 h 10000"/>
                <a:gd name="connsiteX16" fmla="*/ 159 w 10000"/>
                <a:gd name="connsiteY16" fmla="*/ 190 h 10000"/>
                <a:gd name="connsiteX17" fmla="*/ 166 w 10000"/>
                <a:gd name="connsiteY17" fmla="*/ 190 h 10000"/>
                <a:gd name="connsiteX18" fmla="*/ 166 w 10000"/>
                <a:gd name="connsiteY18" fmla="*/ 211 h 10000"/>
                <a:gd name="connsiteX19" fmla="*/ 182 w 10000"/>
                <a:gd name="connsiteY19" fmla="*/ 211 h 10000"/>
                <a:gd name="connsiteX20" fmla="*/ 182 w 10000"/>
                <a:gd name="connsiteY20" fmla="*/ 221 h 10000"/>
                <a:gd name="connsiteX21" fmla="*/ 215 w 10000"/>
                <a:gd name="connsiteY21" fmla="*/ 221 h 10000"/>
                <a:gd name="connsiteX22" fmla="*/ 215 w 10000"/>
                <a:gd name="connsiteY22" fmla="*/ 242 h 10000"/>
                <a:gd name="connsiteX23" fmla="*/ 239 w 10000"/>
                <a:gd name="connsiteY23" fmla="*/ 242 h 10000"/>
                <a:gd name="connsiteX24" fmla="*/ 239 w 10000"/>
                <a:gd name="connsiteY24" fmla="*/ 263 h 10000"/>
                <a:gd name="connsiteX25" fmla="*/ 245 w 10000"/>
                <a:gd name="connsiteY25" fmla="*/ 263 h 10000"/>
                <a:gd name="connsiteX26" fmla="*/ 245 w 10000"/>
                <a:gd name="connsiteY26" fmla="*/ 274 h 10000"/>
                <a:gd name="connsiteX27" fmla="*/ 255 w 10000"/>
                <a:gd name="connsiteY27" fmla="*/ 274 h 10000"/>
                <a:gd name="connsiteX28" fmla="*/ 255 w 10000"/>
                <a:gd name="connsiteY28" fmla="*/ 306 h 10000"/>
                <a:gd name="connsiteX29" fmla="*/ 278 w 10000"/>
                <a:gd name="connsiteY29" fmla="*/ 306 h 10000"/>
                <a:gd name="connsiteX30" fmla="*/ 278 w 10000"/>
                <a:gd name="connsiteY30" fmla="*/ 327 h 10000"/>
                <a:gd name="connsiteX31" fmla="*/ 295 w 10000"/>
                <a:gd name="connsiteY31" fmla="*/ 327 h 10000"/>
                <a:gd name="connsiteX32" fmla="*/ 295 w 10000"/>
                <a:gd name="connsiteY32" fmla="*/ 348 h 10000"/>
                <a:gd name="connsiteX33" fmla="*/ 308 w 10000"/>
                <a:gd name="connsiteY33" fmla="*/ 348 h 10000"/>
                <a:gd name="connsiteX34" fmla="*/ 308 w 10000"/>
                <a:gd name="connsiteY34" fmla="*/ 358 h 10000"/>
                <a:gd name="connsiteX35" fmla="*/ 317 w 10000"/>
                <a:gd name="connsiteY35" fmla="*/ 358 h 10000"/>
                <a:gd name="connsiteX36" fmla="*/ 317 w 10000"/>
                <a:gd name="connsiteY36" fmla="*/ 379 h 10000"/>
                <a:gd name="connsiteX37" fmla="*/ 341 w 10000"/>
                <a:gd name="connsiteY37" fmla="*/ 379 h 10000"/>
                <a:gd name="connsiteX38" fmla="*/ 341 w 10000"/>
                <a:gd name="connsiteY38" fmla="*/ 411 h 10000"/>
                <a:gd name="connsiteX39" fmla="*/ 364 w 10000"/>
                <a:gd name="connsiteY39" fmla="*/ 411 h 10000"/>
                <a:gd name="connsiteX40" fmla="*/ 364 w 10000"/>
                <a:gd name="connsiteY40" fmla="*/ 443 h 10000"/>
                <a:gd name="connsiteX41" fmla="*/ 374 w 10000"/>
                <a:gd name="connsiteY41" fmla="*/ 443 h 10000"/>
                <a:gd name="connsiteX42" fmla="*/ 374 w 10000"/>
                <a:gd name="connsiteY42" fmla="*/ 485 h 10000"/>
                <a:gd name="connsiteX43" fmla="*/ 387 w 10000"/>
                <a:gd name="connsiteY43" fmla="*/ 485 h 10000"/>
                <a:gd name="connsiteX44" fmla="*/ 387 w 10000"/>
                <a:gd name="connsiteY44" fmla="*/ 495 h 10000"/>
                <a:gd name="connsiteX45" fmla="*/ 410 w 10000"/>
                <a:gd name="connsiteY45" fmla="*/ 495 h 10000"/>
                <a:gd name="connsiteX46" fmla="*/ 410 w 10000"/>
                <a:gd name="connsiteY46" fmla="*/ 516 h 10000"/>
                <a:gd name="connsiteX47" fmla="*/ 428 w 10000"/>
                <a:gd name="connsiteY47" fmla="*/ 516 h 10000"/>
                <a:gd name="connsiteX48" fmla="*/ 428 w 10000"/>
                <a:gd name="connsiteY48" fmla="*/ 580 h 10000"/>
                <a:gd name="connsiteX49" fmla="*/ 437 w 10000"/>
                <a:gd name="connsiteY49" fmla="*/ 580 h 10000"/>
                <a:gd name="connsiteX50" fmla="*/ 437 w 10000"/>
                <a:gd name="connsiteY50" fmla="*/ 601 h 10000"/>
                <a:gd name="connsiteX51" fmla="*/ 460 w 10000"/>
                <a:gd name="connsiteY51" fmla="*/ 601 h 10000"/>
                <a:gd name="connsiteX52" fmla="*/ 460 w 10000"/>
                <a:gd name="connsiteY52" fmla="*/ 611 h 10000"/>
                <a:gd name="connsiteX53" fmla="*/ 483 w 10000"/>
                <a:gd name="connsiteY53" fmla="*/ 611 h 10000"/>
                <a:gd name="connsiteX54" fmla="*/ 483 w 10000"/>
                <a:gd name="connsiteY54" fmla="*/ 632 h 10000"/>
                <a:gd name="connsiteX55" fmla="*/ 500 w 10000"/>
                <a:gd name="connsiteY55" fmla="*/ 632 h 10000"/>
                <a:gd name="connsiteX56" fmla="*/ 500 w 10000"/>
                <a:gd name="connsiteY56" fmla="*/ 653 h 10000"/>
                <a:gd name="connsiteX57" fmla="*/ 507 w 10000"/>
                <a:gd name="connsiteY57" fmla="*/ 653 h 10000"/>
                <a:gd name="connsiteX58" fmla="*/ 507 w 10000"/>
                <a:gd name="connsiteY58" fmla="*/ 664 h 10000"/>
                <a:gd name="connsiteX59" fmla="*/ 547 w 10000"/>
                <a:gd name="connsiteY59" fmla="*/ 664 h 10000"/>
                <a:gd name="connsiteX60" fmla="*/ 547 w 10000"/>
                <a:gd name="connsiteY60" fmla="*/ 685 h 10000"/>
                <a:gd name="connsiteX61" fmla="*/ 554 w 10000"/>
                <a:gd name="connsiteY61" fmla="*/ 685 h 10000"/>
                <a:gd name="connsiteX62" fmla="*/ 554 w 10000"/>
                <a:gd name="connsiteY62" fmla="*/ 695 h 10000"/>
                <a:gd name="connsiteX63" fmla="*/ 564 w 10000"/>
                <a:gd name="connsiteY63" fmla="*/ 695 h 10000"/>
                <a:gd name="connsiteX64" fmla="*/ 564 w 10000"/>
                <a:gd name="connsiteY64" fmla="*/ 738 h 10000"/>
                <a:gd name="connsiteX65" fmla="*/ 580 w 10000"/>
                <a:gd name="connsiteY65" fmla="*/ 738 h 10000"/>
                <a:gd name="connsiteX66" fmla="*/ 580 w 10000"/>
                <a:gd name="connsiteY66" fmla="*/ 748 h 10000"/>
                <a:gd name="connsiteX67" fmla="*/ 604 w 10000"/>
                <a:gd name="connsiteY67" fmla="*/ 748 h 10000"/>
                <a:gd name="connsiteX68" fmla="*/ 604 w 10000"/>
                <a:gd name="connsiteY68" fmla="*/ 801 h 10000"/>
                <a:gd name="connsiteX69" fmla="*/ 611 w 10000"/>
                <a:gd name="connsiteY69" fmla="*/ 801 h 10000"/>
                <a:gd name="connsiteX70" fmla="*/ 611 w 10000"/>
                <a:gd name="connsiteY70" fmla="*/ 822 h 10000"/>
                <a:gd name="connsiteX71" fmla="*/ 617 w 10000"/>
                <a:gd name="connsiteY71" fmla="*/ 822 h 10000"/>
                <a:gd name="connsiteX72" fmla="*/ 617 w 10000"/>
                <a:gd name="connsiteY72" fmla="*/ 854 h 10000"/>
                <a:gd name="connsiteX73" fmla="*/ 627 w 10000"/>
                <a:gd name="connsiteY73" fmla="*/ 854 h 10000"/>
                <a:gd name="connsiteX74" fmla="*/ 627 w 10000"/>
                <a:gd name="connsiteY74" fmla="*/ 885 h 10000"/>
                <a:gd name="connsiteX75" fmla="*/ 634 w 10000"/>
                <a:gd name="connsiteY75" fmla="*/ 885 h 10000"/>
                <a:gd name="connsiteX76" fmla="*/ 634 w 10000"/>
                <a:gd name="connsiteY76" fmla="*/ 959 h 10000"/>
                <a:gd name="connsiteX77" fmla="*/ 643 w 10000"/>
                <a:gd name="connsiteY77" fmla="*/ 959 h 10000"/>
                <a:gd name="connsiteX78" fmla="*/ 643 w 10000"/>
                <a:gd name="connsiteY78" fmla="*/ 1022 h 10000"/>
                <a:gd name="connsiteX79" fmla="*/ 657 w 10000"/>
                <a:gd name="connsiteY79" fmla="*/ 1022 h 10000"/>
                <a:gd name="connsiteX80" fmla="*/ 657 w 10000"/>
                <a:gd name="connsiteY80" fmla="*/ 1075 h 10000"/>
                <a:gd name="connsiteX81" fmla="*/ 673 w 10000"/>
                <a:gd name="connsiteY81" fmla="*/ 1075 h 10000"/>
                <a:gd name="connsiteX82" fmla="*/ 673 w 10000"/>
                <a:gd name="connsiteY82" fmla="*/ 1096 h 10000"/>
                <a:gd name="connsiteX83" fmla="*/ 683 w 10000"/>
                <a:gd name="connsiteY83" fmla="*/ 1096 h 10000"/>
                <a:gd name="connsiteX84" fmla="*/ 683 w 10000"/>
                <a:gd name="connsiteY84" fmla="*/ 1128 h 10000"/>
                <a:gd name="connsiteX85" fmla="*/ 689 w 10000"/>
                <a:gd name="connsiteY85" fmla="*/ 1128 h 10000"/>
                <a:gd name="connsiteX86" fmla="*/ 689 w 10000"/>
                <a:gd name="connsiteY86" fmla="*/ 1138 h 10000"/>
                <a:gd name="connsiteX87" fmla="*/ 707 w 10000"/>
                <a:gd name="connsiteY87" fmla="*/ 1138 h 10000"/>
                <a:gd name="connsiteX88" fmla="*/ 707 w 10000"/>
                <a:gd name="connsiteY88" fmla="*/ 1159 h 10000"/>
                <a:gd name="connsiteX89" fmla="*/ 723 w 10000"/>
                <a:gd name="connsiteY89" fmla="*/ 1159 h 10000"/>
                <a:gd name="connsiteX90" fmla="*/ 723 w 10000"/>
                <a:gd name="connsiteY90" fmla="*/ 1222 h 10000"/>
                <a:gd name="connsiteX91" fmla="*/ 736 w 10000"/>
                <a:gd name="connsiteY91" fmla="*/ 1222 h 10000"/>
                <a:gd name="connsiteX92" fmla="*/ 736 w 10000"/>
                <a:gd name="connsiteY92" fmla="*/ 1264 h 10000"/>
                <a:gd name="connsiteX93" fmla="*/ 759 w 10000"/>
                <a:gd name="connsiteY93" fmla="*/ 1264 h 10000"/>
                <a:gd name="connsiteX94" fmla="*/ 759 w 10000"/>
                <a:gd name="connsiteY94" fmla="*/ 1296 h 10000"/>
                <a:gd name="connsiteX95" fmla="*/ 769 w 10000"/>
                <a:gd name="connsiteY95" fmla="*/ 1296 h 10000"/>
                <a:gd name="connsiteX96" fmla="*/ 769 w 10000"/>
                <a:gd name="connsiteY96" fmla="*/ 1328 h 10000"/>
                <a:gd name="connsiteX97" fmla="*/ 799 w 10000"/>
                <a:gd name="connsiteY97" fmla="*/ 1328 h 10000"/>
                <a:gd name="connsiteX98" fmla="*/ 799 w 10000"/>
                <a:gd name="connsiteY98" fmla="*/ 1359 h 10000"/>
                <a:gd name="connsiteX99" fmla="*/ 809 w 10000"/>
                <a:gd name="connsiteY99" fmla="*/ 1359 h 10000"/>
                <a:gd name="connsiteX100" fmla="*/ 809 w 10000"/>
                <a:gd name="connsiteY100" fmla="*/ 1401 h 10000"/>
                <a:gd name="connsiteX101" fmla="*/ 816 w 10000"/>
                <a:gd name="connsiteY101" fmla="*/ 1401 h 10000"/>
                <a:gd name="connsiteX102" fmla="*/ 816 w 10000"/>
                <a:gd name="connsiteY102" fmla="*/ 1433 h 10000"/>
                <a:gd name="connsiteX103" fmla="*/ 826 w 10000"/>
                <a:gd name="connsiteY103" fmla="*/ 1433 h 10000"/>
                <a:gd name="connsiteX104" fmla="*/ 826 w 10000"/>
                <a:gd name="connsiteY104" fmla="*/ 1465 h 10000"/>
                <a:gd name="connsiteX105" fmla="*/ 839 w 10000"/>
                <a:gd name="connsiteY105" fmla="*/ 1465 h 10000"/>
                <a:gd name="connsiteX106" fmla="*/ 839 w 10000"/>
                <a:gd name="connsiteY106" fmla="*/ 1486 h 10000"/>
                <a:gd name="connsiteX107" fmla="*/ 862 w 10000"/>
                <a:gd name="connsiteY107" fmla="*/ 1486 h 10000"/>
                <a:gd name="connsiteX108" fmla="*/ 862 w 10000"/>
                <a:gd name="connsiteY108" fmla="*/ 1549 h 10000"/>
                <a:gd name="connsiteX109" fmla="*/ 871 w 10000"/>
                <a:gd name="connsiteY109" fmla="*/ 1549 h 10000"/>
                <a:gd name="connsiteX110" fmla="*/ 871 w 10000"/>
                <a:gd name="connsiteY110" fmla="*/ 1570 h 10000"/>
                <a:gd name="connsiteX111" fmla="*/ 878 w 10000"/>
                <a:gd name="connsiteY111" fmla="*/ 1570 h 10000"/>
                <a:gd name="connsiteX112" fmla="*/ 878 w 10000"/>
                <a:gd name="connsiteY112" fmla="*/ 1612 h 10000"/>
                <a:gd name="connsiteX113" fmla="*/ 889 w 10000"/>
                <a:gd name="connsiteY113" fmla="*/ 1612 h 10000"/>
                <a:gd name="connsiteX114" fmla="*/ 889 w 10000"/>
                <a:gd name="connsiteY114" fmla="*/ 1633 h 10000"/>
                <a:gd name="connsiteX115" fmla="*/ 912 w 10000"/>
                <a:gd name="connsiteY115" fmla="*/ 1633 h 10000"/>
                <a:gd name="connsiteX116" fmla="*/ 912 w 10000"/>
                <a:gd name="connsiteY116" fmla="*/ 1686 h 10000"/>
                <a:gd name="connsiteX117" fmla="*/ 918 w 10000"/>
                <a:gd name="connsiteY117" fmla="*/ 1686 h 10000"/>
                <a:gd name="connsiteX118" fmla="*/ 918 w 10000"/>
                <a:gd name="connsiteY118" fmla="*/ 1718 h 10000"/>
                <a:gd name="connsiteX119" fmla="*/ 941 w 10000"/>
                <a:gd name="connsiteY119" fmla="*/ 1718 h 10000"/>
                <a:gd name="connsiteX120" fmla="*/ 941 w 10000"/>
                <a:gd name="connsiteY120" fmla="*/ 1739 h 10000"/>
                <a:gd name="connsiteX121" fmla="*/ 951 w 10000"/>
                <a:gd name="connsiteY121" fmla="*/ 1739 h 10000"/>
                <a:gd name="connsiteX122" fmla="*/ 951 w 10000"/>
                <a:gd name="connsiteY122" fmla="*/ 1770 h 10000"/>
                <a:gd name="connsiteX123" fmla="*/ 958 w 10000"/>
                <a:gd name="connsiteY123" fmla="*/ 1770 h 10000"/>
                <a:gd name="connsiteX124" fmla="*/ 958 w 10000"/>
                <a:gd name="connsiteY124" fmla="*/ 1791 h 10000"/>
                <a:gd name="connsiteX125" fmla="*/ 975 w 10000"/>
                <a:gd name="connsiteY125" fmla="*/ 1791 h 10000"/>
                <a:gd name="connsiteX126" fmla="*/ 975 w 10000"/>
                <a:gd name="connsiteY126" fmla="*/ 1823 h 10000"/>
                <a:gd name="connsiteX127" fmla="*/ 998 w 10000"/>
                <a:gd name="connsiteY127" fmla="*/ 1823 h 10000"/>
                <a:gd name="connsiteX128" fmla="*/ 998 w 10000"/>
                <a:gd name="connsiteY128" fmla="*/ 1855 h 10000"/>
                <a:gd name="connsiteX129" fmla="*/ 1004 w 10000"/>
                <a:gd name="connsiteY129" fmla="*/ 1855 h 10000"/>
                <a:gd name="connsiteX130" fmla="*/ 1004 w 10000"/>
                <a:gd name="connsiteY130" fmla="*/ 1876 h 10000"/>
                <a:gd name="connsiteX131" fmla="*/ 1014 w 10000"/>
                <a:gd name="connsiteY131" fmla="*/ 1876 h 10000"/>
                <a:gd name="connsiteX132" fmla="*/ 1014 w 10000"/>
                <a:gd name="connsiteY132" fmla="*/ 1907 h 10000"/>
                <a:gd name="connsiteX133" fmla="*/ 1021 w 10000"/>
                <a:gd name="connsiteY133" fmla="*/ 1907 h 10000"/>
                <a:gd name="connsiteX134" fmla="*/ 1021 w 10000"/>
                <a:gd name="connsiteY134" fmla="*/ 1918 h 10000"/>
                <a:gd name="connsiteX135" fmla="*/ 1037 w 10000"/>
                <a:gd name="connsiteY135" fmla="*/ 1918 h 10000"/>
                <a:gd name="connsiteX136" fmla="*/ 1037 w 10000"/>
                <a:gd name="connsiteY136" fmla="*/ 1939 h 10000"/>
                <a:gd name="connsiteX137" fmla="*/ 1044 w 10000"/>
                <a:gd name="connsiteY137" fmla="*/ 1939 h 10000"/>
                <a:gd name="connsiteX138" fmla="*/ 1044 w 10000"/>
                <a:gd name="connsiteY138" fmla="*/ 1960 h 10000"/>
                <a:gd name="connsiteX139" fmla="*/ 1078 w 10000"/>
                <a:gd name="connsiteY139" fmla="*/ 1960 h 10000"/>
                <a:gd name="connsiteX140" fmla="*/ 1078 w 10000"/>
                <a:gd name="connsiteY140" fmla="*/ 1992 h 10000"/>
                <a:gd name="connsiteX141" fmla="*/ 1084 w 10000"/>
                <a:gd name="connsiteY141" fmla="*/ 1992 h 10000"/>
                <a:gd name="connsiteX142" fmla="*/ 1084 w 10000"/>
                <a:gd name="connsiteY142" fmla="*/ 2023 h 10000"/>
                <a:gd name="connsiteX143" fmla="*/ 1094 w 10000"/>
                <a:gd name="connsiteY143" fmla="*/ 2023 h 10000"/>
                <a:gd name="connsiteX144" fmla="*/ 1094 w 10000"/>
                <a:gd name="connsiteY144" fmla="*/ 2044 h 10000"/>
                <a:gd name="connsiteX145" fmla="*/ 1107 w 10000"/>
                <a:gd name="connsiteY145" fmla="*/ 2044 h 10000"/>
                <a:gd name="connsiteX146" fmla="*/ 1107 w 10000"/>
                <a:gd name="connsiteY146" fmla="*/ 2097 h 10000"/>
                <a:gd name="connsiteX147" fmla="*/ 1117 w 10000"/>
                <a:gd name="connsiteY147" fmla="*/ 2097 h 10000"/>
                <a:gd name="connsiteX148" fmla="*/ 1117 w 10000"/>
                <a:gd name="connsiteY148" fmla="*/ 2129 h 10000"/>
                <a:gd name="connsiteX149" fmla="*/ 1140 w 10000"/>
                <a:gd name="connsiteY149" fmla="*/ 2129 h 10000"/>
                <a:gd name="connsiteX150" fmla="*/ 1140 w 10000"/>
                <a:gd name="connsiteY150" fmla="*/ 2139 h 10000"/>
                <a:gd name="connsiteX151" fmla="*/ 1146 w 10000"/>
                <a:gd name="connsiteY151" fmla="*/ 2139 h 10000"/>
                <a:gd name="connsiteX152" fmla="*/ 1146 w 10000"/>
                <a:gd name="connsiteY152" fmla="*/ 2160 h 10000"/>
                <a:gd name="connsiteX153" fmla="*/ 1156 w 10000"/>
                <a:gd name="connsiteY153" fmla="*/ 2160 h 10000"/>
                <a:gd name="connsiteX154" fmla="*/ 1156 w 10000"/>
                <a:gd name="connsiteY154" fmla="*/ 2192 h 10000"/>
                <a:gd name="connsiteX155" fmla="*/ 1164 w 10000"/>
                <a:gd name="connsiteY155" fmla="*/ 2192 h 10000"/>
                <a:gd name="connsiteX156" fmla="*/ 1164 w 10000"/>
                <a:gd name="connsiteY156" fmla="*/ 2213 h 10000"/>
                <a:gd name="connsiteX157" fmla="*/ 1174 w 10000"/>
                <a:gd name="connsiteY157" fmla="*/ 2213 h 10000"/>
                <a:gd name="connsiteX158" fmla="*/ 1174 w 10000"/>
                <a:gd name="connsiteY158" fmla="*/ 2223 h 10000"/>
                <a:gd name="connsiteX159" fmla="*/ 1180 w 10000"/>
                <a:gd name="connsiteY159" fmla="*/ 2223 h 10000"/>
                <a:gd name="connsiteX160" fmla="*/ 1180 w 10000"/>
                <a:gd name="connsiteY160" fmla="*/ 2244 h 10000"/>
                <a:gd name="connsiteX161" fmla="*/ 1203 w 10000"/>
                <a:gd name="connsiteY161" fmla="*/ 2244 h 10000"/>
                <a:gd name="connsiteX162" fmla="*/ 1203 w 10000"/>
                <a:gd name="connsiteY162" fmla="*/ 2266 h 10000"/>
                <a:gd name="connsiteX163" fmla="*/ 1210 w 10000"/>
                <a:gd name="connsiteY163" fmla="*/ 2266 h 10000"/>
                <a:gd name="connsiteX164" fmla="*/ 1210 w 10000"/>
                <a:gd name="connsiteY164" fmla="*/ 2297 h 10000"/>
                <a:gd name="connsiteX165" fmla="*/ 1219 w 10000"/>
                <a:gd name="connsiteY165" fmla="*/ 2297 h 10000"/>
                <a:gd name="connsiteX166" fmla="*/ 1219 w 10000"/>
                <a:gd name="connsiteY166" fmla="*/ 2318 h 10000"/>
                <a:gd name="connsiteX167" fmla="*/ 1226 w 10000"/>
                <a:gd name="connsiteY167" fmla="*/ 2318 h 10000"/>
                <a:gd name="connsiteX168" fmla="*/ 1226 w 10000"/>
                <a:gd name="connsiteY168" fmla="*/ 2329 h 10000"/>
                <a:gd name="connsiteX169" fmla="*/ 1236 w 10000"/>
                <a:gd name="connsiteY169" fmla="*/ 2329 h 10000"/>
                <a:gd name="connsiteX170" fmla="*/ 1236 w 10000"/>
                <a:gd name="connsiteY170" fmla="*/ 2350 h 10000"/>
                <a:gd name="connsiteX171" fmla="*/ 1242 w 10000"/>
                <a:gd name="connsiteY171" fmla="*/ 2350 h 10000"/>
                <a:gd name="connsiteX172" fmla="*/ 1242 w 10000"/>
                <a:gd name="connsiteY172" fmla="*/ 2360 h 10000"/>
                <a:gd name="connsiteX173" fmla="*/ 1260 w 10000"/>
                <a:gd name="connsiteY173" fmla="*/ 2360 h 10000"/>
                <a:gd name="connsiteX174" fmla="*/ 1260 w 10000"/>
                <a:gd name="connsiteY174" fmla="*/ 2381 h 10000"/>
                <a:gd name="connsiteX175" fmla="*/ 1276 w 10000"/>
                <a:gd name="connsiteY175" fmla="*/ 2381 h 10000"/>
                <a:gd name="connsiteX176" fmla="*/ 1276 w 10000"/>
                <a:gd name="connsiteY176" fmla="*/ 2413 h 10000"/>
                <a:gd name="connsiteX177" fmla="*/ 1283 w 10000"/>
                <a:gd name="connsiteY177" fmla="*/ 2413 h 10000"/>
                <a:gd name="connsiteX178" fmla="*/ 1283 w 10000"/>
                <a:gd name="connsiteY178" fmla="*/ 2434 h 10000"/>
                <a:gd name="connsiteX179" fmla="*/ 1289 w 10000"/>
                <a:gd name="connsiteY179" fmla="*/ 2434 h 10000"/>
                <a:gd name="connsiteX180" fmla="*/ 1289 w 10000"/>
                <a:gd name="connsiteY180" fmla="*/ 2445 h 10000"/>
                <a:gd name="connsiteX181" fmla="*/ 1299 w 10000"/>
                <a:gd name="connsiteY181" fmla="*/ 2445 h 10000"/>
                <a:gd name="connsiteX182" fmla="*/ 1299 w 10000"/>
                <a:gd name="connsiteY182" fmla="*/ 2518 h 10000"/>
                <a:gd name="connsiteX183" fmla="*/ 1306 w 10000"/>
                <a:gd name="connsiteY183" fmla="*/ 2518 h 10000"/>
                <a:gd name="connsiteX184" fmla="*/ 1306 w 10000"/>
                <a:gd name="connsiteY184" fmla="*/ 2529 h 10000"/>
                <a:gd name="connsiteX185" fmla="*/ 1312 w 10000"/>
                <a:gd name="connsiteY185" fmla="*/ 2529 h 10000"/>
                <a:gd name="connsiteX186" fmla="*/ 1312 w 10000"/>
                <a:gd name="connsiteY186" fmla="*/ 2571 h 10000"/>
                <a:gd name="connsiteX187" fmla="*/ 1328 w 10000"/>
                <a:gd name="connsiteY187" fmla="*/ 2571 h 10000"/>
                <a:gd name="connsiteX188" fmla="*/ 1328 w 10000"/>
                <a:gd name="connsiteY188" fmla="*/ 2582 h 10000"/>
                <a:gd name="connsiteX189" fmla="*/ 1352 w 10000"/>
                <a:gd name="connsiteY189" fmla="*/ 2582 h 10000"/>
                <a:gd name="connsiteX190" fmla="*/ 1352 w 10000"/>
                <a:gd name="connsiteY190" fmla="*/ 2603 h 10000"/>
                <a:gd name="connsiteX191" fmla="*/ 1362 w 10000"/>
                <a:gd name="connsiteY191" fmla="*/ 2603 h 10000"/>
                <a:gd name="connsiteX192" fmla="*/ 1362 w 10000"/>
                <a:gd name="connsiteY192" fmla="*/ 2624 h 10000"/>
                <a:gd name="connsiteX193" fmla="*/ 1369 w 10000"/>
                <a:gd name="connsiteY193" fmla="*/ 2624 h 10000"/>
                <a:gd name="connsiteX194" fmla="*/ 1369 w 10000"/>
                <a:gd name="connsiteY194" fmla="*/ 2634 h 10000"/>
                <a:gd name="connsiteX195" fmla="*/ 1392 w 10000"/>
                <a:gd name="connsiteY195" fmla="*/ 2634 h 10000"/>
                <a:gd name="connsiteX196" fmla="*/ 1392 w 10000"/>
                <a:gd name="connsiteY196" fmla="*/ 2655 h 10000"/>
                <a:gd name="connsiteX197" fmla="*/ 1402 w 10000"/>
                <a:gd name="connsiteY197" fmla="*/ 2655 h 10000"/>
                <a:gd name="connsiteX198" fmla="*/ 1402 w 10000"/>
                <a:gd name="connsiteY198" fmla="*/ 2666 h 10000"/>
                <a:gd name="connsiteX199" fmla="*/ 1408 w 10000"/>
                <a:gd name="connsiteY199" fmla="*/ 2666 h 10000"/>
                <a:gd name="connsiteX200" fmla="*/ 1408 w 10000"/>
                <a:gd name="connsiteY200" fmla="*/ 2687 h 10000"/>
                <a:gd name="connsiteX201" fmla="*/ 1418 w 10000"/>
                <a:gd name="connsiteY201" fmla="*/ 2687 h 10000"/>
                <a:gd name="connsiteX202" fmla="*/ 1418 w 10000"/>
                <a:gd name="connsiteY202" fmla="*/ 2719 h 10000"/>
                <a:gd name="connsiteX203" fmla="*/ 1424 w 10000"/>
                <a:gd name="connsiteY203" fmla="*/ 2719 h 10000"/>
                <a:gd name="connsiteX204" fmla="*/ 1424 w 10000"/>
                <a:gd name="connsiteY204" fmla="*/ 2750 h 10000"/>
                <a:gd name="connsiteX205" fmla="*/ 1442 w 10000"/>
                <a:gd name="connsiteY205" fmla="*/ 2750 h 10000"/>
                <a:gd name="connsiteX206" fmla="*/ 1442 w 10000"/>
                <a:gd name="connsiteY206" fmla="*/ 2792 h 10000"/>
                <a:gd name="connsiteX207" fmla="*/ 1455 w 10000"/>
                <a:gd name="connsiteY207" fmla="*/ 2792 h 10000"/>
                <a:gd name="connsiteX208" fmla="*/ 1455 w 10000"/>
                <a:gd name="connsiteY208" fmla="*/ 2856 h 10000"/>
                <a:gd name="connsiteX209" fmla="*/ 1465 w 10000"/>
                <a:gd name="connsiteY209" fmla="*/ 2856 h 10000"/>
                <a:gd name="connsiteX210" fmla="*/ 1465 w 10000"/>
                <a:gd name="connsiteY210" fmla="*/ 2887 h 10000"/>
                <a:gd name="connsiteX211" fmla="*/ 1471 w 10000"/>
                <a:gd name="connsiteY211" fmla="*/ 2887 h 10000"/>
                <a:gd name="connsiteX212" fmla="*/ 1471 w 10000"/>
                <a:gd name="connsiteY212" fmla="*/ 2908 h 10000"/>
                <a:gd name="connsiteX213" fmla="*/ 1481 w 10000"/>
                <a:gd name="connsiteY213" fmla="*/ 2908 h 10000"/>
                <a:gd name="connsiteX214" fmla="*/ 1481 w 10000"/>
                <a:gd name="connsiteY214" fmla="*/ 2929 h 10000"/>
                <a:gd name="connsiteX215" fmla="*/ 1488 w 10000"/>
                <a:gd name="connsiteY215" fmla="*/ 2929 h 10000"/>
                <a:gd name="connsiteX216" fmla="*/ 1488 w 10000"/>
                <a:gd name="connsiteY216" fmla="*/ 2972 h 10000"/>
                <a:gd name="connsiteX217" fmla="*/ 1494 w 10000"/>
                <a:gd name="connsiteY217" fmla="*/ 2972 h 10000"/>
                <a:gd name="connsiteX218" fmla="*/ 1494 w 10000"/>
                <a:gd name="connsiteY218" fmla="*/ 2993 h 10000"/>
                <a:gd name="connsiteX219" fmla="*/ 1504 w 10000"/>
                <a:gd name="connsiteY219" fmla="*/ 2993 h 10000"/>
                <a:gd name="connsiteX220" fmla="*/ 1504 w 10000"/>
                <a:gd name="connsiteY220" fmla="*/ 3014 h 10000"/>
                <a:gd name="connsiteX221" fmla="*/ 1529 w 10000"/>
                <a:gd name="connsiteY221" fmla="*/ 3014 h 10000"/>
                <a:gd name="connsiteX222" fmla="*/ 1529 w 10000"/>
                <a:gd name="connsiteY222" fmla="*/ 3024 h 10000"/>
                <a:gd name="connsiteX223" fmla="*/ 1536 w 10000"/>
                <a:gd name="connsiteY223" fmla="*/ 3024 h 10000"/>
                <a:gd name="connsiteX224" fmla="*/ 1536 w 10000"/>
                <a:gd name="connsiteY224" fmla="*/ 3045 h 10000"/>
                <a:gd name="connsiteX225" fmla="*/ 1545 w 10000"/>
                <a:gd name="connsiteY225" fmla="*/ 3045 h 10000"/>
                <a:gd name="connsiteX226" fmla="*/ 1545 w 10000"/>
                <a:gd name="connsiteY226" fmla="*/ 3098 h 10000"/>
                <a:gd name="connsiteX227" fmla="*/ 1552 w 10000"/>
                <a:gd name="connsiteY227" fmla="*/ 3098 h 10000"/>
                <a:gd name="connsiteX228" fmla="*/ 1552 w 10000"/>
                <a:gd name="connsiteY228" fmla="*/ 3130 h 10000"/>
                <a:gd name="connsiteX229" fmla="*/ 1558 w 10000"/>
                <a:gd name="connsiteY229" fmla="*/ 3130 h 10000"/>
                <a:gd name="connsiteX230" fmla="*/ 1558 w 10000"/>
                <a:gd name="connsiteY230" fmla="*/ 3182 h 10000"/>
                <a:gd name="connsiteX231" fmla="*/ 1575 w 10000"/>
                <a:gd name="connsiteY231" fmla="*/ 3182 h 10000"/>
                <a:gd name="connsiteX232" fmla="*/ 1575 w 10000"/>
                <a:gd name="connsiteY232" fmla="*/ 3235 h 10000"/>
                <a:gd name="connsiteX233" fmla="*/ 1591 w 10000"/>
                <a:gd name="connsiteY233" fmla="*/ 3235 h 10000"/>
                <a:gd name="connsiteX234" fmla="*/ 1591 w 10000"/>
                <a:gd name="connsiteY234" fmla="*/ 3246 h 10000"/>
                <a:gd name="connsiteX235" fmla="*/ 1598 w 10000"/>
                <a:gd name="connsiteY235" fmla="*/ 3246 h 10000"/>
                <a:gd name="connsiteX236" fmla="*/ 1598 w 10000"/>
                <a:gd name="connsiteY236" fmla="*/ 3277 h 10000"/>
                <a:gd name="connsiteX237" fmla="*/ 1608 w 10000"/>
                <a:gd name="connsiteY237" fmla="*/ 3277 h 10000"/>
                <a:gd name="connsiteX238" fmla="*/ 1608 w 10000"/>
                <a:gd name="connsiteY238" fmla="*/ 3319 h 10000"/>
                <a:gd name="connsiteX239" fmla="*/ 1614 w 10000"/>
                <a:gd name="connsiteY239" fmla="*/ 3319 h 10000"/>
                <a:gd name="connsiteX240" fmla="*/ 1614 w 10000"/>
                <a:gd name="connsiteY240" fmla="*/ 3330 h 10000"/>
                <a:gd name="connsiteX241" fmla="*/ 1625 w 10000"/>
                <a:gd name="connsiteY241" fmla="*/ 3330 h 10000"/>
                <a:gd name="connsiteX242" fmla="*/ 1625 w 10000"/>
                <a:gd name="connsiteY242" fmla="*/ 3351 h 10000"/>
                <a:gd name="connsiteX243" fmla="*/ 1632 w 10000"/>
                <a:gd name="connsiteY243" fmla="*/ 3351 h 10000"/>
                <a:gd name="connsiteX244" fmla="*/ 1632 w 10000"/>
                <a:gd name="connsiteY244" fmla="*/ 3361 h 10000"/>
                <a:gd name="connsiteX245" fmla="*/ 1654 w 10000"/>
                <a:gd name="connsiteY245" fmla="*/ 3361 h 10000"/>
                <a:gd name="connsiteX246" fmla="*/ 1654 w 10000"/>
                <a:gd name="connsiteY246" fmla="*/ 3383 h 10000"/>
                <a:gd name="connsiteX247" fmla="*/ 1661 w 10000"/>
                <a:gd name="connsiteY247" fmla="*/ 3383 h 10000"/>
                <a:gd name="connsiteX248" fmla="*/ 1661 w 10000"/>
                <a:gd name="connsiteY248" fmla="*/ 3404 h 10000"/>
                <a:gd name="connsiteX249" fmla="*/ 1677 w 10000"/>
                <a:gd name="connsiteY249" fmla="*/ 3404 h 10000"/>
                <a:gd name="connsiteX250" fmla="*/ 1677 w 10000"/>
                <a:gd name="connsiteY250" fmla="*/ 3435 h 10000"/>
                <a:gd name="connsiteX251" fmla="*/ 1687 w 10000"/>
                <a:gd name="connsiteY251" fmla="*/ 3435 h 10000"/>
                <a:gd name="connsiteX252" fmla="*/ 1687 w 10000"/>
                <a:gd name="connsiteY252" fmla="*/ 3446 h 10000"/>
                <a:gd name="connsiteX253" fmla="*/ 1694 w 10000"/>
                <a:gd name="connsiteY253" fmla="*/ 3446 h 10000"/>
                <a:gd name="connsiteX254" fmla="*/ 1694 w 10000"/>
                <a:gd name="connsiteY254" fmla="*/ 3488 h 10000"/>
                <a:gd name="connsiteX255" fmla="*/ 1700 w 10000"/>
                <a:gd name="connsiteY255" fmla="*/ 3488 h 10000"/>
                <a:gd name="connsiteX256" fmla="*/ 1700 w 10000"/>
                <a:gd name="connsiteY256" fmla="*/ 3519 h 10000"/>
                <a:gd name="connsiteX257" fmla="*/ 1718 w 10000"/>
                <a:gd name="connsiteY257" fmla="*/ 3519 h 10000"/>
                <a:gd name="connsiteX258" fmla="*/ 1718 w 10000"/>
                <a:gd name="connsiteY258" fmla="*/ 3541 h 10000"/>
                <a:gd name="connsiteX259" fmla="*/ 1728 w 10000"/>
                <a:gd name="connsiteY259" fmla="*/ 3541 h 10000"/>
                <a:gd name="connsiteX260" fmla="*/ 1728 w 10000"/>
                <a:gd name="connsiteY260" fmla="*/ 3551 h 10000"/>
                <a:gd name="connsiteX261" fmla="*/ 1734 w 10000"/>
                <a:gd name="connsiteY261" fmla="*/ 3551 h 10000"/>
                <a:gd name="connsiteX262" fmla="*/ 1734 w 10000"/>
                <a:gd name="connsiteY262" fmla="*/ 3572 h 10000"/>
                <a:gd name="connsiteX263" fmla="*/ 1741 w 10000"/>
                <a:gd name="connsiteY263" fmla="*/ 3572 h 10000"/>
                <a:gd name="connsiteX264" fmla="*/ 1741 w 10000"/>
                <a:gd name="connsiteY264" fmla="*/ 3604 h 10000"/>
                <a:gd name="connsiteX265" fmla="*/ 1750 w 10000"/>
                <a:gd name="connsiteY265" fmla="*/ 3604 h 10000"/>
                <a:gd name="connsiteX266" fmla="*/ 1750 w 10000"/>
                <a:gd name="connsiteY266" fmla="*/ 3625 h 10000"/>
                <a:gd name="connsiteX267" fmla="*/ 1767 w 10000"/>
                <a:gd name="connsiteY267" fmla="*/ 3625 h 10000"/>
                <a:gd name="connsiteX268" fmla="*/ 1767 w 10000"/>
                <a:gd name="connsiteY268" fmla="*/ 3635 h 10000"/>
                <a:gd name="connsiteX269" fmla="*/ 1773 w 10000"/>
                <a:gd name="connsiteY269" fmla="*/ 3635 h 10000"/>
                <a:gd name="connsiteX270" fmla="*/ 1773 w 10000"/>
                <a:gd name="connsiteY270" fmla="*/ 3667 h 10000"/>
                <a:gd name="connsiteX271" fmla="*/ 1796 w 10000"/>
                <a:gd name="connsiteY271" fmla="*/ 3667 h 10000"/>
                <a:gd name="connsiteX272" fmla="*/ 1796 w 10000"/>
                <a:gd name="connsiteY272" fmla="*/ 3720 h 10000"/>
                <a:gd name="connsiteX273" fmla="*/ 1803 w 10000"/>
                <a:gd name="connsiteY273" fmla="*/ 3720 h 10000"/>
                <a:gd name="connsiteX274" fmla="*/ 1803 w 10000"/>
                <a:gd name="connsiteY274" fmla="*/ 3772 h 10000"/>
                <a:gd name="connsiteX275" fmla="*/ 1820 w 10000"/>
                <a:gd name="connsiteY275" fmla="*/ 3772 h 10000"/>
                <a:gd name="connsiteX276" fmla="*/ 1820 w 10000"/>
                <a:gd name="connsiteY276" fmla="*/ 3825 h 10000"/>
                <a:gd name="connsiteX277" fmla="*/ 1837 w 10000"/>
                <a:gd name="connsiteY277" fmla="*/ 3825 h 10000"/>
                <a:gd name="connsiteX278" fmla="*/ 1837 w 10000"/>
                <a:gd name="connsiteY278" fmla="*/ 3878 h 10000"/>
                <a:gd name="connsiteX279" fmla="*/ 1853 w 10000"/>
                <a:gd name="connsiteY279" fmla="*/ 3878 h 10000"/>
                <a:gd name="connsiteX280" fmla="*/ 1853 w 10000"/>
                <a:gd name="connsiteY280" fmla="*/ 3941 h 10000"/>
                <a:gd name="connsiteX281" fmla="*/ 1860 w 10000"/>
                <a:gd name="connsiteY281" fmla="*/ 3941 h 10000"/>
                <a:gd name="connsiteX282" fmla="*/ 1860 w 10000"/>
                <a:gd name="connsiteY282" fmla="*/ 3973 h 10000"/>
                <a:gd name="connsiteX283" fmla="*/ 1869 w 10000"/>
                <a:gd name="connsiteY283" fmla="*/ 3973 h 10000"/>
                <a:gd name="connsiteX284" fmla="*/ 1869 w 10000"/>
                <a:gd name="connsiteY284" fmla="*/ 4015 h 10000"/>
                <a:gd name="connsiteX285" fmla="*/ 1900 w 10000"/>
                <a:gd name="connsiteY285" fmla="*/ 4015 h 10000"/>
                <a:gd name="connsiteX286" fmla="*/ 1900 w 10000"/>
                <a:gd name="connsiteY286" fmla="*/ 4078 h 10000"/>
                <a:gd name="connsiteX287" fmla="*/ 1916 w 10000"/>
                <a:gd name="connsiteY287" fmla="*/ 4078 h 10000"/>
                <a:gd name="connsiteX288" fmla="*/ 1916 w 10000"/>
                <a:gd name="connsiteY288" fmla="*/ 4099 h 10000"/>
                <a:gd name="connsiteX289" fmla="*/ 1933 w 10000"/>
                <a:gd name="connsiteY289" fmla="*/ 4099 h 10000"/>
                <a:gd name="connsiteX290" fmla="*/ 1933 w 10000"/>
                <a:gd name="connsiteY290" fmla="*/ 4110 h 10000"/>
                <a:gd name="connsiteX291" fmla="*/ 1946 w 10000"/>
                <a:gd name="connsiteY291" fmla="*/ 4110 h 10000"/>
                <a:gd name="connsiteX292" fmla="*/ 1946 w 10000"/>
                <a:gd name="connsiteY292" fmla="*/ 4152 h 10000"/>
                <a:gd name="connsiteX293" fmla="*/ 1956 w 10000"/>
                <a:gd name="connsiteY293" fmla="*/ 4152 h 10000"/>
                <a:gd name="connsiteX294" fmla="*/ 1956 w 10000"/>
                <a:gd name="connsiteY294" fmla="*/ 4183 h 10000"/>
                <a:gd name="connsiteX295" fmla="*/ 1962 w 10000"/>
                <a:gd name="connsiteY295" fmla="*/ 4183 h 10000"/>
                <a:gd name="connsiteX296" fmla="*/ 1962 w 10000"/>
                <a:gd name="connsiteY296" fmla="*/ 4194 h 10000"/>
                <a:gd name="connsiteX297" fmla="*/ 1972 w 10000"/>
                <a:gd name="connsiteY297" fmla="*/ 4194 h 10000"/>
                <a:gd name="connsiteX298" fmla="*/ 1972 w 10000"/>
                <a:gd name="connsiteY298" fmla="*/ 4215 h 10000"/>
                <a:gd name="connsiteX299" fmla="*/ 1985 w 10000"/>
                <a:gd name="connsiteY299" fmla="*/ 4215 h 10000"/>
                <a:gd name="connsiteX300" fmla="*/ 1985 w 10000"/>
                <a:gd name="connsiteY300" fmla="*/ 4236 h 10000"/>
                <a:gd name="connsiteX301" fmla="*/ 1996 w 10000"/>
                <a:gd name="connsiteY301" fmla="*/ 4236 h 10000"/>
                <a:gd name="connsiteX302" fmla="*/ 1996 w 10000"/>
                <a:gd name="connsiteY302" fmla="*/ 4247 h 10000"/>
                <a:gd name="connsiteX303" fmla="*/ 2002 w 10000"/>
                <a:gd name="connsiteY303" fmla="*/ 4247 h 10000"/>
                <a:gd name="connsiteX304" fmla="*/ 2002 w 10000"/>
                <a:gd name="connsiteY304" fmla="*/ 4278 h 10000"/>
                <a:gd name="connsiteX305" fmla="*/ 2009 w 10000"/>
                <a:gd name="connsiteY305" fmla="*/ 4278 h 10000"/>
                <a:gd name="connsiteX306" fmla="*/ 2009 w 10000"/>
                <a:gd name="connsiteY306" fmla="*/ 4320 h 10000"/>
                <a:gd name="connsiteX307" fmla="*/ 2035 w 10000"/>
                <a:gd name="connsiteY307" fmla="*/ 4320 h 10000"/>
                <a:gd name="connsiteX308" fmla="*/ 2035 w 10000"/>
                <a:gd name="connsiteY308" fmla="*/ 4331 h 10000"/>
                <a:gd name="connsiteX309" fmla="*/ 2048 w 10000"/>
                <a:gd name="connsiteY309" fmla="*/ 4331 h 10000"/>
                <a:gd name="connsiteX310" fmla="*/ 2048 w 10000"/>
                <a:gd name="connsiteY310" fmla="*/ 4415 h 10000"/>
                <a:gd name="connsiteX311" fmla="*/ 2058 w 10000"/>
                <a:gd name="connsiteY311" fmla="*/ 4415 h 10000"/>
                <a:gd name="connsiteX312" fmla="*/ 2058 w 10000"/>
                <a:gd name="connsiteY312" fmla="*/ 4436 h 10000"/>
                <a:gd name="connsiteX313" fmla="*/ 2081 w 10000"/>
                <a:gd name="connsiteY313" fmla="*/ 4436 h 10000"/>
                <a:gd name="connsiteX314" fmla="*/ 2081 w 10000"/>
                <a:gd name="connsiteY314" fmla="*/ 4468 h 10000"/>
                <a:gd name="connsiteX315" fmla="*/ 2089 w 10000"/>
                <a:gd name="connsiteY315" fmla="*/ 4468 h 10000"/>
                <a:gd name="connsiteX316" fmla="*/ 2089 w 10000"/>
                <a:gd name="connsiteY316" fmla="*/ 4489 h 10000"/>
                <a:gd name="connsiteX317" fmla="*/ 2098 w 10000"/>
                <a:gd name="connsiteY317" fmla="*/ 4489 h 10000"/>
                <a:gd name="connsiteX318" fmla="*/ 2098 w 10000"/>
                <a:gd name="connsiteY318" fmla="*/ 4499 h 10000"/>
                <a:gd name="connsiteX319" fmla="*/ 2115 w 10000"/>
                <a:gd name="connsiteY319" fmla="*/ 4499 h 10000"/>
                <a:gd name="connsiteX320" fmla="*/ 2115 w 10000"/>
                <a:gd name="connsiteY320" fmla="*/ 4573 h 10000"/>
                <a:gd name="connsiteX321" fmla="*/ 2138 w 10000"/>
                <a:gd name="connsiteY321" fmla="*/ 4573 h 10000"/>
                <a:gd name="connsiteX322" fmla="*/ 2138 w 10000"/>
                <a:gd name="connsiteY322" fmla="*/ 4584 h 10000"/>
                <a:gd name="connsiteX323" fmla="*/ 2167 w 10000"/>
                <a:gd name="connsiteY323" fmla="*/ 4584 h 10000"/>
                <a:gd name="connsiteX324" fmla="*/ 2167 w 10000"/>
                <a:gd name="connsiteY324" fmla="*/ 4636 h 10000"/>
                <a:gd name="connsiteX325" fmla="*/ 2185 w 10000"/>
                <a:gd name="connsiteY325" fmla="*/ 4636 h 10000"/>
                <a:gd name="connsiteX326" fmla="*/ 2185 w 10000"/>
                <a:gd name="connsiteY326" fmla="*/ 4668 h 10000"/>
                <a:gd name="connsiteX327" fmla="*/ 2191 w 10000"/>
                <a:gd name="connsiteY327" fmla="*/ 4668 h 10000"/>
                <a:gd name="connsiteX328" fmla="*/ 2191 w 10000"/>
                <a:gd name="connsiteY328" fmla="*/ 4689 h 10000"/>
                <a:gd name="connsiteX329" fmla="*/ 2201 w 10000"/>
                <a:gd name="connsiteY329" fmla="*/ 4689 h 10000"/>
                <a:gd name="connsiteX330" fmla="*/ 2201 w 10000"/>
                <a:gd name="connsiteY330" fmla="*/ 4710 h 10000"/>
                <a:gd name="connsiteX331" fmla="*/ 2207 w 10000"/>
                <a:gd name="connsiteY331" fmla="*/ 4710 h 10000"/>
                <a:gd name="connsiteX332" fmla="*/ 2207 w 10000"/>
                <a:gd name="connsiteY332" fmla="*/ 4721 h 10000"/>
                <a:gd name="connsiteX333" fmla="*/ 2217 w 10000"/>
                <a:gd name="connsiteY333" fmla="*/ 4721 h 10000"/>
                <a:gd name="connsiteX334" fmla="*/ 2217 w 10000"/>
                <a:gd name="connsiteY334" fmla="*/ 4763 h 10000"/>
                <a:gd name="connsiteX335" fmla="*/ 2224 w 10000"/>
                <a:gd name="connsiteY335" fmla="*/ 4763 h 10000"/>
                <a:gd name="connsiteX336" fmla="*/ 2224 w 10000"/>
                <a:gd name="connsiteY336" fmla="*/ 4795 h 10000"/>
                <a:gd name="connsiteX337" fmla="*/ 2230 w 10000"/>
                <a:gd name="connsiteY337" fmla="*/ 4795 h 10000"/>
                <a:gd name="connsiteX338" fmla="*/ 2230 w 10000"/>
                <a:gd name="connsiteY338" fmla="*/ 4805 h 10000"/>
                <a:gd name="connsiteX339" fmla="*/ 2247 w 10000"/>
                <a:gd name="connsiteY339" fmla="*/ 4805 h 10000"/>
                <a:gd name="connsiteX340" fmla="*/ 2247 w 10000"/>
                <a:gd name="connsiteY340" fmla="*/ 4858 h 10000"/>
                <a:gd name="connsiteX341" fmla="*/ 2253 w 10000"/>
                <a:gd name="connsiteY341" fmla="*/ 4858 h 10000"/>
                <a:gd name="connsiteX342" fmla="*/ 2253 w 10000"/>
                <a:gd name="connsiteY342" fmla="*/ 4889 h 10000"/>
                <a:gd name="connsiteX343" fmla="*/ 2263 w 10000"/>
                <a:gd name="connsiteY343" fmla="*/ 4889 h 10000"/>
                <a:gd name="connsiteX344" fmla="*/ 2263 w 10000"/>
                <a:gd name="connsiteY344" fmla="*/ 4910 h 10000"/>
                <a:gd name="connsiteX345" fmla="*/ 2271 w 10000"/>
                <a:gd name="connsiteY345" fmla="*/ 4910 h 10000"/>
                <a:gd name="connsiteX346" fmla="*/ 2271 w 10000"/>
                <a:gd name="connsiteY346" fmla="*/ 4942 h 10000"/>
                <a:gd name="connsiteX347" fmla="*/ 2281 w 10000"/>
                <a:gd name="connsiteY347" fmla="*/ 4942 h 10000"/>
                <a:gd name="connsiteX348" fmla="*/ 2281 w 10000"/>
                <a:gd name="connsiteY348" fmla="*/ 4984 h 10000"/>
                <a:gd name="connsiteX349" fmla="*/ 2287 w 10000"/>
                <a:gd name="connsiteY349" fmla="*/ 4984 h 10000"/>
                <a:gd name="connsiteX350" fmla="*/ 2287 w 10000"/>
                <a:gd name="connsiteY350" fmla="*/ 4995 h 10000"/>
                <a:gd name="connsiteX351" fmla="*/ 2310 w 10000"/>
                <a:gd name="connsiteY351" fmla="*/ 4995 h 10000"/>
                <a:gd name="connsiteX352" fmla="*/ 2310 w 10000"/>
                <a:gd name="connsiteY352" fmla="*/ 5026 h 10000"/>
                <a:gd name="connsiteX353" fmla="*/ 2326 w 10000"/>
                <a:gd name="connsiteY353" fmla="*/ 5026 h 10000"/>
                <a:gd name="connsiteX354" fmla="*/ 2326 w 10000"/>
                <a:gd name="connsiteY354" fmla="*/ 5068 h 10000"/>
                <a:gd name="connsiteX355" fmla="*/ 2333 w 10000"/>
                <a:gd name="connsiteY355" fmla="*/ 5068 h 10000"/>
                <a:gd name="connsiteX356" fmla="*/ 2333 w 10000"/>
                <a:gd name="connsiteY356" fmla="*/ 5079 h 10000"/>
                <a:gd name="connsiteX357" fmla="*/ 2343 w 10000"/>
                <a:gd name="connsiteY357" fmla="*/ 5079 h 10000"/>
                <a:gd name="connsiteX358" fmla="*/ 2343 w 10000"/>
                <a:gd name="connsiteY358" fmla="*/ 5100 h 10000"/>
                <a:gd name="connsiteX359" fmla="*/ 2356 w 10000"/>
                <a:gd name="connsiteY359" fmla="*/ 5100 h 10000"/>
                <a:gd name="connsiteX360" fmla="*/ 2356 w 10000"/>
                <a:gd name="connsiteY360" fmla="*/ 5111 h 10000"/>
                <a:gd name="connsiteX361" fmla="*/ 2383 w 10000"/>
                <a:gd name="connsiteY361" fmla="*/ 5111 h 10000"/>
                <a:gd name="connsiteX362" fmla="*/ 2383 w 10000"/>
                <a:gd name="connsiteY362" fmla="*/ 5153 h 10000"/>
                <a:gd name="connsiteX363" fmla="*/ 2390 w 10000"/>
                <a:gd name="connsiteY363" fmla="*/ 5153 h 10000"/>
                <a:gd name="connsiteX364" fmla="*/ 2390 w 10000"/>
                <a:gd name="connsiteY364" fmla="*/ 5163 h 10000"/>
                <a:gd name="connsiteX365" fmla="*/ 2396 w 10000"/>
                <a:gd name="connsiteY365" fmla="*/ 5163 h 10000"/>
                <a:gd name="connsiteX366" fmla="*/ 2396 w 10000"/>
                <a:gd name="connsiteY366" fmla="*/ 5184 h 10000"/>
                <a:gd name="connsiteX367" fmla="*/ 2429 w 10000"/>
                <a:gd name="connsiteY367" fmla="*/ 5184 h 10000"/>
                <a:gd name="connsiteX368" fmla="*/ 2429 w 10000"/>
                <a:gd name="connsiteY368" fmla="*/ 5195 h 10000"/>
                <a:gd name="connsiteX369" fmla="*/ 2445 w 10000"/>
                <a:gd name="connsiteY369" fmla="*/ 5195 h 10000"/>
                <a:gd name="connsiteX370" fmla="*/ 2445 w 10000"/>
                <a:gd name="connsiteY370" fmla="*/ 5216 h 10000"/>
                <a:gd name="connsiteX371" fmla="*/ 2452 w 10000"/>
                <a:gd name="connsiteY371" fmla="*/ 5216 h 10000"/>
                <a:gd name="connsiteX372" fmla="*/ 2452 w 10000"/>
                <a:gd name="connsiteY372" fmla="*/ 5237 h 10000"/>
                <a:gd name="connsiteX373" fmla="*/ 2486 w 10000"/>
                <a:gd name="connsiteY373" fmla="*/ 5237 h 10000"/>
                <a:gd name="connsiteX374" fmla="*/ 2486 w 10000"/>
                <a:gd name="connsiteY374" fmla="*/ 5248 h 10000"/>
                <a:gd name="connsiteX375" fmla="*/ 2525 w 10000"/>
                <a:gd name="connsiteY375" fmla="*/ 5248 h 10000"/>
                <a:gd name="connsiteX376" fmla="*/ 2525 w 10000"/>
                <a:gd name="connsiteY376" fmla="*/ 5269 h 10000"/>
                <a:gd name="connsiteX377" fmla="*/ 2573 w 10000"/>
                <a:gd name="connsiteY377" fmla="*/ 5269 h 10000"/>
                <a:gd name="connsiteX378" fmla="*/ 2573 w 10000"/>
                <a:gd name="connsiteY378" fmla="*/ 5300 h 10000"/>
                <a:gd name="connsiteX379" fmla="*/ 2589 w 10000"/>
                <a:gd name="connsiteY379" fmla="*/ 5300 h 10000"/>
                <a:gd name="connsiteX380" fmla="*/ 2589 w 10000"/>
                <a:gd name="connsiteY380" fmla="*/ 5353 h 10000"/>
                <a:gd name="connsiteX381" fmla="*/ 2612 w 10000"/>
                <a:gd name="connsiteY381" fmla="*/ 5353 h 10000"/>
                <a:gd name="connsiteX382" fmla="*/ 2612 w 10000"/>
                <a:gd name="connsiteY382" fmla="*/ 5385 h 10000"/>
                <a:gd name="connsiteX383" fmla="*/ 2628 w 10000"/>
                <a:gd name="connsiteY383" fmla="*/ 5385 h 10000"/>
                <a:gd name="connsiteX384" fmla="*/ 2628 w 10000"/>
                <a:gd name="connsiteY384" fmla="*/ 5406 h 10000"/>
                <a:gd name="connsiteX385" fmla="*/ 2643 w 10000"/>
                <a:gd name="connsiteY385" fmla="*/ 5406 h 10000"/>
                <a:gd name="connsiteX386" fmla="*/ 2643 w 10000"/>
                <a:gd name="connsiteY386" fmla="*/ 5416 h 10000"/>
                <a:gd name="connsiteX387" fmla="*/ 2669 w 10000"/>
                <a:gd name="connsiteY387" fmla="*/ 5416 h 10000"/>
                <a:gd name="connsiteX388" fmla="*/ 2669 w 10000"/>
                <a:gd name="connsiteY388" fmla="*/ 5469 h 10000"/>
                <a:gd name="connsiteX389" fmla="*/ 2675 w 10000"/>
                <a:gd name="connsiteY389" fmla="*/ 5469 h 10000"/>
                <a:gd name="connsiteX390" fmla="*/ 2675 w 10000"/>
                <a:gd name="connsiteY390" fmla="*/ 5501 h 10000"/>
                <a:gd name="connsiteX391" fmla="*/ 2682 w 10000"/>
                <a:gd name="connsiteY391" fmla="*/ 5501 h 10000"/>
                <a:gd name="connsiteX392" fmla="*/ 2682 w 10000"/>
                <a:gd name="connsiteY392" fmla="*/ 5522 h 10000"/>
                <a:gd name="connsiteX393" fmla="*/ 2692 w 10000"/>
                <a:gd name="connsiteY393" fmla="*/ 5522 h 10000"/>
                <a:gd name="connsiteX394" fmla="*/ 2692 w 10000"/>
                <a:gd name="connsiteY394" fmla="*/ 5606 h 10000"/>
                <a:gd name="connsiteX395" fmla="*/ 2721 w 10000"/>
                <a:gd name="connsiteY395" fmla="*/ 5606 h 10000"/>
                <a:gd name="connsiteX396" fmla="*/ 2721 w 10000"/>
                <a:gd name="connsiteY396" fmla="*/ 5627 h 10000"/>
                <a:gd name="connsiteX397" fmla="*/ 2745 w 10000"/>
                <a:gd name="connsiteY397" fmla="*/ 5627 h 10000"/>
                <a:gd name="connsiteX398" fmla="*/ 2745 w 10000"/>
                <a:gd name="connsiteY398" fmla="*/ 5659 h 10000"/>
                <a:gd name="connsiteX399" fmla="*/ 2755 w 10000"/>
                <a:gd name="connsiteY399" fmla="*/ 5659 h 10000"/>
                <a:gd name="connsiteX400" fmla="*/ 2755 w 10000"/>
                <a:gd name="connsiteY400" fmla="*/ 5680 h 10000"/>
                <a:gd name="connsiteX401" fmla="*/ 2794 w 10000"/>
                <a:gd name="connsiteY401" fmla="*/ 5680 h 10000"/>
                <a:gd name="connsiteX402" fmla="*/ 2794 w 10000"/>
                <a:gd name="connsiteY402" fmla="*/ 5711 h 10000"/>
                <a:gd name="connsiteX403" fmla="*/ 2811 w 10000"/>
                <a:gd name="connsiteY403" fmla="*/ 5711 h 10000"/>
                <a:gd name="connsiteX404" fmla="*/ 2811 w 10000"/>
                <a:gd name="connsiteY404" fmla="*/ 5722 h 10000"/>
                <a:gd name="connsiteX405" fmla="*/ 2817 w 10000"/>
                <a:gd name="connsiteY405" fmla="*/ 5722 h 10000"/>
                <a:gd name="connsiteX406" fmla="*/ 2817 w 10000"/>
                <a:gd name="connsiteY406" fmla="*/ 5774 h 10000"/>
                <a:gd name="connsiteX407" fmla="*/ 2825 w 10000"/>
                <a:gd name="connsiteY407" fmla="*/ 5774 h 10000"/>
                <a:gd name="connsiteX408" fmla="*/ 2825 w 10000"/>
                <a:gd name="connsiteY408" fmla="*/ 5806 h 10000"/>
                <a:gd name="connsiteX409" fmla="*/ 2848 w 10000"/>
                <a:gd name="connsiteY409" fmla="*/ 5806 h 10000"/>
                <a:gd name="connsiteX410" fmla="*/ 2848 w 10000"/>
                <a:gd name="connsiteY410" fmla="*/ 5827 h 10000"/>
                <a:gd name="connsiteX411" fmla="*/ 2857 w 10000"/>
                <a:gd name="connsiteY411" fmla="*/ 5827 h 10000"/>
                <a:gd name="connsiteX412" fmla="*/ 2857 w 10000"/>
                <a:gd name="connsiteY412" fmla="*/ 5848 h 10000"/>
                <a:gd name="connsiteX413" fmla="*/ 2874 w 10000"/>
                <a:gd name="connsiteY413" fmla="*/ 5848 h 10000"/>
                <a:gd name="connsiteX414" fmla="*/ 2874 w 10000"/>
                <a:gd name="connsiteY414" fmla="*/ 5859 h 10000"/>
                <a:gd name="connsiteX415" fmla="*/ 2887 w 10000"/>
                <a:gd name="connsiteY415" fmla="*/ 5859 h 10000"/>
                <a:gd name="connsiteX416" fmla="*/ 2887 w 10000"/>
                <a:gd name="connsiteY416" fmla="*/ 5880 h 10000"/>
                <a:gd name="connsiteX417" fmla="*/ 2913 w 10000"/>
                <a:gd name="connsiteY417" fmla="*/ 5880 h 10000"/>
                <a:gd name="connsiteX418" fmla="*/ 2913 w 10000"/>
                <a:gd name="connsiteY418" fmla="*/ 5901 h 10000"/>
                <a:gd name="connsiteX419" fmla="*/ 2927 w 10000"/>
                <a:gd name="connsiteY419" fmla="*/ 5901 h 10000"/>
                <a:gd name="connsiteX420" fmla="*/ 2927 w 10000"/>
                <a:gd name="connsiteY420" fmla="*/ 5911 h 10000"/>
                <a:gd name="connsiteX421" fmla="*/ 2950 w 10000"/>
                <a:gd name="connsiteY421" fmla="*/ 5911 h 10000"/>
                <a:gd name="connsiteX422" fmla="*/ 2950 w 10000"/>
                <a:gd name="connsiteY422" fmla="*/ 5933 h 10000"/>
                <a:gd name="connsiteX423" fmla="*/ 2999 w 10000"/>
                <a:gd name="connsiteY423" fmla="*/ 5933 h 10000"/>
                <a:gd name="connsiteX424" fmla="*/ 2999 w 10000"/>
                <a:gd name="connsiteY424" fmla="*/ 5943 h 10000"/>
                <a:gd name="connsiteX425" fmla="*/ 3053 w 10000"/>
                <a:gd name="connsiteY425" fmla="*/ 5943 h 10000"/>
                <a:gd name="connsiteX426" fmla="*/ 3053 w 10000"/>
                <a:gd name="connsiteY426" fmla="*/ 5964 h 10000"/>
                <a:gd name="connsiteX427" fmla="*/ 3079 w 10000"/>
                <a:gd name="connsiteY427" fmla="*/ 5964 h 10000"/>
                <a:gd name="connsiteX428" fmla="*/ 3079 w 10000"/>
                <a:gd name="connsiteY428" fmla="*/ 5985 h 10000"/>
                <a:gd name="connsiteX429" fmla="*/ 3085 w 10000"/>
                <a:gd name="connsiteY429" fmla="*/ 5985 h 10000"/>
                <a:gd name="connsiteX430" fmla="*/ 3085 w 10000"/>
                <a:gd name="connsiteY430" fmla="*/ 5996 h 10000"/>
                <a:gd name="connsiteX431" fmla="*/ 3103 w 10000"/>
                <a:gd name="connsiteY431" fmla="*/ 5996 h 10000"/>
                <a:gd name="connsiteX432" fmla="*/ 3103 w 10000"/>
                <a:gd name="connsiteY432" fmla="*/ 6027 h 10000"/>
                <a:gd name="connsiteX433" fmla="*/ 3109 w 10000"/>
                <a:gd name="connsiteY433" fmla="*/ 6027 h 10000"/>
                <a:gd name="connsiteX434" fmla="*/ 3109 w 10000"/>
                <a:gd name="connsiteY434" fmla="*/ 6048 h 10000"/>
                <a:gd name="connsiteX435" fmla="*/ 3119 w 10000"/>
                <a:gd name="connsiteY435" fmla="*/ 6048 h 10000"/>
                <a:gd name="connsiteX436" fmla="*/ 3119 w 10000"/>
                <a:gd name="connsiteY436" fmla="*/ 6070 h 10000"/>
                <a:gd name="connsiteX437" fmla="*/ 3126 w 10000"/>
                <a:gd name="connsiteY437" fmla="*/ 6070 h 10000"/>
                <a:gd name="connsiteX438" fmla="*/ 3126 w 10000"/>
                <a:gd name="connsiteY438" fmla="*/ 6101 h 10000"/>
                <a:gd name="connsiteX439" fmla="*/ 3132 w 10000"/>
                <a:gd name="connsiteY439" fmla="*/ 6101 h 10000"/>
                <a:gd name="connsiteX440" fmla="*/ 3132 w 10000"/>
                <a:gd name="connsiteY440" fmla="*/ 6112 h 10000"/>
                <a:gd name="connsiteX441" fmla="*/ 3142 w 10000"/>
                <a:gd name="connsiteY441" fmla="*/ 6112 h 10000"/>
                <a:gd name="connsiteX442" fmla="*/ 3142 w 10000"/>
                <a:gd name="connsiteY442" fmla="*/ 6133 h 10000"/>
                <a:gd name="connsiteX443" fmla="*/ 3149 w 10000"/>
                <a:gd name="connsiteY443" fmla="*/ 6133 h 10000"/>
                <a:gd name="connsiteX444" fmla="*/ 3149 w 10000"/>
                <a:gd name="connsiteY444" fmla="*/ 6154 h 10000"/>
                <a:gd name="connsiteX445" fmla="*/ 3196 w 10000"/>
                <a:gd name="connsiteY445" fmla="*/ 6154 h 10000"/>
                <a:gd name="connsiteX446" fmla="*/ 3196 w 10000"/>
                <a:gd name="connsiteY446" fmla="*/ 6185 h 10000"/>
                <a:gd name="connsiteX447" fmla="*/ 3205 w 10000"/>
                <a:gd name="connsiteY447" fmla="*/ 6185 h 10000"/>
                <a:gd name="connsiteX448" fmla="*/ 3205 w 10000"/>
                <a:gd name="connsiteY448" fmla="*/ 6207 h 10000"/>
                <a:gd name="connsiteX449" fmla="*/ 3212 w 10000"/>
                <a:gd name="connsiteY449" fmla="*/ 6207 h 10000"/>
                <a:gd name="connsiteX450" fmla="*/ 3212 w 10000"/>
                <a:gd name="connsiteY450" fmla="*/ 6249 h 10000"/>
                <a:gd name="connsiteX451" fmla="*/ 3245 w 10000"/>
                <a:gd name="connsiteY451" fmla="*/ 6249 h 10000"/>
                <a:gd name="connsiteX452" fmla="*/ 3245 w 10000"/>
                <a:gd name="connsiteY452" fmla="*/ 6291 h 10000"/>
                <a:gd name="connsiteX453" fmla="*/ 3284 w 10000"/>
                <a:gd name="connsiteY453" fmla="*/ 6291 h 10000"/>
                <a:gd name="connsiteX454" fmla="*/ 3284 w 10000"/>
                <a:gd name="connsiteY454" fmla="*/ 6301 h 10000"/>
                <a:gd name="connsiteX455" fmla="*/ 3298 w 10000"/>
                <a:gd name="connsiteY455" fmla="*/ 6301 h 10000"/>
                <a:gd name="connsiteX456" fmla="*/ 3298 w 10000"/>
                <a:gd name="connsiteY456" fmla="*/ 6322 h 10000"/>
                <a:gd name="connsiteX457" fmla="*/ 3308 w 10000"/>
                <a:gd name="connsiteY457" fmla="*/ 6322 h 10000"/>
                <a:gd name="connsiteX458" fmla="*/ 3308 w 10000"/>
                <a:gd name="connsiteY458" fmla="*/ 6333 h 10000"/>
                <a:gd name="connsiteX459" fmla="*/ 3314 w 10000"/>
                <a:gd name="connsiteY459" fmla="*/ 6333 h 10000"/>
                <a:gd name="connsiteX460" fmla="*/ 3314 w 10000"/>
                <a:gd name="connsiteY460" fmla="*/ 6354 h 10000"/>
                <a:gd name="connsiteX461" fmla="*/ 3331 w 10000"/>
                <a:gd name="connsiteY461" fmla="*/ 6354 h 10000"/>
                <a:gd name="connsiteX462" fmla="*/ 3331 w 10000"/>
                <a:gd name="connsiteY462" fmla="*/ 6386 h 10000"/>
                <a:gd name="connsiteX463" fmla="*/ 3364 w 10000"/>
                <a:gd name="connsiteY463" fmla="*/ 6386 h 10000"/>
                <a:gd name="connsiteX464" fmla="*/ 3364 w 10000"/>
                <a:gd name="connsiteY464" fmla="*/ 6407 h 10000"/>
                <a:gd name="connsiteX465" fmla="*/ 3370 w 10000"/>
                <a:gd name="connsiteY465" fmla="*/ 6407 h 10000"/>
                <a:gd name="connsiteX466" fmla="*/ 3370 w 10000"/>
                <a:gd name="connsiteY466" fmla="*/ 6417 h 10000"/>
                <a:gd name="connsiteX467" fmla="*/ 3377 w 10000"/>
                <a:gd name="connsiteY467" fmla="*/ 6417 h 10000"/>
                <a:gd name="connsiteX468" fmla="*/ 3377 w 10000"/>
                <a:gd name="connsiteY468" fmla="*/ 6438 h 10000"/>
                <a:gd name="connsiteX469" fmla="*/ 3394 w 10000"/>
                <a:gd name="connsiteY469" fmla="*/ 6438 h 10000"/>
                <a:gd name="connsiteX470" fmla="*/ 3394 w 10000"/>
                <a:gd name="connsiteY470" fmla="*/ 6459 h 10000"/>
                <a:gd name="connsiteX471" fmla="*/ 3401 w 10000"/>
                <a:gd name="connsiteY471" fmla="*/ 6459 h 10000"/>
                <a:gd name="connsiteX472" fmla="*/ 3401 w 10000"/>
                <a:gd name="connsiteY472" fmla="*/ 6470 h 10000"/>
                <a:gd name="connsiteX473" fmla="*/ 3410 w 10000"/>
                <a:gd name="connsiteY473" fmla="*/ 6470 h 10000"/>
                <a:gd name="connsiteX474" fmla="*/ 3410 w 10000"/>
                <a:gd name="connsiteY474" fmla="*/ 6491 h 10000"/>
                <a:gd name="connsiteX475" fmla="*/ 3433 w 10000"/>
                <a:gd name="connsiteY475" fmla="*/ 6491 h 10000"/>
                <a:gd name="connsiteX476" fmla="*/ 3433 w 10000"/>
                <a:gd name="connsiteY476" fmla="*/ 6544 h 10000"/>
                <a:gd name="connsiteX477" fmla="*/ 3440 w 10000"/>
                <a:gd name="connsiteY477" fmla="*/ 6544 h 10000"/>
                <a:gd name="connsiteX478" fmla="*/ 3440 w 10000"/>
                <a:gd name="connsiteY478" fmla="*/ 6575 h 10000"/>
                <a:gd name="connsiteX479" fmla="*/ 3497 w 10000"/>
                <a:gd name="connsiteY479" fmla="*/ 6575 h 10000"/>
                <a:gd name="connsiteX480" fmla="*/ 3497 w 10000"/>
                <a:gd name="connsiteY480" fmla="*/ 6639 h 10000"/>
                <a:gd name="connsiteX481" fmla="*/ 3529 w 10000"/>
                <a:gd name="connsiteY481" fmla="*/ 6639 h 10000"/>
                <a:gd name="connsiteX482" fmla="*/ 3529 w 10000"/>
                <a:gd name="connsiteY482" fmla="*/ 6681 h 10000"/>
                <a:gd name="connsiteX483" fmla="*/ 3543 w 10000"/>
                <a:gd name="connsiteY483" fmla="*/ 6681 h 10000"/>
                <a:gd name="connsiteX484" fmla="*/ 3543 w 10000"/>
                <a:gd name="connsiteY484" fmla="*/ 6691 h 10000"/>
                <a:gd name="connsiteX485" fmla="*/ 3571 w 10000"/>
                <a:gd name="connsiteY485" fmla="*/ 6691 h 10000"/>
                <a:gd name="connsiteX486" fmla="*/ 3571 w 10000"/>
                <a:gd name="connsiteY486" fmla="*/ 6712 h 10000"/>
                <a:gd name="connsiteX487" fmla="*/ 3577 w 10000"/>
                <a:gd name="connsiteY487" fmla="*/ 6712 h 10000"/>
                <a:gd name="connsiteX488" fmla="*/ 3577 w 10000"/>
                <a:gd name="connsiteY488" fmla="*/ 6744 h 10000"/>
                <a:gd name="connsiteX489" fmla="*/ 3594 w 10000"/>
                <a:gd name="connsiteY489" fmla="*/ 6744 h 10000"/>
                <a:gd name="connsiteX490" fmla="*/ 3594 w 10000"/>
                <a:gd name="connsiteY490" fmla="*/ 6776 h 10000"/>
                <a:gd name="connsiteX491" fmla="*/ 3633 w 10000"/>
                <a:gd name="connsiteY491" fmla="*/ 6776 h 10000"/>
                <a:gd name="connsiteX492" fmla="*/ 3633 w 10000"/>
                <a:gd name="connsiteY492" fmla="*/ 6828 h 10000"/>
                <a:gd name="connsiteX493" fmla="*/ 3646 w 10000"/>
                <a:gd name="connsiteY493" fmla="*/ 6828 h 10000"/>
                <a:gd name="connsiteX494" fmla="*/ 3646 w 10000"/>
                <a:gd name="connsiteY494" fmla="*/ 6849 h 10000"/>
                <a:gd name="connsiteX495" fmla="*/ 3656 w 10000"/>
                <a:gd name="connsiteY495" fmla="*/ 6849 h 10000"/>
                <a:gd name="connsiteX496" fmla="*/ 3656 w 10000"/>
                <a:gd name="connsiteY496" fmla="*/ 6881 h 10000"/>
                <a:gd name="connsiteX497" fmla="*/ 3696 w 10000"/>
                <a:gd name="connsiteY497" fmla="*/ 6881 h 10000"/>
                <a:gd name="connsiteX498" fmla="*/ 3696 w 10000"/>
                <a:gd name="connsiteY498" fmla="*/ 6902 h 10000"/>
                <a:gd name="connsiteX499" fmla="*/ 3703 w 10000"/>
                <a:gd name="connsiteY499" fmla="*/ 6902 h 10000"/>
                <a:gd name="connsiteX500" fmla="*/ 3703 w 10000"/>
                <a:gd name="connsiteY500" fmla="*/ 6934 h 10000"/>
                <a:gd name="connsiteX501" fmla="*/ 3719 w 10000"/>
                <a:gd name="connsiteY501" fmla="*/ 6934 h 10000"/>
                <a:gd name="connsiteX502" fmla="*/ 3719 w 10000"/>
                <a:gd name="connsiteY502" fmla="*/ 6944 h 10000"/>
                <a:gd name="connsiteX503" fmla="*/ 3782 w 10000"/>
                <a:gd name="connsiteY503" fmla="*/ 6944 h 10000"/>
                <a:gd name="connsiteX504" fmla="*/ 3782 w 10000"/>
                <a:gd name="connsiteY504" fmla="*/ 6965 h 10000"/>
                <a:gd name="connsiteX505" fmla="*/ 3822 w 10000"/>
                <a:gd name="connsiteY505" fmla="*/ 6965 h 10000"/>
                <a:gd name="connsiteX506" fmla="*/ 3822 w 10000"/>
                <a:gd name="connsiteY506" fmla="*/ 6986 h 10000"/>
                <a:gd name="connsiteX507" fmla="*/ 3846 w 10000"/>
                <a:gd name="connsiteY507" fmla="*/ 6986 h 10000"/>
                <a:gd name="connsiteX508" fmla="*/ 3846 w 10000"/>
                <a:gd name="connsiteY508" fmla="*/ 7018 h 10000"/>
                <a:gd name="connsiteX509" fmla="*/ 3901 w 10000"/>
                <a:gd name="connsiteY509" fmla="*/ 7018 h 10000"/>
                <a:gd name="connsiteX510" fmla="*/ 3901 w 10000"/>
                <a:gd name="connsiteY510" fmla="*/ 7050 h 10000"/>
                <a:gd name="connsiteX511" fmla="*/ 3924 w 10000"/>
                <a:gd name="connsiteY511" fmla="*/ 7050 h 10000"/>
                <a:gd name="connsiteX512" fmla="*/ 3924 w 10000"/>
                <a:gd name="connsiteY512" fmla="*/ 7071 h 10000"/>
                <a:gd name="connsiteX513" fmla="*/ 3931 w 10000"/>
                <a:gd name="connsiteY513" fmla="*/ 7071 h 10000"/>
                <a:gd name="connsiteX514" fmla="*/ 3931 w 10000"/>
                <a:gd name="connsiteY514" fmla="*/ 7102 h 10000"/>
                <a:gd name="connsiteX515" fmla="*/ 3964 w 10000"/>
                <a:gd name="connsiteY515" fmla="*/ 7102 h 10000"/>
                <a:gd name="connsiteX516" fmla="*/ 3964 w 10000"/>
                <a:gd name="connsiteY516" fmla="*/ 7123 h 10000"/>
                <a:gd name="connsiteX517" fmla="*/ 3971 w 10000"/>
                <a:gd name="connsiteY517" fmla="*/ 7123 h 10000"/>
                <a:gd name="connsiteX518" fmla="*/ 3971 w 10000"/>
                <a:gd name="connsiteY518" fmla="*/ 7134 h 10000"/>
                <a:gd name="connsiteX519" fmla="*/ 3987 w 10000"/>
                <a:gd name="connsiteY519" fmla="*/ 7134 h 10000"/>
                <a:gd name="connsiteX520" fmla="*/ 3987 w 10000"/>
                <a:gd name="connsiteY520" fmla="*/ 7155 h 10000"/>
                <a:gd name="connsiteX521" fmla="*/ 4060 w 10000"/>
                <a:gd name="connsiteY521" fmla="*/ 7155 h 10000"/>
                <a:gd name="connsiteX522" fmla="*/ 4060 w 10000"/>
                <a:gd name="connsiteY522" fmla="*/ 7187 h 10000"/>
                <a:gd name="connsiteX523" fmla="*/ 4090 w 10000"/>
                <a:gd name="connsiteY523" fmla="*/ 7187 h 10000"/>
                <a:gd name="connsiteX524" fmla="*/ 4090 w 10000"/>
                <a:gd name="connsiteY524" fmla="*/ 7208 h 10000"/>
                <a:gd name="connsiteX525" fmla="*/ 4106 w 10000"/>
                <a:gd name="connsiteY525" fmla="*/ 7208 h 10000"/>
                <a:gd name="connsiteX526" fmla="*/ 4106 w 10000"/>
                <a:gd name="connsiteY526" fmla="*/ 7218 h 10000"/>
                <a:gd name="connsiteX527" fmla="*/ 4124 w 10000"/>
                <a:gd name="connsiteY527" fmla="*/ 7218 h 10000"/>
                <a:gd name="connsiteX528" fmla="*/ 4124 w 10000"/>
                <a:gd name="connsiteY528" fmla="*/ 7239 h 10000"/>
                <a:gd name="connsiteX529" fmla="*/ 4137 w 10000"/>
                <a:gd name="connsiteY529" fmla="*/ 7239 h 10000"/>
                <a:gd name="connsiteX530" fmla="*/ 4137 w 10000"/>
                <a:gd name="connsiteY530" fmla="*/ 7271 h 10000"/>
                <a:gd name="connsiteX531" fmla="*/ 4153 w 10000"/>
                <a:gd name="connsiteY531" fmla="*/ 7271 h 10000"/>
                <a:gd name="connsiteX532" fmla="*/ 4153 w 10000"/>
                <a:gd name="connsiteY532" fmla="*/ 7302 h 10000"/>
                <a:gd name="connsiteX533" fmla="*/ 4170 w 10000"/>
                <a:gd name="connsiteY533" fmla="*/ 7302 h 10000"/>
                <a:gd name="connsiteX534" fmla="*/ 4170 w 10000"/>
                <a:gd name="connsiteY534" fmla="*/ 7323 h 10000"/>
                <a:gd name="connsiteX535" fmla="*/ 4176 w 10000"/>
                <a:gd name="connsiteY535" fmla="*/ 7323 h 10000"/>
                <a:gd name="connsiteX536" fmla="*/ 4176 w 10000"/>
                <a:gd name="connsiteY536" fmla="*/ 7355 h 10000"/>
                <a:gd name="connsiteX537" fmla="*/ 4202 w 10000"/>
                <a:gd name="connsiteY537" fmla="*/ 7355 h 10000"/>
                <a:gd name="connsiteX538" fmla="*/ 4202 w 10000"/>
                <a:gd name="connsiteY538" fmla="*/ 7376 h 10000"/>
                <a:gd name="connsiteX539" fmla="*/ 4239 w 10000"/>
                <a:gd name="connsiteY539" fmla="*/ 7376 h 10000"/>
                <a:gd name="connsiteX540" fmla="*/ 4239 w 10000"/>
                <a:gd name="connsiteY540" fmla="*/ 7387 h 10000"/>
                <a:gd name="connsiteX541" fmla="*/ 4279 w 10000"/>
                <a:gd name="connsiteY541" fmla="*/ 7387 h 10000"/>
                <a:gd name="connsiteX542" fmla="*/ 4279 w 10000"/>
                <a:gd name="connsiteY542" fmla="*/ 7408 h 10000"/>
                <a:gd name="connsiteX543" fmla="*/ 4358 w 10000"/>
                <a:gd name="connsiteY543" fmla="*/ 7408 h 10000"/>
                <a:gd name="connsiteX544" fmla="*/ 4358 w 10000"/>
                <a:gd name="connsiteY544" fmla="*/ 7439 h 10000"/>
                <a:gd name="connsiteX545" fmla="*/ 4375 w 10000"/>
                <a:gd name="connsiteY545" fmla="*/ 7439 h 10000"/>
                <a:gd name="connsiteX546" fmla="*/ 4375 w 10000"/>
                <a:gd name="connsiteY546" fmla="*/ 7460 h 10000"/>
                <a:gd name="connsiteX547" fmla="*/ 4391 w 10000"/>
                <a:gd name="connsiteY547" fmla="*/ 7460 h 10000"/>
                <a:gd name="connsiteX548" fmla="*/ 4391 w 10000"/>
                <a:gd name="connsiteY548" fmla="*/ 7492 h 10000"/>
                <a:gd name="connsiteX549" fmla="*/ 4415 w 10000"/>
                <a:gd name="connsiteY549" fmla="*/ 7492 h 10000"/>
                <a:gd name="connsiteX550" fmla="*/ 4415 w 10000"/>
                <a:gd name="connsiteY550" fmla="*/ 7513 h 10000"/>
                <a:gd name="connsiteX551" fmla="*/ 4421 w 10000"/>
                <a:gd name="connsiteY551" fmla="*/ 7513 h 10000"/>
                <a:gd name="connsiteX552" fmla="*/ 4421 w 10000"/>
                <a:gd name="connsiteY552" fmla="*/ 7555 h 10000"/>
                <a:gd name="connsiteX553" fmla="*/ 4431 w 10000"/>
                <a:gd name="connsiteY553" fmla="*/ 7555 h 10000"/>
                <a:gd name="connsiteX554" fmla="*/ 4431 w 10000"/>
                <a:gd name="connsiteY554" fmla="*/ 7576 h 10000"/>
                <a:gd name="connsiteX555" fmla="*/ 4461 w 10000"/>
                <a:gd name="connsiteY555" fmla="*/ 7576 h 10000"/>
                <a:gd name="connsiteX556" fmla="*/ 4461 w 10000"/>
                <a:gd name="connsiteY556" fmla="*/ 7597 h 10000"/>
                <a:gd name="connsiteX557" fmla="*/ 4501 w 10000"/>
                <a:gd name="connsiteY557" fmla="*/ 7597 h 10000"/>
                <a:gd name="connsiteX558" fmla="*/ 4501 w 10000"/>
                <a:gd name="connsiteY558" fmla="*/ 7629 h 10000"/>
                <a:gd name="connsiteX559" fmla="*/ 4511 w 10000"/>
                <a:gd name="connsiteY559" fmla="*/ 7629 h 10000"/>
                <a:gd name="connsiteX560" fmla="*/ 4511 w 10000"/>
                <a:gd name="connsiteY560" fmla="*/ 7640 h 10000"/>
                <a:gd name="connsiteX561" fmla="*/ 4517 w 10000"/>
                <a:gd name="connsiteY561" fmla="*/ 7640 h 10000"/>
                <a:gd name="connsiteX562" fmla="*/ 4517 w 10000"/>
                <a:gd name="connsiteY562" fmla="*/ 7661 h 10000"/>
                <a:gd name="connsiteX563" fmla="*/ 4524 w 10000"/>
                <a:gd name="connsiteY563" fmla="*/ 7661 h 10000"/>
                <a:gd name="connsiteX564" fmla="*/ 4524 w 10000"/>
                <a:gd name="connsiteY564" fmla="*/ 7713 h 10000"/>
                <a:gd name="connsiteX565" fmla="*/ 4551 w 10000"/>
                <a:gd name="connsiteY565" fmla="*/ 7713 h 10000"/>
                <a:gd name="connsiteX566" fmla="*/ 4551 w 10000"/>
                <a:gd name="connsiteY566" fmla="*/ 7734 h 10000"/>
                <a:gd name="connsiteX567" fmla="*/ 4598 w 10000"/>
                <a:gd name="connsiteY567" fmla="*/ 7734 h 10000"/>
                <a:gd name="connsiteX568" fmla="*/ 4598 w 10000"/>
                <a:gd name="connsiteY568" fmla="*/ 7745 h 10000"/>
                <a:gd name="connsiteX569" fmla="*/ 4614 w 10000"/>
                <a:gd name="connsiteY569" fmla="*/ 7745 h 10000"/>
                <a:gd name="connsiteX570" fmla="*/ 4614 w 10000"/>
                <a:gd name="connsiteY570" fmla="*/ 7766 h 10000"/>
                <a:gd name="connsiteX571" fmla="*/ 4628 w 10000"/>
                <a:gd name="connsiteY571" fmla="*/ 7766 h 10000"/>
                <a:gd name="connsiteX572" fmla="*/ 4628 w 10000"/>
                <a:gd name="connsiteY572" fmla="*/ 7798 h 10000"/>
                <a:gd name="connsiteX573" fmla="*/ 4644 w 10000"/>
                <a:gd name="connsiteY573" fmla="*/ 7798 h 10000"/>
                <a:gd name="connsiteX574" fmla="*/ 4644 w 10000"/>
                <a:gd name="connsiteY574" fmla="*/ 7819 h 10000"/>
                <a:gd name="connsiteX575" fmla="*/ 4717 w 10000"/>
                <a:gd name="connsiteY575" fmla="*/ 7819 h 10000"/>
                <a:gd name="connsiteX576" fmla="*/ 4717 w 10000"/>
                <a:gd name="connsiteY576" fmla="*/ 7829 h 10000"/>
                <a:gd name="connsiteX577" fmla="*/ 4763 w 10000"/>
                <a:gd name="connsiteY577" fmla="*/ 7829 h 10000"/>
                <a:gd name="connsiteX578" fmla="*/ 4763 w 10000"/>
                <a:gd name="connsiteY578" fmla="*/ 7850 h 10000"/>
                <a:gd name="connsiteX579" fmla="*/ 4780 w 10000"/>
                <a:gd name="connsiteY579" fmla="*/ 7850 h 10000"/>
                <a:gd name="connsiteX580" fmla="*/ 4780 w 10000"/>
                <a:gd name="connsiteY580" fmla="*/ 7882 h 10000"/>
                <a:gd name="connsiteX581" fmla="*/ 4833 w 10000"/>
                <a:gd name="connsiteY581" fmla="*/ 7882 h 10000"/>
                <a:gd name="connsiteX582" fmla="*/ 4833 w 10000"/>
                <a:gd name="connsiteY582" fmla="*/ 7903 h 10000"/>
                <a:gd name="connsiteX583" fmla="*/ 4849 w 10000"/>
                <a:gd name="connsiteY583" fmla="*/ 7903 h 10000"/>
                <a:gd name="connsiteX584" fmla="*/ 4849 w 10000"/>
                <a:gd name="connsiteY584" fmla="*/ 7914 h 10000"/>
                <a:gd name="connsiteX585" fmla="*/ 4859 w 10000"/>
                <a:gd name="connsiteY585" fmla="*/ 7914 h 10000"/>
                <a:gd name="connsiteX586" fmla="*/ 4859 w 10000"/>
                <a:gd name="connsiteY586" fmla="*/ 7935 h 10000"/>
                <a:gd name="connsiteX587" fmla="*/ 4899 w 10000"/>
                <a:gd name="connsiteY587" fmla="*/ 7935 h 10000"/>
                <a:gd name="connsiteX588" fmla="*/ 4899 w 10000"/>
                <a:gd name="connsiteY588" fmla="*/ 7966 h 10000"/>
                <a:gd name="connsiteX589" fmla="*/ 4935 w 10000"/>
                <a:gd name="connsiteY589" fmla="*/ 7966 h 10000"/>
                <a:gd name="connsiteX590" fmla="*/ 4935 w 10000"/>
                <a:gd name="connsiteY590" fmla="*/ 7987 h 10000"/>
                <a:gd name="connsiteX591" fmla="*/ 4945 w 10000"/>
                <a:gd name="connsiteY591" fmla="*/ 7987 h 10000"/>
                <a:gd name="connsiteX592" fmla="*/ 4945 w 10000"/>
                <a:gd name="connsiteY592" fmla="*/ 7998 h 10000"/>
                <a:gd name="connsiteX593" fmla="*/ 4962 w 10000"/>
                <a:gd name="connsiteY593" fmla="*/ 7998 h 10000"/>
                <a:gd name="connsiteX594" fmla="*/ 4962 w 10000"/>
                <a:gd name="connsiteY594" fmla="*/ 8019 h 10000"/>
                <a:gd name="connsiteX595" fmla="*/ 4985 w 10000"/>
                <a:gd name="connsiteY595" fmla="*/ 8019 h 10000"/>
                <a:gd name="connsiteX596" fmla="*/ 4985 w 10000"/>
                <a:gd name="connsiteY596" fmla="*/ 8051 h 10000"/>
                <a:gd name="connsiteX597" fmla="*/ 5008 w 10000"/>
                <a:gd name="connsiteY597" fmla="*/ 8051 h 10000"/>
                <a:gd name="connsiteX598" fmla="*/ 5008 w 10000"/>
                <a:gd name="connsiteY598" fmla="*/ 8072 h 10000"/>
                <a:gd name="connsiteX599" fmla="*/ 5071 w 10000"/>
                <a:gd name="connsiteY599" fmla="*/ 8072 h 10000"/>
                <a:gd name="connsiteX600" fmla="*/ 5071 w 10000"/>
                <a:gd name="connsiteY600" fmla="*/ 8082 h 10000"/>
                <a:gd name="connsiteX601" fmla="*/ 5088 w 10000"/>
                <a:gd name="connsiteY601" fmla="*/ 8082 h 10000"/>
                <a:gd name="connsiteX602" fmla="*/ 5088 w 10000"/>
                <a:gd name="connsiteY602" fmla="*/ 8103 h 10000"/>
                <a:gd name="connsiteX603" fmla="*/ 5104 w 10000"/>
                <a:gd name="connsiteY603" fmla="*/ 8103 h 10000"/>
                <a:gd name="connsiteX604" fmla="*/ 5104 w 10000"/>
                <a:gd name="connsiteY604" fmla="*/ 8135 h 10000"/>
                <a:gd name="connsiteX605" fmla="*/ 5141 w 10000"/>
                <a:gd name="connsiteY605" fmla="*/ 8135 h 10000"/>
                <a:gd name="connsiteX606" fmla="*/ 5141 w 10000"/>
                <a:gd name="connsiteY606" fmla="*/ 8156 h 10000"/>
                <a:gd name="connsiteX607" fmla="*/ 5151 w 10000"/>
                <a:gd name="connsiteY607" fmla="*/ 8156 h 10000"/>
                <a:gd name="connsiteX608" fmla="*/ 5151 w 10000"/>
                <a:gd name="connsiteY608" fmla="*/ 8166 h 10000"/>
                <a:gd name="connsiteX609" fmla="*/ 5174 w 10000"/>
                <a:gd name="connsiteY609" fmla="*/ 8166 h 10000"/>
                <a:gd name="connsiteX610" fmla="*/ 5174 w 10000"/>
                <a:gd name="connsiteY610" fmla="*/ 8219 h 10000"/>
                <a:gd name="connsiteX611" fmla="*/ 5181 w 10000"/>
                <a:gd name="connsiteY611" fmla="*/ 8219 h 10000"/>
                <a:gd name="connsiteX612" fmla="*/ 5181 w 10000"/>
                <a:gd name="connsiteY612" fmla="*/ 8240 h 10000"/>
                <a:gd name="connsiteX613" fmla="*/ 5254 w 10000"/>
                <a:gd name="connsiteY613" fmla="*/ 8240 h 10000"/>
                <a:gd name="connsiteX614" fmla="*/ 5254 w 10000"/>
                <a:gd name="connsiteY614" fmla="*/ 8251 h 10000"/>
                <a:gd name="connsiteX615" fmla="*/ 5270 w 10000"/>
                <a:gd name="connsiteY615" fmla="*/ 8251 h 10000"/>
                <a:gd name="connsiteX616" fmla="*/ 5270 w 10000"/>
                <a:gd name="connsiteY616" fmla="*/ 8272 h 10000"/>
                <a:gd name="connsiteX617" fmla="*/ 5309 w 10000"/>
                <a:gd name="connsiteY617" fmla="*/ 8272 h 10000"/>
                <a:gd name="connsiteX618" fmla="*/ 5309 w 10000"/>
                <a:gd name="connsiteY618" fmla="*/ 8303 h 10000"/>
                <a:gd name="connsiteX619" fmla="*/ 5340 w 10000"/>
                <a:gd name="connsiteY619" fmla="*/ 8303 h 10000"/>
                <a:gd name="connsiteX620" fmla="*/ 5340 w 10000"/>
                <a:gd name="connsiteY620" fmla="*/ 8325 h 10000"/>
                <a:gd name="connsiteX621" fmla="*/ 5350 w 10000"/>
                <a:gd name="connsiteY621" fmla="*/ 8325 h 10000"/>
                <a:gd name="connsiteX622" fmla="*/ 5350 w 10000"/>
                <a:gd name="connsiteY622" fmla="*/ 8346 h 10000"/>
                <a:gd name="connsiteX623" fmla="*/ 5379 w 10000"/>
                <a:gd name="connsiteY623" fmla="*/ 8346 h 10000"/>
                <a:gd name="connsiteX624" fmla="*/ 5379 w 10000"/>
                <a:gd name="connsiteY624" fmla="*/ 8356 h 10000"/>
                <a:gd name="connsiteX625" fmla="*/ 5488 w 10000"/>
                <a:gd name="connsiteY625" fmla="*/ 8356 h 10000"/>
                <a:gd name="connsiteX626" fmla="*/ 5488 w 10000"/>
                <a:gd name="connsiteY626" fmla="*/ 8388 h 10000"/>
                <a:gd name="connsiteX627" fmla="*/ 5515 w 10000"/>
                <a:gd name="connsiteY627" fmla="*/ 8388 h 10000"/>
                <a:gd name="connsiteX628" fmla="*/ 5515 w 10000"/>
                <a:gd name="connsiteY628" fmla="*/ 8430 h 10000"/>
                <a:gd name="connsiteX629" fmla="*/ 5538 w 10000"/>
                <a:gd name="connsiteY629" fmla="*/ 8430 h 10000"/>
                <a:gd name="connsiteX630" fmla="*/ 5538 w 10000"/>
                <a:gd name="connsiteY630" fmla="*/ 8462 h 10000"/>
                <a:gd name="connsiteX631" fmla="*/ 5579 w 10000"/>
                <a:gd name="connsiteY631" fmla="*/ 8462 h 10000"/>
                <a:gd name="connsiteX632" fmla="*/ 5579 w 10000"/>
                <a:gd name="connsiteY632" fmla="*/ 8493 h 10000"/>
                <a:gd name="connsiteX633" fmla="*/ 5688 w 10000"/>
                <a:gd name="connsiteY633" fmla="*/ 8493 h 10000"/>
                <a:gd name="connsiteX634" fmla="*/ 5688 w 10000"/>
                <a:gd name="connsiteY634" fmla="*/ 8514 h 10000"/>
                <a:gd name="connsiteX635" fmla="*/ 5876 w 10000"/>
                <a:gd name="connsiteY635" fmla="*/ 8514 h 10000"/>
                <a:gd name="connsiteX636" fmla="*/ 5876 w 10000"/>
                <a:gd name="connsiteY636" fmla="*/ 8546 h 10000"/>
                <a:gd name="connsiteX637" fmla="*/ 5904 w 10000"/>
                <a:gd name="connsiteY637" fmla="*/ 8546 h 10000"/>
                <a:gd name="connsiteX638" fmla="*/ 5904 w 10000"/>
                <a:gd name="connsiteY638" fmla="*/ 8556 h 10000"/>
                <a:gd name="connsiteX639" fmla="*/ 5966 w 10000"/>
                <a:gd name="connsiteY639" fmla="*/ 8556 h 10000"/>
                <a:gd name="connsiteX640" fmla="*/ 5966 w 10000"/>
                <a:gd name="connsiteY640" fmla="*/ 8577 h 10000"/>
                <a:gd name="connsiteX641" fmla="*/ 5973 w 10000"/>
                <a:gd name="connsiteY641" fmla="*/ 8577 h 10000"/>
                <a:gd name="connsiteX642" fmla="*/ 5973 w 10000"/>
                <a:gd name="connsiteY642" fmla="*/ 8599 h 10000"/>
                <a:gd name="connsiteX643" fmla="*/ 5996 w 10000"/>
                <a:gd name="connsiteY643" fmla="*/ 8599 h 10000"/>
                <a:gd name="connsiteX644" fmla="*/ 5996 w 10000"/>
                <a:gd name="connsiteY644" fmla="*/ 8630 h 10000"/>
                <a:gd name="connsiteX645" fmla="*/ 6059 w 10000"/>
                <a:gd name="connsiteY645" fmla="*/ 8630 h 10000"/>
                <a:gd name="connsiteX646" fmla="*/ 6059 w 10000"/>
                <a:gd name="connsiteY646" fmla="*/ 8662 h 10000"/>
                <a:gd name="connsiteX647" fmla="*/ 6138 w 10000"/>
                <a:gd name="connsiteY647" fmla="*/ 8662 h 10000"/>
                <a:gd name="connsiteX648" fmla="*/ 6138 w 10000"/>
                <a:gd name="connsiteY648" fmla="*/ 8693 h 10000"/>
                <a:gd name="connsiteX649" fmla="*/ 6185 w 10000"/>
                <a:gd name="connsiteY649" fmla="*/ 8693 h 10000"/>
                <a:gd name="connsiteX650" fmla="*/ 6185 w 10000"/>
                <a:gd name="connsiteY650" fmla="*/ 8693 h 10000"/>
                <a:gd name="connsiteX651" fmla="*/ 6258 w 10000"/>
                <a:gd name="connsiteY651" fmla="*/ 8693 h 10000"/>
                <a:gd name="connsiteX652" fmla="*/ 6274 w 10000"/>
                <a:gd name="connsiteY652" fmla="*/ 8693 h 10000"/>
                <a:gd name="connsiteX653" fmla="*/ 6274 w 10000"/>
                <a:gd name="connsiteY653" fmla="*/ 8714 h 10000"/>
                <a:gd name="connsiteX654" fmla="*/ 6281 w 10000"/>
                <a:gd name="connsiteY654" fmla="*/ 8714 h 10000"/>
                <a:gd name="connsiteX655" fmla="*/ 6281 w 10000"/>
                <a:gd name="connsiteY655" fmla="*/ 8736 h 10000"/>
                <a:gd name="connsiteX656" fmla="*/ 6291 w 10000"/>
                <a:gd name="connsiteY656" fmla="*/ 8736 h 10000"/>
                <a:gd name="connsiteX657" fmla="*/ 6291 w 10000"/>
                <a:gd name="connsiteY657" fmla="*/ 8736 h 10000"/>
                <a:gd name="connsiteX658" fmla="*/ 6337 w 10000"/>
                <a:gd name="connsiteY658" fmla="*/ 8736 h 10000"/>
                <a:gd name="connsiteX659" fmla="*/ 6344 w 10000"/>
                <a:gd name="connsiteY659" fmla="*/ 8736 h 10000"/>
                <a:gd name="connsiteX660" fmla="*/ 6344 w 10000"/>
                <a:gd name="connsiteY660" fmla="*/ 8746 h 10000"/>
                <a:gd name="connsiteX661" fmla="*/ 6361 w 10000"/>
                <a:gd name="connsiteY661" fmla="*/ 8746 h 10000"/>
                <a:gd name="connsiteX662" fmla="*/ 6361 w 10000"/>
                <a:gd name="connsiteY662" fmla="*/ 8778 h 10000"/>
                <a:gd name="connsiteX663" fmla="*/ 6367 w 10000"/>
                <a:gd name="connsiteY663" fmla="*/ 8778 h 10000"/>
                <a:gd name="connsiteX664" fmla="*/ 6367 w 10000"/>
                <a:gd name="connsiteY664" fmla="*/ 8778 h 10000"/>
                <a:gd name="connsiteX665" fmla="*/ 6502 w 10000"/>
                <a:gd name="connsiteY665" fmla="*/ 8778 h 10000"/>
                <a:gd name="connsiteX666" fmla="*/ 6519 w 10000"/>
                <a:gd name="connsiteY666" fmla="*/ 8778 h 10000"/>
                <a:gd name="connsiteX667" fmla="*/ 6519 w 10000"/>
                <a:gd name="connsiteY667" fmla="*/ 8799 h 10000"/>
                <a:gd name="connsiteX668" fmla="*/ 6533 w 10000"/>
                <a:gd name="connsiteY668" fmla="*/ 8799 h 10000"/>
                <a:gd name="connsiteX669" fmla="*/ 6533 w 10000"/>
                <a:gd name="connsiteY669" fmla="*/ 8820 h 10000"/>
                <a:gd name="connsiteX670" fmla="*/ 6543 w 10000"/>
                <a:gd name="connsiteY670" fmla="*/ 8820 h 10000"/>
                <a:gd name="connsiteX671" fmla="*/ 6543 w 10000"/>
                <a:gd name="connsiteY671" fmla="*/ 8820 h 10000"/>
                <a:gd name="connsiteX672" fmla="*/ 6742 w 10000"/>
                <a:gd name="connsiteY672" fmla="*/ 8820 h 10000"/>
                <a:gd name="connsiteX673" fmla="*/ 6749 w 10000"/>
                <a:gd name="connsiteY673" fmla="*/ 8820 h 10000"/>
                <a:gd name="connsiteX674" fmla="*/ 6749 w 10000"/>
                <a:gd name="connsiteY674" fmla="*/ 8883 h 10000"/>
                <a:gd name="connsiteX675" fmla="*/ 6805 w 10000"/>
                <a:gd name="connsiteY675" fmla="*/ 8883 h 10000"/>
                <a:gd name="connsiteX676" fmla="*/ 6805 w 10000"/>
                <a:gd name="connsiteY676" fmla="*/ 8936 h 10000"/>
                <a:gd name="connsiteX677" fmla="*/ 6812 w 10000"/>
                <a:gd name="connsiteY677" fmla="*/ 8936 h 10000"/>
                <a:gd name="connsiteX678" fmla="*/ 6812 w 10000"/>
                <a:gd name="connsiteY678" fmla="*/ 8936 h 10000"/>
                <a:gd name="connsiteX679" fmla="*/ 7040 w 10000"/>
                <a:gd name="connsiteY679" fmla="*/ 8936 h 10000"/>
                <a:gd name="connsiteX680" fmla="*/ 7050 w 10000"/>
                <a:gd name="connsiteY680" fmla="*/ 8936 h 10000"/>
                <a:gd name="connsiteX681" fmla="*/ 7050 w 10000"/>
                <a:gd name="connsiteY681" fmla="*/ 8967 h 10000"/>
                <a:gd name="connsiteX682" fmla="*/ 7056 w 10000"/>
                <a:gd name="connsiteY682" fmla="*/ 8967 h 10000"/>
                <a:gd name="connsiteX683" fmla="*/ 7056 w 10000"/>
                <a:gd name="connsiteY683" fmla="*/ 8967 h 10000"/>
                <a:gd name="connsiteX684" fmla="*/ 7206 w 10000"/>
                <a:gd name="connsiteY684" fmla="*/ 8967 h 10000"/>
                <a:gd name="connsiteX685" fmla="*/ 7245 w 10000"/>
                <a:gd name="connsiteY685" fmla="*/ 8967 h 10000"/>
                <a:gd name="connsiteX686" fmla="*/ 7245 w 10000"/>
                <a:gd name="connsiteY686" fmla="*/ 8999 h 10000"/>
                <a:gd name="connsiteX687" fmla="*/ 7372 w 10000"/>
                <a:gd name="connsiteY687" fmla="*/ 8999 h 10000"/>
                <a:gd name="connsiteX688" fmla="*/ 7372 w 10000"/>
                <a:gd name="connsiteY688" fmla="*/ 9041 h 10000"/>
                <a:gd name="connsiteX689" fmla="*/ 7540 w 10000"/>
                <a:gd name="connsiteY689" fmla="*/ 9041 h 10000"/>
                <a:gd name="connsiteX690" fmla="*/ 7540 w 10000"/>
                <a:gd name="connsiteY690" fmla="*/ 9073 h 10000"/>
                <a:gd name="connsiteX691" fmla="*/ 7633 w 10000"/>
                <a:gd name="connsiteY691" fmla="*/ 9073 h 10000"/>
                <a:gd name="connsiteX692" fmla="*/ 7633 w 10000"/>
                <a:gd name="connsiteY692" fmla="*/ 9104 h 10000"/>
                <a:gd name="connsiteX693" fmla="*/ 7657 w 10000"/>
                <a:gd name="connsiteY693" fmla="*/ 9104 h 10000"/>
                <a:gd name="connsiteX694" fmla="*/ 7657 w 10000"/>
                <a:gd name="connsiteY694" fmla="*/ 9136 h 10000"/>
                <a:gd name="connsiteX695" fmla="*/ 7684 w 10000"/>
                <a:gd name="connsiteY695" fmla="*/ 9136 h 10000"/>
                <a:gd name="connsiteX696" fmla="*/ 7684 w 10000"/>
                <a:gd name="connsiteY696" fmla="*/ 9168 h 10000"/>
                <a:gd name="connsiteX697" fmla="*/ 7747 w 10000"/>
                <a:gd name="connsiteY697" fmla="*/ 9168 h 10000"/>
                <a:gd name="connsiteX698" fmla="*/ 7747 w 10000"/>
                <a:gd name="connsiteY698" fmla="*/ 9210 h 10000"/>
                <a:gd name="connsiteX699" fmla="*/ 7849 w 10000"/>
                <a:gd name="connsiteY699" fmla="*/ 9210 h 10000"/>
                <a:gd name="connsiteX700" fmla="*/ 7849 w 10000"/>
                <a:gd name="connsiteY700" fmla="*/ 9241 h 10000"/>
                <a:gd name="connsiteX701" fmla="*/ 7879 w 10000"/>
                <a:gd name="connsiteY701" fmla="*/ 9241 h 10000"/>
                <a:gd name="connsiteX702" fmla="*/ 7879 w 10000"/>
                <a:gd name="connsiteY702" fmla="*/ 9273 h 10000"/>
                <a:gd name="connsiteX703" fmla="*/ 7991 w 10000"/>
                <a:gd name="connsiteY703" fmla="*/ 9273 h 10000"/>
                <a:gd name="connsiteX704" fmla="*/ 7991 w 10000"/>
                <a:gd name="connsiteY704" fmla="*/ 9347 h 10000"/>
                <a:gd name="connsiteX705" fmla="*/ 8067 w 10000"/>
                <a:gd name="connsiteY705" fmla="*/ 9347 h 10000"/>
                <a:gd name="connsiteX706" fmla="*/ 8067 w 10000"/>
                <a:gd name="connsiteY706" fmla="*/ 9378 h 10000"/>
                <a:gd name="connsiteX707" fmla="*/ 8163 w 10000"/>
                <a:gd name="connsiteY707" fmla="*/ 9378 h 10000"/>
                <a:gd name="connsiteX708" fmla="*/ 8163 w 10000"/>
                <a:gd name="connsiteY708" fmla="*/ 9410 h 10000"/>
                <a:gd name="connsiteX709" fmla="*/ 8170 w 10000"/>
                <a:gd name="connsiteY709" fmla="*/ 9410 h 10000"/>
                <a:gd name="connsiteX710" fmla="*/ 8170 w 10000"/>
                <a:gd name="connsiteY710" fmla="*/ 9442 h 10000"/>
                <a:gd name="connsiteX711" fmla="*/ 8186 w 10000"/>
                <a:gd name="connsiteY711" fmla="*/ 9442 h 10000"/>
                <a:gd name="connsiteX712" fmla="*/ 8186 w 10000"/>
                <a:gd name="connsiteY712" fmla="*/ 9473 h 10000"/>
                <a:gd name="connsiteX713" fmla="*/ 8227 w 10000"/>
                <a:gd name="connsiteY713" fmla="*/ 9473 h 10000"/>
                <a:gd name="connsiteX714" fmla="*/ 8227 w 10000"/>
                <a:gd name="connsiteY714" fmla="*/ 9515 h 10000"/>
                <a:gd name="connsiteX715" fmla="*/ 8313 w 10000"/>
                <a:gd name="connsiteY715" fmla="*/ 9515 h 10000"/>
                <a:gd name="connsiteX716" fmla="*/ 8313 w 10000"/>
                <a:gd name="connsiteY716" fmla="*/ 9547 h 10000"/>
                <a:gd name="connsiteX717" fmla="*/ 8505 w 10000"/>
                <a:gd name="connsiteY717" fmla="*/ 9547 h 10000"/>
                <a:gd name="connsiteX718" fmla="*/ 8505 w 10000"/>
                <a:gd name="connsiteY718" fmla="*/ 9579 h 10000"/>
                <a:gd name="connsiteX719" fmla="*/ 8631 w 10000"/>
                <a:gd name="connsiteY719" fmla="*/ 9579 h 10000"/>
                <a:gd name="connsiteX720" fmla="*/ 8631 w 10000"/>
                <a:gd name="connsiteY720" fmla="*/ 9610 h 10000"/>
                <a:gd name="connsiteX721" fmla="*/ 8946 w 10000"/>
                <a:gd name="connsiteY721" fmla="*/ 9610 h 10000"/>
                <a:gd name="connsiteX722" fmla="*/ 8946 w 10000"/>
                <a:gd name="connsiteY722" fmla="*/ 9652 h 10000"/>
                <a:gd name="connsiteX723" fmla="*/ 8969 w 10000"/>
                <a:gd name="connsiteY723" fmla="*/ 9652 h 10000"/>
                <a:gd name="connsiteX724" fmla="*/ 8969 w 10000"/>
                <a:gd name="connsiteY724" fmla="*/ 9684 h 10000"/>
                <a:gd name="connsiteX725" fmla="*/ 9215 w 10000"/>
                <a:gd name="connsiteY725" fmla="*/ 9684 h 10000"/>
                <a:gd name="connsiteX726" fmla="*/ 9215 w 10000"/>
                <a:gd name="connsiteY726" fmla="*/ 9715 h 10000"/>
                <a:gd name="connsiteX727" fmla="*/ 9248 w 10000"/>
                <a:gd name="connsiteY727" fmla="*/ 9715 h 10000"/>
                <a:gd name="connsiteX728" fmla="*/ 9248 w 10000"/>
                <a:gd name="connsiteY728" fmla="*/ 9800 h 10000"/>
                <a:gd name="connsiteX729" fmla="*/ 9317 w 10000"/>
                <a:gd name="connsiteY729" fmla="*/ 9800 h 10000"/>
                <a:gd name="connsiteX730" fmla="*/ 9317 w 10000"/>
                <a:gd name="connsiteY730" fmla="*/ 9831 h 10000"/>
                <a:gd name="connsiteX731" fmla="*/ 9350 w 10000"/>
                <a:gd name="connsiteY731" fmla="*/ 9831 h 10000"/>
                <a:gd name="connsiteX732" fmla="*/ 9350 w 10000"/>
                <a:gd name="connsiteY732" fmla="*/ 9874 h 10000"/>
                <a:gd name="connsiteX733" fmla="*/ 9357 w 10000"/>
                <a:gd name="connsiteY733" fmla="*/ 9874 h 10000"/>
                <a:gd name="connsiteX734" fmla="*/ 9357 w 10000"/>
                <a:gd name="connsiteY734" fmla="*/ 9874 h 10000"/>
                <a:gd name="connsiteX735" fmla="*/ 9722 w 10000"/>
                <a:gd name="connsiteY735" fmla="*/ 9874 h 10000"/>
                <a:gd name="connsiteX736" fmla="*/ 9738 w 10000"/>
                <a:gd name="connsiteY736" fmla="*/ 9874 h 10000"/>
                <a:gd name="connsiteX737" fmla="*/ 9738 w 10000"/>
                <a:gd name="connsiteY737" fmla="*/ 9905 h 10000"/>
                <a:gd name="connsiteX738" fmla="*/ 9745 w 10000"/>
                <a:gd name="connsiteY738" fmla="*/ 9905 h 10000"/>
                <a:gd name="connsiteX739" fmla="*/ 9745 w 10000"/>
                <a:gd name="connsiteY739" fmla="*/ 9905 h 10000"/>
                <a:gd name="connsiteX740" fmla="*/ 9920 w 10000"/>
                <a:gd name="connsiteY740" fmla="*/ 9905 h 10000"/>
                <a:gd name="connsiteX741" fmla="*/ 9937 w 10000"/>
                <a:gd name="connsiteY741" fmla="*/ 9905 h 10000"/>
                <a:gd name="connsiteX742" fmla="*/ 9937 w 10000"/>
                <a:gd name="connsiteY742" fmla="*/ 9958 h 10000"/>
                <a:gd name="connsiteX743" fmla="*/ 9984 w 10000"/>
                <a:gd name="connsiteY743" fmla="*/ 9958 h 10000"/>
                <a:gd name="connsiteX744" fmla="*/ 9984 w 10000"/>
                <a:gd name="connsiteY744" fmla="*/ 10000 h 10000"/>
                <a:gd name="connsiteX745" fmla="*/ 10000 w 10000"/>
                <a:gd name="connsiteY745" fmla="*/ 10000 h 10000"/>
                <a:gd name="connsiteX0" fmla="*/ 0 w 9984"/>
                <a:gd name="connsiteY0" fmla="*/ 0 h 10000"/>
                <a:gd name="connsiteX1" fmla="*/ 89 w 9984"/>
                <a:gd name="connsiteY1" fmla="*/ 0 h 10000"/>
                <a:gd name="connsiteX2" fmla="*/ 89 w 9984"/>
                <a:gd name="connsiteY2" fmla="*/ 21 h 10000"/>
                <a:gd name="connsiteX3" fmla="*/ 103 w 9984"/>
                <a:gd name="connsiteY3" fmla="*/ 21 h 10000"/>
                <a:gd name="connsiteX4" fmla="*/ 103 w 9984"/>
                <a:gd name="connsiteY4" fmla="*/ 74 h 10000"/>
                <a:gd name="connsiteX5" fmla="*/ 112 w 9984"/>
                <a:gd name="connsiteY5" fmla="*/ 74 h 10000"/>
                <a:gd name="connsiteX6" fmla="*/ 112 w 9984"/>
                <a:gd name="connsiteY6" fmla="*/ 84 h 10000"/>
                <a:gd name="connsiteX7" fmla="*/ 119 w 9984"/>
                <a:gd name="connsiteY7" fmla="*/ 84 h 10000"/>
                <a:gd name="connsiteX8" fmla="*/ 119 w 9984"/>
                <a:gd name="connsiteY8" fmla="*/ 105 h 10000"/>
                <a:gd name="connsiteX9" fmla="*/ 129 w 9984"/>
                <a:gd name="connsiteY9" fmla="*/ 105 h 10000"/>
                <a:gd name="connsiteX10" fmla="*/ 129 w 9984"/>
                <a:gd name="connsiteY10" fmla="*/ 126 h 10000"/>
                <a:gd name="connsiteX11" fmla="*/ 143 w 9984"/>
                <a:gd name="connsiteY11" fmla="*/ 126 h 10000"/>
                <a:gd name="connsiteX12" fmla="*/ 143 w 9984"/>
                <a:gd name="connsiteY12" fmla="*/ 137 h 10000"/>
                <a:gd name="connsiteX13" fmla="*/ 153 w 9984"/>
                <a:gd name="connsiteY13" fmla="*/ 137 h 10000"/>
                <a:gd name="connsiteX14" fmla="*/ 153 w 9984"/>
                <a:gd name="connsiteY14" fmla="*/ 158 h 10000"/>
                <a:gd name="connsiteX15" fmla="*/ 159 w 9984"/>
                <a:gd name="connsiteY15" fmla="*/ 158 h 10000"/>
                <a:gd name="connsiteX16" fmla="*/ 159 w 9984"/>
                <a:gd name="connsiteY16" fmla="*/ 190 h 10000"/>
                <a:gd name="connsiteX17" fmla="*/ 166 w 9984"/>
                <a:gd name="connsiteY17" fmla="*/ 190 h 10000"/>
                <a:gd name="connsiteX18" fmla="*/ 166 w 9984"/>
                <a:gd name="connsiteY18" fmla="*/ 211 h 10000"/>
                <a:gd name="connsiteX19" fmla="*/ 182 w 9984"/>
                <a:gd name="connsiteY19" fmla="*/ 211 h 10000"/>
                <a:gd name="connsiteX20" fmla="*/ 182 w 9984"/>
                <a:gd name="connsiteY20" fmla="*/ 221 h 10000"/>
                <a:gd name="connsiteX21" fmla="*/ 215 w 9984"/>
                <a:gd name="connsiteY21" fmla="*/ 221 h 10000"/>
                <a:gd name="connsiteX22" fmla="*/ 215 w 9984"/>
                <a:gd name="connsiteY22" fmla="*/ 242 h 10000"/>
                <a:gd name="connsiteX23" fmla="*/ 239 w 9984"/>
                <a:gd name="connsiteY23" fmla="*/ 242 h 10000"/>
                <a:gd name="connsiteX24" fmla="*/ 239 w 9984"/>
                <a:gd name="connsiteY24" fmla="*/ 263 h 10000"/>
                <a:gd name="connsiteX25" fmla="*/ 245 w 9984"/>
                <a:gd name="connsiteY25" fmla="*/ 263 h 10000"/>
                <a:gd name="connsiteX26" fmla="*/ 245 w 9984"/>
                <a:gd name="connsiteY26" fmla="*/ 274 h 10000"/>
                <a:gd name="connsiteX27" fmla="*/ 255 w 9984"/>
                <a:gd name="connsiteY27" fmla="*/ 274 h 10000"/>
                <a:gd name="connsiteX28" fmla="*/ 255 w 9984"/>
                <a:gd name="connsiteY28" fmla="*/ 306 h 10000"/>
                <a:gd name="connsiteX29" fmla="*/ 278 w 9984"/>
                <a:gd name="connsiteY29" fmla="*/ 306 h 10000"/>
                <a:gd name="connsiteX30" fmla="*/ 278 w 9984"/>
                <a:gd name="connsiteY30" fmla="*/ 327 h 10000"/>
                <a:gd name="connsiteX31" fmla="*/ 295 w 9984"/>
                <a:gd name="connsiteY31" fmla="*/ 327 h 10000"/>
                <a:gd name="connsiteX32" fmla="*/ 295 w 9984"/>
                <a:gd name="connsiteY32" fmla="*/ 348 h 10000"/>
                <a:gd name="connsiteX33" fmla="*/ 308 w 9984"/>
                <a:gd name="connsiteY33" fmla="*/ 348 h 10000"/>
                <a:gd name="connsiteX34" fmla="*/ 308 w 9984"/>
                <a:gd name="connsiteY34" fmla="*/ 358 h 10000"/>
                <a:gd name="connsiteX35" fmla="*/ 317 w 9984"/>
                <a:gd name="connsiteY35" fmla="*/ 358 h 10000"/>
                <a:gd name="connsiteX36" fmla="*/ 317 w 9984"/>
                <a:gd name="connsiteY36" fmla="*/ 379 h 10000"/>
                <a:gd name="connsiteX37" fmla="*/ 341 w 9984"/>
                <a:gd name="connsiteY37" fmla="*/ 379 h 10000"/>
                <a:gd name="connsiteX38" fmla="*/ 341 w 9984"/>
                <a:gd name="connsiteY38" fmla="*/ 411 h 10000"/>
                <a:gd name="connsiteX39" fmla="*/ 364 w 9984"/>
                <a:gd name="connsiteY39" fmla="*/ 411 h 10000"/>
                <a:gd name="connsiteX40" fmla="*/ 364 w 9984"/>
                <a:gd name="connsiteY40" fmla="*/ 443 h 10000"/>
                <a:gd name="connsiteX41" fmla="*/ 374 w 9984"/>
                <a:gd name="connsiteY41" fmla="*/ 443 h 10000"/>
                <a:gd name="connsiteX42" fmla="*/ 374 w 9984"/>
                <a:gd name="connsiteY42" fmla="*/ 485 h 10000"/>
                <a:gd name="connsiteX43" fmla="*/ 387 w 9984"/>
                <a:gd name="connsiteY43" fmla="*/ 485 h 10000"/>
                <a:gd name="connsiteX44" fmla="*/ 387 w 9984"/>
                <a:gd name="connsiteY44" fmla="*/ 495 h 10000"/>
                <a:gd name="connsiteX45" fmla="*/ 410 w 9984"/>
                <a:gd name="connsiteY45" fmla="*/ 495 h 10000"/>
                <a:gd name="connsiteX46" fmla="*/ 410 w 9984"/>
                <a:gd name="connsiteY46" fmla="*/ 516 h 10000"/>
                <a:gd name="connsiteX47" fmla="*/ 428 w 9984"/>
                <a:gd name="connsiteY47" fmla="*/ 516 h 10000"/>
                <a:gd name="connsiteX48" fmla="*/ 428 w 9984"/>
                <a:gd name="connsiteY48" fmla="*/ 580 h 10000"/>
                <a:gd name="connsiteX49" fmla="*/ 437 w 9984"/>
                <a:gd name="connsiteY49" fmla="*/ 580 h 10000"/>
                <a:gd name="connsiteX50" fmla="*/ 437 w 9984"/>
                <a:gd name="connsiteY50" fmla="*/ 601 h 10000"/>
                <a:gd name="connsiteX51" fmla="*/ 460 w 9984"/>
                <a:gd name="connsiteY51" fmla="*/ 601 h 10000"/>
                <a:gd name="connsiteX52" fmla="*/ 460 w 9984"/>
                <a:gd name="connsiteY52" fmla="*/ 611 h 10000"/>
                <a:gd name="connsiteX53" fmla="*/ 483 w 9984"/>
                <a:gd name="connsiteY53" fmla="*/ 611 h 10000"/>
                <a:gd name="connsiteX54" fmla="*/ 483 w 9984"/>
                <a:gd name="connsiteY54" fmla="*/ 632 h 10000"/>
                <a:gd name="connsiteX55" fmla="*/ 500 w 9984"/>
                <a:gd name="connsiteY55" fmla="*/ 632 h 10000"/>
                <a:gd name="connsiteX56" fmla="*/ 500 w 9984"/>
                <a:gd name="connsiteY56" fmla="*/ 653 h 10000"/>
                <a:gd name="connsiteX57" fmla="*/ 507 w 9984"/>
                <a:gd name="connsiteY57" fmla="*/ 653 h 10000"/>
                <a:gd name="connsiteX58" fmla="*/ 507 w 9984"/>
                <a:gd name="connsiteY58" fmla="*/ 664 h 10000"/>
                <a:gd name="connsiteX59" fmla="*/ 547 w 9984"/>
                <a:gd name="connsiteY59" fmla="*/ 664 h 10000"/>
                <a:gd name="connsiteX60" fmla="*/ 547 w 9984"/>
                <a:gd name="connsiteY60" fmla="*/ 685 h 10000"/>
                <a:gd name="connsiteX61" fmla="*/ 554 w 9984"/>
                <a:gd name="connsiteY61" fmla="*/ 685 h 10000"/>
                <a:gd name="connsiteX62" fmla="*/ 554 w 9984"/>
                <a:gd name="connsiteY62" fmla="*/ 695 h 10000"/>
                <a:gd name="connsiteX63" fmla="*/ 564 w 9984"/>
                <a:gd name="connsiteY63" fmla="*/ 695 h 10000"/>
                <a:gd name="connsiteX64" fmla="*/ 564 w 9984"/>
                <a:gd name="connsiteY64" fmla="*/ 738 h 10000"/>
                <a:gd name="connsiteX65" fmla="*/ 580 w 9984"/>
                <a:gd name="connsiteY65" fmla="*/ 738 h 10000"/>
                <a:gd name="connsiteX66" fmla="*/ 580 w 9984"/>
                <a:gd name="connsiteY66" fmla="*/ 748 h 10000"/>
                <a:gd name="connsiteX67" fmla="*/ 604 w 9984"/>
                <a:gd name="connsiteY67" fmla="*/ 748 h 10000"/>
                <a:gd name="connsiteX68" fmla="*/ 604 w 9984"/>
                <a:gd name="connsiteY68" fmla="*/ 801 h 10000"/>
                <a:gd name="connsiteX69" fmla="*/ 611 w 9984"/>
                <a:gd name="connsiteY69" fmla="*/ 801 h 10000"/>
                <a:gd name="connsiteX70" fmla="*/ 611 w 9984"/>
                <a:gd name="connsiteY70" fmla="*/ 822 h 10000"/>
                <a:gd name="connsiteX71" fmla="*/ 617 w 9984"/>
                <a:gd name="connsiteY71" fmla="*/ 822 h 10000"/>
                <a:gd name="connsiteX72" fmla="*/ 617 w 9984"/>
                <a:gd name="connsiteY72" fmla="*/ 854 h 10000"/>
                <a:gd name="connsiteX73" fmla="*/ 627 w 9984"/>
                <a:gd name="connsiteY73" fmla="*/ 854 h 10000"/>
                <a:gd name="connsiteX74" fmla="*/ 627 w 9984"/>
                <a:gd name="connsiteY74" fmla="*/ 885 h 10000"/>
                <a:gd name="connsiteX75" fmla="*/ 634 w 9984"/>
                <a:gd name="connsiteY75" fmla="*/ 885 h 10000"/>
                <a:gd name="connsiteX76" fmla="*/ 634 w 9984"/>
                <a:gd name="connsiteY76" fmla="*/ 959 h 10000"/>
                <a:gd name="connsiteX77" fmla="*/ 643 w 9984"/>
                <a:gd name="connsiteY77" fmla="*/ 959 h 10000"/>
                <a:gd name="connsiteX78" fmla="*/ 643 w 9984"/>
                <a:gd name="connsiteY78" fmla="*/ 1022 h 10000"/>
                <a:gd name="connsiteX79" fmla="*/ 657 w 9984"/>
                <a:gd name="connsiteY79" fmla="*/ 1022 h 10000"/>
                <a:gd name="connsiteX80" fmla="*/ 657 w 9984"/>
                <a:gd name="connsiteY80" fmla="*/ 1075 h 10000"/>
                <a:gd name="connsiteX81" fmla="*/ 673 w 9984"/>
                <a:gd name="connsiteY81" fmla="*/ 1075 h 10000"/>
                <a:gd name="connsiteX82" fmla="*/ 673 w 9984"/>
                <a:gd name="connsiteY82" fmla="*/ 1096 h 10000"/>
                <a:gd name="connsiteX83" fmla="*/ 683 w 9984"/>
                <a:gd name="connsiteY83" fmla="*/ 1096 h 10000"/>
                <a:gd name="connsiteX84" fmla="*/ 683 w 9984"/>
                <a:gd name="connsiteY84" fmla="*/ 1128 h 10000"/>
                <a:gd name="connsiteX85" fmla="*/ 689 w 9984"/>
                <a:gd name="connsiteY85" fmla="*/ 1128 h 10000"/>
                <a:gd name="connsiteX86" fmla="*/ 689 w 9984"/>
                <a:gd name="connsiteY86" fmla="*/ 1138 h 10000"/>
                <a:gd name="connsiteX87" fmla="*/ 707 w 9984"/>
                <a:gd name="connsiteY87" fmla="*/ 1138 h 10000"/>
                <a:gd name="connsiteX88" fmla="*/ 707 w 9984"/>
                <a:gd name="connsiteY88" fmla="*/ 1159 h 10000"/>
                <a:gd name="connsiteX89" fmla="*/ 723 w 9984"/>
                <a:gd name="connsiteY89" fmla="*/ 1159 h 10000"/>
                <a:gd name="connsiteX90" fmla="*/ 723 w 9984"/>
                <a:gd name="connsiteY90" fmla="*/ 1222 h 10000"/>
                <a:gd name="connsiteX91" fmla="*/ 736 w 9984"/>
                <a:gd name="connsiteY91" fmla="*/ 1222 h 10000"/>
                <a:gd name="connsiteX92" fmla="*/ 736 w 9984"/>
                <a:gd name="connsiteY92" fmla="*/ 1264 h 10000"/>
                <a:gd name="connsiteX93" fmla="*/ 759 w 9984"/>
                <a:gd name="connsiteY93" fmla="*/ 1264 h 10000"/>
                <a:gd name="connsiteX94" fmla="*/ 759 w 9984"/>
                <a:gd name="connsiteY94" fmla="*/ 1296 h 10000"/>
                <a:gd name="connsiteX95" fmla="*/ 769 w 9984"/>
                <a:gd name="connsiteY95" fmla="*/ 1296 h 10000"/>
                <a:gd name="connsiteX96" fmla="*/ 769 w 9984"/>
                <a:gd name="connsiteY96" fmla="*/ 1328 h 10000"/>
                <a:gd name="connsiteX97" fmla="*/ 799 w 9984"/>
                <a:gd name="connsiteY97" fmla="*/ 1328 h 10000"/>
                <a:gd name="connsiteX98" fmla="*/ 799 w 9984"/>
                <a:gd name="connsiteY98" fmla="*/ 1359 h 10000"/>
                <a:gd name="connsiteX99" fmla="*/ 809 w 9984"/>
                <a:gd name="connsiteY99" fmla="*/ 1359 h 10000"/>
                <a:gd name="connsiteX100" fmla="*/ 809 w 9984"/>
                <a:gd name="connsiteY100" fmla="*/ 1401 h 10000"/>
                <a:gd name="connsiteX101" fmla="*/ 816 w 9984"/>
                <a:gd name="connsiteY101" fmla="*/ 1401 h 10000"/>
                <a:gd name="connsiteX102" fmla="*/ 816 w 9984"/>
                <a:gd name="connsiteY102" fmla="*/ 1433 h 10000"/>
                <a:gd name="connsiteX103" fmla="*/ 826 w 9984"/>
                <a:gd name="connsiteY103" fmla="*/ 1433 h 10000"/>
                <a:gd name="connsiteX104" fmla="*/ 826 w 9984"/>
                <a:gd name="connsiteY104" fmla="*/ 1465 h 10000"/>
                <a:gd name="connsiteX105" fmla="*/ 839 w 9984"/>
                <a:gd name="connsiteY105" fmla="*/ 1465 h 10000"/>
                <a:gd name="connsiteX106" fmla="*/ 839 w 9984"/>
                <a:gd name="connsiteY106" fmla="*/ 1486 h 10000"/>
                <a:gd name="connsiteX107" fmla="*/ 862 w 9984"/>
                <a:gd name="connsiteY107" fmla="*/ 1486 h 10000"/>
                <a:gd name="connsiteX108" fmla="*/ 862 w 9984"/>
                <a:gd name="connsiteY108" fmla="*/ 1549 h 10000"/>
                <a:gd name="connsiteX109" fmla="*/ 871 w 9984"/>
                <a:gd name="connsiteY109" fmla="*/ 1549 h 10000"/>
                <a:gd name="connsiteX110" fmla="*/ 871 w 9984"/>
                <a:gd name="connsiteY110" fmla="*/ 1570 h 10000"/>
                <a:gd name="connsiteX111" fmla="*/ 878 w 9984"/>
                <a:gd name="connsiteY111" fmla="*/ 1570 h 10000"/>
                <a:gd name="connsiteX112" fmla="*/ 878 w 9984"/>
                <a:gd name="connsiteY112" fmla="*/ 1612 h 10000"/>
                <a:gd name="connsiteX113" fmla="*/ 889 w 9984"/>
                <a:gd name="connsiteY113" fmla="*/ 1612 h 10000"/>
                <a:gd name="connsiteX114" fmla="*/ 889 w 9984"/>
                <a:gd name="connsiteY114" fmla="*/ 1633 h 10000"/>
                <a:gd name="connsiteX115" fmla="*/ 912 w 9984"/>
                <a:gd name="connsiteY115" fmla="*/ 1633 h 10000"/>
                <a:gd name="connsiteX116" fmla="*/ 912 w 9984"/>
                <a:gd name="connsiteY116" fmla="*/ 1686 h 10000"/>
                <a:gd name="connsiteX117" fmla="*/ 918 w 9984"/>
                <a:gd name="connsiteY117" fmla="*/ 1686 h 10000"/>
                <a:gd name="connsiteX118" fmla="*/ 918 w 9984"/>
                <a:gd name="connsiteY118" fmla="*/ 1718 h 10000"/>
                <a:gd name="connsiteX119" fmla="*/ 941 w 9984"/>
                <a:gd name="connsiteY119" fmla="*/ 1718 h 10000"/>
                <a:gd name="connsiteX120" fmla="*/ 941 w 9984"/>
                <a:gd name="connsiteY120" fmla="*/ 1739 h 10000"/>
                <a:gd name="connsiteX121" fmla="*/ 951 w 9984"/>
                <a:gd name="connsiteY121" fmla="*/ 1739 h 10000"/>
                <a:gd name="connsiteX122" fmla="*/ 951 w 9984"/>
                <a:gd name="connsiteY122" fmla="*/ 1770 h 10000"/>
                <a:gd name="connsiteX123" fmla="*/ 958 w 9984"/>
                <a:gd name="connsiteY123" fmla="*/ 1770 h 10000"/>
                <a:gd name="connsiteX124" fmla="*/ 958 w 9984"/>
                <a:gd name="connsiteY124" fmla="*/ 1791 h 10000"/>
                <a:gd name="connsiteX125" fmla="*/ 975 w 9984"/>
                <a:gd name="connsiteY125" fmla="*/ 1791 h 10000"/>
                <a:gd name="connsiteX126" fmla="*/ 975 w 9984"/>
                <a:gd name="connsiteY126" fmla="*/ 1823 h 10000"/>
                <a:gd name="connsiteX127" fmla="*/ 998 w 9984"/>
                <a:gd name="connsiteY127" fmla="*/ 1823 h 10000"/>
                <a:gd name="connsiteX128" fmla="*/ 998 w 9984"/>
                <a:gd name="connsiteY128" fmla="*/ 1855 h 10000"/>
                <a:gd name="connsiteX129" fmla="*/ 1004 w 9984"/>
                <a:gd name="connsiteY129" fmla="*/ 1855 h 10000"/>
                <a:gd name="connsiteX130" fmla="*/ 1004 w 9984"/>
                <a:gd name="connsiteY130" fmla="*/ 1876 h 10000"/>
                <a:gd name="connsiteX131" fmla="*/ 1014 w 9984"/>
                <a:gd name="connsiteY131" fmla="*/ 1876 h 10000"/>
                <a:gd name="connsiteX132" fmla="*/ 1014 w 9984"/>
                <a:gd name="connsiteY132" fmla="*/ 1907 h 10000"/>
                <a:gd name="connsiteX133" fmla="*/ 1021 w 9984"/>
                <a:gd name="connsiteY133" fmla="*/ 1907 h 10000"/>
                <a:gd name="connsiteX134" fmla="*/ 1021 w 9984"/>
                <a:gd name="connsiteY134" fmla="*/ 1918 h 10000"/>
                <a:gd name="connsiteX135" fmla="*/ 1037 w 9984"/>
                <a:gd name="connsiteY135" fmla="*/ 1918 h 10000"/>
                <a:gd name="connsiteX136" fmla="*/ 1037 w 9984"/>
                <a:gd name="connsiteY136" fmla="*/ 1939 h 10000"/>
                <a:gd name="connsiteX137" fmla="*/ 1044 w 9984"/>
                <a:gd name="connsiteY137" fmla="*/ 1939 h 10000"/>
                <a:gd name="connsiteX138" fmla="*/ 1044 w 9984"/>
                <a:gd name="connsiteY138" fmla="*/ 1960 h 10000"/>
                <a:gd name="connsiteX139" fmla="*/ 1078 w 9984"/>
                <a:gd name="connsiteY139" fmla="*/ 1960 h 10000"/>
                <a:gd name="connsiteX140" fmla="*/ 1078 w 9984"/>
                <a:gd name="connsiteY140" fmla="*/ 1992 h 10000"/>
                <a:gd name="connsiteX141" fmla="*/ 1084 w 9984"/>
                <a:gd name="connsiteY141" fmla="*/ 1992 h 10000"/>
                <a:gd name="connsiteX142" fmla="*/ 1084 w 9984"/>
                <a:gd name="connsiteY142" fmla="*/ 2023 h 10000"/>
                <a:gd name="connsiteX143" fmla="*/ 1094 w 9984"/>
                <a:gd name="connsiteY143" fmla="*/ 2023 h 10000"/>
                <a:gd name="connsiteX144" fmla="*/ 1094 w 9984"/>
                <a:gd name="connsiteY144" fmla="*/ 2044 h 10000"/>
                <a:gd name="connsiteX145" fmla="*/ 1107 w 9984"/>
                <a:gd name="connsiteY145" fmla="*/ 2044 h 10000"/>
                <a:gd name="connsiteX146" fmla="*/ 1107 w 9984"/>
                <a:gd name="connsiteY146" fmla="*/ 2097 h 10000"/>
                <a:gd name="connsiteX147" fmla="*/ 1117 w 9984"/>
                <a:gd name="connsiteY147" fmla="*/ 2097 h 10000"/>
                <a:gd name="connsiteX148" fmla="*/ 1117 w 9984"/>
                <a:gd name="connsiteY148" fmla="*/ 2129 h 10000"/>
                <a:gd name="connsiteX149" fmla="*/ 1140 w 9984"/>
                <a:gd name="connsiteY149" fmla="*/ 2129 h 10000"/>
                <a:gd name="connsiteX150" fmla="*/ 1140 w 9984"/>
                <a:gd name="connsiteY150" fmla="*/ 2139 h 10000"/>
                <a:gd name="connsiteX151" fmla="*/ 1146 w 9984"/>
                <a:gd name="connsiteY151" fmla="*/ 2139 h 10000"/>
                <a:gd name="connsiteX152" fmla="*/ 1146 w 9984"/>
                <a:gd name="connsiteY152" fmla="*/ 2160 h 10000"/>
                <a:gd name="connsiteX153" fmla="*/ 1156 w 9984"/>
                <a:gd name="connsiteY153" fmla="*/ 2160 h 10000"/>
                <a:gd name="connsiteX154" fmla="*/ 1156 w 9984"/>
                <a:gd name="connsiteY154" fmla="*/ 2192 h 10000"/>
                <a:gd name="connsiteX155" fmla="*/ 1164 w 9984"/>
                <a:gd name="connsiteY155" fmla="*/ 2192 h 10000"/>
                <a:gd name="connsiteX156" fmla="*/ 1164 w 9984"/>
                <a:gd name="connsiteY156" fmla="*/ 2213 h 10000"/>
                <a:gd name="connsiteX157" fmla="*/ 1174 w 9984"/>
                <a:gd name="connsiteY157" fmla="*/ 2213 h 10000"/>
                <a:gd name="connsiteX158" fmla="*/ 1174 w 9984"/>
                <a:gd name="connsiteY158" fmla="*/ 2223 h 10000"/>
                <a:gd name="connsiteX159" fmla="*/ 1180 w 9984"/>
                <a:gd name="connsiteY159" fmla="*/ 2223 h 10000"/>
                <a:gd name="connsiteX160" fmla="*/ 1180 w 9984"/>
                <a:gd name="connsiteY160" fmla="*/ 2244 h 10000"/>
                <a:gd name="connsiteX161" fmla="*/ 1203 w 9984"/>
                <a:gd name="connsiteY161" fmla="*/ 2244 h 10000"/>
                <a:gd name="connsiteX162" fmla="*/ 1203 w 9984"/>
                <a:gd name="connsiteY162" fmla="*/ 2266 h 10000"/>
                <a:gd name="connsiteX163" fmla="*/ 1210 w 9984"/>
                <a:gd name="connsiteY163" fmla="*/ 2266 h 10000"/>
                <a:gd name="connsiteX164" fmla="*/ 1210 w 9984"/>
                <a:gd name="connsiteY164" fmla="*/ 2297 h 10000"/>
                <a:gd name="connsiteX165" fmla="*/ 1219 w 9984"/>
                <a:gd name="connsiteY165" fmla="*/ 2297 h 10000"/>
                <a:gd name="connsiteX166" fmla="*/ 1219 w 9984"/>
                <a:gd name="connsiteY166" fmla="*/ 2318 h 10000"/>
                <a:gd name="connsiteX167" fmla="*/ 1226 w 9984"/>
                <a:gd name="connsiteY167" fmla="*/ 2318 h 10000"/>
                <a:gd name="connsiteX168" fmla="*/ 1226 w 9984"/>
                <a:gd name="connsiteY168" fmla="*/ 2329 h 10000"/>
                <a:gd name="connsiteX169" fmla="*/ 1236 w 9984"/>
                <a:gd name="connsiteY169" fmla="*/ 2329 h 10000"/>
                <a:gd name="connsiteX170" fmla="*/ 1236 w 9984"/>
                <a:gd name="connsiteY170" fmla="*/ 2350 h 10000"/>
                <a:gd name="connsiteX171" fmla="*/ 1242 w 9984"/>
                <a:gd name="connsiteY171" fmla="*/ 2350 h 10000"/>
                <a:gd name="connsiteX172" fmla="*/ 1242 w 9984"/>
                <a:gd name="connsiteY172" fmla="*/ 2360 h 10000"/>
                <a:gd name="connsiteX173" fmla="*/ 1260 w 9984"/>
                <a:gd name="connsiteY173" fmla="*/ 2360 h 10000"/>
                <a:gd name="connsiteX174" fmla="*/ 1260 w 9984"/>
                <a:gd name="connsiteY174" fmla="*/ 2381 h 10000"/>
                <a:gd name="connsiteX175" fmla="*/ 1276 w 9984"/>
                <a:gd name="connsiteY175" fmla="*/ 2381 h 10000"/>
                <a:gd name="connsiteX176" fmla="*/ 1276 w 9984"/>
                <a:gd name="connsiteY176" fmla="*/ 2413 h 10000"/>
                <a:gd name="connsiteX177" fmla="*/ 1283 w 9984"/>
                <a:gd name="connsiteY177" fmla="*/ 2413 h 10000"/>
                <a:gd name="connsiteX178" fmla="*/ 1283 w 9984"/>
                <a:gd name="connsiteY178" fmla="*/ 2434 h 10000"/>
                <a:gd name="connsiteX179" fmla="*/ 1289 w 9984"/>
                <a:gd name="connsiteY179" fmla="*/ 2434 h 10000"/>
                <a:gd name="connsiteX180" fmla="*/ 1289 w 9984"/>
                <a:gd name="connsiteY180" fmla="*/ 2445 h 10000"/>
                <a:gd name="connsiteX181" fmla="*/ 1299 w 9984"/>
                <a:gd name="connsiteY181" fmla="*/ 2445 h 10000"/>
                <a:gd name="connsiteX182" fmla="*/ 1299 w 9984"/>
                <a:gd name="connsiteY182" fmla="*/ 2518 h 10000"/>
                <a:gd name="connsiteX183" fmla="*/ 1306 w 9984"/>
                <a:gd name="connsiteY183" fmla="*/ 2518 h 10000"/>
                <a:gd name="connsiteX184" fmla="*/ 1306 w 9984"/>
                <a:gd name="connsiteY184" fmla="*/ 2529 h 10000"/>
                <a:gd name="connsiteX185" fmla="*/ 1312 w 9984"/>
                <a:gd name="connsiteY185" fmla="*/ 2529 h 10000"/>
                <a:gd name="connsiteX186" fmla="*/ 1312 w 9984"/>
                <a:gd name="connsiteY186" fmla="*/ 2571 h 10000"/>
                <a:gd name="connsiteX187" fmla="*/ 1328 w 9984"/>
                <a:gd name="connsiteY187" fmla="*/ 2571 h 10000"/>
                <a:gd name="connsiteX188" fmla="*/ 1328 w 9984"/>
                <a:gd name="connsiteY188" fmla="*/ 2582 h 10000"/>
                <a:gd name="connsiteX189" fmla="*/ 1352 w 9984"/>
                <a:gd name="connsiteY189" fmla="*/ 2582 h 10000"/>
                <a:gd name="connsiteX190" fmla="*/ 1352 w 9984"/>
                <a:gd name="connsiteY190" fmla="*/ 2603 h 10000"/>
                <a:gd name="connsiteX191" fmla="*/ 1362 w 9984"/>
                <a:gd name="connsiteY191" fmla="*/ 2603 h 10000"/>
                <a:gd name="connsiteX192" fmla="*/ 1362 w 9984"/>
                <a:gd name="connsiteY192" fmla="*/ 2624 h 10000"/>
                <a:gd name="connsiteX193" fmla="*/ 1369 w 9984"/>
                <a:gd name="connsiteY193" fmla="*/ 2624 h 10000"/>
                <a:gd name="connsiteX194" fmla="*/ 1369 w 9984"/>
                <a:gd name="connsiteY194" fmla="*/ 2634 h 10000"/>
                <a:gd name="connsiteX195" fmla="*/ 1392 w 9984"/>
                <a:gd name="connsiteY195" fmla="*/ 2634 h 10000"/>
                <a:gd name="connsiteX196" fmla="*/ 1392 w 9984"/>
                <a:gd name="connsiteY196" fmla="*/ 2655 h 10000"/>
                <a:gd name="connsiteX197" fmla="*/ 1402 w 9984"/>
                <a:gd name="connsiteY197" fmla="*/ 2655 h 10000"/>
                <a:gd name="connsiteX198" fmla="*/ 1402 w 9984"/>
                <a:gd name="connsiteY198" fmla="*/ 2666 h 10000"/>
                <a:gd name="connsiteX199" fmla="*/ 1408 w 9984"/>
                <a:gd name="connsiteY199" fmla="*/ 2666 h 10000"/>
                <a:gd name="connsiteX200" fmla="*/ 1408 w 9984"/>
                <a:gd name="connsiteY200" fmla="*/ 2687 h 10000"/>
                <a:gd name="connsiteX201" fmla="*/ 1418 w 9984"/>
                <a:gd name="connsiteY201" fmla="*/ 2687 h 10000"/>
                <a:gd name="connsiteX202" fmla="*/ 1418 w 9984"/>
                <a:gd name="connsiteY202" fmla="*/ 2719 h 10000"/>
                <a:gd name="connsiteX203" fmla="*/ 1424 w 9984"/>
                <a:gd name="connsiteY203" fmla="*/ 2719 h 10000"/>
                <a:gd name="connsiteX204" fmla="*/ 1424 w 9984"/>
                <a:gd name="connsiteY204" fmla="*/ 2750 h 10000"/>
                <a:gd name="connsiteX205" fmla="*/ 1442 w 9984"/>
                <a:gd name="connsiteY205" fmla="*/ 2750 h 10000"/>
                <a:gd name="connsiteX206" fmla="*/ 1442 w 9984"/>
                <a:gd name="connsiteY206" fmla="*/ 2792 h 10000"/>
                <a:gd name="connsiteX207" fmla="*/ 1455 w 9984"/>
                <a:gd name="connsiteY207" fmla="*/ 2792 h 10000"/>
                <a:gd name="connsiteX208" fmla="*/ 1455 w 9984"/>
                <a:gd name="connsiteY208" fmla="*/ 2856 h 10000"/>
                <a:gd name="connsiteX209" fmla="*/ 1465 w 9984"/>
                <a:gd name="connsiteY209" fmla="*/ 2856 h 10000"/>
                <a:gd name="connsiteX210" fmla="*/ 1465 w 9984"/>
                <a:gd name="connsiteY210" fmla="*/ 2887 h 10000"/>
                <a:gd name="connsiteX211" fmla="*/ 1471 w 9984"/>
                <a:gd name="connsiteY211" fmla="*/ 2887 h 10000"/>
                <a:gd name="connsiteX212" fmla="*/ 1471 w 9984"/>
                <a:gd name="connsiteY212" fmla="*/ 2908 h 10000"/>
                <a:gd name="connsiteX213" fmla="*/ 1481 w 9984"/>
                <a:gd name="connsiteY213" fmla="*/ 2908 h 10000"/>
                <a:gd name="connsiteX214" fmla="*/ 1481 w 9984"/>
                <a:gd name="connsiteY214" fmla="*/ 2929 h 10000"/>
                <a:gd name="connsiteX215" fmla="*/ 1488 w 9984"/>
                <a:gd name="connsiteY215" fmla="*/ 2929 h 10000"/>
                <a:gd name="connsiteX216" fmla="*/ 1488 w 9984"/>
                <a:gd name="connsiteY216" fmla="*/ 2972 h 10000"/>
                <a:gd name="connsiteX217" fmla="*/ 1494 w 9984"/>
                <a:gd name="connsiteY217" fmla="*/ 2972 h 10000"/>
                <a:gd name="connsiteX218" fmla="*/ 1494 w 9984"/>
                <a:gd name="connsiteY218" fmla="*/ 2993 h 10000"/>
                <a:gd name="connsiteX219" fmla="*/ 1504 w 9984"/>
                <a:gd name="connsiteY219" fmla="*/ 2993 h 10000"/>
                <a:gd name="connsiteX220" fmla="*/ 1504 w 9984"/>
                <a:gd name="connsiteY220" fmla="*/ 3014 h 10000"/>
                <a:gd name="connsiteX221" fmla="*/ 1529 w 9984"/>
                <a:gd name="connsiteY221" fmla="*/ 3014 h 10000"/>
                <a:gd name="connsiteX222" fmla="*/ 1529 w 9984"/>
                <a:gd name="connsiteY222" fmla="*/ 3024 h 10000"/>
                <a:gd name="connsiteX223" fmla="*/ 1536 w 9984"/>
                <a:gd name="connsiteY223" fmla="*/ 3024 h 10000"/>
                <a:gd name="connsiteX224" fmla="*/ 1536 w 9984"/>
                <a:gd name="connsiteY224" fmla="*/ 3045 h 10000"/>
                <a:gd name="connsiteX225" fmla="*/ 1545 w 9984"/>
                <a:gd name="connsiteY225" fmla="*/ 3045 h 10000"/>
                <a:gd name="connsiteX226" fmla="*/ 1545 w 9984"/>
                <a:gd name="connsiteY226" fmla="*/ 3098 h 10000"/>
                <a:gd name="connsiteX227" fmla="*/ 1552 w 9984"/>
                <a:gd name="connsiteY227" fmla="*/ 3098 h 10000"/>
                <a:gd name="connsiteX228" fmla="*/ 1552 w 9984"/>
                <a:gd name="connsiteY228" fmla="*/ 3130 h 10000"/>
                <a:gd name="connsiteX229" fmla="*/ 1558 w 9984"/>
                <a:gd name="connsiteY229" fmla="*/ 3130 h 10000"/>
                <a:gd name="connsiteX230" fmla="*/ 1558 w 9984"/>
                <a:gd name="connsiteY230" fmla="*/ 3182 h 10000"/>
                <a:gd name="connsiteX231" fmla="*/ 1575 w 9984"/>
                <a:gd name="connsiteY231" fmla="*/ 3182 h 10000"/>
                <a:gd name="connsiteX232" fmla="*/ 1575 w 9984"/>
                <a:gd name="connsiteY232" fmla="*/ 3235 h 10000"/>
                <a:gd name="connsiteX233" fmla="*/ 1591 w 9984"/>
                <a:gd name="connsiteY233" fmla="*/ 3235 h 10000"/>
                <a:gd name="connsiteX234" fmla="*/ 1591 w 9984"/>
                <a:gd name="connsiteY234" fmla="*/ 3246 h 10000"/>
                <a:gd name="connsiteX235" fmla="*/ 1598 w 9984"/>
                <a:gd name="connsiteY235" fmla="*/ 3246 h 10000"/>
                <a:gd name="connsiteX236" fmla="*/ 1598 w 9984"/>
                <a:gd name="connsiteY236" fmla="*/ 3277 h 10000"/>
                <a:gd name="connsiteX237" fmla="*/ 1608 w 9984"/>
                <a:gd name="connsiteY237" fmla="*/ 3277 h 10000"/>
                <a:gd name="connsiteX238" fmla="*/ 1608 w 9984"/>
                <a:gd name="connsiteY238" fmla="*/ 3319 h 10000"/>
                <a:gd name="connsiteX239" fmla="*/ 1614 w 9984"/>
                <a:gd name="connsiteY239" fmla="*/ 3319 h 10000"/>
                <a:gd name="connsiteX240" fmla="*/ 1614 w 9984"/>
                <a:gd name="connsiteY240" fmla="*/ 3330 h 10000"/>
                <a:gd name="connsiteX241" fmla="*/ 1625 w 9984"/>
                <a:gd name="connsiteY241" fmla="*/ 3330 h 10000"/>
                <a:gd name="connsiteX242" fmla="*/ 1625 w 9984"/>
                <a:gd name="connsiteY242" fmla="*/ 3351 h 10000"/>
                <a:gd name="connsiteX243" fmla="*/ 1632 w 9984"/>
                <a:gd name="connsiteY243" fmla="*/ 3351 h 10000"/>
                <a:gd name="connsiteX244" fmla="*/ 1632 w 9984"/>
                <a:gd name="connsiteY244" fmla="*/ 3361 h 10000"/>
                <a:gd name="connsiteX245" fmla="*/ 1654 w 9984"/>
                <a:gd name="connsiteY245" fmla="*/ 3361 h 10000"/>
                <a:gd name="connsiteX246" fmla="*/ 1654 w 9984"/>
                <a:gd name="connsiteY246" fmla="*/ 3383 h 10000"/>
                <a:gd name="connsiteX247" fmla="*/ 1661 w 9984"/>
                <a:gd name="connsiteY247" fmla="*/ 3383 h 10000"/>
                <a:gd name="connsiteX248" fmla="*/ 1661 w 9984"/>
                <a:gd name="connsiteY248" fmla="*/ 3404 h 10000"/>
                <a:gd name="connsiteX249" fmla="*/ 1677 w 9984"/>
                <a:gd name="connsiteY249" fmla="*/ 3404 h 10000"/>
                <a:gd name="connsiteX250" fmla="*/ 1677 w 9984"/>
                <a:gd name="connsiteY250" fmla="*/ 3435 h 10000"/>
                <a:gd name="connsiteX251" fmla="*/ 1687 w 9984"/>
                <a:gd name="connsiteY251" fmla="*/ 3435 h 10000"/>
                <a:gd name="connsiteX252" fmla="*/ 1687 w 9984"/>
                <a:gd name="connsiteY252" fmla="*/ 3446 h 10000"/>
                <a:gd name="connsiteX253" fmla="*/ 1694 w 9984"/>
                <a:gd name="connsiteY253" fmla="*/ 3446 h 10000"/>
                <a:gd name="connsiteX254" fmla="*/ 1694 w 9984"/>
                <a:gd name="connsiteY254" fmla="*/ 3488 h 10000"/>
                <a:gd name="connsiteX255" fmla="*/ 1700 w 9984"/>
                <a:gd name="connsiteY255" fmla="*/ 3488 h 10000"/>
                <a:gd name="connsiteX256" fmla="*/ 1700 w 9984"/>
                <a:gd name="connsiteY256" fmla="*/ 3519 h 10000"/>
                <a:gd name="connsiteX257" fmla="*/ 1718 w 9984"/>
                <a:gd name="connsiteY257" fmla="*/ 3519 h 10000"/>
                <a:gd name="connsiteX258" fmla="*/ 1718 w 9984"/>
                <a:gd name="connsiteY258" fmla="*/ 3541 h 10000"/>
                <a:gd name="connsiteX259" fmla="*/ 1728 w 9984"/>
                <a:gd name="connsiteY259" fmla="*/ 3541 h 10000"/>
                <a:gd name="connsiteX260" fmla="*/ 1728 w 9984"/>
                <a:gd name="connsiteY260" fmla="*/ 3551 h 10000"/>
                <a:gd name="connsiteX261" fmla="*/ 1734 w 9984"/>
                <a:gd name="connsiteY261" fmla="*/ 3551 h 10000"/>
                <a:gd name="connsiteX262" fmla="*/ 1734 w 9984"/>
                <a:gd name="connsiteY262" fmla="*/ 3572 h 10000"/>
                <a:gd name="connsiteX263" fmla="*/ 1741 w 9984"/>
                <a:gd name="connsiteY263" fmla="*/ 3572 h 10000"/>
                <a:gd name="connsiteX264" fmla="*/ 1741 w 9984"/>
                <a:gd name="connsiteY264" fmla="*/ 3604 h 10000"/>
                <a:gd name="connsiteX265" fmla="*/ 1750 w 9984"/>
                <a:gd name="connsiteY265" fmla="*/ 3604 h 10000"/>
                <a:gd name="connsiteX266" fmla="*/ 1750 w 9984"/>
                <a:gd name="connsiteY266" fmla="*/ 3625 h 10000"/>
                <a:gd name="connsiteX267" fmla="*/ 1767 w 9984"/>
                <a:gd name="connsiteY267" fmla="*/ 3625 h 10000"/>
                <a:gd name="connsiteX268" fmla="*/ 1767 w 9984"/>
                <a:gd name="connsiteY268" fmla="*/ 3635 h 10000"/>
                <a:gd name="connsiteX269" fmla="*/ 1773 w 9984"/>
                <a:gd name="connsiteY269" fmla="*/ 3635 h 10000"/>
                <a:gd name="connsiteX270" fmla="*/ 1773 w 9984"/>
                <a:gd name="connsiteY270" fmla="*/ 3667 h 10000"/>
                <a:gd name="connsiteX271" fmla="*/ 1796 w 9984"/>
                <a:gd name="connsiteY271" fmla="*/ 3667 h 10000"/>
                <a:gd name="connsiteX272" fmla="*/ 1796 w 9984"/>
                <a:gd name="connsiteY272" fmla="*/ 3720 h 10000"/>
                <a:gd name="connsiteX273" fmla="*/ 1803 w 9984"/>
                <a:gd name="connsiteY273" fmla="*/ 3720 h 10000"/>
                <a:gd name="connsiteX274" fmla="*/ 1803 w 9984"/>
                <a:gd name="connsiteY274" fmla="*/ 3772 h 10000"/>
                <a:gd name="connsiteX275" fmla="*/ 1820 w 9984"/>
                <a:gd name="connsiteY275" fmla="*/ 3772 h 10000"/>
                <a:gd name="connsiteX276" fmla="*/ 1820 w 9984"/>
                <a:gd name="connsiteY276" fmla="*/ 3825 h 10000"/>
                <a:gd name="connsiteX277" fmla="*/ 1837 w 9984"/>
                <a:gd name="connsiteY277" fmla="*/ 3825 h 10000"/>
                <a:gd name="connsiteX278" fmla="*/ 1837 w 9984"/>
                <a:gd name="connsiteY278" fmla="*/ 3878 h 10000"/>
                <a:gd name="connsiteX279" fmla="*/ 1853 w 9984"/>
                <a:gd name="connsiteY279" fmla="*/ 3878 h 10000"/>
                <a:gd name="connsiteX280" fmla="*/ 1853 w 9984"/>
                <a:gd name="connsiteY280" fmla="*/ 3941 h 10000"/>
                <a:gd name="connsiteX281" fmla="*/ 1860 w 9984"/>
                <a:gd name="connsiteY281" fmla="*/ 3941 h 10000"/>
                <a:gd name="connsiteX282" fmla="*/ 1860 w 9984"/>
                <a:gd name="connsiteY282" fmla="*/ 3973 h 10000"/>
                <a:gd name="connsiteX283" fmla="*/ 1869 w 9984"/>
                <a:gd name="connsiteY283" fmla="*/ 3973 h 10000"/>
                <a:gd name="connsiteX284" fmla="*/ 1869 w 9984"/>
                <a:gd name="connsiteY284" fmla="*/ 4015 h 10000"/>
                <a:gd name="connsiteX285" fmla="*/ 1900 w 9984"/>
                <a:gd name="connsiteY285" fmla="*/ 4015 h 10000"/>
                <a:gd name="connsiteX286" fmla="*/ 1900 w 9984"/>
                <a:gd name="connsiteY286" fmla="*/ 4078 h 10000"/>
                <a:gd name="connsiteX287" fmla="*/ 1916 w 9984"/>
                <a:gd name="connsiteY287" fmla="*/ 4078 h 10000"/>
                <a:gd name="connsiteX288" fmla="*/ 1916 w 9984"/>
                <a:gd name="connsiteY288" fmla="*/ 4099 h 10000"/>
                <a:gd name="connsiteX289" fmla="*/ 1933 w 9984"/>
                <a:gd name="connsiteY289" fmla="*/ 4099 h 10000"/>
                <a:gd name="connsiteX290" fmla="*/ 1933 w 9984"/>
                <a:gd name="connsiteY290" fmla="*/ 4110 h 10000"/>
                <a:gd name="connsiteX291" fmla="*/ 1946 w 9984"/>
                <a:gd name="connsiteY291" fmla="*/ 4110 h 10000"/>
                <a:gd name="connsiteX292" fmla="*/ 1946 w 9984"/>
                <a:gd name="connsiteY292" fmla="*/ 4152 h 10000"/>
                <a:gd name="connsiteX293" fmla="*/ 1956 w 9984"/>
                <a:gd name="connsiteY293" fmla="*/ 4152 h 10000"/>
                <a:gd name="connsiteX294" fmla="*/ 1956 w 9984"/>
                <a:gd name="connsiteY294" fmla="*/ 4183 h 10000"/>
                <a:gd name="connsiteX295" fmla="*/ 1962 w 9984"/>
                <a:gd name="connsiteY295" fmla="*/ 4183 h 10000"/>
                <a:gd name="connsiteX296" fmla="*/ 1962 w 9984"/>
                <a:gd name="connsiteY296" fmla="*/ 4194 h 10000"/>
                <a:gd name="connsiteX297" fmla="*/ 1972 w 9984"/>
                <a:gd name="connsiteY297" fmla="*/ 4194 h 10000"/>
                <a:gd name="connsiteX298" fmla="*/ 1972 w 9984"/>
                <a:gd name="connsiteY298" fmla="*/ 4215 h 10000"/>
                <a:gd name="connsiteX299" fmla="*/ 1985 w 9984"/>
                <a:gd name="connsiteY299" fmla="*/ 4215 h 10000"/>
                <a:gd name="connsiteX300" fmla="*/ 1985 w 9984"/>
                <a:gd name="connsiteY300" fmla="*/ 4236 h 10000"/>
                <a:gd name="connsiteX301" fmla="*/ 1996 w 9984"/>
                <a:gd name="connsiteY301" fmla="*/ 4236 h 10000"/>
                <a:gd name="connsiteX302" fmla="*/ 1996 w 9984"/>
                <a:gd name="connsiteY302" fmla="*/ 4247 h 10000"/>
                <a:gd name="connsiteX303" fmla="*/ 2002 w 9984"/>
                <a:gd name="connsiteY303" fmla="*/ 4247 h 10000"/>
                <a:gd name="connsiteX304" fmla="*/ 2002 w 9984"/>
                <a:gd name="connsiteY304" fmla="*/ 4278 h 10000"/>
                <a:gd name="connsiteX305" fmla="*/ 2009 w 9984"/>
                <a:gd name="connsiteY305" fmla="*/ 4278 h 10000"/>
                <a:gd name="connsiteX306" fmla="*/ 2009 w 9984"/>
                <a:gd name="connsiteY306" fmla="*/ 4320 h 10000"/>
                <a:gd name="connsiteX307" fmla="*/ 2035 w 9984"/>
                <a:gd name="connsiteY307" fmla="*/ 4320 h 10000"/>
                <a:gd name="connsiteX308" fmla="*/ 2035 w 9984"/>
                <a:gd name="connsiteY308" fmla="*/ 4331 h 10000"/>
                <a:gd name="connsiteX309" fmla="*/ 2048 w 9984"/>
                <a:gd name="connsiteY309" fmla="*/ 4331 h 10000"/>
                <a:gd name="connsiteX310" fmla="*/ 2048 w 9984"/>
                <a:gd name="connsiteY310" fmla="*/ 4415 h 10000"/>
                <a:gd name="connsiteX311" fmla="*/ 2058 w 9984"/>
                <a:gd name="connsiteY311" fmla="*/ 4415 h 10000"/>
                <a:gd name="connsiteX312" fmla="*/ 2058 w 9984"/>
                <a:gd name="connsiteY312" fmla="*/ 4436 h 10000"/>
                <a:gd name="connsiteX313" fmla="*/ 2081 w 9984"/>
                <a:gd name="connsiteY313" fmla="*/ 4436 h 10000"/>
                <a:gd name="connsiteX314" fmla="*/ 2081 w 9984"/>
                <a:gd name="connsiteY314" fmla="*/ 4468 h 10000"/>
                <a:gd name="connsiteX315" fmla="*/ 2089 w 9984"/>
                <a:gd name="connsiteY315" fmla="*/ 4468 h 10000"/>
                <a:gd name="connsiteX316" fmla="*/ 2089 w 9984"/>
                <a:gd name="connsiteY316" fmla="*/ 4489 h 10000"/>
                <a:gd name="connsiteX317" fmla="*/ 2098 w 9984"/>
                <a:gd name="connsiteY317" fmla="*/ 4489 h 10000"/>
                <a:gd name="connsiteX318" fmla="*/ 2098 w 9984"/>
                <a:gd name="connsiteY318" fmla="*/ 4499 h 10000"/>
                <a:gd name="connsiteX319" fmla="*/ 2115 w 9984"/>
                <a:gd name="connsiteY319" fmla="*/ 4499 h 10000"/>
                <a:gd name="connsiteX320" fmla="*/ 2115 w 9984"/>
                <a:gd name="connsiteY320" fmla="*/ 4573 h 10000"/>
                <a:gd name="connsiteX321" fmla="*/ 2138 w 9984"/>
                <a:gd name="connsiteY321" fmla="*/ 4573 h 10000"/>
                <a:gd name="connsiteX322" fmla="*/ 2138 w 9984"/>
                <a:gd name="connsiteY322" fmla="*/ 4584 h 10000"/>
                <a:gd name="connsiteX323" fmla="*/ 2167 w 9984"/>
                <a:gd name="connsiteY323" fmla="*/ 4584 h 10000"/>
                <a:gd name="connsiteX324" fmla="*/ 2167 w 9984"/>
                <a:gd name="connsiteY324" fmla="*/ 4636 h 10000"/>
                <a:gd name="connsiteX325" fmla="*/ 2185 w 9984"/>
                <a:gd name="connsiteY325" fmla="*/ 4636 h 10000"/>
                <a:gd name="connsiteX326" fmla="*/ 2185 w 9984"/>
                <a:gd name="connsiteY326" fmla="*/ 4668 h 10000"/>
                <a:gd name="connsiteX327" fmla="*/ 2191 w 9984"/>
                <a:gd name="connsiteY327" fmla="*/ 4668 h 10000"/>
                <a:gd name="connsiteX328" fmla="*/ 2191 w 9984"/>
                <a:gd name="connsiteY328" fmla="*/ 4689 h 10000"/>
                <a:gd name="connsiteX329" fmla="*/ 2201 w 9984"/>
                <a:gd name="connsiteY329" fmla="*/ 4689 h 10000"/>
                <a:gd name="connsiteX330" fmla="*/ 2201 w 9984"/>
                <a:gd name="connsiteY330" fmla="*/ 4710 h 10000"/>
                <a:gd name="connsiteX331" fmla="*/ 2207 w 9984"/>
                <a:gd name="connsiteY331" fmla="*/ 4710 h 10000"/>
                <a:gd name="connsiteX332" fmla="*/ 2207 w 9984"/>
                <a:gd name="connsiteY332" fmla="*/ 4721 h 10000"/>
                <a:gd name="connsiteX333" fmla="*/ 2217 w 9984"/>
                <a:gd name="connsiteY333" fmla="*/ 4721 h 10000"/>
                <a:gd name="connsiteX334" fmla="*/ 2217 w 9984"/>
                <a:gd name="connsiteY334" fmla="*/ 4763 h 10000"/>
                <a:gd name="connsiteX335" fmla="*/ 2224 w 9984"/>
                <a:gd name="connsiteY335" fmla="*/ 4763 h 10000"/>
                <a:gd name="connsiteX336" fmla="*/ 2224 w 9984"/>
                <a:gd name="connsiteY336" fmla="*/ 4795 h 10000"/>
                <a:gd name="connsiteX337" fmla="*/ 2230 w 9984"/>
                <a:gd name="connsiteY337" fmla="*/ 4795 h 10000"/>
                <a:gd name="connsiteX338" fmla="*/ 2230 w 9984"/>
                <a:gd name="connsiteY338" fmla="*/ 4805 h 10000"/>
                <a:gd name="connsiteX339" fmla="*/ 2247 w 9984"/>
                <a:gd name="connsiteY339" fmla="*/ 4805 h 10000"/>
                <a:gd name="connsiteX340" fmla="*/ 2247 w 9984"/>
                <a:gd name="connsiteY340" fmla="*/ 4858 h 10000"/>
                <a:gd name="connsiteX341" fmla="*/ 2253 w 9984"/>
                <a:gd name="connsiteY341" fmla="*/ 4858 h 10000"/>
                <a:gd name="connsiteX342" fmla="*/ 2253 w 9984"/>
                <a:gd name="connsiteY342" fmla="*/ 4889 h 10000"/>
                <a:gd name="connsiteX343" fmla="*/ 2263 w 9984"/>
                <a:gd name="connsiteY343" fmla="*/ 4889 h 10000"/>
                <a:gd name="connsiteX344" fmla="*/ 2263 w 9984"/>
                <a:gd name="connsiteY344" fmla="*/ 4910 h 10000"/>
                <a:gd name="connsiteX345" fmla="*/ 2271 w 9984"/>
                <a:gd name="connsiteY345" fmla="*/ 4910 h 10000"/>
                <a:gd name="connsiteX346" fmla="*/ 2271 w 9984"/>
                <a:gd name="connsiteY346" fmla="*/ 4942 h 10000"/>
                <a:gd name="connsiteX347" fmla="*/ 2281 w 9984"/>
                <a:gd name="connsiteY347" fmla="*/ 4942 h 10000"/>
                <a:gd name="connsiteX348" fmla="*/ 2281 w 9984"/>
                <a:gd name="connsiteY348" fmla="*/ 4984 h 10000"/>
                <a:gd name="connsiteX349" fmla="*/ 2287 w 9984"/>
                <a:gd name="connsiteY349" fmla="*/ 4984 h 10000"/>
                <a:gd name="connsiteX350" fmla="*/ 2287 w 9984"/>
                <a:gd name="connsiteY350" fmla="*/ 4995 h 10000"/>
                <a:gd name="connsiteX351" fmla="*/ 2310 w 9984"/>
                <a:gd name="connsiteY351" fmla="*/ 4995 h 10000"/>
                <a:gd name="connsiteX352" fmla="*/ 2310 w 9984"/>
                <a:gd name="connsiteY352" fmla="*/ 5026 h 10000"/>
                <a:gd name="connsiteX353" fmla="*/ 2326 w 9984"/>
                <a:gd name="connsiteY353" fmla="*/ 5026 h 10000"/>
                <a:gd name="connsiteX354" fmla="*/ 2326 w 9984"/>
                <a:gd name="connsiteY354" fmla="*/ 5068 h 10000"/>
                <a:gd name="connsiteX355" fmla="*/ 2333 w 9984"/>
                <a:gd name="connsiteY355" fmla="*/ 5068 h 10000"/>
                <a:gd name="connsiteX356" fmla="*/ 2333 w 9984"/>
                <a:gd name="connsiteY356" fmla="*/ 5079 h 10000"/>
                <a:gd name="connsiteX357" fmla="*/ 2343 w 9984"/>
                <a:gd name="connsiteY357" fmla="*/ 5079 h 10000"/>
                <a:gd name="connsiteX358" fmla="*/ 2343 w 9984"/>
                <a:gd name="connsiteY358" fmla="*/ 5100 h 10000"/>
                <a:gd name="connsiteX359" fmla="*/ 2356 w 9984"/>
                <a:gd name="connsiteY359" fmla="*/ 5100 h 10000"/>
                <a:gd name="connsiteX360" fmla="*/ 2356 w 9984"/>
                <a:gd name="connsiteY360" fmla="*/ 5111 h 10000"/>
                <a:gd name="connsiteX361" fmla="*/ 2383 w 9984"/>
                <a:gd name="connsiteY361" fmla="*/ 5111 h 10000"/>
                <a:gd name="connsiteX362" fmla="*/ 2383 w 9984"/>
                <a:gd name="connsiteY362" fmla="*/ 5153 h 10000"/>
                <a:gd name="connsiteX363" fmla="*/ 2390 w 9984"/>
                <a:gd name="connsiteY363" fmla="*/ 5153 h 10000"/>
                <a:gd name="connsiteX364" fmla="*/ 2390 w 9984"/>
                <a:gd name="connsiteY364" fmla="*/ 5163 h 10000"/>
                <a:gd name="connsiteX365" fmla="*/ 2396 w 9984"/>
                <a:gd name="connsiteY365" fmla="*/ 5163 h 10000"/>
                <a:gd name="connsiteX366" fmla="*/ 2396 w 9984"/>
                <a:gd name="connsiteY366" fmla="*/ 5184 h 10000"/>
                <a:gd name="connsiteX367" fmla="*/ 2429 w 9984"/>
                <a:gd name="connsiteY367" fmla="*/ 5184 h 10000"/>
                <a:gd name="connsiteX368" fmla="*/ 2429 w 9984"/>
                <a:gd name="connsiteY368" fmla="*/ 5195 h 10000"/>
                <a:gd name="connsiteX369" fmla="*/ 2445 w 9984"/>
                <a:gd name="connsiteY369" fmla="*/ 5195 h 10000"/>
                <a:gd name="connsiteX370" fmla="*/ 2445 w 9984"/>
                <a:gd name="connsiteY370" fmla="*/ 5216 h 10000"/>
                <a:gd name="connsiteX371" fmla="*/ 2452 w 9984"/>
                <a:gd name="connsiteY371" fmla="*/ 5216 h 10000"/>
                <a:gd name="connsiteX372" fmla="*/ 2452 w 9984"/>
                <a:gd name="connsiteY372" fmla="*/ 5237 h 10000"/>
                <a:gd name="connsiteX373" fmla="*/ 2486 w 9984"/>
                <a:gd name="connsiteY373" fmla="*/ 5237 h 10000"/>
                <a:gd name="connsiteX374" fmla="*/ 2486 w 9984"/>
                <a:gd name="connsiteY374" fmla="*/ 5248 h 10000"/>
                <a:gd name="connsiteX375" fmla="*/ 2525 w 9984"/>
                <a:gd name="connsiteY375" fmla="*/ 5248 h 10000"/>
                <a:gd name="connsiteX376" fmla="*/ 2525 w 9984"/>
                <a:gd name="connsiteY376" fmla="*/ 5269 h 10000"/>
                <a:gd name="connsiteX377" fmla="*/ 2573 w 9984"/>
                <a:gd name="connsiteY377" fmla="*/ 5269 h 10000"/>
                <a:gd name="connsiteX378" fmla="*/ 2573 w 9984"/>
                <a:gd name="connsiteY378" fmla="*/ 5300 h 10000"/>
                <a:gd name="connsiteX379" fmla="*/ 2589 w 9984"/>
                <a:gd name="connsiteY379" fmla="*/ 5300 h 10000"/>
                <a:gd name="connsiteX380" fmla="*/ 2589 w 9984"/>
                <a:gd name="connsiteY380" fmla="*/ 5353 h 10000"/>
                <a:gd name="connsiteX381" fmla="*/ 2612 w 9984"/>
                <a:gd name="connsiteY381" fmla="*/ 5353 h 10000"/>
                <a:gd name="connsiteX382" fmla="*/ 2612 w 9984"/>
                <a:gd name="connsiteY382" fmla="*/ 5385 h 10000"/>
                <a:gd name="connsiteX383" fmla="*/ 2628 w 9984"/>
                <a:gd name="connsiteY383" fmla="*/ 5385 h 10000"/>
                <a:gd name="connsiteX384" fmla="*/ 2628 w 9984"/>
                <a:gd name="connsiteY384" fmla="*/ 5406 h 10000"/>
                <a:gd name="connsiteX385" fmla="*/ 2643 w 9984"/>
                <a:gd name="connsiteY385" fmla="*/ 5406 h 10000"/>
                <a:gd name="connsiteX386" fmla="*/ 2643 w 9984"/>
                <a:gd name="connsiteY386" fmla="*/ 5416 h 10000"/>
                <a:gd name="connsiteX387" fmla="*/ 2669 w 9984"/>
                <a:gd name="connsiteY387" fmla="*/ 5416 h 10000"/>
                <a:gd name="connsiteX388" fmla="*/ 2669 w 9984"/>
                <a:gd name="connsiteY388" fmla="*/ 5469 h 10000"/>
                <a:gd name="connsiteX389" fmla="*/ 2675 w 9984"/>
                <a:gd name="connsiteY389" fmla="*/ 5469 h 10000"/>
                <a:gd name="connsiteX390" fmla="*/ 2675 w 9984"/>
                <a:gd name="connsiteY390" fmla="*/ 5501 h 10000"/>
                <a:gd name="connsiteX391" fmla="*/ 2682 w 9984"/>
                <a:gd name="connsiteY391" fmla="*/ 5501 h 10000"/>
                <a:gd name="connsiteX392" fmla="*/ 2682 w 9984"/>
                <a:gd name="connsiteY392" fmla="*/ 5522 h 10000"/>
                <a:gd name="connsiteX393" fmla="*/ 2692 w 9984"/>
                <a:gd name="connsiteY393" fmla="*/ 5522 h 10000"/>
                <a:gd name="connsiteX394" fmla="*/ 2692 w 9984"/>
                <a:gd name="connsiteY394" fmla="*/ 5606 h 10000"/>
                <a:gd name="connsiteX395" fmla="*/ 2721 w 9984"/>
                <a:gd name="connsiteY395" fmla="*/ 5606 h 10000"/>
                <a:gd name="connsiteX396" fmla="*/ 2721 w 9984"/>
                <a:gd name="connsiteY396" fmla="*/ 5627 h 10000"/>
                <a:gd name="connsiteX397" fmla="*/ 2745 w 9984"/>
                <a:gd name="connsiteY397" fmla="*/ 5627 h 10000"/>
                <a:gd name="connsiteX398" fmla="*/ 2745 w 9984"/>
                <a:gd name="connsiteY398" fmla="*/ 5659 h 10000"/>
                <a:gd name="connsiteX399" fmla="*/ 2755 w 9984"/>
                <a:gd name="connsiteY399" fmla="*/ 5659 h 10000"/>
                <a:gd name="connsiteX400" fmla="*/ 2755 w 9984"/>
                <a:gd name="connsiteY400" fmla="*/ 5680 h 10000"/>
                <a:gd name="connsiteX401" fmla="*/ 2794 w 9984"/>
                <a:gd name="connsiteY401" fmla="*/ 5680 h 10000"/>
                <a:gd name="connsiteX402" fmla="*/ 2794 w 9984"/>
                <a:gd name="connsiteY402" fmla="*/ 5711 h 10000"/>
                <a:gd name="connsiteX403" fmla="*/ 2811 w 9984"/>
                <a:gd name="connsiteY403" fmla="*/ 5711 h 10000"/>
                <a:gd name="connsiteX404" fmla="*/ 2811 w 9984"/>
                <a:gd name="connsiteY404" fmla="*/ 5722 h 10000"/>
                <a:gd name="connsiteX405" fmla="*/ 2817 w 9984"/>
                <a:gd name="connsiteY405" fmla="*/ 5722 h 10000"/>
                <a:gd name="connsiteX406" fmla="*/ 2817 w 9984"/>
                <a:gd name="connsiteY406" fmla="*/ 5774 h 10000"/>
                <a:gd name="connsiteX407" fmla="*/ 2825 w 9984"/>
                <a:gd name="connsiteY407" fmla="*/ 5774 h 10000"/>
                <a:gd name="connsiteX408" fmla="*/ 2825 w 9984"/>
                <a:gd name="connsiteY408" fmla="*/ 5806 h 10000"/>
                <a:gd name="connsiteX409" fmla="*/ 2848 w 9984"/>
                <a:gd name="connsiteY409" fmla="*/ 5806 h 10000"/>
                <a:gd name="connsiteX410" fmla="*/ 2848 w 9984"/>
                <a:gd name="connsiteY410" fmla="*/ 5827 h 10000"/>
                <a:gd name="connsiteX411" fmla="*/ 2857 w 9984"/>
                <a:gd name="connsiteY411" fmla="*/ 5827 h 10000"/>
                <a:gd name="connsiteX412" fmla="*/ 2857 w 9984"/>
                <a:gd name="connsiteY412" fmla="*/ 5848 h 10000"/>
                <a:gd name="connsiteX413" fmla="*/ 2874 w 9984"/>
                <a:gd name="connsiteY413" fmla="*/ 5848 h 10000"/>
                <a:gd name="connsiteX414" fmla="*/ 2874 w 9984"/>
                <a:gd name="connsiteY414" fmla="*/ 5859 h 10000"/>
                <a:gd name="connsiteX415" fmla="*/ 2887 w 9984"/>
                <a:gd name="connsiteY415" fmla="*/ 5859 h 10000"/>
                <a:gd name="connsiteX416" fmla="*/ 2887 w 9984"/>
                <a:gd name="connsiteY416" fmla="*/ 5880 h 10000"/>
                <a:gd name="connsiteX417" fmla="*/ 2913 w 9984"/>
                <a:gd name="connsiteY417" fmla="*/ 5880 h 10000"/>
                <a:gd name="connsiteX418" fmla="*/ 2913 w 9984"/>
                <a:gd name="connsiteY418" fmla="*/ 5901 h 10000"/>
                <a:gd name="connsiteX419" fmla="*/ 2927 w 9984"/>
                <a:gd name="connsiteY419" fmla="*/ 5901 h 10000"/>
                <a:gd name="connsiteX420" fmla="*/ 2927 w 9984"/>
                <a:gd name="connsiteY420" fmla="*/ 5911 h 10000"/>
                <a:gd name="connsiteX421" fmla="*/ 2950 w 9984"/>
                <a:gd name="connsiteY421" fmla="*/ 5911 h 10000"/>
                <a:gd name="connsiteX422" fmla="*/ 2950 w 9984"/>
                <a:gd name="connsiteY422" fmla="*/ 5933 h 10000"/>
                <a:gd name="connsiteX423" fmla="*/ 2999 w 9984"/>
                <a:gd name="connsiteY423" fmla="*/ 5933 h 10000"/>
                <a:gd name="connsiteX424" fmla="*/ 2999 w 9984"/>
                <a:gd name="connsiteY424" fmla="*/ 5943 h 10000"/>
                <a:gd name="connsiteX425" fmla="*/ 3053 w 9984"/>
                <a:gd name="connsiteY425" fmla="*/ 5943 h 10000"/>
                <a:gd name="connsiteX426" fmla="*/ 3053 w 9984"/>
                <a:gd name="connsiteY426" fmla="*/ 5964 h 10000"/>
                <a:gd name="connsiteX427" fmla="*/ 3079 w 9984"/>
                <a:gd name="connsiteY427" fmla="*/ 5964 h 10000"/>
                <a:gd name="connsiteX428" fmla="*/ 3079 w 9984"/>
                <a:gd name="connsiteY428" fmla="*/ 5985 h 10000"/>
                <a:gd name="connsiteX429" fmla="*/ 3085 w 9984"/>
                <a:gd name="connsiteY429" fmla="*/ 5985 h 10000"/>
                <a:gd name="connsiteX430" fmla="*/ 3085 w 9984"/>
                <a:gd name="connsiteY430" fmla="*/ 5996 h 10000"/>
                <a:gd name="connsiteX431" fmla="*/ 3103 w 9984"/>
                <a:gd name="connsiteY431" fmla="*/ 5996 h 10000"/>
                <a:gd name="connsiteX432" fmla="*/ 3103 w 9984"/>
                <a:gd name="connsiteY432" fmla="*/ 6027 h 10000"/>
                <a:gd name="connsiteX433" fmla="*/ 3109 w 9984"/>
                <a:gd name="connsiteY433" fmla="*/ 6027 h 10000"/>
                <a:gd name="connsiteX434" fmla="*/ 3109 w 9984"/>
                <a:gd name="connsiteY434" fmla="*/ 6048 h 10000"/>
                <a:gd name="connsiteX435" fmla="*/ 3119 w 9984"/>
                <a:gd name="connsiteY435" fmla="*/ 6048 h 10000"/>
                <a:gd name="connsiteX436" fmla="*/ 3119 w 9984"/>
                <a:gd name="connsiteY436" fmla="*/ 6070 h 10000"/>
                <a:gd name="connsiteX437" fmla="*/ 3126 w 9984"/>
                <a:gd name="connsiteY437" fmla="*/ 6070 h 10000"/>
                <a:gd name="connsiteX438" fmla="*/ 3126 w 9984"/>
                <a:gd name="connsiteY438" fmla="*/ 6101 h 10000"/>
                <a:gd name="connsiteX439" fmla="*/ 3132 w 9984"/>
                <a:gd name="connsiteY439" fmla="*/ 6101 h 10000"/>
                <a:gd name="connsiteX440" fmla="*/ 3132 w 9984"/>
                <a:gd name="connsiteY440" fmla="*/ 6112 h 10000"/>
                <a:gd name="connsiteX441" fmla="*/ 3142 w 9984"/>
                <a:gd name="connsiteY441" fmla="*/ 6112 h 10000"/>
                <a:gd name="connsiteX442" fmla="*/ 3142 w 9984"/>
                <a:gd name="connsiteY442" fmla="*/ 6133 h 10000"/>
                <a:gd name="connsiteX443" fmla="*/ 3149 w 9984"/>
                <a:gd name="connsiteY443" fmla="*/ 6133 h 10000"/>
                <a:gd name="connsiteX444" fmla="*/ 3149 w 9984"/>
                <a:gd name="connsiteY444" fmla="*/ 6154 h 10000"/>
                <a:gd name="connsiteX445" fmla="*/ 3196 w 9984"/>
                <a:gd name="connsiteY445" fmla="*/ 6154 h 10000"/>
                <a:gd name="connsiteX446" fmla="*/ 3196 w 9984"/>
                <a:gd name="connsiteY446" fmla="*/ 6185 h 10000"/>
                <a:gd name="connsiteX447" fmla="*/ 3205 w 9984"/>
                <a:gd name="connsiteY447" fmla="*/ 6185 h 10000"/>
                <a:gd name="connsiteX448" fmla="*/ 3205 w 9984"/>
                <a:gd name="connsiteY448" fmla="*/ 6207 h 10000"/>
                <a:gd name="connsiteX449" fmla="*/ 3212 w 9984"/>
                <a:gd name="connsiteY449" fmla="*/ 6207 h 10000"/>
                <a:gd name="connsiteX450" fmla="*/ 3212 w 9984"/>
                <a:gd name="connsiteY450" fmla="*/ 6249 h 10000"/>
                <a:gd name="connsiteX451" fmla="*/ 3245 w 9984"/>
                <a:gd name="connsiteY451" fmla="*/ 6249 h 10000"/>
                <a:gd name="connsiteX452" fmla="*/ 3245 w 9984"/>
                <a:gd name="connsiteY452" fmla="*/ 6291 h 10000"/>
                <a:gd name="connsiteX453" fmla="*/ 3284 w 9984"/>
                <a:gd name="connsiteY453" fmla="*/ 6291 h 10000"/>
                <a:gd name="connsiteX454" fmla="*/ 3284 w 9984"/>
                <a:gd name="connsiteY454" fmla="*/ 6301 h 10000"/>
                <a:gd name="connsiteX455" fmla="*/ 3298 w 9984"/>
                <a:gd name="connsiteY455" fmla="*/ 6301 h 10000"/>
                <a:gd name="connsiteX456" fmla="*/ 3298 w 9984"/>
                <a:gd name="connsiteY456" fmla="*/ 6322 h 10000"/>
                <a:gd name="connsiteX457" fmla="*/ 3308 w 9984"/>
                <a:gd name="connsiteY457" fmla="*/ 6322 h 10000"/>
                <a:gd name="connsiteX458" fmla="*/ 3308 w 9984"/>
                <a:gd name="connsiteY458" fmla="*/ 6333 h 10000"/>
                <a:gd name="connsiteX459" fmla="*/ 3314 w 9984"/>
                <a:gd name="connsiteY459" fmla="*/ 6333 h 10000"/>
                <a:gd name="connsiteX460" fmla="*/ 3314 w 9984"/>
                <a:gd name="connsiteY460" fmla="*/ 6354 h 10000"/>
                <a:gd name="connsiteX461" fmla="*/ 3331 w 9984"/>
                <a:gd name="connsiteY461" fmla="*/ 6354 h 10000"/>
                <a:gd name="connsiteX462" fmla="*/ 3331 w 9984"/>
                <a:gd name="connsiteY462" fmla="*/ 6386 h 10000"/>
                <a:gd name="connsiteX463" fmla="*/ 3364 w 9984"/>
                <a:gd name="connsiteY463" fmla="*/ 6386 h 10000"/>
                <a:gd name="connsiteX464" fmla="*/ 3364 w 9984"/>
                <a:gd name="connsiteY464" fmla="*/ 6407 h 10000"/>
                <a:gd name="connsiteX465" fmla="*/ 3370 w 9984"/>
                <a:gd name="connsiteY465" fmla="*/ 6407 h 10000"/>
                <a:gd name="connsiteX466" fmla="*/ 3370 w 9984"/>
                <a:gd name="connsiteY466" fmla="*/ 6417 h 10000"/>
                <a:gd name="connsiteX467" fmla="*/ 3377 w 9984"/>
                <a:gd name="connsiteY467" fmla="*/ 6417 h 10000"/>
                <a:gd name="connsiteX468" fmla="*/ 3377 w 9984"/>
                <a:gd name="connsiteY468" fmla="*/ 6438 h 10000"/>
                <a:gd name="connsiteX469" fmla="*/ 3394 w 9984"/>
                <a:gd name="connsiteY469" fmla="*/ 6438 h 10000"/>
                <a:gd name="connsiteX470" fmla="*/ 3394 w 9984"/>
                <a:gd name="connsiteY470" fmla="*/ 6459 h 10000"/>
                <a:gd name="connsiteX471" fmla="*/ 3401 w 9984"/>
                <a:gd name="connsiteY471" fmla="*/ 6459 h 10000"/>
                <a:gd name="connsiteX472" fmla="*/ 3401 w 9984"/>
                <a:gd name="connsiteY472" fmla="*/ 6470 h 10000"/>
                <a:gd name="connsiteX473" fmla="*/ 3410 w 9984"/>
                <a:gd name="connsiteY473" fmla="*/ 6470 h 10000"/>
                <a:gd name="connsiteX474" fmla="*/ 3410 w 9984"/>
                <a:gd name="connsiteY474" fmla="*/ 6491 h 10000"/>
                <a:gd name="connsiteX475" fmla="*/ 3433 w 9984"/>
                <a:gd name="connsiteY475" fmla="*/ 6491 h 10000"/>
                <a:gd name="connsiteX476" fmla="*/ 3433 w 9984"/>
                <a:gd name="connsiteY476" fmla="*/ 6544 h 10000"/>
                <a:gd name="connsiteX477" fmla="*/ 3440 w 9984"/>
                <a:gd name="connsiteY477" fmla="*/ 6544 h 10000"/>
                <a:gd name="connsiteX478" fmla="*/ 3440 w 9984"/>
                <a:gd name="connsiteY478" fmla="*/ 6575 h 10000"/>
                <a:gd name="connsiteX479" fmla="*/ 3497 w 9984"/>
                <a:gd name="connsiteY479" fmla="*/ 6575 h 10000"/>
                <a:gd name="connsiteX480" fmla="*/ 3497 w 9984"/>
                <a:gd name="connsiteY480" fmla="*/ 6639 h 10000"/>
                <a:gd name="connsiteX481" fmla="*/ 3529 w 9984"/>
                <a:gd name="connsiteY481" fmla="*/ 6639 h 10000"/>
                <a:gd name="connsiteX482" fmla="*/ 3529 w 9984"/>
                <a:gd name="connsiteY482" fmla="*/ 6681 h 10000"/>
                <a:gd name="connsiteX483" fmla="*/ 3543 w 9984"/>
                <a:gd name="connsiteY483" fmla="*/ 6681 h 10000"/>
                <a:gd name="connsiteX484" fmla="*/ 3543 w 9984"/>
                <a:gd name="connsiteY484" fmla="*/ 6691 h 10000"/>
                <a:gd name="connsiteX485" fmla="*/ 3571 w 9984"/>
                <a:gd name="connsiteY485" fmla="*/ 6691 h 10000"/>
                <a:gd name="connsiteX486" fmla="*/ 3571 w 9984"/>
                <a:gd name="connsiteY486" fmla="*/ 6712 h 10000"/>
                <a:gd name="connsiteX487" fmla="*/ 3577 w 9984"/>
                <a:gd name="connsiteY487" fmla="*/ 6712 h 10000"/>
                <a:gd name="connsiteX488" fmla="*/ 3577 w 9984"/>
                <a:gd name="connsiteY488" fmla="*/ 6744 h 10000"/>
                <a:gd name="connsiteX489" fmla="*/ 3594 w 9984"/>
                <a:gd name="connsiteY489" fmla="*/ 6744 h 10000"/>
                <a:gd name="connsiteX490" fmla="*/ 3594 w 9984"/>
                <a:gd name="connsiteY490" fmla="*/ 6776 h 10000"/>
                <a:gd name="connsiteX491" fmla="*/ 3633 w 9984"/>
                <a:gd name="connsiteY491" fmla="*/ 6776 h 10000"/>
                <a:gd name="connsiteX492" fmla="*/ 3633 w 9984"/>
                <a:gd name="connsiteY492" fmla="*/ 6828 h 10000"/>
                <a:gd name="connsiteX493" fmla="*/ 3646 w 9984"/>
                <a:gd name="connsiteY493" fmla="*/ 6828 h 10000"/>
                <a:gd name="connsiteX494" fmla="*/ 3646 w 9984"/>
                <a:gd name="connsiteY494" fmla="*/ 6849 h 10000"/>
                <a:gd name="connsiteX495" fmla="*/ 3656 w 9984"/>
                <a:gd name="connsiteY495" fmla="*/ 6849 h 10000"/>
                <a:gd name="connsiteX496" fmla="*/ 3656 w 9984"/>
                <a:gd name="connsiteY496" fmla="*/ 6881 h 10000"/>
                <a:gd name="connsiteX497" fmla="*/ 3696 w 9984"/>
                <a:gd name="connsiteY497" fmla="*/ 6881 h 10000"/>
                <a:gd name="connsiteX498" fmla="*/ 3696 w 9984"/>
                <a:gd name="connsiteY498" fmla="*/ 6902 h 10000"/>
                <a:gd name="connsiteX499" fmla="*/ 3703 w 9984"/>
                <a:gd name="connsiteY499" fmla="*/ 6902 h 10000"/>
                <a:gd name="connsiteX500" fmla="*/ 3703 w 9984"/>
                <a:gd name="connsiteY500" fmla="*/ 6934 h 10000"/>
                <a:gd name="connsiteX501" fmla="*/ 3719 w 9984"/>
                <a:gd name="connsiteY501" fmla="*/ 6934 h 10000"/>
                <a:gd name="connsiteX502" fmla="*/ 3719 w 9984"/>
                <a:gd name="connsiteY502" fmla="*/ 6944 h 10000"/>
                <a:gd name="connsiteX503" fmla="*/ 3782 w 9984"/>
                <a:gd name="connsiteY503" fmla="*/ 6944 h 10000"/>
                <a:gd name="connsiteX504" fmla="*/ 3782 w 9984"/>
                <a:gd name="connsiteY504" fmla="*/ 6965 h 10000"/>
                <a:gd name="connsiteX505" fmla="*/ 3822 w 9984"/>
                <a:gd name="connsiteY505" fmla="*/ 6965 h 10000"/>
                <a:gd name="connsiteX506" fmla="*/ 3822 w 9984"/>
                <a:gd name="connsiteY506" fmla="*/ 6986 h 10000"/>
                <a:gd name="connsiteX507" fmla="*/ 3846 w 9984"/>
                <a:gd name="connsiteY507" fmla="*/ 6986 h 10000"/>
                <a:gd name="connsiteX508" fmla="*/ 3846 w 9984"/>
                <a:gd name="connsiteY508" fmla="*/ 7018 h 10000"/>
                <a:gd name="connsiteX509" fmla="*/ 3901 w 9984"/>
                <a:gd name="connsiteY509" fmla="*/ 7018 h 10000"/>
                <a:gd name="connsiteX510" fmla="*/ 3901 w 9984"/>
                <a:gd name="connsiteY510" fmla="*/ 7050 h 10000"/>
                <a:gd name="connsiteX511" fmla="*/ 3924 w 9984"/>
                <a:gd name="connsiteY511" fmla="*/ 7050 h 10000"/>
                <a:gd name="connsiteX512" fmla="*/ 3924 w 9984"/>
                <a:gd name="connsiteY512" fmla="*/ 7071 h 10000"/>
                <a:gd name="connsiteX513" fmla="*/ 3931 w 9984"/>
                <a:gd name="connsiteY513" fmla="*/ 7071 h 10000"/>
                <a:gd name="connsiteX514" fmla="*/ 3931 w 9984"/>
                <a:gd name="connsiteY514" fmla="*/ 7102 h 10000"/>
                <a:gd name="connsiteX515" fmla="*/ 3964 w 9984"/>
                <a:gd name="connsiteY515" fmla="*/ 7102 h 10000"/>
                <a:gd name="connsiteX516" fmla="*/ 3964 w 9984"/>
                <a:gd name="connsiteY516" fmla="*/ 7123 h 10000"/>
                <a:gd name="connsiteX517" fmla="*/ 3971 w 9984"/>
                <a:gd name="connsiteY517" fmla="*/ 7123 h 10000"/>
                <a:gd name="connsiteX518" fmla="*/ 3971 w 9984"/>
                <a:gd name="connsiteY518" fmla="*/ 7134 h 10000"/>
                <a:gd name="connsiteX519" fmla="*/ 3987 w 9984"/>
                <a:gd name="connsiteY519" fmla="*/ 7134 h 10000"/>
                <a:gd name="connsiteX520" fmla="*/ 3987 w 9984"/>
                <a:gd name="connsiteY520" fmla="*/ 7155 h 10000"/>
                <a:gd name="connsiteX521" fmla="*/ 4060 w 9984"/>
                <a:gd name="connsiteY521" fmla="*/ 7155 h 10000"/>
                <a:gd name="connsiteX522" fmla="*/ 4060 w 9984"/>
                <a:gd name="connsiteY522" fmla="*/ 7187 h 10000"/>
                <a:gd name="connsiteX523" fmla="*/ 4090 w 9984"/>
                <a:gd name="connsiteY523" fmla="*/ 7187 h 10000"/>
                <a:gd name="connsiteX524" fmla="*/ 4090 w 9984"/>
                <a:gd name="connsiteY524" fmla="*/ 7208 h 10000"/>
                <a:gd name="connsiteX525" fmla="*/ 4106 w 9984"/>
                <a:gd name="connsiteY525" fmla="*/ 7208 h 10000"/>
                <a:gd name="connsiteX526" fmla="*/ 4106 w 9984"/>
                <a:gd name="connsiteY526" fmla="*/ 7218 h 10000"/>
                <a:gd name="connsiteX527" fmla="*/ 4124 w 9984"/>
                <a:gd name="connsiteY527" fmla="*/ 7218 h 10000"/>
                <a:gd name="connsiteX528" fmla="*/ 4124 w 9984"/>
                <a:gd name="connsiteY528" fmla="*/ 7239 h 10000"/>
                <a:gd name="connsiteX529" fmla="*/ 4137 w 9984"/>
                <a:gd name="connsiteY529" fmla="*/ 7239 h 10000"/>
                <a:gd name="connsiteX530" fmla="*/ 4137 w 9984"/>
                <a:gd name="connsiteY530" fmla="*/ 7271 h 10000"/>
                <a:gd name="connsiteX531" fmla="*/ 4153 w 9984"/>
                <a:gd name="connsiteY531" fmla="*/ 7271 h 10000"/>
                <a:gd name="connsiteX532" fmla="*/ 4153 w 9984"/>
                <a:gd name="connsiteY532" fmla="*/ 7302 h 10000"/>
                <a:gd name="connsiteX533" fmla="*/ 4170 w 9984"/>
                <a:gd name="connsiteY533" fmla="*/ 7302 h 10000"/>
                <a:gd name="connsiteX534" fmla="*/ 4170 w 9984"/>
                <a:gd name="connsiteY534" fmla="*/ 7323 h 10000"/>
                <a:gd name="connsiteX535" fmla="*/ 4176 w 9984"/>
                <a:gd name="connsiteY535" fmla="*/ 7323 h 10000"/>
                <a:gd name="connsiteX536" fmla="*/ 4176 w 9984"/>
                <a:gd name="connsiteY536" fmla="*/ 7355 h 10000"/>
                <a:gd name="connsiteX537" fmla="*/ 4202 w 9984"/>
                <a:gd name="connsiteY537" fmla="*/ 7355 h 10000"/>
                <a:gd name="connsiteX538" fmla="*/ 4202 w 9984"/>
                <a:gd name="connsiteY538" fmla="*/ 7376 h 10000"/>
                <a:gd name="connsiteX539" fmla="*/ 4239 w 9984"/>
                <a:gd name="connsiteY539" fmla="*/ 7376 h 10000"/>
                <a:gd name="connsiteX540" fmla="*/ 4239 w 9984"/>
                <a:gd name="connsiteY540" fmla="*/ 7387 h 10000"/>
                <a:gd name="connsiteX541" fmla="*/ 4279 w 9984"/>
                <a:gd name="connsiteY541" fmla="*/ 7387 h 10000"/>
                <a:gd name="connsiteX542" fmla="*/ 4279 w 9984"/>
                <a:gd name="connsiteY542" fmla="*/ 7408 h 10000"/>
                <a:gd name="connsiteX543" fmla="*/ 4358 w 9984"/>
                <a:gd name="connsiteY543" fmla="*/ 7408 h 10000"/>
                <a:gd name="connsiteX544" fmla="*/ 4358 w 9984"/>
                <a:gd name="connsiteY544" fmla="*/ 7439 h 10000"/>
                <a:gd name="connsiteX545" fmla="*/ 4375 w 9984"/>
                <a:gd name="connsiteY545" fmla="*/ 7439 h 10000"/>
                <a:gd name="connsiteX546" fmla="*/ 4375 w 9984"/>
                <a:gd name="connsiteY546" fmla="*/ 7460 h 10000"/>
                <a:gd name="connsiteX547" fmla="*/ 4391 w 9984"/>
                <a:gd name="connsiteY547" fmla="*/ 7460 h 10000"/>
                <a:gd name="connsiteX548" fmla="*/ 4391 w 9984"/>
                <a:gd name="connsiteY548" fmla="*/ 7492 h 10000"/>
                <a:gd name="connsiteX549" fmla="*/ 4415 w 9984"/>
                <a:gd name="connsiteY549" fmla="*/ 7492 h 10000"/>
                <a:gd name="connsiteX550" fmla="*/ 4415 w 9984"/>
                <a:gd name="connsiteY550" fmla="*/ 7513 h 10000"/>
                <a:gd name="connsiteX551" fmla="*/ 4421 w 9984"/>
                <a:gd name="connsiteY551" fmla="*/ 7513 h 10000"/>
                <a:gd name="connsiteX552" fmla="*/ 4421 w 9984"/>
                <a:gd name="connsiteY552" fmla="*/ 7555 h 10000"/>
                <a:gd name="connsiteX553" fmla="*/ 4431 w 9984"/>
                <a:gd name="connsiteY553" fmla="*/ 7555 h 10000"/>
                <a:gd name="connsiteX554" fmla="*/ 4431 w 9984"/>
                <a:gd name="connsiteY554" fmla="*/ 7576 h 10000"/>
                <a:gd name="connsiteX555" fmla="*/ 4461 w 9984"/>
                <a:gd name="connsiteY555" fmla="*/ 7576 h 10000"/>
                <a:gd name="connsiteX556" fmla="*/ 4461 w 9984"/>
                <a:gd name="connsiteY556" fmla="*/ 7597 h 10000"/>
                <a:gd name="connsiteX557" fmla="*/ 4501 w 9984"/>
                <a:gd name="connsiteY557" fmla="*/ 7597 h 10000"/>
                <a:gd name="connsiteX558" fmla="*/ 4501 w 9984"/>
                <a:gd name="connsiteY558" fmla="*/ 7629 h 10000"/>
                <a:gd name="connsiteX559" fmla="*/ 4511 w 9984"/>
                <a:gd name="connsiteY559" fmla="*/ 7629 h 10000"/>
                <a:gd name="connsiteX560" fmla="*/ 4511 w 9984"/>
                <a:gd name="connsiteY560" fmla="*/ 7640 h 10000"/>
                <a:gd name="connsiteX561" fmla="*/ 4517 w 9984"/>
                <a:gd name="connsiteY561" fmla="*/ 7640 h 10000"/>
                <a:gd name="connsiteX562" fmla="*/ 4517 w 9984"/>
                <a:gd name="connsiteY562" fmla="*/ 7661 h 10000"/>
                <a:gd name="connsiteX563" fmla="*/ 4524 w 9984"/>
                <a:gd name="connsiteY563" fmla="*/ 7661 h 10000"/>
                <a:gd name="connsiteX564" fmla="*/ 4524 w 9984"/>
                <a:gd name="connsiteY564" fmla="*/ 7713 h 10000"/>
                <a:gd name="connsiteX565" fmla="*/ 4551 w 9984"/>
                <a:gd name="connsiteY565" fmla="*/ 7713 h 10000"/>
                <a:gd name="connsiteX566" fmla="*/ 4551 w 9984"/>
                <a:gd name="connsiteY566" fmla="*/ 7734 h 10000"/>
                <a:gd name="connsiteX567" fmla="*/ 4598 w 9984"/>
                <a:gd name="connsiteY567" fmla="*/ 7734 h 10000"/>
                <a:gd name="connsiteX568" fmla="*/ 4598 w 9984"/>
                <a:gd name="connsiteY568" fmla="*/ 7745 h 10000"/>
                <a:gd name="connsiteX569" fmla="*/ 4614 w 9984"/>
                <a:gd name="connsiteY569" fmla="*/ 7745 h 10000"/>
                <a:gd name="connsiteX570" fmla="*/ 4614 w 9984"/>
                <a:gd name="connsiteY570" fmla="*/ 7766 h 10000"/>
                <a:gd name="connsiteX571" fmla="*/ 4628 w 9984"/>
                <a:gd name="connsiteY571" fmla="*/ 7766 h 10000"/>
                <a:gd name="connsiteX572" fmla="*/ 4628 w 9984"/>
                <a:gd name="connsiteY572" fmla="*/ 7798 h 10000"/>
                <a:gd name="connsiteX573" fmla="*/ 4644 w 9984"/>
                <a:gd name="connsiteY573" fmla="*/ 7798 h 10000"/>
                <a:gd name="connsiteX574" fmla="*/ 4644 w 9984"/>
                <a:gd name="connsiteY574" fmla="*/ 7819 h 10000"/>
                <a:gd name="connsiteX575" fmla="*/ 4717 w 9984"/>
                <a:gd name="connsiteY575" fmla="*/ 7819 h 10000"/>
                <a:gd name="connsiteX576" fmla="*/ 4717 w 9984"/>
                <a:gd name="connsiteY576" fmla="*/ 7829 h 10000"/>
                <a:gd name="connsiteX577" fmla="*/ 4763 w 9984"/>
                <a:gd name="connsiteY577" fmla="*/ 7829 h 10000"/>
                <a:gd name="connsiteX578" fmla="*/ 4763 w 9984"/>
                <a:gd name="connsiteY578" fmla="*/ 7850 h 10000"/>
                <a:gd name="connsiteX579" fmla="*/ 4780 w 9984"/>
                <a:gd name="connsiteY579" fmla="*/ 7850 h 10000"/>
                <a:gd name="connsiteX580" fmla="*/ 4780 w 9984"/>
                <a:gd name="connsiteY580" fmla="*/ 7882 h 10000"/>
                <a:gd name="connsiteX581" fmla="*/ 4833 w 9984"/>
                <a:gd name="connsiteY581" fmla="*/ 7882 h 10000"/>
                <a:gd name="connsiteX582" fmla="*/ 4833 w 9984"/>
                <a:gd name="connsiteY582" fmla="*/ 7903 h 10000"/>
                <a:gd name="connsiteX583" fmla="*/ 4849 w 9984"/>
                <a:gd name="connsiteY583" fmla="*/ 7903 h 10000"/>
                <a:gd name="connsiteX584" fmla="*/ 4849 w 9984"/>
                <a:gd name="connsiteY584" fmla="*/ 7914 h 10000"/>
                <a:gd name="connsiteX585" fmla="*/ 4859 w 9984"/>
                <a:gd name="connsiteY585" fmla="*/ 7914 h 10000"/>
                <a:gd name="connsiteX586" fmla="*/ 4859 w 9984"/>
                <a:gd name="connsiteY586" fmla="*/ 7935 h 10000"/>
                <a:gd name="connsiteX587" fmla="*/ 4899 w 9984"/>
                <a:gd name="connsiteY587" fmla="*/ 7935 h 10000"/>
                <a:gd name="connsiteX588" fmla="*/ 4899 w 9984"/>
                <a:gd name="connsiteY588" fmla="*/ 7966 h 10000"/>
                <a:gd name="connsiteX589" fmla="*/ 4935 w 9984"/>
                <a:gd name="connsiteY589" fmla="*/ 7966 h 10000"/>
                <a:gd name="connsiteX590" fmla="*/ 4935 w 9984"/>
                <a:gd name="connsiteY590" fmla="*/ 7987 h 10000"/>
                <a:gd name="connsiteX591" fmla="*/ 4945 w 9984"/>
                <a:gd name="connsiteY591" fmla="*/ 7987 h 10000"/>
                <a:gd name="connsiteX592" fmla="*/ 4945 w 9984"/>
                <a:gd name="connsiteY592" fmla="*/ 7998 h 10000"/>
                <a:gd name="connsiteX593" fmla="*/ 4962 w 9984"/>
                <a:gd name="connsiteY593" fmla="*/ 7998 h 10000"/>
                <a:gd name="connsiteX594" fmla="*/ 4962 w 9984"/>
                <a:gd name="connsiteY594" fmla="*/ 8019 h 10000"/>
                <a:gd name="connsiteX595" fmla="*/ 4985 w 9984"/>
                <a:gd name="connsiteY595" fmla="*/ 8019 h 10000"/>
                <a:gd name="connsiteX596" fmla="*/ 4985 w 9984"/>
                <a:gd name="connsiteY596" fmla="*/ 8051 h 10000"/>
                <a:gd name="connsiteX597" fmla="*/ 5008 w 9984"/>
                <a:gd name="connsiteY597" fmla="*/ 8051 h 10000"/>
                <a:gd name="connsiteX598" fmla="*/ 5008 w 9984"/>
                <a:gd name="connsiteY598" fmla="*/ 8072 h 10000"/>
                <a:gd name="connsiteX599" fmla="*/ 5071 w 9984"/>
                <a:gd name="connsiteY599" fmla="*/ 8072 h 10000"/>
                <a:gd name="connsiteX600" fmla="*/ 5071 w 9984"/>
                <a:gd name="connsiteY600" fmla="*/ 8082 h 10000"/>
                <a:gd name="connsiteX601" fmla="*/ 5088 w 9984"/>
                <a:gd name="connsiteY601" fmla="*/ 8082 h 10000"/>
                <a:gd name="connsiteX602" fmla="*/ 5088 w 9984"/>
                <a:gd name="connsiteY602" fmla="*/ 8103 h 10000"/>
                <a:gd name="connsiteX603" fmla="*/ 5104 w 9984"/>
                <a:gd name="connsiteY603" fmla="*/ 8103 h 10000"/>
                <a:gd name="connsiteX604" fmla="*/ 5104 w 9984"/>
                <a:gd name="connsiteY604" fmla="*/ 8135 h 10000"/>
                <a:gd name="connsiteX605" fmla="*/ 5141 w 9984"/>
                <a:gd name="connsiteY605" fmla="*/ 8135 h 10000"/>
                <a:gd name="connsiteX606" fmla="*/ 5141 w 9984"/>
                <a:gd name="connsiteY606" fmla="*/ 8156 h 10000"/>
                <a:gd name="connsiteX607" fmla="*/ 5151 w 9984"/>
                <a:gd name="connsiteY607" fmla="*/ 8156 h 10000"/>
                <a:gd name="connsiteX608" fmla="*/ 5151 w 9984"/>
                <a:gd name="connsiteY608" fmla="*/ 8166 h 10000"/>
                <a:gd name="connsiteX609" fmla="*/ 5174 w 9984"/>
                <a:gd name="connsiteY609" fmla="*/ 8166 h 10000"/>
                <a:gd name="connsiteX610" fmla="*/ 5174 w 9984"/>
                <a:gd name="connsiteY610" fmla="*/ 8219 h 10000"/>
                <a:gd name="connsiteX611" fmla="*/ 5181 w 9984"/>
                <a:gd name="connsiteY611" fmla="*/ 8219 h 10000"/>
                <a:gd name="connsiteX612" fmla="*/ 5181 w 9984"/>
                <a:gd name="connsiteY612" fmla="*/ 8240 h 10000"/>
                <a:gd name="connsiteX613" fmla="*/ 5254 w 9984"/>
                <a:gd name="connsiteY613" fmla="*/ 8240 h 10000"/>
                <a:gd name="connsiteX614" fmla="*/ 5254 w 9984"/>
                <a:gd name="connsiteY614" fmla="*/ 8251 h 10000"/>
                <a:gd name="connsiteX615" fmla="*/ 5270 w 9984"/>
                <a:gd name="connsiteY615" fmla="*/ 8251 h 10000"/>
                <a:gd name="connsiteX616" fmla="*/ 5270 w 9984"/>
                <a:gd name="connsiteY616" fmla="*/ 8272 h 10000"/>
                <a:gd name="connsiteX617" fmla="*/ 5309 w 9984"/>
                <a:gd name="connsiteY617" fmla="*/ 8272 h 10000"/>
                <a:gd name="connsiteX618" fmla="*/ 5309 w 9984"/>
                <a:gd name="connsiteY618" fmla="*/ 8303 h 10000"/>
                <a:gd name="connsiteX619" fmla="*/ 5340 w 9984"/>
                <a:gd name="connsiteY619" fmla="*/ 8303 h 10000"/>
                <a:gd name="connsiteX620" fmla="*/ 5340 w 9984"/>
                <a:gd name="connsiteY620" fmla="*/ 8325 h 10000"/>
                <a:gd name="connsiteX621" fmla="*/ 5350 w 9984"/>
                <a:gd name="connsiteY621" fmla="*/ 8325 h 10000"/>
                <a:gd name="connsiteX622" fmla="*/ 5350 w 9984"/>
                <a:gd name="connsiteY622" fmla="*/ 8346 h 10000"/>
                <a:gd name="connsiteX623" fmla="*/ 5379 w 9984"/>
                <a:gd name="connsiteY623" fmla="*/ 8346 h 10000"/>
                <a:gd name="connsiteX624" fmla="*/ 5379 w 9984"/>
                <a:gd name="connsiteY624" fmla="*/ 8356 h 10000"/>
                <a:gd name="connsiteX625" fmla="*/ 5488 w 9984"/>
                <a:gd name="connsiteY625" fmla="*/ 8356 h 10000"/>
                <a:gd name="connsiteX626" fmla="*/ 5488 w 9984"/>
                <a:gd name="connsiteY626" fmla="*/ 8388 h 10000"/>
                <a:gd name="connsiteX627" fmla="*/ 5515 w 9984"/>
                <a:gd name="connsiteY627" fmla="*/ 8388 h 10000"/>
                <a:gd name="connsiteX628" fmla="*/ 5515 w 9984"/>
                <a:gd name="connsiteY628" fmla="*/ 8430 h 10000"/>
                <a:gd name="connsiteX629" fmla="*/ 5538 w 9984"/>
                <a:gd name="connsiteY629" fmla="*/ 8430 h 10000"/>
                <a:gd name="connsiteX630" fmla="*/ 5538 w 9984"/>
                <a:gd name="connsiteY630" fmla="*/ 8462 h 10000"/>
                <a:gd name="connsiteX631" fmla="*/ 5579 w 9984"/>
                <a:gd name="connsiteY631" fmla="*/ 8462 h 10000"/>
                <a:gd name="connsiteX632" fmla="*/ 5579 w 9984"/>
                <a:gd name="connsiteY632" fmla="*/ 8493 h 10000"/>
                <a:gd name="connsiteX633" fmla="*/ 5688 w 9984"/>
                <a:gd name="connsiteY633" fmla="*/ 8493 h 10000"/>
                <a:gd name="connsiteX634" fmla="*/ 5688 w 9984"/>
                <a:gd name="connsiteY634" fmla="*/ 8514 h 10000"/>
                <a:gd name="connsiteX635" fmla="*/ 5876 w 9984"/>
                <a:gd name="connsiteY635" fmla="*/ 8514 h 10000"/>
                <a:gd name="connsiteX636" fmla="*/ 5876 w 9984"/>
                <a:gd name="connsiteY636" fmla="*/ 8546 h 10000"/>
                <a:gd name="connsiteX637" fmla="*/ 5904 w 9984"/>
                <a:gd name="connsiteY637" fmla="*/ 8546 h 10000"/>
                <a:gd name="connsiteX638" fmla="*/ 5904 w 9984"/>
                <a:gd name="connsiteY638" fmla="*/ 8556 h 10000"/>
                <a:gd name="connsiteX639" fmla="*/ 5966 w 9984"/>
                <a:gd name="connsiteY639" fmla="*/ 8556 h 10000"/>
                <a:gd name="connsiteX640" fmla="*/ 5966 w 9984"/>
                <a:gd name="connsiteY640" fmla="*/ 8577 h 10000"/>
                <a:gd name="connsiteX641" fmla="*/ 5973 w 9984"/>
                <a:gd name="connsiteY641" fmla="*/ 8577 h 10000"/>
                <a:gd name="connsiteX642" fmla="*/ 5973 w 9984"/>
                <a:gd name="connsiteY642" fmla="*/ 8599 h 10000"/>
                <a:gd name="connsiteX643" fmla="*/ 5996 w 9984"/>
                <a:gd name="connsiteY643" fmla="*/ 8599 h 10000"/>
                <a:gd name="connsiteX644" fmla="*/ 5996 w 9984"/>
                <a:gd name="connsiteY644" fmla="*/ 8630 h 10000"/>
                <a:gd name="connsiteX645" fmla="*/ 6059 w 9984"/>
                <a:gd name="connsiteY645" fmla="*/ 8630 h 10000"/>
                <a:gd name="connsiteX646" fmla="*/ 6059 w 9984"/>
                <a:gd name="connsiteY646" fmla="*/ 8662 h 10000"/>
                <a:gd name="connsiteX647" fmla="*/ 6138 w 9984"/>
                <a:gd name="connsiteY647" fmla="*/ 8662 h 10000"/>
                <a:gd name="connsiteX648" fmla="*/ 6138 w 9984"/>
                <a:gd name="connsiteY648" fmla="*/ 8693 h 10000"/>
                <a:gd name="connsiteX649" fmla="*/ 6185 w 9984"/>
                <a:gd name="connsiteY649" fmla="*/ 8693 h 10000"/>
                <a:gd name="connsiteX650" fmla="*/ 6185 w 9984"/>
                <a:gd name="connsiteY650" fmla="*/ 8693 h 10000"/>
                <a:gd name="connsiteX651" fmla="*/ 6258 w 9984"/>
                <a:gd name="connsiteY651" fmla="*/ 8693 h 10000"/>
                <a:gd name="connsiteX652" fmla="*/ 6274 w 9984"/>
                <a:gd name="connsiteY652" fmla="*/ 8693 h 10000"/>
                <a:gd name="connsiteX653" fmla="*/ 6274 w 9984"/>
                <a:gd name="connsiteY653" fmla="*/ 8714 h 10000"/>
                <a:gd name="connsiteX654" fmla="*/ 6281 w 9984"/>
                <a:gd name="connsiteY654" fmla="*/ 8714 h 10000"/>
                <a:gd name="connsiteX655" fmla="*/ 6281 w 9984"/>
                <a:gd name="connsiteY655" fmla="*/ 8736 h 10000"/>
                <a:gd name="connsiteX656" fmla="*/ 6291 w 9984"/>
                <a:gd name="connsiteY656" fmla="*/ 8736 h 10000"/>
                <a:gd name="connsiteX657" fmla="*/ 6291 w 9984"/>
                <a:gd name="connsiteY657" fmla="*/ 8736 h 10000"/>
                <a:gd name="connsiteX658" fmla="*/ 6337 w 9984"/>
                <a:gd name="connsiteY658" fmla="*/ 8736 h 10000"/>
                <a:gd name="connsiteX659" fmla="*/ 6344 w 9984"/>
                <a:gd name="connsiteY659" fmla="*/ 8736 h 10000"/>
                <a:gd name="connsiteX660" fmla="*/ 6344 w 9984"/>
                <a:gd name="connsiteY660" fmla="*/ 8746 h 10000"/>
                <a:gd name="connsiteX661" fmla="*/ 6361 w 9984"/>
                <a:gd name="connsiteY661" fmla="*/ 8746 h 10000"/>
                <a:gd name="connsiteX662" fmla="*/ 6361 w 9984"/>
                <a:gd name="connsiteY662" fmla="*/ 8778 h 10000"/>
                <a:gd name="connsiteX663" fmla="*/ 6367 w 9984"/>
                <a:gd name="connsiteY663" fmla="*/ 8778 h 10000"/>
                <a:gd name="connsiteX664" fmla="*/ 6367 w 9984"/>
                <a:gd name="connsiteY664" fmla="*/ 8778 h 10000"/>
                <a:gd name="connsiteX665" fmla="*/ 6502 w 9984"/>
                <a:gd name="connsiteY665" fmla="*/ 8778 h 10000"/>
                <a:gd name="connsiteX666" fmla="*/ 6519 w 9984"/>
                <a:gd name="connsiteY666" fmla="*/ 8778 h 10000"/>
                <a:gd name="connsiteX667" fmla="*/ 6519 w 9984"/>
                <a:gd name="connsiteY667" fmla="*/ 8799 h 10000"/>
                <a:gd name="connsiteX668" fmla="*/ 6533 w 9984"/>
                <a:gd name="connsiteY668" fmla="*/ 8799 h 10000"/>
                <a:gd name="connsiteX669" fmla="*/ 6533 w 9984"/>
                <a:gd name="connsiteY669" fmla="*/ 8820 h 10000"/>
                <a:gd name="connsiteX670" fmla="*/ 6543 w 9984"/>
                <a:gd name="connsiteY670" fmla="*/ 8820 h 10000"/>
                <a:gd name="connsiteX671" fmla="*/ 6543 w 9984"/>
                <a:gd name="connsiteY671" fmla="*/ 8820 h 10000"/>
                <a:gd name="connsiteX672" fmla="*/ 6742 w 9984"/>
                <a:gd name="connsiteY672" fmla="*/ 8820 h 10000"/>
                <a:gd name="connsiteX673" fmla="*/ 6749 w 9984"/>
                <a:gd name="connsiteY673" fmla="*/ 8820 h 10000"/>
                <a:gd name="connsiteX674" fmla="*/ 6749 w 9984"/>
                <a:gd name="connsiteY674" fmla="*/ 8883 h 10000"/>
                <a:gd name="connsiteX675" fmla="*/ 6805 w 9984"/>
                <a:gd name="connsiteY675" fmla="*/ 8883 h 10000"/>
                <a:gd name="connsiteX676" fmla="*/ 6805 w 9984"/>
                <a:gd name="connsiteY676" fmla="*/ 8936 h 10000"/>
                <a:gd name="connsiteX677" fmla="*/ 6812 w 9984"/>
                <a:gd name="connsiteY677" fmla="*/ 8936 h 10000"/>
                <a:gd name="connsiteX678" fmla="*/ 6812 w 9984"/>
                <a:gd name="connsiteY678" fmla="*/ 8936 h 10000"/>
                <a:gd name="connsiteX679" fmla="*/ 7040 w 9984"/>
                <a:gd name="connsiteY679" fmla="*/ 8936 h 10000"/>
                <a:gd name="connsiteX680" fmla="*/ 7050 w 9984"/>
                <a:gd name="connsiteY680" fmla="*/ 8936 h 10000"/>
                <a:gd name="connsiteX681" fmla="*/ 7050 w 9984"/>
                <a:gd name="connsiteY681" fmla="*/ 8967 h 10000"/>
                <a:gd name="connsiteX682" fmla="*/ 7056 w 9984"/>
                <a:gd name="connsiteY682" fmla="*/ 8967 h 10000"/>
                <a:gd name="connsiteX683" fmla="*/ 7056 w 9984"/>
                <a:gd name="connsiteY683" fmla="*/ 8967 h 10000"/>
                <a:gd name="connsiteX684" fmla="*/ 7206 w 9984"/>
                <a:gd name="connsiteY684" fmla="*/ 8967 h 10000"/>
                <a:gd name="connsiteX685" fmla="*/ 7245 w 9984"/>
                <a:gd name="connsiteY685" fmla="*/ 8967 h 10000"/>
                <a:gd name="connsiteX686" fmla="*/ 7245 w 9984"/>
                <a:gd name="connsiteY686" fmla="*/ 8999 h 10000"/>
                <a:gd name="connsiteX687" fmla="*/ 7372 w 9984"/>
                <a:gd name="connsiteY687" fmla="*/ 8999 h 10000"/>
                <a:gd name="connsiteX688" fmla="*/ 7372 w 9984"/>
                <a:gd name="connsiteY688" fmla="*/ 9041 h 10000"/>
                <a:gd name="connsiteX689" fmla="*/ 7540 w 9984"/>
                <a:gd name="connsiteY689" fmla="*/ 9041 h 10000"/>
                <a:gd name="connsiteX690" fmla="*/ 7540 w 9984"/>
                <a:gd name="connsiteY690" fmla="*/ 9073 h 10000"/>
                <a:gd name="connsiteX691" fmla="*/ 7633 w 9984"/>
                <a:gd name="connsiteY691" fmla="*/ 9073 h 10000"/>
                <a:gd name="connsiteX692" fmla="*/ 7633 w 9984"/>
                <a:gd name="connsiteY692" fmla="*/ 9104 h 10000"/>
                <a:gd name="connsiteX693" fmla="*/ 7657 w 9984"/>
                <a:gd name="connsiteY693" fmla="*/ 9104 h 10000"/>
                <a:gd name="connsiteX694" fmla="*/ 7657 w 9984"/>
                <a:gd name="connsiteY694" fmla="*/ 9136 h 10000"/>
                <a:gd name="connsiteX695" fmla="*/ 7684 w 9984"/>
                <a:gd name="connsiteY695" fmla="*/ 9136 h 10000"/>
                <a:gd name="connsiteX696" fmla="*/ 7684 w 9984"/>
                <a:gd name="connsiteY696" fmla="*/ 9168 h 10000"/>
                <a:gd name="connsiteX697" fmla="*/ 7747 w 9984"/>
                <a:gd name="connsiteY697" fmla="*/ 9168 h 10000"/>
                <a:gd name="connsiteX698" fmla="*/ 7747 w 9984"/>
                <a:gd name="connsiteY698" fmla="*/ 9210 h 10000"/>
                <a:gd name="connsiteX699" fmla="*/ 7849 w 9984"/>
                <a:gd name="connsiteY699" fmla="*/ 9210 h 10000"/>
                <a:gd name="connsiteX700" fmla="*/ 7849 w 9984"/>
                <a:gd name="connsiteY700" fmla="*/ 9241 h 10000"/>
                <a:gd name="connsiteX701" fmla="*/ 7879 w 9984"/>
                <a:gd name="connsiteY701" fmla="*/ 9241 h 10000"/>
                <a:gd name="connsiteX702" fmla="*/ 7879 w 9984"/>
                <a:gd name="connsiteY702" fmla="*/ 9273 h 10000"/>
                <a:gd name="connsiteX703" fmla="*/ 7991 w 9984"/>
                <a:gd name="connsiteY703" fmla="*/ 9273 h 10000"/>
                <a:gd name="connsiteX704" fmla="*/ 7991 w 9984"/>
                <a:gd name="connsiteY704" fmla="*/ 9347 h 10000"/>
                <a:gd name="connsiteX705" fmla="*/ 8067 w 9984"/>
                <a:gd name="connsiteY705" fmla="*/ 9347 h 10000"/>
                <a:gd name="connsiteX706" fmla="*/ 8067 w 9984"/>
                <a:gd name="connsiteY706" fmla="*/ 9378 h 10000"/>
                <a:gd name="connsiteX707" fmla="*/ 8163 w 9984"/>
                <a:gd name="connsiteY707" fmla="*/ 9378 h 10000"/>
                <a:gd name="connsiteX708" fmla="*/ 8163 w 9984"/>
                <a:gd name="connsiteY708" fmla="*/ 9410 h 10000"/>
                <a:gd name="connsiteX709" fmla="*/ 8170 w 9984"/>
                <a:gd name="connsiteY709" fmla="*/ 9410 h 10000"/>
                <a:gd name="connsiteX710" fmla="*/ 8170 w 9984"/>
                <a:gd name="connsiteY710" fmla="*/ 9442 h 10000"/>
                <a:gd name="connsiteX711" fmla="*/ 8186 w 9984"/>
                <a:gd name="connsiteY711" fmla="*/ 9442 h 10000"/>
                <a:gd name="connsiteX712" fmla="*/ 8186 w 9984"/>
                <a:gd name="connsiteY712" fmla="*/ 9473 h 10000"/>
                <a:gd name="connsiteX713" fmla="*/ 8227 w 9984"/>
                <a:gd name="connsiteY713" fmla="*/ 9473 h 10000"/>
                <a:gd name="connsiteX714" fmla="*/ 8227 w 9984"/>
                <a:gd name="connsiteY714" fmla="*/ 9515 h 10000"/>
                <a:gd name="connsiteX715" fmla="*/ 8313 w 9984"/>
                <a:gd name="connsiteY715" fmla="*/ 9515 h 10000"/>
                <a:gd name="connsiteX716" fmla="*/ 8313 w 9984"/>
                <a:gd name="connsiteY716" fmla="*/ 9547 h 10000"/>
                <a:gd name="connsiteX717" fmla="*/ 8505 w 9984"/>
                <a:gd name="connsiteY717" fmla="*/ 9547 h 10000"/>
                <a:gd name="connsiteX718" fmla="*/ 8505 w 9984"/>
                <a:gd name="connsiteY718" fmla="*/ 9579 h 10000"/>
                <a:gd name="connsiteX719" fmla="*/ 8631 w 9984"/>
                <a:gd name="connsiteY719" fmla="*/ 9579 h 10000"/>
                <a:gd name="connsiteX720" fmla="*/ 8631 w 9984"/>
                <a:gd name="connsiteY720" fmla="*/ 9610 h 10000"/>
                <a:gd name="connsiteX721" fmla="*/ 8946 w 9984"/>
                <a:gd name="connsiteY721" fmla="*/ 9610 h 10000"/>
                <a:gd name="connsiteX722" fmla="*/ 8946 w 9984"/>
                <a:gd name="connsiteY722" fmla="*/ 9652 h 10000"/>
                <a:gd name="connsiteX723" fmla="*/ 8969 w 9984"/>
                <a:gd name="connsiteY723" fmla="*/ 9652 h 10000"/>
                <a:gd name="connsiteX724" fmla="*/ 8969 w 9984"/>
                <a:gd name="connsiteY724" fmla="*/ 9684 h 10000"/>
                <a:gd name="connsiteX725" fmla="*/ 9215 w 9984"/>
                <a:gd name="connsiteY725" fmla="*/ 9684 h 10000"/>
                <a:gd name="connsiteX726" fmla="*/ 9215 w 9984"/>
                <a:gd name="connsiteY726" fmla="*/ 9715 h 10000"/>
                <a:gd name="connsiteX727" fmla="*/ 9248 w 9984"/>
                <a:gd name="connsiteY727" fmla="*/ 9715 h 10000"/>
                <a:gd name="connsiteX728" fmla="*/ 9248 w 9984"/>
                <a:gd name="connsiteY728" fmla="*/ 9800 h 10000"/>
                <a:gd name="connsiteX729" fmla="*/ 9317 w 9984"/>
                <a:gd name="connsiteY729" fmla="*/ 9800 h 10000"/>
                <a:gd name="connsiteX730" fmla="*/ 9317 w 9984"/>
                <a:gd name="connsiteY730" fmla="*/ 9831 h 10000"/>
                <a:gd name="connsiteX731" fmla="*/ 9350 w 9984"/>
                <a:gd name="connsiteY731" fmla="*/ 9831 h 10000"/>
                <a:gd name="connsiteX732" fmla="*/ 9350 w 9984"/>
                <a:gd name="connsiteY732" fmla="*/ 9874 h 10000"/>
                <a:gd name="connsiteX733" fmla="*/ 9357 w 9984"/>
                <a:gd name="connsiteY733" fmla="*/ 9874 h 10000"/>
                <a:gd name="connsiteX734" fmla="*/ 9357 w 9984"/>
                <a:gd name="connsiteY734" fmla="*/ 9874 h 10000"/>
                <a:gd name="connsiteX735" fmla="*/ 9722 w 9984"/>
                <a:gd name="connsiteY735" fmla="*/ 9874 h 10000"/>
                <a:gd name="connsiteX736" fmla="*/ 9738 w 9984"/>
                <a:gd name="connsiteY736" fmla="*/ 9874 h 10000"/>
                <a:gd name="connsiteX737" fmla="*/ 9738 w 9984"/>
                <a:gd name="connsiteY737" fmla="*/ 9905 h 10000"/>
                <a:gd name="connsiteX738" fmla="*/ 9745 w 9984"/>
                <a:gd name="connsiteY738" fmla="*/ 9905 h 10000"/>
                <a:gd name="connsiteX739" fmla="*/ 9745 w 9984"/>
                <a:gd name="connsiteY739" fmla="*/ 9905 h 10000"/>
                <a:gd name="connsiteX740" fmla="*/ 9920 w 9984"/>
                <a:gd name="connsiteY740" fmla="*/ 9905 h 10000"/>
                <a:gd name="connsiteX741" fmla="*/ 9937 w 9984"/>
                <a:gd name="connsiteY741" fmla="*/ 9905 h 10000"/>
                <a:gd name="connsiteX742" fmla="*/ 9937 w 9984"/>
                <a:gd name="connsiteY742" fmla="*/ 9958 h 10000"/>
                <a:gd name="connsiteX743" fmla="*/ 9984 w 9984"/>
                <a:gd name="connsiteY743" fmla="*/ 9958 h 10000"/>
                <a:gd name="connsiteX744" fmla="*/ 9984 w 9984"/>
                <a:gd name="connsiteY744" fmla="*/ 10000 h 10000"/>
                <a:gd name="connsiteX0" fmla="*/ 0 w 10000"/>
                <a:gd name="connsiteY0" fmla="*/ 0 h 9958"/>
                <a:gd name="connsiteX1" fmla="*/ 89 w 10000"/>
                <a:gd name="connsiteY1" fmla="*/ 0 h 9958"/>
                <a:gd name="connsiteX2" fmla="*/ 89 w 10000"/>
                <a:gd name="connsiteY2" fmla="*/ 21 h 9958"/>
                <a:gd name="connsiteX3" fmla="*/ 103 w 10000"/>
                <a:gd name="connsiteY3" fmla="*/ 21 h 9958"/>
                <a:gd name="connsiteX4" fmla="*/ 103 w 10000"/>
                <a:gd name="connsiteY4" fmla="*/ 74 h 9958"/>
                <a:gd name="connsiteX5" fmla="*/ 112 w 10000"/>
                <a:gd name="connsiteY5" fmla="*/ 74 h 9958"/>
                <a:gd name="connsiteX6" fmla="*/ 112 w 10000"/>
                <a:gd name="connsiteY6" fmla="*/ 84 h 9958"/>
                <a:gd name="connsiteX7" fmla="*/ 119 w 10000"/>
                <a:gd name="connsiteY7" fmla="*/ 84 h 9958"/>
                <a:gd name="connsiteX8" fmla="*/ 119 w 10000"/>
                <a:gd name="connsiteY8" fmla="*/ 105 h 9958"/>
                <a:gd name="connsiteX9" fmla="*/ 129 w 10000"/>
                <a:gd name="connsiteY9" fmla="*/ 105 h 9958"/>
                <a:gd name="connsiteX10" fmla="*/ 129 w 10000"/>
                <a:gd name="connsiteY10" fmla="*/ 126 h 9958"/>
                <a:gd name="connsiteX11" fmla="*/ 143 w 10000"/>
                <a:gd name="connsiteY11" fmla="*/ 126 h 9958"/>
                <a:gd name="connsiteX12" fmla="*/ 143 w 10000"/>
                <a:gd name="connsiteY12" fmla="*/ 137 h 9958"/>
                <a:gd name="connsiteX13" fmla="*/ 153 w 10000"/>
                <a:gd name="connsiteY13" fmla="*/ 137 h 9958"/>
                <a:gd name="connsiteX14" fmla="*/ 153 w 10000"/>
                <a:gd name="connsiteY14" fmla="*/ 158 h 9958"/>
                <a:gd name="connsiteX15" fmla="*/ 159 w 10000"/>
                <a:gd name="connsiteY15" fmla="*/ 158 h 9958"/>
                <a:gd name="connsiteX16" fmla="*/ 159 w 10000"/>
                <a:gd name="connsiteY16" fmla="*/ 190 h 9958"/>
                <a:gd name="connsiteX17" fmla="*/ 166 w 10000"/>
                <a:gd name="connsiteY17" fmla="*/ 190 h 9958"/>
                <a:gd name="connsiteX18" fmla="*/ 166 w 10000"/>
                <a:gd name="connsiteY18" fmla="*/ 211 h 9958"/>
                <a:gd name="connsiteX19" fmla="*/ 182 w 10000"/>
                <a:gd name="connsiteY19" fmla="*/ 211 h 9958"/>
                <a:gd name="connsiteX20" fmla="*/ 182 w 10000"/>
                <a:gd name="connsiteY20" fmla="*/ 221 h 9958"/>
                <a:gd name="connsiteX21" fmla="*/ 215 w 10000"/>
                <a:gd name="connsiteY21" fmla="*/ 221 h 9958"/>
                <a:gd name="connsiteX22" fmla="*/ 215 w 10000"/>
                <a:gd name="connsiteY22" fmla="*/ 242 h 9958"/>
                <a:gd name="connsiteX23" fmla="*/ 239 w 10000"/>
                <a:gd name="connsiteY23" fmla="*/ 242 h 9958"/>
                <a:gd name="connsiteX24" fmla="*/ 239 w 10000"/>
                <a:gd name="connsiteY24" fmla="*/ 263 h 9958"/>
                <a:gd name="connsiteX25" fmla="*/ 245 w 10000"/>
                <a:gd name="connsiteY25" fmla="*/ 263 h 9958"/>
                <a:gd name="connsiteX26" fmla="*/ 245 w 10000"/>
                <a:gd name="connsiteY26" fmla="*/ 274 h 9958"/>
                <a:gd name="connsiteX27" fmla="*/ 255 w 10000"/>
                <a:gd name="connsiteY27" fmla="*/ 274 h 9958"/>
                <a:gd name="connsiteX28" fmla="*/ 255 w 10000"/>
                <a:gd name="connsiteY28" fmla="*/ 306 h 9958"/>
                <a:gd name="connsiteX29" fmla="*/ 278 w 10000"/>
                <a:gd name="connsiteY29" fmla="*/ 306 h 9958"/>
                <a:gd name="connsiteX30" fmla="*/ 278 w 10000"/>
                <a:gd name="connsiteY30" fmla="*/ 327 h 9958"/>
                <a:gd name="connsiteX31" fmla="*/ 295 w 10000"/>
                <a:gd name="connsiteY31" fmla="*/ 327 h 9958"/>
                <a:gd name="connsiteX32" fmla="*/ 295 w 10000"/>
                <a:gd name="connsiteY32" fmla="*/ 348 h 9958"/>
                <a:gd name="connsiteX33" fmla="*/ 308 w 10000"/>
                <a:gd name="connsiteY33" fmla="*/ 348 h 9958"/>
                <a:gd name="connsiteX34" fmla="*/ 308 w 10000"/>
                <a:gd name="connsiteY34" fmla="*/ 358 h 9958"/>
                <a:gd name="connsiteX35" fmla="*/ 318 w 10000"/>
                <a:gd name="connsiteY35" fmla="*/ 358 h 9958"/>
                <a:gd name="connsiteX36" fmla="*/ 318 w 10000"/>
                <a:gd name="connsiteY36" fmla="*/ 379 h 9958"/>
                <a:gd name="connsiteX37" fmla="*/ 342 w 10000"/>
                <a:gd name="connsiteY37" fmla="*/ 379 h 9958"/>
                <a:gd name="connsiteX38" fmla="*/ 342 w 10000"/>
                <a:gd name="connsiteY38" fmla="*/ 411 h 9958"/>
                <a:gd name="connsiteX39" fmla="*/ 365 w 10000"/>
                <a:gd name="connsiteY39" fmla="*/ 411 h 9958"/>
                <a:gd name="connsiteX40" fmla="*/ 365 w 10000"/>
                <a:gd name="connsiteY40" fmla="*/ 443 h 9958"/>
                <a:gd name="connsiteX41" fmla="*/ 375 w 10000"/>
                <a:gd name="connsiteY41" fmla="*/ 443 h 9958"/>
                <a:gd name="connsiteX42" fmla="*/ 375 w 10000"/>
                <a:gd name="connsiteY42" fmla="*/ 485 h 9958"/>
                <a:gd name="connsiteX43" fmla="*/ 388 w 10000"/>
                <a:gd name="connsiteY43" fmla="*/ 485 h 9958"/>
                <a:gd name="connsiteX44" fmla="*/ 388 w 10000"/>
                <a:gd name="connsiteY44" fmla="*/ 495 h 9958"/>
                <a:gd name="connsiteX45" fmla="*/ 411 w 10000"/>
                <a:gd name="connsiteY45" fmla="*/ 495 h 9958"/>
                <a:gd name="connsiteX46" fmla="*/ 411 w 10000"/>
                <a:gd name="connsiteY46" fmla="*/ 516 h 9958"/>
                <a:gd name="connsiteX47" fmla="*/ 429 w 10000"/>
                <a:gd name="connsiteY47" fmla="*/ 516 h 9958"/>
                <a:gd name="connsiteX48" fmla="*/ 429 w 10000"/>
                <a:gd name="connsiteY48" fmla="*/ 580 h 9958"/>
                <a:gd name="connsiteX49" fmla="*/ 438 w 10000"/>
                <a:gd name="connsiteY49" fmla="*/ 580 h 9958"/>
                <a:gd name="connsiteX50" fmla="*/ 438 w 10000"/>
                <a:gd name="connsiteY50" fmla="*/ 601 h 9958"/>
                <a:gd name="connsiteX51" fmla="*/ 461 w 10000"/>
                <a:gd name="connsiteY51" fmla="*/ 601 h 9958"/>
                <a:gd name="connsiteX52" fmla="*/ 461 w 10000"/>
                <a:gd name="connsiteY52" fmla="*/ 611 h 9958"/>
                <a:gd name="connsiteX53" fmla="*/ 484 w 10000"/>
                <a:gd name="connsiteY53" fmla="*/ 611 h 9958"/>
                <a:gd name="connsiteX54" fmla="*/ 484 w 10000"/>
                <a:gd name="connsiteY54" fmla="*/ 632 h 9958"/>
                <a:gd name="connsiteX55" fmla="*/ 501 w 10000"/>
                <a:gd name="connsiteY55" fmla="*/ 632 h 9958"/>
                <a:gd name="connsiteX56" fmla="*/ 501 w 10000"/>
                <a:gd name="connsiteY56" fmla="*/ 653 h 9958"/>
                <a:gd name="connsiteX57" fmla="*/ 508 w 10000"/>
                <a:gd name="connsiteY57" fmla="*/ 653 h 9958"/>
                <a:gd name="connsiteX58" fmla="*/ 508 w 10000"/>
                <a:gd name="connsiteY58" fmla="*/ 664 h 9958"/>
                <a:gd name="connsiteX59" fmla="*/ 548 w 10000"/>
                <a:gd name="connsiteY59" fmla="*/ 664 h 9958"/>
                <a:gd name="connsiteX60" fmla="*/ 548 w 10000"/>
                <a:gd name="connsiteY60" fmla="*/ 685 h 9958"/>
                <a:gd name="connsiteX61" fmla="*/ 555 w 10000"/>
                <a:gd name="connsiteY61" fmla="*/ 685 h 9958"/>
                <a:gd name="connsiteX62" fmla="*/ 555 w 10000"/>
                <a:gd name="connsiteY62" fmla="*/ 695 h 9958"/>
                <a:gd name="connsiteX63" fmla="*/ 565 w 10000"/>
                <a:gd name="connsiteY63" fmla="*/ 695 h 9958"/>
                <a:gd name="connsiteX64" fmla="*/ 565 w 10000"/>
                <a:gd name="connsiteY64" fmla="*/ 738 h 9958"/>
                <a:gd name="connsiteX65" fmla="*/ 581 w 10000"/>
                <a:gd name="connsiteY65" fmla="*/ 738 h 9958"/>
                <a:gd name="connsiteX66" fmla="*/ 581 w 10000"/>
                <a:gd name="connsiteY66" fmla="*/ 748 h 9958"/>
                <a:gd name="connsiteX67" fmla="*/ 605 w 10000"/>
                <a:gd name="connsiteY67" fmla="*/ 748 h 9958"/>
                <a:gd name="connsiteX68" fmla="*/ 605 w 10000"/>
                <a:gd name="connsiteY68" fmla="*/ 801 h 9958"/>
                <a:gd name="connsiteX69" fmla="*/ 612 w 10000"/>
                <a:gd name="connsiteY69" fmla="*/ 801 h 9958"/>
                <a:gd name="connsiteX70" fmla="*/ 612 w 10000"/>
                <a:gd name="connsiteY70" fmla="*/ 822 h 9958"/>
                <a:gd name="connsiteX71" fmla="*/ 618 w 10000"/>
                <a:gd name="connsiteY71" fmla="*/ 822 h 9958"/>
                <a:gd name="connsiteX72" fmla="*/ 618 w 10000"/>
                <a:gd name="connsiteY72" fmla="*/ 854 h 9958"/>
                <a:gd name="connsiteX73" fmla="*/ 628 w 10000"/>
                <a:gd name="connsiteY73" fmla="*/ 854 h 9958"/>
                <a:gd name="connsiteX74" fmla="*/ 628 w 10000"/>
                <a:gd name="connsiteY74" fmla="*/ 885 h 9958"/>
                <a:gd name="connsiteX75" fmla="*/ 635 w 10000"/>
                <a:gd name="connsiteY75" fmla="*/ 885 h 9958"/>
                <a:gd name="connsiteX76" fmla="*/ 635 w 10000"/>
                <a:gd name="connsiteY76" fmla="*/ 959 h 9958"/>
                <a:gd name="connsiteX77" fmla="*/ 644 w 10000"/>
                <a:gd name="connsiteY77" fmla="*/ 959 h 9958"/>
                <a:gd name="connsiteX78" fmla="*/ 644 w 10000"/>
                <a:gd name="connsiteY78" fmla="*/ 1022 h 9958"/>
                <a:gd name="connsiteX79" fmla="*/ 658 w 10000"/>
                <a:gd name="connsiteY79" fmla="*/ 1022 h 9958"/>
                <a:gd name="connsiteX80" fmla="*/ 658 w 10000"/>
                <a:gd name="connsiteY80" fmla="*/ 1075 h 9958"/>
                <a:gd name="connsiteX81" fmla="*/ 674 w 10000"/>
                <a:gd name="connsiteY81" fmla="*/ 1075 h 9958"/>
                <a:gd name="connsiteX82" fmla="*/ 674 w 10000"/>
                <a:gd name="connsiteY82" fmla="*/ 1096 h 9958"/>
                <a:gd name="connsiteX83" fmla="*/ 684 w 10000"/>
                <a:gd name="connsiteY83" fmla="*/ 1096 h 9958"/>
                <a:gd name="connsiteX84" fmla="*/ 684 w 10000"/>
                <a:gd name="connsiteY84" fmla="*/ 1128 h 9958"/>
                <a:gd name="connsiteX85" fmla="*/ 690 w 10000"/>
                <a:gd name="connsiteY85" fmla="*/ 1128 h 9958"/>
                <a:gd name="connsiteX86" fmla="*/ 690 w 10000"/>
                <a:gd name="connsiteY86" fmla="*/ 1138 h 9958"/>
                <a:gd name="connsiteX87" fmla="*/ 708 w 10000"/>
                <a:gd name="connsiteY87" fmla="*/ 1138 h 9958"/>
                <a:gd name="connsiteX88" fmla="*/ 708 w 10000"/>
                <a:gd name="connsiteY88" fmla="*/ 1159 h 9958"/>
                <a:gd name="connsiteX89" fmla="*/ 724 w 10000"/>
                <a:gd name="connsiteY89" fmla="*/ 1159 h 9958"/>
                <a:gd name="connsiteX90" fmla="*/ 724 w 10000"/>
                <a:gd name="connsiteY90" fmla="*/ 1222 h 9958"/>
                <a:gd name="connsiteX91" fmla="*/ 737 w 10000"/>
                <a:gd name="connsiteY91" fmla="*/ 1222 h 9958"/>
                <a:gd name="connsiteX92" fmla="*/ 737 w 10000"/>
                <a:gd name="connsiteY92" fmla="*/ 1264 h 9958"/>
                <a:gd name="connsiteX93" fmla="*/ 760 w 10000"/>
                <a:gd name="connsiteY93" fmla="*/ 1264 h 9958"/>
                <a:gd name="connsiteX94" fmla="*/ 760 w 10000"/>
                <a:gd name="connsiteY94" fmla="*/ 1296 h 9958"/>
                <a:gd name="connsiteX95" fmla="*/ 770 w 10000"/>
                <a:gd name="connsiteY95" fmla="*/ 1296 h 9958"/>
                <a:gd name="connsiteX96" fmla="*/ 770 w 10000"/>
                <a:gd name="connsiteY96" fmla="*/ 1328 h 9958"/>
                <a:gd name="connsiteX97" fmla="*/ 800 w 10000"/>
                <a:gd name="connsiteY97" fmla="*/ 1328 h 9958"/>
                <a:gd name="connsiteX98" fmla="*/ 800 w 10000"/>
                <a:gd name="connsiteY98" fmla="*/ 1359 h 9958"/>
                <a:gd name="connsiteX99" fmla="*/ 810 w 10000"/>
                <a:gd name="connsiteY99" fmla="*/ 1359 h 9958"/>
                <a:gd name="connsiteX100" fmla="*/ 810 w 10000"/>
                <a:gd name="connsiteY100" fmla="*/ 1401 h 9958"/>
                <a:gd name="connsiteX101" fmla="*/ 817 w 10000"/>
                <a:gd name="connsiteY101" fmla="*/ 1401 h 9958"/>
                <a:gd name="connsiteX102" fmla="*/ 817 w 10000"/>
                <a:gd name="connsiteY102" fmla="*/ 1433 h 9958"/>
                <a:gd name="connsiteX103" fmla="*/ 827 w 10000"/>
                <a:gd name="connsiteY103" fmla="*/ 1433 h 9958"/>
                <a:gd name="connsiteX104" fmla="*/ 827 w 10000"/>
                <a:gd name="connsiteY104" fmla="*/ 1465 h 9958"/>
                <a:gd name="connsiteX105" fmla="*/ 840 w 10000"/>
                <a:gd name="connsiteY105" fmla="*/ 1465 h 9958"/>
                <a:gd name="connsiteX106" fmla="*/ 840 w 10000"/>
                <a:gd name="connsiteY106" fmla="*/ 1486 h 9958"/>
                <a:gd name="connsiteX107" fmla="*/ 863 w 10000"/>
                <a:gd name="connsiteY107" fmla="*/ 1486 h 9958"/>
                <a:gd name="connsiteX108" fmla="*/ 863 w 10000"/>
                <a:gd name="connsiteY108" fmla="*/ 1549 h 9958"/>
                <a:gd name="connsiteX109" fmla="*/ 872 w 10000"/>
                <a:gd name="connsiteY109" fmla="*/ 1549 h 9958"/>
                <a:gd name="connsiteX110" fmla="*/ 872 w 10000"/>
                <a:gd name="connsiteY110" fmla="*/ 1570 h 9958"/>
                <a:gd name="connsiteX111" fmla="*/ 879 w 10000"/>
                <a:gd name="connsiteY111" fmla="*/ 1570 h 9958"/>
                <a:gd name="connsiteX112" fmla="*/ 879 w 10000"/>
                <a:gd name="connsiteY112" fmla="*/ 1612 h 9958"/>
                <a:gd name="connsiteX113" fmla="*/ 890 w 10000"/>
                <a:gd name="connsiteY113" fmla="*/ 1612 h 9958"/>
                <a:gd name="connsiteX114" fmla="*/ 890 w 10000"/>
                <a:gd name="connsiteY114" fmla="*/ 1633 h 9958"/>
                <a:gd name="connsiteX115" fmla="*/ 913 w 10000"/>
                <a:gd name="connsiteY115" fmla="*/ 1633 h 9958"/>
                <a:gd name="connsiteX116" fmla="*/ 913 w 10000"/>
                <a:gd name="connsiteY116" fmla="*/ 1686 h 9958"/>
                <a:gd name="connsiteX117" fmla="*/ 919 w 10000"/>
                <a:gd name="connsiteY117" fmla="*/ 1686 h 9958"/>
                <a:gd name="connsiteX118" fmla="*/ 919 w 10000"/>
                <a:gd name="connsiteY118" fmla="*/ 1718 h 9958"/>
                <a:gd name="connsiteX119" fmla="*/ 943 w 10000"/>
                <a:gd name="connsiteY119" fmla="*/ 1718 h 9958"/>
                <a:gd name="connsiteX120" fmla="*/ 943 w 10000"/>
                <a:gd name="connsiteY120" fmla="*/ 1739 h 9958"/>
                <a:gd name="connsiteX121" fmla="*/ 953 w 10000"/>
                <a:gd name="connsiteY121" fmla="*/ 1739 h 9958"/>
                <a:gd name="connsiteX122" fmla="*/ 953 w 10000"/>
                <a:gd name="connsiteY122" fmla="*/ 1770 h 9958"/>
                <a:gd name="connsiteX123" fmla="*/ 960 w 10000"/>
                <a:gd name="connsiteY123" fmla="*/ 1770 h 9958"/>
                <a:gd name="connsiteX124" fmla="*/ 960 w 10000"/>
                <a:gd name="connsiteY124" fmla="*/ 1791 h 9958"/>
                <a:gd name="connsiteX125" fmla="*/ 977 w 10000"/>
                <a:gd name="connsiteY125" fmla="*/ 1791 h 9958"/>
                <a:gd name="connsiteX126" fmla="*/ 977 w 10000"/>
                <a:gd name="connsiteY126" fmla="*/ 1823 h 9958"/>
                <a:gd name="connsiteX127" fmla="*/ 1000 w 10000"/>
                <a:gd name="connsiteY127" fmla="*/ 1823 h 9958"/>
                <a:gd name="connsiteX128" fmla="*/ 1000 w 10000"/>
                <a:gd name="connsiteY128" fmla="*/ 1855 h 9958"/>
                <a:gd name="connsiteX129" fmla="*/ 1006 w 10000"/>
                <a:gd name="connsiteY129" fmla="*/ 1855 h 9958"/>
                <a:gd name="connsiteX130" fmla="*/ 1006 w 10000"/>
                <a:gd name="connsiteY130" fmla="*/ 1876 h 9958"/>
                <a:gd name="connsiteX131" fmla="*/ 1016 w 10000"/>
                <a:gd name="connsiteY131" fmla="*/ 1876 h 9958"/>
                <a:gd name="connsiteX132" fmla="*/ 1016 w 10000"/>
                <a:gd name="connsiteY132" fmla="*/ 1907 h 9958"/>
                <a:gd name="connsiteX133" fmla="*/ 1023 w 10000"/>
                <a:gd name="connsiteY133" fmla="*/ 1907 h 9958"/>
                <a:gd name="connsiteX134" fmla="*/ 1023 w 10000"/>
                <a:gd name="connsiteY134" fmla="*/ 1918 h 9958"/>
                <a:gd name="connsiteX135" fmla="*/ 1039 w 10000"/>
                <a:gd name="connsiteY135" fmla="*/ 1918 h 9958"/>
                <a:gd name="connsiteX136" fmla="*/ 1039 w 10000"/>
                <a:gd name="connsiteY136" fmla="*/ 1939 h 9958"/>
                <a:gd name="connsiteX137" fmla="*/ 1046 w 10000"/>
                <a:gd name="connsiteY137" fmla="*/ 1939 h 9958"/>
                <a:gd name="connsiteX138" fmla="*/ 1046 w 10000"/>
                <a:gd name="connsiteY138" fmla="*/ 1960 h 9958"/>
                <a:gd name="connsiteX139" fmla="*/ 1080 w 10000"/>
                <a:gd name="connsiteY139" fmla="*/ 1960 h 9958"/>
                <a:gd name="connsiteX140" fmla="*/ 1080 w 10000"/>
                <a:gd name="connsiteY140" fmla="*/ 1992 h 9958"/>
                <a:gd name="connsiteX141" fmla="*/ 1086 w 10000"/>
                <a:gd name="connsiteY141" fmla="*/ 1992 h 9958"/>
                <a:gd name="connsiteX142" fmla="*/ 1086 w 10000"/>
                <a:gd name="connsiteY142" fmla="*/ 2023 h 9958"/>
                <a:gd name="connsiteX143" fmla="*/ 1096 w 10000"/>
                <a:gd name="connsiteY143" fmla="*/ 2023 h 9958"/>
                <a:gd name="connsiteX144" fmla="*/ 1096 w 10000"/>
                <a:gd name="connsiteY144" fmla="*/ 2044 h 9958"/>
                <a:gd name="connsiteX145" fmla="*/ 1109 w 10000"/>
                <a:gd name="connsiteY145" fmla="*/ 2044 h 9958"/>
                <a:gd name="connsiteX146" fmla="*/ 1109 w 10000"/>
                <a:gd name="connsiteY146" fmla="*/ 2097 h 9958"/>
                <a:gd name="connsiteX147" fmla="*/ 1119 w 10000"/>
                <a:gd name="connsiteY147" fmla="*/ 2097 h 9958"/>
                <a:gd name="connsiteX148" fmla="*/ 1119 w 10000"/>
                <a:gd name="connsiteY148" fmla="*/ 2129 h 9958"/>
                <a:gd name="connsiteX149" fmla="*/ 1142 w 10000"/>
                <a:gd name="connsiteY149" fmla="*/ 2129 h 9958"/>
                <a:gd name="connsiteX150" fmla="*/ 1142 w 10000"/>
                <a:gd name="connsiteY150" fmla="*/ 2139 h 9958"/>
                <a:gd name="connsiteX151" fmla="*/ 1148 w 10000"/>
                <a:gd name="connsiteY151" fmla="*/ 2139 h 9958"/>
                <a:gd name="connsiteX152" fmla="*/ 1148 w 10000"/>
                <a:gd name="connsiteY152" fmla="*/ 2160 h 9958"/>
                <a:gd name="connsiteX153" fmla="*/ 1158 w 10000"/>
                <a:gd name="connsiteY153" fmla="*/ 2160 h 9958"/>
                <a:gd name="connsiteX154" fmla="*/ 1158 w 10000"/>
                <a:gd name="connsiteY154" fmla="*/ 2192 h 9958"/>
                <a:gd name="connsiteX155" fmla="*/ 1166 w 10000"/>
                <a:gd name="connsiteY155" fmla="*/ 2192 h 9958"/>
                <a:gd name="connsiteX156" fmla="*/ 1166 w 10000"/>
                <a:gd name="connsiteY156" fmla="*/ 2213 h 9958"/>
                <a:gd name="connsiteX157" fmla="*/ 1176 w 10000"/>
                <a:gd name="connsiteY157" fmla="*/ 2213 h 9958"/>
                <a:gd name="connsiteX158" fmla="*/ 1176 w 10000"/>
                <a:gd name="connsiteY158" fmla="*/ 2223 h 9958"/>
                <a:gd name="connsiteX159" fmla="*/ 1182 w 10000"/>
                <a:gd name="connsiteY159" fmla="*/ 2223 h 9958"/>
                <a:gd name="connsiteX160" fmla="*/ 1182 w 10000"/>
                <a:gd name="connsiteY160" fmla="*/ 2244 h 9958"/>
                <a:gd name="connsiteX161" fmla="*/ 1205 w 10000"/>
                <a:gd name="connsiteY161" fmla="*/ 2244 h 9958"/>
                <a:gd name="connsiteX162" fmla="*/ 1205 w 10000"/>
                <a:gd name="connsiteY162" fmla="*/ 2266 h 9958"/>
                <a:gd name="connsiteX163" fmla="*/ 1212 w 10000"/>
                <a:gd name="connsiteY163" fmla="*/ 2266 h 9958"/>
                <a:gd name="connsiteX164" fmla="*/ 1212 w 10000"/>
                <a:gd name="connsiteY164" fmla="*/ 2297 h 9958"/>
                <a:gd name="connsiteX165" fmla="*/ 1221 w 10000"/>
                <a:gd name="connsiteY165" fmla="*/ 2297 h 9958"/>
                <a:gd name="connsiteX166" fmla="*/ 1221 w 10000"/>
                <a:gd name="connsiteY166" fmla="*/ 2318 h 9958"/>
                <a:gd name="connsiteX167" fmla="*/ 1228 w 10000"/>
                <a:gd name="connsiteY167" fmla="*/ 2318 h 9958"/>
                <a:gd name="connsiteX168" fmla="*/ 1228 w 10000"/>
                <a:gd name="connsiteY168" fmla="*/ 2329 h 9958"/>
                <a:gd name="connsiteX169" fmla="*/ 1238 w 10000"/>
                <a:gd name="connsiteY169" fmla="*/ 2329 h 9958"/>
                <a:gd name="connsiteX170" fmla="*/ 1238 w 10000"/>
                <a:gd name="connsiteY170" fmla="*/ 2350 h 9958"/>
                <a:gd name="connsiteX171" fmla="*/ 1244 w 10000"/>
                <a:gd name="connsiteY171" fmla="*/ 2350 h 9958"/>
                <a:gd name="connsiteX172" fmla="*/ 1244 w 10000"/>
                <a:gd name="connsiteY172" fmla="*/ 2360 h 9958"/>
                <a:gd name="connsiteX173" fmla="*/ 1262 w 10000"/>
                <a:gd name="connsiteY173" fmla="*/ 2360 h 9958"/>
                <a:gd name="connsiteX174" fmla="*/ 1262 w 10000"/>
                <a:gd name="connsiteY174" fmla="*/ 2381 h 9958"/>
                <a:gd name="connsiteX175" fmla="*/ 1278 w 10000"/>
                <a:gd name="connsiteY175" fmla="*/ 2381 h 9958"/>
                <a:gd name="connsiteX176" fmla="*/ 1278 w 10000"/>
                <a:gd name="connsiteY176" fmla="*/ 2413 h 9958"/>
                <a:gd name="connsiteX177" fmla="*/ 1285 w 10000"/>
                <a:gd name="connsiteY177" fmla="*/ 2413 h 9958"/>
                <a:gd name="connsiteX178" fmla="*/ 1285 w 10000"/>
                <a:gd name="connsiteY178" fmla="*/ 2434 h 9958"/>
                <a:gd name="connsiteX179" fmla="*/ 1291 w 10000"/>
                <a:gd name="connsiteY179" fmla="*/ 2434 h 9958"/>
                <a:gd name="connsiteX180" fmla="*/ 1291 w 10000"/>
                <a:gd name="connsiteY180" fmla="*/ 2445 h 9958"/>
                <a:gd name="connsiteX181" fmla="*/ 1301 w 10000"/>
                <a:gd name="connsiteY181" fmla="*/ 2445 h 9958"/>
                <a:gd name="connsiteX182" fmla="*/ 1301 w 10000"/>
                <a:gd name="connsiteY182" fmla="*/ 2518 h 9958"/>
                <a:gd name="connsiteX183" fmla="*/ 1308 w 10000"/>
                <a:gd name="connsiteY183" fmla="*/ 2518 h 9958"/>
                <a:gd name="connsiteX184" fmla="*/ 1308 w 10000"/>
                <a:gd name="connsiteY184" fmla="*/ 2529 h 9958"/>
                <a:gd name="connsiteX185" fmla="*/ 1314 w 10000"/>
                <a:gd name="connsiteY185" fmla="*/ 2529 h 9958"/>
                <a:gd name="connsiteX186" fmla="*/ 1314 w 10000"/>
                <a:gd name="connsiteY186" fmla="*/ 2571 h 9958"/>
                <a:gd name="connsiteX187" fmla="*/ 1330 w 10000"/>
                <a:gd name="connsiteY187" fmla="*/ 2571 h 9958"/>
                <a:gd name="connsiteX188" fmla="*/ 1330 w 10000"/>
                <a:gd name="connsiteY188" fmla="*/ 2582 h 9958"/>
                <a:gd name="connsiteX189" fmla="*/ 1354 w 10000"/>
                <a:gd name="connsiteY189" fmla="*/ 2582 h 9958"/>
                <a:gd name="connsiteX190" fmla="*/ 1354 w 10000"/>
                <a:gd name="connsiteY190" fmla="*/ 2603 h 9958"/>
                <a:gd name="connsiteX191" fmla="*/ 1364 w 10000"/>
                <a:gd name="connsiteY191" fmla="*/ 2603 h 9958"/>
                <a:gd name="connsiteX192" fmla="*/ 1364 w 10000"/>
                <a:gd name="connsiteY192" fmla="*/ 2624 h 9958"/>
                <a:gd name="connsiteX193" fmla="*/ 1371 w 10000"/>
                <a:gd name="connsiteY193" fmla="*/ 2624 h 9958"/>
                <a:gd name="connsiteX194" fmla="*/ 1371 w 10000"/>
                <a:gd name="connsiteY194" fmla="*/ 2634 h 9958"/>
                <a:gd name="connsiteX195" fmla="*/ 1394 w 10000"/>
                <a:gd name="connsiteY195" fmla="*/ 2634 h 9958"/>
                <a:gd name="connsiteX196" fmla="*/ 1394 w 10000"/>
                <a:gd name="connsiteY196" fmla="*/ 2655 h 9958"/>
                <a:gd name="connsiteX197" fmla="*/ 1404 w 10000"/>
                <a:gd name="connsiteY197" fmla="*/ 2655 h 9958"/>
                <a:gd name="connsiteX198" fmla="*/ 1404 w 10000"/>
                <a:gd name="connsiteY198" fmla="*/ 2666 h 9958"/>
                <a:gd name="connsiteX199" fmla="*/ 1410 w 10000"/>
                <a:gd name="connsiteY199" fmla="*/ 2666 h 9958"/>
                <a:gd name="connsiteX200" fmla="*/ 1410 w 10000"/>
                <a:gd name="connsiteY200" fmla="*/ 2687 h 9958"/>
                <a:gd name="connsiteX201" fmla="*/ 1420 w 10000"/>
                <a:gd name="connsiteY201" fmla="*/ 2687 h 9958"/>
                <a:gd name="connsiteX202" fmla="*/ 1420 w 10000"/>
                <a:gd name="connsiteY202" fmla="*/ 2719 h 9958"/>
                <a:gd name="connsiteX203" fmla="*/ 1426 w 10000"/>
                <a:gd name="connsiteY203" fmla="*/ 2719 h 9958"/>
                <a:gd name="connsiteX204" fmla="*/ 1426 w 10000"/>
                <a:gd name="connsiteY204" fmla="*/ 2750 h 9958"/>
                <a:gd name="connsiteX205" fmla="*/ 1444 w 10000"/>
                <a:gd name="connsiteY205" fmla="*/ 2750 h 9958"/>
                <a:gd name="connsiteX206" fmla="*/ 1444 w 10000"/>
                <a:gd name="connsiteY206" fmla="*/ 2792 h 9958"/>
                <a:gd name="connsiteX207" fmla="*/ 1457 w 10000"/>
                <a:gd name="connsiteY207" fmla="*/ 2792 h 9958"/>
                <a:gd name="connsiteX208" fmla="*/ 1457 w 10000"/>
                <a:gd name="connsiteY208" fmla="*/ 2856 h 9958"/>
                <a:gd name="connsiteX209" fmla="*/ 1467 w 10000"/>
                <a:gd name="connsiteY209" fmla="*/ 2856 h 9958"/>
                <a:gd name="connsiteX210" fmla="*/ 1467 w 10000"/>
                <a:gd name="connsiteY210" fmla="*/ 2887 h 9958"/>
                <a:gd name="connsiteX211" fmla="*/ 1473 w 10000"/>
                <a:gd name="connsiteY211" fmla="*/ 2887 h 9958"/>
                <a:gd name="connsiteX212" fmla="*/ 1473 w 10000"/>
                <a:gd name="connsiteY212" fmla="*/ 2908 h 9958"/>
                <a:gd name="connsiteX213" fmla="*/ 1483 w 10000"/>
                <a:gd name="connsiteY213" fmla="*/ 2908 h 9958"/>
                <a:gd name="connsiteX214" fmla="*/ 1483 w 10000"/>
                <a:gd name="connsiteY214" fmla="*/ 2929 h 9958"/>
                <a:gd name="connsiteX215" fmla="*/ 1490 w 10000"/>
                <a:gd name="connsiteY215" fmla="*/ 2929 h 9958"/>
                <a:gd name="connsiteX216" fmla="*/ 1490 w 10000"/>
                <a:gd name="connsiteY216" fmla="*/ 2972 h 9958"/>
                <a:gd name="connsiteX217" fmla="*/ 1496 w 10000"/>
                <a:gd name="connsiteY217" fmla="*/ 2972 h 9958"/>
                <a:gd name="connsiteX218" fmla="*/ 1496 w 10000"/>
                <a:gd name="connsiteY218" fmla="*/ 2993 h 9958"/>
                <a:gd name="connsiteX219" fmla="*/ 1506 w 10000"/>
                <a:gd name="connsiteY219" fmla="*/ 2993 h 9958"/>
                <a:gd name="connsiteX220" fmla="*/ 1506 w 10000"/>
                <a:gd name="connsiteY220" fmla="*/ 3014 h 9958"/>
                <a:gd name="connsiteX221" fmla="*/ 1531 w 10000"/>
                <a:gd name="connsiteY221" fmla="*/ 3014 h 9958"/>
                <a:gd name="connsiteX222" fmla="*/ 1531 w 10000"/>
                <a:gd name="connsiteY222" fmla="*/ 3024 h 9958"/>
                <a:gd name="connsiteX223" fmla="*/ 1538 w 10000"/>
                <a:gd name="connsiteY223" fmla="*/ 3024 h 9958"/>
                <a:gd name="connsiteX224" fmla="*/ 1538 w 10000"/>
                <a:gd name="connsiteY224" fmla="*/ 3045 h 9958"/>
                <a:gd name="connsiteX225" fmla="*/ 1547 w 10000"/>
                <a:gd name="connsiteY225" fmla="*/ 3045 h 9958"/>
                <a:gd name="connsiteX226" fmla="*/ 1547 w 10000"/>
                <a:gd name="connsiteY226" fmla="*/ 3098 h 9958"/>
                <a:gd name="connsiteX227" fmla="*/ 1554 w 10000"/>
                <a:gd name="connsiteY227" fmla="*/ 3098 h 9958"/>
                <a:gd name="connsiteX228" fmla="*/ 1554 w 10000"/>
                <a:gd name="connsiteY228" fmla="*/ 3130 h 9958"/>
                <a:gd name="connsiteX229" fmla="*/ 1560 w 10000"/>
                <a:gd name="connsiteY229" fmla="*/ 3130 h 9958"/>
                <a:gd name="connsiteX230" fmla="*/ 1560 w 10000"/>
                <a:gd name="connsiteY230" fmla="*/ 3182 h 9958"/>
                <a:gd name="connsiteX231" fmla="*/ 1578 w 10000"/>
                <a:gd name="connsiteY231" fmla="*/ 3182 h 9958"/>
                <a:gd name="connsiteX232" fmla="*/ 1578 w 10000"/>
                <a:gd name="connsiteY232" fmla="*/ 3235 h 9958"/>
                <a:gd name="connsiteX233" fmla="*/ 1594 w 10000"/>
                <a:gd name="connsiteY233" fmla="*/ 3235 h 9958"/>
                <a:gd name="connsiteX234" fmla="*/ 1594 w 10000"/>
                <a:gd name="connsiteY234" fmla="*/ 3246 h 9958"/>
                <a:gd name="connsiteX235" fmla="*/ 1601 w 10000"/>
                <a:gd name="connsiteY235" fmla="*/ 3246 h 9958"/>
                <a:gd name="connsiteX236" fmla="*/ 1601 w 10000"/>
                <a:gd name="connsiteY236" fmla="*/ 3277 h 9958"/>
                <a:gd name="connsiteX237" fmla="*/ 1611 w 10000"/>
                <a:gd name="connsiteY237" fmla="*/ 3277 h 9958"/>
                <a:gd name="connsiteX238" fmla="*/ 1611 w 10000"/>
                <a:gd name="connsiteY238" fmla="*/ 3319 h 9958"/>
                <a:gd name="connsiteX239" fmla="*/ 1617 w 10000"/>
                <a:gd name="connsiteY239" fmla="*/ 3319 h 9958"/>
                <a:gd name="connsiteX240" fmla="*/ 1617 w 10000"/>
                <a:gd name="connsiteY240" fmla="*/ 3330 h 9958"/>
                <a:gd name="connsiteX241" fmla="*/ 1628 w 10000"/>
                <a:gd name="connsiteY241" fmla="*/ 3330 h 9958"/>
                <a:gd name="connsiteX242" fmla="*/ 1628 w 10000"/>
                <a:gd name="connsiteY242" fmla="*/ 3351 h 9958"/>
                <a:gd name="connsiteX243" fmla="*/ 1635 w 10000"/>
                <a:gd name="connsiteY243" fmla="*/ 3351 h 9958"/>
                <a:gd name="connsiteX244" fmla="*/ 1635 w 10000"/>
                <a:gd name="connsiteY244" fmla="*/ 3361 h 9958"/>
                <a:gd name="connsiteX245" fmla="*/ 1657 w 10000"/>
                <a:gd name="connsiteY245" fmla="*/ 3361 h 9958"/>
                <a:gd name="connsiteX246" fmla="*/ 1657 w 10000"/>
                <a:gd name="connsiteY246" fmla="*/ 3383 h 9958"/>
                <a:gd name="connsiteX247" fmla="*/ 1664 w 10000"/>
                <a:gd name="connsiteY247" fmla="*/ 3383 h 9958"/>
                <a:gd name="connsiteX248" fmla="*/ 1664 w 10000"/>
                <a:gd name="connsiteY248" fmla="*/ 3404 h 9958"/>
                <a:gd name="connsiteX249" fmla="*/ 1680 w 10000"/>
                <a:gd name="connsiteY249" fmla="*/ 3404 h 9958"/>
                <a:gd name="connsiteX250" fmla="*/ 1680 w 10000"/>
                <a:gd name="connsiteY250" fmla="*/ 3435 h 9958"/>
                <a:gd name="connsiteX251" fmla="*/ 1690 w 10000"/>
                <a:gd name="connsiteY251" fmla="*/ 3435 h 9958"/>
                <a:gd name="connsiteX252" fmla="*/ 1690 w 10000"/>
                <a:gd name="connsiteY252" fmla="*/ 3446 h 9958"/>
                <a:gd name="connsiteX253" fmla="*/ 1697 w 10000"/>
                <a:gd name="connsiteY253" fmla="*/ 3446 h 9958"/>
                <a:gd name="connsiteX254" fmla="*/ 1697 w 10000"/>
                <a:gd name="connsiteY254" fmla="*/ 3488 h 9958"/>
                <a:gd name="connsiteX255" fmla="*/ 1703 w 10000"/>
                <a:gd name="connsiteY255" fmla="*/ 3488 h 9958"/>
                <a:gd name="connsiteX256" fmla="*/ 1703 w 10000"/>
                <a:gd name="connsiteY256" fmla="*/ 3519 h 9958"/>
                <a:gd name="connsiteX257" fmla="*/ 1721 w 10000"/>
                <a:gd name="connsiteY257" fmla="*/ 3519 h 9958"/>
                <a:gd name="connsiteX258" fmla="*/ 1721 w 10000"/>
                <a:gd name="connsiteY258" fmla="*/ 3541 h 9958"/>
                <a:gd name="connsiteX259" fmla="*/ 1731 w 10000"/>
                <a:gd name="connsiteY259" fmla="*/ 3541 h 9958"/>
                <a:gd name="connsiteX260" fmla="*/ 1731 w 10000"/>
                <a:gd name="connsiteY260" fmla="*/ 3551 h 9958"/>
                <a:gd name="connsiteX261" fmla="*/ 1737 w 10000"/>
                <a:gd name="connsiteY261" fmla="*/ 3551 h 9958"/>
                <a:gd name="connsiteX262" fmla="*/ 1737 w 10000"/>
                <a:gd name="connsiteY262" fmla="*/ 3572 h 9958"/>
                <a:gd name="connsiteX263" fmla="*/ 1744 w 10000"/>
                <a:gd name="connsiteY263" fmla="*/ 3572 h 9958"/>
                <a:gd name="connsiteX264" fmla="*/ 1744 w 10000"/>
                <a:gd name="connsiteY264" fmla="*/ 3604 h 9958"/>
                <a:gd name="connsiteX265" fmla="*/ 1753 w 10000"/>
                <a:gd name="connsiteY265" fmla="*/ 3604 h 9958"/>
                <a:gd name="connsiteX266" fmla="*/ 1753 w 10000"/>
                <a:gd name="connsiteY266" fmla="*/ 3625 h 9958"/>
                <a:gd name="connsiteX267" fmla="*/ 1770 w 10000"/>
                <a:gd name="connsiteY267" fmla="*/ 3625 h 9958"/>
                <a:gd name="connsiteX268" fmla="*/ 1770 w 10000"/>
                <a:gd name="connsiteY268" fmla="*/ 3635 h 9958"/>
                <a:gd name="connsiteX269" fmla="*/ 1776 w 10000"/>
                <a:gd name="connsiteY269" fmla="*/ 3635 h 9958"/>
                <a:gd name="connsiteX270" fmla="*/ 1776 w 10000"/>
                <a:gd name="connsiteY270" fmla="*/ 3667 h 9958"/>
                <a:gd name="connsiteX271" fmla="*/ 1799 w 10000"/>
                <a:gd name="connsiteY271" fmla="*/ 3667 h 9958"/>
                <a:gd name="connsiteX272" fmla="*/ 1799 w 10000"/>
                <a:gd name="connsiteY272" fmla="*/ 3720 h 9958"/>
                <a:gd name="connsiteX273" fmla="*/ 1806 w 10000"/>
                <a:gd name="connsiteY273" fmla="*/ 3720 h 9958"/>
                <a:gd name="connsiteX274" fmla="*/ 1806 w 10000"/>
                <a:gd name="connsiteY274" fmla="*/ 3772 h 9958"/>
                <a:gd name="connsiteX275" fmla="*/ 1823 w 10000"/>
                <a:gd name="connsiteY275" fmla="*/ 3772 h 9958"/>
                <a:gd name="connsiteX276" fmla="*/ 1823 w 10000"/>
                <a:gd name="connsiteY276" fmla="*/ 3825 h 9958"/>
                <a:gd name="connsiteX277" fmla="*/ 1840 w 10000"/>
                <a:gd name="connsiteY277" fmla="*/ 3825 h 9958"/>
                <a:gd name="connsiteX278" fmla="*/ 1840 w 10000"/>
                <a:gd name="connsiteY278" fmla="*/ 3878 h 9958"/>
                <a:gd name="connsiteX279" fmla="*/ 1856 w 10000"/>
                <a:gd name="connsiteY279" fmla="*/ 3878 h 9958"/>
                <a:gd name="connsiteX280" fmla="*/ 1856 w 10000"/>
                <a:gd name="connsiteY280" fmla="*/ 3941 h 9958"/>
                <a:gd name="connsiteX281" fmla="*/ 1863 w 10000"/>
                <a:gd name="connsiteY281" fmla="*/ 3941 h 9958"/>
                <a:gd name="connsiteX282" fmla="*/ 1863 w 10000"/>
                <a:gd name="connsiteY282" fmla="*/ 3973 h 9958"/>
                <a:gd name="connsiteX283" fmla="*/ 1872 w 10000"/>
                <a:gd name="connsiteY283" fmla="*/ 3973 h 9958"/>
                <a:gd name="connsiteX284" fmla="*/ 1872 w 10000"/>
                <a:gd name="connsiteY284" fmla="*/ 4015 h 9958"/>
                <a:gd name="connsiteX285" fmla="*/ 1903 w 10000"/>
                <a:gd name="connsiteY285" fmla="*/ 4015 h 9958"/>
                <a:gd name="connsiteX286" fmla="*/ 1903 w 10000"/>
                <a:gd name="connsiteY286" fmla="*/ 4078 h 9958"/>
                <a:gd name="connsiteX287" fmla="*/ 1919 w 10000"/>
                <a:gd name="connsiteY287" fmla="*/ 4078 h 9958"/>
                <a:gd name="connsiteX288" fmla="*/ 1919 w 10000"/>
                <a:gd name="connsiteY288" fmla="*/ 4099 h 9958"/>
                <a:gd name="connsiteX289" fmla="*/ 1936 w 10000"/>
                <a:gd name="connsiteY289" fmla="*/ 4099 h 9958"/>
                <a:gd name="connsiteX290" fmla="*/ 1936 w 10000"/>
                <a:gd name="connsiteY290" fmla="*/ 4110 h 9958"/>
                <a:gd name="connsiteX291" fmla="*/ 1949 w 10000"/>
                <a:gd name="connsiteY291" fmla="*/ 4110 h 9958"/>
                <a:gd name="connsiteX292" fmla="*/ 1949 w 10000"/>
                <a:gd name="connsiteY292" fmla="*/ 4152 h 9958"/>
                <a:gd name="connsiteX293" fmla="*/ 1959 w 10000"/>
                <a:gd name="connsiteY293" fmla="*/ 4152 h 9958"/>
                <a:gd name="connsiteX294" fmla="*/ 1959 w 10000"/>
                <a:gd name="connsiteY294" fmla="*/ 4183 h 9958"/>
                <a:gd name="connsiteX295" fmla="*/ 1965 w 10000"/>
                <a:gd name="connsiteY295" fmla="*/ 4183 h 9958"/>
                <a:gd name="connsiteX296" fmla="*/ 1965 w 10000"/>
                <a:gd name="connsiteY296" fmla="*/ 4194 h 9958"/>
                <a:gd name="connsiteX297" fmla="*/ 1975 w 10000"/>
                <a:gd name="connsiteY297" fmla="*/ 4194 h 9958"/>
                <a:gd name="connsiteX298" fmla="*/ 1975 w 10000"/>
                <a:gd name="connsiteY298" fmla="*/ 4215 h 9958"/>
                <a:gd name="connsiteX299" fmla="*/ 1988 w 10000"/>
                <a:gd name="connsiteY299" fmla="*/ 4215 h 9958"/>
                <a:gd name="connsiteX300" fmla="*/ 1988 w 10000"/>
                <a:gd name="connsiteY300" fmla="*/ 4236 h 9958"/>
                <a:gd name="connsiteX301" fmla="*/ 1999 w 10000"/>
                <a:gd name="connsiteY301" fmla="*/ 4236 h 9958"/>
                <a:gd name="connsiteX302" fmla="*/ 1999 w 10000"/>
                <a:gd name="connsiteY302" fmla="*/ 4247 h 9958"/>
                <a:gd name="connsiteX303" fmla="*/ 2005 w 10000"/>
                <a:gd name="connsiteY303" fmla="*/ 4247 h 9958"/>
                <a:gd name="connsiteX304" fmla="*/ 2005 w 10000"/>
                <a:gd name="connsiteY304" fmla="*/ 4278 h 9958"/>
                <a:gd name="connsiteX305" fmla="*/ 2012 w 10000"/>
                <a:gd name="connsiteY305" fmla="*/ 4278 h 9958"/>
                <a:gd name="connsiteX306" fmla="*/ 2012 w 10000"/>
                <a:gd name="connsiteY306" fmla="*/ 4320 h 9958"/>
                <a:gd name="connsiteX307" fmla="*/ 2038 w 10000"/>
                <a:gd name="connsiteY307" fmla="*/ 4320 h 9958"/>
                <a:gd name="connsiteX308" fmla="*/ 2038 w 10000"/>
                <a:gd name="connsiteY308" fmla="*/ 4331 h 9958"/>
                <a:gd name="connsiteX309" fmla="*/ 2051 w 10000"/>
                <a:gd name="connsiteY309" fmla="*/ 4331 h 9958"/>
                <a:gd name="connsiteX310" fmla="*/ 2051 w 10000"/>
                <a:gd name="connsiteY310" fmla="*/ 4415 h 9958"/>
                <a:gd name="connsiteX311" fmla="*/ 2061 w 10000"/>
                <a:gd name="connsiteY311" fmla="*/ 4415 h 9958"/>
                <a:gd name="connsiteX312" fmla="*/ 2061 w 10000"/>
                <a:gd name="connsiteY312" fmla="*/ 4436 h 9958"/>
                <a:gd name="connsiteX313" fmla="*/ 2084 w 10000"/>
                <a:gd name="connsiteY313" fmla="*/ 4436 h 9958"/>
                <a:gd name="connsiteX314" fmla="*/ 2084 w 10000"/>
                <a:gd name="connsiteY314" fmla="*/ 4468 h 9958"/>
                <a:gd name="connsiteX315" fmla="*/ 2092 w 10000"/>
                <a:gd name="connsiteY315" fmla="*/ 4468 h 9958"/>
                <a:gd name="connsiteX316" fmla="*/ 2092 w 10000"/>
                <a:gd name="connsiteY316" fmla="*/ 4489 h 9958"/>
                <a:gd name="connsiteX317" fmla="*/ 2101 w 10000"/>
                <a:gd name="connsiteY317" fmla="*/ 4489 h 9958"/>
                <a:gd name="connsiteX318" fmla="*/ 2101 w 10000"/>
                <a:gd name="connsiteY318" fmla="*/ 4499 h 9958"/>
                <a:gd name="connsiteX319" fmla="*/ 2118 w 10000"/>
                <a:gd name="connsiteY319" fmla="*/ 4499 h 9958"/>
                <a:gd name="connsiteX320" fmla="*/ 2118 w 10000"/>
                <a:gd name="connsiteY320" fmla="*/ 4573 h 9958"/>
                <a:gd name="connsiteX321" fmla="*/ 2141 w 10000"/>
                <a:gd name="connsiteY321" fmla="*/ 4573 h 9958"/>
                <a:gd name="connsiteX322" fmla="*/ 2141 w 10000"/>
                <a:gd name="connsiteY322" fmla="*/ 4584 h 9958"/>
                <a:gd name="connsiteX323" fmla="*/ 2170 w 10000"/>
                <a:gd name="connsiteY323" fmla="*/ 4584 h 9958"/>
                <a:gd name="connsiteX324" fmla="*/ 2170 w 10000"/>
                <a:gd name="connsiteY324" fmla="*/ 4636 h 9958"/>
                <a:gd name="connsiteX325" fmla="*/ 2189 w 10000"/>
                <a:gd name="connsiteY325" fmla="*/ 4636 h 9958"/>
                <a:gd name="connsiteX326" fmla="*/ 2189 w 10000"/>
                <a:gd name="connsiteY326" fmla="*/ 4668 h 9958"/>
                <a:gd name="connsiteX327" fmla="*/ 2195 w 10000"/>
                <a:gd name="connsiteY327" fmla="*/ 4668 h 9958"/>
                <a:gd name="connsiteX328" fmla="*/ 2195 w 10000"/>
                <a:gd name="connsiteY328" fmla="*/ 4689 h 9958"/>
                <a:gd name="connsiteX329" fmla="*/ 2205 w 10000"/>
                <a:gd name="connsiteY329" fmla="*/ 4689 h 9958"/>
                <a:gd name="connsiteX330" fmla="*/ 2205 w 10000"/>
                <a:gd name="connsiteY330" fmla="*/ 4710 h 9958"/>
                <a:gd name="connsiteX331" fmla="*/ 2211 w 10000"/>
                <a:gd name="connsiteY331" fmla="*/ 4710 h 9958"/>
                <a:gd name="connsiteX332" fmla="*/ 2211 w 10000"/>
                <a:gd name="connsiteY332" fmla="*/ 4721 h 9958"/>
                <a:gd name="connsiteX333" fmla="*/ 2221 w 10000"/>
                <a:gd name="connsiteY333" fmla="*/ 4721 h 9958"/>
                <a:gd name="connsiteX334" fmla="*/ 2221 w 10000"/>
                <a:gd name="connsiteY334" fmla="*/ 4763 h 9958"/>
                <a:gd name="connsiteX335" fmla="*/ 2228 w 10000"/>
                <a:gd name="connsiteY335" fmla="*/ 4763 h 9958"/>
                <a:gd name="connsiteX336" fmla="*/ 2228 w 10000"/>
                <a:gd name="connsiteY336" fmla="*/ 4795 h 9958"/>
                <a:gd name="connsiteX337" fmla="*/ 2234 w 10000"/>
                <a:gd name="connsiteY337" fmla="*/ 4795 h 9958"/>
                <a:gd name="connsiteX338" fmla="*/ 2234 w 10000"/>
                <a:gd name="connsiteY338" fmla="*/ 4805 h 9958"/>
                <a:gd name="connsiteX339" fmla="*/ 2251 w 10000"/>
                <a:gd name="connsiteY339" fmla="*/ 4805 h 9958"/>
                <a:gd name="connsiteX340" fmla="*/ 2251 w 10000"/>
                <a:gd name="connsiteY340" fmla="*/ 4858 h 9958"/>
                <a:gd name="connsiteX341" fmla="*/ 2257 w 10000"/>
                <a:gd name="connsiteY341" fmla="*/ 4858 h 9958"/>
                <a:gd name="connsiteX342" fmla="*/ 2257 w 10000"/>
                <a:gd name="connsiteY342" fmla="*/ 4889 h 9958"/>
                <a:gd name="connsiteX343" fmla="*/ 2267 w 10000"/>
                <a:gd name="connsiteY343" fmla="*/ 4889 h 9958"/>
                <a:gd name="connsiteX344" fmla="*/ 2267 w 10000"/>
                <a:gd name="connsiteY344" fmla="*/ 4910 h 9958"/>
                <a:gd name="connsiteX345" fmla="*/ 2275 w 10000"/>
                <a:gd name="connsiteY345" fmla="*/ 4910 h 9958"/>
                <a:gd name="connsiteX346" fmla="*/ 2275 w 10000"/>
                <a:gd name="connsiteY346" fmla="*/ 4942 h 9958"/>
                <a:gd name="connsiteX347" fmla="*/ 2285 w 10000"/>
                <a:gd name="connsiteY347" fmla="*/ 4942 h 9958"/>
                <a:gd name="connsiteX348" fmla="*/ 2285 w 10000"/>
                <a:gd name="connsiteY348" fmla="*/ 4984 h 9958"/>
                <a:gd name="connsiteX349" fmla="*/ 2291 w 10000"/>
                <a:gd name="connsiteY349" fmla="*/ 4984 h 9958"/>
                <a:gd name="connsiteX350" fmla="*/ 2291 w 10000"/>
                <a:gd name="connsiteY350" fmla="*/ 4995 h 9958"/>
                <a:gd name="connsiteX351" fmla="*/ 2314 w 10000"/>
                <a:gd name="connsiteY351" fmla="*/ 4995 h 9958"/>
                <a:gd name="connsiteX352" fmla="*/ 2314 w 10000"/>
                <a:gd name="connsiteY352" fmla="*/ 5026 h 9958"/>
                <a:gd name="connsiteX353" fmla="*/ 2330 w 10000"/>
                <a:gd name="connsiteY353" fmla="*/ 5026 h 9958"/>
                <a:gd name="connsiteX354" fmla="*/ 2330 w 10000"/>
                <a:gd name="connsiteY354" fmla="*/ 5068 h 9958"/>
                <a:gd name="connsiteX355" fmla="*/ 2337 w 10000"/>
                <a:gd name="connsiteY355" fmla="*/ 5068 h 9958"/>
                <a:gd name="connsiteX356" fmla="*/ 2337 w 10000"/>
                <a:gd name="connsiteY356" fmla="*/ 5079 h 9958"/>
                <a:gd name="connsiteX357" fmla="*/ 2347 w 10000"/>
                <a:gd name="connsiteY357" fmla="*/ 5079 h 9958"/>
                <a:gd name="connsiteX358" fmla="*/ 2347 w 10000"/>
                <a:gd name="connsiteY358" fmla="*/ 5100 h 9958"/>
                <a:gd name="connsiteX359" fmla="*/ 2360 w 10000"/>
                <a:gd name="connsiteY359" fmla="*/ 5100 h 9958"/>
                <a:gd name="connsiteX360" fmla="*/ 2360 w 10000"/>
                <a:gd name="connsiteY360" fmla="*/ 5111 h 9958"/>
                <a:gd name="connsiteX361" fmla="*/ 2387 w 10000"/>
                <a:gd name="connsiteY361" fmla="*/ 5111 h 9958"/>
                <a:gd name="connsiteX362" fmla="*/ 2387 w 10000"/>
                <a:gd name="connsiteY362" fmla="*/ 5153 h 9958"/>
                <a:gd name="connsiteX363" fmla="*/ 2394 w 10000"/>
                <a:gd name="connsiteY363" fmla="*/ 5153 h 9958"/>
                <a:gd name="connsiteX364" fmla="*/ 2394 w 10000"/>
                <a:gd name="connsiteY364" fmla="*/ 5163 h 9958"/>
                <a:gd name="connsiteX365" fmla="*/ 2400 w 10000"/>
                <a:gd name="connsiteY365" fmla="*/ 5163 h 9958"/>
                <a:gd name="connsiteX366" fmla="*/ 2400 w 10000"/>
                <a:gd name="connsiteY366" fmla="*/ 5184 h 9958"/>
                <a:gd name="connsiteX367" fmla="*/ 2433 w 10000"/>
                <a:gd name="connsiteY367" fmla="*/ 5184 h 9958"/>
                <a:gd name="connsiteX368" fmla="*/ 2433 w 10000"/>
                <a:gd name="connsiteY368" fmla="*/ 5195 h 9958"/>
                <a:gd name="connsiteX369" fmla="*/ 2449 w 10000"/>
                <a:gd name="connsiteY369" fmla="*/ 5195 h 9958"/>
                <a:gd name="connsiteX370" fmla="*/ 2449 w 10000"/>
                <a:gd name="connsiteY370" fmla="*/ 5216 h 9958"/>
                <a:gd name="connsiteX371" fmla="*/ 2456 w 10000"/>
                <a:gd name="connsiteY371" fmla="*/ 5216 h 9958"/>
                <a:gd name="connsiteX372" fmla="*/ 2456 w 10000"/>
                <a:gd name="connsiteY372" fmla="*/ 5237 h 9958"/>
                <a:gd name="connsiteX373" fmla="*/ 2490 w 10000"/>
                <a:gd name="connsiteY373" fmla="*/ 5237 h 9958"/>
                <a:gd name="connsiteX374" fmla="*/ 2490 w 10000"/>
                <a:gd name="connsiteY374" fmla="*/ 5248 h 9958"/>
                <a:gd name="connsiteX375" fmla="*/ 2529 w 10000"/>
                <a:gd name="connsiteY375" fmla="*/ 5248 h 9958"/>
                <a:gd name="connsiteX376" fmla="*/ 2529 w 10000"/>
                <a:gd name="connsiteY376" fmla="*/ 5269 h 9958"/>
                <a:gd name="connsiteX377" fmla="*/ 2577 w 10000"/>
                <a:gd name="connsiteY377" fmla="*/ 5269 h 9958"/>
                <a:gd name="connsiteX378" fmla="*/ 2577 w 10000"/>
                <a:gd name="connsiteY378" fmla="*/ 5300 h 9958"/>
                <a:gd name="connsiteX379" fmla="*/ 2593 w 10000"/>
                <a:gd name="connsiteY379" fmla="*/ 5300 h 9958"/>
                <a:gd name="connsiteX380" fmla="*/ 2593 w 10000"/>
                <a:gd name="connsiteY380" fmla="*/ 5353 h 9958"/>
                <a:gd name="connsiteX381" fmla="*/ 2616 w 10000"/>
                <a:gd name="connsiteY381" fmla="*/ 5353 h 9958"/>
                <a:gd name="connsiteX382" fmla="*/ 2616 w 10000"/>
                <a:gd name="connsiteY382" fmla="*/ 5385 h 9958"/>
                <a:gd name="connsiteX383" fmla="*/ 2632 w 10000"/>
                <a:gd name="connsiteY383" fmla="*/ 5385 h 9958"/>
                <a:gd name="connsiteX384" fmla="*/ 2632 w 10000"/>
                <a:gd name="connsiteY384" fmla="*/ 5406 h 9958"/>
                <a:gd name="connsiteX385" fmla="*/ 2647 w 10000"/>
                <a:gd name="connsiteY385" fmla="*/ 5406 h 9958"/>
                <a:gd name="connsiteX386" fmla="*/ 2647 w 10000"/>
                <a:gd name="connsiteY386" fmla="*/ 5416 h 9958"/>
                <a:gd name="connsiteX387" fmla="*/ 2673 w 10000"/>
                <a:gd name="connsiteY387" fmla="*/ 5416 h 9958"/>
                <a:gd name="connsiteX388" fmla="*/ 2673 w 10000"/>
                <a:gd name="connsiteY388" fmla="*/ 5469 h 9958"/>
                <a:gd name="connsiteX389" fmla="*/ 2679 w 10000"/>
                <a:gd name="connsiteY389" fmla="*/ 5469 h 9958"/>
                <a:gd name="connsiteX390" fmla="*/ 2679 w 10000"/>
                <a:gd name="connsiteY390" fmla="*/ 5501 h 9958"/>
                <a:gd name="connsiteX391" fmla="*/ 2686 w 10000"/>
                <a:gd name="connsiteY391" fmla="*/ 5501 h 9958"/>
                <a:gd name="connsiteX392" fmla="*/ 2686 w 10000"/>
                <a:gd name="connsiteY392" fmla="*/ 5522 h 9958"/>
                <a:gd name="connsiteX393" fmla="*/ 2696 w 10000"/>
                <a:gd name="connsiteY393" fmla="*/ 5522 h 9958"/>
                <a:gd name="connsiteX394" fmla="*/ 2696 w 10000"/>
                <a:gd name="connsiteY394" fmla="*/ 5606 h 9958"/>
                <a:gd name="connsiteX395" fmla="*/ 2725 w 10000"/>
                <a:gd name="connsiteY395" fmla="*/ 5606 h 9958"/>
                <a:gd name="connsiteX396" fmla="*/ 2725 w 10000"/>
                <a:gd name="connsiteY396" fmla="*/ 5627 h 9958"/>
                <a:gd name="connsiteX397" fmla="*/ 2749 w 10000"/>
                <a:gd name="connsiteY397" fmla="*/ 5627 h 9958"/>
                <a:gd name="connsiteX398" fmla="*/ 2749 w 10000"/>
                <a:gd name="connsiteY398" fmla="*/ 5659 h 9958"/>
                <a:gd name="connsiteX399" fmla="*/ 2759 w 10000"/>
                <a:gd name="connsiteY399" fmla="*/ 5659 h 9958"/>
                <a:gd name="connsiteX400" fmla="*/ 2759 w 10000"/>
                <a:gd name="connsiteY400" fmla="*/ 5680 h 9958"/>
                <a:gd name="connsiteX401" fmla="*/ 2798 w 10000"/>
                <a:gd name="connsiteY401" fmla="*/ 5680 h 9958"/>
                <a:gd name="connsiteX402" fmla="*/ 2798 w 10000"/>
                <a:gd name="connsiteY402" fmla="*/ 5711 h 9958"/>
                <a:gd name="connsiteX403" fmla="*/ 2816 w 10000"/>
                <a:gd name="connsiteY403" fmla="*/ 5711 h 9958"/>
                <a:gd name="connsiteX404" fmla="*/ 2816 w 10000"/>
                <a:gd name="connsiteY404" fmla="*/ 5722 h 9958"/>
                <a:gd name="connsiteX405" fmla="*/ 2822 w 10000"/>
                <a:gd name="connsiteY405" fmla="*/ 5722 h 9958"/>
                <a:gd name="connsiteX406" fmla="*/ 2822 w 10000"/>
                <a:gd name="connsiteY406" fmla="*/ 5774 h 9958"/>
                <a:gd name="connsiteX407" fmla="*/ 2830 w 10000"/>
                <a:gd name="connsiteY407" fmla="*/ 5774 h 9958"/>
                <a:gd name="connsiteX408" fmla="*/ 2830 w 10000"/>
                <a:gd name="connsiteY408" fmla="*/ 5806 h 9958"/>
                <a:gd name="connsiteX409" fmla="*/ 2853 w 10000"/>
                <a:gd name="connsiteY409" fmla="*/ 5806 h 9958"/>
                <a:gd name="connsiteX410" fmla="*/ 2853 w 10000"/>
                <a:gd name="connsiteY410" fmla="*/ 5827 h 9958"/>
                <a:gd name="connsiteX411" fmla="*/ 2862 w 10000"/>
                <a:gd name="connsiteY411" fmla="*/ 5827 h 9958"/>
                <a:gd name="connsiteX412" fmla="*/ 2862 w 10000"/>
                <a:gd name="connsiteY412" fmla="*/ 5848 h 9958"/>
                <a:gd name="connsiteX413" fmla="*/ 2879 w 10000"/>
                <a:gd name="connsiteY413" fmla="*/ 5848 h 9958"/>
                <a:gd name="connsiteX414" fmla="*/ 2879 w 10000"/>
                <a:gd name="connsiteY414" fmla="*/ 5859 h 9958"/>
                <a:gd name="connsiteX415" fmla="*/ 2892 w 10000"/>
                <a:gd name="connsiteY415" fmla="*/ 5859 h 9958"/>
                <a:gd name="connsiteX416" fmla="*/ 2892 w 10000"/>
                <a:gd name="connsiteY416" fmla="*/ 5880 h 9958"/>
                <a:gd name="connsiteX417" fmla="*/ 2918 w 10000"/>
                <a:gd name="connsiteY417" fmla="*/ 5880 h 9958"/>
                <a:gd name="connsiteX418" fmla="*/ 2918 w 10000"/>
                <a:gd name="connsiteY418" fmla="*/ 5901 h 9958"/>
                <a:gd name="connsiteX419" fmla="*/ 2932 w 10000"/>
                <a:gd name="connsiteY419" fmla="*/ 5901 h 9958"/>
                <a:gd name="connsiteX420" fmla="*/ 2932 w 10000"/>
                <a:gd name="connsiteY420" fmla="*/ 5911 h 9958"/>
                <a:gd name="connsiteX421" fmla="*/ 2955 w 10000"/>
                <a:gd name="connsiteY421" fmla="*/ 5911 h 9958"/>
                <a:gd name="connsiteX422" fmla="*/ 2955 w 10000"/>
                <a:gd name="connsiteY422" fmla="*/ 5933 h 9958"/>
                <a:gd name="connsiteX423" fmla="*/ 3004 w 10000"/>
                <a:gd name="connsiteY423" fmla="*/ 5933 h 9958"/>
                <a:gd name="connsiteX424" fmla="*/ 3004 w 10000"/>
                <a:gd name="connsiteY424" fmla="*/ 5943 h 9958"/>
                <a:gd name="connsiteX425" fmla="*/ 3058 w 10000"/>
                <a:gd name="connsiteY425" fmla="*/ 5943 h 9958"/>
                <a:gd name="connsiteX426" fmla="*/ 3058 w 10000"/>
                <a:gd name="connsiteY426" fmla="*/ 5964 h 9958"/>
                <a:gd name="connsiteX427" fmla="*/ 3084 w 10000"/>
                <a:gd name="connsiteY427" fmla="*/ 5964 h 9958"/>
                <a:gd name="connsiteX428" fmla="*/ 3084 w 10000"/>
                <a:gd name="connsiteY428" fmla="*/ 5985 h 9958"/>
                <a:gd name="connsiteX429" fmla="*/ 3090 w 10000"/>
                <a:gd name="connsiteY429" fmla="*/ 5985 h 9958"/>
                <a:gd name="connsiteX430" fmla="*/ 3090 w 10000"/>
                <a:gd name="connsiteY430" fmla="*/ 5996 h 9958"/>
                <a:gd name="connsiteX431" fmla="*/ 3108 w 10000"/>
                <a:gd name="connsiteY431" fmla="*/ 5996 h 9958"/>
                <a:gd name="connsiteX432" fmla="*/ 3108 w 10000"/>
                <a:gd name="connsiteY432" fmla="*/ 6027 h 9958"/>
                <a:gd name="connsiteX433" fmla="*/ 3114 w 10000"/>
                <a:gd name="connsiteY433" fmla="*/ 6027 h 9958"/>
                <a:gd name="connsiteX434" fmla="*/ 3114 w 10000"/>
                <a:gd name="connsiteY434" fmla="*/ 6048 h 9958"/>
                <a:gd name="connsiteX435" fmla="*/ 3124 w 10000"/>
                <a:gd name="connsiteY435" fmla="*/ 6048 h 9958"/>
                <a:gd name="connsiteX436" fmla="*/ 3124 w 10000"/>
                <a:gd name="connsiteY436" fmla="*/ 6070 h 9958"/>
                <a:gd name="connsiteX437" fmla="*/ 3131 w 10000"/>
                <a:gd name="connsiteY437" fmla="*/ 6070 h 9958"/>
                <a:gd name="connsiteX438" fmla="*/ 3131 w 10000"/>
                <a:gd name="connsiteY438" fmla="*/ 6101 h 9958"/>
                <a:gd name="connsiteX439" fmla="*/ 3137 w 10000"/>
                <a:gd name="connsiteY439" fmla="*/ 6101 h 9958"/>
                <a:gd name="connsiteX440" fmla="*/ 3137 w 10000"/>
                <a:gd name="connsiteY440" fmla="*/ 6112 h 9958"/>
                <a:gd name="connsiteX441" fmla="*/ 3147 w 10000"/>
                <a:gd name="connsiteY441" fmla="*/ 6112 h 9958"/>
                <a:gd name="connsiteX442" fmla="*/ 3147 w 10000"/>
                <a:gd name="connsiteY442" fmla="*/ 6133 h 9958"/>
                <a:gd name="connsiteX443" fmla="*/ 3154 w 10000"/>
                <a:gd name="connsiteY443" fmla="*/ 6133 h 9958"/>
                <a:gd name="connsiteX444" fmla="*/ 3154 w 10000"/>
                <a:gd name="connsiteY444" fmla="*/ 6154 h 9958"/>
                <a:gd name="connsiteX445" fmla="*/ 3201 w 10000"/>
                <a:gd name="connsiteY445" fmla="*/ 6154 h 9958"/>
                <a:gd name="connsiteX446" fmla="*/ 3201 w 10000"/>
                <a:gd name="connsiteY446" fmla="*/ 6185 h 9958"/>
                <a:gd name="connsiteX447" fmla="*/ 3210 w 10000"/>
                <a:gd name="connsiteY447" fmla="*/ 6185 h 9958"/>
                <a:gd name="connsiteX448" fmla="*/ 3210 w 10000"/>
                <a:gd name="connsiteY448" fmla="*/ 6207 h 9958"/>
                <a:gd name="connsiteX449" fmla="*/ 3217 w 10000"/>
                <a:gd name="connsiteY449" fmla="*/ 6207 h 9958"/>
                <a:gd name="connsiteX450" fmla="*/ 3217 w 10000"/>
                <a:gd name="connsiteY450" fmla="*/ 6249 h 9958"/>
                <a:gd name="connsiteX451" fmla="*/ 3250 w 10000"/>
                <a:gd name="connsiteY451" fmla="*/ 6249 h 9958"/>
                <a:gd name="connsiteX452" fmla="*/ 3250 w 10000"/>
                <a:gd name="connsiteY452" fmla="*/ 6291 h 9958"/>
                <a:gd name="connsiteX453" fmla="*/ 3289 w 10000"/>
                <a:gd name="connsiteY453" fmla="*/ 6291 h 9958"/>
                <a:gd name="connsiteX454" fmla="*/ 3289 w 10000"/>
                <a:gd name="connsiteY454" fmla="*/ 6301 h 9958"/>
                <a:gd name="connsiteX455" fmla="*/ 3303 w 10000"/>
                <a:gd name="connsiteY455" fmla="*/ 6301 h 9958"/>
                <a:gd name="connsiteX456" fmla="*/ 3303 w 10000"/>
                <a:gd name="connsiteY456" fmla="*/ 6322 h 9958"/>
                <a:gd name="connsiteX457" fmla="*/ 3313 w 10000"/>
                <a:gd name="connsiteY457" fmla="*/ 6322 h 9958"/>
                <a:gd name="connsiteX458" fmla="*/ 3313 w 10000"/>
                <a:gd name="connsiteY458" fmla="*/ 6333 h 9958"/>
                <a:gd name="connsiteX459" fmla="*/ 3319 w 10000"/>
                <a:gd name="connsiteY459" fmla="*/ 6333 h 9958"/>
                <a:gd name="connsiteX460" fmla="*/ 3319 w 10000"/>
                <a:gd name="connsiteY460" fmla="*/ 6354 h 9958"/>
                <a:gd name="connsiteX461" fmla="*/ 3336 w 10000"/>
                <a:gd name="connsiteY461" fmla="*/ 6354 h 9958"/>
                <a:gd name="connsiteX462" fmla="*/ 3336 w 10000"/>
                <a:gd name="connsiteY462" fmla="*/ 6386 h 9958"/>
                <a:gd name="connsiteX463" fmla="*/ 3369 w 10000"/>
                <a:gd name="connsiteY463" fmla="*/ 6386 h 9958"/>
                <a:gd name="connsiteX464" fmla="*/ 3369 w 10000"/>
                <a:gd name="connsiteY464" fmla="*/ 6407 h 9958"/>
                <a:gd name="connsiteX465" fmla="*/ 3375 w 10000"/>
                <a:gd name="connsiteY465" fmla="*/ 6407 h 9958"/>
                <a:gd name="connsiteX466" fmla="*/ 3375 w 10000"/>
                <a:gd name="connsiteY466" fmla="*/ 6417 h 9958"/>
                <a:gd name="connsiteX467" fmla="*/ 3382 w 10000"/>
                <a:gd name="connsiteY467" fmla="*/ 6417 h 9958"/>
                <a:gd name="connsiteX468" fmla="*/ 3382 w 10000"/>
                <a:gd name="connsiteY468" fmla="*/ 6438 h 9958"/>
                <a:gd name="connsiteX469" fmla="*/ 3399 w 10000"/>
                <a:gd name="connsiteY469" fmla="*/ 6438 h 9958"/>
                <a:gd name="connsiteX470" fmla="*/ 3399 w 10000"/>
                <a:gd name="connsiteY470" fmla="*/ 6459 h 9958"/>
                <a:gd name="connsiteX471" fmla="*/ 3406 w 10000"/>
                <a:gd name="connsiteY471" fmla="*/ 6459 h 9958"/>
                <a:gd name="connsiteX472" fmla="*/ 3406 w 10000"/>
                <a:gd name="connsiteY472" fmla="*/ 6470 h 9958"/>
                <a:gd name="connsiteX473" fmla="*/ 3415 w 10000"/>
                <a:gd name="connsiteY473" fmla="*/ 6470 h 9958"/>
                <a:gd name="connsiteX474" fmla="*/ 3415 w 10000"/>
                <a:gd name="connsiteY474" fmla="*/ 6491 h 9958"/>
                <a:gd name="connsiteX475" fmla="*/ 3439 w 10000"/>
                <a:gd name="connsiteY475" fmla="*/ 6491 h 9958"/>
                <a:gd name="connsiteX476" fmla="*/ 3439 w 10000"/>
                <a:gd name="connsiteY476" fmla="*/ 6544 h 9958"/>
                <a:gd name="connsiteX477" fmla="*/ 3446 w 10000"/>
                <a:gd name="connsiteY477" fmla="*/ 6544 h 9958"/>
                <a:gd name="connsiteX478" fmla="*/ 3446 w 10000"/>
                <a:gd name="connsiteY478" fmla="*/ 6575 h 9958"/>
                <a:gd name="connsiteX479" fmla="*/ 3503 w 10000"/>
                <a:gd name="connsiteY479" fmla="*/ 6575 h 9958"/>
                <a:gd name="connsiteX480" fmla="*/ 3503 w 10000"/>
                <a:gd name="connsiteY480" fmla="*/ 6639 h 9958"/>
                <a:gd name="connsiteX481" fmla="*/ 3535 w 10000"/>
                <a:gd name="connsiteY481" fmla="*/ 6639 h 9958"/>
                <a:gd name="connsiteX482" fmla="*/ 3535 w 10000"/>
                <a:gd name="connsiteY482" fmla="*/ 6681 h 9958"/>
                <a:gd name="connsiteX483" fmla="*/ 3549 w 10000"/>
                <a:gd name="connsiteY483" fmla="*/ 6681 h 9958"/>
                <a:gd name="connsiteX484" fmla="*/ 3549 w 10000"/>
                <a:gd name="connsiteY484" fmla="*/ 6691 h 9958"/>
                <a:gd name="connsiteX485" fmla="*/ 3577 w 10000"/>
                <a:gd name="connsiteY485" fmla="*/ 6691 h 9958"/>
                <a:gd name="connsiteX486" fmla="*/ 3577 w 10000"/>
                <a:gd name="connsiteY486" fmla="*/ 6712 h 9958"/>
                <a:gd name="connsiteX487" fmla="*/ 3583 w 10000"/>
                <a:gd name="connsiteY487" fmla="*/ 6712 h 9958"/>
                <a:gd name="connsiteX488" fmla="*/ 3583 w 10000"/>
                <a:gd name="connsiteY488" fmla="*/ 6744 h 9958"/>
                <a:gd name="connsiteX489" fmla="*/ 3600 w 10000"/>
                <a:gd name="connsiteY489" fmla="*/ 6744 h 9958"/>
                <a:gd name="connsiteX490" fmla="*/ 3600 w 10000"/>
                <a:gd name="connsiteY490" fmla="*/ 6776 h 9958"/>
                <a:gd name="connsiteX491" fmla="*/ 3639 w 10000"/>
                <a:gd name="connsiteY491" fmla="*/ 6776 h 9958"/>
                <a:gd name="connsiteX492" fmla="*/ 3639 w 10000"/>
                <a:gd name="connsiteY492" fmla="*/ 6828 h 9958"/>
                <a:gd name="connsiteX493" fmla="*/ 3652 w 10000"/>
                <a:gd name="connsiteY493" fmla="*/ 6828 h 9958"/>
                <a:gd name="connsiteX494" fmla="*/ 3652 w 10000"/>
                <a:gd name="connsiteY494" fmla="*/ 6849 h 9958"/>
                <a:gd name="connsiteX495" fmla="*/ 3662 w 10000"/>
                <a:gd name="connsiteY495" fmla="*/ 6849 h 9958"/>
                <a:gd name="connsiteX496" fmla="*/ 3662 w 10000"/>
                <a:gd name="connsiteY496" fmla="*/ 6881 h 9958"/>
                <a:gd name="connsiteX497" fmla="*/ 3702 w 10000"/>
                <a:gd name="connsiteY497" fmla="*/ 6881 h 9958"/>
                <a:gd name="connsiteX498" fmla="*/ 3702 w 10000"/>
                <a:gd name="connsiteY498" fmla="*/ 6902 h 9958"/>
                <a:gd name="connsiteX499" fmla="*/ 3709 w 10000"/>
                <a:gd name="connsiteY499" fmla="*/ 6902 h 9958"/>
                <a:gd name="connsiteX500" fmla="*/ 3709 w 10000"/>
                <a:gd name="connsiteY500" fmla="*/ 6934 h 9958"/>
                <a:gd name="connsiteX501" fmla="*/ 3725 w 10000"/>
                <a:gd name="connsiteY501" fmla="*/ 6934 h 9958"/>
                <a:gd name="connsiteX502" fmla="*/ 3725 w 10000"/>
                <a:gd name="connsiteY502" fmla="*/ 6944 h 9958"/>
                <a:gd name="connsiteX503" fmla="*/ 3788 w 10000"/>
                <a:gd name="connsiteY503" fmla="*/ 6944 h 9958"/>
                <a:gd name="connsiteX504" fmla="*/ 3788 w 10000"/>
                <a:gd name="connsiteY504" fmla="*/ 6965 h 9958"/>
                <a:gd name="connsiteX505" fmla="*/ 3828 w 10000"/>
                <a:gd name="connsiteY505" fmla="*/ 6965 h 9958"/>
                <a:gd name="connsiteX506" fmla="*/ 3828 w 10000"/>
                <a:gd name="connsiteY506" fmla="*/ 6986 h 9958"/>
                <a:gd name="connsiteX507" fmla="*/ 3852 w 10000"/>
                <a:gd name="connsiteY507" fmla="*/ 6986 h 9958"/>
                <a:gd name="connsiteX508" fmla="*/ 3852 w 10000"/>
                <a:gd name="connsiteY508" fmla="*/ 7018 h 9958"/>
                <a:gd name="connsiteX509" fmla="*/ 3907 w 10000"/>
                <a:gd name="connsiteY509" fmla="*/ 7018 h 9958"/>
                <a:gd name="connsiteX510" fmla="*/ 3907 w 10000"/>
                <a:gd name="connsiteY510" fmla="*/ 7050 h 9958"/>
                <a:gd name="connsiteX511" fmla="*/ 3930 w 10000"/>
                <a:gd name="connsiteY511" fmla="*/ 7050 h 9958"/>
                <a:gd name="connsiteX512" fmla="*/ 3930 w 10000"/>
                <a:gd name="connsiteY512" fmla="*/ 7071 h 9958"/>
                <a:gd name="connsiteX513" fmla="*/ 3937 w 10000"/>
                <a:gd name="connsiteY513" fmla="*/ 7071 h 9958"/>
                <a:gd name="connsiteX514" fmla="*/ 3937 w 10000"/>
                <a:gd name="connsiteY514" fmla="*/ 7102 h 9958"/>
                <a:gd name="connsiteX515" fmla="*/ 3970 w 10000"/>
                <a:gd name="connsiteY515" fmla="*/ 7102 h 9958"/>
                <a:gd name="connsiteX516" fmla="*/ 3970 w 10000"/>
                <a:gd name="connsiteY516" fmla="*/ 7123 h 9958"/>
                <a:gd name="connsiteX517" fmla="*/ 3977 w 10000"/>
                <a:gd name="connsiteY517" fmla="*/ 7123 h 9958"/>
                <a:gd name="connsiteX518" fmla="*/ 3977 w 10000"/>
                <a:gd name="connsiteY518" fmla="*/ 7134 h 9958"/>
                <a:gd name="connsiteX519" fmla="*/ 3993 w 10000"/>
                <a:gd name="connsiteY519" fmla="*/ 7134 h 9958"/>
                <a:gd name="connsiteX520" fmla="*/ 3993 w 10000"/>
                <a:gd name="connsiteY520" fmla="*/ 7155 h 9958"/>
                <a:gd name="connsiteX521" fmla="*/ 4067 w 10000"/>
                <a:gd name="connsiteY521" fmla="*/ 7155 h 9958"/>
                <a:gd name="connsiteX522" fmla="*/ 4067 w 10000"/>
                <a:gd name="connsiteY522" fmla="*/ 7187 h 9958"/>
                <a:gd name="connsiteX523" fmla="*/ 4097 w 10000"/>
                <a:gd name="connsiteY523" fmla="*/ 7187 h 9958"/>
                <a:gd name="connsiteX524" fmla="*/ 4097 w 10000"/>
                <a:gd name="connsiteY524" fmla="*/ 7208 h 9958"/>
                <a:gd name="connsiteX525" fmla="*/ 4113 w 10000"/>
                <a:gd name="connsiteY525" fmla="*/ 7208 h 9958"/>
                <a:gd name="connsiteX526" fmla="*/ 4113 w 10000"/>
                <a:gd name="connsiteY526" fmla="*/ 7218 h 9958"/>
                <a:gd name="connsiteX527" fmla="*/ 4131 w 10000"/>
                <a:gd name="connsiteY527" fmla="*/ 7218 h 9958"/>
                <a:gd name="connsiteX528" fmla="*/ 4131 w 10000"/>
                <a:gd name="connsiteY528" fmla="*/ 7239 h 9958"/>
                <a:gd name="connsiteX529" fmla="*/ 4144 w 10000"/>
                <a:gd name="connsiteY529" fmla="*/ 7239 h 9958"/>
                <a:gd name="connsiteX530" fmla="*/ 4144 w 10000"/>
                <a:gd name="connsiteY530" fmla="*/ 7271 h 9958"/>
                <a:gd name="connsiteX531" fmla="*/ 4160 w 10000"/>
                <a:gd name="connsiteY531" fmla="*/ 7271 h 9958"/>
                <a:gd name="connsiteX532" fmla="*/ 4160 w 10000"/>
                <a:gd name="connsiteY532" fmla="*/ 7302 h 9958"/>
                <a:gd name="connsiteX533" fmla="*/ 4177 w 10000"/>
                <a:gd name="connsiteY533" fmla="*/ 7302 h 9958"/>
                <a:gd name="connsiteX534" fmla="*/ 4177 w 10000"/>
                <a:gd name="connsiteY534" fmla="*/ 7323 h 9958"/>
                <a:gd name="connsiteX535" fmla="*/ 4183 w 10000"/>
                <a:gd name="connsiteY535" fmla="*/ 7323 h 9958"/>
                <a:gd name="connsiteX536" fmla="*/ 4183 w 10000"/>
                <a:gd name="connsiteY536" fmla="*/ 7355 h 9958"/>
                <a:gd name="connsiteX537" fmla="*/ 4209 w 10000"/>
                <a:gd name="connsiteY537" fmla="*/ 7355 h 9958"/>
                <a:gd name="connsiteX538" fmla="*/ 4209 w 10000"/>
                <a:gd name="connsiteY538" fmla="*/ 7376 h 9958"/>
                <a:gd name="connsiteX539" fmla="*/ 4246 w 10000"/>
                <a:gd name="connsiteY539" fmla="*/ 7376 h 9958"/>
                <a:gd name="connsiteX540" fmla="*/ 4246 w 10000"/>
                <a:gd name="connsiteY540" fmla="*/ 7387 h 9958"/>
                <a:gd name="connsiteX541" fmla="*/ 4286 w 10000"/>
                <a:gd name="connsiteY541" fmla="*/ 7387 h 9958"/>
                <a:gd name="connsiteX542" fmla="*/ 4286 w 10000"/>
                <a:gd name="connsiteY542" fmla="*/ 7408 h 9958"/>
                <a:gd name="connsiteX543" fmla="*/ 4365 w 10000"/>
                <a:gd name="connsiteY543" fmla="*/ 7408 h 9958"/>
                <a:gd name="connsiteX544" fmla="*/ 4365 w 10000"/>
                <a:gd name="connsiteY544" fmla="*/ 7439 h 9958"/>
                <a:gd name="connsiteX545" fmla="*/ 4382 w 10000"/>
                <a:gd name="connsiteY545" fmla="*/ 7439 h 9958"/>
                <a:gd name="connsiteX546" fmla="*/ 4382 w 10000"/>
                <a:gd name="connsiteY546" fmla="*/ 7460 h 9958"/>
                <a:gd name="connsiteX547" fmla="*/ 4398 w 10000"/>
                <a:gd name="connsiteY547" fmla="*/ 7460 h 9958"/>
                <a:gd name="connsiteX548" fmla="*/ 4398 w 10000"/>
                <a:gd name="connsiteY548" fmla="*/ 7492 h 9958"/>
                <a:gd name="connsiteX549" fmla="*/ 4422 w 10000"/>
                <a:gd name="connsiteY549" fmla="*/ 7492 h 9958"/>
                <a:gd name="connsiteX550" fmla="*/ 4422 w 10000"/>
                <a:gd name="connsiteY550" fmla="*/ 7513 h 9958"/>
                <a:gd name="connsiteX551" fmla="*/ 4428 w 10000"/>
                <a:gd name="connsiteY551" fmla="*/ 7513 h 9958"/>
                <a:gd name="connsiteX552" fmla="*/ 4428 w 10000"/>
                <a:gd name="connsiteY552" fmla="*/ 7555 h 9958"/>
                <a:gd name="connsiteX553" fmla="*/ 4438 w 10000"/>
                <a:gd name="connsiteY553" fmla="*/ 7555 h 9958"/>
                <a:gd name="connsiteX554" fmla="*/ 4438 w 10000"/>
                <a:gd name="connsiteY554" fmla="*/ 7576 h 9958"/>
                <a:gd name="connsiteX555" fmla="*/ 4468 w 10000"/>
                <a:gd name="connsiteY555" fmla="*/ 7576 h 9958"/>
                <a:gd name="connsiteX556" fmla="*/ 4468 w 10000"/>
                <a:gd name="connsiteY556" fmla="*/ 7597 h 9958"/>
                <a:gd name="connsiteX557" fmla="*/ 4508 w 10000"/>
                <a:gd name="connsiteY557" fmla="*/ 7597 h 9958"/>
                <a:gd name="connsiteX558" fmla="*/ 4508 w 10000"/>
                <a:gd name="connsiteY558" fmla="*/ 7629 h 9958"/>
                <a:gd name="connsiteX559" fmla="*/ 4518 w 10000"/>
                <a:gd name="connsiteY559" fmla="*/ 7629 h 9958"/>
                <a:gd name="connsiteX560" fmla="*/ 4518 w 10000"/>
                <a:gd name="connsiteY560" fmla="*/ 7640 h 9958"/>
                <a:gd name="connsiteX561" fmla="*/ 4524 w 10000"/>
                <a:gd name="connsiteY561" fmla="*/ 7640 h 9958"/>
                <a:gd name="connsiteX562" fmla="*/ 4524 w 10000"/>
                <a:gd name="connsiteY562" fmla="*/ 7661 h 9958"/>
                <a:gd name="connsiteX563" fmla="*/ 4531 w 10000"/>
                <a:gd name="connsiteY563" fmla="*/ 7661 h 9958"/>
                <a:gd name="connsiteX564" fmla="*/ 4531 w 10000"/>
                <a:gd name="connsiteY564" fmla="*/ 7713 h 9958"/>
                <a:gd name="connsiteX565" fmla="*/ 4558 w 10000"/>
                <a:gd name="connsiteY565" fmla="*/ 7713 h 9958"/>
                <a:gd name="connsiteX566" fmla="*/ 4558 w 10000"/>
                <a:gd name="connsiteY566" fmla="*/ 7734 h 9958"/>
                <a:gd name="connsiteX567" fmla="*/ 4605 w 10000"/>
                <a:gd name="connsiteY567" fmla="*/ 7734 h 9958"/>
                <a:gd name="connsiteX568" fmla="*/ 4605 w 10000"/>
                <a:gd name="connsiteY568" fmla="*/ 7745 h 9958"/>
                <a:gd name="connsiteX569" fmla="*/ 4621 w 10000"/>
                <a:gd name="connsiteY569" fmla="*/ 7745 h 9958"/>
                <a:gd name="connsiteX570" fmla="*/ 4621 w 10000"/>
                <a:gd name="connsiteY570" fmla="*/ 7766 h 9958"/>
                <a:gd name="connsiteX571" fmla="*/ 4635 w 10000"/>
                <a:gd name="connsiteY571" fmla="*/ 7766 h 9958"/>
                <a:gd name="connsiteX572" fmla="*/ 4635 w 10000"/>
                <a:gd name="connsiteY572" fmla="*/ 7798 h 9958"/>
                <a:gd name="connsiteX573" fmla="*/ 4651 w 10000"/>
                <a:gd name="connsiteY573" fmla="*/ 7798 h 9958"/>
                <a:gd name="connsiteX574" fmla="*/ 4651 w 10000"/>
                <a:gd name="connsiteY574" fmla="*/ 7819 h 9958"/>
                <a:gd name="connsiteX575" fmla="*/ 4725 w 10000"/>
                <a:gd name="connsiteY575" fmla="*/ 7819 h 9958"/>
                <a:gd name="connsiteX576" fmla="*/ 4725 w 10000"/>
                <a:gd name="connsiteY576" fmla="*/ 7829 h 9958"/>
                <a:gd name="connsiteX577" fmla="*/ 4771 w 10000"/>
                <a:gd name="connsiteY577" fmla="*/ 7829 h 9958"/>
                <a:gd name="connsiteX578" fmla="*/ 4771 w 10000"/>
                <a:gd name="connsiteY578" fmla="*/ 7850 h 9958"/>
                <a:gd name="connsiteX579" fmla="*/ 4788 w 10000"/>
                <a:gd name="connsiteY579" fmla="*/ 7850 h 9958"/>
                <a:gd name="connsiteX580" fmla="*/ 4788 w 10000"/>
                <a:gd name="connsiteY580" fmla="*/ 7882 h 9958"/>
                <a:gd name="connsiteX581" fmla="*/ 4841 w 10000"/>
                <a:gd name="connsiteY581" fmla="*/ 7882 h 9958"/>
                <a:gd name="connsiteX582" fmla="*/ 4841 w 10000"/>
                <a:gd name="connsiteY582" fmla="*/ 7903 h 9958"/>
                <a:gd name="connsiteX583" fmla="*/ 4857 w 10000"/>
                <a:gd name="connsiteY583" fmla="*/ 7903 h 9958"/>
                <a:gd name="connsiteX584" fmla="*/ 4857 w 10000"/>
                <a:gd name="connsiteY584" fmla="*/ 7914 h 9958"/>
                <a:gd name="connsiteX585" fmla="*/ 4867 w 10000"/>
                <a:gd name="connsiteY585" fmla="*/ 7914 h 9958"/>
                <a:gd name="connsiteX586" fmla="*/ 4867 w 10000"/>
                <a:gd name="connsiteY586" fmla="*/ 7935 h 9958"/>
                <a:gd name="connsiteX587" fmla="*/ 4907 w 10000"/>
                <a:gd name="connsiteY587" fmla="*/ 7935 h 9958"/>
                <a:gd name="connsiteX588" fmla="*/ 4907 w 10000"/>
                <a:gd name="connsiteY588" fmla="*/ 7966 h 9958"/>
                <a:gd name="connsiteX589" fmla="*/ 4943 w 10000"/>
                <a:gd name="connsiteY589" fmla="*/ 7966 h 9958"/>
                <a:gd name="connsiteX590" fmla="*/ 4943 w 10000"/>
                <a:gd name="connsiteY590" fmla="*/ 7987 h 9958"/>
                <a:gd name="connsiteX591" fmla="*/ 4953 w 10000"/>
                <a:gd name="connsiteY591" fmla="*/ 7987 h 9958"/>
                <a:gd name="connsiteX592" fmla="*/ 4953 w 10000"/>
                <a:gd name="connsiteY592" fmla="*/ 7998 h 9958"/>
                <a:gd name="connsiteX593" fmla="*/ 4970 w 10000"/>
                <a:gd name="connsiteY593" fmla="*/ 7998 h 9958"/>
                <a:gd name="connsiteX594" fmla="*/ 4970 w 10000"/>
                <a:gd name="connsiteY594" fmla="*/ 8019 h 9958"/>
                <a:gd name="connsiteX595" fmla="*/ 4993 w 10000"/>
                <a:gd name="connsiteY595" fmla="*/ 8019 h 9958"/>
                <a:gd name="connsiteX596" fmla="*/ 4993 w 10000"/>
                <a:gd name="connsiteY596" fmla="*/ 8051 h 9958"/>
                <a:gd name="connsiteX597" fmla="*/ 5016 w 10000"/>
                <a:gd name="connsiteY597" fmla="*/ 8051 h 9958"/>
                <a:gd name="connsiteX598" fmla="*/ 5016 w 10000"/>
                <a:gd name="connsiteY598" fmla="*/ 8072 h 9958"/>
                <a:gd name="connsiteX599" fmla="*/ 5079 w 10000"/>
                <a:gd name="connsiteY599" fmla="*/ 8072 h 9958"/>
                <a:gd name="connsiteX600" fmla="*/ 5079 w 10000"/>
                <a:gd name="connsiteY600" fmla="*/ 8082 h 9958"/>
                <a:gd name="connsiteX601" fmla="*/ 5096 w 10000"/>
                <a:gd name="connsiteY601" fmla="*/ 8082 h 9958"/>
                <a:gd name="connsiteX602" fmla="*/ 5096 w 10000"/>
                <a:gd name="connsiteY602" fmla="*/ 8103 h 9958"/>
                <a:gd name="connsiteX603" fmla="*/ 5112 w 10000"/>
                <a:gd name="connsiteY603" fmla="*/ 8103 h 9958"/>
                <a:gd name="connsiteX604" fmla="*/ 5112 w 10000"/>
                <a:gd name="connsiteY604" fmla="*/ 8135 h 9958"/>
                <a:gd name="connsiteX605" fmla="*/ 5149 w 10000"/>
                <a:gd name="connsiteY605" fmla="*/ 8135 h 9958"/>
                <a:gd name="connsiteX606" fmla="*/ 5149 w 10000"/>
                <a:gd name="connsiteY606" fmla="*/ 8156 h 9958"/>
                <a:gd name="connsiteX607" fmla="*/ 5159 w 10000"/>
                <a:gd name="connsiteY607" fmla="*/ 8156 h 9958"/>
                <a:gd name="connsiteX608" fmla="*/ 5159 w 10000"/>
                <a:gd name="connsiteY608" fmla="*/ 8166 h 9958"/>
                <a:gd name="connsiteX609" fmla="*/ 5182 w 10000"/>
                <a:gd name="connsiteY609" fmla="*/ 8166 h 9958"/>
                <a:gd name="connsiteX610" fmla="*/ 5182 w 10000"/>
                <a:gd name="connsiteY610" fmla="*/ 8219 h 9958"/>
                <a:gd name="connsiteX611" fmla="*/ 5189 w 10000"/>
                <a:gd name="connsiteY611" fmla="*/ 8219 h 9958"/>
                <a:gd name="connsiteX612" fmla="*/ 5189 w 10000"/>
                <a:gd name="connsiteY612" fmla="*/ 8240 h 9958"/>
                <a:gd name="connsiteX613" fmla="*/ 5262 w 10000"/>
                <a:gd name="connsiteY613" fmla="*/ 8240 h 9958"/>
                <a:gd name="connsiteX614" fmla="*/ 5262 w 10000"/>
                <a:gd name="connsiteY614" fmla="*/ 8251 h 9958"/>
                <a:gd name="connsiteX615" fmla="*/ 5278 w 10000"/>
                <a:gd name="connsiteY615" fmla="*/ 8251 h 9958"/>
                <a:gd name="connsiteX616" fmla="*/ 5278 w 10000"/>
                <a:gd name="connsiteY616" fmla="*/ 8272 h 9958"/>
                <a:gd name="connsiteX617" fmla="*/ 5318 w 10000"/>
                <a:gd name="connsiteY617" fmla="*/ 8272 h 9958"/>
                <a:gd name="connsiteX618" fmla="*/ 5318 w 10000"/>
                <a:gd name="connsiteY618" fmla="*/ 8303 h 9958"/>
                <a:gd name="connsiteX619" fmla="*/ 5349 w 10000"/>
                <a:gd name="connsiteY619" fmla="*/ 8303 h 9958"/>
                <a:gd name="connsiteX620" fmla="*/ 5349 w 10000"/>
                <a:gd name="connsiteY620" fmla="*/ 8325 h 9958"/>
                <a:gd name="connsiteX621" fmla="*/ 5359 w 10000"/>
                <a:gd name="connsiteY621" fmla="*/ 8325 h 9958"/>
                <a:gd name="connsiteX622" fmla="*/ 5359 w 10000"/>
                <a:gd name="connsiteY622" fmla="*/ 8346 h 9958"/>
                <a:gd name="connsiteX623" fmla="*/ 5388 w 10000"/>
                <a:gd name="connsiteY623" fmla="*/ 8346 h 9958"/>
                <a:gd name="connsiteX624" fmla="*/ 5388 w 10000"/>
                <a:gd name="connsiteY624" fmla="*/ 8356 h 9958"/>
                <a:gd name="connsiteX625" fmla="*/ 5497 w 10000"/>
                <a:gd name="connsiteY625" fmla="*/ 8356 h 9958"/>
                <a:gd name="connsiteX626" fmla="*/ 5497 w 10000"/>
                <a:gd name="connsiteY626" fmla="*/ 8388 h 9958"/>
                <a:gd name="connsiteX627" fmla="*/ 5524 w 10000"/>
                <a:gd name="connsiteY627" fmla="*/ 8388 h 9958"/>
                <a:gd name="connsiteX628" fmla="*/ 5524 w 10000"/>
                <a:gd name="connsiteY628" fmla="*/ 8430 h 9958"/>
                <a:gd name="connsiteX629" fmla="*/ 5547 w 10000"/>
                <a:gd name="connsiteY629" fmla="*/ 8430 h 9958"/>
                <a:gd name="connsiteX630" fmla="*/ 5547 w 10000"/>
                <a:gd name="connsiteY630" fmla="*/ 8462 h 9958"/>
                <a:gd name="connsiteX631" fmla="*/ 5588 w 10000"/>
                <a:gd name="connsiteY631" fmla="*/ 8462 h 9958"/>
                <a:gd name="connsiteX632" fmla="*/ 5588 w 10000"/>
                <a:gd name="connsiteY632" fmla="*/ 8493 h 9958"/>
                <a:gd name="connsiteX633" fmla="*/ 5697 w 10000"/>
                <a:gd name="connsiteY633" fmla="*/ 8493 h 9958"/>
                <a:gd name="connsiteX634" fmla="*/ 5697 w 10000"/>
                <a:gd name="connsiteY634" fmla="*/ 8514 h 9958"/>
                <a:gd name="connsiteX635" fmla="*/ 5885 w 10000"/>
                <a:gd name="connsiteY635" fmla="*/ 8514 h 9958"/>
                <a:gd name="connsiteX636" fmla="*/ 5885 w 10000"/>
                <a:gd name="connsiteY636" fmla="*/ 8546 h 9958"/>
                <a:gd name="connsiteX637" fmla="*/ 5913 w 10000"/>
                <a:gd name="connsiteY637" fmla="*/ 8546 h 9958"/>
                <a:gd name="connsiteX638" fmla="*/ 5913 w 10000"/>
                <a:gd name="connsiteY638" fmla="*/ 8556 h 9958"/>
                <a:gd name="connsiteX639" fmla="*/ 5976 w 10000"/>
                <a:gd name="connsiteY639" fmla="*/ 8556 h 9958"/>
                <a:gd name="connsiteX640" fmla="*/ 5976 w 10000"/>
                <a:gd name="connsiteY640" fmla="*/ 8577 h 9958"/>
                <a:gd name="connsiteX641" fmla="*/ 5983 w 10000"/>
                <a:gd name="connsiteY641" fmla="*/ 8577 h 9958"/>
                <a:gd name="connsiteX642" fmla="*/ 5983 w 10000"/>
                <a:gd name="connsiteY642" fmla="*/ 8599 h 9958"/>
                <a:gd name="connsiteX643" fmla="*/ 6006 w 10000"/>
                <a:gd name="connsiteY643" fmla="*/ 8599 h 9958"/>
                <a:gd name="connsiteX644" fmla="*/ 6006 w 10000"/>
                <a:gd name="connsiteY644" fmla="*/ 8630 h 9958"/>
                <a:gd name="connsiteX645" fmla="*/ 6069 w 10000"/>
                <a:gd name="connsiteY645" fmla="*/ 8630 h 9958"/>
                <a:gd name="connsiteX646" fmla="*/ 6069 w 10000"/>
                <a:gd name="connsiteY646" fmla="*/ 8662 h 9958"/>
                <a:gd name="connsiteX647" fmla="*/ 6148 w 10000"/>
                <a:gd name="connsiteY647" fmla="*/ 8662 h 9958"/>
                <a:gd name="connsiteX648" fmla="*/ 6148 w 10000"/>
                <a:gd name="connsiteY648" fmla="*/ 8693 h 9958"/>
                <a:gd name="connsiteX649" fmla="*/ 6195 w 10000"/>
                <a:gd name="connsiteY649" fmla="*/ 8693 h 9958"/>
                <a:gd name="connsiteX650" fmla="*/ 6195 w 10000"/>
                <a:gd name="connsiteY650" fmla="*/ 8693 h 9958"/>
                <a:gd name="connsiteX651" fmla="*/ 6268 w 10000"/>
                <a:gd name="connsiteY651" fmla="*/ 8693 h 9958"/>
                <a:gd name="connsiteX652" fmla="*/ 6284 w 10000"/>
                <a:gd name="connsiteY652" fmla="*/ 8693 h 9958"/>
                <a:gd name="connsiteX653" fmla="*/ 6284 w 10000"/>
                <a:gd name="connsiteY653" fmla="*/ 8714 h 9958"/>
                <a:gd name="connsiteX654" fmla="*/ 6291 w 10000"/>
                <a:gd name="connsiteY654" fmla="*/ 8714 h 9958"/>
                <a:gd name="connsiteX655" fmla="*/ 6291 w 10000"/>
                <a:gd name="connsiteY655" fmla="*/ 8736 h 9958"/>
                <a:gd name="connsiteX656" fmla="*/ 6301 w 10000"/>
                <a:gd name="connsiteY656" fmla="*/ 8736 h 9958"/>
                <a:gd name="connsiteX657" fmla="*/ 6301 w 10000"/>
                <a:gd name="connsiteY657" fmla="*/ 8736 h 9958"/>
                <a:gd name="connsiteX658" fmla="*/ 6347 w 10000"/>
                <a:gd name="connsiteY658" fmla="*/ 8736 h 9958"/>
                <a:gd name="connsiteX659" fmla="*/ 6354 w 10000"/>
                <a:gd name="connsiteY659" fmla="*/ 8736 h 9958"/>
                <a:gd name="connsiteX660" fmla="*/ 6354 w 10000"/>
                <a:gd name="connsiteY660" fmla="*/ 8746 h 9958"/>
                <a:gd name="connsiteX661" fmla="*/ 6371 w 10000"/>
                <a:gd name="connsiteY661" fmla="*/ 8746 h 9958"/>
                <a:gd name="connsiteX662" fmla="*/ 6371 w 10000"/>
                <a:gd name="connsiteY662" fmla="*/ 8778 h 9958"/>
                <a:gd name="connsiteX663" fmla="*/ 6377 w 10000"/>
                <a:gd name="connsiteY663" fmla="*/ 8778 h 9958"/>
                <a:gd name="connsiteX664" fmla="*/ 6377 w 10000"/>
                <a:gd name="connsiteY664" fmla="*/ 8778 h 9958"/>
                <a:gd name="connsiteX665" fmla="*/ 6512 w 10000"/>
                <a:gd name="connsiteY665" fmla="*/ 8778 h 9958"/>
                <a:gd name="connsiteX666" fmla="*/ 6529 w 10000"/>
                <a:gd name="connsiteY666" fmla="*/ 8778 h 9958"/>
                <a:gd name="connsiteX667" fmla="*/ 6529 w 10000"/>
                <a:gd name="connsiteY667" fmla="*/ 8799 h 9958"/>
                <a:gd name="connsiteX668" fmla="*/ 6543 w 10000"/>
                <a:gd name="connsiteY668" fmla="*/ 8799 h 9958"/>
                <a:gd name="connsiteX669" fmla="*/ 6543 w 10000"/>
                <a:gd name="connsiteY669" fmla="*/ 8820 h 9958"/>
                <a:gd name="connsiteX670" fmla="*/ 6553 w 10000"/>
                <a:gd name="connsiteY670" fmla="*/ 8820 h 9958"/>
                <a:gd name="connsiteX671" fmla="*/ 6553 w 10000"/>
                <a:gd name="connsiteY671" fmla="*/ 8820 h 9958"/>
                <a:gd name="connsiteX672" fmla="*/ 6753 w 10000"/>
                <a:gd name="connsiteY672" fmla="*/ 8820 h 9958"/>
                <a:gd name="connsiteX673" fmla="*/ 6760 w 10000"/>
                <a:gd name="connsiteY673" fmla="*/ 8820 h 9958"/>
                <a:gd name="connsiteX674" fmla="*/ 6760 w 10000"/>
                <a:gd name="connsiteY674" fmla="*/ 8883 h 9958"/>
                <a:gd name="connsiteX675" fmla="*/ 6816 w 10000"/>
                <a:gd name="connsiteY675" fmla="*/ 8883 h 9958"/>
                <a:gd name="connsiteX676" fmla="*/ 6816 w 10000"/>
                <a:gd name="connsiteY676" fmla="*/ 8936 h 9958"/>
                <a:gd name="connsiteX677" fmla="*/ 6823 w 10000"/>
                <a:gd name="connsiteY677" fmla="*/ 8936 h 9958"/>
                <a:gd name="connsiteX678" fmla="*/ 6823 w 10000"/>
                <a:gd name="connsiteY678" fmla="*/ 8936 h 9958"/>
                <a:gd name="connsiteX679" fmla="*/ 7051 w 10000"/>
                <a:gd name="connsiteY679" fmla="*/ 8936 h 9958"/>
                <a:gd name="connsiteX680" fmla="*/ 7061 w 10000"/>
                <a:gd name="connsiteY680" fmla="*/ 8936 h 9958"/>
                <a:gd name="connsiteX681" fmla="*/ 7061 w 10000"/>
                <a:gd name="connsiteY681" fmla="*/ 8967 h 9958"/>
                <a:gd name="connsiteX682" fmla="*/ 7067 w 10000"/>
                <a:gd name="connsiteY682" fmla="*/ 8967 h 9958"/>
                <a:gd name="connsiteX683" fmla="*/ 7067 w 10000"/>
                <a:gd name="connsiteY683" fmla="*/ 8967 h 9958"/>
                <a:gd name="connsiteX684" fmla="*/ 7218 w 10000"/>
                <a:gd name="connsiteY684" fmla="*/ 8967 h 9958"/>
                <a:gd name="connsiteX685" fmla="*/ 7257 w 10000"/>
                <a:gd name="connsiteY685" fmla="*/ 8967 h 9958"/>
                <a:gd name="connsiteX686" fmla="*/ 7257 w 10000"/>
                <a:gd name="connsiteY686" fmla="*/ 8999 h 9958"/>
                <a:gd name="connsiteX687" fmla="*/ 7384 w 10000"/>
                <a:gd name="connsiteY687" fmla="*/ 8999 h 9958"/>
                <a:gd name="connsiteX688" fmla="*/ 7384 w 10000"/>
                <a:gd name="connsiteY688" fmla="*/ 9041 h 9958"/>
                <a:gd name="connsiteX689" fmla="*/ 7552 w 10000"/>
                <a:gd name="connsiteY689" fmla="*/ 9041 h 9958"/>
                <a:gd name="connsiteX690" fmla="*/ 7552 w 10000"/>
                <a:gd name="connsiteY690" fmla="*/ 9073 h 9958"/>
                <a:gd name="connsiteX691" fmla="*/ 7645 w 10000"/>
                <a:gd name="connsiteY691" fmla="*/ 9073 h 9958"/>
                <a:gd name="connsiteX692" fmla="*/ 7645 w 10000"/>
                <a:gd name="connsiteY692" fmla="*/ 9104 h 9958"/>
                <a:gd name="connsiteX693" fmla="*/ 7669 w 10000"/>
                <a:gd name="connsiteY693" fmla="*/ 9104 h 9958"/>
                <a:gd name="connsiteX694" fmla="*/ 7669 w 10000"/>
                <a:gd name="connsiteY694" fmla="*/ 9136 h 9958"/>
                <a:gd name="connsiteX695" fmla="*/ 7696 w 10000"/>
                <a:gd name="connsiteY695" fmla="*/ 9136 h 9958"/>
                <a:gd name="connsiteX696" fmla="*/ 7696 w 10000"/>
                <a:gd name="connsiteY696" fmla="*/ 9168 h 9958"/>
                <a:gd name="connsiteX697" fmla="*/ 7759 w 10000"/>
                <a:gd name="connsiteY697" fmla="*/ 9168 h 9958"/>
                <a:gd name="connsiteX698" fmla="*/ 7759 w 10000"/>
                <a:gd name="connsiteY698" fmla="*/ 9210 h 9958"/>
                <a:gd name="connsiteX699" fmla="*/ 7862 w 10000"/>
                <a:gd name="connsiteY699" fmla="*/ 9210 h 9958"/>
                <a:gd name="connsiteX700" fmla="*/ 7862 w 10000"/>
                <a:gd name="connsiteY700" fmla="*/ 9241 h 9958"/>
                <a:gd name="connsiteX701" fmla="*/ 7892 w 10000"/>
                <a:gd name="connsiteY701" fmla="*/ 9241 h 9958"/>
                <a:gd name="connsiteX702" fmla="*/ 7892 w 10000"/>
                <a:gd name="connsiteY702" fmla="*/ 9273 h 9958"/>
                <a:gd name="connsiteX703" fmla="*/ 8004 w 10000"/>
                <a:gd name="connsiteY703" fmla="*/ 9273 h 9958"/>
                <a:gd name="connsiteX704" fmla="*/ 8004 w 10000"/>
                <a:gd name="connsiteY704" fmla="*/ 9347 h 9958"/>
                <a:gd name="connsiteX705" fmla="*/ 8080 w 10000"/>
                <a:gd name="connsiteY705" fmla="*/ 9347 h 9958"/>
                <a:gd name="connsiteX706" fmla="*/ 8080 w 10000"/>
                <a:gd name="connsiteY706" fmla="*/ 9378 h 9958"/>
                <a:gd name="connsiteX707" fmla="*/ 8176 w 10000"/>
                <a:gd name="connsiteY707" fmla="*/ 9378 h 9958"/>
                <a:gd name="connsiteX708" fmla="*/ 8176 w 10000"/>
                <a:gd name="connsiteY708" fmla="*/ 9410 h 9958"/>
                <a:gd name="connsiteX709" fmla="*/ 8183 w 10000"/>
                <a:gd name="connsiteY709" fmla="*/ 9410 h 9958"/>
                <a:gd name="connsiteX710" fmla="*/ 8183 w 10000"/>
                <a:gd name="connsiteY710" fmla="*/ 9442 h 9958"/>
                <a:gd name="connsiteX711" fmla="*/ 8199 w 10000"/>
                <a:gd name="connsiteY711" fmla="*/ 9442 h 9958"/>
                <a:gd name="connsiteX712" fmla="*/ 8199 w 10000"/>
                <a:gd name="connsiteY712" fmla="*/ 9473 h 9958"/>
                <a:gd name="connsiteX713" fmla="*/ 8240 w 10000"/>
                <a:gd name="connsiteY713" fmla="*/ 9473 h 9958"/>
                <a:gd name="connsiteX714" fmla="*/ 8240 w 10000"/>
                <a:gd name="connsiteY714" fmla="*/ 9515 h 9958"/>
                <a:gd name="connsiteX715" fmla="*/ 8326 w 10000"/>
                <a:gd name="connsiteY715" fmla="*/ 9515 h 9958"/>
                <a:gd name="connsiteX716" fmla="*/ 8326 w 10000"/>
                <a:gd name="connsiteY716" fmla="*/ 9547 h 9958"/>
                <a:gd name="connsiteX717" fmla="*/ 8519 w 10000"/>
                <a:gd name="connsiteY717" fmla="*/ 9547 h 9958"/>
                <a:gd name="connsiteX718" fmla="*/ 8519 w 10000"/>
                <a:gd name="connsiteY718" fmla="*/ 9579 h 9958"/>
                <a:gd name="connsiteX719" fmla="*/ 8645 w 10000"/>
                <a:gd name="connsiteY719" fmla="*/ 9579 h 9958"/>
                <a:gd name="connsiteX720" fmla="*/ 8645 w 10000"/>
                <a:gd name="connsiteY720" fmla="*/ 9610 h 9958"/>
                <a:gd name="connsiteX721" fmla="*/ 8960 w 10000"/>
                <a:gd name="connsiteY721" fmla="*/ 9610 h 9958"/>
                <a:gd name="connsiteX722" fmla="*/ 8960 w 10000"/>
                <a:gd name="connsiteY722" fmla="*/ 9652 h 9958"/>
                <a:gd name="connsiteX723" fmla="*/ 8983 w 10000"/>
                <a:gd name="connsiteY723" fmla="*/ 9652 h 9958"/>
                <a:gd name="connsiteX724" fmla="*/ 8983 w 10000"/>
                <a:gd name="connsiteY724" fmla="*/ 9684 h 9958"/>
                <a:gd name="connsiteX725" fmla="*/ 9230 w 10000"/>
                <a:gd name="connsiteY725" fmla="*/ 9684 h 9958"/>
                <a:gd name="connsiteX726" fmla="*/ 9230 w 10000"/>
                <a:gd name="connsiteY726" fmla="*/ 9715 h 9958"/>
                <a:gd name="connsiteX727" fmla="*/ 9263 w 10000"/>
                <a:gd name="connsiteY727" fmla="*/ 9715 h 9958"/>
                <a:gd name="connsiteX728" fmla="*/ 9263 w 10000"/>
                <a:gd name="connsiteY728" fmla="*/ 9800 h 9958"/>
                <a:gd name="connsiteX729" fmla="*/ 9332 w 10000"/>
                <a:gd name="connsiteY729" fmla="*/ 9800 h 9958"/>
                <a:gd name="connsiteX730" fmla="*/ 9332 w 10000"/>
                <a:gd name="connsiteY730" fmla="*/ 9831 h 9958"/>
                <a:gd name="connsiteX731" fmla="*/ 9365 w 10000"/>
                <a:gd name="connsiteY731" fmla="*/ 9831 h 9958"/>
                <a:gd name="connsiteX732" fmla="*/ 9365 w 10000"/>
                <a:gd name="connsiteY732" fmla="*/ 9874 h 9958"/>
                <a:gd name="connsiteX733" fmla="*/ 9372 w 10000"/>
                <a:gd name="connsiteY733" fmla="*/ 9874 h 9958"/>
                <a:gd name="connsiteX734" fmla="*/ 9372 w 10000"/>
                <a:gd name="connsiteY734" fmla="*/ 9874 h 9958"/>
                <a:gd name="connsiteX735" fmla="*/ 9738 w 10000"/>
                <a:gd name="connsiteY735" fmla="*/ 9874 h 9958"/>
                <a:gd name="connsiteX736" fmla="*/ 9754 w 10000"/>
                <a:gd name="connsiteY736" fmla="*/ 9874 h 9958"/>
                <a:gd name="connsiteX737" fmla="*/ 9754 w 10000"/>
                <a:gd name="connsiteY737" fmla="*/ 9905 h 9958"/>
                <a:gd name="connsiteX738" fmla="*/ 9761 w 10000"/>
                <a:gd name="connsiteY738" fmla="*/ 9905 h 9958"/>
                <a:gd name="connsiteX739" fmla="*/ 9761 w 10000"/>
                <a:gd name="connsiteY739" fmla="*/ 9905 h 9958"/>
                <a:gd name="connsiteX740" fmla="*/ 9936 w 10000"/>
                <a:gd name="connsiteY740" fmla="*/ 9905 h 9958"/>
                <a:gd name="connsiteX741" fmla="*/ 9953 w 10000"/>
                <a:gd name="connsiteY741" fmla="*/ 9905 h 9958"/>
                <a:gd name="connsiteX742" fmla="*/ 9953 w 10000"/>
                <a:gd name="connsiteY742" fmla="*/ 9958 h 9958"/>
                <a:gd name="connsiteX743" fmla="*/ 10000 w 10000"/>
                <a:gd name="connsiteY743" fmla="*/ 9958 h 9958"/>
                <a:gd name="connsiteX0" fmla="*/ 0 w 9953"/>
                <a:gd name="connsiteY0" fmla="*/ 0 h 10000"/>
                <a:gd name="connsiteX1" fmla="*/ 89 w 9953"/>
                <a:gd name="connsiteY1" fmla="*/ 0 h 10000"/>
                <a:gd name="connsiteX2" fmla="*/ 89 w 9953"/>
                <a:gd name="connsiteY2" fmla="*/ 21 h 10000"/>
                <a:gd name="connsiteX3" fmla="*/ 103 w 9953"/>
                <a:gd name="connsiteY3" fmla="*/ 21 h 10000"/>
                <a:gd name="connsiteX4" fmla="*/ 103 w 9953"/>
                <a:gd name="connsiteY4" fmla="*/ 74 h 10000"/>
                <a:gd name="connsiteX5" fmla="*/ 112 w 9953"/>
                <a:gd name="connsiteY5" fmla="*/ 74 h 10000"/>
                <a:gd name="connsiteX6" fmla="*/ 112 w 9953"/>
                <a:gd name="connsiteY6" fmla="*/ 84 h 10000"/>
                <a:gd name="connsiteX7" fmla="*/ 119 w 9953"/>
                <a:gd name="connsiteY7" fmla="*/ 84 h 10000"/>
                <a:gd name="connsiteX8" fmla="*/ 119 w 9953"/>
                <a:gd name="connsiteY8" fmla="*/ 105 h 10000"/>
                <a:gd name="connsiteX9" fmla="*/ 129 w 9953"/>
                <a:gd name="connsiteY9" fmla="*/ 105 h 10000"/>
                <a:gd name="connsiteX10" fmla="*/ 129 w 9953"/>
                <a:gd name="connsiteY10" fmla="*/ 127 h 10000"/>
                <a:gd name="connsiteX11" fmla="*/ 143 w 9953"/>
                <a:gd name="connsiteY11" fmla="*/ 127 h 10000"/>
                <a:gd name="connsiteX12" fmla="*/ 143 w 9953"/>
                <a:gd name="connsiteY12" fmla="*/ 138 h 10000"/>
                <a:gd name="connsiteX13" fmla="*/ 153 w 9953"/>
                <a:gd name="connsiteY13" fmla="*/ 138 h 10000"/>
                <a:gd name="connsiteX14" fmla="*/ 153 w 9953"/>
                <a:gd name="connsiteY14" fmla="*/ 159 h 10000"/>
                <a:gd name="connsiteX15" fmla="*/ 159 w 9953"/>
                <a:gd name="connsiteY15" fmla="*/ 159 h 10000"/>
                <a:gd name="connsiteX16" fmla="*/ 159 w 9953"/>
                <a:gd name="connsiteY16" fmla="*/ 191 h 10000"/>
                <a:gd name="connsiteX17" fmla="*/ 166 w 9953"/>
                <a:gd name="connsiteY17" fmla="*/ 191 h 10000"/>
                <a:gd name="connsiteX18" fmla="*/ 166 w 9953"/>
                <a:gd name="connsiteY18" fmla="*/ 212 h 10000"/>
                <a:gd name="connsiteX19" fmla="*/ 182 w 9953"/>
                <a:gd name="connsiteY19" fmla="*/ 212 h 10000"/>
                <a:gd name="connsiteX20" fmla="*/ 182 w 9953"/>
                <a:gd name="connsiteY20" fmla="*/ 222 h 10000"/>
                <a:gd name="connsiteX21" fmla="*/ 215 w 9953"/>
                <a:gd name="connsiteY21" fmla="*/ 222 h 10000"/>
                <a:gd name="connsiteX22" fmla="*/ 215 w 9953"/>
                <a:gd name="connsiteY22" fmla="*/ 243 h 10000"/>
                <a:gd name="connsiteX23" fmla="*/ 239 w 9953"/>
                <a:gd name="connsiteY23" fmla="*/ 243 h 10000"/>
                <a:gd name="connsiteX24" fmla="*/ 239 w 9953"/>
                <a:gd name="connsiteY24" fmla="*/ 264 h 10000"/>
                <a:gd name="connsiteX25" fmla="*/ 245 w 9953"/>
                <a:gd name="connsiteY25" fmla="*/ 264 h 10000"/>
                <a:gd name="connsiteX26" fmla="*/ 245 w 9953"/>
                <a:gd name="connsiteY26" fmla="*/ 275 h 10000"/>
                <a:gd name="connsiteX27" fmla="*/ 255 w 9953"/>
                <a:gd name="connsiteY27" fmla="*/ 275 h 10000"/>
                <a:gd name="connsiteX28" fmla="*/ 255 w 9953"/>
                <a:gd name="connsiteY28" fmla="*/ 307 h 10000"/>
                <a:gd name="connsiteX29" fmla="*/ 278 w 9953"/>
                <a:gd name="connsiteY29" fmla="*/ 307 h 10000"/>
                <a:gd name="connsiteX30" fmla="*/ 278 w 9953"/>
                <a:gd name="connsiteY30" fmla="*/ 328 h 10000"/>
                <a:gd name="connsiteX31" fmla="*/ 295 w 9953"/>
                <a:gd name="connsiteY31" fmla="*/ 328 h 10000"/>
                <a:gd name="connsiteX32" fmla="*/ 295 w 9953"/>
                <a:gd name="connsiteY32" fmla="*/ 349 h 10000"/>
                <a:gd name="connsiteX33" fmla="*/ 308 w 9953"/>
                <a:gd name="connsiteY33" fmla="*/ 349 h 10000"/>
                <a:gd name="connsiteX34" fmla="*/ 308 w 9953"/>
                <a:gd name="connsiteY34" fmla="*/ 360 h 10000"/>
                <a:gd name="connsiteX35" fmla="*/ 318 w 9953"/>
                <a:gd name="connsiteY35" fmla="*/ 360 h 10000"/>
                <a:gd name="connsiteX36" fmla="*/ 318 w 9953"/>
                <a:gd name="connsiteY36" fmla="*/ 381 h 10000"/>
                <a:gd name="connsiteX37" fmla="*/ 342 w 9953"/>
                <a:gd name="connsiteY37" fmla="*/ 381 h 10000"/>
                <a:gd name="connsiteX38" fmla="*/ 342 w 9953"/>
                <a:gd name="connsiteY38" fmla="*/ 413 h 10000"/>
                <a:gd name="connsiteX39" fmla="*/ 365 w 9953"/>
                <a:gd name="connsiteY39" fmla="*/ 413 h 10000"/>
                <a:gd name="connsiteX40" fmla="*/ 365 w 9953"/>
                <a:gd name="connsiteY40" fmla="*/ 445 h 10000"/>
                <a:gd name="connsiteX41" fmla="*/ 375 w 9953"/>
                <a:gd name="connsiteY41" fmla="*/ 445 h 10000"/>
                <a:gd name="connsiteX42" fmla="*/ 375 w 9953"/>
                <a:gd name="connsiteY42" fmla="*/ 487 h 10000"/>
                <a:gd name="connsiteX43" fmla="*/ 388 w 9953"/>
                <a:gd name="connsiteY43" fmla="*/ 487 h 10000"/>
                <a:gd name="connsiteX44" fmla="*/ 388 w 9953"/>
                <a:gd name="connsiteY44" fmla="*/ 497 h 10000"/>
                <a:gd name="connsiteX45" fmla="*/ 411 w 9953"/>
                <a:gd name="connsiteY45" fmla="*/ 497 h 10000"/>
                <a:gd name="connsiteX46" fmla="*/ 411 w 9953"/>
                <a:gd name="connsiteY46" fmla="*/ 518 h 10000"/>
                <a:gd name="connsiteX47" fmla="*/ 429 w 9953"/>
                <a:gd name="connsiteY47" fmla="*/ 518 h 10000"/>
                <a:gd name="connsiteX48" fmla="*/ 429 w 9953"/>
                <a:gd name="connsiteY48" fmla="*/ 582 h 10000"/>
                <a:gd name="connsiteX49" fmla="*/ 438 w 9953"/>
                <a:gd name="connsiteY49" fmla="*/ 582 h 10000"/>
                <a:gd name="connsiteX50" fmla="*/ 438 w 9953"/>
                <a:gd name="connsiteY50" fmla="*/ 604 h 10000"/>
                <a:gd name="connsiteX51" fmla="*/ 461 w 9953"/>
                <a:gd name="connsiteY51" fmla="*/ 604 h 10000"/>
                <a:gd name="connsiteX52" fmla="*/ 461 w 9953"/>
                <a:gd name="connsiteY52" fmla="*/ 614 h 10000"/>
                <a:gd name="connsiteX53" fmla="*/ 484 w 9953"/>
                <a:gd name="connsiteY53" fmla="*/ 614 h 10000"/>
                <a:gd name="connsiteX54" fmla="*/ 484 w 9953"/>
                <a:gd name="connsiteY54" fmla="*/ 635 h 10000"/>
                <a:gd name="connsiteX55" fmla="*/ 501 w 9953"/>
                <a:gd name="connsiteY55" fmla="*/ 635 h 10000"/>
                <a:gd name="connsiteX56" fmla="*/ 501 w 9953"/>
                <a:gd name="connsiteY56" fmla="*/ 656 h 10000"/>
                <a:gd name="connsiteX57" fmla="*/ 508 w 9953"/>
                <a:gd name="connsiteY57" fmla="*/ 656 h 10000"/>
                <a:gd name="connsiteX58" fmla="*/ 508 w 9953"/>
                <a:gd name="connsiteY58" fmla="*/ 667 h 10000"/>
                <a:gd name="connsiteX59" fmla="*/ 548 w 9953"/>
                <a:gd name="connsiteY59" fmla="*/ 667 h 10000"/>
                <a:gd name="connsiteX60" fmla="*/ 548 w 9953"/>
                <a:gd name="connsiteY60" fmla="*/ 688 h 10000"/>
                <a:gd name="connsiteX61" fmla="*/ 555 w 9953"/>
                <a:gd name="connsiteY61" fmla="*/ 688 h 10000"/>
                <a:gd name="connsiteX62" fmla="*/ 555 w 9953"/>
                <a:gd name="connsiteY62" fmla="*/ 698 h 10000"/>
                <a:gd name="connsiteX63" fmla="*/ 565 w 9953"/>
                <a:gd name="connsiteY63" fmla="*/ 698 h 10000"/>
                <a:gd name="connsiteX64" fmla="*/ 565 w 9953"/>
                <a:gd name="connsiteY64" fmla="*/ 741 h 10000"/>
                <a:gd name="connsiteX65" fmla="*/ 581 w 9953"/>
                <a:gd name="connsiteY65" fmla="*/ 741 h 10000"/>
                <a:gd name="connsiteX66" fmla="*/ 581 w 9953"/>
                <a:gd name="connsiteY66" fmla="*/ 751 h 10000"/>
                <a:gd name="connsiteX67" fmla="*/ 605 w 9953"/>
                <a:gd name="connsiteY67" fmla="*/ 751 h 10000"/>
                <a:gd name="connsiteX68" fmla="*/ 605 w 9953"/>
                <a:gd name="connsiteY68" fmla="*/ 804 h 10000"/>
                <a:gd name="connsiteX69" fmla="*/ 612 w 9953"/>
                <a:gd name="connsiteY69" fmla="*/ 804 h 10000"/>
                <a:gd name="connsiteX70" fmla="*/ 612 w 9953"/>
                <a:gd name="connsiteY70" fmla="*/ 825 h 10000"/>
                <a:gd name="connsiteX71" fmla="*/ 618 w 9953"/>
                <a:gd name="connsiteY71" fmla="*/ 825 h 10000"/>
                <a:gd name="connsiteX72" fmla="*/ 618 w 9953"/>
                <a:gd name="connsiteY72" fmla="*/ 858 h 10000"/>
                <a:gd name="connsiteX73" fmla="*/ 628 w 9953"/>
                <a:gd name="connsiteY73" fmla="*/ 858 h 10000"/>
                <a:gd name="connsiteX74" fmla="*/ 628 w 9953"/>
                <a:gd name="connsiteY74" fmla="*/ 889 h 10000"/>
                <a:gd name="connsiteX75" fmla="*/ 635 w 9953"/>
                <a:gd name="connsiteY75" fmla="*/ 889 h 10000"/>
                <a:gd name="connsiteX76" fmla="*/ 635 w 9953"/>
                <a:gd name="connsiteY76" fmla="*/ 963 h 10000"/>
                <a:gd name="connsiteX77" fmla="*/ 644 w 9953"/>
                <a:gd name="connsiteY77" fmla="*/ 963 h 10000"/>
                <a:gd name="connsiteX78" fmla="*/ 644 w 9953"/>
                <a:gd name="connsiteY78" fmla="*/ 1026 h 10000"/>
                <a:gd name="connsiteX79" fmla="*/ 658 w 9953"/>
                <a:gd name="connsiteY79" fmla="*/ 1026 h 10000"/>
                <a:gd name="connsiteX80" fmla="*/ 658 w 9953"/>
                <a:gd name="connsiteY80" fmla="*/ 1080 h 10000"/>
                <a:gd name="connsiteX81" fmla="*/ 674 w 9953"/>
                <a:gd name="connsiteY81" fmla="*/ 1080 h 10000"/>
                <a:gd name="connsiteX82" fmla="*/ 674 w 9953"/>
                <a:gd name="connsiteY82" fmla="*/ 1101 h 10000"/>
                <a:gd name="connsiteX83" fmla="*/ 684 w 9953"/>
                <a:gd name="connsiteY83" fmla="*/ 1101 h 10000"/>
                <a:gd name="connsiteX84" fmla="*/ 684 w 9953"/>
                <a:gd name="connsiteY84" fmla="*/ 1133 h 10000"/>
                <a:gd name="connsiteX85" fmla="*/ 690 w 9953"/>
                <a:gd name="connsiteY85" fmla="*/ 1133 h 10000"/>
                <a:gd name="connsiteX86" fmla="*/ 690 w 9953"/>
                <a:gd name="connsiteY86" fmla="*/ 1143 h 10000"/>
                <a:gd name="connsiteX87" fmla="*/ 708 w 9953"/>
                <a:gd name="connsiteY87" fmla="*/ 1143 h 10000"/>
                <a:gd name="connsiteX88" fmla="*/ 708 w 9953"/>
                <a:gd name="connsiteY88" fmla="*/ 1164 h 10000"/>
                <a:gd name="connsiteX89" fmla="*/ 724 w 9953"/>
                <a:gd name="connsiteY89" fmla="*/ 1164 h 10000"/>
                <a:gd name="connsiteX90" fmla="*/ 724 w 9953"/>
                <a:gd name="connsiteY90" fmla="*/ 1227 h 10000"/>
                <a:gd name="connsiteX91" fmla="*/ 737 w 9953"/>
                <a:gd name="connsiteY91" fmla="*/ 1227 h 10000"/>
                <a:gd name="connsiteX92" fmla="*/ 737 w 9953"/>
                <a:gd name="connsiteY92" fmla="*/ 1269 h 10000"/>
                <a:gd name="connsiteX93" fmla="*/ 760 w 9953"/>
                <a:gd name="connsiteY93" fmla="*/ 1269 h 10000"/>
                <a:gd name="connsiteX94" fmla="*/ 760 w 9953"/>
                <a:gd name="connsiteY94" fmla="*/ 1301 h 10000"/>
                <a:gd name="connsiteX95" fmla="*/ 770 w 9953"/>
                <a:gd name="connsiteY95" fmla="*/ 1301 h 10000"/>
                <a:gd name="connsiteX96" fmla="*/ 770 w 9953"/>
                <a:gd name="connsiteY96" fmla="*/ 1334 h 10000"/>
                <a:gd name="connsiteX97" fmla="*/ 800 w 9953"/>
                <a:gd name="connsiteY97" fmla="*/ 1334 h 10000"/>
                <a:gd name="connsiteX98" fmla="*/ 800 w 9953"/>
                <a:gd name="connsiteY98" fmla="*/ 1365 h 10000"/>
                <a:gd name="connsiteX99" fmla="*/ 810 w 9953"/>
                <a:gd name="connsiteY99" fmla="*/ 1365 h 10000"/>
                <a:gd name="connsiteX100" fmla="*/ 810 w 9953"/>
                <a:gd name="connsiteY100" fmla="*/ 1407 h 10000"/>
                <a:gd name="connsiteX101" fmla="*/ 817 w 9953"/>
                <a:gd name="connsiteY101" fmla="*/ 1407 h 10000"/>
                <a:gd name="connsiteX102" fmla="*/ 817 w 9953"/>
                <a:gd name="connsiteY102" fmla="*/ 1439 h 10000"/>
                <a:gd name="connsiteX103" fmla="*/ 827 w 9953"/>
                <a:gd name="connsiteY103" fmla="*/ 1439 h 10000"/>
                <a:gd name="connsiteX104" fmla="*/ 827 w 9953"/>
                <a:gd name="connsiteY104" fmla="*/ 1471 h 10000"/>
                <a:gd name="connsiteX105" fmla="*/ 840 w 9953"/>
                <a:gd name="connsiteY105" fmla="*/ 1471 h 10000"/>
                <a:gd name="connsiteX106" fmla="*/ 840 w 9953"/>
                <a:gd name="connsiteY106" fmla="*/ 1492 h 10000"/>
                <a:gd name="connsiteX107" fmla="*/ 863 w 9953"/>
                <a:gd name="connsiteY107" fmla="*/ 1492 h 10000"/>
                <a:gd name="connsiteX108" fmla="*/ 863 w 9953"/>
                <a:gd name="connsiteY108" fmla="*/ 1556 h 10000"/>
                <a:gd name="connsiteX109" fmla="*/ 872 w 9953"/>
                <a:gd name="connsiteY109" fmla="*/ 1556 h 10000"/>
                <a:gd name="connsiteX110" fmla="*/ 872 w 9953"/>
                <a:gd name="connsiteY110" fmla="*/ 1577 h 10000"/>
                <a:gd name="connsiteX111" fmla="*/ 879 w 9953"/>
                <a:gd name="connsiteY111" fmla="*/ 1577 h 10000"/>
                <a:gd name="connsiteX112" fmla="*/ 879 w 9953"/>
                <a:gd name="connsiteY112" fmla="*/ 1619 h 10000"/>
                <a:gd name="connsiteX113" fmla="*/ 890 w 9953"/>
                <a:gd name="connsiteY113" fmla="*/ 1619 h 10000"/>
                <a:gd name="connsiteX114" fmla="*/ 890 w 9953"/>
                <a:gd name="connsiteY114" fmla="*/ 1640 h 10000"/>
                <a:gd name="connsiteX115" fmla="*/ 913 w 9953"/>
                <a:gd name="connsiteY115" fmla="*/ 1640 h 10000"/>
                <a:gd name="connsiteX116" fmla="*/ 913 w 9953"/>
                <a:gd name="connsiteY116" fmla="*/ 1693 h 10000"/>
                <a:gd name="connsiteX117" fmla="*/ 919 w 9953"/>
                <a:gd name="connsiteY117" fmla="*/ 1693 h 10000"/>
                <a:gd name="connsiteX118" fmla="*/ 919 w 9953"/>
                <a:gd name="connsiteY118" fmla="*/ 1725 h 10000"/>
                <a:gd name="connsiteX119" fmla="*/ 943 w 9953"/>
                <a:gd name="connsiteY119" fmla="*/ 1725 h 10000"/>
                <a:gd name="connsiteX120" fmla="*/ 943 w 9953"/>
                <a:gd name="connsiteY120" fmla="*/ 1746 h 10000"/>
                <a:gd name="connsiteX121" fmla="*/ 953 w 9953"/>
                <a:gd name="connsiteY121" fmla="*/ 1746 h 10000"/>
                <a:gd name="connsiteX122" fmla="*/ 953 w 9953"/>
                <a:gd name="connsiteY122" fmla="*/ 1777 h 10000"/>
                <a:gd name="connsiteX123" fmla="*/ 960 w 9953"/>
                <a:gd name="connsiteY123" fmla="*/ 1777 h 10000"/>
                <a:gd name="connsiteX124" fmla="*/ 960 w 9953"/>
                <a:gd name="connsiteY124" fmla="*/ 1799 h 10000"/>
                <a:gd name="connsiteX125" fmla="*/ 977 w 9953"/>
                <a:gd name="connsiteY125" fmla="*/ 1799 h 10000"/>
                <a:gd name="connsiteX126" fmla="*/ 977 w 9953"/>
                <a:gd name="connsiteY126" fmla="*/ 1831 h 10000"/>
                <a:gd name="connsiteX127" fmla="*/ 1000 w 9953"/>
                <a:gd name="connsiteY127" fmla="*/ 1831 h 10000"/>
                <a:gd name="connsiteX128" fmla="*/ 1000 w 9953"/>
                <a:gd name="connsiteY128" fmla="*/ 1863 h 10000"/>
                <a:gd name="connsiteX129" fmla="*/ 1006 w 9953"/>
                <a:gd name="connsiteY129" fmla="*/ 1863 h 10000"/>
                <a:gd name="connsiteX130" fmla="*/ 1006 w 9953"/>
                <a:gd name="connsiteY130" fmla="*/ 1884 h 10000"/>
                <a:gd name="connsiteX131" fmla="*/ 1016 w 9953"/>
                <a:gd name="connsiteY131" fmla="*/ 1884 h 10000"/>
                <a:gd name="connsiteX132" fmla="*/ 1016 w 9953"/>
                <a:gd name="connsiteY132" fmla="*/ 1915 h 10000"/>
                <a:gd name="connsiteX133" fmla="*/ 1023 w 9953"/>
                <a:gd name="connsiteY133" fmla="*/ 1915 h 10000"/>
                <a:gd name="connsiteX134" fmla="*/ 1023 w 9953"/>
                <a:gd name="connsiteY134" fmla="*/ 1926 h 10000"/>
                <a:gd name="connsiteX135" fmla="*/ 1039 w 9953"/>
                <a:gd name="connsiteY135" fmla="*/ 1926 h 10000"/>
                <a:gd name="connsiteX136" fmla="*/ 1039 w 9953"/>
                <a:gd name="connsiteY136" fmla="*/ 1947 h 10000"/>
                <a:gd name="connsiteX137" fmla="*/ 1046 w 9953"/>
                <a:gd name="connsiteY137" fmla="*/ 1947 h 10000"/>
                <a:gd name="connsiteX138" fmla="*/ 1046 w 9953"/>
                <a:gd name="connsiteY138" fmla="*/ 1968 h 10000"/>
                <a:gd name="connsiteX139" fmla="*/ 1080 w 9953"/>
                <a:gd name="connsiteY139" fmla="*/ 1968 h 10000"/>
                <a:gd name="connsiteX140" fmla="*/ 1080 w 9953"/>
                <a:gd name="connsiteY140" fmla="*/ 2000 h 10000"/>
                <a:gd name="connsiteX141" fmla="*/ 1086 w 9953"/>
                <a:gd name="connsiteY141" fmla="*/ 2000 h 10000"/>
                <a:gd name="connsiteX142" fmla="*/ 1086 w 9953"/>
                <a:gd name="connsiteY142" fmla="*/ 2032 h 10000"/>
                <a:gd name="connsiteX143" fmla="*/ 1096 w 9953"/>
                <a:gd name="connsiteY143" fmla="*/ 2032 h 10000"/>
                <a:gd name="connsiteX144" fmla="*/ 1096 w 9953"/>
                <a:gd name="connsiteY144" fmla="*/ 2053 h 10000"/>
                <a:gd name="connsiteX145" fmla="*/ 1109 w 9953"/>
                <a:gd name="connsiteY145" fmla="*/ 2053 h 10000"/>
                <a:gd name="connsiteX146" fmla="*/ 1109 w 9953"/>
                <a:gd name="connsiteY146" fmla="*/ 2106 h 10000"/>
                <a:gd name="connsiteX147" fmla="*/ 1119 w 9953"/>
                <a:gd name="connsiteY147" fmla="*/ 2106 h 10000"/>
                <a:gd name="connsiteX148" fmla="*/ 1119 w 9953"/>
                <a:gd name="connsiteY148" fmla="*/ 2138 h 10000"/>
                <a:gd name="connsiteX149" fmla="*/ 1142 w 9953"/>
                <a:gd name="connsiteY149" fmla="*/ 2138 h 10000"/>
                <a:gd name="connsiteX150" fmla="*/ 1142 w 9953"/>
                <a:gd name="connsiteY150" fmla="*/ 2148 h 10000"/>
                <a:gd name="connsiteX151" fmla="*/ 1148 w 9953"/>
                <a:gd name="connsiteY151" fmla="*/ 2148 h 10000"/>
                <a:gd name="connsiteX152" fmla="*/ 1148 w 9953"/>
                <a:gd name="connsiteY152" fmla="*/ 2169 h 10000"/>
                <a:gd name="connsiteX153" fmla="*/ 1158 w 9953"/>
                <a:gd name="connsiteY153" fmla="*/ 2169 h 10000"/>
                <a:gd name="connsiteX154" fmla="*/ 1158 w 9953"/>
                <a:gd name="connsiteY154" fmla="*/ 2201 h 10000"/>
                <a:gd name="connsiteX155" fmla="*/ 1166 w 9953"/>
                <a:gd name="connsiteY155" fmla="*/ 2201 h 10000"/>
                <a:gd name="connsiteX156" fmla="*/ 1166 w 9953"/>
                <a:gd name="connsiteY156" fmla="*/ 2222 h 10000"/>
                <a:gd name="connsiteX157" fmla="*/ 1176 w 9953"/>
                <a:gd name="connsiteY157" fmla="*/ 2222 h 10000"/>
                <a:gd name="connsiteX158" fmla="*/ 1176 w 9953"/>
                <a:gd name="connsiteY158" fmla="*/ 2232 h 10000"/>
                <a:gd name="connsiteX159" fmla="*/ 1182 w 9953"/>
                <a:gd name="connsiteY159" fmla="*/ 2232 h 10000"/>
                <a:gd name="connsiteX160" fmla="*/ 1182 w 9953"/>
                <a:gd name="connsiteY160" fmla="*/ 2253 h 10000"/>
                <a:gd name="connsiteX161" fmla="*/ 1205 w 9953"/>
                <a:gd name="connsiteY161" fmla="*/ 2253 h 10000"/>
                <a:gd name="connsiteX162" fmla="*/ 1205 w 9953"/>
                <a:gd name="connsiteY162" fmla="*/ 2276 h 10000"/>
                <a:gd name="connsiteX163" fmla="*/ 1212 w 9953"/>
                <a:gd name="connsiteY163" fmla="*/ 2276 h 10000"/>
                <a:gd name="connsiteX164" fmla="*/ 1212 w 9953"/>
                <a:gd name="connsiteY164" fmla="*/ 2307 h 10000"/>
                <a:gd name="connsiteX165" fmla="*/ 1221 w 9953"/>
                <a:gd name="connsiteY165" fmla="*/ 2307 h 10000"/>
                <a:gd name="connsiteX166" fmla="*/ 1221 w 9953"/>
                <a:gd name="connsiteY166" fmla="*/ 2328 h 10000"/>
                <a:gd name="connsiteX167" fmla="*/ 1228 w 9953"/>
                <a:gd name="connsiteY167" fmla="*/ 2328 h 10000"/>
                <a:gd name="connsiteX168" fmla="*/ 1228 w 9953"/>
                <a:gd name="connsiteY168" fmla="*/ 2339 h 10000"/>
                <a:gd name="connsiteX169" fmla="*/ 1238 w 9953"/>
                <a:gd name="connsiteY169" fmla="*/ 2339 h 10000"/>
                <a:gd name="connsiteX170" fmla="*/ 1238 w 9953"/>
                <a:gd name="connsiteY170" fmla="*/ 2360 h 10000"/>
                <a:gd name="connsiteX171" fmla="*/ 1244 w 9953"/>
                <a:gd name="connsiteY171" fmla="*/ 2360 h 10000"/>
                <a:gd name="connsiteX172" fmla="*/ 1244 w 9953"/>
                <a:gd name="connsiteY172" fmla="*/ 2370 h 10000"/>
                <a:gd name="connsiteX173" fmla="*/ 1262 w 9953"/>
                <a:gd name="connsiteY173" fmla="*/ 2370 h 10000"/>
                <a:gd name="connsiteX174" fmla="*/ 1262 w 9953"/>
                <a:gd name="connsiteY174" fmla="*/ 2391 h 10000"/>
                <a:gd name="connsiteX175" fmla="*/ 1278 w 9953"/>
                <a:gd name="connsiteY175" fmla="*/ 2391 h 10000"/>
                <a:gd name="connsiteX176" fmla="*/ 1278 w 9953"/>
                <a:gd name="connsiteY176" fmla="*/ 2423 h 10000"/>
                <a:gd name="connsiteX177" fmla="*/ 1285 w 9953"/>
                <a:gd name="connsiteY177" fmla="*/ 2423 h 10000"/>
                <a:gd name="connsiteX178" fmla="*/ 1285 w 9953"/>
                <a:gd name="connsiteY178" fmla="*/ 2444 h 10000"/>
                <a:gd name="connsiteX179" fmla="*/ 1291 w 9953"/>
                <a:gd name="connsiteY179" fmla="*/ 2444 h 10000"/>
                <a:gd name="connsiteX180" fmla="*/ 1291 w 9953"/>
                <a:gd name="connsiteY180" fmla="*/ 2455 h 10000"/>
                <a:gd name="connsiteX181" fmla="*/ 1301 w 9953"/>
                <a:gd name="connsiteY181" fmla="*/ 2455 h 10000"/>
                <a:gd name="connsiteX182" fmla="*/ 1301 w 9953"/>
                <a:gd name="connsiteY182" fmla="*/ 2529 h 10000"/>
                <a:gd name="connsiteX183" fmla="*/ 1308 w 9953"/>
                <a:gd name="connsiteY183" fmla="*/ 2529 h 10000"/>
                <a:gd name="connsiteX184" fmla="*/ 1308 w 9953"/>
                <a:gd name="connsiteY184" fmla="*/ 2540 h 10000"/>
                <a:gd name="connsiteX185" fmla="*/ 1314 w 9953"/>
                <a:gd name="connsiteY185" fmla="*/ 2540 h 10000"/>
                <a:gd name="connsiteX186" fmla="*/ 1314 w 9953"/>
                <a:gd name="connsiteY186" fmla="*/ 2582 h 10000"/>
                <a:gd name="connsiteX187" fmla="*/ 1330 w 9953"/>
                <a:gd name="connsiteY187" fmla="*/ 2582 h 10000"/>
                <a:gd name="connsiteX188" fmla="*/ 1330 w 9953"/>
                <a:gd name="connsiteY188" fmla="*/ 2593 h 10000"/>
                <a:gd name="connsiteX189" fmla="*/ 1354 w 9953"/>
                <a:gd name="connsiteY189" fmla="*/ 2593 h 10000"/>
                <a:gd name="connsiteX190" fmla="*/ 1354 w 9953"/>
                <a:gd name="connsiteY190" fmla="*/ 2614 h 10000"/>
                <a:gd name="connsiteX191" fmla="*/ 1364 w 9953"/>
                <a:gd name="connsiteY191" fmla="*/ 2614 h 10000"/>
                <a:gd name="connsiteX192" fmla="*/ 1364 w 9953"/>
                <a:gd name="connsiteY192" fmla="*/ 2635 h 10000"/>
                <a:gd name="connsiteX193" fmla="*/ 1371 w 9953"/>
                <a:gd name="connsiteY193" fmla="*/ 2635 h 10000"/>
                <a:gd name="connsiteX194" fmla="*/ 1371 w 9953"/>
                <a:gd name="connsiteY194" fmla="*/ 2645 h 10000"/>
                <a:gd name="connsiteX195" fmla="*/ 1394 w 9953"/>
                <a:gd name="connsiteY195" fmla="*/ 2645 h 10000"/>
                <a:gd name="connsiteX196" fmla="*/ 1394 w 9953"/>
                <a:gd name="connsiteY196" fmla="*/ 2666 h 10000"/>
                <a:gd name="connsiteX197" fmla="*/ 1404 w 9953"/>
                <a:gd name="connsiteY197" fmla="*/ 2666 h 10000"/>
                <a:gd name="connsiteX198" fmla="*/ 1404 w 9953"/>
                <a:gd name="connsiteY198" fmla="*/ 2677 h 10000"/>
                <a:gd name="connsiteX199" fmla="*/ 1410 w 9953"/>
                <a:gd name="connsiteY199" fmla="*/ 2677 h 10000"/>
                <a:gd name="connsiteX200" fmla="*/ 1410 w 9953"/>
                <a:gd name="connsiteY200" fmla="*/ 2698 h 10000"/>
                <a:gd name="connsiteX201" fmla="*/ 1420 w 9953"/>
                <a:gd name="connsiteY201" fmla="*/ 2698 h 10000"/>
                <a:gd name="connsiteX202" fmla="*/ 1420 w 9953"/>
                <a:gd name="connsiteY202" fmla="*/ 2730 h 10000"/>
                <a:gd name="connsiteX203" fmla="*/ 1426 w 9953"/>
                <a:gd name="connsiteY203" fmla="*/ 2730 h 10000"/>
                <a:gd name="connsiteX204" fmla="*/ 1426 w 9953"/>
                <a:gd name="connsiteY204" fmla="*/ 2762 h 10000"/>
                <a:gd name="connsiteX205" fmla="*/ 1444 w 9953"/>
                <a:gd name="connsiteY205" fmla="*/ 2762 h 10000"/>
                <a:gd name="connsiteX206" fmla="*/ 1444 w 9953"/>
                <a:gd name="connsiteY206" fmla="*/ 2804 h 10000"/>
                <a:gd name="connsiteX207" fmla="*/ 1457 w 9953"/>
                <a:gd name="connsiteY207" fmla="*/ 2804 h 10000"/>
                <a:gd name="connsiteX208" fmla="*/ 1457 w 9953"/>
                <a:gd name="connsiteY208" fmla="*/ 2868 h 10000"/>
                <a:gd name="connsiteX209" fmla="*/ 1467 w 9953"/>
                <a:gd name="connsiteY209" fmla="*/ 2868 h 10000"/>
                <a:gd name="connsiteX210" fmla="*/ 1467 w 9953"/>
                <a:gd name="connsiteY210" fmla="*/ 2899 h 10000"/>
                <a:gd name="connsiteX211" fmla="*/ 1473 w 9953"/>
                <a:gd name="connsiteY211" fmla="*/ 2899 h 10000"/>
                <a:gd name="connsiteX212" fmla="*/ 1473 w 9953"/>
                <a:gd name="connsiteY212" fmla="*/ 2920 h 10000"/>
                <a:gd name="connsiteX213" fmla="*/ 1483 w 9953"/>
                <a:gd name="connsiteY213" fmla="*/ 2920 h 10000"/>
                <a:gd name="connsiteX214" fmla="*/ 1483 w 9953"/>
                <a:gd name="connsiteY214" fmla="*/ 2941 h 10000"/>
                <a:gd name="connsiteX215" fmla="*/ 1490 w 9953"/>
                <a:gd name="connsiteY215" fmla="*/ 2941 h 10000"/>
                <a:gd name="connsiteX216" fmla="*/ 1490 w 9953"/>
                <a:gd name="connsiteY216" fmla="*/ 2985 h 10000"/>
                <a:gd name="connsiteX217" fmla="*/ 1496 w 9953"/>
                <a:gd name="connsiteY217" fmla="*/ 2985 h 10000"/>
                <a:gd name="connsiteX218" fmla="*/ 1496 w 9953"/>
                <a:gd name="connsiteY218" fmla="*/ 3006 h 10000"/>
                <a:gd name="connsiteX219" fmla="*/ 1506 w 9953"/>
                <a:gd name="connsiteY219" fmla="*/ 3006 h 10000"/>
                <a:gd name="connsiteX220" fmla="*/ 1506 w 9953"/>
                <a:gd name="connsiteY220" fmla="*/ 3027 h 10000"/>
                <a:gd name="connsiteX221" fmla="*/ 1531 w 9953"/>
                <a:gd name="connsiteY221" fmla="*/ 3027 h 10000"/>
                <a:gd name="connsiteX222" fmla="*/ 1531 w 9953"/>
                <a:gd name="connsiteY222" fmla="*/ 3037 h 10000"/>
                <a:gd name="connsiteX223" fmla="*/ 1538 w 9953"/>
                <a:gd name="connsiteY223" fmla="*/ 3037 h 10000"/>
                <a:gd name="connsiteX224" fmla="*/ 1538 w 9953"/>
                <a:gd name="connsiteY224" fmla="*/ 3058 h 10000"/>
                <a:gd name="connsiteX225" fmla="*/ 1547 w 9953"/>
                <a:gd name="connsiteY225" fmla="*/ 3058 h 10000"/>
                <a:gd name="connsiteX226" fmla="*/ 1547 w 9953"/>
                <a:gd name="connsiteY226" fmla="*/ 3111 h 10000"/>
                <a:gd name="connsiteX227" fmla="*/ 1554 w 9953"/>
                <a:gd name="connsiteY227" fmla="*/ 3111 h 10000"/>
                <a:gd name="connsiteX228" fmla="*/ 1554 w 9953"/>
                <a:gd name="connsiteY228" fmla="*/ 3143 h 10000"/>
                <a:gd name="connsiteX229" fmla="*/ 1560 w 9953"/>
                <a:gd name="connsiteY229" fmla="*/ 3143 h 10000"/>
                <a:gd name="connsiteX230" fmla="*/ 1560 w 9953"/>
                <a:gd name="connsiteY230" fmla="*/ 3195 h 10000"/>
                <a:gd name="connsiteX231" fmla="*/ 1578 w 9953"/>
                <a:gd name="connsiteY231" fmla="*/ 3195 h 10000"/>
                <a:gd name="connsiteX232" fmla="*/ 1578 w 9953"/>
                <a:gd name="connsiteY232" fmla="*/ 3249 h 10000"/>
                <a:gd name="connsiteX233" fmla="*/ 1594 w 9953"/>
                <a:gd name="connsiteY233" fmla="*/ 3249 h 10000"/>
                <a:gd name="connsiteX234" fmla="*/ 1594 w 9953"/>
                <a:gd name="connsiteY234" fmla="*/ 3260 h 10000"/>
                <a:gd name="connsiteX235" fmla="*/ 1601 w 9953"/>
                <a:gd name="connsiteY235" fmla="*/ 3260 h 10000"/>
                <a:gd name="connsiteX236" fmla="*/ 1601 w 9953"/>
                <a:gd name="connsiteY236" fmla="*/ 3291 h 10000"/>
                <a:gd name="connsiteX237" fmla="*/ 1611 w 9953"/>
                <a:gd name="connsiteY237" fmla="*/ 3291 h 10000"/>
                <a:gd name="connsiteX238" fmla="*/ 1611 w 9953"/>
                <a:gd name="connsiteY238" fmla="*/ 3333 h 10000"/>
                <a:gd name="connsiteX239" fmla="*/ 1617 w 9953"/>
                <a:gd name="connsiteY239" fmla="*/ 3333 h 10000"/>
                <a:gd name="connsiteX240" fmla="*/ 1617 w 9953"/>
                <a:gd name="connsiteY240" fmla="*/ 3344 h 10000"/>
                <a:gd name="connsiteX241" fmla="*/ 1628 w 9953"/>
                <a:gd name="connsiteY241" fmla="*/ 3344 h 10000"/>
                <a:gd name="connsiteX242" fmla="*/ 1628 w 9953"/>
                <a:gd name="connsiteY242" fmla="*/ 3365 h 10000"/>
                <a:gd name="connsiteX243" fmla="*/ 1635 w 9953"/>
                <a:gd name="connsiteY243" fmla="*/ 3365 h 10000"/>
                <a:gd name="connsiteX244" fmla="*/ 1635 w 9953"/>
                <a:gd name="connsiteY244" fmla="*/ 3375 h 10000"/>
                <a:gd name="connsiteX245" fmla="*/ 1657 w 9953"/>
                <a:gd name="connsiteY245" fmla="*/ 3375 h 10000"/>
                <a:gd name="connsiteX246" fmla="*/ 1657 w 9953"/>
                <a:gd name="connsiteY246" fmla="*/ 3397 h 10000"/>
                <a:gd name="connsiteX247" fmla="*/ 1664 w 9953"/>
                <a:gd name="connsiteY247" fmla="*/ 3397 h 10000"/>
                <a:gd name="connsiteX248" fmla="*/ 1664 w 9953"/>
                <a:gd name="connsiteY248" fmla="*/ 3418 h 10000"/>
                <a:gd name="connsiteX249" fmla="*/ 1680 w 9953"/>
                <a:gd name="connsiteY249" fmla="*/ 3418 h 10000"/>
                <a:gd name="connsiteX250" fmla="*/ 1680 w 9953"/>
                <a:gd name="connsiteY250" fmla="*/ 3449 h 10000"/>
                <a:gd name="connsiteX251" fmla="*/ 1690 w 9953"/>
                <a:gd name="connsiteY251" fmla="*/ 3449 h 10000"/>
                <a:gd name="connsiteX252" fmla="*/ 1690 w 9953"/>
                <a:gd name="connsiteY252" fmla="*/ 3461 h 10000"/>
                <a:gd name="connsiteX253" fmla="*/ 1697 w 9953"/>
                <a:gd name="connsiteY253" fmla="*/ 3461 h 10000"/>
                <a:gd name="connsiteX254" fmla="*/ 1697 w 9953"/>
                <a:gd name="connsiteY254" fmla="*/ 3503 h 10000"/>
                <a:gd name="connsiteX255" fmla="*/ 1703 w 9953"/>
                <a:gd name="connsiteY255" fmla="*/ 3503 h 10000"/>
                <a:gd name="connsiteX256" fmla="*/ 1703 w 9953"/>
                <a:gd name="connsiteY256" fmla="*/ 3534 h 10000"/>
                <a:gd name="connsiteX257" fmla="*/ 1721 w 9953"/>
                <a:gd name="connsiteY257" fmla="*/ 3534 h 10000"/>
                <a:gd name="connsiteX258" fmla="*/ 1721 w 9953"/>
                <a:gd name="connsiteY258" fmla="*/ 3556 h 10000"/>
                <a:gd name="connsiteX259" fmla="*/ 1731 w 9953"/>
                <a:gd name="connsiteY259" fmla="*/ 3556 h 10000"/>
                <a:gd name="connsiteX260" fmla="*/ 1731 w 9953"/>
                <a:gd name="connsiteY260" fmla="*/ 3566 h 10000"/>
                <a:gd name="connsiteX261" fmla="*/ 1737 w 9953"/>
                <a:gd name="connsiteY261" fmla="*/ 3566 h 10000"/>
                <a:gd name="connsiteX262" fmla="*/ 1737 w 9953"/>
                <a:gd name="connsiteY262" fmla="*/ 3587 h 10000"/>
                <a:gd name="connsiteX263" fmla="*/ 1744 w 9953"/>
                <a:gd name="connsiteY263" fmla="*/ 3587 h 10000"/>
                <a:gd name="connsiteX264" fmla="*/ 1744 w 9953"/>
                <a:gd name="connsiteY264" fmla="*/ 3619 h 10000"/>
                <a:gd name="connsiteX265" fmla="*/ 1753 w 9953"/>
                <a:gd name="connsiteY265" fmla="*/ 3619 h 10000"/>
                <a:gd name="connsiteX266" fmla="*/ 1753 w 9953"/>
                <a:gd name="connsiteY266" fmla="*/ 3640 h 10000"/>
                <a:gd name="connsiteX267" fmla="*/ 1770 w 9953"/>
                <a:gd name="connsiteY267" fmla="*/ 3640 h 10000"/>
                <a:gd name="connsiteX268" fmla="*/ 1770 w 9953"/>
                <a:gd name="connsiteY268" fmla="*/ 3650 h 10000"/>
                <a:gd name="connsiteX269" fmla="*/ 1776 w 9953"/>
                <a:gd name="connsiteY269" fmla="*/ 3650 h 10000"/>
                <a:gd name="connsiteX270" fmla="*/ 1776 w 9953"/>
                <a:gd name="connsiteY270" fmla="*/ 3682 h 10000"/>
                <a:gd name="connsiteX271" fmla="*/ 1799 w 9953"/>
                <a:gd name="connsiteY271" fmla="*/ 3682 h 10000"/>
                <a:gd name="connsiteX272" fmla="*/ 1799 w 9953"/>
                <a:gd name="connsiteY272" fmla="*/ 3736 h 10000"/>
                <a:gd name="connsiteX273" fmla="*/ 1806 w 9953"/>
                <a:gd name="connsiteY273" fmla="*/ 3736 h 10000"/>
                <a:gd name="connsiteX274" fmla="*/ 1806 w 9953"/>
                <a:gd name="connsiteY274" fmla="*/ 3788 h 10000"/>
                <a:gd name="connsiteX275" fmla="*/ 1823 w 9953"/>
                <a:gd name="connsiteY275" fmla="*/ 3788 h 10000"/>
                <a:gd name="connsiteX276" fmla="*/ 1823 w 9953"/>
                <a:gd name="connsiteY276" fmla="*/ 3841 h 10000"/>
                <a:gd name="connsiteX277" fmla="*/ 1840 w 9953"/>
                <a:gd name="connsiteY277" fmla="*/ 3841 h 10000"/>
                <a:gd name="connsiteX278" fmla="*/ 1840 w 9953"/>
                <a:gd name="connsiteY278" fmla="*/ 3894 h 10000"/>
                <a:gd name="connsiteX279" fmla="*/ 1856 w 9953"/>
                <a:gd name="connsiteY279" fmla="*/ 3894 h 10000"/>
                <a:gd name="connsiteX280" fmla="*/ 1856 w 9953"/>
                <a:gd name="connsiteY280" fmla="*/ 3958 h 10000"/>
                <a:gd name="connsiteX281" fmla="*/ 1863 w 9953"/>
                <a:gd name="connsiteY281" fmla="*/ 3958 h 10000"/>
                <a:gd name="connsiteX282" fmla="*/ 1863 w 9953"/>
                <a:gd name="connsiteY282" fmla="*/ 3990 h 10000"/>
                <a:gd name="connsiteX283" fmla="*/ 1872 w 9953"/>
                <a:gd name="connsiteY283" fmla="*/ 3990 h 10000"/>
                <a:gd name="connsiteX284" fmla="*/ 1872 w 9953"/>
                <a:gd name="connsiteY284" fmla="*/ 4032 h 10000"/>
                <a:gd name="connsiteX285" fmla="*/ 1903 w 9953"/>
                <a:gd name="connsiteY285" fmla="*/ 4032 h 10000"/>
                <a:gd name="connsiteX286" fmla="*/ 1903 w 9953"/>
                <a:gd name="connsiteY286" fmla="*/ 4095 h 10000"/>
                <a:gd name="connsiteX287" fmla="*/ 1919 w 9953"/>
                <a:gd name="connsiteY287" fmla="*/ 4095 h 10000"/>
                <a:gd name="connsiteX288" fmla="*/ 1919 w 9953"/>
                <a:gd name="connsiteY288" fmla="*/ 4116 h 10000"/>
                <a:gd name="connsiteX289" fmla="*/ 1936 w 9953"/>
                <a:gd name="connsiteY289" fmla="*/ 4116 h 10000"/>
                <a:gd name="connsiteX290" fmla="*/ 1936 w 9953"/>
                <a:gd name="connsiteY290" fmla="*/ 4127 h 10000"/>
                <a:gd name="connsiteX291" fmla="*/ 1949 w 9953"/>
                <a:gd name="connsiteY291" fmla="*/ 4127 h 10000"/>
                <a:gd name="connsiteX292" fmla="*/ 1949 w 9953"/>
                <a:gd name="connsiteY292" fmla="*/ 4170 h 10000"/>
                <a:gd name="connsiteX293" fmla="*/ 1959 w 9953"/>
                <a:gd name="connsiteY293" fmla="*/ 4170 h 10000"/>
                <a:gd name="connsiteX294" fmla="*/ 1959 w 9953"/>
                <a:gd name="connsiteY294" fmla="*/ 4201 h 10000"/>
                <a:gd name="connsiteX295" fmla="*/ 1965 w 9953"/>
                <a:gd name="connsiteY295" fmla="*/ 4201 h 10000"/>
                <a:gd name="connsiteX296" fmla="*/ 1965 w 9953"/>
                <a:gd name="connsiteY296" fmla="*/ 4212 h 10000"/>
                <a:gd name="connsiteX297" fmla="*/ 1975 w 9953"/>
                <a:gd name="connsiteY297" fmla="*/ 4212 h 10000"/>
                <a:gd name="connsiteX298" fmla="*/ 1975 w 9953"/>
                <a:gd name="connsiteY298" fmla="*/ 4233 h 10000"/>
                <a:gd name="connsiteX299" fmla="*/ 1988 w 9953"/>
                <a:gd name="connsiteY299" fmla="*/ 4233 h 10000"/>
                <a:gd name="connsiteX300" fmla="*/ 1988 w 9953"/>
                <a:gd name="connsiteY300" fmla="*/ 4254 h 10000"/>
                <a:gd name="connsiteX301" fmla="*/ 1999 w 9953"/>
                <a:gd name="connsiteY301" fmla="*/ 4254 h 10000"/>
                <a:gd name="connsiteX302" fmla="*/ 1999 w 9953"/>
                <a:gd name="connsiteY302" fmla="*/ 4265 h 10000"/>
                <a:gd name="connsiteX303" fmla="*/ 2005 w 9953"/>
                <a:gd name="connsiteY303" fmla="*/ 4265 h 10000"/>
                <a:gd name="connsiteX304" fmla="*/ 2005 w 9953"/>
                <a:gd name="connsiteY304" fmla="*/ 4296 h 10000"/>
                <a:gd name="connsiteX305" fmla="*/ 2012 w 9953"/>
                <a:gd name="connsiteY305" fmla="*/ 4296 h 10000"/>
                <a:gd name="connsiteX306" fmla="*/ 2012 w 9953"/>
                <a:gd name="connsiteY306" fmla="*/ 4338 h 10000"/>
                <a:gd name="connsiteX307" fmla="*/ 2038 w 9953"/>
                <a:gd name="connsiteY307" fmla="*/ 4338 h 10000"/>
                <a:gd name="connsiteX308" fmla="*/ 2038 w 9953"/>
                <a:gd name="connsiteY308" fmla="*/ 4349 h 10000"/>
                <a:gd name="connsiteX309" fmla="*/ 2051 w 9953"/>
                <a:gd name="connsiteY309" fmla="*/ 4349 h 10000"/>
                <a:gd name="connsiteX310" fmla="*/ 2051 w 9953"/>
                <a:gd name="connsiteY310" fmla="*/ 4434 h 10000"/>
                <a:gd name="connsiteX311" fmla="*/ 2061 w 9953"/>
                <a:gd name="connsiteY311" fmla="*/ 4434 h 10000"/>
                <a:gd name="connsiteX312" fmla="*/ 2061 w 9953"/>
                <a:gd name="connsiteY312" fmla="*/ 4455 h 10000"/>
                <a:gd name="connsiteX313" fmla="*/ 2084 w 9953"/>
                <a:gd name="connsiteY313" fmla="*/ 4455 h 10000"/>
                <a:gd name="connsiteX314" fmla="*/ 2084 w 9953"/>
                <a:gd name="connsiteY314" fmla="*/ 4487 h 10000"/>
                <a:gd name="connsiteX315" fmla="*/ 2092 w 9953"/>
                <a:gd name="connsiteY315" fmla="*/ 4487 h 10000"/>
                <a:gd name="connsiteX316" fmla="*/ 2092 w 9953"/>
                <a:gd name="connsiteY316" fmla="*/ 4508 h 10000"/>
                <a:gd name="connsiteX317" fmla="*/ 2101 w 9953"/>
                <a:gd name="connsiteY317" fmla="*/ 4508 h 10000"/>
                <a:gd name="connsiteX318" fmla="*/ 2101 w 9953"/>
                <a:gd name="connsiteY318" fmla="*/ 4518 h 10000"/>
                <a:gd name="connsiteX319" fmla="*/ 2118 w 9953"/>
                <a:gd name="connsiteY319" fmla="*/ 4518 h 10000"/>
                <a:gd name="connsiteX320" fmla="*/ 2118 w 9953"/>
                <a:gd name="connsiteY320" fmla="*/ 4592 h 10000"/>
                <a:gd name="connsiteX321" fmla="*/ 2141 w 9953"/>
                <a:gd name="connsiteY321" fmla="*/ 4592 h 10000"/>
                <a:gd name="connsiteX322" fmla="*/ 2141 w 9953"/>
                <a:gd name="connsiteY322" fmla="*/ 4603 h 10000"/>
                <a:gd name="connsiteX323" fmla="*/ 2170 w 9953"/>
                <a:gd name="connsiteY323" fmla="*/ 4603 h 10000"/>
                <a:gd name="connsiteX324" fmla="*/ 2170 w 9953"/>
                <a:gd name="connsiteY324" fmla="*/ 4656 h 10000"/>
                <a:gd name="connsiteX325" fmla="*/ 2189 w 9953"/>
                <a:gd name="connsiteY325" fmla="*/ 4656 h 10000"/>
                <a:gd name="connsiteX326" fmla="*/ 2189 w 9953"/>
                <a:gd name="connsiteY326" fmla="*/ 4688 h 10000"/>
                <a:gd name="connsiteX327" fmla="*/ 2195 w 9953"/>
                <a:gd name="connsiteY327" fmla="*/ 4688 h 10000"/>
                <a:gd name="connsiteX328" fmla="*/ 2195 w 9953"/>
                <a:gd name="connsiteY328" fmla="*/ 4709 h 10000"/>
                <a:gd name="connsiteX329" fmla="*/ 2205 w 9953"/>
                <a:gd name="connsiteY329" fmla="*/ 4709 h 10000"/>
                <a:gd name="connsiteX330" fmla="*/ 2205 w 9953"/>
                <a:gd name="connsiteY330" fmla="*/ 4730 h 10000"/>
                <a:gd name="connsiteX331" fmla="*/ 2211 w 9953"/>
                <a:gd name="connsiteY331" fmla="*/ 4730 h 10000"/>
                <a:gd name="connsiteX332" fmla="*/ 2211 w 9953"/>
                <a:gd name="connsiteY332" fmla="*/ 4741 h 10000"/>
                <a:gd name="connsiteX333" fmla="*/ 2221 w 9953"/>
                <a:gd name="connsiteY333" fmla="*/ 4741 h 10000"/>
                <a:gd name="connsiteX334" fmla="*/ 2221 w 9953"/>
                <a:gd name="connsiteY334" fmla="*/ 4783 h 10000"/>
                <a:gd name="connsiteX335" fmla="*/ 2228 w 9953"/>
                <a:gd name="connsiteY335" fmla="*/ 4783 h 10000"/>
                <a:gd name="connsiteX336" fmla="*/ 2228 w 9953"/>
                <a:gd name="connsiteY336" fmla="*/ 4815 h 10000"/>
                <a:gd name="connsiteX337" fmla="*/ 2234 w 9953"/>
                <a:gd name="connsiteY337" fmla="*/ 4815 h 10000"/>
                <a:gd name="connsiteX338" fmla="*/ 2234 w 9953"/>
                <a:gd name="connsiteY338" fmla="*/ 4825 h 10000"/>
                <a:gd name="connsiteX339" fmla="*/ 2251 w 9953"/>
                <a:gd name="connsiteY339" fmla="*/ 4825 h 10000"/>
                <a:gd name="connsiteX340" fmla="*/ 2251 w 9953"/>
                <a:gd name="connsiteY340" fmla="*/ 4878 h 10000"/>
                <a:gd name="connsiteX341" fmla="*/ 2257 w 9953"/>
                <a:gd name="connsiteY341" fmla="*/ 4878 h 10000"/>
                <a:gd name="connsiteX342" fmla="*/ 2257 w 9953"/>
                <a:gd name="connsiteY342" fmla="*/ 4910 h 10000"/>
                <a:gd name="connsiteX343" fmla="*/ 2267 w 9953"/>
                <a:gd name="connsiteY343" fmla="*/ 4910 h 10000"/>
                <a:gd name="connsiteX344" fmla="*/ 2267 w 9953"/>
                <a:gd name="connsiteY344" fmla="*/ 4931 h 10000"/>
                <a:gd name="connsiteX345" fmla="*/ 2275 w 9953"/>
                <a:gd name="connsiteY345" fmla="*/ 4931 h 10000"/>
                <a:gd name="connsiteX346" fmla="*/ 2275 w 9953"/>
                <a:gd name="connsiteY346" fmla="*/ 4963 h 10000"/>
                <a:gd name="connsiteX347" fmla="*/ 2285 w 9953"/>
                <a:gd name="connsiteY347" fmla="*/ 4963 h 10000"/>
                <a:gd name="connsiteX348" fmla="*/ 2285 w 9953"/>
                <a:gd name="connsiteY348" fmla="*/ 5005 h 10000"/>
                <a:gd name="connsiteX349" fmla="*/ 2291 w 9953"/>
                <a:gd name="connsiteY349" fmla="*/ 5005 h 10000"/>
                <a:gd name="connsiteX350" fmla="*/ 2291 w 9953"/>
                <a:gd name="connsiteY350" fmla="*/ 5016 h 10000"/>
                <a:gd name="connsiteX351" fmla="*/ 2314 w 9953"/>
                <a:gd name="connsiteY351" fmla="*/ 5016 h 10000"/>
                <a:gd name="connsiteX352" fmla="*/ 2314 w 9953"/>
                <a:gd name="connsiteY352" fmla="*/ 5047 h 10000"/>
                <a:gd name="connsiteX353" fmla="*/ 2330 w 9953"/>
                <a:gd name="connsiteY353" fmla="*/ 5047 h 10000"/>
                <a:gd name="connsiteX354" fmla="*/ 2330 w 9953"/>
                <a:gd name="connsiteY354" fmla="*/ 5089 h 10000"/>
                <a:gd name="connsiteX355" fmla="*/ 2337 w 9953"/>
                <a:gd name="connsiteY355" fmla="*/ 5089 h 10000"/>
                <a:gd name="connsiteX356" fmla="*/ 2337 w 9953"/>
                <a:gd name="connsiteY356" fmla="*/ 5100 h 10000"/>
                <a:gd name="connsiteX357" fmla="*/ 2347 w 9953"/>
                <a:gd name="connsiteY357" fmla="*/ 5100 h 10000"/>
                <a:gd name="connsiteX358" fmla="*/ 2347 w 9953"/>
                <a:gd name="connsiteY358" fmla="*/ 5122 h 10000"/>
                <a:gd name="connsiteX359" fmla="*/ 2360 w 9953"/>
                <a:gd name="connsiteY359" fmla="*/ 5122 h 10000"/>
                <a:gd name="connsiteX360" fmla="*/ 2360 w 9953"/>
                <a:gd name="connsiteY360" fmla="*/ 5133 h 10000"/>
                <a:gd name="connsiteX361" fmla="*/ 2387 w 9953"/>
                <a:gd name="connsiteY361" fmla="*/ 5133 h 10000"/>
                <a:gd name="connsiteX362" fmla="*/ 2387 w 9953"/>
                <a:gd name="connsiteY362" fmla="*/ 5175 h 10000"/>
                <a:gd name="connsiteX363" fmla="*/ 2394 w 9953"/>
                <a:gd name="connsiteY363" fmla="*/ 5175 h 10000"/>
                <a:gd name="connsiteX364" fmla="*/ 2394 w 9953"/>
                <a:gd name="connsiteY364" fmla="*/ 5185 h 10000"/>
                <a:gd name="connsiteX365" fmla="*/ 2400 w 9953"/>
                <a:gd name="connsiteY365" fmla="*/ 5185 h 10000"/>
                <a:gd name="connsiteX366" fmla="*/ 2400 w 9953"/>
                <a:gd name="connsiteY366" fmla="*/ 5206 h 10000"/>
                <a:gd name="connsiteX367" fmla="*/ 2433 w 9953"/>
                <a:gd name="connsiteY367" fmla="*/ 5206 h 10000"/>
                <a:gd name="connsiteX368" fmla="*/ 2433 w 9953"/>
                <a:gd name="connsiteY368" fmla="*/ 5217 h 10000"/>
                <a:gd name="connsiteX369" fmla="*/ 2449 w 9953"/>
                <a:gd name="connsiteY369" fmla="*/ 5217 h 10000"/>
                <a:gd name="connsiteX370" fmla="*/ 2449 w 9953"/>
                <a:gd name="connsiteY370" fmla="*/ 5238 h 10000"/>
                <a:gd name="connsiteX371" fmla="*/ 2456 w 9953"/>
                <a:gd name="connsiteY371" fmla="*/ 5238 h 10000"/>
                <a:gd name="connsiteX372" fmla="*/ 2456 w 9953"/>
                <a:gd name="connsiteY372" fmla="*/ 5259 h 10000"/>
                <a:gd name="connsiteX373" fmla="*/ 2490 w 9953"/>
                <a:gd name="connsiteY373" fmla="*/ 5259 h 10000"/>
                <a:gd name="connsiteX374" fmla="*/ 2490 w 9953"/>
                <a:gd name="connsiteY374" fmla="*/ 5270 h 10000"/>
                <a:gd name="connsiteX375" fmla="*/ 2529 w 9953"/>
                <a:gd name="connsiteY375" fmla="*/ 5270 h 10000"/>
                <a:gd name="connsiteX376" fmla="*/ 2529 w 9953"/>
                <a:gd name="connsiteY376" fmla="*/ 5291 h 10000"/>
                <a:gd name="connsiteX377" fmla="*/ 2577 w 9953"/>
                <a:gd name="connsiteY377" fmla="*/ 5291 h 10000"/>
                <a:gd name="connsiteX378" fmla="*/ 2577 w 9953"/>
                <a:gd name="connsiteY378" fmla="*/ 5322 h 10000"/>
                <a:gd name="connsiteX379" fmla="*/ 2593 w 9953"/>
                <a:gd name="connsiteY379" fmla="*/ 5322 h 10000"/>
                <a:gd name="connsiteX380" fmla="*/ 2593 w 9953"/>
                <a:gd name="connsiteY380" fmla="*/ 5376 h 10000"/>
                <a:gd name="connsiteX381" fmla="*/ 2616 w 9953"/>
                <a:gd name="connsiteY381" fmla="*/ 5376 h 10000"/>
                <a:gd name="connsiteX382" fmla="*/ 2616 w 9953"/>
                <a:gd name="connsiteY382" fmla="*/ 5408 h 10000"/>
                <a:gd name="connsiteX383" fmla="*/ 2632 w 9953"/>
                <a:gd name="connsiteY383" fmla="*/ 5408 h 10000"/>
                <a:gd name="connsiteX384" fmla="*/ 2632 w 9953"/>
                <a:gd name="connsiteY384" fmla="*/ 5429 h 10000"/>
                <a:gd name="connsiteX385" fmla="*/ 2647 w 9953"/>
                <a:gd name="connsiteY385" fmla="*/ 5429 h 10000"/>
                <a:gd name="connsiteX386" fmla="*/ 2647 w 9953"/>
                <a:gd name="connsiteY386" fmla="*/ 5439 h 10000"/>
                <a:gd name="connsiteX387" fmla="*/ 2673 w 9953"/>
                <a:gd name="connsiteY387" fmla="*/ 5439 h 10000"/>
                <a:gd name="connsiteX388" fmla="*/ 2673 w 9953"/>
                <a:gd name="connsiteY388" fmla="*/ 5492 h 10000"/>
                <a:gd name="connsiteX389" fmla="*/ 2679 w 9953"/>
                <a:gd name="connsiteY389" fmla="*/ 5492 h 10000"/>
                <a:gd name="connsiteX390" fmla="*/ 2679 w 9953"/>
                <a:gd name="connsiteY390" fmla="*/ 5524 h 10000"/>
                <a:gd name="connsiteX391" fmla="*/ 2686 w 9953"/>
                <a:gd name="connsiteY391" fmla="*/ 5524 h 10000"/>
                <a:gd name="connsiteX392" fmla="*/ 2686 w 9953"/>
                <a:gd name="connsiteY392" fmla="*/ 5545 h 10000"/>
                <a:gd name="connsiteX393" fmla="*/ 2696 w 9953"/>
                <a:gd name="connsiteY393" fmla="*/ 5545 h 10000"/>
                <a:gd name="connsiteX394" fmla="*/ 2696 w 9953"/>
                <a:gd name="connsiteY394" fmla="*/ 5630 h 10000"/>
                <a:gd name="connsiteX395" fmla="*/ 2725 w 9953"/>
                <a:gd name="connsiteY395" fmla="*/ 5630 h 10000"/>
                <a:gd name="connsiteX396" fmla="*/ 2725 w 9953"/>
                <a:gd name="connsiteY396" fmla="*/ 5651 h 10000"/>
                <a:gd name="connsiteX397" fmla="*/ 2749 w 9953"/>
                <a:gd name="connsiteY397" fmla="*/ 5651 h 10000"/>
                <a:gd name="connsiteX398" fmla="*/ 2749 w 9953"/>
                <a:gd name="connsiteY398" fmla="*/ 5683 h 10000"/>
                <a:gd name="connsiteX399" fmla="*/ 2759 w 9953"/>
                <a:gd name="connsiteY399" fmla="*/ 5683 h 10000"/>
                <a:gd name="connsiteX400" fmla="*/ 2759 w 9953"/>
                <a:gd name="connsiteY400" fmla="*/ 5704 h 10000"/>
                <a:gd name="connsiteX401" fmla="*/ 2798 w 9953"/>
                <a:gd name="connsiteY401" fmla="*/ 5704 h 10000"/>
                <a:gd name="connsiteX402" fmla="*/ 2798 w 9953"/>
                <a:gd name="connsiteY402" fmla="*/ 5735 h 10000"/>
                <a:gd name="connsiteX403" fmla="*/ 2816 w 9953"/>
                <a:gd name="connsiteY403" fmla="*/ 5735 h 10000"/>
                <a:gd name="connsiteX404" fmla="*/ 2816 w 9953"/>
                <a:gd name="connsiteY404" fmla="*/ 5746 h 10000"/>
                <a:gd name="connsiteX405" fmla="*/ 2822 w 9953"/>
                <a:gd name="connsiteY405" fmla="*/ 5746 h 10000"/>
                <a:gd name="connsiteX406" fmla="*/ 2822 w 9953"/>
                <a:gd name="connsiteY406" fmla="*/ 5798 h 10000"/>
                <a:gd name="connsiteX407" fmla="*/ 2830 w 9953"/>
                <a:gd name="connsiteY407" fmla="*/ 5798 h 10000"/>
                <a:gd name="connsiteX408" fmla="*/ 2830 w 9953"/>
                <a:gd name="connsiteY408" fmla="*/ 5830 h 10000"/>
                <a:gd name="connsiteX409" fmla="*/ 2853 w 9953"/>
                <a:gd name="connsiteY409" fmla="*/ 5830 h 10000"/>
                <a:gd name="connsiteX410" fmla="*/ 2853 w 9953"/>
                <a:gd name="connsiteY410" fmla="*/ 5852 h 10000"/>
                <a:gd name="connsiteX411" fmla="*/ 2862 w 9953"/>
                <a:gd name="connsiteY411" fmla="*/ 5852 h 10000"/>
                <a:gd name="connsiteX412" fmla="*/ 2862 w 9953"/>
                <a:gd name="connsiteY412" fmla="*/ 5873 h 10000"/>
                <a:gd name="connsiteX413" fmla="*/ 2879 w 9953"/>
                <a:gd name="connsiteY413" fmla="*/ 5873 h 10000"/>
                <a:gd name="connsiteX414" fmla="*/ 2879 w 9953"/>
                <a:gd name="connsiteY414" fmla="*/ 5884 h 10000"/>
                <a:gd name="connsiteX415" fmla="*/ 2892 w 9953"/>
                <a:gd name="connsiteY415" fmla="*/ 5884 h 10000"/>
                <a:gd name="connsiteX416" fmla="*/ 2892 w 9953"/>
                <a:gd name="connsiteY416" fmla="*/ 5905 h 10000"/>
                <a:gd name="connsiteX417" fmla="*/ 2918 w 9953"/>
                <a:gd name="connsiteY417" fmla="*/ 5905 h 10000"/>
                <a:gd name="connsiteX418" fmla="*/ 2918 w 9953"/>
                <a:gd name="connsiteY418" fmla="*/ 5926 h 10000"/>
                <a:gd name="connsiteX419" fmla="*/ 2932 w 9953"/>
                <a:gd name="connsiteY419" fmla="*/ 5926 h 10000"/>
                <a:gd name="connsiteX420" fmla="*/ 2932 w 9953"/>
                <a:gd name="connsiteY420" fmla="*/ 5936 h 10000"/>
                <a:gd name="connsiteX421" fmla="*/ 2955 w 9953"/>
                <a:gd name="connsiteY421" fmla="*/ 5936 h 10000"/>
                <a:gd name="connsiteX422" fmla="*/ 2955 w 9953"/>
                <a:gd name="connsiteY422" fmla="*/ 5958 h 10000"/>
                <a:gd name="connsiteX423" fmla="*/ 3004 w 9953"/>
                <a:gd name="connsiteY423" fmla="*/ 5958 h 10000"/>
                <a:gd name="connsiteX424" fmla="*/ 3004 w 9953"/>
                <a:gd name="connsiteY424" fmla="*/ 5968 h 10000"/>
                <a:gd name="connsiteX425" fmla="*/ 3058 w 9953"/>
                <a:gd name="connsiteY425" fmla="*/ 5968 h 10000"/>
                <a:gd name="connsiteX426" fmla="*/ 3058 w 9953"/>
                <a:gd name="connsiteY426" fmla="*/ 5989 h 10000"/>
                <a:gd name="connsiteX427" fmla="*/ 3084 w 9953"/>
                <a:gd name="connsiteY427" fmla="*/ 5989 h 10000"/>
                <a:gd name="connsiteX428" fmla="*/ 3084 w 9953"/>
                <a:gd name="connsiteY428" fmla="*/ 6010 h 10000"/>
                <a:gd name="connsiteX429" fmla="*/ 3090 w 9953"/>
                <a:gd name="connsiteY429" fmla="*/ 6010 h 10000"/>
                <a:gd name="connsiteX430" fmla="*/ 3090 w 9953"/>
                <a:gd name="connsiteY430" fmla="*/ 6021 h 10000"/>
                <a:gd name="connsiteX431" fmla="*/ 3108 w 9953"/>
                <a:gd name="connsiteY431" fmla="*/ 6021 h 10000"/>
                <a:gd name="connsiteX432" fmla="*/ 3108 w 9953"/>
                <a:gd name="connsiteY432" fmla="*/ 6052 h 10000"/>
                <a:gd name="connsiteX433" fmla="*/ 3114 w 9953"/>
                <a:gd name="connsiteY433" fmla="*/ 6052 h 10000"/>
                <a:gd name="connsiteX434" fmla="*/ 3114 w 9953"/>
                <a:gd name="connsiteY434" fmla="*/ 6074 h 10000"/>
                <a:gd name="connsiteX435" fmla="*/ 3124 w 9953"/>
                <a:gd name="connsiteY435" fmla="*/ 6074 h 10000"/>
                <a:gd name="connsiteX436" fmla="*/ 3124 w 9953"/>
                <a:gd name="connsiteY436" fmla="*/ 6096 h 10000"/>
                <a:gd name="connsiteX437" fmla="*/ 3131 w 9953"/>
                <a:gd name="connsiteY437" fmla="*/ 6096 h 10000"/>
                <a:gd name="connsiteX438" fmla="*/ 3131 w 9953"/>
                <a:gd name="connsiteY438" fmla="*/ 6127 h 10000"/>
                <a:gd name="connsiteX439" fmla="*/ 3137 w 9953"/>
                <a:gd name="connsiteY439" fmla="*/ 6127 h 10000"/>
                <a:gd name="connsiteX440" fmla="*/ 3137 w 9953"/>
                <a:gd name="connsiteY440" fmla="*/ 6138 h 10000"/>
                <a:gd name="connsiteX441" fmla="*/ 3147 w 9953"/>
                <a:gd name="connsiteY441" fmla="*/ 6138 h 10000"/>
                <a:gd name="connsiteX442" fmla="*/ 3147 w 9953"/>
                <a:gd name="connsiteY442" fmla="*/ 6159 h 10000"/>
                <a:gd name="connsiteX443" fmla="*/ 3154 w 9953"/>
                <a:gd name="connsiteY443" fmla="*/ 6159 h 10000"/>
                <a:gd name="connsiteX444" fmla="*/ 3154 w 9953"/>
                <a:gd name="connsiteY444" fmla="*/ 6180 h 10000"/>
                <a:gd name="connsiteX445" fmla="*/ 3201 w 9953"/>
                <a:gd name="connsiteY445" fmla="*/ 6180 h 10000"/>
                <a:gd name="connsiteX446" fmla="*/ 3201 w 9953"/>
                <a:gd name="connsiteY446" fmla="*/ 6211 h 10000"/>
                <a:gd name="connsiteX447" fmla="*/ 3210 w 9953"/>
                <a:gd name="connsiteY447" fmla="*/ 6211 h 10000"/>
                <a:gd name="connsiteX448" fmla="*/ 3210 w 9953"/>
                <a:gd name="connsiteY448" fmla="*/ 6233 h 10000"/>
                <a:gd name="connsiteX449" fmla="*/ 3217 w 9953"/>
                <a:gd name="connsiteY449" fmla="*/ 6233 h 10000"/>
                <a:gd name="connsiteX450" fmla="*/ 3217 w 9953"/>
                <a:gd name="connsiteY450" fmla="*/ 6275 h 10000"/>
                <a:gd name="connsiteX451" fmla="*/ 3250 w 9953"/>
                <a:gd name="connsiteY451" fmla="*/ 6275 h 10000"/>
                <a:gd name="connsiteX452" fmla="*/ 3250 w 9953"/>
                <a:gd name="connsiteY452" fmla="*/ 6318 h 10000"/>
                <a:gd name="connsiteX453" fmla="*/ 3289 w 9953"/>
                <a:gd name="connsiteY453" fmla="*/ 6318 h 10000"/>
                <a:gd name="connsiteX454" fmla="*/ 3289 w 9953"/>
                <a:gd name="connsiteY454" fmla="*/ 6328 h 10000"/>
                <a:gd name="connsiteX455" fmla="*/ 3303 w 9953"/>
                <a:gd name="connsiteY455" fmla="*/ 6328 h 10000"/>
                <a:gd name="connsiteX456" fmla="*/ 3303 w 9953"/>
                <a:gd name="connsiteY456" fmla="*/ 6349 h 10000"/>
                <a:gd name="connsiteX457" fmla="*/ 3313 w 9953"/>
                <a:gd name="connsiteY457" fmla="*/ 6349 h 10000"/>
                <a:gd name="connsiteX458" fmla="*/ 3313 w 9953"/>
                <a:gd name="connsiteY458" fmla="*/ 6360 h 10000"/>
                <a:gd name="connsiteX459" fmla="*/ 3319 w 9953"/>
                <a:gd name="connsiteY459" fmla="*/ 6360 h 10000"/>
                <a:gd name="connsiteX460" fmla="*/ 3319 w 9953"/>
                <a:gd name="connsiteY460" fmla="*/ 6381 h 10000"/>
                <a:gd name="connsiteX461" fmla="*/ 3336 w 9953"/>
                <a:gd name="connsiteY461" fmla="*/ 6381 h 10000"/>
                <a:gd name="connsiteX462" fmla="*/ 3336 w 9953"/>
                <a:gd name="connsiteY462" fmla="*/ 6413 h 10000"/>
                <a:gd name="connsiteX463" fmla="*/ 3369 w 9953"/>
                <a:gd name="connsiteY463" fmla="*/ 6413 h 10000"/>
                <a:gd name="connsiteX464" fmla="*/ 3369 w 9953"/>
                <a:gd name="connsiteY464" fmla="*/ 6434 h 10000"/>
                <a:gd name="connsiteX465" fmla="*/ 3375 w 9953"/>
                <a:gd name="connsiteY465" fmla="*/ 6434 h 10000"/>
                <a:gd name="connsiteX466" fmla="*/ 3375 w 9953"/>
                <a:gd name="connsiteY466" fmla="*/ 6444 h 10000"/>
                <a:gd name="connsiteX467" fmla="*/ 3382 w 9953"/>
                <a:gd name="connsiteY467" fmla="*/ 6444 h 10000"/>
                <a:gd name="connsiteX468" fmla="*/ 3382 w 9953"/>
                <a:gd name="connsiteY468" fmla="*/ 6465 h 10000"/>
                <a:gd name="connsiteX469" fmla="*/ 3399 w 9953"/>
                <a:gd name="connsiteY469" fmla="*/ 6465 h 10000"/>
                <a:gd name="connsiteX470" fmla="*/ 3399 w 9953"/>
                <a:gd name="connsiteY470" fmla="*/ 6486 h 10000"/>
                <a:gd name="connsiteX471" fmla="*/ 3406 w 9953"/>
                <a:gd name="connsiteY471" fmla="*/ 6486 h 10000"/>
                <a:gd name="connsiteX472" fmla="*/ 3406 w 9953"/>
                <a:gd name="connsiteY472" fmla="*/ 6497 h 10000"/>
                <a:gd name="connsiteX473" fmla="*/ 3415 w 9953"/>
                <a:gd name="connsiteY473" fmla="*/ 6497 h 10000"/>
                <a:gd name="connsiteX474" fmla="*/ 3415 w 9953"/>
                <a:gd name="connsiteY474" fmla="*/ 6518 h 10000"/>
                <a:gd name="connsiteX475" fmla="*/ 3439 w 9953"/>
                <a:gd name="connsiteY475" fmla="*/ 6518 h 10000"/>
                <a:gd name="connsiteX476" fmla="*/ 3439 w 9953"/>
                <a:gd name="connsiteY476" fmla="*/ 6572 h 10000"/>
                <a:gd name="connsiteX477" fmla="*/ 3446 w 9953"/>
                <a:gd name="connsiteY477" fmla="*/ 6572 h 10000"/>
                <a:gd name="connsiteX478" fmla="*/ 3446 w 9953"/>
                <a:gd name="connsiteY478" fmla="*/ 6603 h 10000"/>
                <a:gd name="connsiteX479" fmla="*/ 3503 w 9953"/>
                <a:gd name="connsiteY479" fmla="*/ 6603 h 10000"/>
                <a:gd name="connsiteX480" fmla="*/ 3503 w 9953"/>
                <a:gd name="connsiteY480" fmla="*/ 6667 h 10000"/>
                <a:gd name="connsiteX481" fmla="*/ 3535 w 9953"/>
                <a:gd name="connsiteY481" fmla="*/ 6667 h 10000"/>
                <a:gd name="connsiteX482" fmla="*/ 3535 w 9953"/>
                <a:gd name="connsiteY482" fmla="*/ 6709 h 10000"/>
                <a:gd name="connsiteX483" fmla="*/ 3549 w 9953"/>
                <a:gd name="connsiteY483" fmla="*/ 6709 h 10000"/>
                <a:gd name="connsiteX484" fmla="*/ 3549 w 9953"/>
                <a:gd name="connsiteY484" fmla="*/ 6719 h 10000"/>
                <a:gd name="connsiteX485" fmla="*/ 3577 w 9953"/>
                <a:gd name="connsiteY485" fmla="*/ 6719 h 10000"/>
                <a:gd name="connsiteX486" fmla="*/ 3577 w 9953"/>
                <a:gd name="connsiteY486" fmla="*/ 6740 h 10000"/>
                <a:gd name="connsiteX487" fmla="*/ 3583 w 9953"/>
                <a:gd name="connsiteY487" fmla="*/ 6740 h 10000"/>
                <a:gd name="connsiteX488" fmla="*/ 3583 w 9953"/>
                <a:gd name="connsiteY488" fmla="*/ 6772 h 10000"/>
                <a:gd name="connsiteX489" fmla="*/ 3600 w 9953"/>
                <a:gd name="connsiteY489" fmla="*/ 6772 h 10000"/>
                <a:gd name="connsiteX490" fmla="*/ 3600 w 9953"/>
                <a:gd name="connsiteY490" fmla="*/ 6805 h 10000"/>
                <a:gd name="connsiteX491" fmla="*/ 3639 w 9953"/>
                <a:gd name="connsiteY491" fmla="*/ 6805 h 10000"/>
                <a:gd name="connsiteX492" fmla="*/ 3639 w 9953"/>
                <a:gd name="connsiteY492" fmla="*/ 6857 h 10000"/>
                <a:gd name="connsiteX493" fmla="*/ 3652 w 9953"/>
                <a:gd name="connsiteY493" fmla="*/ 6857 h 10000"/>
                <a:gd name="connsiteX494" fmla="*/ 3652 w 9953"/>
                <a:gd name="connsiteY494" fmla="*/ 6878 h 10000"/>
                <a:gd name="connsiteX495" fmla="*/ 3662 w 9953"/>
                <a:gd name="connsiteY495" fmla="*/ 6878 h 10000"/>
                <a:gd name="connsiteX496" fmla="*/ 3662 w 9953"/>
                <a:gd name="connsiteY496" fmla="*/ 6910 h 10000"/>
                <a:gd name="connsiteX497" fmla="*/ 3702 w 9953"/>
                <a:gd name="connsiteY497" fmla="*/ 6910 h 10000"/>
                <a:gd name="connsiteX498" fmla="*/ 3702 w 9953"/>
                <a:gd name="connsiteY498" fmla="*/ 6931 h 10000"/>
                <a:gd name="connsiteX499" fmla="*/ 3709 w 9953"/>
                <a:gd name="connsiteY499" fmla="*/ 6931 h 10000"/>
                <a:gd name="connsiteX500" fmla="*/ 3709 w 9953"/>
                <a:gd name="connsiteY500" fmla="*/ 6963 h 10000"/>
                <a:gd name="connsiteX501" fmla="*/ 3725 w 9953"/>
                <a:gd name="connsiteY501" fmla="*/ 6963 h 10000"/>
                <a:gd name="connsiteX502" fmla="*/ 3725 w 9953"/>
                <a:gd name="connsiteY502" fmla="*/ 6973 h 10000"/>
                <a:gd name="connsiteX503" fmla="*/ 3788 w 9953"/>
                <a:gd name="connsiteY503" fmla="*/ 6973 h 10000"/>
                <a:gd name="connsiteX504" fmla="*/ 3788 w 9953"/>
                <a:gd name="connsiteY504" fmla="*/ 6994 h 10000"/>
                <a:gd name="connsiteX505" fmla="*/ 3828 w 9953"/>
                <a:gd name="connsiteY505" fmla="*/ 6994 h 10000"/>
                <a:gd name="connsiteX506" fmla="*/ 3828 w 9953"/>
                <a:gd name="connsiteY506" fmla="*/ 7015 h 10000"/>
                <a:gd name="connsiteX507" fmla="*/ 3852 w 9953"/>
                <a:gd name="connsiteY507" fmla="*/ 7015 h 10000"/>
                <a:gd name="connsiteX508" fmla="*/ 3852 w 9953"/>
                <a:gd name="connsiteY508" fmla="*/ 7048 h 10000"/>
                <a:gd name="connsiteX509" fmla="*/ 3907 w 9953"/>
                <a:gd name="connsiteY509" fmla="*/ 7048 h 10000"/>
                <a:gd name="connsiteX510" fmla="*/ 3907 w 9953"/>
                <a:gd name="connsiteY510" fmla="*/ 7080 h 10000"/>
                <a:gd name="connsiteX511" fmla="*/ 3930 w 9953"/>
                <a:gd name="connsiteY511" fmla="*/ 7080 h 10000"/>
                <a:gd name="connsiteX512" fmla="*/ 3930 w 9953"/>
                <a:gd name="connsiteY512" fmla="*/ 7101 h 10000"/>
                <a:gd name="connsiteX513" fmla="*/ 3937 w 9953"/>
                <a:gd name="connsiteY513" fmla="*/ 7101 h 10000"/>
                <a:gd name="connsiteX514" fmla="*/ 3937 w 9953"/>
                <a:gd name="connsiteY514" fmla="*/ 7132 h 10000"/>
                <a:gd name="connsiteX515" fmla="*/ 3970 w 9953"/>
                <a:gd name="connsiteY515" fmla="*/ 7132 h 10000"/>
                <a:gd name="connsiteX516" fmla="*/ 3970 w 9953"/>
                <a:gd name="connsiteY516" fmla="*/ 7153 h 10000"/>
                <a:gd name="connsiteX517" fmla="*/ 3977 w 9953"/>
                <a:gd name="connsiteY517" fmla="*/ 7153 h 10000"/>
                <a:gd name="connsiteX518" fmla="*/ 3977 w 9953"/>
                <a:gd name="connsiteY518" fmla="*/ 7164 h 10000"/>
                <a:gd name="connsiteX519" fmla="*/ 3993 w 9953"/>
                <a:gd name="connsiteY519" fmla="*/ 7164 h 10000"/>
                <a:gd name="connsiteX520" fmla="*/ 3993 w 9953"/>
                <a:gd name="connsiteY520" fmla="*/ 7185 h 10000"/>
                <a:gd name="connsiteX521" fmla="*/ 4067 w 9953"/>
                <a:gd name="connsiteY521" fmla="*/ 7185 h 10000"/>
                <a:gd name="connsiteX522" fmla="*/ 4067 w 9953"/>
                <a:gd name="connsiteY522" fmla="*/ 7217 h 10000"/>
                <a:gd name="connsiteX523" fmla="*/ 4097 w 9953"/>
                <a:gd name="connsiteY523" fmla="*/ 7217 h 10000"/>
                <a:gd name="connsiteX524" fmla="*/ 4097 w 9953"/>
                <a:gd name="connsiteY524" fmla="*/ 7238 h 10000"/>
                <a:gd name="connsiteX525" fmla="*/ 4113 w 9953"/>
                <a:gd name="connsiteY525" fmla="*/ 7238 h 10000"/>
                <a:gd name="connsiteX526" fmla="*/ 4113 w 9953"/>
                <a:gd name="connsiteY526" fmla="*/ 7248 h 10000"/>
                <a:gd name="connsiteX527" fmla="*/ 4131 w 9953"/>
                <a:gd name="connsiteY527" fmla="*/ 7248 h 10000"/>
                <a:gd name="connsiteX528" fmla="*/ 4131 w 9953"/>
                <a:gd name="connsiteY528" fmla="*/ 7270 h 10000"/>
                <a:gd name="connsiteX529" fmla="*/ 4144 w 9953"/>
                <a:gd name="connsiteY529" fmla="*/ 7270 h 10000"/>
                <a:gd name="connsiteX530" fmla="*/ 4144 w 9953"/>
                <a:gd name="connsiteY530" fmla="*/ 7302 h 10000"/>
                <a:gd name="connsiteX531" fmla="*/ 4160 w 9953"/>
                <a:gd name="connsiteY531" fmla="*/ 7302 h 10000"/>
                <a:gd name="connsiteX532" fmla="*/ 4160 w 9953"/>
                <a:gd name="connsiteY532" fmla="*/ 7333 h 10000"/>
                <a:gd name="connsiteX533" fmla="*/ 4177 w 9953"/>
                <a:gd name="connsiteY533" fmla="*/ 7333 h 10000"/>
                <a:gd name="connsiteX534" fmla="*/ 4177 w 9953"/>
                <a:gd name="connsiteY534" fmla="*/ 7354 h 10000"/>
                <a:gd name="connsiteX535" fmla="*/ 4183 w 9953"/>
                <a:gd name="connsiteY535" fmla="*/ 7354 h 10000"/>
                <a:gd name="connsiteX536" fmla="*/ 4183 w 9953"/>
                <a:gd name="connsiteY536" fmla="*/ 7386 h 10000"/>
                <a:gd name="connsiteX537" fmla="*/ 4209 w 9953"/>
                <a:gd name="connsiteY537" fmla="*/ 7386 h 10000"/>
                <a:gd name="connsiteX538" fmla="*/ 4209 w 9953"/>
                <a:gd name="connsiteY538" fmla="*/ 7407 h 10000"/>
                <a:gd name="connsiteX539" fmla="*/ 4246 w 9953"/>
                <a:gd name="connsiteY539" fmla="*/ 7407 h 10000"/>
                <a:gd name="connsiteX540" fmla="*/ 4246 w 9953"/>
                <a:gd name="connsiteY540" fmla="*/ 7418 h 10000"/>
                <a:gd name="connsiteX541" fmla="*/ 4286 w 9953"/>
                <a:gd name="connsiteY541" fmla="*/ 7418 h 10000"/>
                <a:gd name="connsiteX542" fmla="*/ 4286 w 9953"/>
                <a:gd name="connsiteY542" fmla="*/ 7439 h 10000"/>
                <a:gd name="connsiteX543" fmla="*/ 4365 w 9953"/>
                <a:gd name="connsiteY543" fmla="*/ 7439 h 10000"/>
                <a:gd name="connsiteX544" fmla="*/ 4365 w 9953"/>
                <a:gd name="connsiteY544" fmla="*/ 7470 h 10000"/>
                <a:gd name="connsiteX545" fmla="*/ 4382 w 9953"/>
                <a:gd name="connsiteY545" fmla="*/ 7470 h 10000"/>
                <a:gd name="connsiteX546" fmla="*/ 4382 w 9953"/>
                <a:gd name="connsiteY546" fmla="*/ 7491 h 10000"/>
                <a:gd name="connsiteX547" fmla="*/ 4398 w 9953"/>
                <a:gd name="connsiteY547" fmla="*/ 7491 h 10000"/>
                <a:gd name="connsiteX548" fmla="*/ 4398 w 9953"/>
                <a:gd name="connsiteY548" fmla="*/ 7524 h 10000"/>
                <a:gd name="connsiteX549" fmla="*/ 4422 w 9953"/>
                <a:gd name="connsiteY549" fmla="*/ 7524 h 10000"/>
                <a:gd name="connsiteX550" fmla="*/ 4422 w 9953"/>
                <a:gd name="connsiteY550" fmla="*/ 7545 h 10000"/>
                <a:gd name="connsiteX551" fmla="*/ 4428 w 9953"/>
                <a:gd name="connsiteY551" fmla="*/ 7545 h 10000"/>
                <a:gd name="connsiteX552" fmla="*/ 4428 w 9953"/>
                <a:gd name="connsiteY552" fmla="*/ 7587 h 10000"/>
                <a:gd name="connsiteX553" fmla="*/ 4438 w 9953"/>
                <a:gd name="connsiteY553" fmla="*/ 7587 h 10000"/>
                <a:gd name="connsiteX554" fmla="*/ 4438 w 9953"/>
                <a:gd name="connsiteY554" fmla="*/ 7608 h 10000"/>
                <a:gd name="connsiteX555" fmla="*/ 4468 w 9953"/>
                <a:gd name="connsiteY555" fmla="*/ 7608 h 10000"/>
                <a:gd name="connsiteX556" fmla="*/ 4468 w 9953"/>
                <a:gd name="connsiteY556" fmla="*/ 7629 h 10000"/>
                <a:gd name="connsiteX557" fmla="*/ 4508 w 9953"/>
                <a:gd name="connsiteY557" fmla="*/ 7629 h 10000"/>
                <a:gd name="connsiteX558" fmla="*/ 4508 w 9953"/>
                <a:gd name="connsiteY558" fmla="*/ 7661 h 10000"/>
                <a:gd name="connsiteX559" fmla="*/ 4518 w 9953"/>
                <a:gd name="connsiteY559" fmla="*/ 7661 h 10000"/>
                <a:gd name="connsiteX560" fmla="*/ 4518 w 9953"/>
                <a:gd name="connsiteY560" fmla="*/ 7672 h 10000"/>
                <a:gd name="connsiteX561" fmla="*/ 4524 w 9953"/>
                <a:gd name="connsiteY561" fmla="*/ 7672 h 10000"/>
                <a:gd name="connsiteX562" fmla="*/ 4524 w 9953"/>
                <a:gd name="connsiteY562" fmla="*/ 7693 h 10000"/>
                <a:gd name="connsiteX563" fmla="*/ 4531 w 9953"/>
                <a:gd name="connsiteY563" fmla="*/ 7693 h 10000"/>
                <a:gd name="connsiteX564" fmla="*/ 4531 w 9953"/>
                <a:gd name="connsiteY564" fmla="*/ 7746 h 10000"/>
                <a:gd name="connsiteX565" fmla="*/ 4558 w 9953"/>
                <a:gd name="connsiteY565" fmla="*/ 7746 h 10000"/>
                <a:gd name="connsiteX566" fmla="*/ 4558 w 9953"/>
                <a:gd name="connsiteY566" fmla="*/ 7767 h 10000"/>
                <a:gd name="connsiteX567" fmla="*/ 4605 w 9953"/>
                <a:gd name="connsiteY567" fmla="*/ 7767 h 10000"/>
                <a:gd name="connsiteX568" fmla="*/ 4605 w 9953"/>
                <a:gd name="connsiteY568" fmla="*/ 7778 h 10000"/>
                <a:gd name="connsiteX569" fmla="*/ 4621 w 9953"/>
                <a:gd name="connsiteY569" fmla="*/ 7778 h 10000"/>
                <a:gd name="connsiteX570" fmla="*/ 4621 w 9953"/>
                <a:gd name="connsiteY570" fmla="*/ 7799 h 10000"/>
                <a:gd name="connsiteX571" fmla="*/ 4635 w 9953"/>
                <a:gd name="connsiteY571" fmla="*/ 7799 h 10000"/>
                <a:gd name="connsiteX572" fmla="*/ 4635 w 9953"/>
                <a:gd name="connsiteY572" fmla="*/ 7831 h 10000"/>
                <a:gd name="connsiteX573" fmla="*/ 4651 w 9953"/>
                <a:gd name="connsiteY573" fmla="*/ 7831 h 10000"/>
                <a:gd name="connsiteX574" fmla="*/ 4651 w 9953"/>
                <a:gd name="connsiteY574" fmla="*/ 7852 h 10000"/>
                <a:gd name="connsiteX575" fmla="*/ 4725 w 9953"/>
                <a:gd name="connsiteY575" fmla="*/ 7852 h 10000"/>
                <a:gd name="connsiteX576" fmla="*/ 4725 w 9953"/>
                <a:gd name="connsiteY576" fmla="*/ 7862 h 10000"/>
                <a:gd name="connsiteX577" fmla="*/ 4771 w 9953"/>
                <a:gd name="connsiteY577" fmla="*/ 7862 h 10000"/>
                <a:gd name="connsiteX578" fmla="*/ 4771 w 9953"/>
                <a:gd name="connsiteY578" fmla="*/ 7883 h 10000"/>
                <a:gd name="connsiteX579" fmla="*/ 4788 w 9953"/>
                <a:gd name="connsiteY579" fmla="*/ 7883 h 10000"/>
                <a:gd name="connsiteX580" fmla="*/ 4788 w 9953"/>
                <a:gd name="connsiteY580" fmla="*/ 7915 h 10000"/>
                <a:gd name="connsiteX581" fmla="*/ 4841 w 9953"/>
                <a:gd name="connsiteY581" fmla="*/ 7915 h 10000"/>
                <a:gd name="connsiteX582" fmla="*/ 4841 w 9953"/>
                <a:gd name="connsiteY582" fmla="*/ 7936 h 10000"/>
                <a:gd name="connsiteX583" fmla="*/ 4857 w 9953"/>
                <a:gd name="connsiteY583" fmla="*/ 7936 h 10000"/>
                <a:gd name="connsiteX584" fmla="*/ 4857 w 9953"/>
                <a:gd name="connsiteY584" fmla="*/ 7947 h 10000"/>
                <a:gd name="connsiteX585" fmla="*/ 4867 w 9953"/>
                <a:gd name="connsiteY585" fmla="*/ 7947 h 10000"/>
                <a:gd name="connsiteX586" fmla="*/ 4867 w 9953"/>
                <a:gd name="connsiteY586" fmla="*/ 7968 h 10000"/>
                <a:gd name="connsiteX587" fmla="*/ 4907 w 9953"/>
                <a:gd name="connsiteY587" fmla="*/ 7968 h 10000"/>
                <a:gd name="connsiteX588" fmla="*/ 4907 w 9953"/>
                <a:gd name="connsiteY588" fmla="*/ 8000 h 10000"/>
                <a:gd name="connsiteX589" fmla="*/ 4943 w 9953"/>
                <a:gd name="connsiteY589" fmla="*/ 8000 h 10000"/>
                <a:gd name="connsiteX590" fmla="*/ 4943 w 9953"/>
                <a:gd name="connsiteY590" fmla="*/ 8021 h 10000"/>
                <a:gd name="connsiteX591" fmla="*/ 4953 w 9953"/>
                <a:gd name="connsiteY591" fmla="*/ 8021 h 10000"/>
                <a:gd name="connsiteX592" fmla="*/ 4953 w 9953"/>
                <a:gd name="connsiteY592" fmla="*/ 8032 h 10000"/>
                <a:gd name="connsiteX593" fmla="*/ 4970 w 9953"/>
                <a:gd name="connsiteY593" fmla="*/ 8032 h 10000"/>
                <a:gd name="connsiteX594" fmla="*/ 4970 w 9953"/>
                <a:gd name="connsiteY594" fmla="*/ 8053 h 10000"/>
                <a:gd name="connsiteX595" fmla="*/ 4993 w 9953"/>
                <a:gd name="connsiteY595" fmla="*/ 8053 h 10000"/>
                <a:gd name="connsiteX596" fmla="*/ 4993 w 9953"/>
                <a:gd name="connsiteY596" fmla="*/ 8085 h 10000"/>
                <a:gd name="connsiteX597" fmla="*/ 5016 w 9953"/>
                <a:gd name="connsiteY597" fmla="*/ 8085 h 10000"/>
                <a:gd name="connsiteX598" fmla="*/ 5016 w 9953"/>
                <a:gd name="connsiteY598" fmla="*/ 8106 h 10000"/>
                <a:gd name="connsiteX599" fmla="*/ 5079 w 9953"/>
                <a:gd name="connsiteY599" fmla="*/ 8106 h 10000"/>
                <a:gd name="connsiteX600" fmla="*/ 5079 w 9953"/>
                <a:gd name="connsiteY600" fmla="*/ 8116 h 10000"/>
                <a:gd name="connsiteX601" fmla="*/ 5096 w 9953"/>
                <a:gd name="connsiteY601" fmla="*/ 8116 h 10000"/>
                <a:gd name="connsiteX602" fmla="*/ 5096 w 9953"/>
                <a:gd name="connsiteY602" fmla="*/ 8137 h 10000"/>
                <a:gd name="connsiteX603" fmla="*/ 5112 w 9953"/>
                <a:gd name="connsiteY603" fmla="*/ 8137 h 10000"/>
                <a:gd name="connsiteX604" fmla="*/ 5112 w 9953"/>
                <a:gd name="connsiteY604" fmla="*/ 8169 h 10000"/>
                <a:gd name="connsiteX605" fmla="*/ 5149 w 9953"/>
                <a:gd name="connsiteY605" fmla="*/ 8169 h 10000"/>
                <a:gd name="connsiteX606" fmla="*/ 5149 w 9953"/>
                <a:gd name="connsiteY606" fmla="*/ 8190 h 10000"/>
                <a:gd name="connsiteX607" fmla="*/ 5159 w 9953"/>
                <a:gd name="connsiteY607" fmla="*/ 8190 h 10000"/>
                <a:gd name="connsiteX608" fmla="*/ 5159 w 9953"/>
                <a:gd name="connsiteY608" fmla="*/ 8200 h 10000"/>
                <a:gd name="connsiteX609" fmla="*/ 5182 w 9953"/>
                <a:gd name="connsiteY609" fmla="*/ 8200 h 10000"/>
                <a:gd name="connsiteX610" fmla="*/ 5182 w 9953"/>
                <a:gd name="connsiteY610" fmla="*/ 8254 h 10000"/>
                <a:gd name="connsiteX611" fmla="*/ 5189 w 9953"/>
                <a:gd name="connsiteY611" fmla="*/ 8254 h 10000"/>
                <a:gd name="connsiteX612" fmla="*/ 5189 w 9953"/>
                <a:gd name="connsiteY612" fmla="*/ 8275 h 10000"/>
                <a:gd name="connsiteX613" fmla="*/ 5262 w 9953"/>
                <a:gd name="connsiteY613" fmla="*/ 8275 h 10000"/>
                <a:gd name="connsiteX614" fmla="*/ 5262 w 9953"/>
                <a:gd name="connsiteY614" fmla="*/ 8286 h 10000"/>
                <a:gd name="connsiteX615" fmla="*/ 5278 w 9953"/>
                <a:gd name="connsiteY615" fmla="*/ 8286 h 10000"/>
                <a:gd name="connsiteX616" fmla="*/ 5278 w 9953"/>
                <a:gd name="connsiteY616" fmla="*/ 8307 h 10000"/>
                <a:gd name="connsiteX617" fmla="*/ 5318 w 9953"/>
                <a:gd name="connsiteY617" fmla="*/ 8307 h 10000"/>
                <a:gd name="connsiteX618" fmla="*/ 5318 w 9953"/>
                <a:gd name="connsiteY618" fmla="*/ 8338 h 10000"/>
                <a:gd name="connsiteX619" fmla="*/ 5349 w 9953"/>
                <a:gd name="connsiteY619" fmla="*/ 8338 h 10000"/>
                <a:gd name="connsiteX620" fmla="*/ 5349 w 9953"/>
                <a:gd name="connsiteY620" fmla="*/ 8360 h 10000"/>
                <a:gd name="connsiteX621" fmla="*/ 5359 w 9953"/>
                <a:gd name="connsiteY621" fmla="*/ 8360 h 10000"/>
                <a:gd name="connsiteX622" fmla="*/ 5359 w 9953"/>
                <a:gd name="connsiteY622" fmla="*/ 8381 h 10000"/>
                <a:gd name="connsiteX623" fmla="*/ 5388 w 9953"/>
                <a:gd name="connsiteY623" fmla="*/ 8381 h 10000"/>
                <a:gd name="connsiteX624" fmla="*/ 5388 w 9953"/>
                <a:gd name="connsiteY624" fmla="*/ 8391 h 10000"/>
                <a:gd name="connsiteX625" fmla="*/ 5497 w 9953"/>
                <a:gd name="connsiteY625" fmla="*/ 8391 h 10000"/>
                <a:gd name="connsiteX626" fmla="*/ 5497 w 9953"/>
                <a:gd name="connsiteY626" fmla="*/ 8423 h 10000"/>
                <a:gd name="connsiteX627" fmla="*/ 5524 w 9953"/>
                <a:gd name="connsiteY627" fmla="*/ 8423 h 10000"/>
                <a:gd name="connsiteX628" fmla="*/ 5524 w 9953"/>
                <a:gd name="connsiteY628" fmla="*/ 8466 h 10000"/>
                <a:gd name="connsiteX629" fmla="*/ 5547 w 9953"/>
                <a:gd name="connsiteY629" fmla="*/ 8466 h 10000"/>
                <a:gd name="connsiteX630" fmla="*/ 5547 w 9953"/>
                <a:gd name="connsiteY630" fmla="*/ 8498 h 10000"/>
                <a:gd name="connsiteX631" fmla="*/ 5588 w 9953"/>
                <a:gd name="connsiteY631" fmla="*/ 8498 h 10000"/>
                <a:gd name="connsiteX632" fmla="*/ 5588 w 9953"/>
                <a:gd name="connsiteY632" fmla="*/ 8529 h 10000"/>
                <a:gd name="connsiteX633" fmla="*/ 5697 w 9953"/>
                <a:gd name="connsiteY633" fmla="*/ 8529 h 10000"/>
                <a:gd name="connsiteX634" fmla="*/ 5697 w 9953"/>
                <a:gd name="connsiteY634" fmla="*/ 8550 h 10000"/>
                <a:gd name="connsiteX635" fmla="*/ 5885 w 9953"/>
                <a:gd name="connsiteY635" fmla="*/ 8550 h 10000"/>
                <a:gd name="connsiteX636" fmla="*/ 5885 w 9953"/>
                <a:gd name="connsiteY636" fmla="*/ 8582 h 10000"/>
                <a:gd name="connsiteX637" fmla="*/ 5913 w 9953"/>
                <a:gd name="connsiteY637" fmla="*/ 8582 h 10000"/>
                <a:gd name="connsiteX638" fmla="*/ 5913 w 9953"/>
                <a:gd name="connsiteY638" fmla="*/ 8592 h 10000"/>
                <a:gd name="connsiteX639" fmla="*/ 5976 w 9953"/>
                <a:gd name="connsiteY639" fmla="*/ 8592 h 10000"/>
                <a:gd name="connsiteX640" fmla="*/ 5976 w 9953"/>
                <a:gd name="connsiteY640" fmla="*/ 8613 h 10000"/>
                <a:gd name="connsiteX641" fmla="*/ 5983 w 9953"/>
                <a:gd name="connsiteY641" fmla="*/ 8613 h 10000"/>
                <a:gd name="connsiteX642" fmla="*/ 5983 w 9953"/>
                <a:gd name="connsiteY642" fmla="*/ 8635 h 10000"/>
                <a:gd name="connsiteX643" fmla="*/ 6006 w 9953"/>
                <a:gd name="connsiteY643" fmla="*/ 8635 h 10000"/>
                <a:gd name="connsiteX644" fmla="*/ 6006 w 9953"/>
                <a:gd name="connsiteY644" fmla="*/ 8666 h 10000"/>
                <a:gd name="connsiteX645" fmla="*/ 6069 w 9953"/>
                <a:gd name="connsiteY645" fmla="*/ 8666 h 10000"/>
                <a:gd name="connsiteX646" fmla="*/ 6069 w 9953"/>
                <a:gd name="connsiteY646" fmla="*/ 8699 h 10000"/>
                <a:gd name="connsiteX647" fmla="*/ 6148 w 9953"/>
                <a:gd name="connsiteY647" fmla="*/ 8699 h 10000"/>
                <a:gd name="connsiteX648" fmla="*/ 6148 w 9953"/>
                <a:gd name="connsiteY648" fmla="*/ 8730 h 10000"/>
                <a:gd name="connsiteX649" fmla="*/ 6195 w 9953"/>
                <a:gd name="connsiteY649" fmla="*/ 8730 h 10000"/>
                <a:gd name="connsiteX650" fmla="*/ 6195 w 9953"/>
                <a:gd name="connsiteY650" fmla="*/ 8730 h 10000"/>
                <a:gd name="connsiteX651" fmla="*/ 6268 w 9953"/>
                <a:gd name="connsiteY651" fmla="*/ 8730 h 10000"/>
                <a:gd name="connsiteX652" fmla="*/ 6284 w 9953"/>
                <a:gd name="connsiteY652" fmla="*/ 8730 h 10000"/>
                <a:gd name="connsiteX653" fmla="*/ 6284 w 9953"/>
                <a:gd name="connsiteY653" fmla="*/ 8751 h 10000"/>
                <a:gd name="connsiteX654" fmla="*/ 6291 w 9953"/>
                <a:gd name="connsiteY654" fmla="*/ 8751 h 10000"/>
                <a:gd name="connsiteX655" fmla="*/ 6291 w 9953"/>
                <a:gd name="connsiteY655" fmla="*/ 8773 h 10000"/>
                <a:gd name="connsiteX656" fmla="*/ 6301 w 9953"/>
                <a:gd name="connsiteY656" fmla="*/ 8773 h 10000"/>
                <a:gd name="connsiteX657" fmla="*/ 6301 w 9953"/>
                <a:gd name="connsiteY657" fmla="*/ 8773 h 10000"/>
                <a:gd name="connsiteX658" fmla="*/ 6347 w 9953"/>
                <a:gd name="connsiteY658" fmla="*/ 8773 h 10000"/>
                <a:gd name="connsiteX659" fmla="*/ 6354 w 9953"/>
                <a:gd name="connsiteY659" fmla="*/ 8773 h 10000"/>
                <a:gd name="connsiteX660" fmla="*/ 6354 w 9953"/>
                <a:gd name="connsiteY660" fmla="*/ 8783 h 10000"/>
                <a:gd name="connsiteX661" fmla="*/ 6371 w 9953"/>
                <a:gd name="connsiteY661" fmla="*/ 8783 h 10000"/>
                <a:gd name="connsiteX662" fmla="*/ 6371 w 9953"/>
                <a:gd name="connsiteY662" fmla="*/ 8815 h 10000"/>
                <a:gd name="connsiteX663" fmla="*/ 6377 w 9953"/>
                <a:gd name="connsiteY663" fmla="*/ 8815 h 10000"/>
                <a:gd name="connsiteX664" fmla="*/ 6377 w 9953"/>
                <a:gd name="connsiteY664" fmla="*/ 8815 h 10000"/>
                <a:gd name="connsiteX665" fmla="*/ 6512 w 9953"/>
                <a:gd name="connsiteY665" fmla="*/ 8815 h 10000"/>
                <a:gd name="connsiteX666" fmla="*/ 6529 w 9953"/>
                <a:gd name="connsiteY666" fmla="*/ 8815 h 10000"/>
                <a:gd name="connsiteX667" fmla="*/ 6529 w 9953"/>
                <a:gd name="connsiteY667" fmla="*/ 8836 h 10000"/>
                <a:gd name="connsiteX668" fmla="*/ 6543 w 9953"/>
                <a:gd name="connsiteY668" fmla="*/ 8836 h 10000"/>
                <a:gd name="connsiteX669" fmla="*/ 6543 w 9953"/>
                <a:gd name="connsiteY669" fmla="*/ 8857 h 10000"/>
                <a:gd name="connsiteX670" fmla="*/ 6553 w 9953"/>
                <a:gd name="connsiteY670" fmla="*/ 8857 h 10000"/>
                <a:gd name="connsiteX671" fmla="*/ 6553 w 9953"/>
                <a:gd name="connsiteY671" fmla="*/ 8857 h 10000"/>
                <a:gd name="connsiteX672" fmla="*/ 6753 w 9953"/>
                <a:gd name="connsiteY672" fmla="*/ 8857 h 10000"/>
                <a:gd name="connsiteX673" fmla="*/ 6760 w 9953"/>
                <a:gd name="connsiteY673" fmla="*/ 8857 h 10000"/>
                <a:gd name="connsiteX674" fmla="*/ 6760 w 9953"/>
                <a:gd name="connsiteY674" fmla="*/ 8920 h 10000"/>
                <a:gd name="connsiteX675" fmla="*/ 6816 w 9953"/>
                <a:gd name="connsiteY675" fmla="*/ 8920 h 10000"/>
                <a:gd name="connsiteX676" fmla="*/ 6816 w 9953"/>
                <a:gd name="connsiteY676" fmla="*/ 8974 h 10000"/>
                <a:gd name="connsiteX677" fmla="*/ 6823 w 9953"/>
                <a:gd name="connsiteY677" fmla="*/ 8974 h 10000"/>
                <a:gd name="connsiteX678" fmla="*/ 6823 w 9953"/>
                <a:gd name="connsiteY678" fmla="*/ 8974 h 10000"/>
                <a:gd name="connsiteX679" fmla="*/ 7051 w 9953"/>
                <a:gd name="connsiteY679" fmla="*/ 8974 h 10000"/>
                <a:gd name="connsiteX680" fmla="*/ 7061 w 9953"/>
                <a:gd name="connsiteY680" fmla="*/ 8974 h 10000"/>
                <a:gd name="connsiteX681" fmla="*/ 7061 w 9953"/>
                <a:gd name="connsiteY681" fmla="*/ 9005 h 10000"/>
                <a:gd name="connsiteX682" fmla="*/ 7067 w 9953"/>
                <a:gd name="connsiteY682" fmla="*/ 9005 h 10000"/>
                <a:gd name="connsiteX683" fmla="*/ 7067 w 9953"/>
                <a:gd name="connsiteY683" fmla="*/ 9005 h 10000"/>
                <a:gd name="connsiteX684" fmla="*/ 7218 w 9953"/>
                <a:gd name="connsiteY684" fmla="*/ 9005 h 10000"/>
                <a:gd name="connsiteX685" fmla="*/ 7257 w 9953"/>
                <a:gd name="connsiteY685" fmla="*/ 9005 h 10000"/>
                <a:gd name="connsiteX686" fmla="*/ 7257 w 9953"/>
                <a:gd name="connsiteY686" fmla="*/ 9037 h 10000"/>
                <a:gd name="connsiteX687" fmla="*/ 7384 w 9953"/>
                <a:gd name="connsiteY687" fmla="*/ 9037 h 10000"/>
                <a:gd name="connsiteX688" fmla="*/ 7384 w 9953"/>
                <a:gd name="connsiteY688" fmla="*/ 9079 h 10000"/>
                <a:gd name="connsiteX689" fmla="*/ 7552 w 9953"/>
                <a:gd name="connsiteY689" fmla="*/ 9079 h 10000"/>
                <a:gd name="connsiteX690" fmla="*/ 7552 w 9953"/>
                <a:gd name="connsiteY690" fmla="*/ 9111 h 10000"/>
                <a:gd name="connsiteX691" fmla="*/ 7645 w 9953"/>
                <a:gd name="connsiteY691" fmla="*/ 9111 h 10000"/>
                <a:gd name="connsiteX692" fmla="*/ 7645 w 9953"/>
                <a:gd name="connsiteY692" fmla="*/ 9142 h 10000"/>
                <a:gd name="connsiteX693" fmla="*/ 7669 w 9953"/>
                <a:gd name="connsiteY693" fmla="*/ 9142 h 10000"/>
                <a:gd name="connsiteX694" fmla="*/ 7669 w 9953"/>
                <a:gd name="connsiteY694" fmla="*/ 9175 h 10000"/>
                <a:gd name="connsiteX695" fmla="*/ 7696 w 9953"/>
                <a:gd name="connsiteY695" fmla="*/ 9175 h 10000"/>
                <a:gd name="connsiteX696" fmla="*/ 7696 w 9953"/>
                <a:gd name="connsiteY696" fmla="*/ 9207 h 10000"/>
                <a:gd name="connsiteX697" fmla="*/ 7759 w 9953"/>
                <a:gd name="connsiteY697" fmla="*/ 9207 h 10000"/>
                <a:gd name="connsiteX698" fmla="*/ 7759 w 9953"/>
                <a:gd name="connsiteY698" fmla="*/ 9249 h 10000"/>
                <a:gd name="connsiteX699" fmla="*/ 7862 w 9953"/>
                <a:gd name="connsiteY699" fmla="*/ 9249 h 10000"/>
                <a:gd name="connsiteX700" fmla="*/ 7862 w 9953"/>
                <a:gd name="connsiteY700" fmla="*/ 9280 h 10000"/>
                <a:gd name="connsiteX701" fmla="*/ 7892 w 9953"/>
                <a:gd name="connsiteY701" fmla="*/ 9280 h 10000"/>
                <a:gd name="connsiteX702" fmla="*/ 7892 w 9953"/>
                <a:gd name="connsiteY702" fmla="*/ 9312 h 10000"/>
                <a:gd name="connsiteX703" fmla="*/ 8004 w 9953"/>
                <a:gd name="connsiteY703" fmla="*/ 9312 h 10000"/>
                <a:gd name="connsiteX704" fmla="*/ 8004 w 9953"/>
                <a:gd name="connsiteY704" fmla="*/ 9386 h 10000"/>
                <a:gd name="connsiteX705" fmla="*/ 8080 w 9953"/>
                <a:gd name="connsiteY705" fmla="*/ 9386 h 10000"/>
                <a:gd name="connsiteX706" fmla="*/ 8080 w 9953"/>
                <a:gd name="connsiteY706" fmla="*/ 9418 h 10000"/>
                <a:gd name="connsiteX707" fmla="*/ 8176 w 9953"/>
                <a:gd name="connsiteY707" fmla="*/ 9418 h 10000"/>
                <a:gd name="connsiteX708" fmla="*/ 8176 w 9953"/>
                <a:gd name="connsiteY708" fmla="*/ 9450 h 10000"/>
                <a:gd name="connsiteX709" fmla="*/ 8183 w 9953"/>
                <a:gd name="connsiteY709" fmla="*/ 9450 h 10000"/>
                <a:gd name="connsiteX710" fmla="*/ 8183 w 9953"/>
                <a:gd name="connsiteY710" fmla="*/ 9482 h 10000"/>
                <a:gd name="connsiteX711" fmla="*/ 8199 w 9953"/>
                <a:gd name="connsiteY711" fmla="*/ 9482 h 10000"/>
                <a:gd name="connsiteX712" fmla="*/ 8199 w 9953"/>
                <a:gd name="connsiteY712" fmla="*/ 9513 h 10000"/>
                <a:gd name="connsiteX713" fmla="*/ 8240 w 9953"/>
                <a:gd name="connsiteY713" fmla="*/ 9513 h 10000"/>
                <a:gd name="connsiteX714" fmla="*/ 8240 w 9953"/>
                <a:gd name="connsiteY714" fmla="*/ 9555 h 10000"/>
                <a:gd name="connsiteX715" fmla="*/ 8326 w 9953"/>
                <a:gd name="connsiteY715" fmla="*/ 9555 h 10000"/>
                <a:gd name="connsiteX716" fmla="*/ 8326 w 9953"/>
                <a:gd name="connsiteY716" fmla="*/ 9587 h 10000"/>
                <a:gd name="connsiteX717" fmla="*/ 8519 w 9953"/>
                <a:gd name="connsiteY717" fmla="*/ 9587 h 10000"/>
                <a:gd name="connsiteX718" fmla="*/ 8519 w 9953"/>
                <a:gd name="connsiteY718" fmla="*/ 9619 h 10000"/>
                <a:gd name="connsiteX719" fmla="*/ 8645 w 9953"/>
                <a:gd name="connsiteY719" fmla="*/ 9619 h 10000"/>
                <a:gd name="connsiteX720" fmla="*/ 8645 w 9953"/>
                <a:gd name="connsiteY720" fmla="*/ 9651 h 10000"/>
                <a:gd name="connsiteX721" fmla="*/ 8960 w 9953"/>
                <a:gd name="connsiteY721" fmla="*/ 9651 h 10000"/>
                <a:gd name="connsiteX722" fmla="*/ 8960 w 9953"/>
                <a:gd name="connsiteY722" fmla="*/ 9693 h 10000"/>
                <a:gd name="connsiteX723" fmla="*/ 8983 w 9953"/>
                <a:gd name="connsiteY723" fmla="*/ 9693 h 10000"/>
                <a:gd name="connsiteX724" fmla="*/ 8983 w 9953"/>
                <a:gd name="connsiteY724" fmla="*/ 9725 h 10000"/>
                <a:gd name="connsiteX725" fmla="*/ 9230 w 9953"/>
                <a:gd name="connsiteY725" fmla="*/ 9725 h 10000"/>
                <a:gd name="connsiteX726" fmla="*/ 9230 w 9953"/>
                <a:gd name="connsiteY726" fmla="*/ 9756 h 10000"/>
                <a:gd name="connsiteX727" fmla="*/ 9263 w 9953"/>
                <a:gd name="connsiteY727" fmla="*/ 9756 h 10000"/>
                <a:gd name="connsiteX728" fmla="*/ 9263 w 9953"/>
                <a:gd name="connsiteY728" fmla="*/ 9841 h 10000"/>
                <a:gd name="connsiteX729" fmla="*/ 9332 w 9953"/>
                <a:gd name="connsiteY729" fmla="*/ 9841 h 10000"/>
                <a:gd name="connsiteX730" fmla="*/ 9332 w 9953"/>
                <a:gd name="connsiteY730" fmla="*/ 9872 h 10000"/>
                <a:gd name="connsiteX731" fmla="*/ 9365 w 9953"/>
                <a:gd name="connsiteY731" fmla="*/ 9872 h 10000"/>
                <a:gd name="connsiteX732" fmla="*/ 9365 w 9953"/>
                <a:gd name="connsiteY732" fmla="*/ 9916 h 10000"/>
                <a:gd name="connsiteX733" fmla="*/ 9372 w 9953"/>
                <a:gd name="connsiteY733" fmla="*/ 9916 h 10000"/>
                <a:gd name="connsiteX734" fmla="*/ 9372 w 9953"/>
                <a:gd name="connsiteY734" fmla="*/ 9916 h 10000"/>
                <a:gd name="connsiteX735" fmla="*/ 9738 w 9953"/>
                <a:gd name="connsiteY735" fmla="*/ 9916 h 10000"/>
                <a:gd name="connsiteX736" fmla="*/ 9754 w 9953"/>
                <a:gd name="connsiteY736" fmla="*/ 9916 h 10000"/>
                <a:gd name="connsiteX737" fmla="*/ 9754 w 9953"/>
                <a:gd name="connsiteY737" fmla="*/ 9947 h 10000"/>
                <a:gd name="connsiteX738" fmla="*/ 9761 w 9953"/>
                <a:gd name="connsiteY738" fmla="*/ 9947 h 10000"/>
                <a:gd name="connsiteX739" fmla="*/ 9761 w 9953"/>
                <a:gd name="connsiteY739" fmla="*/ 9947 h 10000"/>
                <a:gd name="connsiteX740" fmla="*/ 9936 w 9953"/>
                <a:gd name="connsiteY740" fmla="*/ 9947 h 10000"/>
                <a:gd name="connsiteX741" fmla="*/ 9953 w 9953"/>
                <a:gd name="connsiteY741" fmla="*/ 9947 h 10000"/>
                <a:gd name="connsiteX742" fmla="*/ 9953 w 9953"/>
                <a:gd name="connsiteY742" fmla="*/ 10000 h 10000"/>
                <a:gd name="connsiteX0" fmla="*/ 0 w 10000"/>
                <a:gd name="connsiteY0" fmla="*/ 0 h 10000"/>
                <a:gd name="connsiteX1" fmla="*/ 89 w 10000"/>
                <a:gd name="connsiteY1" fmla="*/ 0 h 10000"/>
                <a:gd name="connsiteX2" fmla="*/ 89 w 10000"/>
                <a:gd name="connsiteY2" fmla="*/ 21 h 10000"/>
                <a:gd name="connsiteX3" fmla="*/ 103 w 10000"/>
                <a:gd name="connsiteY3" fmla="*/ 21 h 10000"/>
                <a:gd name="connsiteX4" fmla="*/ 103 w 10000"/>
                <a:gd name="connsiteY4" fmla="*/ 74 h 10000"/>
                <a:gd name="connsiteX5" fmla="*/ 113 w 10000"/>
                <a:gd name="connsiteY5" fmla="*/ 74 h 10000"/>
                <a:gd name="connsiteX6" fmla="*/ 113 w 10000"/>
                <a:gd name="connsiteY6" fmla="*/ 84 h 10000"/>
                <a:gd name="connsiteX7" fmla="*/ 120 w 10000"/>
                <a:gd name="connsiteY7" fmla="*/ 84 h 10000"/>
                <a:gd name="connsiteX8" fmla="*/ 120 w 10000"/>
                <a:gd name="connsiteY8" fmla="*/ 105 h 10000"/>
                <a:gd name="connsiteX9" fmla="*/ 130 w 10000"/>
                <a:gd name="connsiteY9" fmla="*/ 105 h 10000"/>
                <a:gd name="connsiteX10" fmla="*/ 130 w 10000"/>
                <a:gd name="connsiteY10" fmla="*/ 127 h 10000"/>
                <a:gd name="connsiteX11" fmla="*/ 144 w 10000"/>
                <a:gd name="connsiteY11" fmla="*/ 127 h 10000"/>
                <a:gd name="connsiteX12" fmla="*/ 144 w 10000"/>
                <a:gd name="connsiteY12" fmla="*/ 138 h 10000"/>
                <a:gd name="connsiteX13" fmla="*/ 154 w 10000"/>
                <a:gd name="connsiteY13" fmla="*/ 138 h 10000"/>
                <a:gd name="connsiteX14" fmla="*/ 154 w 10000"/>
                <a:gd name="connsiteY14" fmla="*/ 159 h 10000"/>
                <a:gd name="connsiteX15" fmla="*/ 160 w 10000"/>
                <a:gd name="connsiteY15" fmla="*/ 159 h 10000"/>
                <a:gd name="connsiteX16" fmla="*/ 160 w 10000"/>
                <a:gd name="connsiteY16" fmla="*/ 191 h 10000"/>
                <a:gd name="connsiteX17" fmla="*/ 167 w 10000"/>
                <a:gd name="connsiteY17" fmla="*/ 191 h 10000"/>
                <a:gd name="connsiteX18" fmla="*/ 167 w 10000"/>
                <a:gd name="connsiteY18" fmla="*/ 212 h 10000"/>
                <a:gd name="connsiteX19" fmla="*/ 183 w 10000"/>
                <a:gd name="connsiteY19" fmla="*/ 212 h 10000"/>
                <a:gd name="connsiteX20" fmla="*/ 183 w 10000"/>
                <a:gd name="connsiteY20" fmla="*/ 222 h 10000"/>
                <a:gd name="connsiteX21" fmla="*/ 216 w 10000"/>
                <a:gd name="connsiteY21" fmla="*/ 222 h 10000"/>
                <a:gd name="connsiteX22" fmla="*/ 216 w 10000"/>
                <a:gd name="connsiteY22" fmla="*/ 243 h 10000"/>
                <a:gd name="connsiteX23" fmla="*/ 240 w 10000"/>
                <a:gd name="connsiteY23" fmla="*/ 243 h 10000"/>
                <a:gd name="connsiteX24" fmla="*/ 240 w 10000"/>
                <a:gd name="connsiteY24" fmla="*/ 264 h 10000"/>
                <a:gd name="connsiteX25" fmla="*/ 246 w 10000"/>
                <a:gd name="connsiteY25" fmla="*/ 264 h 10000"/>
                <a:gd name="connsiteX26" fmla="*/ 246 w 10000"/>
                <a:gd name="connsiteY26" fmla="*/ 275 h 10000"/>
                <a:gd name="connsiteX27" fmla="*/ 256 w 10000"/>
                <a:gd name="connsiteY27" fmla="*/ 275 h 10000"/>
                <a:gd name="connsiteX28" fmla="*/ 256 w 10000"/>
                <a:gd name="connsiteY28" fmla="*/ 307 h 10000"/>
                <a:gd name="connsiteX29" fmla="*/ 279 w 10000"/>
                <a:gd name="connsiteY29" fmla="*/ 307 h 10000"/>
                <a:gd name="connsiteX30" fmla="*/ 279 w 10000"/>
                <a:gd name="connsiteY30" fmla="*/ 328 h 10000"/>
                <a:gd name="connsiteX31" fmla="*/ 296 w 10000"/>
                <a:gd name="connsiteY31" fmla="*/ 328 h 10000"/>
                <a:gd name="connsiteX32" fmla="*/ 296 w 10000"/>
                <a:gd name="connsiteY32" fmla="*/ 349 h 10000"/>
                <a:gd name="connsiteX33" fmla="*/ 309 w 10000"/>
                <a:gd name="connsiteY33" fmla="*/ 349 h 10000"/>
                <a:gd name="connsiteX34" fmla="*/ 309 w 10000"/>
                <a:gd name="connsiteY34" fmla="*/ 360 h 10000"/>
                <a:gd name="connsiteX35" fmla="*/ 320 w 10000"/>
                <a:gd name="connsiteY35" fmla="*/ 360 h 10000"/>
                <a:gd name="connsiteX36" fmla="*/ 320 w 10000"/>
                <a:gd name="connsiteY36" fmla="*/ 381 h 10000"/>
                <a:gd name="connsiteX37" fmla="*/ 344 w 10000"/>
                <a:gd name="connsiteY37" fmla="*/ 381 h 10000"/>
                <a:gd name="connsiteX38" fmla="*/ 344 w 10000"/>
                <a:gd name="connsiteY38" fmla="*/ 413 h 10000"/>
                <a:gd name="connsiteX39" fmla="*/ 367 w 10000"/>
                <a:gd name="connsiteY39" fmla="*/ 413 h 10000"/>
                <a:gd name="connsiteX40" fmla="*/ 367 w 10000"/>
                <a:gd name="connsiteY40" fmla="*/ 445 h 10000"/>
                <a:gd name="connsiteX41" fmla="*/ 377 w 10000"/>
                <a:gd name="connsiteY41" fmla="*/ 445 h 10000"/>
                <a:gd name="connsiteX42" fmla="*/ 377 w 10000"/>
                <a:gd name="connsiteY42" fmla="*/ 487 h 10000"/>
                <a:gd name="connsiteX43" fmla="*/ 390 w 10000"/>
                <a:gd name="connsiteY43" fmla="*/ 487 h 10000"/>
                <a:gd name="connsiteX44" fmla="*/ 390 w 10000"/>
                <a:gd name="connsiteY44" fmla="*/ 497 h 10000"/>
                <a:gd name="connsiteX45" fmla="*/ 413 w 10000"/>
                <a:gd name="connsiteY45" fmla="*/ 497 h 10000"/>
                <a:gd name="connsiteX46" fmla="*/ 413 w 10000"/>
                <a:gd name="connsiteY46" fmla="*/ 518 h 10000"/>
                <a:gd name="connsiteX47" fmla="*/ 431 w 10000"/>
                <a:gd name="connsiteY47" fmla="*/ 518 h 10000"/>
                <a:gd name="connsiteX48" fmla="*/ 431 w 10000"/>
                <a:gd name="connsiteY48" fmla="*/ 582 h 10000"/>
                <a:gd name="connsiteX49" fmla="*/ 440 w 10000"/>
                <a:gd name="connsiteY49" fmla="*/ 582 h 10000"/>
                <a:gd name="connsiteX50" fmla="*/ 440 w 10000"/>
                <a:gd name="connsiteY50" fmla="*/ 604 h 10000"/>
                <a:gd name="connsiteX51" fmla="*/ 463 w 10000"/>
                <a:gd name="connsiteY51" fmla="*/ 604 h 10000"/>
                <a:gd name="connsiteX52" fmla="*/ 463 w 10000"/>
                <a:gd name="connsiteY52" fmla="*/ 614 h 10000"/>
                <a:gd name="connsiteX53" fmla="*/ 486 w 10000"/>
                <a:gd name="connsiteY53" fmla="*/ 614 h 10000"/>
                <a:gd name="connsiteX54" fmla="*/ 486 w 10000"/>
                <a:gd name="connsiteY54" fmla="*/ 635 h 10000"/>
                <a:gd name="connsiteX55" fmla="*/ 503 w 10000"/>
                <a:gd name="connsiteY55" fmla="*/ 635 h 10000"/>
                <a:gd name="connsiteX56" fmla="*/ 503 w 10000"/>
                <a:gd name="connsiteY56" fmla="*/ 656 h 10000"/>
                <a:gd name="connsiteX57" fmla="*/ 510 w 10000"/>
                <a:gd name="connsiteY57" fmla="*/ 656 h 10000"/>
                <a:gd name="connsiteX58" fmla="*/ 510 w 10000"/>
                <a:gd name="connsiteY58" fmla="*/ 667 h 10000"/>
                <a:gd name="connsiteX59" fmla="*/ 551 w 10000"/>
                <a:gd name="connsiteY59" fmla="*/ 667 h 10000"/>
                <a:gd name="connsiteX60" fmla="*/ 551 w 10000"/>
                <a:gd name="connsiteY60" fmla="*/ 688 h 10000"/>
                <a:gd name="connsiteX61" fmla="*/ 558 w 10000"/>
                <a:gd name="connsiteY61" fmla="*/ 688 h 10000"/>
                <a:gd name="connsiteX62" fmla="*/ 558 w 10000"/>
                <a:gd name="connsiteY62" fmla="*/ 698 h 10000"/>
                <a:gd name="connsiteX63" fmla="*/ 568 w 10000"/>
                <a:gd name="connsiteY63" fmla="*/ 698 h 10000"/>
                <a:gd name="connsiteX64" fmla="*/ 568 w 10000"/>
                <a:gd name="connsiteY64" fmla="*/ 741 h 10000"/>
                <a:gd name="connsiteX65" fmla="*/ 584 w 10000"/>
                <a:gd name="connsiteY65" fmla="*/ 741 h 10000"/>
                <a:gd name="connsiteX66" fmla="*/ 584 w 10000"/>
                <a:gd name="connsiteY66" fmla="*/ 751 h 10000"/>
                <a:gd name="connsiteX67" fmla="*/ 608 w 10000"/>
                <a:gd name="connsiteY67" fmla="*/ 751 h 10000"/>
                <a:gd name="connsiteX68" fmla="*/ 608 w 10000"/>
                <a:gd name="connsiteY68" fmla="*/ 804 h 10000"/>
                <a:gd name="connsiteX69" fmla="*/ 615 w 10000"/>
                <a:gd name="connsiteY69" fmla="*/ 804 h 10000"/>
                <a:gd name="connsiteX70" fmla="*/ 615 w 10000"/>
                <a:gd name="connsiteY70" fmla="*/ 825 h 10000"/>
                <a:gd name="connsiteX71" fmla="*/ 621 w 10000"/>
                <a:gd name="connsiteY71" fmla="*/ 825 h 10000"/>
                <a:gd name="connsiteX72" fmla="*/ 621 w 10000"/>
                <a:gd name="connsiteY72" fmla="*/ 858 h 10000"/>
                <a:gd name="connsiteX73" fmla="*/ 631 w 10000"/>
                <a:gd name="connsiteY73" fmla="*/ 858 h 10000"/>
                <a:gd name="connsiteX74" fmla="*/ 631 w 10000"/>
                <a:gd name="connsiteY74" fmla="*/ 889 h 10000"/>
                <a:gd name="connsiteX75" fmla="*/ 638 w 10000"/>
                <a:gd name="connsiteY75" fmla="*/ 889 h 10000"/>
                <a:gd name="connsiteX76" fmla="*/ 638 w 10000"/>
                <a:gd name="connsiteY76" fmla="*/ 963 h 10000"/>
                <a:gd name="connsiteX77" fmla="*/ 647 w 10000"/>
                <a:gd name="connsiteY77" fmla="*/ 963 h 10000"/>
                <a:gd name="connsiteX78" fmla="*/ 647 w 10000"/>
                <a:gd name="connsiteY78" fmla="*/ 1026 h 10000"/>
                <a:gd name="connsiteX79" fmla="*/ 661 w 10000"/>
                <a:gd name="connsiteY79" fmla="*/ 1026 h 10000"/>
                <a:gd name="connsiteX80" fmla="*/ 661 w 10000"/>
                <a:gd name="connsiteY80" fmla="*/ 1080 h 10000"/>
                <a:gd name="connsiteX81" fmla="*/ 677 w 10000"/>
                <a:gd name="connsiteY81" fmla="*/ 1080 h 10000"/>
                <a:gd name="connsiteX82" fmla="*/ 677 w 10000"/>
                <a:gd name="connsiteY82" fmla="*/ 1101 h 10000"/>
                <a:gd name="connsiteX83" fmla="*/ 687 w 10000"/>
                <a:gd name="connsiteY83" fmla="*/ 1101 h 10000"/>
                <a:gd name="connsiteX84" fmla="*/ 687 w 10000"/>
                <a:gd name="connsiteY84" fmla="*/ 1133 h 10000"/>
                <a:gd name="connsiteX85" fmla="*/ 693 w 10000"/>
                <a:gd name="connsiteY85" fmla="*/ 1133 h 10000"/>
                <a:gd name="connsiteX86" fmla="*/ 693 w 10000"/>
                <a:gd name="connsiteY86" fmla="*/ 1143 h 10000"/>
                <a:gd name="connsiteX87" fmla="*/ 711 w 10000"/>
                <a:gd name="connsiteY87" fmla="*/ 1143 h 10000"/>
                <a:gd name="connsiteX88" fmla="*/ 711 w 10000"/>
                <a:gd name="connsiteY88" fmla="*/ 1164 h 10000"/>
                <a:gd name="connsiteX89" fmla="*/ 727 w 10000"/>
                <a:gd name="connsiteY89" fmla="*/ 1164 h 10000"/>
                <a:gd name="connsiteX90" fmla="*/ 727 w 10000"/>
                <a:gd name="connsiteY90" fmla="*/ 1227 h 10000"/>
                <a:gd name="connsiteX91" fmla="*/ 740 w 10000"/>
                <a:gd name="connsiteY91" fmla="*/ 1227 h 10000"/>
                <a:gd name="connsiteX92" fmla="*/ 740 w 10000"/>
                <a:gd name="connsiteY92" fmla="*/ 1269 h 10000"/>
                <a:gd name="connsiteX93" fmla="*/ 764 w 10000"/>
                <a:gd name="connsiteY93" fmla="*/ 1269 h 10000"/>
                <a:gd name="connsiteX94" fmla="*/ 764 w 10000"/>
                <a:gd name="connsiteY94" fmla="*/ 1301 h 10000"/>
                <a:gd name="connsiteX95" fmla="*/ 774 w 10000"/>
                <a:gd name="connsiteY95" fmla="*/ 1301 h 10000"/>
                <a:gd name="connsiteX96" fmla="*/ 774 w 10000"/>
                <a:gd name="connsiteY96" fmla="*/ 1334 h 10000"/>
                <a:gd name="connsiteX97" fmla="*/ 804 w 10000"/>
                <a:gd name="connsiteY97" fmla="*/ 1334 h 10000"/>
                <a:gd name="connsiteX98" fmla="*/ 804 w 10000"/>
                <a:gd name="connsiteY98" fmla="*/ 1365 h 10000"/>
                <a:gd name="connsiteX99" fmla="*/ 814 w 10000"/>
                <a:gd name="connsiteY99" fmla="*/ 1365 h 10000"/>
                <a:gd name="connsiteX100" fmla="*/ 814 w 10000"/>
                <a:gd name="connsiteY100" fmla="*/ 1407 h 10000"/>
                <a:gd name="connsiteX101" fmla="*/ 821 w 10000"/>
                <a:gd name="connsiteY101" fmla="*/ 1407 h 10000"/>
                <a:gd name="connsiteX102" fmla="*/ 821 w 10000"/>
                <a:gd name="connsiteY102" fmla="*/ 1439 h 10000"/>
                <a:gd name="connsiteX103" fmla="*/ 831 w 10000"/>
                <a:gd name="connsiteY103" fmla="*/ 1439 h 10000"/>
                <a:gd name="connsiteX104" fmla="*/ 831 w 10000"/>
                <a:gd name="connsiteY104" fmla="*/ 1471 h 10000"/>
                <a:gd name="connsiteX105" fmla="*/ 844 w 10000"/>
                <a:gd name="connsiteY105" fmla="*/ 1471 h 10000"/>
                <a:gd name="connsiteX106" fmla="*/ 844 w 10000"/>
                <a:gd name="connsiteY106" fmla="*/ 1492 h 10000"/>
                <a:gd name="connsiteX107" fmla="*/ 867 w 10000"/>
                <a:gd name="connsiteY107" fmla="*/ 1492 h 10000"/>
                <a:gd name="connsiteX108" fmla="*/ 867 w 10000"/>
                <a:gd name="connsiteY108" fmla="*/ 1556 h 10000"/>
                <a:gd name="connsiteX109" fmla="*/ 876 w 10000"/>
                <a:gd name="connsiteY109" fmla="*/ 1556 h 10000"/>
                <a:gd name="connsiteX110" fmla="*/ 876 w 10000"/>
                <a:gd name="connsiteY110" fmla="*/ 1577 h 10000"/>
                <a:gd name="connsiteX111" fmla="*/ 883 w 10000"/>
                <a:gd name="connsiteY111" fmla="*/ 1577 h 10000"/>
                <a:gd name="connsiteX112" fmla="*/ 883 w 10000"/>
                <a:gd name="connsiteY112" fmla="*/ 1619 h 10000"/>
                <a:gd name="connsiteX113" fmla="*/ 894 w 10000"/>
                <a:gd name="connsiteY113" fmla="*/ 1619 h 10000"/>
                <a:gd name="connsiteX114" fmla="*/ 894 w 10000"/>
                <a:gd name="connsiteY114" fmla="*/ 1640 h 10000"/>
                <a:gd name="connsiteX115" fmla="*/ 917 w 10000"/>
                <a:gd name="connsiteY115" fmla="*/ 1640 h 10000"/>
                <a:gd name="connsiteX116" fmla="*/ 917 w 10000"/>
                <a:gd name="connsiteY116" fmla="*/ 1693 h 10000"/>
                <a:gd name="connsiteX117" fmla="*/ 923 w 10000"/>
                <a:gd name="connsiteY117" fmla="*/ 1693 h 10000"/>
                <a:gd name="connsiteX118" fmla="*/ 923 w 10000"/>
                <a:gd name="connsiteY118" fmla="*/ 1725 h 10000"/>
                <a:gd name="connsiteX119" fmla="*/ 947 w 10000"/>
                <a:gd name="connsiteY119" fmla="*/ 1725 h 10000"/>
                <a:gd name="connsiteX120" fmla="*/ 947 w 10000"/>
                <a:gd name="connsiteY120" fmla="*/ 1746 h 10000"/>
                <a:gd name="connsiteX121" fmla="*/ 958 w 10000"/>
                <a:gd name="connsiteY121" fmla="*/ 1746 h 10000"/>
                <a:gd name="connsiteX122" fmla="*/ 958 w 10000"/>
                <a:gd name="connsiteY122" fmla="*/ 1777 h 10000"/>
                <a:gd name="connsiteX123" fmla="*/ 965 w 10000"/>
                <a:gd name="connsiteY123" fmla="*/ 1777 h 10000"/>
                <a:gd name="connsiteX124" fmla="*/ 965 w 10000"/>
                <a:gd name="connsiteY124" fmla="*/ 1799 h 10000"/>
                <a:gd name="connsiteX125" fmla="*/ 982 w 10000"/>
                <a:gd name="connsiteY125" fmla="*/ 1799 h 10000"/>
                <a:gd name="connsiteX126" fmla="*/ 982 w 10000"/>
                <a:gd name="connsiteY126" fmla="*/ 1831 h 10000"/>
                <a:gd name="connsiteX127" fmla="*/ 1005 w 10000"/>
                <a:gd name="connsiteY127" fmla="*/ 1831 h 10000"/>
                <a:gd name="connsiteX128" fmla="*/ 1005 w 10000"/>
                <a:gd name="connsiteY128" fmla="*/ 1863 h 10000"/>
                <a:gd name="connsiteX129" fmla="*/ 1011 w 10000"/>
                <a:gd name="connsiteY129" fmla="*/ 1863 h 10000"/>
                <a:gd name="connsiteX130" fmla="*/ 1011 w 10000"/>
                <a:gd name="connsiteY130" fmla="*/ 1884 h 10000"/>
                <a:gd name="connsiteX131" fmla="*/ 1021 w 10000"/>
                <a:gd name="connsiteY131" fmla="*/ 1884 h 10000"/>
                <a:gd name="connsiteX132" fmla="*/ 1021 w 10000"/>
                <a:gd name="connsiteY132" fmla="*/ 1915 h 10000"/>
                <a:gd name="connsiteX133" fmla="*/ 1028 w 10000"/>
                <a:gd name="connsiteY133" fmla="*/ 1915 h 10000"/>
                <a:gd name="connsiteX134" fmla="*/ 1028 w 10000"/>
                <a:gd name="connsiteY134" fmla="*/ 1926 h 10000"/>
                <a:gd name="connsiteX135" fmla="*/ 1044 w 10000"/>
                <a:gd name="connsiteY135" fmla="*/ 1926 h 10000"/>
                <a:gd name="connsiteX136" fmla="*/ 1044 w 10000"/>
                <a:gd name="connsiteY136" fmla="*/ 1947 h 10000"/>
                <a:gd name="connsiteX137" fmla="*/ 1051 w 10000"/>
                <a:gd name="connsiteY137" fmla="*/ 1947 h 10000"/>
                <a:gd name="connsiteX138" fmla="*/ 1051 w 10000"/>
                <a:gd name="connsiteY138" fmla="*/ 1968 h 10000"/>
                <a:gd name="connsiteX139" fmla="*/ 1085 w 10000"/>
                <a:gd name="connsiteY139" fmla="*/ 1968 h 10000"/>
                <a:gd name="connsiteX140" fmla="*/ 1085 w 10000"/>
                <a:gd name="connsiteY140" fmla="*/ 2000 h 10000"/>
                <a:gd name="connsiteX141" fmla="*/ 1091 w 10000"/>
                <a:gd name="connsiteY141" fmla="*/ 2000 h 10000"/>
                <a:gd name="connsiteX142" fmla="*/ 1091 w 10000"/>
                <a:gd name="connsiteY142" fmla="*/ 2032 h 10000"/>
                <a:gd name="connsiteX143" fmla="*/ 1101 w 10000"/>
                <a:gd name="connsiteY143" fmla="*/ 2032 h 10000"/>
                <a:gd name="connsiteX144" fmla="*/ 1101 w 10000"/>
                <a:gd name="connsiteY144" fmla="*/ 2053 h 10000"/>
                <a:gd name="connsiteX145" fmla="*/ 1114 w 10000"/>
                <a:gd name="connsiteY145" fmla="*/ 2053 h 10000"/>
                <a:gd name="connsiteX146" fmla="*/ 1114 w 10000"/>
                <a:gd name="connsiteY146" fmla="*/ 2106 h 10000"/>
                <a:gd name="connsiteX147" fmla="*/ 1124 w 10000"/>
                <a:gd name="connsiteY147" fmla="*/ 2106 h 10000"/>
                <a:gd name="connsiteX148" fmla="*/ 1124 w 10000"/>
                <a:gd name="connsiteY148" fmla="*/ 2138 h 10000"/>
                <a:gd name="connsiteX149" fmla="*/ 1147 w 10000"/>
                <a:gd name="connsiteY149" fmla="*/ 2138 h 10000"/>
                <a:gd name="connsiteX150" fmla="*/ 1147 w 10000"/>
                <a:gd name="connsiteY150" fmla="*/ 2148 h 10000"/>
                <a:gd name="connsiteX151" fmla="*/ 1153 w 10000"/>
                <a:gd name="connsiteY151" fmla="*/ 2148 h 10000"/>
                <a:gd name="connsiteX152" fmla="*/ 1153 w 10000"/>
                <a:gd name="connsiteY152" fmla="*/ 2169 h 10000"/>
                <a:gd name="connsiteX153" fmla="*/ 1163 w 10000"/>
                <a:gd name="connsiteY153" fmla="*/ 2169 h 10000"/>
                <a:gd name="connsiteX154" fmla="*/ 1163 w 10000"/>
                <a:gd name="connsiteY154" fmla="*/ 2201 h 10000"/>
                <a:gd name="connsiteX155" fmla="*/ 1172 w 10000"/>
                <a:gd name="connsiteY155" fmla="*/ 2201 h 10000"/>
                <a:gd name="connsiteX156" fmla="*/ 1172 w 10000"/>
                <a:gd name="connsiteY156" fmla="*/ 2222 h 10000"/>
                <a:gd name="connsiteX157" fmla="*/ 1182 w 10000"/>
                <a:gd name="connsiteY157" fmla="*/ 2222 h 10000"/>
                <a:gd name="connsiteX158" fmla="*/ 1182 w 10000"/>
                <a:gd name="connsiteY158" fmla="*/ 2232 h 10000"/>
                <a:gd name="connsiteX159" fmla="*/ 1188 w 10000"/>
                <a:gd name="connsiteY159" fmla="*/ 2232 h 10000"/>
                <a:gd name="connsiteX160" fmla="*/ 1188 w 10000"/>
                <a:gd name="connsiteY160" fmla="*/ 2253 h 10000"/>
                <a:gd name="connsiteX161" fmla="*/ 1211 w 10000"/>
                <a:gd name="connsiteY161" fmla="*/ 2253 h 10000"/>
                <a:gd name="connsiteX162" fmla="*/ 1211 w 10000"/>
                <a:gd name="connsiteY162" fmla="*/ 2276 h 10000"/>
                <a:gd name="connsiteX163" fmla="*/ 1218 w 10000"/>
                <a:gd name="connsiteY163" fmla="*/ 2276 h 10000"/>
                <a:gd name="connsiteX164" fmla="*/ 1218 w 10000"/>
                <a:gd name="connsiteY164" fmla="*/ 2307 h 10000"/>
                <a:gd name="connsiteX165" fmla="*/ 1227 w 10000"/>
                <a:gd name="connsiteY165" fmla="*/ 2307 h 10000"/>
                <a:gd name="connsiteX166" fmla="*/ 1227 w 10000"/>
                <a:gd name="connsiteY166" fmla="*/ 2328 h 10000"/>
                <a:gd name="connsiteX167" fmla="*/ 1234 w 10000"/>
                <a:gd name="connsiteY167" fmla="*/ 2328 h 10000"/>
                <a:gd name="connsiteX168" fmla="*/ 1234 w 10000"/>
                <a:gd name="connsiteY168" fmla="*/ 2339 h 10000"/>
                <a:gd name="connsiteX169" fmla="*/ 1244 w 10000"/>
                <a:gd name="connsiteY169" fmla="*/ 2339 h 10000"/>
                <a:gd name="connsiteX170" fmla="*/ 1244 w 10000"/>
                <a:gd name="connsiteY170" fmla="*/ 2360 h 10000"/>
                <a:gd name="connsiteX171" fmla="*/ 1250 w 10000"/>
                <a:gd name="connsiteY171" fmla="*/ 2360 h 10000"/>
                <a:gd name="connsiteX172" fmla="*/ 1250 w 10000"/>
                <a:gd name="connsiteY172" fmla="*/ 2370 h 10000"/>
                <a:gd name="connsiteX173" fmla="*/ 1268 w 10000"/>
                <a:gd name="connsiteY173" fmla="*/ 2370 h 10000"/>
                <a:gd name="connsiteX174" fmla="*/ 1268 w 10000"/>
                <a:gd name="connsiteY174" fmla="*/ 2391 h 10000"/>
                <a:gd name="connsiteX175" fmla="*/ 1284 w 10000"/>
                <a:gd name="connsiteY175" fmla="*/ 2391 h 10000"/>
                <a:gd name="connsiteX176" fmla="*/ 1284 w 10000"/>
                <a:gd name="connsiteY176" fmla="*/ 2423 h 10000"/>
                <a:gd name="connsiteX177" fmla="*/ 1291 w 10000"/>
                <a:gd name="connsiteY177" fmla="*/ 2423 h 10000"/>
                <a:gd name="connsiteX178" fmla="*/ 1291 w 10000"/>
                <a:gd name="connsiteY178" fmla="*/ 2444 h 10000"/>
                <a:gd name="connsiteX179" fmla="*/ 1297 w 10000"/>
                <a:gd name="connsiteY179" fmla="*/ 2444 h 10000"/>
                <a:gd name="connsiteX180" fmla="*/ 1297 w 10000"/>
                <a:gd name="connsiteY180" fmla="*/ 2455 h 10000"/>
                <a:gd name="connsiteX181" fmla="*/ 1307 w 10000"/>
                <a:gd name="connsiteY181" fmla="*/ 2455 h 10000"/>
                <a:gd name="connsiteX182" fmla="*/ 1307 w 10000"/>
                <a:gd name="connsiteY182" fmla="*/ 2529 h 10000"/>
                <a:gd name="connsiteX183" fmla="*/ 1314 w 10000"/>
                <a:gd name="connsiteY183" fmla="*/ 2529 h 10000"/>
                <a:gd name="connsiteX184" fmla="*/ 1314 w 10000"/>
                <a:gd name="connsiteY184" fmla="*/ 2540 h 10000"/>
                <a:gd name="connsiteX185" fmla="*/ 1320 w 10000"/>
                <a:gd name="connsiteY185" fmla="*/ 2540 h 10000"/>
                <a:gd name="connsiteX186" fmla="*/ 1320 w 10000"/>
                <a:gd name="connsiteY186" fmla="*/ 2582 h 10000"/>
                <a:gd name="connsiteX187" fmla="*/ 1336 w 10000"/>
                <a:gd name="connsiteY187" fmla="*/ 2582 h 10000"/>
                <a:gd name="connsiteX188" fmla="*/ 1336 w 10000"/>
                <a:gd name="connsiteY188" fmla="*/ 2593 h 10000"/>
                <a:gd name="connsiteX189" fmla="*/ 1360 w 10000"/>
                <a:gd name="connsiteY189" fmla="*/ 2593 h 10000"/>
                <a:gd name="connsiteX190" fmla="*/ 1360 w 10000"/>
                <a:gd name="connsiteY190" fmla="*/ 2614 h 10000"/>
                <a:gd name="connsiteX191" fmla="*/ 1370 w 10000"/>
                <a:gd name="connsiteY191" fmla="*/ 2614 h 10000"/>
                <a:gd name="connsiteX192" fmla="*/ 1370 w 10000"/>
                <a:gd name="connsiteY192" fmla="*/ 2635 h 10000"/>
                <a:gd name="connsiteX193" fmla="*/ 1377 w 10000"/>
                <a:gd name="connsiteY193" fmla="*/ 2635 h 10000"/>
                <a:gd name="connsiteX194" fmla="*/ 1377 w 10000"/>
                <a:gd name="connsiteY194" fmla="*/ 2645 h 10000"/>
                <a:gd name="connsiteX195" fmla="*/ 1401 w 10000"/>
                <a:gd name="connsiteY195" fmla="*/ 2645 h 10000"/>
                <a:gd name="connsiteX196" fmla="*/ 1401 w 10000"/>
                <a:gd name="connsiteY196" fmla="*/ 2666 h 10000"/>
                <a:gd name="connsiteX197" fmla="*/ 1411 w 10000"/>
                <a:gd name="connsiteY197" fmla="*/ 2666 h 10000"/>
                <a:gd name="connsiteX198" fmla="*/ 1411 w 10000"/>
                <a:gd name="connsiteY198" fmla="*/ 2677 h 10000"/>
                <a:gd name="connsiteX199" fmla="*/ 1417 w 10000"/>
                <a:gd name="connsiteY199" fmla="*/ 2677 h 10000"/>
                <a:gd name="connsiteX200" fmla="*/ 1417 w 10000"/>
                <a:gd name="connsiteY200" fmla="*/ 2698 h 10000"/>
                <a:gd name="connsiteX201" fmla="*/ 1427 w 10000"/>
                <a:gd name="connsiteY201" fmla="*/ 2698 h 10000"/>
                <a:gd name="connsiteX202" fmla="*/ 1427 w 10000"/>
                <a:gd name="connsiteY202" fmla="*/ 2730 h 10000"/>
                <a:gd name="connsiteX203" fmla="*/ 1433 w 10000"/>
                <a:gd name="connsiteY203" fmla="*/ 2730 h 10000"/>
                <a:gd name="connsiteX204" fmla="*/ 1433 w 10000"/>
                <a:gd name="connsiteY204" fmla="*/ 2762 h 10000"/>
                <a:gd name="connsiteX205" fmla="*/ 1451 w 10000"/>
                <a:gd name="connsiteY205" fmla="*/ 2762 h 10000"/>
                <a:gd name="connsiteX206" fmla="*/ 1451 w 10000"/>
                <a:gd name="connsiteY206" fmla="*/ 2804 h 10000"/>
                <a:gd name="connsiteX207" fmla="*/ 1464 w 10000"/>
                <a:gd name="connsiteY207" fmla="*/ 2804 h 10000"/>
                <a:gd name="connsiteX208" fmla="*/ 1464 w 10000"/>
                <a:gd name="connsiteY208" fmla="*/ 2868 h 10000"/>
                <a:gd name="connsiteX209" fmla="*/ 1474 w 10000"/>
                <a:gd name="connsiteY209" fmla="*/ 2868 h 10000"/>
                <a:gd name="connsiteX210" fmla="*/ 1474 w 10000"/>
                <a:gd name="connsiteY210" fmla="*/ 2899 h 10000"/>
                <a:gd name="connsiteX211" fmla="*/ 1480 w 10000"/>
                <a:gd name="connsiteY211" fmla="*/ 2899 h 10000"/>
                <a:gd name="connsiteX212" fmla="*/ 1480 w 10000"/>
                <a:gd name="connsiteY212" fmla="*/ 2920 h 10000"/>
                <a:gd name="connsiteX213" fmla="*/ 1490 w 10000"/>
                <a:gd name="connsiteY213" fmla="*/ 2920 h 10000"/>
                <a:gd name="connsiteX214" fmla="*/ 1490 w 10000"/>
                <a:gd name="connsiteY214" fmla="*/ 2941 h 10000"/>
                <a:gd name="connsiteX215" fmla="*/ 1497 w 10000"/>
                <a:gd name="connsiteY215" fmla="*/ 2941 h 10000"/>
                <a:gd name="connsiteX216" fmla="*/ 1497 w 10000"/>
                <a:gd name="connsiteY216" fmla="*/ 2985 h 10000"/>
                <a:gd name="connsiteX217" fmla="*/ 1503 w 10000"/>
                <a:gd name="connsiteY217" fmla="*/ 2985 h 10000"/>
                <a:gd name="connsiteX218" fmla="*/ 1503 w 10000"/>
                <a:gd name="connsiteY218" fmla="*/ 3006 h 10000"/>
                <a:gd name="connsiteX219" fmla="*/ 1513 w 10000"/>
                <a:gd name="connsiteY219" fmla="*/ 3006 h 10000"/>
                <a:gd name="connsiteX220" fmla="*/ 1513 w 10000"/>
                <a:gd name="connsiteY220" fmla="*/ 3027 h 10000"/>
                <a:gd name="connsiteX221" fmla="*/ 1538 w 10000"/>
                <a:gd name="connsiteY221" fmla="*/ 3027 h 10000"/>
                <a:gd name="connsiteX222" fmla="*/ 1538 w 10000"/>
                <a:gd name="connsiteY222" fmla="*/ 3037 h 10000"/>
                <a:gd name="connsiteX223" fmla="*/ 1545 w 10000"/>
                <a:gd name="connsiteY223" fmla="*/ 3037 h 10000"/>
                <a:gd name="connsiteX224" fmla="*/ 1545 w 10000"/>
                <a:gd name="connsiteY224" fmla="*/ 3058 h 10000"/>
                <a:gd name="connsiteX225" fmla="*/ 1554 w 10000"/>
                <a:gd name="connsiteY225" fmla="*/ 3058 h 10000"/>
                <a:gd name="connsiteX226" fmla="*/ 1554 w 10000"/>
                <a:gd name="connsiteY226" fmla="*/ 3111 h 10000"/>
                <a:gd name="connsiteX227" fmla="*/ 1561 w 10000"/>
                <a:gd name="connsiteY227" fmla="*/ 3111 h 10000"/>
                <a:gd name="connsiteX228" fmla="*/ 1561 w 10000"/>
                <a:gd name="connsiteY228" fmla="*/ 3143 h 10000"/>
                <a:gd name="connsiteX229" fmla="*/ 1567 w 10000"/>
                <a:gd name="connsiteY229" fmla="*/ 3143 h 10000"/>
                <a:gd name="connsiteX230" fmla="*/ 1567 w 10000"/>
                <a:gd name="connsiteY230" fmla="*/ 3195 h 10000"/>
                <a:gd name="connsiteX231" fmla="*/ 1585 w 10000"/>
                <a:gd name="connsiteY231" fmla="*/ 3195 h 10000"/>
                <a:gd name="connsiteX232" fmla="*/ 1585 w 10000"/>
                <a:gd name="connsiteY232" fmla="*/ 3249 h 10000"/>
                <a:gd name="connsiteX233" fmla="*/ 1602 w 10000"/>
                <a:gd name="connsiteY233" fmla="*/ 3249 h 10000"/>
                <a:gd name="connsiteX234" fmla="*/ 1602 w 10000"/>
                <a:gd name="connsiteY234" fmla="*/ 3260 h 10000"/>
                <a:gd name="connsiteX235" fmla="*/ 1609 w 10000"/>
                <a:gd name="connsiteY235" fmla="*/ 3260 h 10000"/>
                <a:gd name="connsiteX236" fmla="*/ 1609 w 10000"/>
                <a:gd name="connsiteY236" fmla="*/ 3291 h 10000"/>
                <a:gd name="connsiteX237" fmla="*/ 1619 w 10000"/>
                <a:gd name="connsiteY237" fmla="*/ 3291 h 10000"/>
                <a:gd name="connsiteX238" fmla="*/ 1619 w 10000"/>
                <a:gd name="connsiteY238" fmla="*/ 3333 h 10000"/>
                <a:gd name="connsiteX239" fmla="*/ 1625 w 10000"/>
                <a:gd name="connsiteY239" fmla="*/ 3333 h 10000"/>
                <a:gd name="connsiteX240" fmla="*/ 1625 w 10000"/>
                <a:gd name="connsiteY240" fmla="*/ 3344 h 10000"/>
                <a:gd name="connsiteX241" fmla="*/ 1636 w 10000"/>
                <a:gd name="connsiteY241" fmla="*/ 3344 h 10000"/>
                <a:gd name="connsiteX242" fmla="*/ 1636 w 10000"/>
                <a:gd name="connsiteY242" fmla="*/ 3365 h 10000"/>
                <a:gd name="connsiteX243" fmla="*/ 1643 w 10000"/>
                <a:gd name="connsiteY243" fmla="*/ 3365 h 10000"/>
                <a:gd name="connsiteX244" fmla="*/ 1643 w 10000"/>
                <a:gd name="connsiteY244" fmla="*/ 3375 h 10000"/>
                <a:gd name="connsiteX245" fmla="*/ 1665 w 10000"/>
                <a:gd name="connsiteY245" fmla="*/ 3375 h 10000"/>
                <a:gd name="connsiteX246" fmla="*/ 1665 w 10000"/>
                <a:gd name="connsiteY246" fmla="*/ 3397 h 10000"/>
                <a:gd name="connsiteX247" fmla="*/ 1672 w 10000"/>
                <a:gd name="connsiteY247" fmla="*/ 3397 h 10000"/>
                <a:gd name="connsiteX248" fmla="*/ 1672 w 10000"/>
                <a:gd name="connsiteY248" fmla="*/ 3418 h 10000"/>
                <a:gd name="connsiteX249" fmla="*/ 1688 w 10000"/>
                <a:gd name="connsiteY249" fmla="*/ 3418 h 10000"/>
                <a:gd name="connsiteX250" fmla="*/ 1688 w 10000"/>
                <a:gd name="connsiteY250" fmla="*/ 3449 h 10000"/>
                <a:gd name="connsiteX251" fmla="*/ 1698 w 10000"/>
                <a:gd name="connsiteY251" fmla="*/ 3449 h 10000"/>
                <a:gd name="connsiteX252" fmla="*/ 1698 w 10000"/>
                <a:gd name="connsiteY252" fmla="*/ 3461 h 10000"/>
                <a:gd name="connsiteX253" fmla="*/ 1705 w 10000"/>
                <a:gd name="connsiteY253" fmla="*/ 3461 h 10000"/>
                <a:gd name="connsiteX254" fmla="*/ 1705 w 10000"/>
                <a:gd name="connsiteY254" fmla="*/ 3503 h 10000"/>
                <a:gd name="connsiteX255" fmla="*/ 1711 w 10000"/>
                <a:gd name="connsiteY255" fmla="*/ 3503 h 10000"/>
                <a:gd name="connsiteX256" fmla="*/ 1711 w 10000"/>
                <a:gd name="connsiteY256" fmla="*/ 3534 h 10000"/>
                <a:gd name="connsiteX257" fmla="*/ 1729 w 10000"/>
                <a:gd name="connsiteY257" fmla="*/ 3534 h 10000"/>
                <a:gd name="connsiteX258" fmla="*/ 1729 w 10000"/>
                <a:gd name="connsiteY258" fmla="*/ 3556 h 10000"/>
                <a:gd name="connsiteX259" fmla="*/ 1739 w 10000"/>
                <a:gd name="connsiteY259" fmla="*/ 3556 h 10000"/>
                <a:gd name="connsiteX260" fmla="*/ 1739 w 10000"/>
                <a:gd name="connsiteY260" fmla="*/ 3566 h 10000"/>
                <a:gd name="connsiteX261" fmla="*/ 1745 w 10000"/>
                <a:gd name="connsiteY261" fmla="*/ 3566 h 10000"/>
                <a:gd name="connsiteX262" fmla="*/ 1745 w 10000"/>
                <a:gd name="connsiteY262" fmla="*/ 3587 h 10000"/>
                <a:gd name="connsiteX263" fmla="*/ 1752 w 10000"/>
                <a:gd name="connsiteY263" fmla="*/ 3587 h 10000"/>
                <a:gd name="connsiteX264" fmla="*/ 1752 w 10000"/>
                <a:gd name="connsiteY264" fmla="*/ 3619 h 10000"/>
                <a:gd name="connsiteX265" fmla="*/ 1761 w 10000"/>
                <a:gd name="connsiteY265" fmla="*/ 3619 h 10000"/>
                <a:gd name="connsiteX266" fmla="*/ 1761 w 10000"/>
                <a:gd name="connsiteY266" fmla="*/ 3640 h 10000"/>
                <a:gd name="connsiteX267" fmla="*/ 1778 w 10000"/>
                <a:gd name="connsiteY267" fmla="*/ 3640 h 10000"/>
                <a:gd name="connsiteX268" fmla="*/ 1778 w 10000"/>
                <a:gd name="connsiteY268" fmla="*/ 3650 h 10000"/>
                <a:gd name="connsiteX269" fmla="*/ 1784 w 10000"/>
                <a:gd name="connsiteY269" fmla="*/ 3650 h 10000"/>
                <a:gd name="connsiteX270" fmla="*/ 1784 w 10000"/>
                <a:gd name="connsiteY270" fmla="*/ 3682 h 10000"/>
                <a:gd name="connsiteX271" fmla="*/ 1807 w 10000"/>
                <a:gd name="connsiteY271" fmla="*/ 3682 h 10000"/>
                <a:gd name="connsiteX272" fmla="*/ 1807 w 10000"/>
                <a:gd name="connsiteY272" fmla="*/ 3736 h 10000"/>
                <a:gd name="connsiteX273" fmla="*/ 1815 w 10000"/>
                <a:gd name="connsiteY273" fmla="*/ 3736 h 10000"/>
                <a:gd name="connsiteX274" fmla="*/ 1815 w 10000"/>
                <a:gd name="connsiteY274" fmla="*/ 3788 h 10000"/>
                <a:gd name="connsiteX275" fmla="*/ 1832 w 10000"/>
                <a:gd name="connsiteY275" fmla="*/ 3788 h 10000"/>
                <a:gd name="connsiteX276" fmla="*/ 1832 w 10000"/>
                <a:gd name="connsiteY276" fmla="*/ 3841 h 10000"/>
                <a:gd name="connsiteX277" fmla="*/ 1849 w 10000"/>
                <a:gd name="connsiteY277" fmla="*/ 3841 h 10000"/>
                <a:gd name="connsiteX278" fmla="*/ 1849 w 10000"/>
                <a:gd name="connsiteY278" fmla="*/ 3894 h 10000"/>
                <a:gd name="connsiteX279" fmla="*/ 1865 w 10000"/>
                <a:gd name="connsiteY279" fmla="*/ 3894 h 10000"/>
                <a:gd name="connsiteX280" fmla="*/ 1865 w 10000"/>
                <a:gd name="connsiteY280" fmla="*/ 3958 h 10000"/>
                <a:gd name="connsiteX281" fmla="*/ 1872 w 10000"/>
                <a:gd name="connsiteY281" fmla="*/ 3958 h 10000"/>
                <a:gd name="connsiteX282" fmla="*/ 1872 w 10000"/>
                <a:gd name="connsiteY282" fmla="*/ 3990 h 10000"/>
                <a:gd name="connsiteX283" fmla="*/ 1881 w 10000"/>
                <a:gd name="connsiteY283" fmla="*/ 3990 h 10000"/>
                <a:gd name="connsiteX284" fmla="*/ 1881 w 10000"/>
                <a:gd name="connsiteY284" fmla="*/ 4032 h 10000"/>
                <a:gd name="connsiteX285" fmla="*/ 1912 w 10000"/>
                <a:gd name="connsiteY285" fmla="*/ 4032 h 10000"/>
                <a:gd name="connsiteX286" fmla="*/ 1912 w 10000"/>
                <a:gd name="connsiteY286" fmla="*/ 4095 h 10000"/>
                <a:gd name="connsiteX287" fmla="*/ 1928 w 10000"/>
                <a:gd name="connsiteY287" fmla="*/ 4095 h 10000"/>
                <a:gd name="connsiteX288" fmla="*/ 1928 w 10000"/>
                <a:gd name="connsiteY288" fmla="*/ 4116 h 10000"/>
                <a:gd name="connsiteX289" fmla="*/ 1945 w 10000"/>
                <a:gd name="connsiteY289" fmla="*/ 4116 h 10000"/>
                <a:gd name="connsiteX290" fmla="*/ 1945 w 10000"/>
                <a:gd name="connsiteY290" fmla="*/ 4127 h 10000"/>
                <a:gd name="connsiteX291" fmla="*/ 1958 w 10000"/>
                <a:gd name="connsiteY291" fmla="*/ 4127 h 10000"/>
                <a:gd name="connsiteX292" fmla="*/ 1958 w 10000"/>
                <a:gd name="connsiteY292" fmla="*/ 4170 h 10000"/>
                <a:gd name="connsiteX293" fmla="*/ 1968 w 10000"/>
                <a:gd name="connsiteY293" fmla="*/ 4170 h 10000"/>
                <a:gd name="connsiteX294" fmla="*/ 1968 w 10000"/>
                <a:gd name="connsiteY294" fmla="*/ 4201 h 10000"/>
                <a:gd name="connsiteX295" fmla="*/ 1974 w 10000"/>
                <a:gd name="connsiteY295" fmla="*/ 4201 h 10000"/>
                <a:gd name="connsiteX296" fmla="*/ 1974 w 10000"/>
                <a:gd name="connsiteY296" fmla="*/ 4212 h 10000"/>
                <a:gd name="connsiteX297" fmla="*/ 1984 w 10000"/>
                <a:gd name="connsiteY297" fmla="*/ 4212 h 10000"/>
                <a:gd name="connsiteX298" fmla="*/ 1984 w 10000"/>
                <a:gd name="connsiteY298" fmla="*/ 4233 h 10000"/>
                <a:gd name="connsiteX299" fmla="*/ 1997 w 10000"/>
                <a:gd name="connsiteY299" fmla="*/ 4233 h 10000"/>
                <a:gd name="connsiteX300" fmla="*/ 1997 w 10000"/>
                <a:gd name="connsiteY300" fmla="*/ 4254 h 10000"/>
                <a:gd name="connsiteX301" fmla="*/ 2008 w 10000"/>
                <a:gd name="connsiteY301" fmla="*/ 4254 h 10000"/>
                <a:gd name="connsiteX302" fmla="*/ 2008 w 10000"/>
                <a:gd name="connsiteY302" fmla="*/ 4265 h 10000"/>
                <a:gd name="connsiteX303" fmla="*/ 2014 w 10000"/>
                <a:gd name="connsiteY303" fmla="*/ 4265 h 10000"/>
                <a:gd name="connsiteX304" fmla="*/ 2014 w 10000"/>
                <a:gd name="connsiteY304" fmla="*/ 4296 h 10000"/>
                <a:gd name="connsiteX305" fmla="*/ 2022 w 10000"/>
                <a:gd name="connsiteY305" fmla="*/ 4296 h 10000"/>
                <a:gd name="connsiteX306" fmla="*/ 2022 w 10000"/>
                <a:gd name="connsiteY306" fmla="*/ 4338 h 10000"/>
                <a:gd name="connsiteX307" fmla="*/ 2048 w 10000"/>
                <a:gd name="connsiteY307" fmla="*/ 4338 h 10000"/>
                <a:gd name="connsiteX308" fmla="*/ 2048 w 10000"/>
                <a:gd name="connsiteY308" fmla="*/ 4349 h 10000"/>
                <a:gd name="connsiteX309" fmla="*/ 2061 w 10000"/>
                <a:gd name="connsiteY309" fmla="*/ 4349 h 10000"/>
                <a:gd name="connsiteX310" fmla="*/ 2061 w 10000"/>
                <a:gd name="connsiteY310" fmla="*/ 4434 h 10000"/>
                <a:gd name="connsiteX311" fmla="*/ 2071 w 10000"/>
                <a:gd name="connsiteY311" fmla="*/ 4434 h 10000"/>
                <a:gd name="connsiteX312" fmla="*/ 2071 w 10000"/>
                <a:gd name="connsiteY312" fmla="*/ 4455 h 10000"/>
                <a:gd name="connsiteX313" fmla="*/ 2094 w 10000"/>
                <a:gd name="connsiteY313" fmla="*/ 4455 h 10000"/>
                <a:gd name="connsiteX314" fmla="*/ 2094 w 10000"/>
                <a:gd name="connsiteY314" fmla="*/ 4487 h 10000"/>
                <a:gd name="connsiteX315" fmla="*/ 2102 w 10000"/>
                <a:gd name="connsiteY315" fmla="*/ 4487 h 10000"/>
                <a:gd name="connsiteX316" fmla="*/ 2102 w 10000"/>
                <a:gd name="connsiteY316" fmla="*/ 4508 h 10000"/>
                <a:gd name="connsiteX317" fmla="*/ 2111 w 10000"/>
                <a:gd name="connsiteY317" fmla="*/ 4508 h 10000"/>
                <a:gd name="connsiteX318" fmla="*/ 2111 w 10000"/>
                <a:gd name="connsiteY318" fmla="*/ 4518 h 10000"/>
                <a:gd name="connsiteX319" fmla="*/ 2128 w 10000"/>
                <a:gd name="connsiteY319" fmla="*/ 4518 h 10000"/>
                <a:gd name="connsiteX320" fmla="*/ 2128 w 10000"/>
                <a:gd name="connsiteY320" fmla="*/ 4592 h 10000"/>
                <a:gd name="connsiteX321" fmla="*/ 2151 w 10000"/>
                <a:gd name="connsiteY321" fmla="*/ 4592 h 10000"/>
                <a:gd name="connsiteX322" fmla="*/ 2151 w 10000"/>
                <a:gd name="connsiteY322" fmla="*/ 4603 h 10000"/>
                <a:gd name="connsiteX323" fmla="*/ 2180 w 10000"/>
                <a:gd name="connsiteY323" fmla="*/ 4603 h 10000"/>
                <a:gd name="connsiteX324" fmla="*/ 2180 w 10000"/>
                <a:gd name="connsiteY324" fmla="*/ 4656 h 10000"/>
                <a:gd name="connsiteX325" fmla="*/ 2199 w 10000"/>
                <a:gd name="connsiteY325" fmla="*/ 4656 h 10000"/>
                <a:gd name="connsiteX326" fmla="*/ 2199 w 10000"/>
                <a:gd name="connsiteY326" fmla="*/ 4688 h 10000"/>
                <a:gd name="connsiteX327" fmla="*/ 2205 w 10000"/>
                <a:gd name="connsiteY327" fmla="*/ 4688 h 10000"/>
                <a:gd name="connsiteX328" fmla="*/ 2205 w 10000"/>
                <a:gd name="connsiteY328" fmla="*/ 4709 h 10000"/>
                <a:gd name="connsiteX329" fmla="*/ 2215 w 10000"/>
                <a:gd name="connsiteY329" fmla="*/ 4709 h 10000"/>
                <a:gd name="connsiteX330" fmla="*/ 2215 w 10000"/>
                <a:gd name="connsiteY330" fmla="*/ 4730 h 10000"/>
                <a:gd name="connsiteX331" fmla="*/ 2221 w 10000"/>
                <a:gd name="connsiteY331" fmla="*/ 4730 h 10000"/>
                <a:gd name="connsiteX332" fmla="*/ 2221 w 10000"/>
                <a:gd name="connsiteY332" fmla="*/ 4741 h 10000"/>
                <a:gd name="connsiteX333" fmla="*/ 2231 w 10000"/>
                <a:gd name="connsiteY333" fmla="*/ 4741 h 10000"/>
                <a:gd name="connsiteX334" fmla="*/ 2231 w 10000"/>
                <a:gd name="connsiteY334" fmla="*/ 4783 h 10000"/>
                <a:gd name="connsiteX335" fmla="*/ 2239 w 10000"/>
                <a:gd name="connsiteY335" fmla="*/ 4783 h 10000"/>
                <a:gd name="connsiteX336" fmla="*/ 2239 w 10000"/>
                <a:gd name="connsiteY336" fmla="*/ 4815 h 10000"/>
                <a:gd name="connsiteX337" fmla="*/ 2245 w 10000"/>
                <a:gd name="connsiteY337" fmla="*/ 4815 h 10000"/>
                <a:gd name="connsiteX338" fmla="*/ 2245 w 10000"/>
                <a:gd name="connsiteY338" fmla="*/ 4825 h 10000"/>
                <a:gd name="connsiteX339" fmla="*/ 2262 w 10000"/>
                <a:gd name="connsiteY339" fmla="*/ 4825 h 10000"/>
                <a:gd name="connsiteX340" fmla="*/ 2262 w 10000"/>
                <a:gd name="connsiteY340" fmla="*/ 4878 h 10000"/>
                <a:gd name="connsiteX341" fmla="*/ 2268 w 10000"/>
                <a:gd name="connsiteY341" fmla="*/ 4878 h 10000"/>
                <a:gd name="connsiteX342" fmla="*/ 2268 w 10000"/>
                <a:gd name="connsiteY342" fmla="*/ 4910 h 10000"/>
                <a:gd name="connsiteX343" fmla="*/ 2278 w 10000"/>
                <a:gd name="connsiteY343" fmla="*/ 4910 h 10000"/>
                <a:gd name="connsiteX344" fmla="*/ 2278 w 10000"/>
                <a:gd name="connsiteY344" fmla="*/ 4931 h 10000"/>
                <a:gd name="connsiteX345" fmla="*/ 2286 w 10000"/>
                <a:gd name="connsiteY345" fmla="*/ 4931 h 10000"/>
                <a:gd name="connsiteX346" fmla="*/ 2286 w 10000"/>
                <a:gd name="connsiteY346" fmla="*/ 4963 h 10000"/>
                <a:gd name="connsiteX347" fmla="*/ 2296 w 10000"/>
                <a:gd name="connsiteY347" fmla="*/ 4963 h 10000"/>
                <a:gd name="connsiteX348" fmla="*/ 2296 w 10000"/>
                <a:gd name="connsiteY348" fmla="*/ 5005 h 10000"/>
                <a:gd name="connsiteX349" fmla="*/ 2302 w 10000"/>
                <a:gd name="connsiteY349" fmla="*/ 5005 h 10000"/>
                <a:gd name="connsiteX350" fmla="*/ 2302 w 10000"/>
                <a:gd name="connsiteY350" fmla="*/ 5016 h 10000"/>
                <a:gd name="connsiteX351" fmla="*/ 2325 w 10000"/>
                <a:gd name="connsiteY351" fmla="*/ 5016 h 10000"/>
                <a:gd name="connsiteX352" fmla="*/ 2325 w 10000"/>
                <a:gd name="connsiteY352" fmla="*/ 5047 h 10000"/>
                <a:gd name="connsiteX353" fmla="*/ 2341 w 10000"/>
                <a:gd name="connsiteY353" fmla="*/ 5047 h 10000"/>
                <a:gd name="connsiteX354" fmla="*/ 2341 w 10000"/>
                <a:gd name="connsiteY354" fmla="*/ 5089 h 10000"/>
                <a:gd name="connsiteX355" fmla="*/ 2348 w 10000"/>
                <a:gd name="connsiteY355" fmla="*/ 5089 h 10000"/>
                <a:gd name="connsiteX356" fmla="*/ 2348 w 10000"/>
                <a:gd name="connsiteY356" fmla="*/ 5100 h 10000"/>
                <a:gd name="connsiteX357" fmla="*/ 2358 w 10000"/>
                <a:gd name="connsiteY357" fmla="*/ 5100 h 10000"/>
                <a:gd name="connsiteX358" fmla="*/ 2358 w 10000"/>
                <a:gd name="connsiteY358" fmla="*/ 5122 h 10000"/>
                <a:gd name="connsiteX359" fmla="*/ 2371 w 10000"/>
                <a:gd name="connsiteY359" fmla="*/ 5122 h 10000"/>
                <a:gd name="connsiteX360" fmla="*/ 2371 w 10000"/>
                <a:gd name="connsiteY360" fmla="*/ 5133 h 10000"/>
                <a:gd name="connsiteX361" fmla="*/ 2398 w 10000"/>
                <a:gd name="connsiteY361" fmla="*/ 5133 h 10000"/>
                <a:gd name="connsiteX362" fmla="*/ 2398 w 10000"/>
                <a:gd name="connsiteY362" fmla="*/ 5175 h 10000"/>
                <a:gd name="connsiteX363" fmla="*/ 2405 w 10000"/>
                <a:gd name="connsiteY363" fmla="*/ 5175 h 10000"/>
                <a:gd name="connsiteX364" fmla="*/ 2405 w 10000"/>
                <a:gd name="connsiteY364" fmla="*/ 5185 h 10000"/>
                <a:gd name="connsiteX365" fmla="*/ 2411 w 10000"/>
                <a:gd name="connsiteY365" fmla="*/ 5185 h 10000"/>
                <a:gd name="connsiteX366" fmla="*/ 2411 w 10000"/>
                <a:gd name="connsiteY366" fmla="*/ 5206 h 10000"/>
                <a:gd name="connsiteX367" fmla="*/ 2444 w 10000"/>
                <a:gd name="connsiteY367" fmla="*/ 5206 h 10000"/>
                <a:gd name="connsiteX368" fmla="*/ 2444 w 10000"/>
                <a:gd name="connsiteY368" fmla="*/ 5217 h 10000"/>
                <a:gd name="connsiteX369" fmla="*/ 2461 w 10000"/>
                <a:gd name="connsiteY369" fmla="*/ 5217 h 10000"/>
                <a:gd name="connsiteX370" fmla="*/ 2461 w 10000"/>
                <a:gd name="connsiteY370" fmla="*/ 5238 h 10000"/>
                <a:gd name="connsiteX371" fmla="*/ 2468 w 10000"/>
                <a:gd name="connsiteY371" fmla="*/ 5238 h 10000"/>
                <a:gd name="connsiteX372" fmla="*/ 2468 w 10000"/>
                <a:gd name="connsiteY372" fmla="*/ 5259 h 10000"/>
                <a:gd name="connsiteX373" fmla="*/ 2502 w 10000"/>
                <a:gd name="connsiteY373" fmla="*/ 5259 h 10000"/>
                <a:gd name="connsiteX374" fmla="*/ 2502 w 10000"/>
                <a:gd name="connsiteY374" fmla="*/ 5270 h 10000"/>
                <a:gd name="connsiteX375" fmla="*/ 2541 w 10000"/>
                <a:gd name="connsiteY375" fmla="*/ 5270 h 10000"/>
                <a:gd name="connsiteX376" fmla="*/ 2541 w 10000"/>
                <a:gd name="connsiteY376" fmla="*/ 5291 h 10000"/>
                <a:gd name="connsiteX377" fmla="*/ 2589 w 10000"/>
                <a:gd name="connsiteY377" fmla="*/ 5291 h 10000"/>
                <a:gd name="connsiteX378" fmla="*/ 2589 w 10000"/>
                <a:gd name="connsiteY378" fmla="*/ 5322 h 10000"/>
                <a:gd name="connsiteX379" fmla="*/ 2605 w 10000"/>
                <a:gd name="connsiteY379" fmla="*/ 5322 h 10000"/>
                <a:gd name="connsiteX380" fmla="*/ 2605 w 10000"/>
                <a:gd name="connsiteY380" fmla="*/ 5376 h 10000"/>
                <a:gd name="connsiteX381" fmla="*/ 2628 w 10000"/>
                <a:gd name="connsiteY381" fmla="*/ 5376 h 10000"/>
                <a:gd name="connsiteX382" fmla="*/ 2628 w 10000"/>
                <a:gd name="connsiteY382" fmla="*/ 5408 h 10000"/>
                <a:gd name="connsiteX383" fmla="*/ 2644 w 10000"/>
                <a:gd name="connsiteY383" fmla="*/ 5408 h 10000"/>
                <a:gd name="connsiteX384" fmla="*/ 2644 w 10000"/>
                <a:gd name="connsiteY384" fmla="*/ 5429 h 10000"/>
                <a:gd name="connsiteX385" fmla="*/ 2659 w 10000"/>
                <a:gd name="connsiteY385" fmla="*/ 5429 h 10000"/>
                <a:gd name="connsiteX386" fmla="*/ 2659 w 10000"/>
                <a:gd name="connsiteY386" fmla="*/ 5439 h 10000"/>
                <a:gd name="connsiteX387" fmla="*/ 2686 w 10000"/>
                <a:gd name="connsiteY387" fmla="*/ 5439 h 10000"/>
                <a:gd name="connsiteX388" fmla="*/ 2686 w 10000"/>
                <a:gd name="connsiteY388" fmla="*/ 5492 h 10000"/>
                <a:gd name="connsiteX389" fmla="*/ 2692 w 10000"/>
                <a:gd name="connsiteY389" fmla="*/ 5492 h 10000"/>
                <a:gd name="connsiteX390" fmla="*/ 2692 w 10000"/>
                <a:gd name="connsiteY390" fmla="*/ 5524 h 10000"/>
                <a:gd name="connsiteX391" fmla="*/ 2699 w 10000"/>
                <a:gd name="connsiteY391" fmla="*/ 5524 h 10000"/>
                <a:gd name="connsiteX392" fmla="*/ 2699 w 10000"/>
                <a:gd name="connsiteY392" fmla="*/ 5545 h 10000"/>
                <a:gd name="connsiteX393" fmla="*/ 2709 w 10000"/>
                <a:gd name="connsiteY393" fmla="*/ 5545 h 10000"/>
                <a:gd name="connsiteX394" fmla="*/ 2709 w 10000"/>
                <a:gd name="connsiteY394" fmla="*/ 5630 h 10000"/>
                <a:gd name="connsiteX395" fmla="*/ 2738 w 10000"/>
                <a:gd name="connsiteY395" fmla="*/ 5630 h 10000"/>
                <a:gd name="connsiteX396" fmla="*/ 2738 w 10000"/>
                <a:gd name="connsiteY396" fmla="*/ 5651 h 10000"/>
                <a:gd name="connsiteX397" fmla="*/ 2762 w 10000"/>
                <a:gd name="connsiteY397" fmla="*/ 5651 h 10000"/>
                <a:gd name="connsiteX398" fmla="*/ 2762 w 10000"/>
                <a:gd name="connsiteY398" fmla="*/ 5683 h 10000"/>
                <a:gd name="connsiteX399" fmla="*/ 2772 w 10000"/>
                <a:gd name="connsiteY399" fmla="*/ 5683 h 10000"/>
                <a:gd name="connsiteX400" fmla="*/ 2772 w 10000"/>
                <a:gd name="connsiteY400" fmla="*/ 5704 h 10000"/>
                <a:gd name="connsiteX401" fmla="*/ 2811 w 10000"/>
                <a:gd name="connsiteY401" fmla="*/ 5704 h 10000"/>
                <a:gd name="connsiteX402" fmla="*/ 2811 w 10000"/>
                <a:gd name="connsiteY402" fmla="*/ 5735 h 10000"/>
                <a:gd name="connsiteX403" fmla="*/ 2829 w 10000"/>
                <a:gd name="connsiteY403" fmla="*/ 5735 h 10000"/>
                <a:gd name="connsiteX404" fmla="*/ 2829 w 10000"/>
                <a:gd name="connsiteY404" fmla="*/ 5746 h 10000"/>
                <a:gd name="connsiteX405" fmla="*/ 2835 w 10000"/>
                <a:gd name="connsiteY405" fmla="*/ 5746 h 10000"/>
                <a:gd name="connsiteX406" fmla="*/ 2835 w 10000"/>
                <a:gd name="connsiteY406" fmla="*/ 5798 h 10000"/>
                <a:gd name="connsiteX407" fmla="*/ 2843 w 10000"/>
                <a:gd name="connsiteY407" fmla="*/ 5798 h 10000"/>
                <a:gd name="connsiteX408" fmla="*/ 2843 w 10000"/>
                <a:gd name="connsiteY408" fmla="*/ 5830 h 10000"/>
                <a:gd name="connsiteX409" fmla="*/ 2866 w 10000"/>
                <a:gd name="connsiteY409" fmla="*/ 5830 h 10000"/>
                <a:gd name="connsiteX410" fmla="*/ 2866 w 10000"/>
                <a:gd name="connsiteY410" fmla="*/ 5852 h 10000"/>
                <a:gd name="connsiteX411" fmla="*/ 2876 w 10000"/>
                <a:gd name="connsiteY411" fmla="*/ 5852 h 10000"/>
                <a:gd name="connsiteX412" fmla="*/ 2876 w 10000"/>
                <a:gd name="connsiteY412" fmla="*/ 5873 h 10000"/>
                <a:gd name="connsiteX413" fmla="*/ 2893 w 10000"/>
                <a:gd name="connsiteY413" fmla="*/ 5873 h 10000"/>
                <a:gd name="connsiteX414" fmla="*/ 2893 w 10000"/>
                <a:gd name="connsiteY414" fmla="*/ 5884 h 10000"/>
                <a:gd name="connsiteX415" fmla="*/ 2906 w 10000"/>
                <a:gd name="connsiteY415" fmla="*/ 5884 h 10000"/>
                <a:gd name="connsiteX416" fmla="*/ 2906 w 10000"/>
                <a:gd name="connsiteY416" fmla="*/ 5905 h 10000"/>
                <a:gd name="connsiteX417" fmla="*/ 2932 w 10000"/>
                <a:gd name="connsiteY417" fmla="*/ 5905 h 10000"/>
                <a:gd name="connsiteX418" fmla="*/ 2932 w 10000"/>
                <a:gd name="connsiteY418" fmla="*/ 5926 h 10000"/>
                <a:gd name="connsiteX419" fmla="*/ 2946 w 10000"/>
                <a:gd name="connsiteY419" fmla="*/ 5926 h 10000"/>
                <a:gd name="connsiteX420" fmla="*/ 2946 w 10000"/>
                <a:gd name="connsiteY420" fmla="*/ 5936 h 10000"/>
                <a:gd name="connsiteX421" fmla="*/ 2969 w 10000"/>
                <a:gd name="connsiteY421" fmla="*/ 5936 h 10000"/>
                <a:gd name="connsiteX422" fmla="*/ 2969 w 10000"/>
                <a:gd name="connsiteY422" fmla="*/ 5958 h 10000"/>
                <a:gd name="connsiteX423" fmla="*/ 3018 w 10000"/>
                <a:gd name="connsiteY423" fmla="*/ 5958 h 10000"/>
                <a:gd name="connsiteX424" fmla="*/ 3018 w 10000"/>
                <a:gd name="connsiteY424" fmla="*/ 5968 h 10000"/>
                <a:gd name="connsiteX425" fmla="*/ 3072 w 10000"/>
                <a:gd name="connsiteY425" fmla="*/ 5968 h 10000"/>
                <a:gd name="connsiteX426" fmla="*/ 3072 w 10000"/>
                <a:gd name="connsiteY426" fmla="*/ 5989 h 10000"/>
                <a:gd name="connsiteX427" fmla="*/ 3099 w 10000"/>
                <a:gd name="connsiteY427" fmla="*/ 5989 h 10000"/>
                <a:gd name="connsiteX428" fmla="*/ 3099 w 10000"/>
                <a:gd name="connsiteY428" fmla="*/ 6010 h 10000"/>
                <a:gd name="connsiteX429" fmla="*/ 3105 w 10000"/>
                <a:gd name="connsiteY429" fmla="*/ 6010 h 10000"/>
                <a:gd name="connsiteX430" fmla="*/ 3105 w 10000"/>
                <a:gd name="connsiteY430" fmla="*/ 6021 h 10000"/>
                <a:gd name="connsiteX431" fmla="*/ 3123 w 10000"/>
                <a:gd name="connsiteY431" fmla="*/ 6021 h 10000"/>
                <a:gd name="connsiteX432" fmla="*/ 3123 w 10000"/>
                <a:gd name="connsiteY432" fmla="*/ 6052 h 10000"/>
                <a:gd name="connsiteX433" fmla="*/ 3129 w 10000"/>
                <a:gd name="connsiteY433" fmla="*/ 6052 h 10000"/>
                <a:gd name="connsiteX434" fmla="*/ 3129 w 10000"/>
                <a:gd name="connsiteY434" fmla="*/ 6074 h 10000"/>
                <a:gd name="connsiteX435" fmla="*/ 3139 w 10000"/>
                <a:gd name="connsiteY435" fmla="*/ 6074 h 10000"/>
                <a:gd name="connsiteX436" fmla="*/ 3139 w 10000"/>
                <a:gd name="connsiteY436" fmla="*/ 6096 h 10000"/>
                <a:gd name="connsiteX437" fmla="*/ 3146 w 10000"/>
                <a:gd name="connsiteY437" fmla="*/ 6096 h 10000"/>
                <a:gd name="connsiteX438" fmla="*/ 3146 w 10000"/>
                <a:gd name="connsiteY438" fmla="*/ 6127 h 10000"/>
                <a:gd name="connsiteX439" fmla="*/ 3152 w 10000"/>
                <a:gd name="connsiteY439" fmla="*/ 6127 h 10000"/>
                <a:gd name="connsiteX440" fmla="*/ 3152 w 10000"/>
                <a:gd name="connsiteY440" fmla="*/ 6138 h 10000"/>
                <a:gd name="connsiteX441" fmla="*/ 3162 w 10000"/>
                <a:gd name="connsiteY441" fmla="*/ 6138 h 10000"/>
                <a:gd name="connsiteX442" fmla="*/ 3162 w 10000"/>
                <a:gd name="connsiteY442" fmla="*/ 6159 h 10000"/>
                <a:gd name="connsiteX443" fmla="*/ 3169 w 10000"/>
                <a:gd name="connsiteY443" fmla="*/ 6159 h 10000"/>
                <a:gd name="connsiteX444" fmla="*/ 3169 w 10000"/>
                <a:gd name="connsiteY444" fmla="*/ 6180 h 10000"/>
                <a:gd name="connsiteX445" fmla="*/ 3216 w 10000"/>
                <a:gd name="connsiteY445" fmla="*/ 6180 h 10000"/>
                <a:gd name="connsiteX446" fmla="*/ 3216 w 10000"/>
                <a:gd name="connsiteY446" fmla="*/ 6211 h 10000"/>
                <a:gd name="connsiteX447" fmla="*/ 3225 w 10000"/>
                <a:gd name="connsiteY447" fmla="*/ 6211 h 10000"/>
                <a:gd name="connsiteX448" fmla="*/ 3225 w 10000"/>
                <a:gd name="connsiteY448" fmla="*/ 6233 h 10000"/>
                <a:gd name="connsiteX449" fmla="*/ 3232 w 10000"/>
                <a:gd name="connsiteY449" fmla="*/ 6233 h 10000"/>
                <a:gd name="connsiteX450" fmla="*/ 3232 w 10000"/>
                <a:gd name="connsiteY450" fmla="*/ 6275 h 10000"/>
                <a:gd name="connsiteX451" fmla="*/ 3265 w 10000"/>
                <a:gd name="connsiteY451" fmla="*/ 6275 h 10000"/>
                <a:gd name="connsiteX452" fmla="*/ 3265 w 10000"/>
                <a:gd name="connsiteY452" fmla="*/ 6318 h 10000"/>
                <a:gd name="connsiteX453" fmla="*/ 3305 w 10000"/>
                <a:gd name="connsiteY453" fmla="*/ 6318 h 10000"/>
                <a:gd name="connsiteX454" fmla="*/ 3305 w 10000"/>
                <a:gd name="connsiteY454" fmla="*/ 6328 h 10000"/>
                <a:gd name="connsiteX455" fmla="*/ 3319 w 10000"/>
                <a:gd name="connsiteY455" fmla="*/ 6328 h 10000"/>
                <a:gd name="connsiteX456" fmla="*/ 3319 w 10000"/>
                <a:gd name="connsiteY456" fmla="*/ 6349 h 10000"/>
                <a:gd name="connsiteX457" fmla="*/ 3329 w 10000"/>
                <a:gd name="connsiteY457" fmla="*/ 6349 h 10000"/>
                <a:gd name="connsiteX458" fmla="*/ 3329 w 10000"/>
                <a:gd name="connsiteY458" fmla="*/ 6360 h 10000"/>
                <a:gd name="connsiteX459" fmla="*/ 3335 w 10000"/>
                <a:gd name="connsiteY459" fmla="*/ 6360 h 10000"/>
                <a:gd name="connsiteX460" fmla="*/ 3335 w 10000"/>
                <a:gd name="connsiteY460" fmla="*/ 6381 h 10000"/>
                <a:gd name="connsiteX461" fmla="*/ 3352 w 10000"/>
                <a:gd name="connsiteY461" fmla="*/ 6381 h 10000"/>
                <a:gd name="connsiteX462" fmla="*/ 3352 w 10000"/>
                <a:gd name="connsiteY462" fmla="*/ 6413 h 10000"/>
                <a:gd name="connsiteX463" fmla="*/ 3385 w 10000"/>
                <a:gd name="connsiteY463" fmla="*/ 6413 h 10000"/>
                <a:gd name="connsiteX464" fmla="*/ 3385 w 10000"/>
                <a:gd name="connsiteY464" fmla="*/ 6434 h 10000"/>
                <a:gd name="connsiteX465" fmla="*/ 3391 w 10000"/>
                <a:gd name="connsiteY465" fmla="*/ 6434 h 10000"/>
                <a:gd name="connsiteX466" fmla="*/ 3391 w 10000"/>
                <a:gd name="connsiteY466" fmla="*/ 6444 h 10000"/>
                <a:gd name="connsiteX467" fmla="*/ 3398 w 10000"/>
                <a:gd name="connsiteY467" fmla="*/ 6444 h 10000"/>
                <a:gd name="connsiteX468" fmla="*/ 3398 w 10000"/>
                <a:gd name="connsiteY468" fmla="*/ 6465 h 10000"/>
                <a:gd name="connsiteX469" fmla="*/ 3415 w 10000"/>
                <a:gd name="connsiteY469" fmla="*/ 6465 h 10000"/>
                <a:gd name="connsiteX470" fmla="*/ 3415 w 10000"/>
                <a:gd name="connsiteY470" fmla="*/ 6486 h 10000"/>
                <a:gd name="connsiteX471" fmla="*/ 3422 w 10000"/>
                <a:gd name="connsiteY471" fmla="*/ 6486 h 10000"/>
                <a:gd name="connsiteX472" fmla="*/ 3422 w 10000"/>
                <a:gd name="connsiteY472" fmla="*/ 6497 h 10000"/>
                <a:gd name="connsiteX473" fmla="*/ 3431 w 10000"/>
                <a:gd name="connsiteY473" fmla="*/ 6497 h 10000"/>
                <a:gd name="connsiteX474" fmla="*/ 3431 w 10000"/>
                <a:gd name="connsiteY474" fmla="*/ 6518 h 10000"/>
                <a:gd name="connsiteX475" fmla="*/ 3455 w 10000"/>
                <a:gd name="connsiteY475" fmla="*/ 6518 h 10000"/>
                <a:gd name="connsiteX476" fmla="*/ 3455 w 10000"/>
                <a:gd name="connsiteY476" fmla="*/ 6572 h 10000"/>
                <a:gd name="connsiteX477" fmla="*/ 3462 w 10000"/>
                <a:gd name="connsiteY477" fmla="*/ 6572 h 10000"/>
                <a:gd name="connsiteX478" fmla="*/ 3462 w 10000"/>
                <a:gd name="connsiteY478" fmla="*/ 6603 h 10000"/>
                <a:gd name="connsiteX479" fmla="*/ 3520 w 10000"/>
                <a:gd name="connsiteY479" fmla="*/ 6603 h 10000"/>
                <a:gd name="connsiteX480" fmla="*/ 3520 w 10000"/>
                <a:gd name="connsiteY480" fmla="*/ 6667 h 10000"/>
                <a:gd name="connsiteX481" fmla="*/ 3552 w 10000"/>
                <a:gd name="connsiteY481" fmla="*/ 6667 h 10000"/>
                <a:gd name="connsiteX482" fmla="*/ 3552 w 10000"/>
                <a:gd name="connsiteY482" fmla="*/ 6709 h 10000"/>
                <a:gd name="connsiteX483" fmla="*/ 3566 w 10000"/>
                <a:gd name="connsiteY483" fmla="*/ 6709 h 10000"/>
                <a:gd name="connsiteX484" fmla="*/ 3566 w 10000"/>
                <a:gd name="connsiteY484" fmla="*/ 6719 h 10000"/>
                <a:gd name="connsiteX485" fmla="*/ 3594 w 10000"/>
                <a:gd name="connsiteY485" fmla="*/ 6719 h 10000"/>
                <a:gd name="connsiteX486" fmla="*/ 3594 w 10000"/>
                <a:gd name="connsiteY486" fmla="*/ 6740 h 10000"/>
                <a:gd name="connsiteX487" fmla="*/ 3600 w 10000"/>
                <a:gd name="connsiteY487" fmla="*/ 6740 h 10000"/>
                <a:gd name="connsiteX488" fmla="*/ 3600 w 10000"/>
                <a:gd name="connsiteY488" fmla="*/ 6772 h 10000"/>
                <a:gd name="connsiteX489" fmla="*/ 3617 w 10000"/>
                <a:gd name="connsiteY489" fmla="*/ 6772 h 10000"/>
                <a:gd name="connsiteX490" fmla="*/ 3617 w 10000"/>
                <a:gd name="connsiteY490" fmla="*/ 6805 h 10000"/>
                <a:gd name="connsiteX491" fmla="*/ 3656 w 10000"/>
                <a:gd name="connsiteY491" fmla="*/ 6805 h 10000"/>
                <a:gd name="connsiteX492" fmla="*/ 3656 w 10000"/>
                <a:gd name="connsiteY492" fmla="*/ 6857 h 10000"/>
                <a:gd name="connsiteX493" fmla="*/ 3669 w 10000"/>
                <a:gd name="connsiteY493" fmla="*/ 6857 h 10000"/>
                <a:gd name="connsiteX494" fmla="*/ 3669 w 10000"/>
                <a:gd name="connsiteY494" fmla="*/ 6878 h 10000"/>
                <a:gd name="connsiteX495" fmla="*/ 3679 w 10000"/>
                <a:gd name="connsiteY495" fmla="*/ 6878 h 10000"/>
                <a:gd name="connsiteX496" fmla="*/ 3679 w 10000"/>
                <a:gd name="connsiteY496" fmla="*/ 6910 h 10000"/>
                <a:gd name="connsiteX497" fmla="*/ 3719 w 10000"/>
                <a:gd name="connsiteY497" fmla="*/ 6910 h 10000"/>
                <a:gd name="connsiteX498" fmla="*/ 3719 w 10000"/>
                <a:gd name="connsiteY498" fmla="*/ 6931 h 10000"/>
                <a:gd name="connsiteX499" fmla="*/ 3727 w 10000"/>
                <a:gd name="connsiteY499" fmla="*/ 6931 h 10000"/>
                <a:gd name="connsiteX500" fmla="*/ 3727 w 10000"/>
                <a:gd name="connsiteY500" fmla="*/ 6963 h 10000"/>
                <a:gd name="connsiteX501" fmla="*/ 3743 w 10000"/>
                <a:gd name="connsiteY501" fmla="*/ 6963 h 10000"/>
                <a:gd name="connsiteX502" fmla="*/ 3743 w 10000"/>
                <a:gd name="connsiteY502" fmla="*/ 6973 h 10000"/>
                <a:gd name="connsiteX503" fmla="*/ 3806 w 10000"/>
                <a:gd name="connsiteY503" fmla="*/ 6973 h 10000"/>
                <a:gd name="connsiteX504" fmla="*/ 3806 w 10000"/>
                <a:gd name="connsiteY504" fmla="*/ 6994 h 10000"/>
                <a:gd name="connsiteX505" fmla="*/ 3846 w 10000"/>
                <a:gd name="connsiteY505" fmla="*/ 6994 h 10000"/>
                <a:gd name="connsiteX506" fmla="*/ 3846 w 10000"/>
                <a:gd name="connsiteY506" fmla="*/ 7015 h 10000"/>
                <a:gd name="connsiteX507" fmla="*/ 3870 w 10000"/>
                <a:gd name="connsiteY507" fmla="*/ 7015 h 10000"/>
                <a:gd name="connsiteX508" fmla="*/ 3870 w 10000"/>
                <a:gd name="connsiteY508" fmla="*/ 7048 h 10000"/>
                <a:gd name="connsiteX509" fmla="*/ 3925 w 10000"/>
                <a:gd name="connsiteY509" fmla="*/ 7048 h 10000"/>
                <a:gd name="connsiteX510" fmla="*/ 3925 w 10000"/>
                <a:gd name="connsiteY510" fmla="*/ 7080 h 10000"/>
                <a:gd name="connsiteX511" fmla="*/ 3949 w 10000"/>
                <a:gd name="connsiteY511" fmla="*/ 7080 h 10000"/>
                <a:gd name="connsiteX512" fmla="*/ 3949 w 10000"/>
                <a:gd name="connsiteY512" fmla="*/ 7101 h 10000"/>
                <a:gd name="connsiteX513" fmla="*/ 3956 w 10000"/>
                <a:gd name="connsiteY513" fmla="*/ 7101 h 10000"/>
                <a:gd name="connsiteX514" fmla="*/ 3956 w 10000"/>
                <a:gd name="connsiteY514" fmla="*/ 7132 h 10000"/>
                <a:gd name="connsiteX515" fmla="*/ 3989 w 10000"/>
                <a:gd name="connsiteY515" fmla="*/ 7132 h 10000"/>
                <a:gd name="connsiteX516" fmla="*/ 3989 w 10000"/>
                <a:gd name="connsiteY516" fmla="*/ 7153 h 10000"/>
                <a:gd name="connsiteX517" fmla="*/ 3996 w 10000"/>
                <a:gd name="connsiteY517" fmla="*/ 7153 h 10000"/>
                <a:gd name="connsiteX518" fmla="*/ 3996 w 10000"/>
                <a:gd name="connsiteY518" fmla="*/ 7164 h 10000"/>
                <a:gd name="connsiteX519" fmla="*/ 4012 w 10000"/>
                <a:gd name="connsiteY519" fmla="*/ 7164 h 10000"/>
                <a:gd name="connsiteX520" fmla="*/ 4012 w 10000"/>
                <a:gd name="connsiteY520" fmla="*/ 7185 h 10000"/>
                <a:gd name="connsiteX521" fmla="*/ 4086 w 10000"/>
                <a:gd name="connsiteY521" fmla="*/ 7185 h 10000"/>
                <a:gd name="connsiteX522" fmla="*/ 4086 w 10000"/>
                <a:gd name="connsiteY522" fmla="*/ 7217 h 10000"/>
                <a:gd name="connsiteX523" fmla="*/ 4116 w 10000"/>
                <a:gd name="connsiteY523" fmla="*/ 7217 h 10000"/>
                <a:gd name="connsiteX524" fmla="*/ 4116 w 10000"/>
                <a:gd name="connsiteY524" fmla="*/ 7238 h 10000"/>
                <a:gd name="connsiteX525" fmla="*/ 4132 w 10000"/>
                <a:gd name="connsiteY525" fmla="*/ 7238 h 10000"/>
                <a:gd name="connsiteX526" fmla="*/ 4132 w 10000"/>
                <a:gd name="connsiteY526" fmla="*/ 7248 h 10000"/>
                <a:gd name="connsiteX527" fmla="*/ 4151 w 10000"/>
                <a:gd name="connsiteY527" fmla="*/ 7248 h 10000"/>
                <a:gd name="connsiteX528" fmla="*/ 4151 w 10000"/>
                <a:gd name="connsiteY528" fmla="*/ 7270 h 10000"/>
                <a:gd name="connsiteX529" fmla="*/ 4164 w 10000"/>
                <a:gd name="connsiteY529" fmla="*/ 7270 h 10000"/>
                <a:gd name="connsiteX530" fmla="*/ 4164 w 10000"/>
                <a:gd name="connsiteY530" fmla="*/ 7302 h 10000"/>
                <a:gd name="connsiteX531" fmla="*/ 4180 w 10000"/>
                <a:gd name="connsiteY531" fmla="*/ 7302 h 10000"/>
                <a:gd name="connsiteX532" fmla="*/ 4180 w 10000"/>
                <a:gd name="connsiteY532" fmla="*/ 7333 h 10000"/>
                <a:gd name="connsiteX533" fmla="*/ 4197 w 10000"/>
                <a:gd name="connsiteY533" fmla="*/ 7333 h 10000"/>
                <a:gd name="connsiteX534" fmla="*/ 4197 w 10000"/>
                <a:gd name="connsiteY534" fmla="*/ 7354 h 10000"/>
                <a:gd name="connsiteX535" fmla="*/ 4203 w 10000"/>
                <a:gd name="connsiteY535" fmla="*/ 7354 h 10000"/>
                <a:gd name="connsiteX536" fmla="*/ 4203 w 10000"/>
                <a:gd name="connsiteY536" fmla="*/ 7386 h 10000"/>
                <a:gd name="connsiteX537" fmla="*/ 4229 w 10000"/>
                <a:gd name="connsiteY537" fmla="*/ 7386 h 10000"/>
                <a:gd name="connsiteX538" fmla="*/ 4229 w 10000"/>
                <a:gd name="connsiteY538" fmla="*/ 7407 h 10000"/>
                <a:gd name="connsiteX539" fmla="*/ 4266 w 10000"/>
                <a:gd name="connsiteY539" fmla="*/ 7407 h 10000"/>
                <a:gd name="connsiteX540" fmla="*/ 4266 w 10000"/>
                <a:gd name="connsiteY540" fmla="*/ 7418 h 10000"/>
                <a:gd name="connsiteX541" fmla="*/ 4306 w 10000"/>
                <a:gd name="connsiteY541" fmla="*/ 7418 h 10000"/>
                <a:gd name="connsiteX542" fmla="*/ 4306 w 10000"/>
                <a:gd name="connsiteY542" fmla="*/ 7439 h 10000"/>
                <a:gd name="connsiteX543" fmla="*/ 4386 w 10000"/>
                <a:gd name="connsiteY543" fmla="*/ 7439 h 10000"/>
                <a:gd name="connsiteX544" fmla="*/ 4386 w 10000"/>
                <a:gd name="connsiteY544" fmla="*/ 7470 h 10000"/>
                <a:gd name="connsiteX545" fmla="*/ 4403 w 10000"/>
                <a:gd name="connsiteY545" fmla="*/ 7470 h 10000"/>
                <a:gd name="connsiteX546" fmla="*/ 4403 w 10000"/>
                <a:gd name="connsiteY546" fmla="*/ 7491 h 10000"/>
                <a:gd name="connsiteX547" fmla="*/ 4419 w 10000"/>
                <a:gd name="connsiteY547" fmla="*/ 7491 h 10000"/>
                <a:gd name="connsiteX548" fmla="*/ 4419 w 10000"/>
                <a:gd name="connsiteY548" fmla="*/ 7524 h 10000"/>
                <a:gd name="connsiteX549" fmla="*/ 4443 w 10000"/>
                <a:gd name="connsiteY549" fmla="*/ 7524 h 10000"/>
                <a:gd name="connsiteX550" fmla="*/ 4443 w 10000"/>
                <a:gd name="connsiteY550" fmla="*/ 7545 h 10000"/>
                <a:gd name="connsiteX551" fmla="*/ 4449 w 10000"/>
                <a:gd name="connsiteY551" fmla="*/ 7545 h 10000"/>
                <a:gd name="connsiteX552" fmla="*/ 4449 w 10000"/>
                <a:gd name="connsiteY552" fmla="*/ 7587 h 10000"/>
                <a:gd name="connsiteX553" fmla="*/ 4459 w 10000"/>
                <a:gd name="connsiteY553" fmla="*/ 7587 h 10000"/>
                <a:gd name="connsiteX554" fmla="*/ 4459 w 10000"/>
                <a:gd name="connsiteY554" fmla="*/ 7608 h 10000"/>
                <a:gd name="connsiteX555" fmla="*/ 4489 w 10000"/>
                <a:gd name="connsiteY555" fmla="*/ 7608 h 10000"/>
                <a:gd name="connsiteX556" fmla="*/ 4489 w 10000"/>
                <a:gd name="connsiteY556" fmla="*/ 7629 h 10000"/>
                <a:gd name="connsiteX557" fmla="*/ 4529 w 10000"/>
                <a:gd name="connsiteY557" fmla="*/ 7629 h 10000"/>
                <a:gd name="connsiteX558" fmla="*/ 4529 w 10000"/>
                <a:gd name="connsiteY558" fmla="*/ 7661 h 10000"/>
                <a:gd name="connsiteX559" fmla="*/ 4539 w 10000"/>
                <a:gd name="connsiteY559" fmla="*/ 7661 h 10000"/>
                <a:gd name="connsiteX560" fmla="*/ 4539 w 10000"/>
                <a:gd name="connsiteY560" fmla="*/ 7672 h 10000"/>
                <a:gd name="connsiteX561" fmla="*/ 4545 w 10000"/>
                <a:gd name="connsiteY561" fmla="*/ 7672 h 10000"/>
                <a:gd name="connsiteX562" fmla="*/ 4545 w 10000"/>
                <a:gd name="connsiteY562" fmla="*/ 7693 h 10000"/>
                <a:gd name="connsiteX563" fmla="*/ 4552 w 10000"/>
                <a:gd name="connsiteY563" fmla="*/ 7693 h 10000"/>
                <a:gd name="connsiteX564" fmla="*/ 4552 w 10000"/>
                <a:gd name="connsiteY564" fmla="*/ 7746 h 10000"/>
                <a:gd name="connsiteX565" fmla="*/ 4580 w 10000"/>
                <a:gd name="connsiteY565" fmla="*/ 7746 h 10000"/>
                <a:gd name="connsiteX566" fmla="*/ 4580 w 10000"/>
                <a:gd name="connsiteY566" fmla="*/ 7767 h 10000"/>
                <a:gd name="connsiteX567" fmla="*/ 4627 w 10000"/>
                <a:gd name="connsiteY567" fmla="*/ 7767 h 10000"/>
                <a:gd name="connsiteX568" fmla="*/ 4627 w 10000"/>
                <a:gd name="connsiteY568" fmla="*/ 7778 h 10000"/>
                <a:gd name="connsiteX569" fmla="*/ 4643 w 10000"/>
                <a:gd name="connsiteY569" fmla="*/ 7778 h 10000"/>
                <a:gd name="connsiteX570" fmla="*/ 4643 w 10000"/>
                <a:gd name="connsiteY570" fmla="*/ 7799 h 10000"/>
                <a:gd name="connsiteX571" fmla="*/ 4657 w 10000"/>
                <a:gd name="connsiteY571" fmla="*/ 7799 h 10000"/>
                <a:gd name="connsiteX572" fmla="*/ 4657 w 10000"/>
                <a:gd name="connsiteY572" fmla="*/ 7831 h 10000"/>
                <a:gd name="connsiteX573" fmla="*/ 4673 w 10000"/>
                <a:gd name="connsiteY573" fmla="*/ 7831 h 10000"/>
                <a:gd name="connsiteX574" fmla="*/ 4673 w 10000"/>
                <a:gd name="connsiteY574" fmla="*/ 7852 h 10000"/>
                <a:gd name="connsiteX575" fmla="*/ 4747 w 10000"/>
                <a:gd name="connsiteY575" fmla="*/ 7852 h 10000"/>
                <a:gd name="connsiteX576" fmla="*/ 4747 w 10000"/>
                <a:gd name="connsiteY576" fmla="*/ 7862 h 10000"/>
                <a:gd name="connsiteX577" fmla="*/ 4794 w 10000"/>
                <a:gd name="connsiteY577" fmla="*/ 7862 h 10000"/>
                <a:gd name="connsiteX578" fmla="*/ 4794 w 10000"/>
                <a:gd name="connsiteY578" fmla="*/ 7883 h 10000"/>
                <a:gd name="connsiteX579" fmla="*/ 4811 w 10000"/>
                <a:gd name="connsiteY579" fmla="*/ 7883 h 10000"/>
                <a:gd name="connsiteX580" fmla="*/ 4811 w 10000"/>
                <a:gd name="connsiteY580" fmla="*/ 7915 h 10000"/>
                <a:gd name="connsiteX581" fmla="*/ 4864 w 10000"/>
                <a:gd name="connsiteY581" fmla="*/ 7915 h 10000"/>
                <a:gd name="connsiteX582" fmla="*/ 4864 w 10000"/>
                <a:gd name="connsiteY582" fmla="*/ 7936 h 10000"/>
                <a:gd name="connsiteX583" fmla="*/ 4880 w 10000"/>
                <a:gd name="connsiteY583" fmla="*/ 7936 h 10000"/>
                <a:gd name="connsiteX584" fmla="*/ 4880 w 10000"/>
                <a:gd name="connsiteY584" fmla="*/ 7947 h 10000"/>
                <a:gd name="connsiteX585" fmla="*/ 4890 w 10000"/>
                <a:gd name="connsiteY585" fmla="*/ 7947 h 10000"/>
                <a:gd name="connsiteX586" fmla="*/ 4890 w 10000"/>
                <a:gd name="connsiteY586" fmla="*/ 7968 h 10000"/>
                <a:gd name="connsiteX587" fmla="*/ 4930 w 10000"/>
                <a:gd name="connsiteY587" fmla="*/ 7968 h 10000"/>
                <a:gd name="connsiteX588" fmla="*/ 4930 w 10000"/>
                <a:gd name="connsiteY588" fmla="*/ 8000 h 10000"/>
                <a:gd name="connsiteX589" fmla="*/ 4966 w 10000"/>
                <a:gd name="connsiteY589" fmla="*/ 8000 h 10000"/>
                <a:gd name="connsiteX590" fmla="*/ 4966 w 10000"/>
                <a:gd name="connsiteY590" fmla="*/ 8021 h 10000"/>
                <a:gd name="connsiteX591" fmla="*/ 4976 w 10000"/>
                <a:gd name="connsiteY591" fmla="*/ 8021 h 10000"/>
                <a:gd name="connsiteX592" fmla="*/ 4976 w 10000"/>
                <a:gd name="connsiteY592" fmla="*/ 8032 h 10000"/>
                <a:gd name="connsiteX593" fmla="*/ 4993 w 10000"/>
                <a:gd name="connsiteY593" fmla="*/ 8032 h 10000"/>
                <a:gd name="connsiteX594" fmla="*/ 4993 w 10000"/>
                <a:gd name="connsiteY594" fmla="*/ 8053 h 10000"/>
                <a:gd name="connsiteX595" fmla="*/ 5017 w 10000"/>
                <a:gd name="connsiteY595" fmla="*/ 8053 h 10000"/>
                <a:gd name="connsiteX596" fmla="*/ 5017 w 10000"/>
                <a:gd name="connsiteY596" fmla="*/ 8085 h 10000"/>
                <a:gd name="connsiteX597" fmla="*/ 5040 w 10000"/>
                <a:gd name="connsiteY597" fmla="*/ 8085 h 10000"/>
                <a:gd name="connsiteX598" fmla="*/ 5040 w 10000"/>
                <a:gd name="connsiteY598" fmla="*/ 8106 h 10000"/>
                <a:gd name="connsiteX599" fmla="*/ 5103 w 10000"/>
                <a:gd name="connsiteY599" fmla="*/ 8106 h 10000"/>
                <a:gd name="connsiteX600" fmla="*/ 5103 w 10000"/>
                <a:gd name="connsiteY600" fmla="*/ 8116 h 10000"/>
                <a:gd name="connsiteX601" fmla="*/ 5120 w 10000"/>
                <a:gd name="connsiteY601" fmla="*/ 8116 h 10000"/>
                <a:gd name="connsiteX602" fmla="*/ 5120 w 10000"/>
                <a:gd name="connsiteY602" fmla="*/ 8137 h 10000"/>
                <a:gd name="connsiteX603" fmla="*/ 5136 w 10000"/>
                <a:gd name="connsiteY603" fmla="*/ 8137 h 10000"/>
                <a:gd name="connsiteX604" fmla="*/ 5136 w 10000"/>
                <a:gd name="connsiteY604" fmla="*/ 8169 h 10000"/>
                <a:gd name="connsiteX605" fmla="*/ 5173 w 10000"/>
                <a:gd name="connsiteY605" fmla="*/ 8169 h 10000"/>
                <a:gd name="connsiteX606" fmla="*/ 5173 w 10000"/>
                <a:gd name="connsiteY606" fmla="*/ 8190 h 10000"/>
                <a:gd name="connsiteX607" fmla="*/ 5183 w 10000"/>
                <a:gd name="connsiteY607" fmla="*/ 8190 h 10000"/>
                <a:gd name="connsiteX608" fmla="*/ 5183 w 10000"/>
                <a:gd name="connsiteY608" fmla="*/ 8200 h 10000"/>
                <a:gd name="connsiteX609" fmla="*/ 5206 w 10000"/>
                <a:gd name="connsiteY609" fmla="*/ 8200 h 10000"/>
                <a:gd name="connsiteX610" fmla="*/ 5206 w 10000"/>
                <a:gd name="connsiteY610" fmla="*/ 8254 h 10000"/>
                <a:gd name="connsiteX611" fmla="*/ 5214 w 10000"/>
                <a:gd name="connsiteY611" fmla="*/ 8254 h 10000"/>
                <a:gd name="connsiteX612" fmla="*/ 5214 w 10000"/>
                <a:gd name="connsiteY612" fmla="*/ 8275 h 10000"/>
                <a:gd name="connsiteX613" fmla="*/ 5287 w 10000"/>
                <a:gd name="connsiteY613" fmla="*/ 8275 h 10000"/>
                <a:gd name="connsiteX614" fmla="*/ 5287 w 10000"/>
                <a:gd name="connsiteY614" fmla="*/ 8286 h 10000"/>
                <a:gd name="connsiteX615" fmla="*/ 5303 w 10000"/>
                <a:gd name="connsiteY615" fmla="*/ 8286 h 10000"/>
                <a:gd name="connsiteX616" fmla="*/ 5303 w 10000"/>
                <a:gd name="connsiteY616" fmla="*/ 8307 h 10000"/>
                <a:gd name="connsiteX617" fmla="*/ 5343 w 10000"/>
                <a:gd name="connsiteY617" fmla="*/ 8307 h 10000"/>
                <a:gd name="connsiteX618" fmla="*/ 5343 w 10000"/>
                <a:gd name="connsiteY618" fmla="*/ 8338 h 10000"/>
                <a:gd name="connsiteX619" fmla="*/ 5374 w 10000"/>
                <a:gd name="connsiteY619" fmla="*/ 8338 h 10000"/>
                <a:gd name="connsiteX620" fmla="*/ 5374 w 10000"/>
                <a:gd name="connsiteY620" fmla="*/ 8360 h 10000"/>
                <a:gd name="connsiteX621" fmla="*/ 5384 w 10000"/>
                <a:gd name="connsiteY621" fmla="*/ 8360 h 10000"/>
                <a:gd name="connsiteX622" fmla="*/ 5384 w 10000"/>
                <a:gd name="connsiteY622" fmla="*/ 8381 h 10000"/>
                <a:gd name="connsiteX623" fmla="*/ 5413 w 10000"/>
                <a:gd name="connsiteY623" fmla="*/ 8381 h 10000"/>
                <a:gd name="connsiteX624" fmla="*/ 5413 w 10000"/>
                <a:gd name="connsiteY624" fmla="*/ 8391 h 10000"/>
                <a:gd name="connsiteX625" fmla="*/ 5523 w 10000"/>
                <a:gd name="connsiteY625" fmla="*/ 8391 h 10000"/>
                <a:gd name="connsiteX626" fmla="*/ 5523 w 10000"/>
                <a:gd name="connsiteY626" fmla="*/ 8423 h 10000"/>
                <a:gd name="connsiteX627" fmla="*/ 5550 w 10000"/>
                <a:gd name="connsiteY627" fmla="*/ 8423 h 10000"/>
                <a:gd name="connsiteX628" fmla="*/ 5550 w 10000"/>
                <a:gd name="connsiteY628" fmla="*/ 8466 h 10000"/>
                <a:gd name="connsiteX629" fmla="*/ 5573 w 10000"/>
                <a:gd name="connsiteY629" fmla="*/ 8466 h 10000"/>
                <a:gd name="connsiteX630" fmla="*/ 5573 w 10000"/>
                <a:gd name="connsiteY630" fmla="*/ 8498 h 10000"/>
                <a:gd name="connsiteX631" fmla="*/ 5614 w 10000"/>
                <a:gd name="connsiteY631" fmla="*/ 8498 h 10000"/>
                <a:gd name="connsiteX632" fmla="*/ 5614 w 10000"/>
                <a:gd name="connsiteY632" fmla="*/ 8529 h 10000"/>
                <a:gd name="connsiteX633" fmla="*/ 5724 w 10000"/>
                <a:gd name="connsiteY633" fmla="*/ 8529 h 10000"/>
                <a:gd name="connsiteX634" fmla="*/ 5724 w 10000"/>
                <a:gd name="connsiteY634" fmla="*/ 8550 h 10000"/>
                <a:gd name="connsiteX635" fmla="*/ 5913 w 10000"/>
                <a:gd name="connsiteY635" fmla="*/ 8550 h 10000"/>
                <a:gd name="connsiteX636" fmla="*/ 5913 w 10000"/>
                <a:gd name="connsiteY636" fmla="*/ 8582 h 10000"/>
                <a:gd name="connsiteX637" fmla="*/ 5941 w 10000"/>
                <a:gd name="connsiteY637" fmla="*/ 8582 h 10000"/>
                <a:gd name="connsiteX638" fmla="*/ 5941 w 10000"/>
                <a:gd name="connsiteY638" fmla="*/ 8592 h 10000"/>
                <a:gd name="connsiteX639" fmla="*/ 6004 w 10000"/>
                <a:gd name="connsiteY639" fmla="*/ 8592 h 10000"/>
                <a:gd name="connsiteX640" fmla="*/ 6004 w 10000"/>
                <a:gd name="connsiteY640" fmla="*/ 8613 h 10000"/>
                <a:gd name="connsiteX641" fmla="*/ 6011 w 10000"/>
                <a:gd name="connsiteY641" fmla="*/ 8613 h 10000"/>
                <a:gd name="connsiteX642" fmla="*/ 6011 w 10000"/>
                <a:gd name="connsiteY642" fmla="*/ 8635 h 10000"/>
                <a:gd name="connsiteX643" fmla="*/ 6034 w 10000"/>
                <a:gd name="connsiteY643" fmla="*/ 8635 h 10000"/>
                <a:gd name="connsiteX644" fmla="*/ 6034 w 10000"/>
                <a:gd name="connsiteY644" fmla="*/ 8666 h 10000"/>
                <a:gd name="connsiteX645" fmla="*/ 6098 w 10000"/>
                <a:gd name="connsiteY645" fmla="*/ 8666 h 10000"/>
                <a:gd name="connsiteX646" fmla="*/ 6098 w 10000"/>
                <a:gd name="connsiteY646" fmla="*/ 8699 h 10000"/>
                <a:gd name="connsiteX647" fmla="*/ 6177 w 10000"/>
                <a:gd name="connsiteY647" fmla="*/ 8699 h 10000"/>
                <a:gd name="connsiteX648" fmla="*/ 6177 w 10000"/>
                <a:gd name="connsiteY648" fmla="*/ 8730 h 10000"/>
                <a:gd name="connsiteX649" fmla="*/ 6224 w 10000"/>
                <a:gd name="connsiteY649" fmla="*/ 8730 h 10000"/>
                <a:gd name="connsiteX650" fmla="*/ 6224 w 10000"/>
                <a:gd name="connsiteY650" fmla="*/ 8730 h 10000"/>
                <a:gd name="connsiteX651" fmla="*/ 6298 w 10000"/>
                <a:gd name="connsiteY651" fmla="*/ 8730 h 10000"/>
                <a:gd name="connsiteX652" fmla="*/ 6314 w 10000"/>
                <a:gd name="connsiteY652" fmla="*/ 8730 h 10000"/>
                <a:gd name="connsiteX653" fmla="*/ 6314 w 10000"/>
                <a:gd name="connsiteY653" fmla="*/ 8751 h 10000"/>
                <a:gd name="connsiteX654" fmla="*/ 6321 w 10000"/>
                <a:gd name="connsiteY654" fmla="*/ 8751 h 10000"/>
                <a:gd name="connsiteX655" fmla="*/ 6321 w 10000"/>
                <a:gd name="connsiteY655" fmla="*/ 8773 h 10000"/>
                <a:gd name="connsiteX656" fmla="*/ 6331 w 10000"/>
                <a:gd name="connsiteY656" fmla="*/ 8773 h 10000"/>
                <a:gd name="connsiteX657" fmla="*/ 6331 w 10000"/>
                <a:gd name="connsiteY657" fmla="*/ 8773 h 10000"/>
                <a:gd name="connsiteX658" fmla="*/ 6377 w 10000"/>
                <a:gd name="connsiteY658" fmla="*/ 8773 h 10000"/>
                <a:gd name="connsiteX659" fmla="*/ 6384 w 10000"/>
                <a:gd name="connsiteY659" fmla="*/ 8773 h 10000"/>
                <a:gd name="connsiteX660" fmla="*/ 6384 w 10000"/>
                <a:gd name="connsiteY660" fmla="*/ 8783 h 10000"/>
                <a:gd name="connsiteX661" fmla="*/ 6401 w 10000"/>
                <a:gd name="connsiteY661" fmla="*/ 8783 h 10000"/>
                <a:gd name="connsiteX662" fmla="*/ 6401 w 10000"/>
                <a:gd name="connsiteY662" fmla="*/ 8815 h 10000"/>
                <a:gd name="connsiteX663" fmla="*/ 6407 w 10000"/>
                <a:gd name="connsiteY663" fmla="*/ 8815 h 10000"/>
                <a:gd name="connsiteX664" fmla="*/ 6407 w 10000"/>
                <a:gd name="connsiteY664" fmla="*/ 8815 h 10000"/>
                <a:gd name="connsiteX665" fmla="*/ 6543 w 10000"/>
                <a:gd name="connsiteY665" fmla="*/ 8815 h 10000"/>
                <a:gd name="connsiteX666" fmla="*/ 6560 w 10000"/>
                <a:gd name="connsiteY666" fmla="*/ 8815 h 10000"/>
                <a:gd name="connsiteX667" fmla="*/ 6560 w 10000"/>
                <a:gd name="connsiteY667" fmla="*/ 8836 h 10000"/>
                <a:gd name="connsiteX668" fmla="*/ 6574 w 10000"/>
                <a:gd name="connsiteY668" fmla="*/ 8836 h 10000"/>
                <a:gd name="connsiteX669" fmla="*/ 6574 w 10000"/>
                <a:gd name="connsiteY669" fmla="*/ 8857 h 10000"/>
                <a:gd name="connsiteX670" fmla="*/ 6584 w 10000"/>
                <a:gd name="connsiteY670" fmla="*/ 8857 h 10000"/>
                <a:gd name="connsiteX671" fmla="*/ 6584 w 10000"/>
                <a:gd name="connsiteY671" fmla="*/ 8857 h 10000"/>
                <a:gd name="connsiteX672" fmla="*/ 6785 w 10000"/>
                <a:gd name="connsiteY672" fmla="*/ 8857 h 10000"/>
                <a:gd name="connsiteX673" fmla="*/ 6792 w 10000"/>
                <a:gd name="connsiteY673" fmla="*/ 8857 h 10000"/>
                <a:gd name="connsiteX674" fmla="*/ 6792 w 10000"/>
                <a:gd name="connsiteY674" fmla="*/ 8920 h 10000"/>
                <a:gd name="connsiteX675" fmla="*/ 6848 w 10000"/>
                <a:gd name="connsiteY675" fmla="*/ 8920 h 10000"/>
                <a:gd name="connsiteX676" fmla="*/ 6848 w 10000"/>
                <a:gd name="connsiteY676" fmla="*/ 8974 h 10000"/>
                <a:gd name="connsiteX677" fmla="*/ 6855 w 10000"/>
                <a:gd name="connsiteY677" fmla="*/ 8974 h 10000"/>
                <a:gd name="connsiteX678" fmla="*/ 6855 w 10000"/>
                <a:gd name="connsiteY678" fmla="*/ 8974 h 10000"/>
                <a:gd name="connsiteX679" fmla="*/ 7084 w 10000"/>
                <a:gd name="connsiteY679" fmla="*/ 8974 h 10000"/>
                <a:gd name="connsiteX680" fmla="*/ 7094 w 10000"/>
                <a:gd name="connsiteY680" fmla="*/ 8974 h 10000"/>
                <a:gd name="connsiteX681" fmla="*/ 7094 w 10000"/>
                <a:gd name="connsiteY681" fmla="*/ 9005 h 10000"/>
                <a:gd name="connsiteX682" fmla="*/ 7100 w 10000"/>
                <a:gd name="connsiteY682" fmla="*/ 9005 h 10000"/>
                <a:gd name="connsiteX683" fmla="*/ 7100 w 10000"/>
                <a:gd name="connsiteY683" fmla="*/ 9005 h 10000"/>
                <a:gd name="connsiteX684" fmla="*/ 7252 w 10000"/>
                <a:gd name="connsiteY684" fmla="*/ 9005 h 10000"/>
                <a:gd name="connsiteX685" fmla="*/ 7291 w 10000"/>
                <a:gd name="connsiteY685" fmla="*/ 9005 h 10000"/>
                <a:gd name="connsiteX686" fmla="*/ 7291 w 10000"/>
                <a:gd name="connsiteY686" fmla="*/ 9037 h 10000"/>
                <a:gd name="connsiteX687" fmla="*/ 7419 w 10000"/>
                <a:gd name="connsiteY687" fmla="*/ 9037 h 10000"/>
                <a:gd name="connsiteX688" fmla="*/ 7419 w 10000"/>
                <a:gd name="connsiteY688" fmla="*/ 9079 h 10000"/>
                <a:gd name="connsiteX689" fmla="*/ 7588 w 10000"/>
                <a:gd name="connsiteY689" fmla="*/ 9079 h 10000"/>
                <a:gd name="connsiteX690" fmla="*/ 7588 w 10000"/>
                <a:gd name="connsiteY690" fmla="*/ 9111 h 10000"/>
                <a:gd name="connsiteX691" fmla="*/ 7681 w 10000"/>
                <a:gd name="connsiteY691" fmla="*/ 9111 h 10000"/>
                <a:gd name="connsiteX692" fmla="*/ 7681 w 10000"/>
                <a:gd name="connsiteY692" fmla="*/ 9142 h 10000"/>
                <a:gd name="connsiteX693" fmla="*/ 7705 w 10000"/>
                <a:gd name="connsiteY693" fmla="*/ 9142 h 10000"/>
                <a:gd name="connsiteX694" fmla="*/ 7705 w 10000"/>
                <a:gd name="connsiteY694" fmla="*/ 9175 h 10000"/>
                <a:gd name="connsiteX695" fmla="*/ 7732 w 10000"/>
                <a:gd name="connsiteY695" fmla="*/ 9175 h 10000"/>
                <a:gd name="connsiteX696" fmla="*/ 7732 w 10000"/>
                <a:gd name="connsiteY696" fmla="*/ 9207 h 10000"/>
                <a:gd name="connsiteX697" fmla="*/ 7796 w 10000"/>
                <a:gd name="connsiteY697" fmla="*/ 9207 h 10000"/>
                <a:gd name="connsiteX698" fmla="*/ 7796 w 10000"/>
                <a:gd name="connsiteY698" fmla="*/ 9249 h 10000"/>
                <a:gd name="connsiteX699" fmla="*/ 7899 w 10000"/>
                <a:gd name="connsiteY699" fmla="*/ 9249 h 10000"/>
                <a:gd name="connsiteX700" fmla="*/ 7899 w 10000"/>
                <a:gd name="connsiteY700" fmla="*/ 9280 h 10000"/>
                <a:gd name="connsiteX701" fmla="*/ 7929 w 10000"/>
                <a:gd name="connsiteY701" fmla="*/ 9280 h 10000"/>
                <a:gd name="connsiteX702" fmla="*/ 7929 w 10000"/>
                <a:gd name="connsiteY702" fmla="*/ 9312 h 10000"/>
                <a:gd name="connsiteX703" fmla="*/ 8042 w 10000"/>
                <a:gd name="connsiteY703" fmla="*/ 9312 h 10000"/>
                <a:gd name="connsiteX704" fmla="*/ 8042 w 10000"/>
                <a:gd name="connsiteY704" fmla="*/ 9386 h 10000"/>
                <a:gd name="connsiteX705" fmla="*/ 8118 w 10000"/>
                <a:gd name="connsiteY705" fmla="*/ 9386 h 10000"/>
                <a:gd name="connsiteX706" fmla="*/ 8118 w 10000"/>
                <a:gd name="connsiteY706" fmla="*/ 9418 h 10000"/>
                <a:gd name="connsiteX707" fmla="*/ 8215 w 10000"/>
                <a:gd name="connsiteY707" fmla="*/ 9418 h 10000"/>
                <a:gd name="connsiteX708" fmla="*/ 8215 w 10000"/>
                <a:gd name="connsiteY708" fmla="*/ 9450 h 10000"/>
                <a:gd name="connsiteX709" fmla="*/ 8222 w 10000"/>
                <a:gd name="connsiteY709" fmla="*/ 9450 h 10000"/>
                <a:gd name="connsiteX710" fmla="*/ 8222 w 10000"/>
                <a:gd name="connsiteY710" fmla="*/ 9482 h 10000"/>
                <a:gd name="connsiteX711" fmla="*/ 8238 w 10000"/>
                <a:gd name="connsiteY711" fmla="*/ 9482 h 10000"/>
                <a:gd name="connsiteX712" fmla="*/ 8238 w 10000"/>
                <a:gd name="connsiteY712" fmla="*/ 9513 h 10000"/>
                <a:gd name="connsiteX713" fmla="*/ 8279 w 10000"/>
                <a:gd name="connsiteY713" fmla="*/ 9513 h 10000"/>
                <a:gd name="connsiteX714" fmla="*/ 8279 w 10000"/>
                <a:gd name="connsiteY714" fmla="*/ 9555 h 10000"/>
                <a:gd name="connsiteX715" fmla="*/ 8365 w 10000"/>
                <a:gd name="connsiteY715" fmla="*/ 9555 h 10000"/>
                <a:gd name="connsiteX716" fmla="*/ 8365 w 10000"/>
                <a:gd name="connsiteY716" fmla="*/ 9587 h 10000"/>
                <a:gd name="connsiteX717" fmla="*/ 8559 w 10000"/>
                <a:gd name="connsiteY717" fmla="*/ 9587 h 10000"/>
                <a:gd name="connsiteX718" fmla="*/ 8559 w 10000"/>
                <a:gd name="connsiteY718" fmla="*/ 9619 h 10000"/>
                <a:gd name="connsiteX719" fmla="*/ 8686 w 10000"/>
                <a:gd name="connsiteY719" fmla="*/ 9619 h 10000"/>
                <a:gd name="connsiteX720" fmla="*/ 8686 w 10000"/>
                <a:gd name="connsiteY720" fmla="*/ 9651 h 10000"/>
                <a:gd name="connsiteX721" fmla="*/ 9002 w 10000"/>
                <a:gd name="connsiteY721" fmla="*/ 9651 h 10000"/>
                <a:gd name="connsiteX722" fmla="*/ 9002 w 10000"/>
                <a:gd name="connsiteY722" fmla="*/ 9693 h 10000"/>
                <a:gd name="connsiteX723" fmla="*/ 9025 w 10000"/>
                <a:gd name="connsiteY723" fmla="*/ 9693 h 10000"/>
                <a:gd name="connsiteX724" fmla="*/ 9025 w 10000"/>
                <a:gd name="connsiteY724" fmla="*/ 9725 h 10000"/>
                <a:gd name="connsiteX725" fmla="*/ 9274 w 10000"/>
                <a:gd name="connsiteY725" fmla="*/ 9725 h 10000"/>
                <a:gd name="connsiteX726" fmla="*/ 9274 w 10000"/>
                <a:gd name="connsiteY726" fmla="*/ 9756 h 10000"/>
                <a:gd name="connsiteX727" fmla="*/ 9307 w 10000"/>
                <a:gd name="connsiteY727" fmla="*/ 9756 h 10000"/>
                <a:gd name="connsiteX728" fmla="*/ 9307 w 10000"/>
                <a:gd name="connsiteY728" fmla="*/ 9841 h 10000"/>
                <a:gd name="connsiteX729" fmla="*/ 9376 w 10000"/>
                <a:gd name="connsiteY729" fmla="*/ 9841 h 10000"/>
                <a:gd name="connsiteX730" fmla="*/ 9376 w 10000"/>
                <a:gd name="connsiteY730" fmla="*/ 9872 h 10000"/>
                <a:gd name="connsiteX731" fmla="*/ 9409 w 10000"/>
                <a:gd name="connsiteY731" fmla="*/ 9872 h 10000"/>
                <a:gd name="connsiteX732" fmla="*/ 9409 w 10000"/>
                <a:gd name="connsiteY732" fmla="*/ 9916 h 10000"/>
                <a:gd name="connsiteX733" fmla="*/ 9416 w 10000"/>
                <a:gd name="connsiteY733" fmla="*/ 9916 h 10000"/>
                <a:gd name="connsiteX734" fmla="*/ 9416 w 10000"/>
                <a:gd name="connsiteY734" fmla="*/ 9916 h 10000"/>
                <a:gd name="connsiteX735" fmla="*/ 9784 w 10000"/>
                <a:gd name="connsiteY735" fmla="*/ 9916 h 10000"/>
                <a:gd name="connsiteX736" fmla="*/ 9800 w 10000"/>
                <a:gd name="connsiteY736" fmla="*/ 9916 h 10000"/>
                <a:gd name="connsiteX737" fmla="*/ 9800 w 10000"/>
                <a:gd name="connsiteY737" fmla="*/ 9947 h 10000"/>
                <a:gd name="connsiteX738" fmla="*/ 9807 w 10000"/>
                <a:gd name="connsiteY738" fmla="*/ 9947 h 10000"/>
                <a:gd name="connsiteX739" fmla="*/ 9983 w 10000"/>
                <a:gd name="connsiteY739" fmla="*/ 9947 h 10000"/>
                <a:gd name="connsiteX740" fmla="*/ 10000 w 10000"/>
                <a:gd name="connsiteY740" fmla="*/ 9947 h 10000"/>
                <a:gd name="connsiteX741" fmla="*/ 10000 w 10000"/>
                <a:gd name="connsiteY741" fmla="*/ 10000 h 10000"/>
                <a:gd name="connsiteX0" fmla="*/ 0 w 10000"/>
                <a:gd name="connsiteY0" fmla="*/ 0 h 10000"/>
                <a:gd name="connsiteX1" fmla="*/ 89 w 10000"/>
                <a:gd name="connsiteY1" fmla="*/ 0 h 10000"/>
                <a:gd name="connsiteX2" fmla="*/ 89 w 10000"/>
                <a:gd name="connsiteY2" fmla="*/ 21 h 10000"/>
                <a:gd name="connsiteX3" fmla="*/ 103 w 10000"/>
                <a:gd name="connsiteY3" fmla="*/ 21 h 10000"/>
                <a:gd name="connsiteX4" fmla="*/ 103 w 10000"/>
                <a:gd name="connsiteY4" fmla="*/ 74 h 10000"/>
                <a:gd name="connsiteX5" fmla="*/ 113 w 10000"/>
                <a:gd name="connsiteY5" fmla="*/ 74 h 10000"/>
                <a:gd name="connsiteX6" fmla="*/ 113 w 10000"/>
                <a:gd name="connsiteY6" fmla="*/ 84 h 10000"/>
                <a:gd name="connsiteX7" fmla="*/ 120 w 10000"/>
                <a:gd name="connsiteY7" fmla="*/ 84 h 10000"/>
                <a:gd name="connsiteX8" fmla="*/ 120 w 10000"/>
                <a:gd name="connsiteY8" fmla="*/ 105 h 10000"/>
                <a:gd name="connsiteX9" fmla="*/ 130 w 10000"/>
                <a:gd name="connsiteY9" fmla="*/ 105 h 10000"/>
                <a:gd name="connsiteX10" fmla="*/ 130 w 10000"/>
                <a:gd name="connsiteY10" fmla="*/ 127 h 10000"/>
                <a:gd name="connsiteX11" fmla="*/ 144 w 10000"/>
                <a:gd name="connsiteY11" fmla="*/ 127 h 10000"/>
                <a:gd name="connsiteX12" fmla="*/ 144 w 10000"/>
                <a:gd name="connsiteY12" fmla="*/ 138 h 10000"/>
                <a:gd name="connsiteX13" fmla="*/ 154 w 10000"/>
                <a:gd name="connsiteY13" fmla="*/ 138 h 10000"/>
                <a:gd name="connsiteX14" fmla="*/ 154 w 10000"/>
                <a:gd name="connsiteY14" fmla="*/ 159 h 10000"/>
                <a:gd name="connsiteX15" fmla="*/ 160 w 10000"/>
                <a:gd name="connsiteY15" fmla="*/ 159 h 10000"/>
                <a:gd name="connsiteX16" fmla="*/ 160 w 10000"/>
                <a:gd name="connsiteY16" fmla="*/ 191 h 10000"/>
                <a:gd name="connsiteX17" fmla="*/ 167 w 10000"/>
                <a:gd name="connsiteY17" fmla="*/ 191 h 10000"/>
                <a:gd name="connsiteX18" fmla="*/ 167 w 10000"/>
                <a:gd name="connsiteY18" fmla="*/ 212 h 10000"/>
                <a:gd name="connsiteX19" fmla="*/ 183 w 10000"/>
                <a:gd name="connsiteY19" fmla="*/ 212 h 10000"/>
                <a:gd name="connsiteX20" fmla="*/ 183 w 10000"/>
                <a:gd name="connsiteY20" fmla="*/ 222 h 10000"/>
                <a:gd name="connsiteX21" fmla="*/ 216 w 10000"/>
                <a:gd name="connsiteY21" fmla="*/ 222 h 10000"/>
                <a:gd name="connsiteX22" fmla="*/ 216 w 10000"/>
                <a:gd name="connsiteY22" fmla="*/ 243 h 10000"/>
                <a:gd name="connsiteX23" fmla="*/ 240 w 10000"/>
                <a:gd name="connsiteY23" fmla="*/ 243 h 10000"/>
                <a:gd name="connsiteX24" fmla="*/ 240 w 10000"/>
                <a:gd name="connsiteY24" fmla="*/ 264 h 10000"/>
                <a:gd name="connsiteX25" fmla="*/ 246 w 10000"/>
                <a:gd name="connsiteY25" fmla="*/ 264 h 10000"/>
                <a:gd name="connsiteX26" fmla="*/ 246 w 10000"/>
                <a:gd name="connsiteY26" fmla="*/ 275 h 10000"/>
                <a:gd name="connsiteX27" fmla="*/ 256 w 10000"/>
                <a:gd name="connsiteY27" fmla="*/ 275 h 10000"/>
                <a:gd name="connsiteX28" fmla="*/ 256 w 10000"/>
                <a:gd name="connsiteY28" fmla="*/ 307 h 10000"/>
                <a:gd name="connsiteX29" fmla="*/ 279 w 10000"/>
                <a:gd name="connsiteY29" fmla="*/ 307 h 10000"/>
                <a:gd name="connsiteX30" fmla="*/ 279 w 10000"/>
                <a:gd name="connsiteY30" fmla="*/ 328 h 10000"/>
                <a:gd name="connsiteX31" fmla="*/ 296 w 10000"/>
                <a:gd name="connsiteY31" fmla="*/ 328 h 10000"/>
                <a:gd name="connsiteX32" fmla="*/ 296 w 10000"/>
                <a:gd name="connsiteY32" fmla="*/ 349 h 10000"/>
                <a:gd name="connsiteX33" fmla="*/ 309 w 10000"/>
                <a:gd name="connsiteY33" fmla="*/ 349 h 10000"/>
                <a:gd name="connsiteX34" fmla="*/ 309 w 10000"/>
                <a:gd name="connsiteY34" fmla="*/ 360 h 10000"/>
                <a:gd name="connsiteX35" fmla="*/ 320 w 10000"/>
                <a:gd name="connsiteY35" fmla="*/ 360 h 10000"/>
                <a:gd name="connsiteX36" fmla="*/ 320 w 10000"/>
                <a:gd name="connsiteY36" fmla="*/ 381 h 10000"/>
                <a:gd name="connsiteX37" fmla="*/ 344 w 10000"/>
                <a:gd name="connsiteY37" fmla="*/ 381 h 10000"/>
                <a:gd name="connsiteX38" fmla="*/ 344 w 10000"/>
                <a:gd name="connsiteY38" fmla="*/ 413 h 10000"/>
                <a:gd name="connsiteX39" fmla="*/ 367 w 10000"/>
                <a:gd name="connsiteY39" fmla="*/ 413 h 10000"/>
                <a:gd name="connsiteX40" fmla="*/ 367 w 10000"/>
                <a:gd name="connsiteY40" fmla="*/ 445 h 10000"/>
                <a:gd name="connsiteX41" fmla="*/ 377 w 10000"/>
                <a:gd name="connsiteY41" fmla="*/ 445 h 10000"/>
                <a:gd name="connsiteX42" fmla="*/ 377 w 10000"/>
                <a:gd name="connsiteY42" fmla="*/ 487 h 10000"/>
                <a:gd name="connsiteX43" fmla="*/ 390 w 10000"/>
                <a:gd name="connsiteY43" fmla="*/ 487 h 10000"/>
                <a:gd name="connsiteX44" fmla="*/ 390 w 10000"/>
                <a:gd name="connsiteY44" fmla="*/ 497 h 10000"/>
                <a:gd name="connsiteX45" fmla="*/ 413 w 10000"/>
                <a:gd name="connsiteY45" fmla="*/ 497 h 10000"/>
                <a:gd name="connsiteX46" fmla="*/ 413 w 10000"/>
                <a:gd name="connsiteY46" fmla="*/ 518 h 10000"/>
                <a:gd name="connsiteX47" fmla="*/ 431 w 10000"/>
                <a:gd name="connsiteY47" fmla="*/ 518 h 10000"/>
                <a:gd name="connsiteX48" fmla="*/ 431 w 10000"/>
                <a:gd name="connsiteY48" fmla="*/ 582 h 10000"/>
                <a:gd name="connsiteX49" fmla="*/ 440 w 10000"/>
                <a:gd name="connsiteY49" fmla="*/ 582 h 10000"/>
                <a:gd name="connsiteX50" fmla="*/ 440 w 10000"/>
                <a:gd name="connsiteY50" fmla="*/ 604 h 10000"/>
                <a:gd name="connsiteX51" fmla="*/ 463 w 10000"/>
                <a:gd name="connsiteY51" fmla="*/ 604 h 10000"/>
                <a:gd name="connsiteX52" fmla="*/ 463 w 10000"/>
                <a:gd name="connsiteY52" fmla="*/ 614 h 10000"/>
                <a:gd name="connsiteX53" fmla="*/ 486 w 10000"/>
                <a:gd name="connsiteY53" fmla="*/ 614 h 10000"/>
                <a:gd name="connsiteX54" fmla="*/ 486 w 10000"/>
                <a:gd name="connsiteY54" fmla="*/ 635 h 10000"/>
                <a:gd name="connsiteX55" fmla="*/ 503 w 10000"/>
                <a:gd name="connsiteY55" fmla="*/ 635 h 10000"/>
                <a:gd name="connsiteX56" fmla="*/ 503 w 10000"/>
                <a:gd name="connsiteY56" fmla="*/ 656 h 10000"/>
                <a:gd name="connsiteX57" fmla="*/ 510 w 10000"/>
                <a:gd name="connsiteY57" fmla="*/ 656 h 10000"/>
                <a:gd name="connsiteX58" fmla="*/ 510 w 10000"/>
                <a:gd name="connsiteY58" fmla="*/ 667 h 10000"/>
                <a:gd name="connsiteX59" fmla="*/ 551 w 10000"/>
                <a:gd name="connsiteY59" fmla="*/ 667 h 10000"/>
                <a:gd name="connsiteX60" fmla="*/ 551 w 10000"/>
                <a:gd name="connsiteY60" fmla="*/ 688 h 10000"/>
                <a:gd name="connsiteX61" fmla="*/ 558 w 10000"/>
                <a:gd name="connsiteY61" fmla="*/ 688 h 10000"/>
                <a:gd name="connsiteX62" fmla="*/ 558 w 10000"/>
                <a:gd name="connsiteY62" fmla="*/ 698 h 10000"/>
                <a:gd name="connsiteX63" fmla="*/ 568 w 10000"/>
                <a:gd name="connsiteY63" fmla="*/ 698 h 10000"/>
                <a:gd name="connsiteX64" fmla="*/ 568 w 10000"/>
                <a:gd name="connsiteY64" fmla="*/ 741 h 10000"/>
                <a:gd name="connsiteX65" fmla="*/ 584 w 10000"/>
                <a:gd name="connsiteY65" fmla="*/ 741 h 10000"/>
                <a:gd name="connsiteX66" fmla="*/ 584 w 10000"/>
                <a:gd name="connsiteY66" fmla="*/ 751 h 10000"/>
                <a:gd name="connsiteX67" fmla="*/ 608 w 10000"/>
                <a:gd name="connsiteY67" fmla="*/ 751 h 10000"/>
                <a:gd name="connsiteX68" fmla="*/ 608 w 10000"/>
                <a:gd name="connsiteY68" fmla="*/ 804 h 10000"/>
                <a:gd name="connsiteX69" fmla="*/ 615 w 10000"/>
                <a:gd name="connsiteY69" fmla="*/ 804 h 10000"/>
                <a:gd name="connsiteX70" fmla="*/ 615 w 10000"/>
                <a:gd name="connsiteY70" fmla="*/ 825 h 10000"/>
                <a:gd name="connsiteX71" fmla="*/ 621 w 10000"/>
                <a:gd name="connsiteY71" fmla="*/ 825 h 10000"/>
                <a:gd name="connsiteX72" fmla="*/ 621 w 10000"/>
                <a:gd name="connsiteY72" fmla="*/ 858 h 10000"/>
                <a:gd name="connsiteX73" fmla="*/ 631 w 10000"/>
                <a:gd name="connsiteY73" fmla="*/ 858 h 10000"/>
                <a:gd name="connsiteX74" fmla="*/ 631 w 10000"/>
                <a:gd name="connsiteY74" fmla="*/ 889 h 10000"/>
                <a:gd name="connsiteX75" fmla="*/ 638 w 10000"/>
                <a:gd name="connsiteY75" fmla="*/ 889 h 10000"/>
                <a:gd name="connsiteX76" fmla="*/ 638 w 10000"/>
                <a:gd name="connsiteY76" fmla="*/ 963 h 10000"/>
                <a:gd name="connsiteX77" fmla="*/ 647 w 10000"/>
                <a:gd name="connsiteY77" fmla="*/ 963 h 10000"/>
                <a:gd name="connsiteX78" fmla="*/ 647 w 10000"/>
                <a:gd name="connsiteY78" fmla="*/ 1026 h 10000"/>
                <a:gd name="connsiteX79" fmla="*/ 661 w 10000"/>
                <a:gd name="connsiteY79" fmla="*/ 1026 h 10000"/>
                <a:gd name="connsiteX80" fmla="*/ 661 w 10000"/>
                <a:gd name="connsiteY80" fmla="*/ 1080 h 10000"/>
                <a:gd name="connsiteX81" fmla="*/ 677 w 10000"/>
                <a:gd name="connsiteY81" fmla="*/ 1080 h 10000"/>
                <a:gd name="connsiteX82" fmla="*/ 677 w 10000"/>
                <a:gd name="connsiteY82" fmla="*/ 1101 h 10000"/>
                <a:gd name="connsiteX83" fmla="*/ 687 w 10000"/>
                <a:gd name="connsiteY83" fmla="*/ 1101 h 10000"/>
                <a:gd name="connsiteX84" fmla="*/ 687 w 10000"/>
                <a:gd name="connsiteY84" fmla="*/ 1133 h 10000"/>
                <a:gd name="connsiteX85" fmla="*/ 693 w 10000"/>
                <a:gd name="connsiteY85" fmla="*/ 1133 h 10000"/>
                <a:gd name="connsiteX86" fmla="*/ 693 w 10000"/>
                <a:gd name="connsiteY86" fmla="*/ 1143 h 10000"/>
                <a:gd name="connsiteX87" fmla="*/ 711 w 10000"/>
                <a:gd name="connsiteY87" fmla="*/ 1143 h 10000"/>
                <a:gd name="connsiteX88" fmla="*/ 711 w 10000"/>
                <a:gd name="connsiteY88" fmla="*/ 1164 h 10000"/>
                <a:gd name="connsiteX89" fmla="*/ 727 w 10000"/>
                <a:gd name="connsiteY89" fmla="*/ 1164 h 10000"/>
                <a:gd name="connsiteX90" fmla="*/ 727 w 10000"/>
                <a:gd name="connsiteY90" fmla="*/ 1227 h 10000"/>
                <a:gd name="connsiteX91" fmla="*/ 740 w 10000"/>
                <a:gd name="connsiteY91" fmla="*/ 1227 h 10000"/>
                <a:gd name="connsiteX92" fmla="*/ 740 w 10000"/>
                <a:gd name="connsiteY92" fmla="*/ 1269 h 10000"/>
                <a:gd name="connsiteX93" fmla="*/ 764 w 10000"/>
                <a:gd name="connsiteY93" fmla="*/ 1269 h 10000"/>
                <a:gd name="connsiteX94" fmla="*/ 764 w 10000"/>
                <a:gd name="connsiteY94" fmla="*/ 1301 h 10000"/>
                <a:gd name="connsiteX95" fmla="*/ 774 w 10000"/>
                <a:gd name="connsiteY95" fmla="*/ 1301 h 10000"/>
                <a:gd name="connsiteX96" fmla="*/ 774 w 10000"/>
                <a:gd name="connsiteY96" fmla="*/ 1334 h 10000"/>
                <a:gd name="connsiteX97" fmla="*/ 804 w 10000"/>
                <a:gd name="connsiteY97" fmla="*/ 1334 h 10000"/>
                <a:gd name="connsiteX98" fmla="*/ 804 w 10000"/>
                <a:gd name="connsiteY98" fmla="*/ 1365 h 10000"/>
                <a:gd name="connsiteX99" fmla="*/ 814 w 10000"/>
                <a:gd name="connsiteY99" fmla="*/ 1365 h 10000"/>
                <a:gd name="connsiteX100" fmla="*/ 814 w 10000"/>
                <a:gd name="connsiteY100" fmla="*/ 1407 h 10000"/>
                <a:gd name="connsiteX101" fmla="*/ 821 w 10000"/>
                <a:gd name="connsiteY101" fmla="*/ 1407 h 10000"/>
                <a:gd name="connsiteX102" fmla="*/ 821 w 10000"/>
                <a:gd name="connsiteY102" fmla="*/ 1439 h 10000"/>
                <a:gd name="connsiteX103" fmla="*/ 831 w 10000"/>
                <a:gd name="connsiteY103" fmla="*/ 1439 h 10000"/>
                <a:gd name="connsiteX104" fmla="*/ 831 w 10000"/>
                <a:gd name="connsiteY104" fmla="*/ 1471 h 10000"/>
                <a:gd name="connsiteX105" fmla="*/ 844 w 10000"/>
                <a:gd name="connsiteY105" fmla="*/ 1471 h 10000"/>
                <a:gd name="connsiteX106" fmla="*/ 844 w 10000"/>
                <a:gd name="connsiteY106" fmla="*/ 1492 h 10000"/>
                <a:gd name="connsiteX107" fmla="*/ 867 w 10000"/>
                <a:gd name="connsiteY107" fmla="*/ 1492 h 10000"/>
                <a:gd name="connsiteX108" fmla="*/ 867 w 10000"/>
                <a:gd name="connsiteY108" fmla="*/ 1556 h 10000"/>
                <a:gd name="connsiteX109" fmla="*/ 876 w 10000"/>
                <a:gd name="connsiteY109" fmla="*/ 1556 h 10000"/>
                <a:gd name="connsiteX110" fmla="*/ 876 w 10000"/>
                <a:gd name="connsiteY110" fmla="*/ 1577 h 10000"/>
                <a:gd name="connsiteX111" fmla="*/ 883 w 10000"/>
                <a:gd name="connsiteY111" fmla="*/ 1577 h 10000"/>
                <a:gd name="connsiteX112" fmla="*/ 883 w 10000"/>
                <a:gd name="connsiteY112" fmla="*/ 1619 h 10000"/>
                <a:gd name="connsiteX113" fmla="*/ 894 w 10000"/>
                <a:gd name="connsiteY113" fmla="*/ 1619 h 10000"/>
                <a:gd name="connsiteX114" fmla="*/ 894 w 10000"/>
                <a:gd name="connsiteY114" fmla="*/ 1640 h 10000"/>
                <a:gd name="connsiteX115" fmla="*/ 917 w 10000"/>
                <a:gd name="connsiteY115" fmla="*/ 1640 h 10000"/>
                <a:gd name="connsiteX116" fmla="*/ 917 w 10000"/>
                <a:gd name="connsiteY116" fmla="*/ 1693 h 10000"/>
                <a:gd name="connsiteX117" fmla="*/ 923 w 10000"/>
                <a:gd name="connsiteY117" fmla="*/ 1693 h 10000"/>
                <a:gd name="connsiteX118" fmla="*/ 923 w 10000"/>
                <a:gd name="connsiteY118" fmla="*/ 1725 h 10000"/>
                <a:gd name="connsiteX119" fmla="*/ 947 w 10000"/>
                <a:gd name="connsiteY119" fmla="*/ 1725 h 10000"/>
                <a:gd name="connsiteX120" fmla="*/ 947 w 10000"/>
                <a:gd name="connsiteY120" fmla="*/ 1746 h 10000"/>
                <a:gd name="connsiteX121" fmla="*/ 958 w 10000"/>
                <a:gd name="connsiteY121" fmla="*/ 1746 h 10000"/>
                <a:gd name="connsiteX122" fmla="*/ 958 w 10000"/>
                <a:gd name="connsiteY122" fmla="*/ 1777 h 10000"/>
                <a:gd name="connsiteX123" fmla="*/ 965 w 10000"/>
                <a:gd name="connsiteY123" fmla="*/ 1777 h 10000"/>
                <a:gd name="connsiteX124" fmla="*/ 965 w 10000"/>
                <a:gd name="connsiteY124" fmla="*/ 1799 h 10000"/>
                <a:gd name="connsiteX125" fmla="*/ 982 w 10000"/>
                <a:gd name="connsiteY125" fmla="*/ 1799 h 10000"/>
                <a:gd name="connsiteX126" fmla="*/ 982 w 10000"/>
                <a:gd name="connsiteY126" fmla="*/ 1831 h 10000"/>
                <a:gd name="connsiteX127" fmla="*/ 1005 w 10000"/>
                <a:gd name="connsiteY127" fmla="*/ 1831 h 10000"/>
                <a:gd name="connsiteX128" fmla="*/ 1005 w 10000"/>
                <a:gd name="connsiteY128" fmla="*/ 1863 h 10000"/>
                <a:gd name="connsiteX129" fmla="*/ 1011 w 10000"/>
                <a:gd name="connsiteY129" fmla="*/ 1863 h 10000"/>
                <a:gd name="connsiteX130" fmla="*/ 1011 w 10000"/>
                <a:gd name="connsiteY130" fmla="*/ 1884 h 10000"/>
                <a:gd name="connsiteX131" fmla="*/ 1021 w 10000"/>
                <a:gd name="connsiteY131" fmla="*/ 1884 h 10000"/>
                <a:gd name="connsiteX132" fmla="*/ 1021 w 10000"/>
                <a:gd name="connsiteY132" fmla="*/ 1915 h 10000"/>
                <a:gd name="connsiteX133" fmla="*/ 1028 w 10000"/>
                <a:gd name="connsiteY133" fmla="*/ 1915 h 10000"/>
                <a:gd name="connsiteX134" fmla="*/ 1028 w 10000"/>
                <a:gd name="connsiteY134" fmla="*/ 1926 h 10000"/>
                <a:gd name="connsiteX135" fmla="*/ 1044 w 10000"/>
                <a:gd name="connsiteY135" fmla="*/ 1926 h 10000"/>
                <a:gd name="connsiteX136" fmla="*/ 1044 w 10000"/>
                <a:gd name="connsiteY136" fmla="*/ 1947 h 10000"/>
                <a:gd name="connsiteX137" fmla="*/ 1051 w 10000"/>
                <a:gd name="connsiteY137" fmla="*/ 1947 h 10000"/>
                <a:gd name="connsiteX138" fmla="*/ 1051 w 10000"/>
                <a:gd name="connsiteY138" fmla="*/ 1968 h 10000"/>
                <a:gd name="connsiteX139" fmla="*/ 1085 w 10000"/>
                <a:gd name="connsiteY139" fmla="*/ 1968 h 10000"/>
                <a:gd name="connsiteX140" fmla="*/ 1085 w 10000"/>
                <a:gd name="connsiteY140" fmla="*/ 2000 h 10000"/>
                <a:gd name="connsiteX141" fmla="*/ 1091 w 10000"/>
                <a:gd name="connsiteY141" fmla="*/ 2000 h 10000"/>
                <a:gd name="connsiteX142" fmla="*/ 1091 w 10000"/>
                <a:gd name="connsiteY142" fmla="*/ 2032 h 10000"/>
                <a:gd name="connsiteX143" fmla="*/ 1101 w 10000"/>
                <a:gd name="connsiteY143" fmla="*/ 2032 h 10000"/>
                <a:gd name="connsiteX144" fmla="*/ 1101 w 10000"/>
                <a:gd name="connsiteY144" fmla="*/ 2053 h 10000"/>
                <a:gd name="connsiteX145" fmla="*/ 1114 w 10000"/>
                <a:gd name="connsiteY145" fmla="*/ 2053 h 10000"/>
                <a:gd name="connsiteX146" fmla="*/ 1114 w 10000"/>
                <a:gd name="connsiteY146" fmla="*/ 2106 h 10000"/>
                <a:gd name="connsiteX147" fmla="*/ 1124 w 10000"/>
                <a:gd name="connsiteY147" fmla="*/ 2106 h 10000"/>
                <a:gd name="connsiteX148" fmla="*/ 1124 w 10000"/>
                <a:gd name="connsiteY148" fmla="*/ 2138 h 10000"/>
                <a:gd name="connsiteX149" fmla="*/ 1147 w 10000"/>
                <a:gd name="connsiteY149" fmla="*/ 2138 h 10000"/>
                <a:gd name="connsiteX150" fmla="*/ 1147 w 10000"/>
                <a:gd name="connsiteY150" fmla="*/ 2148 h 10000"/>
                <a:gd name="connsiteX151" fmla="*/ 1153 w 10000"/>
                <a:gd name="connsiteY151" fmla="*/ 2148 h 10000"/>
                <a:gd name="connsiteX152" fmla="*/ 1153 w 10000"/>
                <a:gd name="connsiteY152" fmla="*/ 2169 h 10000"/>
                <a:gd name="connsiteX153" fmla="*/ 1163 w 10000"/>
                <a:gd name="connsiteY153" fmla="*/ 2169 h 10000"/>
                <a:gd name="connsiteX154" fmla="*/ 1163 w 10000"/>
                <a:gd name="connsiteY154" fmla="*/ 2201 h 10000"/>
                <a:gd name="connsiteX155" fmla="*/ 1172 w 10000"/>
                <a:gd name="connsiteY155" fmla="*/ 2201 h 10000"/>
                <a:gd name="connsiteX156" fmla="*/ 1172 w 10000"/>
                <a:gd name="connsiteY156" fmla="*/ 2222 h 10000"/>
                <a:gd name="connsiteX157" fmla="*/ 1182 w 10000"/>
                <a:gd name="connsiteY157" fmla="*/ 2222 h 10000"/>
                <a:gd name="connsiteX158" fmla="*/ 1182 w 10000"/>
                <a:gd name="connsiteY158" fmla="*/ 2232 h 10000"/>
                <a:gd name="connsiteX159" fmla="*/ 1188 w 10000"/>
                <a:gd name="connsiteY159" fmla="*/ 2232 h 10000"/>
                <a:gd name="connsiteX160" fmla="*/ 1188 w 10000"/>
                <a:gd name="connsiteY160" fmla="*/ 2253 h 10000"/>
                <a:gd name="connsiteX161" fmla="*/ 1211 w 10000"/>
                <a:gd name="connsiteY161" fmla="*/ 2253 h 10000"/>
                <a:gd name="connsiteX162" fmla="*/ 1211 w 10000"/>
                <a:gd name="connsiteY162" fmla="*/ 2276 h 10000"/>
                <a:gd name="connsiteX163" fmla="*/ 1218 w 10000"/>
                <a:gd name="connsiteY163" fmla="*/ 2276 h 10000"/>
                <a:gd name="connsiteX164" fmla="*/ 1218 w 10000"/>
                <a:gd name="connsiteY164" fmla="*/ 2307 h 10000"/>
                <a:gd name="connsiteX165" fmla="*/ 1227 w 10000"/>
                <a:gd name="connsiteY165" fmla="*/ 2307 h 10000"/>
                <a:gd name="connsiteX166" fmla="*/ 1227 w 10000"/>
                <a:gd name="connsiteY166" fmla="*/ 2328 h 10000"/>
                <a:gd name="connsiteX167" fmla="*/ 1234 w 10000"/>
                <a:gd name="connsiteY167" fmla="*/ 2328 h 10000"/>
                <a:gd name="connsiteX168" fmla="*/ 1234 w 10000"/>
                <a:gd name="connsiteY168" fmla="*/ 2339 h 10000"/>
                <a:gd name="connsiteX169" fmla="*/ 1244 w 10000"/>
                <a:gd name="connsiteY169" fmla="*/ 2339 h 10000"/>
                <a:gd name="connsiteX170" fmla="*/ 1244 w 10000"/>
                <a:gd name="connsiteY170" fmla="*/ 2360 h 10000"/>
                <a:gd name="connsiteX171" fmla="*/ 1250 w 10000"/>
                <a:gd name="connsiteY171" fmla="*/ 2360 h 10000"/>
                <a:gd name="connsiteX172" fmla="*/ 1250 w 10000"/>
                <a:gd name="connsiteY172" fmla="*/ 2370 h 10000"/>
                <a:gd name="connsiteX173" fmla="*/ 1268 w 10000"/>
                <a:gd name="connsiteY173" fmla="*/ 2370 h 10000"/>
                <a:gd name="connsiteX174" fmla="*/ 1268 w 10000"/>
                <a:gd name="connsiteY174" fmla="*/ 2391 h 10000"/>
                <a:gd name="connsiteX175" fmla="*/ 1284 w 10000"/>
                <a:gd name="connsiteY175" fmla="*/ 2391 h 10000"/>
                <a:gd name="connsiteX176" fmla="*/ 1284 w 10000"/>
                <a:gd name="connsiteY176" fmla="*/ 2423 h 10000"/>
                <a:gd name="connsiteX177" fmla="*/ 1291 w 10000"/>
                <a:gd name="connsiteY177" fmla="*/ 2423 h 10000"/>
                <a:gd name="connsiteX178" fmla="*/ 1291 w 10000"/>
                <a:gd name="connsiteY178" fmla="*/ 2444 h 10000"/>
                <a:gd name="connsiteX179" fmla="*/ 1297 w 10000"/>
                <a:gd name="connsiteY179" fmla="*/ 2444 h 10000"/>
                <a:gd name="connsiteX180" fmla="*/ 1297 w 10000"/>
                <a:gd name="connsiteY180" fmla="*/ 2455 h 10000"/>
                <a:gd name="connsiteX181" fmla="*/ 1307 w 10000"/>
                <a:gd name="connsiteY181" fmla="*/ 2455 h 10000"/>
                <a:gd name="connsiteX182" fmla="*/ 1307 w 10000"/>
                <a:gd name="connsiteY182" fmla="*/ 2529 h 10000"/>
                <a:gd name="connsiteX183" fmla="*/ 1314 w 10000"/>
                <a:gd name="connsiteY183" fmla="*/ 2529 h 10000"/>
                <a:gd name="connsiteX184" fmla="*/ 1314 w 10000"/>
                <a:gd name="connsiteY184" fmla="*/ 2540 h 10000"/>
                <a:gd name="connsiteX185" fmla="*/ 1320 w 10000"/>
                <a:gd name="connsiteY185" fmla="*/ 2540 h 10000"/>
                <a:gd name="connsiteX186" fmla="*/ 1320 w 10000"/>
                <a:gd name="connsiteY186" fmla="*/ 2582 h 10000"/>
                <a:gd name="connsiteX187" fmla="*/ 1336 w 10000"/>
                <a:gd name="connsiteY187" fmla="*/ 2582 h 10000"/>
                <a:gd name="connsiteX188" fmla="*/ 1336 w 10000"/>
                <a:gd name="connsiteY188" fmla="*/ 2593 h 10000"/>
                <a:gd name="connsiteX189" fmla="*/ 1360 w 10000"/>
                <a:gd name="connsiteY189" fmla="*/ 2593 h 10000"/>
                <a:gd name="connsiteX190" fmla="*/ 1360 w 10000"/>
                <a:gd name="connsiteY190" fmla="*/ 2614 h 10000"/>
                <a:gd name="connsiteX191" fmla="*/ 1370 w 10000"/>
                <a:gd name="connsiteY191" fmla="*/ 2614 h 10000"/>
                <a:gd name="connsiteX192" fmla="*/ 1370 w 10000"/>
                <a:gd name="connsiteY192" fmla="*/ 2635 h 10000"/>
                <a:gd name="connsiteX193" fmla="*/ 1377 w 10000"/>
                <a:gd name="connsiteY193" fmla="*/ 2635 h 10000"/>
                <a:gd name="connsiteX194" fmla="*/ 1377 w 10000"/>
                <a:gd name="connsiteY194" fmla="*/ 2645 h 10000"/>
                <a:gd name="connsiteX195" fmla="*/ 1401 w 10000"/>
                <a:gd name="connsiteY195" fmla="*/ 2645 h 10000"/>
                <a:gd name="connsiteX196" fmla="*/ 1401 w 10000"/>
                <a:gd name="connsiteY196" fmla="*/ 2666 h 10000"/>
                <a:gd name="connsiteX197" fmla="*/ 1411 w 10000"/>
                <a:gd name="connsiteY197" fmla="*/ 2666 h 10000"/>
                <a:gd name="connsiteX198" fmla="*/ 1411 w 10000"/>
                <a:gd name="connsiteY198" fmla="*/ 2677 h 10000"/>
                <a:gd name="connsiteX199" fmla="*/ 1417 w 10000"/>
                <a:gd name="connsiteY199" fmla="*/ 2677 h 10000"/>
                <a:gd name="connsiteX200" fmla="*/ 1417 w 10000"/>
                <a:gd name="connsiteY200" fmla="*/ 2698 h 10000"/>
                <a:gd name="connsiteX201" fmla="*/ 1427 w 10000"/>
                <a:gd name="connsiteY201" fmla="*/ 2698 h 10000"/>
                <a:gd name="connsiteX202" fmla="*/ 1427 w 10000"/>
                <a:gd name="connsiteY202" fmla="*/ 2730 h 10000"/>
                <a:gd name="connsiteX203" fmla="*/ 1433 w 10000"/>
                <a:gd name="connsiteY203" fmla="*/ 2730 h 10000"/>
                <a:gd name="connsiteX204" fmla="*/ 1433 w 10000"/>
                <a:gd name="connsiteY204" fmla="*/ 2762 h 10000"/>
                <a:gd name="connsiteX205" fmla="*/ 1451 w 10000"/>
                <a:gd name="connsiteY205" fmla="*/ 2762 h 10000"/>
                <a:gd name="connsiteX206" fmla="*/ 1451 w 10000"/>
                <a:gd name="connsiteY206" fmla="*/ 2804 h 10000"/>
                <a:gd name="connsiteX207" fmla="*/ 1464 w 10000"/>
                <a:gd name="connsiteY207" fmla="*/ 2804 h 10000"/>
                <a:gd name="connsiteX208" fmla="*/ 1464 w 10000"/>
                <a:gd name="connsiteY208" fmla="*/ 2868 h 10000"/>
                <a:gd name="connsiteX209" fmla="*/ 1474 w 10000"/>
                <a:gd name="connsiteY209" fmla="*/ 2868 h 10000"/>
                <a:gd name="connsiteX210" fmla="*/ 1474 w 10000"/>
                <a:gd name="connsiteY210" fmla="*/ 2899 h 10000"/>
                <a:gd name="connsiteX211" fmla="*/ 1480 w 10000"/>
                <a:gd name="connsiteY211" fmla="*/ 2899 h 10000"/>
                <a:gd name="connsiteX212" fmla="*/ 1480 w 10000"/>
                <a:gd name="connsiteY212" fmla="*/ 2920 h 10000"/>
                <a:gd name="connsiteX213" fmla="*/ 1490 w 10000"/>
                <a:gd name="connsiteY213" fmla="*/ 2920 h 10000"/>
                <a:gd name="connsiteX214" fmla="*/ 1490 w 10000"/>
                <a:gd name="connsiteY214" fmla="*/ 2941 h 10000"/>
                <a:gd name="connsiteX215" fmla="*/ 1497 w 10000"/>
                <a:gd name="connsiteY215" fmla="*/ 2941 h 10000"/>
                <a:gd name="connsiteX216" fmla="*/ 1497 w 10000"/>
                <a:gd name="connsiteY216" fmla="*/ 2985 h 10000"/>
                <a:gd name="connsiteX217" fmla="*/ 1503 w 10000"/>
                <a:gd name="connsiteY217" fmla="*/ 2985 h 10000"/>
                <a:gd name="connsiteX218" fmla="*/ 1503 w 10000"/>
                <a:gd name="connsiteY218" fmla="*/ 3006 h 10000"/>
                <a:gd name="connsiteX219" fmla="*/ 1513 w 10000"/>
                <a:gd name="connsiteY219" fmla="*/ 3006 h 10000"/>
                <a:gd name="connsiteX220" fmla="*/ 1513 w 10000"/>
                <a:gd name="connsiteY220" fmla="*/ 3027 h 10000"/>
                <a:gd name="connsiteX221" fmla="*/ 1538 w 10000"/>
                <a:gd name="connsiteY221" fmla="*/ 3027 h 10000"/>
                <a:gd name="connsiteX222" fmla="*/ 1538 w 10000"/>
                <a:gd name="connsiteY222" fmla="*/ 3037 h 10000"/>
                <a:gd name="connsiteX223" fmla="*/ 1545 w 10000"/>
                <a:gd name="connsiteY223" fmla="*/ 3037 h 10000"/>
                <a:gd name="connsiteX224" fmla="*/ 1545 w 10000"/>
                <a:gd name="connsiteY224" fmla="*/ 3058 h 10000"/>
                <a:gd name="connsiteX225" fmla="*/ 1554 w 10000"/>
                <a:gd name="connsiteY225" fmla="*/ 3058 h 10000"/>
                <a:gd name="connsiteX226" fmla="*/ 1554 w 10000"/>
                <a:gd name="connsiteY226" fmla="*/ 3111 h 10000"/>
                <a:gd name="connsiteX227" fmla="*/ 1561 w 10000"/>
                <a:gd name="connsiteY227" fmla="*/ 3111 h 10000"/>
                <a:gd name="connsiteX228" fmla="*/ 1561 w 10000"/>
                <a:gd name="connsiteY228" fmla="*/ 3143 h 10000"/>
                <a:gd name="connsiteX229" fmla="*/ 1567 w 10000"/>
                <a:gd name="connsiteY229" fmla="*/ 3143 h 10000"/>
                <a:gd name="connsiteX230" fmla="*/ 1567 w 10000"/>
                <a:gd name="connsiteY230" fmla="*/ 3195 h 10000"/>
                <a:gd name="connsiteX231" fmla="*/ 1585 w 10000"/>
                <a:gd name="connsiteY231" fmla="*/ 3195 h 10000"/>
                <a:gd name="connsiteX232" fmla="*/ 1585 w 10000"/>
                <a:gd name="connsiteY232" fmla="*/ 3249 h 10000"/>
                <a:gd name="connsiteX233" fmla="*/ 1602 w 10000"/>
                <a:gd name="connsiteY233" fmla="*/ 3249 h 10000"/>
                <a:gd name="connsiteX234" fmla="*/ 1602 w 10000"/>
                <a:gd name="connsiteY234" fmla="*/ 3260 h 10000"/>
                <a:gd name="connsiteX235" fmla="*/ 1609 w 10000"/>
                <a:gd name="connsiteY235" fmla="*/ 3260 h 10000"/>
                <a:gd name="connsiteX236" fmla="*/ 1609 w 10000"/>
                <a:gd name="connsiteY236" fmla="*/ 3291 h 10000"/>
                <a:gd name="connsiteX237" fmla="*/ 1619 w 10000"/>
                <a:gd name="connsiteY237" fmla="*/ 3291 h 10000"/>
                <a:gd name="connsiteX238" fmla="*/ 1619 w 10000"/>
                <a:gd name="connsiteY238" fmla="*/ 3333 h 10000"/>
                <a:gd name="connsiteX239" fmla="*/ 1625 w 10000"/>
                <a:gd name="connsiteY239" fmla="*/ 3333 h 10000"/>
                <a:gd name="connsiteX240" fmla="*/ 1625 w 10000"/>
                <a:gd name="connsiteY240" fmla="*/ 3344 h 10000"/>
                <a:gd name="connsiteX241" fmla="*/ 1636 w 10000"/>
                <a:gd name="connsiteY241" fmla="*/ 3344 h 10000"/>
                <a:gd name="connsiteX242" fmla="*/ 1636 w 10000"/>
                <a:gd name="connsiteY242" fmla="*/ 3365 h 10000"/>
                <a:gd name="connsiteX243" fmla="*/ 1643 w 10000"/>
                <a:gd name="connsiteY243" fmla="*/ 3365 h 10000"/>
                <a:gd name="connsiteX244" fmla="*/ 1643 w 10000"/>
                <a:gd name="connsiteY244" fmla="*/ 3375 h 10000"/>
                <a:gd name="connsiteX245" fmla="*/ 1665 w 10000"/>
                <a:gd name="connsiteY245" fmla="*/ 3375 h 10000"/>
                <a:gd name="connsiteX246" fmla="*/ 1665 w 10000"/>
                <a:gd name="connsiteY246" fmla="*/ 3397 h 10000"/>
                <a:gd name="connsiteX247" fmla="*/ 1672 w 10000"/>
                <a:gd name="connsiteY247" fmla="*/ 3397 h 10000"/>
                <a:gd name="connsiteX248" fmla="*/ 1672 w 10000"/>
                <a:gd name="connsiteY248" fmla="*/ 3418 h 10000"/>
                <a:gd name="connsiteX249" fmla="*/ 1688 w 10000"/>
                <a:gd name="connsiteY249" fmla="*/ 3418 h 10000"/>
                <a:gd name="connsiteX250" fmla="*/ 1688 w 10000"/>
                <a:gd name="connsiteY250" fmla="*/ 3449 h 10000"/>
                <a:gd name="connsiteX251" fmla="*/ 1698 w 10000"/>
                <a:gd name="connsiteY251" fmla="*/ 3449 h 10000"/>
                <a:gd name="connsiteX252" fmla="*/ 1698 w 10000"/>
                <a:gd name="connsiteY252" fmla="*/ 3461 h 10000"/>
                <a:gd name="connsiteX253" fmla="*/ 1705 w 10000"/>
                <a:gd name="connsiteY253" fmla="*/ 3461 h 10000"/>
                <a:gd name="connsiteX254" fmla="*/ 1705 w 10000"/>
                <a:gd name="connsiteY254" fmla="*/ 3503 h 10000"/>
                <a:gd name="connsiteX255" fmla="*/ 1711 w 10000"/>
                <a:gd name="connsiteY255" fmla="*/ 3503 h 10000"/>
                <a:gd name="connsiteX256" fmla="*/ 1711 w 10000"/>
                <a:gd name="connsiteY256" fmla="*/ 3534 h 10000"/>
                <a:gd name="connsiteX257" fmla="*/ 1729 w 10000"/>
                <a:gd name="connsiteY257" fmla="*/ 3534 h 10000"/>
                <a:gd name="connsiteX258" fmla="*/ 1729 w 10000"/>
                <a:gd name="connsiteY258" fmla="*/ 3556 h 10000"/>
                <a:gd name="connsiteX259" fmla="*/ 1739 w 10000"/>
                <a:gd name="connsiteY259" fmla="*/ 3556 h 10000"/>
                <a:gd name="connsiteX260" fmla="*/ 1739 w 10000"/>
                <a:gd name="connsiteY260" fmla="*/ 3566 h 10000"/>
                <a:gd name="connsiteX261" fmla="*/ 1745 w 10000"/>
                <a:gd name="connsiteY261" fmla="*/ 3566 h 10000"/>
                <a:gd name="connsiteX262" fmla="*/ 1745 w 10000"/>
                <a:gd name="connsiteY262" fmla="*/ 3587 h 10000"/>
                <a:gd name="connsiteX263" fmla="*/ 1752 w 10000"/>
                <a:gd name="connsiteY263" fmla="*/ 3587 h 10000"/>
                <a:gd name="connsiteX264" fmla="*/ 1752 w 10000"/>
                <a:gd name="connsiteY264" fmla="*/ 3619 h 10000"/>
                <a:gd name="connsiteX265" fmla="*/ 1761 w 10000"/>
                <a:gd name="connsiteY265" fmla="*/ 3619 h 10000"/>
                <a:gd name="connsiteX266" fmla="*/ 1761 w 10000"/>
                <a:gd name="connsiteY266" fmla="*/ 3640 h 10000"/>
                <a:gd name="connsiteX267" fmla="*/ 1778 w 10000"/>
                <a:gd name="connsiteY267" fmla="*/ 3640 h 10000"/>
                <a:gd name="connsiteX268" fmla="*/ 1778 w 10000"/>
                <a:gd name="connsiteY268" fmla="*/ 3650 h 10000"/>
                <a:gd name="connsiteX269" fmla="*/ 1784 w 10000"/>
                <a:gd name="connsiteY269" fmla="*/ 3650 h 10000"/>
                <a:gd name="connsiteX270" fmla="*/ 1784 w 10000"/>
                <a:gd name="connsiteY270" fmla="*/ 3682 h 10000"/>
                <a:gd name="connsiteX271" fmla="*/ 1807 w 10000"/>
                <a:gd name="connsiteY271" fmla="*/ 3682 h 10000"/>
                <a:gd name="connsiteX272" fmla="*/ 1807 w 10000"/>
                <a:gd name="connsiteY272" fmla="*/ 3736 h 10000"/>
                <a:gd name="connsiteX273" fmla="*/ 1815 w 10000"/>
                <a:gd name="connsiteY273" fmla="*/ 3736 h 10000"/>
                <a:gd name="connsiteX274" fmla="*/ 1815 w 10000"/>
                <a:gd name="connsiteY274" fmla="*/ 3788 h 10000"/>
                <a:gd name="connsiteX275" fmla="*/ 1832 w 10000"/>
                <a:gd name="connsiteY275" fmla="*/ 3788 h 10000"/>
                <a:gd name="connsiteX276" fmla="*/ 1832 w 10000"/>
                <a:gd name="connsiteY276" fmla="*/ 3841 h 10000"/>
                <a:gd name="connsiteX277" fmla="*/ 1849 w 10000"/>
                <a:gd name="connsiteY277" fmla="*/ 3841 h 10000"/>
                <a:gd name="connsiteX278" fmla="*/ 1849 w 10000"/>
                <a:gd name="connsiteY278" fmla="*/ 3894 h 10000"/>
                <a:gd name="connsiteX279" fmla="*/ 1865 w 10000"/>
                <a:gd name="connsiteY279" fmla="*/ 3894 h 10000"/>
                <a:gd name="connsiteX280" fmla="*/ 1865 w 10000"/>
                <a:gd name="connsiteY280" fmla="*/ 3958 h 10000"/>
                <a:gd name="connsiteX281" fmla="*/ 1872 w 10000"/>
                <a:gd name="connsiteY281" fmla="*/ 3958 h 10000"/>
                <a:gd name="connsiteX282" fmla="*/ 1872 w 10000"/>
                <a:gd name="connsiteY282" fmla="*/ 3990 h 10000"/>
                <a:gd name="connsiteX283" fmla="*/ 1881 w 10000"/>
                <a:gd name="connsiteY283" fmla="*/ 3990 h 10000"/>
                <a:gd name="connsiteX284" fmla="*/ 1881 w 10000"/>
                <a:gd name="connsiteY284" fmla="*/ 4032 h 10000"/>
                <a:gd name="connsiteX285" fmla="*/ 1912 w 10000"/>
                <a:gd name="connsiteY285" fmla="*/ 4032 h 10000"/>
                <a:gd name="connsiteX286" fmla="*/ 1912 w 10000"/>
                <a:gd name="connsiteY286" fmla="*/ 4095 h 10000"/>
                <a:gd name="connsiteX287" fmla="*/ 1928 w 10000"/>
                <a:gd name="connsiteY287" fmla="*/ 4095 h 10000"/>
                <a:gd name="connsiteX288" fmla="*/ 1928 w 10000"/>
                <a:gd name="connsiteY288" fmla="*/ 4116 h 10000"/>
                <a:gd name="connsiteX289" fmla="*/ 1945 w 10000"/>
                <a:gd name="connsiteY289" fmla="*/ 4116 h 10000"/>
                <a:gd name="connsiteX290" fmla="*/ 1945 w 10000"/>
                <a:gd name="connsiteY290" fmla="*/ 4127 h 10000"/>
                <a:gd name="connsiteX291" fmla="*/ 1958 w 10000"/>
                <a:gd name="connsiteY291" fmla="*/ 4127 h 10000"/>
                <a:gd name="connsiteX292" fmla="*/ 1958 w 10000"/>
                <a:gd name="connsiteY292" fmla="*/ 4170 h 10000"/>
                <a:gd name="connsiteX293" fmla="*/ 1968 w 10000"/>
                <a:gd name="connsiteY293" fmla="*/ 4170 h 10000"/>
                <a:gd name="connsiteX294" fmla="*/ 1968 w 10000"/>
                <a:gd name="connsiteY294" fmla="*/ 4201 h 10000"/>
                <a:gd name="connsiteX295" fmla="*/ 1974 w 10000"/>
                <a:gd name="connsiteY295" fmla="*/ 4201 h 10000"/>
                <a:gd name="connsiteX296" fmla="*/ 1974 w 10000"/>
                <a:gd name="connsiteY296" fmla="*/ 4212 h 10000"/>
                <a:gd name="connsiteX297" fmla="*/ 1984 w 10000"/>
                <a:gd name="connsiteY297" fmla="*/ 4212 h 10000"/>
                <a:gd name="connsiteX298" fmla="*/ 1984 w 10000"/>
                <a:gd name="connsiteY298" fmla="*/ 4233 h 10000"/>
                <a:gd name="connsiteX299" fmla="*/ 1997 w 10000"/>
                <a:gd name="connsiteY299" fmla="*/ 4233 h 10000"/>
                <a:gd name="connsiteX300" fmla="*/ 1997 w 10000"/>
                <a:gd name="connsiteY300" fmla="*/ 4254 h 10000"/>
                <a:gd name="connsiteX301" fmla="*/ 2008 w 10000"/>
                <a:gd name="connsiteY301" fmla="*/ 4254 h 10000"/>
                <a:gd name="connsiteX302" fmla="*/ 2008 w 10000"/>
                <a:gd name="connsiteY302" fmla="*/ 4265 h 10000"/>
                <a:gd name="connsiteX303" fmla="*/ 2014 w 10000"/>
                <a:gd name="connsiteY303" fmla="*/ 4265 h 10000"/>
                <a:gd name="connsiteX304" fmla="*/ 2014 w 10000"/>
                <a:gd name="connsiteY304" fmla="*/ 4296 h 10000"/>
                <a:gd name="connsiteX305" fmla="*/ 2022 w 10000"/>
                <a:gd name="connsiteY305" fmla="*/ 4296 h 10000"/>
                <a:gd name="connsiteX306" fmla="*/ 2022 w 10000"/>
                <a:gd name="connsiteY306" fmla="*/ 4338 h 10000"/>
                <a:gd name="connsiteX307" fmla="*/ 2048 w 10000"/>
                <a:gd name="connsiteY307" fmla="*/ 4338 h 10000"/>
                <a:gd name="connsiteX308" fmla="*/ 2048 w 10000"/>
                <a:gd name="connsiteY308" fmla="*/ 4349 h 10000"/>
                <a:gd name="connsiteX309" fmla="*/ 2061 w 10000"/>
                <a:gd name="connsiteY309" fmla="*/ 4349 h 10000"/>
                <a:gd name="connsiteX310" fmla="*/ 2061 w 10000"/>
                <a:gd name="connsiteY310" fmla="*/ 4434 h 10000"/>
                <a:gd name="connsiteX311" fmla="*/ 2071 w 10000"/>
                <a:gd name="connsiteY311" fmla="*/ 4434 h 10000"/>
                <a:gd name="connsiteX312" fmla="*/ 2071 w 10000"/>
                <a:gd name="connsiteY312" fmla="*/ 4455 h 10000"/>
                <a:gd name="connsiteX313" fmla="*/ 2094 w 10000"/>
                <a:gd name="connsiteY313" fmla="*/ 4455 h 10000"/>
                <a:gd name="connsiteX314" fmla="*/ 2094 w 10000"/>
                <a:gd name="connsiteY314" fmla="*/ 4487 h 10000"/>
                <a:gd name="connsiteX315" fmla="*/ 2102 w 10000"/>
                <a:gd name="connsiteY315" fmla="*/ 4487 h 10000"/>
                <a:gd name="connsiteX316" fmla="*/ 2102 w 10000"/>
                <a:gd name="connsiteY316" fmla="*/ 4508 h 10000"/>
                <a:gd name="connsiteX317" fmla="*/ 2111 w 10000"/>
                <a:gd name="connsiteY317" fmla="*/ 4508 h 10000"/>
                <a:gd name="connsiteX318" fmla="*/ 2111 w 10000"/>
                <a:gd name="connsiteY318" fmla="*/ 4518 h 10000"/>
                <a:gd name="connsiteX319" fmla="*/ 2128 w 10000"/>
                <a:gd name="connsiteY319" fmla="*/ 4518 h 10000"/>
                <a:gd name="connsiteX320" fmla="*/ 2128 w 10000"/>
                <a:gd name="connsiteY320" fmla="*/ 4592 h 10000"/>
                <a:gd name="connsiteX321" fmla="*/ 2151 w 10000"/>
                <a:gd name="connsiteY321" fmla="*/ 4592 h 10000"/>
                <a:gd name="connsiteX322" fmla="*/ 2151 w 10000"/>
                <a:gd name="connsiteY322" fmla="*/ 4603 h 10000"/>
                <a:gd name="connsiteX323" fmla="*/ 2180 w 10000"/>
                <a:gd name="connsiteY323" fmla="*/ 4603 h 10000"/>
                <a:gd name="connsiteX324" fmla="*/ 2180 w 10000"/>
                <a:gd name="connsiteY324" fmla="*/ 4656 h 10000"/>
                <a:gd name="connsiteX325" fmla="*/ 2199 w 10000"/>
                <a:gd name="connsiteY325" fmla="*/ 4656 h 10000"/>
                <a:gd name="connsiteX326" fmla="*/ 2199 w 10000"/>
                <a:gd name="connsiteY326" fmla="*/ 4688 h 10000"/>
                <a:gd name="connsiteX327" fmla="*/ 2205 w 10000"/>
                <a:gd name="connsiteY327" fmla="*/ 4688 h 10000"/>
                <a:gd name="connsiteX328" fmla="*/ 2205 w 10000"/>
                <a:gd name="connsiteY328" fmla="*/ 4709 h 10000"/>
                <a:gd name="connsiteX329" fmla="*/ 2215 w 10000"/>
                <a:gd name="connsiteY329" fmla="*/ 4709 h 10000"/>
                <a:gd name="connsiteX330" fmla="*/ 2215 w 10000"/>
                <a:gd name="connsiteY330" fmla="*/ 4730 h 10000"/>
                <a:gd name="connsiteX331" fmla="*/ 2221 w 10000"/>
                <a:gd name="connsiteY331" fmla="*/ 4730 h 10000"/>
                <a:gd name="connsiteX332" fmla="*/ 2221 w 10000"/>
                <a:gd name="connsiteY332" fmla="*/ 4741 h 10000"/>
                <a:gd name="connsiteX333" fmla="*/ 2231 w 10000"/>
                <a:gd name="connsiteY333" fmla="*/ 4741 h 10000"/>
                <a:gd name="connsiteX334" fmla="*/ 2231 w 10000"/>
                <a:gd name="connsiteY334" fmla="*/ 4783 h 10000"/>
                <a:gd name="connsiteX335" fmla="*/ 2239 w 10000"/>
                <a:gd name="connsiteY335" fmla="*/ 4783 h 10000"/>
                <a:gd name="connsiteX336" fmla="*/ 2239 w 10000"/>
                <a:gd name="connsiteY336" fmla="*/ 4815 h 10000"/>
                <a:gd name="connsiteX337" fmla="*/ 2245 w 10000"/>
                <a:gd name="connsiteY337" fmla="*/ 4815 h 10000"/>
                <a:gd name="connsiteX338" fmla="*/ 2245 w 10000"/>
                <a:gd name="connsiteY338" fmla="*/ 4825 h 10000"/>
                <a:gd name="connsiteX339" fmla="*/ 2262 w 10000"/>
                <a:gd name="connsiteY339" fmla="*/ 4825 h 10000"/>
                <a:gd name="connsiteX340" fmla="*/ 2262 w 10000"/>
                <a:gd name="connsiteY340" fmla="*/ 4878 h 10000"/>
                <a:gd name="connsiteX341" fmla="*/ 2268 w 10000"/>
                <a:gd name="connsiteY341" fmla="*/ 4878 h 10000"/>
                <a:gd name="connsiteX342" fmla="*/ 2268 w 10000"/>
                <a:gd name="connsiteY342" fmla="*/ 4910 h 10000"/>
                <a:gd name="connsiteX343" fmla="*/ 2278 w 10000"/>
                <a:gd name="connsiteY343" fmla="*/ 4910 h 10000"/>
                <a:gd name="connsiteX344" fmla="*/ 2278 w 10000"/>
                <a:gd name="connsiteY344" fmla="*/ 4931 h 10000"/>
                <a:gd name="connsiteX345" fmla="*/ 2286 w 10000"/>
                <a:gd name="connsiteY345" fmla="*/ 4931 h 10000"/>
                <a:gd name="connsiteX346" fmla="*/ 2286 w 10000"/>
                <a:gd name="connsiteY346" fmla="*/ 4963 h 10000"/>
                <a:gd name="connsiteX347" fmla="*/ 2296 w 10000"/>
                <a:gd name="connsiteY347" fmla="*/ 4963 h 10000"/>
                <a:gd name="connsiteX348" fmla="*/ 2296 w 10000"/>
                <a:gd name="connsiteY348" fmla="*/ 5005 h 10000"/>
                <a:gd name="connsiteX349" fmla="*/ 2302 w 10000"/>
                <a:gd name="connsiteY349" fmla="*/ 5005 h 10000"/>
                <a:gd name="connsiteX350" fmla="*/ 2302 w 10000"/>
                <a:gd name="connsiteY350" fmla="*/ 5016 h 10000"/>
                <a:gd name="connsiteX351" fmla="*/ 2325 w 10000"/>
                <a:gd name="connsiteY351" fmla="*/ 5016 h 10000"/>
                <a:gd name="connsiteX352" fmla="*/ 2325 w 10000"/>
                <a:gd name="connsiteY352" fmla="*/ 5047 h 10000"/>
                <a:gd name="connsiteX353" fmla="*/ 2341 w 10000"/>
                <a:gd name="connsiteY353" fmla="*/ 5047 h 10000"/>
                <a:gd name="connsiteX354" fmla="*/ 2341 w 10000"/>
                <a:gd name="connsiteY354" fmla="*/ 5089 h 10000"/>
                <a:gd name="connsiteX355" fmla="*/ 2348 w 10000"/>
                <a:gd name="connsiteY355" fmla="*/ 5089 h 10000"/>
                <a:gd name="connsiteX356" fmla="*/ 2348 w 10000"/>
                <a:gd name="connsiteY356" fmla="*/ 5100 h 10000"/>
                <a:gd name="connsiteX357" fmla="*/ 2358 w 10000"/>
                <a:gd name="connsiteY357" fmla="*/ 5100 h 10000"/>
                <a:gd name="connsiteX358" fmla="*/ 2358 w 10000"/>
                <a:gd name="connsiteY358" fmla="*/ 5122 h 10000"/>
                <a:gd name="connsiteX359" fmla="*/ 2371 w 10000"/>
                <a:gd name="connsiteY359" fmla="*/ 5122 h 10000"/>
                <a:gd name="connsiteX360" fmla="*/ 2371 w 10000"/>
                <a:gd name="connsiteY360" fmla="*/ 5133 h 10000"/>
                <a:gd name="connsiteX361" fmla="*/ 2398 w 10000"/>
                <a:gd name="connsiteY361" fmla="*/ 5133 h 10000"/>
                <a:gd name="connsiteX362" fmla="*/ 2398 w 10000"/>
                <a:gd name="connsiteY362" fmla="*/ 5175 h 10000"/>
                <a:gd name="connsiteX363" fmla="*/ 2405 w 10000"/>
                <a:gd name="connsiteY363" fmla="*/ 5175 h 10000"/>
                <a:gd name="connsiteX364" fmla="*/ 2405 w 10000"/>
                <a:gd name="connsiteY364" fmla="*/ 5185 h 10000"/>
                <a:gd name="connsiteX365" fmla="*/ 2411 w 10000"/>
                <a:gd name="connsiteY365" fmla="*/ 5185 h 10000"/>
                <a:gd name="connsiteX366" fmla="*/ 2411 w 10000"/>
                <a:gd name="connsiteY366" fmla="*/ 5206 h 10000"/>
                <a:gd name="connsiteX367" fmla="*/ 2444 w 10000"/>
                <a:gd name="connsiteY367" fmla="*/ 5206 h 10000"/>
                <a:gd name="connsiteX368" fmla="*/ 2444 w 10000"/>
                <a:gd name="connsiteY368" fmla="*/ 5217 h 10000"/>
                <a:gd name="connsiteX369" fmla="*/ 2461 w 10000"/>
                <a:gd name="connsiteY369" fmla="*/ 5217 h 10000"/>
                <a:gd name="connsiteX370" fmla="*/ 2461 w 10000"/>
                <a:gd name="connsiteY370" fmla="*/ 5238 h 10000"/>
                <a:gd name="connsiteX371" fmla="*/ 2468 w 10000"/>
                <a:gd name="connsiteY371" fmla="*/ 5238 h 10000"/>
                <a:gd name="connsiteX372" fmla="*/ 2468 w 10000"/>
                <a:gd name="connsiteY372" fmla="*/ 5259 h 10000"/>
                <a:gd name="connsiteX373" fmla="*/ 2502 w 10000"/>
                <a:gd name="connsiteY373" fmla="*/ 5259 h 10000"/>
                <a:gd name="connsiteX374" fmla="*/ 2502 w 10000"/>
                <a:gd name="connsiteY374" fmla="*/ 5270 h 10000"/>
                <a:gd name="connsiteX375" fmla="*/ 2541 w 10000"/>
                <a:gd name="connsiteY375" fmla="*/ 5270 h 10000"/>
                <a:gd name="connsiteX376" fmla="*/ 2541 w 10000"/>
                <a:gd name="connsiteY376" fmla="*/ 5291 h 10000"/>
                <a:gd name="connsiteX377" fmla="*/ 2589 w 10000"/>
                <a:gd name="connsiteY377" fmla="*/ 5291 h 10000"/>
                <a:gd name="connsiteX378" fmla="*/ 2589 w 10000"/>
                <a:gd name="connsiteY378" fmla="*/ 5322 h 10000"/>
                <a:gd name="connsiteX379" fmla="*/ 2605 w 10000"/>
                <a:gd name="connsiteY379" fmla="*/ 5322 h 10000"/>
                <a:gd name="connsiteX380" fmla="*/ 2605 w 10000"/>
                <a:gd name="connsiteY380" fmla="*/ 5376 h 10000"/>
                <a:gd name="connsiteX381" fmla="*/ 2628 w 10000"/>
                <a:gd name="connsiteY381" fmla="*/ 5376 h 10000"/>
                <a:gd name="connsiteX382" fmla="*/ 2628 w 10000"/>
                <a:gd name="connsiteY382" fmla="*/ 5408 h 10000"/>
                <a:gd name="connsiteX383" fmla="*/ 2644 w 10000"/>
                <a:gd name="connsiteY383" fmla="*/ 5408 h 10000"/>
                <a:gd name="connsiteX384" fmla="*/ 2644 w 10000"/>
                <a:gd name="connsiteY384" fmla="*/ 5429 h 10000"/>
                <a:gd name="connsiteX385" fmla="*/ 2659 w 10000"/>
                <a:gd name="connsiteY385" fmla="*/ 5429 h 10000"/>
                <a:gd name="connsiteX386" fmla="*/ 2659 w 10000"/>
                <a:gd name="connsiteY386" fmla="*/ 5439 h 10000"/>
                <a:gd name="connsiteX387" fmla="*/ 2686 w 10000"/>
                <a:gd name="connsiteY387" fmla="*/ 5439 h 10000"/>
                <a:gd name="connsiteX388" fmla="*/ 2686 w 10000"/>
                <a:gd name="connsiteY388" fmla="*/ 5492 h 10000"/>
                <a:gd name="connsiteX389" fmla="*/ 2692 w 10000"/>
                <a:gd name="connsiteY389" fmla="*/ 5492 h 10000"/>
                <a:gd name="connsiteX390" fmla="*/ 2692 w 10000"/>
                <a:gd name="connsiteY390" fmla="*/ 5524 h 10000"/>
                <a:gd name="connsiteX391" fmla="*/ 2699 w 10000"/>
                <a:gd name="connsiteY391" fmla="*/ 5524 h 10000"/>
                <a:gd name="connsiteX392" fmla="*/ 2699 w 10000"/>
                <a:gd name="connsiteY392" fmla="*/ 5545 h 10000"/>
                <a:gd name="connsiteX393" fmla="*/ 2709 w 10000"/>
                <a:gd name="connsiteY393" fmla="*/ 5545 h 10000"/>
                <a:gd name="connsiteX394" fmla="*/ 2709 w 10000"/>
                <a:gd name="connsiteY394" fmla="*/ 5630 h 10000"/>
                <a:gd name="connsiteX395" fmla="*/ 2738 w 10000"/>
                <a:gd name="connsiteY395" fmla="*/ 5630 h 10000"/>
                <a:gd name="connsiteX396" fmla="*/ 2738 w 10000"/>
                <a:gd name="connsiteY396" fmla="*/ 5651 h 10000"/>
                <a:gd name="connsiteX397" fmla="*/ 2762 w 10000"/>
                <a:gd name="connsiteY397" fmla="*/ 5651 h 10000"/>
                <a:gd name="connsiteX398" fmla="*/ 2762 w 10000"/>
                <a:gd name="connsiteY398" fmla="*/ 5683 h 10000"/>
                <a:gd name="connsiteX399" fmla="*/ 2772 w 10000"/>
                <a:gd name="connsiteY399" fmla="*/ 5683 h 10000"/>
                <a:gd name="connsiteX400" fmla="*/ 2772 w 10000"/>
                <a:gd name="connsiteY400" fmla="*/ 5704 h 10000"/>
                <a:gd name="connsiteX401" fmla="*/ 2811 w 10000"/>
                <a:gd name="connsiteY401" fmla="*/ 5704 h 10000"/>
                <a:gd name="connsiteX402" fmla="*/ 2811 w 10000"/>
                <a:gd name="connsiteY402" fmla="*/ 5735 h 10000"/>
                <a:gd name="connsiteX403" fmla="*/ 2829 w 10000"/>
                <a:gd name="connsiteY403" fmla="*/ 5735 h 10000"/>
                <a:gd name="connsiteX404" fmla="*/ 2829 w 10000"/>
                <a:gd name="connsiteY404" fmla="*/ 5746 h 10000"/>
                <a:gd name="connsiteX405" fmla="*/ 2835 w 10000"/>
                <a:gd name="connsiteY405" fmla="*/ 5746 h 10000"/>
                <a:gd name="connsiteX406" fmla="*/ 2835 w 10000"/>
                <a:gd name="connsiteY406" fmla="*/ 5798 h 10000"/>
                <a:gd name="connsiteX407" fmla="*/ 2843 w 10000"/>
                <a:gd name="connsiteY407" fmla="*/ 5798 h 10000"/>
                <a:gd name="connsiteX408" fmla="*/ 2843 w 10000"/>
                <a:gd name="connsiteY408" fmla="*/ 5830 h 10000"/>
                <a:gd name="connsiteX409" fmla="*/ 2866 w 10000"/>
                <a:gd name="connsiteY409" fmla="*/ 5830 h 10000"/>
                <a:gd name="connsiteX410" fmla="*/ 2866 w 10000"/>
                <a:gd name="connsiteY410" fmla="*/ 5852 h 10000"/>
                <a:gd name="connsiteX411" fmla="*/ 2876 w 10000"/>
                <a:gd name="connsiteY411" fmla="*/ 5852 h 10000"/>
                <a:gd name="connsiteX412" fmla="*/ 2876 w 10000"/>
                <a:gd name="connsiteY412" fmla="*/ 5873 h 10000"/>
                <a:gd name="connsiteX413" fmla="*/ 2893 w 10000"/>
                <a:gd name="connsiteY413" fmla="*/ 5873 h 10000"/>
                <a:gd name="connsiteX414" fmla="*/ 2893 w 10000"/>
                <a:gd name="connsiteY414" fmla="*/ 5884 h 10000"/>
                <a:gd name="connsiteX415" fmla="*/ 2906 w 10000"/>
                <a:gd name="connsiteY415" fmla="*/ 5884 h 10000"/>
                <a:gd name="connsiteX416" fmla="*/ 2906 w 10000"/>
                <a:gd name="connsiteY416" fmla="*/ 5905 h 10000"/>
                <a:gd name="connsiteX417" fmla="*/ 2932 w 10000"/>
                <a:gd name="connsiteY417" fmla="*/ 5905 h 10000"/>
                <a:gd name="connsiteX418" fmla="*/ 2932 w 10000"/>
                <a:gd name="connsiteY418" fmla="*/ 5926 h 10000"/>
                <a:gd name="connsiteX419" fmla="*/ 2946 w 10000"/>
                <a:gd name="connsiteY419" fmla="*/ 5926 h 10000"/>
                <a:gd name="connsiteX420" fmla="*/ 2946 w 10000"/>
                <a:gd name="connsiteY420" fmla="*/ 5936 h 10000"/>
                <a:gd name="connsiteX421" fmla="*/ 2969 w 10000"/>
                <a:gd name="connsiteY421" fmla="*/ 5936 h 10000"/>
                <a:gd name="connsiteX422" fmla="*/ 2969 w 10000"/>
                <a:gd name="connsiteY422" fmla="*/ 5958 h 10000"/>
                <a:gd name="connsiteX423" fmla="*/ 3018 w 10000"/>
                <a:gd name="connsiteY423" fmla="*/ 5958 h 10000"/>
                <a:gd name="connsiteX424" fmla="*/ 3018 w 10000"/>
                <a:gd name="connsiteY424" fmla="*/ 5968 h 10000"/>
                <a:gd name="connsiteX425" fmla="*/ 3072 w 10000"/>
                <a:gd name="connsiteY425" fmla="*/ 5968 h 10000"/>
                <a:gd name="connsiteX426" fmla="*/ 3072 w 10000"/>
                <a:gd name="connsiteY426" fmla="*/ 5989 h 10000"/>
                <a:gd name="connsiteX427" fmla="*/ 3099 w 10000"/>
                <a:gd name="connsiteY427" fmla="*/ 5989 h 10000"/>
                <a:gd name="connsiteX428" fmla="*/ 3099 w 10000"/>
                <a:gd name="connsiteY428" fmla="*/ 6010 h 10000"/>
                <a:gd name="connsiteX429" fmla="*/ 3105 w 10000"/>
                <a:gd name="connsiteY429" fmla="*/ 6010 h 10000"/>
                <a:gd name="connsiteX430" fmla="*/ 3105 w 10000"/>
                <a:gd name="connsiteY430" fmla="*/ 6021 h 10000"/>
                <a:gd name="connsiteX431" fmla="*/ 3123 w 10000"/>
                <a:gd name="connsiteY431" fmla="*/ 6021 h 10000"/>
                <a:gd name="connsiteX432" fmla="*/ 3123 w 10000"/>
                <a:gd name="connsiteY432" fmla="*/ 6052 h 10000"/>
                <a:gd name="connsiteX433" fmla="*/ 3129 w 10000"/>
                <a:gd name="connsiteY433" fmla="*/ 6052 h 10000"/>
                <a:gd name="connsiteX434" fmla="*/ 3129 w 10000"/>
                <a:gd name="connsiteY434" fmla="*/ 6074 h 10000"/>
                <a:gd name="connsiteX435" fmla="*/ 3139 w 10000"/>
                <a:gd name="connsiteY435" fmla="*/ 6074 h 10000"/>
                <a:gd name="connsiteX436" fmla="*/ 3139 w 10000"/>
                <a:gd name="connsiteY436" fmla="*/ 6096 h 10000"/>
                <a:gd name="connsiteX437" fmla="*/ 3146 w 10000"/>
                <a:gd name="connsiteY437" fmla="*/ 6096 h 10000"/>
                <a:gd name="connsiteX438" fmla="*/ 3146 w 10000"/>
                <a:gd name="connsiteY438" fmla="*/ 6127 h 10000"/>
                <a:gd name="connsiteX439" fmla="*/ 3152 w 10000"/>
                <a:gd name="connsiteY439" fmla="*/ 6127 h 10000"/>
                <a:gd name="connsiteX440" fmla="*/ 3152 w 10000"/>
                <a:gd name="connsiteY440" fmla="*/ 6138 h 10000"/>
                <a:gd name="connsiteX441" fmla="*/ 3162 w 10000"/>
                <a:gd name="connsiteY441" fmla="*/ 6138 h 10000"/>
                <a:gd name="connsiteX442" fmla="*/ 3162 w 10000"/>
                <a:gd name="connsiteY442" fmla="*/ 6159 h 10000"/>
                <a:gd name="connsiteX443" fmla="*/ 3169 w 10000"/>
                <a:gd name="connsiteY443" fmla="*/ 6159 h 10000"/>
                <a:gd name="connsiteX444" fmla="*/ 3169 w 10000"/>
                <a:gd name="connsiteY444" fmla="*/ 6180 h 10000"/>
                <a:gd name="connsiteX445" fmla="*/ 3216 w 10000"/>
                <a:gd name="connsiteY445" fmla="*/ 6180 h 10000"/>
                <a:gd name="connsiteX446" fmla="*/ 3216 w 10000"/>
                <a:gd name="connsiteY446" fmla="*/ 6211 h 10000"/>
                <a:gd name="connsiteX447" fmla="*/ 3225 w 10000"/>
                <a:gd name="connsiteY447" fmla="*/ 6211 h 10000"/>
                <a:gd name="connsiteX448" fmla="*/ 3225 w 10000"/>
                <a:gd name="connsiteY448" fmla="*/ 6233 h 10000"/>
                <a:gd name="connsiteX449" fmla="*/ 3232 w 10000"/>
                <a:gd name="connsiteY449" fmla="*/ 6233 h 10000"/>
                <a:gd name="connsiteX450" fmla="*/ 3232 w 10000"/>
                <a:gd name="connsiteY450" fmla="*/ 6275 h 10000"/>
                <a:gd name="connsiteX451" fmla="*/ 3265 w 10000"/>
                <a:gd name="connsiteY451" fmla="*/ 6275 h 10000"/>
                <a:gd name="connsiteX452" fmla="*/ 3265 w 10000"/>
                <a:gd name="connsiteY452" fmla="*/ 6318 h 10000"/>
                <a:gd name="connsiteX453" fmla="*/ 3305 w 10000"/>
                <a:gd name="connsiteY453" fmla="*/ 6318 h 10000"/>
                <a:gd name="connsiteX454" fmla="*/ 3305 w 10000"/>
                <a:gd name="connsiteY454" fmla="*/ 6328 h 10000"/>
                <a:gd name="connsiteX455" fmla="*/ 3319 w 10000"/>
                <a:gd name="connsiteY455" fmla="*/ 6328 h 10000"/>
                <a:gd name="connsiteX456" fmla="*/ 3319 w 10000"/>
                <a:gd name="connsiteY456" fmla="*/ 6349 h 10000"/>
                <a:gd name="connsiteX457" fmla="*/ 3329 w 10000"/>
                <a:gd name="connsiteY457" fmla="*/ 6349 h 10000"/>
                <a:gd name="connsiteX458" fmla="*/ 3329 w 10000"/>
                <a:gd name="connsiteY458" fmla="*/ 6360 h 10000"/>
                <a:gd name="connsiteX459" fmla="*/ 3335 w 10000"/>
                <a:gd name="connsiteY459" fmla="*/ 6360 h 10000"/>
                <a:gd name="connsiteX460" fmla="*/ 3335 w 10000"/>
                <a:gd name="connsiteY460" fmla="*/ 6381 h 10000"/>
                <a:gd name="connsiteX461" fmla="*/ 3352 w 10000"/>
                <a:gd name="connsiteY461" fmla="*/ 6381 h 10000"/>
                <a:gd name="connsiteX462" fmla="*/ 3352 w 10000"/>
                <a:gd name="connsiteY462" fmla="*/ 6413 h 10000"/>
                <a:gd name="connsiteX463" fmla="*/ 3385 w 10000"/>
                <a:gd name="connsiteY463" fmla="*/ 6413 h 10000"/>
                <a:gd name="connsiteX464" fmla="*/ 3385 w 10000"/>
                <a:gd name="connsiteY464" fmla="*/ 6434 h 10000"/>
                <a:gd name="connsiteX465" fmla="*/ 3391 w 10000"/>
                <a:gd name="connsiteY465" fmla="*/ 6434 h 10000"/>
                <a:gd name="connsiteX466" fmla="*/ 3391 w 10000"/>
                <a:gd name="connsiteY466" fmla="*/ 6444 h 10000"/>
                <a:gd name="connsiteX467" fmla="*/ 3398 w 10000"/>
                <a:gd name="connsiteY467" fmla="*/ 6444 h 10000"/>
                <a:gd name="connsiteX468" fmla="*/ 3398 w 10000"/>
                <a:gd name="connsiteY468" fmla="*/ 6465 h 10000"/>
                <a:gd name="connsiteX469" fmla="*/ 3415 w 10000"/>
                <a:gd name="connsiteY469" fmla="*/ 6465 h 10000"/>
                <a:gd name="connsiteX470" fmla="*/ 3415 w 10000"/>
                <a:gd name="connsiteY470" fmla="*/ 6486 h 10000"/>
                <a:gd name="connsiteX471" fmla="*/ 3422 w 10000"/>
                <a:gd name="connsiteY471" fmla="*/ 6486 h 10000"/>
                <a:gd name="connsiteX472" fmla="*/ 3422 w 10000"/>
                <a:gd name="connsiteY472" fmla="*/ 6497 h 10000"/>
                <a:gd name="connsiteX473" fmla="*/ 3431 w 10000"/>
                <a:gd name="connsiteY473" fmla="*/ 6497 h 10000"/>
                <a:gd name="connsiteX474" fmla="*/ 3431 w 10000"/>
                <a:gd name="connsiteY474" fmla="*/ 6518 h 10000"/>
                <a:gd name="connsiteX475" fmla="*/ 3455 w 10000"/>
                <a:gd name="connsiteY475" fmla="*/ 6518 h 10000"/>
                <a:gd name="connsiteX476" fmla="*/ 3455 w 10000"/>
                <a:gd name="connsiteY476" fmla="*/ 6572 h 10000"/>
                <a:gd name="connsiteX477" fmla="*/ 3462 w 10000"/>
                <a:gd name="connsiteY477" fmla="*/ 6572 h 10000"/>
                <a:gd name="connsiteX478" fmla="*/ 3462 w 10000"/>
                <a:gd name="connsiteY478" fmla="*/ 6603 h 10000"/>
                <a:gd name="connsiteX479" fmla="*/ 3520 w 10000"/>
                <a:gd name="connsiteY479" fmla="*/ 6603 h 10000"/>
                <a:gd name="connsiteX480" fmla="*/ 3520 w 10000"/>
                <a:gd name="connsiteY480" fmla="*/ 6667 h 10000"/>
                <a:gd name="connsiteX481" fmla="*/ 3552 w 10000"/>
                <a:gd name="connsiteY481" fmla="*/ 6667 h 10000"/>
                <a:gd name="connsiteX482" fmla="*/ 3552 w 10000"/>
                <a:gd name="connsiteY482" fmla="*/ 6709 h 10000"/>
                <a:gd name="connsiteX483" fmla="*/ 3566 w 10000"/>
                <a:gd name="connsiteY483" fmla="*/ 6709 h 10000"/>
                <a:gd name="connsiteX484" fmla="*/ 3566 w 10000"/>
                <a:gd name="connsiteY484" fmla="*/ 6719 h 10000"/>
                <a:gd name="connsiteX485" fmla="*/ 3594 w 10000"/>
                <a:gd name="connsiteY485" fmla="*/ 6719 h 10000"/>
                <a:gd name="connsiteX486" fmla="*/ 3594 w 10000"/>
                <a:gd name="connsiteY486" fmla="*/ 6740 h 10000"/>
                <a:gd name="connsiteX487" fmla="*/ 3600 w 10000"/>
                <a:gd name="connsiteY487" fmla="*/ 6740 h 10000"/>
                <a:gd name="connsiteX488" fmla="*/ 3600 w 10000"/>
                <a:gd name="connsiteY488" fmla="*/ 6772 h 10000"/>
                <a:gd name="connsiteX489" fmla="*/ 3617 w 10000"/>
                <a:gd name="connsiteY489" fmla="*/ 6772 h 10000"/>
                <a:gd name="connsiteX490" fmla="*/ 3617 w 10000"/>
                <a:gd name="connsiteY490" fmla="*/ 6805 h 10000"/>
                <a:gd name="connsiteX491" fmla="*/ 3656 w 10000"/>
                <a:gd name="connsiteY491" fmla="*/ 6805 h 10000"/>
                <a:gd name="connsiteX492" fmla="*/ 3656 w 10000"/>
                <a:gd name="connsiteY492" fmla="*/ 6857 h 10000"/>
                <a:gd name="connsiteX493" fmla="*/ 3669 w 10000"/>
                <a:gd name="connsiteY493" fmla="*/ 6857 h 10000"/>
                <a:gd name="connsiteX494" fmla="*/ 3669 w 10000"/>
                <a:gd name="connsiteY494" fmla="*/ 6878 h 10000"/>
                <a:gd name="connsiteX495" fmla="*/ 3679 w 10000"/>
                <a:gd name="connsiteY495" fmla="*/ 6878 h 10000"/>
                <a:gd name="connsiteX496" fmla="*/ 3679 w 10000"/>
                <a:gd name="connsiteY496" fmla="*/ 6910 h 10000"/>
                <a:gd name="connsiteX497" fmla="*/ 3719 w 10000"/>
                <a:gd name="connsiteY497" fmla="*/ 6910 h 10000"/>
                <a:gd name="connsiteX498" fmla="*/ 3719 w 10000"/>
                <a:gd name="connsiteY498" fmla="*/ 6931 h 10000"/>
                <a:gd name="connsiteX499" fmla="*/ 3727 w 10000"/>
                <a:gd name="connsiteY499" fmla="*/ 6931 h 10000"/>
                <a:gd name="connsiteX500" fmla="*/ 3727 w 10000"/>
                <a:gd name="connsiteY500" fmla="*/ 6963 h 10000"/>
                <a:gd name="connsiteX501" fmla="*/ 3743 w 10000"/>
                <a:gd name="connsiteY501" fmla="*/ 6963 h 10000"/>
                <a:gd name="connsiteX502" fmla="*/ 3743 w 10000"/>
                <a:gd name="connsiteY502" fmla="*/ 6973 h 10000"/>
                <a:gd name="connsiteX503" fmla="*/ 3806 w 10000"/>
                <a:gd name="connsiteY503" fmla="*/ 6973 h 10000"/>
                <a:gd name="connsiteX504" fmla="*/ 3806 w 10000"/>
                <a:gd name="connsiteY504" fmla="*/ 6994 h 10000"/>
                <a:gd name="connsiteX505" fmla="*/ 3846 w 10000"/>
                <a:gd name="connsiteY505" fmla="*/ 6994 h 10000"/>
                <a:gd name="connsiteX506" fmla="*/ 3846 w 10000"/>
                <a:gd name="connsiteY506" fmla="*/ 7015 h 10000"/>
                <a:gd name="connsiteX507" fmla="*/ 3870 w 10000"/>
                <a:gd name="connsiteY507" fmla="*/ 7015 h 10000"/>
                <a:gd name="connsiteX508" fmla="*/ 3870 w 10000"/>
                <a:gd name="connsiteY508" fmla="*/ 7048 h 10000"/>
                <a:gd name="connsiteX509" fmla="*/ 3925 w 10000"/>
                <a:gd name="connsiteY509" fmla="*/ 7048 h 10000"/>
                <a:gd name="connsiteX510" fmla="*/ 3925 w 10000"/>
                <a:gd name="connsiteY510" fmla="*/ 7080 h 10000"/>
                <a:gd name="connsiteX511" fmla="*/ 3949 w 10000"/>
                <a:gd name="connsiteY511" fmla="*/ 7080 h 10000"/>
                <a:gd name="connsiteX512" fmla="*/ 3949 w 10000"/>
                <a:gd name="connsiteY512" fmla="*/ 7101 h 10000"/>
                <a:gd name="connsiteX513" fmla="*/ 3956 w 10000"/>
                <a:gd name="connsiteY513" fmla="*/ 7101 h 10000"/>
                <a:gd name="connsiteX514" fmla="*/ 3956 w 10000"/>
                <a:gd name="connsiteY514" fmla="*/ 7132 h 10000"/>
                <a:gd name="connsiteX515" fmla="*/ 3989 w 10000"/>
                <a:gd name="connsiteY515" fmla="*/ 7132 h 10000"/>
                <a:gd name="connsiteX516" fmla="*/ 3989 w 10000"/>
                <a:gd name="connsiteY516" fmla="*/ 7153 h 10000"/>
                <a:gd name="connsiteX517" fmla="*/ 3996 w 10000"/>
                <a:gd name="connsiteY517" fmla="*/ 7153 h 10000"/>
                <a:gd name="connsiteX518" fmla="*/ 3996 w 10000"/>
                <a:gd name="connsiteY518" fmla="*/ 7164 h 10000"/>
                <a:gd name="connsiteX519" fmla="*/ 4012 w 10000"/>
                <a:gd name="connsiteY519" fmla="*/ 7164 h 10000"/>
                <a:gd name="connsiteX520" fmla="*/ 4012 w 10000"/>
                <a:gd name="connsiteY520" fmla="*/ 7185 h 10000"/>
                <a:gd name="connsiteX521" fmla="*/ 4086 w 10000"/>
                <a:gd name="connsiteY521" fmla="*/ 7185 h 10000"/>
                <a:gd name="connsiteX522" fmla="*/ 4086 w 10000"/>
                <a:gd name="connsiteY522" fmla="*/ 7217 h 10000"/>
                <a:gd name="connsiteX523" fmla="*/ 4116 w 10000"/>
                <a:gd name="connsiteY523" fmla="*/ 7217 h 10000"/>
                <a:gd name="connsiteX524" fmla="*/ 4116 w 10000"/>
                <a:gd name="connsiteY524" fmla="*/ 7238 h 10000"/>
                <a:gd name="connsiteX525" fmla="*/ 4132 w 10000"/>
                <a:gd name="connsiteY525" fmla="*/ 7238 h 10000"/>
                <a:gd name="connsiteX526" fmla="*/ 4132 w 10000"/>
                <a:gd name="connsiteY526" fmla="*/ 7248 h 10000"/>
                <a:gd name="connsiteX527" fmla="*/ 4151 w 10000"/>
                <a:gd name="connsiteY527" fmla="*/ 7248 h 10000"/>
                <a:gd name="connsiteX528" fmla="*/ 4151 w 10000"/>
                <a:gd name="connsiteY528" fmla="*/ 7270 h 10000"/>
                <a:gd name="connsiteX529" fmla="*/ 4164 w 10000"/>
                <a:gd name="connsiteY529" fmla="*/ 7270 h 10000"/>
                <a:gd name="connsiteX530" fmla="*/ 4164 w 10000"/>
                <a:gd name="connsiteY530" fmla="*/ 7302 h 10000"/>
                <a:gd name="connsiteX531" fmla="*/ 4180 w 10000"/>
                <a:gd name="connsiteY531" fmla="*/ 7302 h 10000"/>
                <a:gd name="connsiteX532" fmla="*/ 4180 w 10000"/>
                <a:gd name="connsiteY532" fmla="*/ 7333 h 10000"/>
                <a:gd name="connsiteX533" fmla="*/ 4197 w 10000"/>
                <a:gd name="connsiteY533" fmla="*/ 7333 h 10000"/>
                <a:gd name="connsiteX534" fmla="*/ 4197 w 10000"/>
                <a:gd name="connsiteY534" fmla="*/ 7354 h 10000"/>
                <a:gd name="connsiteX535" fmla="*/ 4203 w 10000"/>
                <a:gd name="connsiteY535" fmla="*/ 7354 h 10000"/>
                <a:gd name="connsiteX536" fmla="*/ 4203 w 10000"/>
                <a:gd name="connsiteY536" fmla="*/ 7386 h 10000"/>
                <a:gd name="connsiteX537" fmla="*/ 4229 w 10000"/>
                <a:gd name="connsiteY537" fmla="*/ 7386 h 10000"/>
                <a:gd name="connsiteX538" fmla="*/ 4229 w 10000"/>
                <a:gd name="connsiteY538" fmla="*/ 7407 h 10000"/>
                <a:gd name="connsiteX539" fmla="*/ 4266 w 10000"/>
                <a:gd name="connsiteY539" fmla="*/ 7407 h 10000"/>
                <a:gd name="connsiteX540" fmla="*/ 4266 w 10000"/>
                <a:gd name="connsiteY540" fmla="*/ 7418 h 10000"/>
                <a:gd name="connsiteX541" fmla="*/ 4306 w 10000"/>
                <a:gd name="connsiteY541" fmla="*/ 7418 h 10000"/>
                <a:gd name="connsiteX542" fmla="*/ 4306 w 10000"/>
                <a:gd name="connsiteY542" fmla="*/ 7439 h 10000"/>
                <a:gd name="connsiteX543" fmla="*/ 4386 w 10000"/>
                <a:gd name="connsiteY543" fmla="*/ 7439 h 10000"/>
                <a:gd name="connsiteX544" fmla="*/ 4386 w 10000"/>
                <a:gd name="connsiteY544" fmla="*/ 7470 h 10000"/>
                <a:gd name="connsiteX545" fmla="*/ 4403 w 10000"/>
                <a:gd name="connsiteY545" fmla="*/ 7470 h 10000"/>
                <a:gd name="connsiteX546" fmla="*/ 4403 w 10000"/>
                <a:gd name="connsiteY546" fmla="*/ 7491 h 10000"/>
                <a:gd name="connsiteX547" fmla="*/ 4419 w 10000"/>
                <a:gd name="connsiteY547" fmla="*/ 7491 h 10000"/>
                <a:gd name="connsiteX548" fmla="*/ 4419 w 10000"/>
                <a:gd name="connsiteY548" fmla="*/ 7524 h 10000"/>
                <a:gd name="connsiteX549" fmla="*/ 4443 w 10000"/>
                <a:gd name="connsiteY549" fmla="*/ 7524 h 10000"/>
                <a:gd name="connsiteX550" fmla="*/ 4443 w 10000"/>
                <a:gd name="connsiteY550" fmla="*/ 7545 h 10000"/>
                <a:gd name="connsiteX551" fmla="*/ 4449 w 10000"/>
                <a:gd name="connsiteY551" fmla="*/ 7545 h 10000"/>
                <a:gd name="connsiteX552" fmla="*/ 4449 w 10000"/>
                <a:gd name="connsiteY552" fmla="*/ 7587 h 10000"/>
                <a:gd name="connsiteX553" fmla="*/ 4459 w 10000"/>
                <a:gd name="connsiteY553" fmla="*/ 7587 h 10000"/>
                <a:gd name="connsiteX554" fmla="*/ 4459 w 10000"/>
                <a:gd name="connsiteY554" fmla="*/ 7608 h 10000"/>
                <a:gd name="connsiteX555" fmla="*/ 4489 w 10000"/>
                <a:gd name="connsiteY555" fmla="*/ 7608 h 10000"/>
                <a:gd name="connsiteX556" fmla="*/ 4489 w 10000"/>
                <a:gd name="connsiteY556" fmla="*/ 7629 h 10000"/>
                <a:gd name="connsiteX557" fmla="*/ 4529 w 10000"/>
                <a:gd name="connsiteY557" fmla="*/ 7629 h 10000"/>
                <a:gd name="connsiteX558" fmla="*/ 4529 w 10000"/>
                <a:gd name="connsiteY558" fmla="*/ 7661 h 10000"/>
                <a:gd name="connsiteX559" fmla="*/ 4539 w 10000"/>
                <a:gd name="connsiteY559" fmla="*/ 7661 h 10000"/>
                <a:gd name="connsiteX560" fmla="*/ 4539 w 10000"/>
                <a:gd name="connsiteY560" fmla="*/ 7672 h 10000"/>
                <a:gd name="connsiteX561" fmla="*/ 4545 w 10000"/>
                <a:gd name="connsiteY561" fmla="*/ 7672 h 10000"/>
                <a:gd name="connsiteX562" fmla="*/ 4545 w 10000"/>
                <a:gd name="connsiteY562" fmla="*/ 7693 h 10000"/>
                <a:gd name="connsiteX563" fmla="*/ 4552 w 10000"/>
                <a:gd name="connsiteY563" fmla="*/ 7693 h 10000"/>
                <a:gd name="connsiteX564" fmla="*/ 4552 w 10000"/>
                <a:gd name="connsiteY564" fmla="*/ 7746 h 10000"/>
                <a:gd name="connsiteX565" fmla="*/ 4580 w 10000"/>
                <a:gd name="connsiteY565" fmla="*/ 7746 h 10000"/>
                <a:gd name="connsiteX566" fmla="*/ 4580 w 10000"/>
                <a:gd name="connsiteY566" fmla="*/ 7767 h 10000"/>
                <a:gd name="connsiteX567" fmla="*/ 4627 w 10000"/>
                <a:gd name="connsiteY567" fmla="*/ 7767 h 10000"/>
                <a:gd name="connsiteX568" fmla="*/ 4627 w 10000"/>
                <a:gd name="connsiteY568" fmla="*/ 7778 h 10000"/>
                <a:gd name="connsiteX569" fmla="*/ 4643 w 10000"/>
                <a:gd name="connsiteY569" fmla="*/ 7778 h 10000"/>
                <a:gd name="connsiteX570" fmla="*/ 4643 w 10000"/>
                <a:gd name="connsiteY570" fmla="*/ 7799 h 10000"/>
                <a:gd name="connsiteX571" fmla="*/ 4657 w 10000"/>
                <a:gd name="connsiteY571" fmla="*/ 7799 h 10000"/>
                <a:gd name="connsiteX572" fmla="*/ 4657 w 10000"/>
                <a:gd name="connsiteY572" fmla="*/ 7831 h 10000"/>
                <a:gd name="connsiteX573" fmla="*/ 4673 w 10000"/>
                <a:gd name="connsiteY573" fmla="*/ 7831 h 10000"/>
                <a:gd name="connsiteX574" fmla="*/ 4673 w 10000"/>
                <a:gd name="connsiteY574" fmla="*/ 7852 h 10000"/>
                <a:gd name="connsiteX575" fmla="*/ 4747 w 10000"/>
                <a:gd name="connsiteY575" fmla="*/ 7852 h 10000"/>
                <a:gd name="connsiteX576" fmla="*/ 4747 w 10000"/>
                <a:gd name="connsiteY576" fmla="*/ 7862 h 10000"/>
                <a:gd name="connsiteX577" fmla="*/ 4794 w 10000"/>
                <a:gd name="connsiteY577" fmla="*/ 7862 h 10000"/>
                <a:gd name="connsiteX578" fmla="*/ 4794 w 10000"/>
                <a:gd name="connsiteY578" fmla="*/ 7883 h 10000"/>
                <a:gd name="connsiteX579" fmla="*/ 4811 w 10000"/>
                <a:gd name="connsiteY579" fmla="*/ 7883 h 10000"/>
                <a:gd name="connsiteX580" fmla="*/ 4811 w 10000"/>
                <a:gd name="connsiteY580" fmla="*/ 7915 h 10000"/>
                <a:gd name="connsiteX581" fmla="*/ 4864 w 10000"/>
                <a:gd name="connsiteY581" fmla="*/ 7915 h 10000"/>
                <a:gd name="connsiteX582" fmla="*/ 4864 w 10000"/>
                <a:gd name="connsiteY582" fmla="*/ 7936 h 10000"/>
                <a:gd name="connsiteX583" fmla="*/ 4880 w 10000"/>
                <a:gd name="connsiteY583" fmla="*/ 7936 h 10000"/>
                <a:gd name="connsiteX584" fmla="*/ 4880 w 10000"/>
                <a:gd name="connsiteY584" fmla="*/ 7947 h 10000"/>
                <a:gd name="connsiteX585" fmla="*/ 4890 w 10000"/>
                <a:gd name="connsiteY585" fmla="*/ 7947 h 10000"/>
                <a:gd name="connsiteX586" fmla="*/ 4890 w 10000"/>
                <a:gd name="connsiteY586" fmla="*/ 7968 h 10000"/>
                <a:gd name="connsiteX587" fmla="*/ 4930 w 10000"/>
                <a:gd name="connsiteY587" fmla="*/ 7968 h 10000"/>
                <a:gd name="connsiteX588" fmla="*/ 4930 w 10000"/>
                <a:gd name="connsiteY588" fmla="*/ 8000 h 10000"/>
                <a:gd name="connsiteX589" fmla="*/ 4966 w 10000"/>
                <a:gd name="connsiteY589" fmla="*/ 8000 h 10000"/>
                <a:gd name="connsiteX590" fmla="*/ 4966 w 10000"/>
                <a:gd name="connsiteY590" fmla="*/ 8021 h 10000"/>
                <a:gd name="connsiteX591" fmla="*/ 4976 w 10000"/>
                <a:gd name="connsiteY591" fmla="*/ 8021 h 10000"/>
                <a:gd name="connsiteX592" fmla="*/ 4976 w 10000"/>
                <a:gd name="connsiteY592" fmla="*/ 8032 h 10000"/>
                <a:gd name="connsiteX593" fmla="*/ 4993 w 10000"/>
                <a:gd name="connsiteY593" fmla="*/ 8032 h 10000"/>
                <a:gd name="connsiteX594" fmla="*/ 4993 w 10000"/>
                <a:gd name="connsiteY594" fmla="*/ 8053 h 10000"/>
                <a:gd name="connsiteX595" fmla="*/ 5017 w 10000"/>
                <a:gd name="connsiteY595" fmla="*/ 8053 h 10000"/>
                <a:gd name="connsiteX596" fmla="*/ 5017 w 10000"/>
                <a:gd name="connsiteY596" fmla="*/ 8085 h 10000"/>
                <a:gd name="connsiteX597" fmla="*/ 5040 w 10000"/>
                <a:gd name="connsiteY597" fmla="*/ 8085 h 10000"/>
                <a:gd name="connsiteX598" fmla="*/ 5040 w 10000"/>
                <a:gd name="connsiteY598" fmla="*/ 8106 h 10000"/>
                <a:gd name="connsiteX599" fmla="*/ 5103 w 10000"/>
                <a:gd name="connsiteY599" fmla="*/ 8106 h 10000"/>
                <a:gd name="connsiteX600" fmla="*/ 5103 w 10000"/>
                <a:gd name="connsiteY600" fmla="*/ 8116 h 10000"/>
                <a:gd name="connsiteX601" fmla="*/ 5120 w 10000"/>
                <a:gd name="connsiteY601" fmla="*/ 8116 h 10000"/>
                <a:gd name="connsiteX602" fmla="*/ 5120 w 10000"/>
                <a:gd name="connsiteY602" fmla="*/ 8137 h 10000"/>
                <a:gd name="connsiteX603" fmla="*/ 5136 w 10000"/>
                <a:gd name="connsiteY603" fmla="*/ 8137 h 10000"/>
                <a:gd name="connsiteX604" fmla="*/ 5136 w 10000"/>
                <a:gd name="connsiteY604" fmla="*/ 8169 h 10000"/>
                <a:gd name="connsiteX605" fmla="*/ 5173 w 10000"/>
                <a:gd name="connsiteY605" fmla="*/ 8169 h 10000"/>
                <a:gd name="connsiteX606" fmla="*/ 5173 w 10000"/>
                <a:gd name="connsiteY606" fmla="*/ 8190 h 10000"/>
                <a:gd name="connsiteX607" fmla="*/ 5183 w 10000"/>
                <a:gd name="connsiteY607" fmla="*/ 8190 h 10000"/>
                <a:gd name="connsiteX608" fmla="*/ 5183 w 10000"/>
                <a:gd name="connsiteY608" fmla="*/ 8200 h 10000"/>
                <a:gd name="connsiteX609" fmla="*/ 5206 w 10000"/>
                <a:gd name="connsiteY609" fmla="*/ 8200 h 10000"/>
                <a:gd name="connsiteX610" fmla="*/ 5206 w 10000"/>
                <a:gd name="connsiteY610" fmla="*/ 8254 h 10000"/>
                <a:gd name="connsiteX611" fmla="*/ 5214 w 10000"/>
                <a:gd name="connsiteY611" fmla="*/ 8254 h 10000"/>
                <a:gd name="connsiteX612" fmla="*/ 5214 w 10000"/>
                <a:gd name="connsiteY612" fmla="*/ 8275 h 10000"/>
                <a:gd name="connsiteX613" fmla="*/ 5287 w 10000"/>
                <a:gd name="connsiteY613" fmla="*/ 8275 h 10000"/>
                <a:gd name="connsiteX614" fmla="*/ 5287 w 10000"/>
                <a:gd name="connsiteY614" fmla="*/ 8286 h 10000"/>
                <a:gd name="connsiteX615" fmla="*/ 5303 w 10000"/>
                <a:gd name="connsiteY615" fmla="*/ 8286 h 10000"/>
                <a:gd name="connsiteX616" fmla="*/ 5303 w 10000"/>
                <a:gd name="connsiteY616" fmla="*/ 8307 h 10000"/>
                <a:gd name="connsiteX617" fmla="*/ 5343 w 10000"/>
                <a:gd name="connsiteY617" fmla="*/ 8307 h 10000"/>
                <a:gd name="connsiteX618" fmla="*/ 5343 w 10000"/>
                <a:gd name="connsiteY618" fmla="*/ 8338 h 10000"/>
                <a:gd name="connsiteX619" fmla="*/ 5374 w 10000"/>
                <a:gd name="connsiteY619" fmla="*/ 8338 h 10000"/>
                <a:gd name="connsiteX620" fmla="*/ 5374 w 10000"/>
                <a:gd name="connsiteY620" fmla="*/ 8360 h 10000"/>
                <a:gd name="connsiteX621" fmla="*/ 5384 w 10000"/>
                <a:gd name="connsiteY621" fmla="*/ 8360 h 10000"/>
                <a:gd name="connsiteX622" fmla="*/ 5384 w 10000"/>
                <a:gd name="connsiteY622" fmla="*/ 8381 h 10000"/>
                <a:gd name="connsiteX623" fmla="*/ 5413 w 10000"/>
                <a:gd name="connsiteY623" fmla="*/ 8381 h 10000"/>
                <a:gd name="connsiteX624" fmla="*/ 5413 w 10000"/>
                <a:gd name="connsiteY624" fmla="*/ 8391 h 10000"/>
                <a:gd name="connsiteX625" fmla="*/ 5523 w 10000"/>
                <a:gd name="connsiteY625" fmla="*/ 8391 h 10000"/>
                <a:gd name="connsiteX626" fmla="*/ 5523 w 10000"/>
                <a:gd name="connsiteY626" fmla="*/ 8423 h 10000"/>
                <a:gd name="connsiteX627" fmla="*/ 5550 w 10000"/>
                <a:gd name="connsiteY627" fmla="*/ 8423 h 10000"/>
                <a:gd name="connsiteX628" fmla="*/ 5550 w 10000"/>
                <a:gd name="connsiteY628" fmla="*/ 8466 h 10000"/>
                <a:gd name="connsiteX629" fmla="*/ 5573 w 10000"/>
                <a:gd name="connsiteY629" fmla="*/ 8466 h 10000"/>
                <a:gd name="connsiteX630" fmla="*/ 5573 w 10000"/>
                <a:gd name="connsiteY630" fmla="*/ 8498 h 10000"/>
                <a:gd name="connsiteX631" fmla="*/ 5614 w 10000"/>
                <a:gd name="connsiteY631" fmla="*/ 8498 h 10000"/>
                <a:gd name="connsiteX632" fmla="*/ 5614 w 10000"/>
                <a:gd name="connsiteY632" fmla="*/ 8529 h 10000"/>
                <a:gd name="connsiteX633" fmla="*/ 5724 w 10000"/>
                <a:gd name="connsiteY633" fmla="*/ 8529 h 10000"/>
                <a:gd name="connsiteX634" fmla="*/ 5724 w 10000"/>
                <a:gd name="connsiteY634" fmla="*/ 8550 h 10000"/>
                <a:gd name="connsiteX635" fmla="*/ 5913 w 10000"/>
                <a:gd name="connsiteY635" fmla="*/ 8550 h 10000"/>
                <a:gd name="connsiteX636" fmla="*/ 5913 w 10000"/>
                <a:gd name="connsiteY636" fmla="*/ 8582 h 10000"/>
                <a:gd name="connsiteX637" fmla="*/ 5941 w 10000"/>
                <a:gd name="connsiteY637" fmla="*/ 8582 h 10000"/>
                <a:gd name="connsiteX638" fmla="*/ 5941 w 10000"/>
                <a:gd name="connsiteY638" fmla="*/ 8592 h 10000"/>
                <a:gd name="connsiteX639" fmla="*/ 6004 w 10000"/>
                <a:gd name="connsiteY639" fmla="*/ 8592 h 10000"/>
                <a:gd name="connsiteX640" fmla="*/ 6004 w 10000"/>
                <a:gd name="connsiteY640" fmla="*/ 8613 h 10000"/>
                <a:gd name="connsiteX641" fmla="*/ 6011 w 10000"/>
                <a:gd name="connsiteY641" fmla="*/ 8613 h 10000"/>
                <a:gd name="connsiteX642" fmla="*/ 6011 w 10000"/>
                <a:gd name="connsiteY642" fmla="*/ 8635 h 10000"/>
                <a:gd name="connsiteX643" fmla="*/ 6034 w 10000"/>
                <a:gd name="connsiteY643" fmla="*/ 8635 h 10000"/>
                <a:gd name="connsiteX644" fmla="*/ 6034 w 10000"/>
                <a:gd name="connsiteY644" fmla="*/ 8666 h 10000"/>
                <a:gd name="connsiteX645" fmla="*/ 6098 w 10000"/>
                <a:gd name="connsiteY645" fmla="*/ 8666 h 10000"/>
                <a:gd name="connsiteX646" fmla="*/ 6098 w 10000"/>
                <a:gd name="connsiteY646" fmla="*/ 8699 h 10000"/>
                <a:gd name="connsiteX647" fmla="*/ 6177 w 10000"/>
                <a:gd name="connsiteY647" fmla="*/ 8699 h 10000"/>
                <a:gd name="connsiteX648" fmla="*/ 6177 w 10000"/>
                <a:gd name="connsiteY648" fmla="*/ 8730 h 10000"/>
                <a:gd name="connsiteX649" fmla="*/ 6224 w 10000"/>
                <a:gd name="connsiteY649" fmla="*/ 8730 h 10000"/>
                <a:gd name="connsiteX650" fmla="*/ 6224 w 10000"/>
                <a:gd name="connsiteY650" fmla="*/ 8730 h 10000"/>
                <a:gd name="connsiteX651" fmla="*/ 6298 w 10000"/>
                <a:gd name="connsiteY651" fmla="*/ 8730 h 10000"/>
                <a:gd name="connsiteX652" fmla="*/ 6314 w 10000"/>
                <a:gd name="connsiteY652" fmla="*/ 8730 h 10000"/>
                <a:gd name="connsiteX653" fmla="*/ 6314 w 10000"/>
                <a:gd name="connsiteY653" fmla="*/ 8751 h 10000"/>
                <a:gd name="connsiteX654" fmla="*/ 6321 w 10000"/>
                <a:gd name="connsiteY654" fmla="*/ 8751 h 10000"/>
                <a:gd name="connsiteX655" fmla="*/ 6321 w 10000"/>
                <a:gd name="connsiteY655" fmla="*/ 8773 h 10000"/>
                <a:gd name="connsiteX656" fmla="*/ 6331 w 10000"/>
                <a:gd name="connsiteY656" fmla="*/ 8773 h 10000"/>
                <a:gd name="connsiteX657" fmla="*/ 6331 w 10000"/>
                <a:gd name="connsiteY657" fmla="*/ 8773 h 10000"/>
                <a:gd name="connsiteX658" fmla="*/ 6377 w 10000"/>
                <a:gd name="connsiteY658" fmla="*/ 8773 h 10000"/>
                <a:gd name="connsiteX659" fmla="*/ 6384 w 10000"/>
                <a:gd name="connsiteY659" fmla="*/ 8773 h 10000"/>
                <a:gd name="connsiteX660" fmla="*/ 6384 w 10000"/>
                <a:gd name="connsiteY660" fmla="*/ 8783 h 10000"/>
                <a:gd name="connsiteX661" fmla="*/ 6401 w 10000"/>
                <a:gd name="connsiteY661" fmla="*/ 8783 h 10000"/>
                <a:gd name="connsiteX662" fmla="*/ 6401 w 10000"/>
                <a:gd name="connsiteY662" fmla="*/ 8815 h 10000"/>
                <a:gd name="connsiteX663" fmla="*/ 6407 w 10000"/>
                <a:gd name="connsiteY663" fmla="*/ 8815 h 10000"/>
                <a:gd name="connsiteX664" fmla="*/ 6407 w 10000"/>
                <a:gd name="connsiteY664" fmla="*/ 8815 h 10000"/>
                <a:gd name="connsiteX665" fmla="*/ 6543 w 10000"/>
                <a:gd name="connsiteY665" fmla="*/ 8815 h 10000"/>
                <a:gd name="connsiteX666" fmla="*/ 6560 w 10000"/>
                <a:gd name="connsiteY666" fmla="*/ 8815 h 10000"/>
                <a:gd name="connsiteX667" fmla="*/ 6560 w 10000"/>
                <a:gd name="connsiteY667" fmla="*/ 8836 h 10000"/>
                <a:gd name="connsiteX668" fmla="*/ 6574 w 10000"/>
                <a:gd name="connsiteY668" fmla="*/ 8836 h 10000"/>
                <a:gd name="connsiteX669" fmla="*/ 6574 w 10000"/>
                <a:gd name="connsiteY669" fmla="*/ 8857 h 10000"/>
                <a:gd name="connsiteX670" fmla="*/ 6584 w 10000"/>
                <a:gd name="connsiteY670" fmla="*/ 8857 h 10000"/>
                <a:gd name="connsiteX671" fmla="*/ 6584 w 10000"/>
                <a:gd name="connsiteY671" fmla="*/ 8857 h 10000"/>
                <a:gd name="connsiteX672" fmla="*/ 6785 w 10000"/>
                <a:gd name="connsiteY672" fmla="*/ 8857 h 10000"/>
                <a:gd name="connsiteX673" fmla="*/ 6792 w 10000"/>
                <a:gd name="connsiteY673" fmla="*/ 8857 h 10000"/>
                <a:gd name="connsiteX674" fmla="*/ 6792 w 10000"/>
                <a:gd name="connsiteY674" fmla="*/ 8920 h 10000"/>
                <a:gd name="connsiteX675" fmla="*/ 6848 w 10000"/>
                <a:gd name="connsiteY675" fmla="*/ 8920 h 10000"/>
                <a:gd name="connsiteX676" fmla="*/ 6848 w 10000"/>
                <a:gd name="connsiteY676" fmla="*/ 8974 h 10000"/>
                <a:gd name="connsiteX677" fmla="*/ 6855 w 10000"/>
                <a:gd name="connsiteY677" fmla="*/ 8974 h 10000"/>
                <a:gd name="connsiteX678" fmla="*/ 6855 w 10000"/>
                <a:gd name="connsiteY678" fmla="*/ 8974 h 10000"/>
                <a:gd name="connsiteX679" fmla="*/ 7084 w 10000"/>
                <a:gd name="connsiteY679" fmla="*/ 8974 h 10000"/>
                <a:gd name="connsiteX680" fmla="*/ 7094 w 10000"/>
                <a:gd name="connsiteY680" fmla="*/ 8974 h 10000"/>
                <a:gd name="connsiteX681" fmla="*/ 7094 w 10000"/>
                <a:gd name="connsiteY681" fmla="*/ 9005 h 10000"/>
                <a:gd name="connsiteX682" fmla="*/ 7100 w 10000"/>
                <a:gd name="connsiteY682" fmla="*/ 9005 h 10000"/>
                <a:gd name="connsiteX683" fmla="*/ 7100 w 10000"/>
                <a:gd name="connsiteY683" fmla="*/ 9005 h 10000"/>
                <a:gd name="connsiteX684" fmla="*/ 7252 w 10000"/>
                <a:gd name="connsiteY684" fmla="*/ 9005 h 10000"/>
                <a:gd name="connsiteX685" fmla="*/ 7291 w 10000"/>
                <a:gd name="connsiteY685" fmla="*/ 9005 h 10000"/>
                <a:gd name="connsiteX686" fmla="*/ 7291 w 10000"/>
                <a:gd name="connsiteY686" fmla="*/ 9037 h 10000"/>
                <a:gd name="connsiteX687" fmla="*/ 7419 w 10000"/>
                <a:gd name="connsiteY687" fmla="*/ 9037 h 10000"/>
                <a:gd name="connsiteX688" fmla="*/ 7419 w 10000"/>
                <a:gd name="connsiteY688" fmla="*/ 9079 h 10000"/>
                <a:gd name="connsiteX689" fmla="*/ 7588 w 10000"/>
                <a:gd name="connsiteY689" fmla="*/ 9079 h 10000"/>
                <a:gd name="connsiteX690" fmla="*/ 7588 w 10000"/>
                <a:gd name="connsiteY690" fmla="*/ 9111 h 10000"/>
                <a:gd name="connsiteX691" fmla="*/ 7681 w 10000"/>
                <a:gd name="connsiteY691" fmla="*/ 9111 h 10000"/>
                <a:gd name="connsiteX692" fmla="*/ 7681 w 10000"/>
                <a:gd name="connsiteY692" fmla="*/ 9142 h 10000"/>
                <a:gd name="connsiteX693" fmla="*/ 7705 w 10000"/>
                <a:gd name="connsiteY693" fmla="*/ 9142 h 10000"/>
                <a:gd name="connsiteX694" fmla="*/ 7705 w 10000"/>
                <a:gd name="connsiteY694" fmla="*/ 9175 h 10000"/>
                <a:gd name="connsiteX695" fmla="*/ 7732 w 10000"/>
                <a:gd name="connsiteY695" fmla="*/ 9175 h 10000"/>
                <a:gd name="connsiteX696" fmla="*/ 7732 w 10000"/>
                <a:gd name="connsiteY696" fmla="*/ 9207 h 10000"/>
                <a:gd name="connsiteX697" fmla="*/ 7796 w 10000"/>
                <a:gd name="connsiteY697" fmla="*/ 9207 h 10000"/>
                <a:gd name="connsiteX698" fmla="*/ 7796 w 10000"/>
                <a:gd name="connsiteY698" fmla="*/ 9249 h 10000"/>
                <a:gd name="connsiteX699" fmla="*/ 7899 w 10000"/>
                <a:gd name="connsiteY699" fmla="*/ 9249 h 10000"/>
                <a:gd name="connsiteX700" fmla="*/ 7899 w 10000"/>
                <a:gd name="connsiteY700" fmla="*/ 9280 h 10000"/>
                <a:gd name="connsiteX701" fmla="*/ 7929 w 10000"/>
                <a:gd name="connsiteY701" fmla="*/ 9280 h 10000"/>
                <a:gd name="connsiteX702" fmla="*/ 7929 w 10000"/>
                <a:gd name="connsiteY702" fmla="*/ 9312 h 10000"/>
                <a:gd name="connsiteX703" fmla="*/ 8042 w 10000"/>
                <a:gd name="connsiteY703" fmla="*/ 9312 h 10000"/>
                <a:gd name="connsiteX704" fmla="*/ 8042 w 10000"/>
                <a:gd name="connsiteY704" fmla="*/ 9386 h 10000"/>
                <a:gd name="connsiteX705" fmla="*/ 8118 w 10000"/>
                <a:gd name="connsiteY705" fmla="*/ 9386 h 10000"/>
                <a:gd name="connsiteX706" fmla="*/ 8118 w 10000"/>
                <a:gd name="connsiteY706" fmla="*/ 9418 h 10000"/>
                <a:gd name="connsiteX707" fmla="*/ 8215 w 10000"/>
                <a:gd name="connsiteY707" fmla="*/ 9418 h 10000"/>
                <a:gd name="connsiteX708" fmla="*/ 8215 w 10000"/>
                <a:gd name="connsiteY708" fmla="*/ 9450 h 10000"/>
                <a:gd name="connsiteX709" fmla="*/ 8222 w 10000"/>
                <a:gd name="connsiteY709" fmla="*/ 9450 h 10000"/>
                <a:gd name="connsiteX710" fmla="*/ 8222 w 10000"/>
                <a:gd name="connsiteY710" fmla="*/ 9482 h 10000"/>
                <a:gd name="connsiteX711" fmla="*/ 8238 w 10000"/>
                <a:gd name="connsiteY711" fmla="*/ 9482 h 10000"/>
                <a:gd name="connsiteX712" fmla="*/ 8238 w 10000"/>
                <a:gd name="connsiteY712" fmla="*/ 9513 h 10000"/>
                <a:gd name="connsiteX713" fmla="*/ 8279 w 10000"/>
                <a:gd name="connsiteY713" fmla="*/ 9513 h 10000"/>
                <a:gd name="connsiteX714" fmla="*/ 8279 w 10000"/>
                <a:gd name="connsiteY714" fmla="*/ 9555 h 10000"/>
                <a:gd name="connsiteX715" fmla="*/ 8365 w 10000"/>
                <a:gd name="connsiteY715" fmla="*/ 9555 h 10000"/>
                <a:gd name="connsiteX716" fmla="*/ 8365 w 10000"/>
                <a:gd name="connsiteY716" fmla="*/ 9587 h 10000"/>
                <a:gd name="connsiteX717" fmla="*/ 8559 w 10000"/>
                <a:gd name="connsiteY717" fmla="*/ 9587 h 10000"/>
                <a:gd name="connsiteX718" fmla="*/ 8559 w 10000"/>
                <a:gd name="connsiteY718" fmla="*/ 9619 h 10000"/>
                <a:gd name="connsiteX719" fmla="*/ 8686 w 10000"/>
                <a:gd name="connsiteY719" fmla="*/ 9619 h 10000"/>
                <a:gd name="connsiteX720" fmla="*/ 8686 w 10000"/>
                <a:gd name="connsiteY720" fmla="*/ 9651 h 10000"/>
                <a:gd name="connsiteX721" fmla="*/ 9002 w 10000"/>
                <a:gd name="connsiteY721" fmla="*/ 9651 h 10000"/>
                <a:gd name="connsiteX722" fmla="*/ 9002 w 10000"/>
                <a:gd name="connsiteY722" fmla="*/ 9693 h 10000"/>
                <a:gd name="connsiteX723" fmla="*/ 9025 w 10000"/>
                <a:gd name="connsiteY723" fmla="*/ 9693 h 10000"/>
                <a:gd name="connsiteX724" fmla="*/ 9025 w 10000"/>
                <a:gd name="connsiteY724" fmla="*/ 9725 h 10000"/>
                <a:gd name="connsiteX725" fmla="*/ 9274 w 10000"/>
                <a:gd name="connsiteY725" fmla="*/ 9725 h 10000"/>
                <a:gd name="connsiteX726" fmla="*/ 9274 w 10000"/>
                <a:gd name="connsiteY726" fmla="*/ 9756 h 10000"/>
                <a:gd name="connsiteX727" fmla="*/ 9307 w 10000"/>
                <a:gd name="connsiteY727" fmla="*/ 9756 h 10000"/>
                <a:gd name="connsiteX728" fmla="*/ 9307 w 10000"/>
                <a:gd name="connsiteY728" fmla="*/ 9841 h 10000"/>
                <a:gd name="connsiteX729" fmla="*/ 9376 w 10000"/>
                <a:gd name="connsiteY729" fmla="*/ 9841 h 10000"/>
                <a:gd name="connsiteX730" fmla="*/ 9376 w 10000"/>
                <a:gd name="connsiteY730" fmla="*/ 9872 h 10000"/>
                <a:gd name="connsiteX731" fmla="*/ 9409 w 10000"/>
                <a:gd name="connsiteY731" fmla="*/ 9872 h 10000"/>
                <a:gd name="connsiteX732" fmla="*/ 9409 w 10000"/>
                <a:gd name="connsiteY732" fmla="*/ 9916 h 10000"/>
                <a:gd name="connsiteX733" fmla="*/ 9416 w 10000"/>
                <a:gd name="connsiteY733" fmla="*/ 9916 h 10000"/>
                <a:gd name="connsiteX734" fmla="*/ 9416 w 10000"/>
                <a:gd name="connsiteY734" fmla="*/ 9916 h 10000"/>
                <a:gd name="connsiteX735" fmla="*/ 9800 w 10000"/>
                <a:gd name="connsiteY735" fmla="*/ 9916 h 10000"/>
                <a:gd name="connsiteX736" fmla="*/ 9800 w 10000"/>
                <a:gd name="connsiteY736" fmla="*/ 9947 h 10000"/>
                <a:gd name="connsiteX737" fmla="*/ 9807 w 10000"/>
                <a:gd name="connsiteY737" fmla="*/ 9947 h 10000"/>
                <a:gd name="connsiteX738" fmla="*/ 9983 w 10000"/>
                <a:gd name="connsiteY738" fmla="*/ 9947 h 10000"/>
                <a:gd name="connsiteX739" fmla="*/ 10000 w 10000"/>
                <a:gd name="connsiteY739" fmla="*/ 9947 h 10000"/>
                <a:gd name="connsiteX740" fmla="*/ 10000 w 10000"/>
                <a:gd name="connsiteY740" fmla="*/ 10000 h 10000"/>
                <a:gd name="connsiteX0" fmla="*/ 0 w 10000"/>
                <a:gd name="connsiteY0" fmla="*/ 0 h 9947"/>
                <a:gd name="connsiteX1" fmla="*/ 89 w 10000"/>
                <a:gd name="connsiteY1" fmla="*/ 0 h 9947"/>
                <a:gd name="connsiteX2" fmla="*/ 89 w 10000"/>
                <a:gd name="connsiteY2" fmla="*/ 21 h 9947"/>
                <a:gd name="connsiteX3" fmla="*/ 103 w 10000"/>
                <a:gd name="connsiteY3" fmla="*/ 21 h 9947"/>
                <a:gd name="connsiteX4" fmla="*/ 103 w 10000"/>
                <a:gd name="connsiteY4" fmla="*/ 74 h 9947"/>
                <a:gd name="connsiteX5" fmla="*/ 113 w 10000"/>
                <a:gd name="connsiteY5" fmla="*/ 74 h 9947"/>
                <a:gd name="connsiteX6" fmla="*/ 113 w 10000"/>
                <a:gd name="connsiteY6" fmla="*/ 84 h 9947"/>
                <a:gd name="connsiteX7" fmla="*/ 120 w 10000"/>
                <a:gd name="connsiteY7" fmla="*/ 84 h 9947"/>
                <a:gd name="connsiteX8" fmla="*/ 120 w 10000"/>
                <a:gd name="connsiteY8" fmla="*/ 105 h 9947"/>
                <a:gd name="connsiteX9" fmla="*/ 130 w 10000"/>
                <a:gd name="connsiteY9" fmla="*/ 105 h 9947"/>
                <a:gd name="connsiteX10" fmla="*/ 130 w 10000"/>
                <a:gd name="connsiteY10" fmla="*/ 127 h 9947"/>
                <a:gd name="connsiteX11" fmla="*/ 144 w 10000"/>
                <a:gd name="connsiteY11" fmla="*/ 127 h 9947"/>
                <a:gd name="connsiteX12" fmla="*/ 144 w 10000"/>
                <a:gd name="connsiteY12" fmla="*/ 138 h 9947"/>
                <a:gd name="connsiteX13" fmla="*/ 154 w 10000"/>
                <a:gd name="connsiteY13" fmla="*/ 138 h 9947"/>
                <a:gd name="connsiteX14" fmla="*/ 154 w 10000"/>
                <a:gd name="connsiteY14" fmla="*/ 159 h 9947"/>
                <a:gd name="connsiteX15" fmla="*/ 160 w 10000"/>
                <a:gd name="connsiteY15" fmla="*/ 159 h 9947"/>
                <a:gd name="connsiteX16" fmla="*/ 160 w 10000"/>
                <a:gd name="connsiteY16" fmla="*/ 191 h 9947"/>
                <a:gd name="connsiteX17" fmla="*/ 167 w 10000"/>
                <a:gd name="connsiteY17" fmla="*/ 191 h 9947"/>
                <a:gd name="connsiteX18" fmla="*/ 167 w 10000"/>
                <a:gd name="connsiteY18" fmla="*/ 212 h 9947"/>
                <a:gd name="connsiteX19" fmla="*/ 183 w 10000"/>
                <a:gd name="connsiteY19" fmla="*/ 212 h 9947"/>
                <a:gd name="connsiteX20" fmla="*/ 183 w 10000"/>
                <a:gd name="connsiteY20" fmla="*/ 222 h 9947"/>
                <a:gd name="connsiteX21" fmla="*/ 216 w 10000"/>
                <a:gd name="connsiteY21" fmla="*/ 222 h 9947"/>
                <a:gd name="connsiteX22" fmla="*/ 216 w 10000"/>
                <a:gd name="connsiteY22" fmla="*/ 243 h 9947"/>
                <a:gd name="connsiteX23" fmla="*/ 240 w 10000"/>
                <a:gd name="connsiteY23" fmla="*/ 243 h 9947"/>
                <a:gd name="connsiteX24" fmla="*/ 240 w 10000"/>
                <a:gd name="connsiteY24" fmla="*/ 264 h 9947"/>
                <a:gd name="connsiteX25" fmla="*/ 246 w 10000"/>
                <a:gd name="connsiteY25" fmla="*/ 264 h 9947"/>
                <a:gd name="connsiteX26" fmla="*/ 246 w 10000"/>
                <a:gd name="connsiteY26" fmla="*/ 275 h 9947"/>
                <a:gd name="connsiteX27" fmla="*/ 256 w 10000"/>
                <a:gd name="connsiteY27" fmla="*/ 275 h 9947"/>
                <a:gd name="connsiteX28" fmla="*/ 256 w 10000"/>
                <a:gd name="connsiteY28" fmla="*/ 307 h 9947"/>
                <a:gd name="connsiteX29" fmla="*/ 279 w 10000"/>
                <a:gd name="connsiteY29" fmla="*/ 307 h 9947"/>
                <a:gd name="connsiteX30" fmla="*/ 279 w 10000"/>
                <a:gd name="connsiteY30" fmla="*/ 328 h 9947"/>
                <a:gd name="connsiteX31" fmla="*/ 296 w 10000"/>
                <a:gd name="connsiteY31" fmla="*/ 328 h 9947"/>
                <a:gd name="connsiteX32" fmla="*/ 296 w 10000"/>
                <a:gd name="connsiteY32" fmla="*/ 349 h 9947"/>
                <a:gd name="connsiteX33" fmla="*/ 309 w 10000"/>
                <a:gd name="connsiteY33" fmla="*/ 349 h 9947"/>
                <a:gd name="connsiteX34" fmla="*/ 309 w 10000"/>
                <a:gd name="connsiteY34" fmla="*/ 360 h 9947"/>
                <a:gd name="connsiteX35" fmla="*/ 320 w 10000"/>
                <a:gd name="connsiteY35" fmla="*/ 360 h 9947"/>
                <a:gd name="connsiteX36" fmla="*/ 320 w 10000"/>
                <a:gd name="connsiteY36" fmla="*/ 381 h 9947"/>
                <a:gd name="connsiteX37" fmla="*/ 344 w 10000"/>
                <a:gd name="connsiteY37" fmla="*/ 381 h 9947"/>
                <a:gd name="connsiteX38" fmla="*/ 344 w 10000"/>
                <a:gd name="connsiteY38" fmla="*/ 413 h 9947"/>
                <a:gd name="connsiteX39" fmla="*/ 367 w 10000"/>
                <a:gd name="connsiteY39" fmla="*/ 413 h 9947"/>
                <a:gd name="connsiteX40" fmla="*/ 367 w 10000"/>
                <a:gd name="connsiteY40" fmla="*/ 445 h 9947"/>
                <a:gd name="connsiteX41" fmla="*/ 377 w 10000"/>
                <a:gd name="connsiteY41" fmla="*/ 445 h 9947"/>
                <a:gd name="connsiteX42" fmla="*/ 377 w 10000"/>
                <a:gd name="connsiteY42" fmla="*/ 487 h 9947"/>
                <a:gd name="connsiteX43" fmla="*/ 390 w 10000"/>
                <a:gd name="connsiteY43" fmla="*/ 487 h 9947"/>
                <a:gd name="connsiteX44" fmla="*/ 390 w 10000"/>
                <a:gd name="connsiteY44" fmla="*/ 497 h 9947"/>
                <a:gd name="connsiteX45" fmla="*/ 413 w 10000"/>
                <a:gd name="connsiteY45" fmla="*/ 497 h 9947"/>
                <a:gd name="connsiteX46" fmla="*/ 413 w 10000"/>
                <a:gd name="connsiteY46" fmla="*/ 518 h 9947"/>
                <a:gd name="connsiteX47" fmla="*/ 431 w 10000"/>
                <a:gd name="connsiteY47" fmla="*/ 518 h 9947"/>
                <a:gd name="connsiteX48" fmla="*/ 431 w 10000"/>
                <a:gd name="connsiteY48" fmla="*/ 582 h 9947"/>
                <a:gd name="connsiteX49" fmla="*/ 440 w 10000"/>
                <a:gd name="connsiteY49" fmla="*/ 582 h 9947"/>
                <a:gd name="connsiteX50" fmla="*/ 440 w 10000"/>
                <a:gd name="connsiteY50" fmla="*/ 604 h 9947"/>
                <a:gd name="connsiteX51" fmla="*/ 463 w 10000"/>
                <a:gd name="connsiteY51" fmla="*/ 604 h 9947"/>
                <a:gd name="connsiteX52" fmla="*/ 463 w 10000"/>
                <a:gd name="connsiteY52" fmla="*/ 614 h 9947"/>
                <a:gd name="connsiteX53" fmla="*/ 486 w 10000"/>
                <a:gd name="connsiteY53" fmla="*/ 614 h 9947"/>
                <a:gd name="connsiteX54" fmla="*/ 486 w 10000"/>
                <a:gd name="connsiteY54" fmla="*/ 635 h 9947"/>
                <a:gd name="connsiteX55" fmla="*/ 503 w 10000"/>
                <a:gd name="connsiteY55" fmla="*/ 635 h 9947"/>
                <a:gd name="connsiteX56" fmla="*/ 503 w 10000"/>
                <a:gd name="connsiteY56" fmla="*/ 656 h 9947"/>
                <a:gd name="connsiteX57" fmla="*/ 510 w 10000"/>
                <a:gd name="connsiteY57" fmla="*/ 656 h 9947"/>
                <a:gd name="connsiteX58" fmla="*/ 510 w 10000"/>
                <a:gd name="connsiteY58" fmla="*/ 667 h 9947"/>
                <a:gd name="connsiteX59" fmla="*/ 551 w 10000"/>
                <a:gd name="connsiteY59" fmla="*/ 667 h 9947"/>
                <a:gd name="connsiteX60" fmla="*/ 551 w 10000"/>
                <a:gd name="connsiteY60" fmla="*/ 688 h 9947"/>
                <a:gd name="connsiteX61" fmla="*/ 558 w 10000"/>
                <a:gd name="connsiteY61" fmla="*/ 688 h 9947"/>
                <a:gd name="connsiteX62" fmla="*/ 558 w 10000"/>
                <a:gd name="connsiteY62" fmla="*/ 698 h 9947"/>
                <a:gd name="connsiteX63" fmla="*/ 568 w 10000"/>
                <a:gd name="connsiteY63" fmla="*/ 698 h 9947"/>
                <a:gd name="connsiteX64" fmla="*/ 568 w 10000"/>
                <a:gd name="connsiteY64" fmla="*/ 741 h 9947"/>
                <a:gd name="connsiteX65" fmla="*/ 584 w 10000"/>
                <a:gd name="connsiteY65" fmla="*/ 741 h 9947"/>
                <a:gd name="connsiteX66" fmla="*/ 584 w 10000"/>
                <a:gd name="connsiteY66" fmla="*/ 751 h 9947"/>
                <a:gd name="connsiteX67" fmla="*/ 608 w 10000"/>
                <a:gd name="connsiteY67" fmla="*/ 751 h 9947"/>
                <a:gd name="connsiteX68" fmla="*/ 608 w 10000"/>
                <a:gd name="connsiteY68" fmla="*/ 804 h 9947"/>
                <a:gd name="connsiteX69" fmla="*/ 615 w 10000"/>
                <a:gd name="connsiteY69" fmla="*/ 804 h 9947"/>
                <a:gd name="connsiteX70" fmla="*/ 615 w 10000"/>
                <a:gd name="connsiteY70" fmla="*/ 825 h 9947"/>
                <a:gd name="connsiteX71" fmla="*/ 621 w 10000"/>
                <a:gd name="connsiteY71" fmla="*/ 825 h 9947"/>
                <a:gd name="connsiteX72" fmla="*/ 621 w 10000"/>
                <a:gd name="connsiteY72" fmla="*/ 858 h 9947"/>
                <a:gd name="connsiteX73" fmla="*/ 631 w 10000"/>
                <a:gd name="connsiteY73" fmla="*/ 858 h 9947"/>
                <a:gd name="connsiteX74" fmla="*/ 631 w 10000"/>
                <a:gd name="connsiteY74" fmla="*/ 889 h 9947"/>
                <a:gd name="connsiteX75" fmla="*/ 638 w 10000"/>
                <a:gd name="connsiteY75" fmla="*/ 889 h 9947"/>
                <a:gd name="connsiteX76" fmla="*/ 638 w 10000"/>
                <a:gd name="connsiteY76" fmla="*/ 963 h 9947"/>
                <a:gd name="connsiteX77" fmla="*/ 647 w 10000"/>
                <a:gd name="connsiteY77" fmla="*/ 963 h 9947"/>
                <a:gd name="connsiteX78" fmla="*/ 647 w 10000"/>
                <a:gd name="connsiteY78" fmla="*/ 1026 h 9947"/>
                <a:gd name="connsiteX79" fmla="*/ 661 w 10000"/>
                <a:gd name="connsiteY79" fmla="*/ 1026 h 9947"/>
                <a:gd name="connsiteX80" fmla="*/ 661 w 10000"/>
                <a:gd name="connsiteY80" fmla="*/ 1080 h 9947"/>
                <a:gd name="connsiteX81" fmla="*/ 677 w 10000"/>
                <a:gd name="connsiteY81" fmla="*/ 1080 h 9947"/>
                <a:gd name="connsiteX82" fmla="*/ 677 w 10000"/>
                <a:gd name="connsiteY82" fmla="*/ 1101 h 9947"/>
                <a:gd name="connsiteX83" fmla="*/ 687 w 10000"/>
                <a:gd name="connsiteY83" fmla="*/ 1101 h 9947"/>
                <a:gd name="connsiteX84" fmla="*/ 687 w 10000"/>
                <a:gd name="connsiteY84" fmla="*/ 1133 h 9947"/>
                <a:gd name="connsiteX85" fmla="*/ 693 w 10000"/>
                <a:gd name="connsiteY85" fmla="*/ 1133 h 9947"/>
                <a:gd name="connsiteX86" fmla="*/ 693 w 10000"/>
                <a:gd name="connsiteY86" fmla="*/ 1143 h 9947"/>
                <a:gd name="connsiteX87" fmla="*/ 711 w 10000"/>
                <a:gd name="connsiteY87" fmla="*/ 1143 h 9947"/>
                <a:gd name="connsiteX88" fmla="*/ 711 w 10000"/>
                <a:gd name="connsiteY88" fmla="*/ 1164 h 9947"/>
                <a:gd name="connsiteX89" fmla="*/ 727 w 10000"/>
                <a:gd name="connsiteY89" fmla="*/ 1164 h 9947"/>
                <a:gd name="connsiteX90" fmla="*/ 727 w 10000"/>
                <a:gd name="connsiteY90" fmla="*/ 1227 h 9947"/>
                <a:gd name="connsiteX91" fmla="*/ 740 w 10000"/>
                <a:gd name="connsiteY91" fmla="*/ 1227 h 9947"/>
                <a:gd name="connsiteX92" fmla="*/ 740 w 10000"/>
                <a:gd name="connsiteY92" fmla="*/ 1269 h 9947"/>
                <a:gd name="connsiteX93" fmla="*/ 764 w 10000"/>
                <a:gd name="connsiteY93" fmla="*/ 1269 h 9947"/>
                <a:gd name="connsiteX94" fmla="*/ 764 w 10000"/>
                <a:gd name="connsiteY94" fmla="*/ 1301 h 9947"/>
                <a:gd name="connsiteX95" fmla="*/ 774 w 10000"/>
                <a:gd name="connsiteY95" fmla="*/ 1301 h 9947"/>
                <a:gd name="connsiteX96" fmla="*/ 774 w 10000"/>
                <a:gd name="connsiteY96" fmla="*/ 1334 h 9947"/>
                <a:gd name="connsiteX97" fmla="*/ 804 w 10000"/>
                <a:gd name="connsiteY97" fmla="*/ 1334 h 9947"/>
                <a:gd name="connsiteX98" fmla="*/ 804 w 10000"/>
                <a:gd name="connsiteY98" fmla="*/ 1365 h 9947"/>
                <a:gd name="connsiteX99" fmla="*/ 814 w 10000"/>
                <a:gd name="connsiteY99" fmla="*/ 1365 h 9947"/>
                <a:gd name="connsiteX100" fmla="*/ 814 w 10000"/>
                <a:gd name="connsiteY100" fmla="*/ 1407 h 9947"/>
                <a:gd name="connsiteX101" fmla="*/ 821 w 10000"/>
                <a:gd name="connsiteY101" fmla="*/ 1407 h 9947"/>
                <a:gd name="connsiteX102" fmla="*/ 821 w 10000"/>
                <a:gd name="connsiteY102" fmla="*/ 1439 h 9947"/>
                <a:gd name="connsiteX103" fmla="*/ 831 w 10000"/>
                <a:gd name="connsiteY103" fmla="*/ 1439 h 9947"/>
                <a:gd name="connsiteX104" fmla="*/ 831 w 10000"/>
                <a:gd name="connsiteY104" fmla="*/ 1471 h 9947"/>
                <a:gd name="connsiteX105" fmla="*/ 844 w 10000"/>
                <a:gd name="connsiteY105" fmla="*/ 1471 h 9947"/>
                <a:gd name="connsiteX106" fmla="*/ 844 w 10000"/>
                <a:gd name="connsiteY106" fmla="*/ 1492 h 9947"/>
                <a:gd name="connsiteX107" fmla="*/ 867 w 10000"/>
                <a:gd name="connsiteY107" fmla="*/ 1492 h 9947"/>
                <a:gd name="connsiteX108" fmla="*/ 867 w 10000"/>
                <a:gd name="connsiteY108" fmla="*/ 1556 h 9947"/>
                <a:gd name="connsiteX109" fmla="*/ 876 w 10000"/>
                <a:gd name="connsiteY109" fmla="*/ 1556 h 9947"/>
                <a:gd name="connsiteX110" fmla="*/ 876 w 10000"/>
                <a:gd name="connsiteY110" fmla="*/ 1577 h 9947"/>
                <a:gd name="connsiteX111" fmla="*/ 883 w 10000"/>
                <a:gd name="connsiteY111" fmla="*/ 1577 h 9947"/>
                <a:gd name="connsiteX112" fmla="*/ 883 w 10000"/>
                <a:gd name="connsiteY112" fmla="*/ 1619 h 9947"/>
                <a:gd name="connsiteX113" fmla="*/ 894 w 10000"/>
                <a:gd name="connsiteY113" fmla="*/ 1619 h 9947"/>
                <a:gd name="connsiteX114" fmla="*/ 894 w 10000"/>
                <a:gd name="connsiteY114" fmla="*/ 1640 h 9947"/>
                <a:gd name="connsiteX115" fmla="*/ 917 w 10000"/>
                <a:gd name="connsiteY115" fmla="*/ 1640 h 9947"/>
                <a:gd name="connsiteX116" fmla="*/ 917 w 10000"/>
                <a:gd name="connsiteY116" fmla="*/ 1693 h 9947"/>
                <a:gd name="connsiteX117" fmla="*/ 923 w 10000"/>
                <a:gd name="connsiteY117" fmla="*/ 1693 h 9947"/>
                <a:gd name="connsiteX118" fmla="*/ 923 w 10000"/>
                <a:gd name="connsiteY118" fmla="*/ 1725 h 9947"/>
                <a:gd name="connsiteX119" fmla="*/ 947 w 10000"/>
                <a:gd name="connsiteY119" fmla="*/ 1725 h 9947"/>
                <a:gd name="connsiteX120" fmla="*/ 947 w 10000"/>
                <a:gd name="connsiteY120" fmla="*/ 1746 h 9947"/>
                <a:gd name="connsiteX121" fmla="*/ 958 w 10000"/>
                <a:gd name="connsiteY121" fmla="*/ 1746 h 9947"/>
                <a:gd name="connsiteX122" fmla="*/ 958 w 10000"/>
                <a:gd name="connsiteY122" fmla="*/ 1777 h 9947"/>
                <a:gd name="connsiteX123" fmla="*/ 965 w 10000"/>
                <a:gd name="connsiteY123" fmla="*/ 1777 h 9947"/>
                <a:gd name="connsiteX124" fmla="*/ 965 w 10000"/>
                <a:gd name="connsiteY124" fmla="*/ 1799 h 9947"/>
                <a:gd name="connsiteX125" fmla="*/ 982 w 10000"/>
                <a:gd name="connsiteY125" fmla="*/ 1799 h 9947"/>
                <a:gd name="connsiteX126" fmla="*/ 982 w 10000"/>
                <a:gd name="connsiteY126" fmla="*/ 1831 h 9947"/>
                <a:gd name="connsiteX127" fmla="*/ 1005 w 10000"/>
                <a:gd name="connsiteY127" fmla="*/ 1831 h 9947"/>
                <a:gd name="connsiteX128" fmla="*/ 1005 w 10000"/>
                <a:gd name="connsiteY128" fmla="*/ 1863 h 9947"/>
                <a:gd name="connsiteX129" fmla="*/ 1011 w 10000"/>
                <a:gd name="connsiteY129" fmla="*/ 1863 h 9947"/>
                <a:gd name="connsiteX130" fmla="*/ 1011 w 10000"/>
                <a:gd name="connsiteY130" fmla="*/ 1884 h 9947"/>
                <a:gd name="connsiteX131" fmla="*/ 1021 w 10000"/>
                <a:gd name="connsiteY131" fmla="*/ 1884 h 9947"/>
                <a:gd name="connsiteX132" fmla="*/ 1021 w 10000"/>
                <a:gd name="connsiteY132" fmla="*/ 1915 h 9947"/>
                <a:gd name="connsiteX133" fmla="*/ 1028 w 10000"/>
                <a:gd name="connsiteY133" fmla="*/ 1915 h 9947"/>
                <a:gd name="connsiteX134" fmla="*/ 1028 w 10000"/>
                <a:gd name="connsiteY134" fmla="*/ 1926 h 9947"/>
                <a:gd name="connsiteX135" fmla="*/ 1044 w 10000"/>
                <a:gd name="connsiteY135" fmla="*/ 1926 h 9947"/>
                <a:gd name="connsiteX136" fmla="*/ 1044 w 10000"/>
                <a:gd name="connsiteY136" fmla="*/ 1947 h 9947"/>
                <a:gd name="connsiteX137" fmla="*/ 1051 w 10000"/>
                <a:gd name="connsiteY137" fmla="*/ 1947 h 9947"/>
                <a:gd name="connsiteX138" fmla="*/ 1051 w 10000"/>
                <a:gd name="connsiteY138" fmla="*/ 1968 h 9947"/>
                <a:gd name="connsiteX139" fmla="*/ 1085 w 10000"/>
                <a:gd name="connsiteY139" fmla="*/ 1968 h 9947"/>
                <a:gd name="connsiteX140" fmla="*/ 1085 w 10000"/>
                <a:gd name="connsiteY140" fmla="*/ 2000 h 9947"/>
                <a:gd name="connsiteX141" fmla="*/ 1091 w 10000"/>
                <a:gd name="connsiteY141" fmla="*/ 2000 h 9947"/>
                <a:gd name="connsiteX142" fmla="*/ 1091 w 10000"/>
                <a:gd name="connsiteY142" fmla="*/ 2032 h 9947"/>
                <a:gd name="connsiteX143" fmla="*/ 1101 w 10000"/>
                <a:gd name="connsiteY143" fmla="*/ 2032 h 9947"/>
                <a:gd name="connsiteX144" fmla="*/ 1101 w 10000"/>
                <a:gd name="connsiteY144" fmla="*/ 2053 h 9947"/>
                <a:gd name="connsiteX145" fmla="*/ 1114 w 10000"/>
                <a:gd name="connsiteY145" fmla="*/ 2053 h 9947"/>
                <a:gd name="connsiteX146" fmla="*/ 1114 w 10000"/>
                <a:gd name="connsiteY146" fmla="*/ 2106 h 9947"/>
                <a:gd name="connsiteX147" fmla="*/ 1124 w 10000"/>
                <a:gd name="connsiteY147" fmla="*/ 2106 h 9947"/>
                <a:gd name="connsiteX148" fmla="*/ 1124 w 10000"/>
                <a:gd name="connsiteY148" fmla="*/ 2138 h 9947"/>
                <a:gd name="connsiteX149" fmla="*/ 1147 w 10000"/>
                <a:gd name="connsiteY149" fmla="*/ 2138 h 9947"/>
                <a:gd name="connsiteX150" fmla="*/ 1147 w 10000"/>
                <a:gd name="connsiteY150" fmla="*/ 2148 h 9947"/>
                <a:gd name="connsiteX151" fmla="*/ 1153 w 10000"/>
                <a:gd name="connsiteY151" fmla="*/ 2148 h 9947"/>
                <a:gd name="connsiteX152" fmla="*/ 1153 w 10000"/>
                <a:gd name="connsiteY152" fmla="*/ 2169 h 9947"/>
                <a:gd name="connsiteX153" fmla="*/ 1163 w 10000"/>
                <a:gd name="connsiteY153" fmla="*/ 2169 h 9947"/>
                <a:gd name="connsiteX154" fmla="*/ 1163 w 10000"/>
                <a:gd name="connsiteY154" fmla="*/ 2201 h 9947"/>
                <a:gd name="connsiteX155" fmla="*/ 1172 w 10000"/>
                <a:gd name="connsiteY155" fmla="*/ 2201 h 9947"/>
                <a:gd name="connsiteX156" fmla="*/ 1172 w 10000"/>
                <a:gd name="connsiteY156" fmla="*/ 2222 h 9947"/>
                <a:gd name="connsiteX157" fmla="*/ 1182 w 10000"/>
                <a:gd name="connsiteY157" fmla="*/ 2222 h 9947"/>
                <a:gd name="connsiteX158" fmla="*/ 1182 w 10000"/>
                <a:gd name="connsiteY158" fmla="*/ 2232 h 9947"/>
                <a:gd name="connsiteX159" fmla="*/ 1188 w 10000"/>
                <a:gd name="connsiteY159" fmla="*/ 2232 h 9947"/>
                <a:gd name="connsiteX160" fmla="*/ 1188 w 10000"/>
                <a:gd name="connsiteY160" fmla="*/ 2253 h 9947"/>
                <a:gd name="connsiteX161" fmla="*/ 1211 w 10000"/>
                <a:gd name="connsiteY161" fmla="*/ 2253 h 9947"/>
                <a:gd name="connsiteX162" fmla="*/ 1211 w 10000"/>
                <a:gd name="connsiteY162" fmla="*/ 2276 h 9947"/>
                <a:gd name="connsiteX163" fmla="*/ 1218 w 10000"/>
                <a:gd name="connsiteY163" fmla="*/ 2276 h 9947"/>
                <a:gd name="connsiteX164" fmla="*/ 1218 w 10000"/>
                <a:gd name="connsiteY164" fmla="*/ 2307 h 9947"/>
                <a:gd name="connsiteX165" fmla="*/ 1227 w 10000"/>
                <a:gd name="connsiteY165" fmla="*/ 2307 h 9947"/>
                <a:gd name="connsiteX166" fmla="*/ 1227 w 10000"/>
                <a:gd name="connsiteY166" fmla="*/ 2328 h 9947"/>
                <a:gd name="connsiteX167" fmla="*/ 1234 w 10000"/>
                <a:gd name="connsiteY167" fmla="*/ 2328 h 9947"/>
                <a:gd name="connsiteX168" fmla="*/ 1234 w 10000"/>
                <a:gd name="connsiteY168" fmla="*/ 2339 h 9947"/>
                <a:gd name="connsiteX169" fmla="*/ 1244 w 10000"/>
                <a:gd name="connsiteY169" fmla="*/ 2339 h 9947"/>
                <a:gd name="connsiteX170" fmla="*/ 1244 w 10000"/>
                <a:gd name="connsiteY170" fmla="*/ 2360 h 9947"/>
                <a:gd name="connsiteX171" fmla="*/ 1250 w 10000"/>
                <a:gd name="connsiteY171" fmla="*/ 2360 h 9947"/>
                <a:gd name="connsiteX172" fmla="*/ 1250 w 10000"/>
                <a:gd name="connsiteY172" fmla="*/ 2370 h 9947"/>
                <a:gd name="connsiteX173" fmla="*/ 1268 w 10000"/>
                <a:gd name="connsiteY173" fmla="*/ 2370 h 9947"/>
                <a:gd name="connsiteX174" fmla="*/ 1268 w 10000"/>
                <a:gd name="connsiteY174" fmla="*/ 2391 h 9947"/>
                <a:gd name="connsiteX175" fmla="*/ 1284 w 10000"/>
                <a:gd name="connsiteY175" fmla="*/ 2391 h 9947"/>
                <a:gd name="connsiteX176" fmla="*/ 1284 w 10000"/>
                <a:gd name="connsiteY176" fmla="*/ 2423 h 9947"/>
                <a:gd name="connsiteX177" fmla="*/ 1291 w 10000"/>
                <a:gd name="connsiteY177" fmla="*/ 2423 h 9947"/>
                <a:gd name="connsiteX178" fmla="*/ 1291 w 10000"/>
                <a:gd name="connsiteY178" fmla="*/ 2444 h 9947"/>
                <a:gd name="connsiteX179" fmla="*/ 1297 w 10000"/>
                <a:gd name="connsiteY179" fmla="*/ 2444 h 9947"/>
                <a:gd name="connsiteX180" fmla="*/ 1297 w 10000"/>
                <a:gd name="connsiteY180" fmla="*/ 2455 h 9947"/>
                <a:gd name="connsiteX181" fmla="*/ 1307 w 10000"/>
                <a:gd name="connsiteY181" fmla="*/ 2455 h 9947"/>
                <a:gd name="connsiteX182" fmla="*/ 1307 w 10000"/>
                <a:gd name="connsiteY182" fmla="*/ 2529 h 9947"/>
                <a:gd name="connsiteX183" fmla="*/ 1314 w 10000"/>
                <a:gd name="connsiteY183" fmla="*/ 2529 h 9947"/>
                <a:gd name="connsiteX184" fmla="*/ 1314 w 10000"/>
                <a:gd name="connsiteY184" fmla="*/ 2540 h 9947"/>
                <a:gd name="connsiteX185" fmla="*/ 1320 w 10000"/>
                <a:gd name="connsiteY185" fmla="*/ 2540 h 9947"/>
                <a:gd name="connsiteX186" fmla="*/ 1320 w 10000"/>
                <a:gd name="connsiteY186" fmla="*/ 2582 h 9947"/>
                <a:gd name="connsiteX187" fmla="*/ 1336 w 10000"/>
                <a:gd name="connsiteY187" fmla="*/ 2582 h 9947"/>
                <a:gd name="connsiteX188" fmla="*/ 1336 w 10000"/>
                <a:gd name="connsiteY188" fmla="*/ 2593 h 9947"/>
                <a:gd name="connsiteX189" fmla="*/ 1360 w 10000"/>
                <a:gd name="connsiteY189" fmla="*/ 2593 h 9947"/>
                <a:gd name="connsiteX190" fmla="*/ 1360 w 10000"/>
                <a:gd name="connsiteY190" fmla="*/ 2614 h 9947"/>
                <a:gd name="connsiteX191" fmla="*/ 1370 w 10000"/>
                <a:gd name="connsiteY191" fmla="*/ 2614 h 9947"/>
                <a:gd name="connsiteX192" fmla="*/ 1370 w 10000"/>
                <a:gd name="connsiteY192" fmla="*/ 2635 h 9947"/>
                <a:gd name="connsiteX193" fmla="*/ 1377 w 10000"/>
                <a:gd name="connsiteY193" fmla="*/ 2635 h 9947"/>
                <a:gd name="connsiteX194" fmla="*/ 1377 w 10000"/>
                <a:gd name="connsiteY194" fmla="*/ 2645 h 9947"/>
                <a:gd name="connsiteX195" fmla="*/ 1401 w 10000"/>
                <a:gd name="connsiteY195" fmla="*/ 2645 h 9947"/>
                <a:gd name="connsiteX196" fmla="*/ 1401 w 10000"/>
                <a:gd name="connsiteY196" fmla="*/ 2666 h 9947"/>
                <a:gd name="connsiteX197" fmla="*/ 1411 w 10000"/>
                <a:gd name="connsiteY197" fmla="*/ 2666 h 9947"/>
                <a:gd name="connsiteX198" fmla="*/ 1411 w 10000"/>
                <a:gd name="connsiteY198" fmla="*/ 2677 h 9947"/>
                <a:gd name="connsiteX199" fmla="*/ 1417 w 10000"/>
                <a:gd name="connsiteY199" fmla="*/ 2677 h 9947"/>
                <a:gd name="connsiteX200" fmla="*/ 1417 w 10000"/>
                <a:gd name="connsiteY200" fmla="*/ 2698 h 9947"/>
                <a:gd name="connsiteX201" fmla="*/ 1427 w 10000"/>
                <a:gd name="connsiteY201" fmla="*/ 2698 h 9947"/>
                <a:gd name="connsiteX202" fmla="*/ 1427 w 10000"/>
                <a:gd name="connsiteY202" fmla="*/ 2730 h 9947"/>
                <a:gd name="connsiteX203" fmla="*/ 1433 w 10000"/>
                <a:gd name="connsiteY203" fmla="*/ 2730 h 9947"/>
                <a:gd name="connsiteX204" fmla="*/ 1433 w 10000"/>
                <a:gd name="connsiteY204" fmla="*/ 2762 h 9947"/>
                <a:gd name="connsiteX205" fmla="*/ 1451 w 10000"/>
                <a:gd name="connsiteY205" fmla="*/ 2762 h 9947"/>
                <a:gd name="connsiteX206" fmla="*/ 1451 w 10000"/>
                <a:gd name="connsiteY206" fmla="*/ 2804 h 9947"/>
                <a:gd name="connsiteX207" fmla="*/ 1464 w 10000"/>
                <a:gd name="connsiteY207" fmla="*/ 2804 h 9947"/>
                <a:gd name="connsiteX208" fmla="*/ 1464 w 10000"/>
                <a:gd name="connsiteY208" fmla="*/ 2868 h 9947"/>
                <a:gd name="connsiteX209" fmla="*/ 1474 w 10000"/>
                <a:gd name="connsiteY209" fmla="*/ 2868 h 9947"/>
                <a:gd name="connsiteX210" fmla="*/ 1474 w 10000"/>
                <a:gd name="connsiteY210" fmla="*/ 2899 h 9947"/>
                <a:gd name="connsiteX211" fmla="*/ 1480 w 10000"/>
                <a:gd name="connsiteY211" fmla="*/ 2899 h 9947"/>
                <a:gd name="connsiteX212" fmla="*/ 1480 w 10000"/>
                <a:gd name="connsiteY212" fmla="*/ 2920 h 9947"/>
                <a:gd name="connsiteX213" fmla="*/ 1490 w 10000"/>
                <a:gd name="connsiteY213" fmla="*/ 2920 h 9947"/>
                <a:gd name="connsiteX214" fmla="*/ 1490 w 10000"/>
                <a:gd name="connsiteY214" fmla="*/ 2941 h 9947"/>
                <a:gd name="connsiteX215" fmla="*/ 1497 w 10000"/>
                <a:gd name="connsiteY215" fmla="*/ 2941 h 9947"/>
                <a:gd name="connsiteX216" fmla="*/ 1497 w 10000"/>
                <a:gd name="connsiteY216" fmla="*/ 2985 h 9947"/>
                <a:gd name="connsiteX217" fmla="*/ 1503 w 10000"/>
                <a:gd name="connsiteY217" fmla="*/ 2985 h 9947"/>
                <a:gd name="connsiteX218" fmla="*/ 1503 w 10000"/>
                <a:gd name="connsiteY218" fmla="*/ 3006 h 9947"/>
                <a:gd name="connsiteX219" fmla="*/ 1513 w 10000"/>
                <a:gd name="connsiteY219" fmla="*/ 3006 h 9947"/>
                <a:gd name="connsiteX220" fmla="*/ 1513 w 10000"/>
                <a:gd name="connsiteY220" fmla="*/ 3027 h 9947"/>
                <a:gd name="connsiteX221" fmla="*/ 1538 w 10000"/>
                <a:gd name="connsiteY221" fmla="*/ 3027 h 9947"/>
                <a:gd name="connsiteX222" fmla="*/ 1538 w 10000"/>
                <a:gd name="connsiteY222" fmla="*/ 3037 h 9947"/>
                <a:gd name="connsiteX223" fmla="*/ 1545 w 10000"/>
                <a:gd name="connsiteY223" fmla="*/ 3037 h 9947"/>
                <a:gd name="connsiteX224" fmla="*/ 1545 w 10000"/>
                <a:gd name="connsiteY224" fmla="*/ 3058 h 9947"/>
                <a:gd name="connsiteX225" fmla="*/ 1554 w 10000"/>
                <a:gd name="connsiteY225" fmla="*/ 3058 h 9947"/>
                <a:gd name="connsiteX226" fmla="*/ 1554 w 10000"/>
                <a:gd name="connsiteY226" fmla="*/ 3111 h 9947"/>
                <a:gd name="connsiteX227" fmla="*/ 1561 w 10000"/>
                <a:gd name="connsiteY227" fmla="*/ 3111 h 9947"/>
                <a:gd name="connsiteX228" fmla="*/ 1561 w 10000"/>
                <a:gd name="connsiteY228" fmla="*/ 3143 h 9947"/>
                <a:gd name="connsiteX229" fmla="*/ 1567 w 10000"/>
                <a:gd name="connsiteY229" fmla="*/ 3143 h 9947"/>
                <a:gd name="connsiteX230" fmla="*/ 1567 w 10000"/>
                <a:gd name="connsiteY230" fmla="*/ 3195 h 9947"/>
                <a:gd name="connsiteX231" fmla="*/ 1585 w 10000"/>
                <a:gd name="connsiteY231" fmla="*/ 3195 h 9947"/>
                <a:gd name="connsiteX232" fmla="*/ 1585 w 10000"/>
                <a:gd name="connsiteY232" fmla="*/ 3249 h 9947"/>
                <a:gd name="connsiteX233" fmla="*/ 1602 w 10000"/>
                <a:gd name="connsiteY233" fmla="*/ 3249 h 9947"/>
                <a:gd name="connsiteX234" fmla="*/ 1602 w 10000"/>
                <a:gd name="connsiteY234" fmla="*/ 3260 h 9947"/>
                <a:gd name="connsiteX235" fmla="*/ 1609 w 10000"/>
                <a:gd name="connsiteY235" fmla="*/ 3260 h 9947"/>
                <a:gd name="connsiteX236" fmla="*/ 1609 w 10000"/>
                <a:gd name="connsiteY236" fmla="*/ 3291 h 9947"/>
                <a:gd name="connsiteX237" fmla="*/ 1619 w 10000"/>
                <a:gd name="connsiteY237" fmla="*/ 3291 h 9947"/>
                <a:gd name="connsiteX238" fmla="*/ 1619 w 10000"/>
                <a:gd name="connsiteY238" fmla="*/ 3333 h 9947"/>
                <a:gd name="connsiteX239" fmla="*/ 1625 w 10000"/>
                <a:gd name="connsiteY239" fmla="*/ 3333 h 9947"/>
                <a:gd name="connsiteX240" fmla="*/ 1625 w 10000"/>
                <a:gd name="connsiteY240" fmla="*/ 3344 h 9947"/>
                <a:gd name="connsiteX241" fmla="*/ 1636 w 10000"/>
                <a:gd name="connsiteY241" fmla="*/ 3344 h 9947"/>
                <a:gd name="connsiteX242" fmla="*/ 1636 w 10000"/>
                <a:gd name="connsiteY242" fmla="*/ 3365 h 9947"/>
                <a:gd name="connsiteX243" fmla="*/ 1643 w 10000"/>
                <a:gd name="connsiteY243" fmla="*/ 3365 h 9947"/>
                <a:gd name="connsiteX244" fmla="*/ 1643 w 10000"/>
                <a:gd name="connsiteY244" fmla="*/ 3375 h 9947"/>
                <a:gd name="connsiteX245" fmla="*/ 1665 w 10000"/>
                <a:gd name="connsiteY245" fmla="*/ 3375 h 9947"/>
                <a:gd name="connsiteX246" fmla="*/ 1665 w 10000"/>
                <a:gd name="connsiteY246" fmla="*/ 3397 h 9947"/>
                <a:gd name="connsiteX247" fmla="*/ 1672 w 10000"/>
                <a:gd name="connsiteY247" fmla="*/ 3397 h 9947"/>
                <a:gd name="connsiteX248" fmla="*/ 1672 w 10000"/>
                <a:gd name="connsiteY248" fmla="*/ 3418 h 9947"/>
                <a:gd name="connsiteX249" fmla="*/ 1688 w 10000"/>
                <a:gd name="connsiteY249" fmla="*/ 3418 h 9947"/>
                <a:gd name="connsiteX250" fmla="*/ 1688 w 10000"/>
                <a:gd name="connsiteY250" fmla="*/ 3449 h 9947"/>
                <a:gd name="connsiteX251" fmla="*/ 1698 w 10000"/>
                <a:gd name="connsiteY251" fmla="*/ 3449 h 9947"/>
                <a:gd name="connsiteX252" fmla="*/ 1698 w 10000"/>
                <a:gd name="connsiteY252" fmla="*/ 3461 h 9947"/>
                <a:gd name="connsiteX253" fmla="*/ 1705 w 10000"/>
                <a:gd name="connsiteY253" fmla="*/ 3461 h 9947"/>
                <a:gd name="connsiteX254" fmla="*/ 1705 w 10000"/>
                <a:gd name="connsiteY254" fmla="*/ 3503 h 9947"/>
                <a:gd name="connsiteX255" fmla="*/ 1711 w 10000"/>
                <a:gd name="connsiteY255" fmla="*/ 3503 h 9947"/>
                <a:gd name="connsiteX256" fmla="*/ 1711 w 10000"/>
                <a:gd name="connsiteY256" fmla="*/ 3534 h 9947"/>
                <a:gd name="connsiteX257" fmla="*/ 1729 w 10000"/>
                <a:gd name="connsiteY257" fmla="*/ 3534 h 9947"/>
                <a:gd name="connsiteX258" fmla="*/ 1729 w 10000"/>
                <a:gd name="connsiteY258" fmla="*/ 3556 h 9947"/>
                <a:gd name="connsiteX259" fmla="*/ 1739 w 10000"/>
                <a:gd name="connsiteY259" fmla="*/ 3556 h 9947"/>
                <a:gd name="connsiteX260" fmla="*/ 1739 w 10000"/>
                <a:gd name="connsiteY260" fmla="*/ 3566 h 9947"/>
                <a:gd name="connsiteX261" fmla="*/ 1745 w 10000"/>
                <a:gd name="connsiteY261" fmla="*/ 3566 h 9947"/>
                <a:gd name="connsiteX262" fmla="*/ 1745 w 10000"/>
                <a:gd name="connsiteY262" fmla="*/ 3587 h 9947"/>
                <a:gd name="connsiteX263" fmla="*/ 1752 w 10000"/>
                <a:gd name="connsiteY263" fmla="*/ 3587 h 9947"/>
                <a:gd name="connsiteX264" fmla="*/ 1752 w 10000"/>
                <a:gd name="connsiteY264" fmla="*/ 3619 h 9947"/>
                <a:gd name="connsiteX265" fmla="*/ 1761 w 10000"/>
                <a:gd name="connsiteY265" fmla="*/ 3619 h 9947"/>
                <a:gd name="connsiteX266" fmla="*/ 1761 w 10000"/>
                <a:gd name="connsiteY266" fmla="*/ 3640 h 9947"/>
                <a:gd name="connsiteX267" fmla="*/ 1778 w 10000"/>
                <a:gd name="connsiteY267" fmla="*/ 3640 h 9947"/>
                <a:gd name="connsiteX268" fmla="*/ 1778 w 10000"/>
                <a:gd name="connsiteY268" fmla="*/ 3650 h 9947"/>
                <a:gd name="connsiteX269" fmla="*/ 1784 w 10000"/>
                <a:gd name="connsiteY269" fmla="*/ 3650 h 9947"/>
                <a:gd name="connsiteX270" fmla="*/ 1784 w 10000"/>
                <a:gd name="connsiteY270" fmla="*/ 3682 h 9947"/>
                <a:gd name="connsiteX271" fmla="*/ 1807 w 10000"/>
                <a:gd name="connsiteY271" fmla="*/ 3682 h 9947"/>
                <a:gd name="connsiteX272" fmla="*/ 1807 w 10000"/>
                <a:gd name="connsiteY272" fmla="*/ 3736 h 9947"/>
                <a:gd name="connsiteX273" fmla="*/ 1815 w 10000"/>
                <a:gd name="connsiteY273" fmla="*/ 3736 h 9947"/>
                <a:gd name="connsiteX274" fmla="*/ 1815 w 10000"/>
                <a:gd name="connsiteY274" fmla="*/ 3788 h 9947"/>
                <a:gd name="connsiteX275" fmla="*/ 1832 w 10000"/>
                <a:gd name="connsiteY275" fmla="*/ 3788 h 9947"/>
                <a:gd name="connsiteX276" fmla="*/ 1832 w 10000"/>
                <a:gd name="connsiteY276" fmla="*/ 3841 h 9947"/>
                <a:gd name="connsiteX277" fmla="*/ 1849 w 10000"/>
                <a:gd name="connsiteY277" fmla="*/ 3841 h 9947"/>
                <a:gd name="connsiteX278" fmla="*/ 1849 w 10000"/>
                <a:gd name="connsiteY278" fmla="*/ 3894 h 9947"/>
                <a:gd name="connsiteX279" fmla="*/ 1865 w 10000"/>
                <a:gd name="connsiteY279" fmla="*/ 3894 h 9947"/>
                <a:gd name="connsiteX280" fmla="*/ 1865 w 10000"/>
                <a:gd name="connsiteY280" fmla="*/ 3958 h 9947"/>
                <a:gd name="connsiteX281" fmla="*/ 1872 w 10000"/>
                <a:gd name="connsiteY281" fmla="*/ 3958 h 9947"/>
                <a:gd name="connsiteX282" fmla="*/ 1872 w 10000"/>
                <a:gd name="connsiteY282" fmla="*/ 3990 h 9947"/>
                <a:gd name="connsiteX283" fmla="*/ 1881 w 10000"/>
                <a:gd name="connsiteY283" fmla="*/ 3990 h 9947"/>
                <a:gd name="connsiteX284" fmla="*/ 1881 w 10000"/>
                <a:gd name="connsiteY284" fmla="*/ 4032 h 9947"/>
                <a:gd name="connsiteX285" fmla="*/ 1912 w 10000"/>
                <a:gd name="connsiteY285" fmla="*/ 4032 h 9947"/>
                <a:gd name="connsiteX286" fmla="*/ 1912 w 10000"/>
                <a:gd name="connsiteY286" fmla="*/ 4095 h 9947"/>
                <a:gd name="connsiteX287" fmla="*/ 1928 w 10000"/>
                <a:gd name="connsiteY287" fmla="*/ 4095 h 9947"/>
                <a:gd name="connsiteX288" fmla="*/ 1928 w 10000"/>
                <a:gd name="connsiteY288" fmla="*/ 4116 h 9947"/>
                <a:gd name="connsiteX289" fmla="*/ 1945 w 10000"/>
                <a:gd name="connsiteY289" fmla="*/ 4116 h 9947"/>
                <a:gd name="connsiteX290" fmla="*/ 1945 w 10000"/>
                <a:gd name="connsiteY290" fmla="*/ 4127 h 9947"/>
                <a:gd name="connsiteX291" fmla="*/ 1958 w 10000"/>
                <a:gd name="connsiteY291" fmla="*/ 4127 h 9947"/>
                <a:gd name="connsiteX292" fmla="*/ 1958 w 10000"/>
                <a:gd name="connsiteY292" fmla="*/ 4170 h 9947"/>
                <a:gd name="connsiteX293" fmla="*/ 1968 w 10000"/>
                <a:gd name="connsiteY293" fmla="*/ 4170 h 9947"/>
                <a:gd name="connsiteX294" fmla="*/ 1968 w 10000"/>
                <a:gd name="connsiteY294" fmla="*/ 4201 h 9947"/>
                <a:gd name="connsiteX295" fmla="*/ 1974 w 10000"/>
                <a:gd name="connsiteY295" fmla="*/ 4201 h 9947"/>
                <a:gd name="connsiteX296" fmla="*/ 1974 w 10000"/>
                <a:gd name="connsiteY296" fmla="*/ 4212 h 9947"/>
                <a:gd name="connsiteX297" fmla="*/ 1984 w 10000"/>
                <a:gd name="connsiteY297" fmla="*/ 4212 h 9947"/>
                <a:gd name="connsiteX298" fmla="*/ 1984 w 10000"/>
                <a:gd name="connsiteY298" fmla="*/ 4233 h 9947"/>
                <a:gd name="connsiteX299" fmla="*/ 1997 w 10000"/>
                <a:gd name="connsiteY299" fmla="*/ 4233 h 9947"/>
                <a:gd name="connsiteX300" fmla="*/ 1997 w 10000"/>
                <a:gd name="connsiteY300" fmla="*/ 4254 h 9947"/>
                <a:gd name="connsiteX301" fmla="*/ 2008 w 10000"/>
                <a:gd name="connsiteY301" fmla="*/ 4254 h 9947"/>
                <a:gd name="connsiteX302" fmla="*/ 2008 w 10000"/>
                <a:gd name="connsiteY302" fmla="*/ 4265 h 9947"/>
                <a:gd name="connsiteX303" fmla="*/ 2014 w 10000"/>
                <a:gd name="connsiteY303" fmla="*/ 4265 h 9947"/>
                <a:gd name="connsiteX304" fmla="*/ 2014 w 10000"/>
                <a:gd name="connsiteY304" fmla="*/ 4296 h 9947"/>
                <a:gd name="connsiteX305" fmla="*/ 2022 w 10000"/>
                <a:gd name="connsiteY305" fmla="*/ 4296 h 9947"/>
                <a:gd name="connsiteX306" fmla="*/ 2022 w 10000"/>
                <a:gd name="connsiteY306" fmla="*/ 4338 h 9947"/>
                <a:gd name="connsiteX307" fmla="*/ 2048 w 10000"/>
                <a:gd name="connsiteY307" fmla="*/ 4338 h 9947"/>
                <a:gd name="connsiteX308" fmla="*/ 2048 w 10000"/>
                <a:gd name="connsiteY308" fmla="*/ 4349 h 9947"/>
                <a:gd name="connsiteX309" fmla="*/ 2061 w 10000"/>
                <a:gd name="connsiteY309" fmla="*/ 4349 h 9947"/>
                <a:gd name="connsiteX310" fmla="*/ 2061 w 10000"/>
                <a:gd name="connsiteY310" fmla="*/ 4434 h 9947"/>
                <a:gd name="connsiteX311" fmla="*/ 2071 w 10000"/>
                <a:gd name="connsiteY311" fmla="*/ 4434 h 9947"/>
                <a:gd name="connsiteX312" fmla="*/ 2071 w 10000"/>
                <a:gd name="connsiteY312" fmla="*/ 4455 h 9947"/>
                <a:gd name="connsiteX313" fmla="*/ 2094 w 10000"/>
                <a:gd name="connsiteY313" fmla="*/ 4455 h 9947"/>
                <a:gd name="connsiteX314" fmla="*/ 2094 w 10000"/>
                <a:gd name="connsiteY314" fmla="*/ 4487 h 9947"/>
                <a:gd name="connsiteX315" fmla="*/ 2102 w 10000"/>
                <a:gd name="connsiteY315" fmla="*/ 4487 h 9947"/>
                <a:gd name="connsiteX316" fmla="*/ 2102 w 10000"/>
                <a:gd name="connsiteY316" fmla="*/ 4508 h 9947"/>
                <a:gd name="connsiteX317" fmla="*/ 2111 w 10000"/>
                <a:gd name="connsiteY317" fmla="*/ 4508 h 9947"/>
                <a:gd name="connsiteX318" fmla="*/ 2111 w 10000"/>
                <a:gd name="connsiteY318" fmla="*/ 4518 h 9947"/>
                <a:gd name="connsiteX319" fmla="*/ 2128 w 10000"/>
                <a:gd name="connsiteY319" fmla="*/ 4518 h 9947"/>
                <a:gd name="connsiteX320" fmla="*/ 2128 w 10000"/>
                <a:gd name="connsiteY320" fmla="*/ 4592 h 9947"/>
                <a:gd name="connsiteX321" fmla="*/ 2151 w 10000"/>
                <a:gd name="connsiteY321" fmla="*/ 4592 h 9947"/>
                <a:gd name="connsiteX322" fmla="*/ 2151 w 10000"/>
                <a:gd name="connsiteY322" fmla="*/ 4603 h 9947"/>
                <a:gd name="connsiteX323" fmla="*/ 2180 w 10000"/>
                <a:gd name="connsiteY323" fmla="*/ 4603 h 9947"/>
                <a:gd name="connsiteX324" fmla="*/ 2180 w 10000"/>
                <a:gd name="connsiteY324" fmla="*/ 4656 h 9947"/>
                <a:gd name="connsiteX325" fmla="*/ 2199 w 10000"/>
                <a:gd name="connsiteY325" fmla="*/ 4656 h 9947"/>
                <a:gd name="connsiteX326" fmla="*/ 2199 w 10000"/>
                <a:gd name="connsiteY326" fmla="*/ 4688 h 9947"/>
                <a:gd name="connsiteX327" fmla="*/ 2205 w 10000"/>
                <a:gd name="connsiteY327" fmla="*/ 4688 h 9947"/>
                <a:gd name="connsiteX328" fmla="*/ 2205 w 10000"/>
                <a:gd name="connsiteY328" fmla="*/ 4709 h 9947"/>
                <a:gd name="connsiteX329" fmla="*/ 2215 w 10000"/>
                <a:gd name="connsiteY329" fmla="*/ 4709 h 9947"/>
                <a:gd name="connsiteX330" fmla="*/ 2215 w 10000"/>
                <a:gd name="connsiteY330" fmla="*/ 4730 h 9947"/>
                <a:gd name="connsiteX331" fmla="*/ 2221 w 10000"/>
                <a:gd name="connsiteY331" fmla="*/ 4730 h 9947"/>
                <a:gd name="connsiteX332" fmla="*/ 2221 w 10000"/>
                <a:gd name="connsiteY332" fmla="*/ 4741 h 9947"/>
                <a:gd name="connsiteX333" fmla="*/ 2231 w 10000"/>
                <a:gd name="connsiteY333" fmla="*/ 4741 h 9947"/>
                <a:gd name="connsiteX334" fmla="*/ 2231 w 10000"/>
                <a:gd name="connsiteY334" fmla="*/ 4783 h 9947"/>
                <a:gd name="connsiteX335" fmla="*/ 2239 w 10000"/>
                <a:gd name="connsiteY335" fmla="*/ 4783 h 9947"/>
                <a:gd name="connsiteX336" fmla="*/ 2239 w 10000"/>
                <a:gd name="connsiteY336" fmla="*/ 4815 h 9947"/>
                <a:gd name="connsiteX337" fmla="*/ 2245 w 10000"/>
                <a:gd name="connsiteY337" fmla="*/ 4815 h 9947"/>
                <a:gd name="connsiteX338" fmla="*/ 2245 w 10000"/>
                <a:gd name="connsiteY338" fmla="*/ 4825 h 9947"/>
                <a:gd name="connsiteX339" fmla="*/ 2262 w 10000"/>
                <a:gd name="connsiteY339" fmla="*/ 4825 h 9947"/>
                <a:gd name="connsiteX340" fmla="*/ 2262 w 10000"/>
                <a:gd name="connsiteY340" fmla="*/ 4878 h 9947"/>
                <a:gd name="connsiteX341" fmla="*/ 2268 w 10000"/>
                <a:gd name="connsiteY341" fmla="*/ 4878 h 9947"/>
                <a:gd name="connsiteX342" fmla="*/ 2268 w 10000"/>
                <a:gd name="connsiteY342" fmla="*/ 4910 h 9947"/>
                <a:gd name="connsiteX343" fmla="*/ 2278 w 10000"/>
                <a:gd name="connsiteY343" fmla="*/ 4910 h 9947"/>
                <a:gd name="connsiteX344" fmla="*/ 2278 w 10000"/>
                <a:gd name="connsiteY344" fmla="*/ 4931 h 9947"/>
                <a:gd name="connsiteX345" fmla="*/ 2286 w 10000"/>
                <a:gd name="connsiteY345" fmla="*/ 4931 h 9947"/>
                <a:gd name="connsiteX346" fmla="*/ 2286 w 10000"/>
                <a:gd name="connsiteY346" fmla="*/ 4963 h 9947"/>
                <a:gd name="connsiteX347" fmla="*/ 2296 w 10000"/>
                <a:gd name="connsiteY347" fmla="*/ 4963 h 9947"/>
                <a:gd name="connsiteX348" fmla="*/ 2296 w 10000"/>
                <a:gd name="connsiteY348" fmla="*/ 5005 h 9947"/>
                <a:gd name="connsiteX349" fmla="*/ 2302 w 10000"/>
                <a:gd name="connsiteY349" fmla="*/ 5005 h 9947"/>
                <a:gd name="connsiteX350" fmla="*/ 2302 w 10000"/>
                <a:gd name="connsiteY350" fmla="*/ 5016 h 9947"/>
                <a:gd name="connsiteX351" fmla="*/ 2325 w 10000"/>
                <a:gd name="connsiteY351" fmla="*/ 5016 h 9947"/>
                <a:gd name="connsiteX352" fmla="*/ 2325 w 10000"/>
                <a:gd name="connsiteY352" fmla="*/ 5047 h 9947"/>
                <a:gd name="connsiteX353" fmla="*/ 2341 w 10000"/>
                <a:gd name="connsiteY353" fmla="*/ 5047 h 9947"/>
                <a:gd name="connsiteX354" fmla="*/ 2341 w 10000"/>
                <a:gd name="connsiteY354" fmla="*/ 5089 h 9947"/>
                <a:gd name="connsiteX355" fmla="*/ 2348 w 10000"/>
                <a:gd name="connsiteY355" fmla="*/ 5089 h 9947"/>
                <a:gd name="connsiteX356" fmla="*/ 2348 w 10000"/>
                <a:gd name="connsiteY356" fmla="*/ 5100 h 9947"/>
                <a:gd name="connsiteX357" fmla="*/ 2358 w 10000"/>
                <a:gd name="connsiteY357" fmla="*/ 5100 h 9947"/>
                <a:gd name="connsiteX358" fmla="*/ 2358 w 10000"/>
                <a:gd name="connsiteY358" fmla="*/ 5122 h 9947"/>
                <a:gd name="connsiteX359" fmla="*/ 2371 w 10000"/>
                <a:gd name="connsiteY359" fmla="*/ 5122 h 9947"/>
                <a:gd name="connsiteX360" fmla="*/ 2371 w 10000"/>
                <a:gd name="connsiteY360" fmla="*/ 5133 h 9947"/>
                <a:gd name="connsiteX361" fmla="*/ 2398 w 10000"/>
                <a:gd name="connsiteY361" fmla="*/ 5133 h 9947"/>
                <a:gd name="connsiteX362" fmla="*/ 2398 w 10000"/>
                <a:gd name="connsiteY362" fmla="*/ 5175 h 9947"/>
                <a:gd name="connsiteX363" fmla="*/ 2405 w 10000"/>
                <a:gd name="connsiteY363" fmla="*/ 5175 h 9947"/>
                <a:gd name="connsiteX364" fmla="*/ 2405 w 10000"/>
                <a:gd name="connsiteY364" fmla="*/ 5185 h 9947"/>
                <a:gd name="connsiteX365" fmla="*/ 2411 w 10000"/>
                <a:gd name="connsiteY365" fmla="*/ 5185 h 9947"/>
                <a:gd name="connsiteX366" fmla="*/ 2411 w 10000"/>
                <a:gd name="connsiteY366" fmla="*/ 5206 h 9947"/>
                <a:gd name="connsiteX367" fmla="*/ 2444 w 10000"/>
                <a:gd name="connsiteY367" fmla="*/ 5206 h 9947"/>
                <a:gd name="connsiteX368" fmla="*/ 2444 w 10000"/>
                <a:gd name="connsiteY368" fmla="*/ 5217 h 9947"/>
                <a:gd name="connsiteX369" fmla="*/ 2461 w 10000"/>
                <a:gd name="connsiteY369" fmla="*/ 5217 h 9947"/>
                <a:gd name="connsiteX370" fmla="*/ 2461 w 10000"/>
                <a:gd name="connsiteY370" fmla="*/ 5238 h 9947"/>
                <a:gd name="connsiteX371" fmla="*/ 2468 w 10000"/>
                <a:gd name="connsiteY371" fmla="*/ 5238 h 9947"/>
                <a:gd name="connsiteX372" fmla="*/ 2468 w 10000"/>
                <a:gd name="connsiteY372" fmla="*/ 5259 h 9947"/>
                <a:gd name="connsiteX373" fmla="*/ 2502 w 10000"/>
                <a:gd name="connsiteY373" fmla="*/ 5259 h 9947"/>
                <a:gd name="connsiteX374" fmla="*/ 2502 w 10000"/>
                <a:gd name="connsiteY374" fmla="*/ 5270 h 9947"/>
                <a:gd name="connsiteX375" fmla="*/ 2541 w 10000"/>
                <a:gd name="connsiteY375" fmla="*/ 5270 h 9947"/>
                <a:gd name="connsiteX376" fmla="*/ 2541 w 10000"/>
                <a:gd name="connsiteY376" fmla="*/ 5291 h 9947"/>
                <a:gd name="connsiteX377" fmla="*/ 2589 w 10000"/>
                <a:gd name="connsiteY377" fmla="*/ 5291 h 9947"/>
                <a:gd name="connsiteX378" fmla="*/ 2589 w 10000"/>
                <a:gd name="connsiteY378" fmla="*/ 5322 h 9947"/>
                <a:gd name="connsiteX379" fmla="*/ 2605 w 10000"/>
                <a:gd name="connsiteY379" fmla="*/ 5322 h 9947"/>
                <a:gd name="connsiteX380" fmla="*/ 2605 w 10000"/>
                <a:gd name="connsiteY380" fmla="*/ 5376 h 9947"/>
                <a:gd name="connsiteX381" fmla="*/ 2628 w 10000"/>
                <a:gd name="connsiteY381" fmla="*/ 5376 h 9947"/>
                <a:gd name="connsiteX382" fmla="*/ 2628 w 10000"/>
                <a:gd name="connsiteY382" fmla="*/ 5408 h 9947"/>
                <a:gd name="connsiteX383" fmla="*/ 2644 w 10000"/>
                <a:gd name="connsiteY383" fmla="*/ 5408 h 9947"/>
                <a:gd name="connsiteX384" fmla="*/ 2644 w 10000"/>
                <a:gd name="connsiteY384" fmla="*/ 5429 h 9947"/>
                <a:gd name="connsiteX385" fmla="*/ 2659 w 10000"/>
                <a:gd name="connsiteY385" fmla="*/ 5429 h 9947"/>
                <a:gd name="connsiteX386" fmla="*/ 2659 w 10000"/>
                <a:gd name="connsiteY386" fmla="*/ 5439 h 9947"/>
                <a:gd name="connsiteX387" fmla="*/ 2686 w 10000"/>
                <a:gd name="connsiteY387" fmla="*/ 5439 h 9947"/>
                <a:gd name="connsiteX388" fmla="*/ 2686 w 10000"/>
                <a:gd name="connsiteY388" fmla="*/ 5492 h 9947"/>
                <a:gd name="connsiteX389" fmla="*/ 2692 w 10000"/>
                <a:gd name="connsiteY389" fmla="*/ 5492 h 9947"/>
                <a:gd name="connsiteX390" fmla="*/ 2692 w 10000"/>
                <a:gd name="connsiteY390" fmla="*/ 5524 h 9947"/>
                <a:gd name="connsiteX391" fmla="*/ 2699 w 10000"/>
                <a:gd name="connsiteY391" fmla="*/ 5524 h 9947"/>
                <a:gd name="connsiteX392" fmla="*/ 2699 w 10000"/>
                <a:gd name="connsiteY392" fmla="*/ 5545 h 9947"/>
                <a:gd name="connsiteX393" fmla="*/ 2709 w 10000"/>
                <a:gd name="connsiteY393" fmla="*/ 5545 h 9947"/>
                <a:gd name="connsiteX394" fmla="*/ 2709 w 10000"/>
                <a:gd name="connsiteY394" fmla="*/ 5630 h 9947"/>
                <a:gd name="connsiteX395" fmla="*/ 2738 w 10000"/>
                <a:gd name="connsiteY395" fmla="*/ 5630 h 9947"/>
                <a:gd name="connsiteX396" fmla="*/ 2738 w 10000"/>
                <a:gd name="connsiteY396" fmla="*/ 5651 h 9947"/>
                <a:gd name="connsiteX397" fmla="*/ 2762 w 10000"/>
                <a:gd name="connsiteY397" fmla="*/ 5651 h 9947"/>
                <a:gd name="connsiteX398" fmla="*/ 2762 w 10000"/>
                <a:gd name="connsiteY398" fmla="*/ 5683 h 9947"/>
                <a:gd name="connsiteX399" fmla="*/ 2772 w 10000"/>
                <a:gd name="connsiteY399" fmla="*/ 5683 h 9947"/>
                <a:gd name="connsiteX400" fmla="*/ 2772 w 10000"/>
                <a:gd name="connsiteY400" fmla="*/ 5704 h 9947"/>
                <a:gd name="connsiteX401" fmla="*/ 2811 w 10000"/>
                <a:gd name="connsiteY401" fmla="*/ 5704 h 9947"/>
                <a:gd name="connsiteX402" fmla="*/ 2811 w 10000"/>
                <a:gd name="connsiteY402" fmla="*/ 5735 h 9947"/>
                <a:gd name="connsiteX403" fmla="*/ 2829 w 10000"/>
                <a:gd name="connsiteY403" fmla="*/ 5735 h 9947"/>
                <a:gd name="connsiteX404" fmla="*/ 2829 w 10000"/>
                <a:gd name="connsiteY404" fmla="*/ 5746 h 9947"/>
                <a:gd name="connsiteX405" fmla="*/ 2835 w 10000"/>
                <a:gd name="connsiteY405" fmla="*/ 5746 h 9947"/>
                <a:gd name="connsiteX406" fmla="*/ 2835 w 10000"/>
                <a:gd name="connsiteY406" fmla="*/ 5798 h 9947"/>
                <a:gd name="connsiteX407" fmla="*/ 2843 w 10000"/>
                <a:gd name="connsiteY407" fmla="*/ 5798 h 9947"/>
                <a:gd name="connsiteX408" fmla="*/ 2843 w 10000"/>
                <a:gd name="connsiteY408" fmla="*/ 5830 h 9947"/>
                <a:gd name="connsiteX409" fmla="*/ 2866 w 10000"/>
                <a:gd name="connsiteY409" fmla="*/ 5830 h 9947"/>
                <a:gd name="connsiteX410" fmla="*/ 2866 w 10000"/>
                <a:gd name="connsiteY410" fmla="*/ 5852 h 9947"/>
                <a:gd name="connsiteX411" fmla="*/ 2876 w 10000"/>
                <a:gd name="connsiteY411" fmla="*/ 5852 h 9947"/>
                <a:gd name="connsiteX412" fmla="*/ 2876 w 10000"/>
                <a:gd name="connsiteY412" fmla="*/ 5873 h 9947"/>
                <a:gd name="connsiteX413" fmla="*/ 2893 w 10000"/>
                <a:gd name="connsiteY413" fmla="*/ 5873 h 9947"/>
                <a:gd name="connsiteX414" fmla="*/ 2893 w 10000"/>
                <a:gd name="connsiteY414" fmla="*/ 5884 h 9947"/>
                <a:gd name="connsiteX415" fmla="*/ 2906 w 10000"/>
                <a:gd name="connsiteY415" fmla="*/ 5884 h 9947"/>
                <a:gd name="connsiteX416" fmla="*/ 2906 w 10000"/>
                <a:gd name="connsiteY416" fmla="*/ 5905 h 9947"/>
                <a:gd name="connsiteX417" fmla="*/ 2932 w 10000"/>
                <a:gd name="connsiteY417" fmla="*/ 5905 h 9947"/>
                <a:gd name="connsiteX418" fmla="*/ 2932 w 10000"/>
                <a:gd name="connsiteY418" fmla="*/ 5926 h 9947"/>
                <a:gd name="connsiteX419" fmla="*/ 2946 w 10000"/>
                <a:gd name="connsiteY419" fmla="*/ 5926 h 9947"/>
                <a:gd name="connsiteX420" fmla="*/ 2946 w 10000"/>
                <a:gd name="connsiteY420" fmla="*/ 5936 h 9947"/>
                <a:gd name="connsiteX421" fmla="*/ 2969 w 10000"/>
                <a:gd name="connsiteY421" fmla="*/ 5936 h 9947"/>
                <a:gd name="connsiteX422" fmla="*/ 2969 w 10000"/>
                <a:gd name="connsiteY422" fmla="*/ 5958 h 9947"/>
                <a:gd name="connsiteX423" fmla="*/ 3018 w 10000"/>
                <a:gd name="connsiteY423" fmla="*/ 5958 h 9947"/>
                <a:gd name="connsiteX424" fmla="*/ 3018 w 10000"/>
                <a:gd name="connsiteY424" fmla="*/ 5968 h 9947"/>
                <a:gd name="connsiteX425" fmla="*/ 3072 w 10000"/>
                <a:gd name="connsiteY425" fmla="*/ 5968 h 9947"/>
                <a:gd name="connsiteX426" fmla="*/ 3072 w 10000"/>
                <a:gd name="connsiteY426" fmla="*/ 5989 h 9947"/>
                <a:gd name="connsiteX427" fmla="*/ 3099 w 10000"/>
                <a:gd name="connsiteY427" fmla="*/ 5989 h 9947"/>
                <a:gd name="connsiteX428" fmla="*/ 3099 w 10000"/>
                <a:gd name="connsiteY428" fmla="*/ 6010 h 9947"/>
                <a:gd name="connsiteX429" fmla="*/ 3105 w 10000"/>
                <a:gd name="connsiteY429" fmla="*/ 6010 h 9947"/>
                <a:gd name="connsiteX430" fmla="*/ 3105 w 10000"/>
                <a:gd name="connsiteY430" fmla="*/ 6021 h 9947"/>
                <a:gd name="connsiteX431" fmla="*/ 3123 w 10000"/>
                <a:gd name="connsiteY431" fmla="*/ 6021 h 9947"/>
                <a:gd name="connsiteX432" fmla="*/ 3123 w 10000"/>
                <a:gd name="connsiteY432" fmla="*/ 6052 h 9947"/>
                <a:gd name="connsiteX433" fmla="*/ 3129 w 10000"/>
                <a:gd name="connsiteY433" fmla="*/ 6052 h 9947"/>
                <a:gd name="connsiteX434" fmla="*/ 3129 w 10000"/>
                <a:gd name="connsiteY434" fmla="*/ 6074 h 9947"/>
                <a:gd name="connsiteX435" fmla="*/ 3139 w 10000"/>
                <a:gd name="connsiteY435" fmla="*/ 6074 h 9947"/>
                <a:gd name="connsiteX436" fmla="*/ 3139 w 10000"/>
                <a:gd name="connsiteY436" fmla="*/ 6096 h 9947"/>
                <a:gd name="connsiteX437" fmla="*/ 3146 w 10000"/>
                <a:gd name="connsiteY437" fmla="*/ 6096 h 9947"/>
                <a:gd name="connsiteX438" fmla="*/ 3146 w 10000"/>
                <a:gd name="connsiteY438" fmla="*/ 6127 h 9947"/>
                <a:gd name="connsiteX439" fmla="*/ 3152 w 10000"/>
                <a:gd name="connsiteY439" fmla="*/ 6127 h 9947"/>
                <a:gd name="connsiteX440" fmla="*/ 3152 w 10000"/>
                <a:gd name="connsiteY440" fmla="*/ 6138 h 9947"/>
                <a:gd name="connsiteX441" fmla="*/ 3162 w 10000"/>
                <a:gd name="connsiteY441" fmla="*/ 6138 h 9947"/>
                <a:gd name="connsiteX442" fmla="*/ 3162 w 10000"/>
                <a:gd name="connsiteY442" fmla="*/ 6159 h 9947"/>
                <a:gd name="connsiteX443" fmla="*/ 3169 w 10000"/>
                <a:gd name="connsiteY443" fmla="*/ 6159 h 9947"/>
                <a:gd name="connsiteX444" fmla="*/ 3169 w 10000"/>
                <a:gd name="connsiteY444" fmla="*/ 6180 h 9947"/>
                <a:gd name="connsiteX445" fmla="*/ 3216 w 10000"/>
                <a:gd name="connsiteY445" fmla="*/ 6180 h 9947"/>
                <a:gd name="connsiteX446" fmla="*/ 3216 w 10000"/>
                <a:gd name="connsiteY446" fmla="*/ 6211 h 9947"/>
                <a:gd name="connsiteX447" fmla="*/ 3225 w 10000"/>
                <a:gd name="connsiteY447" fmla="*/ 6211 h 9947"/>
                <a:gd name="connsiteX448" fmla="*/ 3225 w 10000"/>
                <a:gd name="connsiteY448" fmla="*/ 6233 h 9947"/>
                <a:gd name="connsiteX449" fmla="*/ 3232 w 10000"/>
                <a:gd name="connsiteY449" fmla="*/ 6233 h 9947"/>
                <a:gd name="connsiteX450" fmla="*/ 3232 w 10000"/>
                <a:gd name="connsiteY450" fmla="*/ 6275 h 9947"/>
                <a:gd name="connsiteX451" fmla="*/ 3265 w 10000"/>
                <a:gd name="connsiteY451" fmla="*/ 6275 h 9947"/>
                <a:gd name="connsiteX452" fmla="*/ 3265 w 10000"/>
                <a:gd name="connsiteY452" fmla="*/ 6318 h 9947"/>
                <a:gd name="connsiteX453" fmla="*/ 3305 w 10000"/>
                <a:gd name="connsiteY453" fmla="*/ 6318 h 9947"/>
                <a:gd name="connsiteX454" fmla="*/ 3305 w 10000"/>
                <a:gd name="connsiteY454" fmla="*/ 6328 h 9947"/>
                <a:gd name="connsiteX455" fmla="*/ 3319 w 10000"/>
                <a:gd name="connsiteY455" fmla="*/ 6328 h 9947"/>
                <a:gd name="connsiteX456" fmla="*/ 3319 w 10000"/>
                <a:gd name="connsiteY456" fmla="*/ 6349 h 9947"/>
                <a:gd name="connsiteX457" fmla="*/ 3329 w 10000"/>
                <a:gd name="connsiteY457" fmla="*/ 6349 h 9947"/>
                <a:gd name="connsiteX458" fmla="*/ 3329 w 10000"/>
                <a:gd name="connsiteY458" fmla="*/ 6360 h 9947"/>
                <a:gd name="connsiteX459" fmla="*/ 3335 w 10000"/>
                <a:gd name="connsiteY459" fmla="*/ 6360 h 9947"/>
                <a:gd name="connsiteX460" fmla="*/ 3335 w 10000"/>
                <a:gd name="connsiteY460" fmla="*/ 6381 h 9947"/>
                <a:gd name="connsiteX461" fmla="*/ 3352 w 10000"/>
                <a:gd name="connsiteY461" fmla="*/ 6381 h 9947"/>
                <a:gd name="connsiteX462" fmla="*/ 3352 w 10000"/>
                <a:gd name="connsiteY462" fmla="*/ 6413 h 9947"/>
                <a:gd name="connsiteX463" fmla="*/ 3385 w 10000"/>
                <a:gd name="connsiteY463" fmla="*/ 6413 h 9947"/>
                <a:gd name="connsiteX464" fmla="*/ 3385 w 10000"/>
                <a:gd name="connsiteY464" fmla="*/ 6434 h 9947"/>
                <a:gd name="connsiteX465" fmla="*/ 3391 w 10000"/>
                <a:gd name="connsiteY465" fmla="*/ 6434 h 9947"/>
                <a:gd name="connsiteX466" fmla="*/ 3391 w 10000"/>
                <a:gd name="connsiteY466" fmla="*/ 6444 h 9947"/>
                <a:gd name="connsiteX467" fmla="*/ 3398 w 10000"/>
                <a:gd name="connsiteY467" fmla="*/ 6444 h 9947"/>
                <a:gd name="connsiteX468" fmla="*/ 3398 w 10000"/>
                <a:gd name="connsiteY468" fmla="*/ 6465 h 9947"/>
                <a:gd name="connsiteX469" fmla="*/ 3415 w 10000"/>
                <a:gd name="connsiteY469" fmla="*/ 6465 h 9947"/>
                <a:gd name="connsiteX470" fmla="*/ 3415 w 10000"/>
                <a:gd name="connsiteY470" fmla="*/ 6486 h 9947"/>
                <a:gd name="connsiteX471" fmla="*/ 3422 w 10000"/>
                <a:gd name="connsiteY471" fmla="*/ 6486 h 9947"/>
                <a:gd name="connsiteX472" fmla="*/ 3422 w 10000"/>
                <a:gd name="connsiteY472" fmla="*/ 6497 h 9947"/>
                <a:gd name="connsiteX473" fmla="*/ 3431 w 10000"/>
                <a:gd name="connsiteY473" fmla="*/ 6497 h 9947"/>
                <a:gd name="connsiteX474" fmla="*/ 3431 w 10000"/>
                <a:gd name="connsiteY474" fmla="*/ 6518 h 9947"/>
                <a:gd name="connsiteX475" fmla="*/ 3455 w 10000"/>
                <a:gd name="connsiteY475" fmla="*/ 6518 h 9947"/>
                <a:gd name="connsiteX476" fmla="*/ 3455 w 10000"/>
                <a:gd name="connsiteY476" fmla="*/ 6572 h 9947"/>
                <a:gd name="connsiteX477" fmla="*/ 3462 w 10000"/>
                <a:gd name="connsiteY477" fmla="*/ 6572 h 9947"/>
                <a:gd name="connsiteX478" fmla="*/ 3462 w 10000"/>
                <a:gd name="connsiteY478" fmla="*/ 6603 h 9947"/>
                <a:gd name="connsiteX479" fmla="*/ 3520 w 10000"/>
                <a:gd name="connsiteY479" fmla="*/ 6603 h 9947"/>
                <a:gd name="connsiteX480" fmla="*/ 3520 w 10000"/>
                <a:gd name="connsiteY480" fmla="*/ 6667 h 9947"/>
                <a:gd name="connsiteX481" fmla="*/ 3552 w 10000"/>
                <a:gd name="connsiteY481" fmla="*/ 6667 h 9947"/>
                <a:gd name="connsiteX482" fmla="*/ 3552 w 10000"/>
                <a:gd name="connsiteY482" fmla="*/ 6709 h 9947"/>
                <a:gd name="connsiteX483" fmla="*/ 3566 w 10000"/>
                <a:gd name="connsiteY483" fmla="*/ 6709 h 9947"/>
                <a:gd name="connsiteX484" fmla="*/ 3566 w 10000"/>
                <a:gd name="connsiteY484" fmla="*/ 6719 h 9947"/>
                <a:gd name="connsiteX485" fmla="*/ 3594 w 10000"/>
                <a:gd name="connsiteY485" fmla="*/ 6719 h 9947"/>
                <a:gd name="connsiteX486" fmla="*/ 3594 w 10000"/>
                <a:gd name="connsiteY486" fmla="*/ 6740 h 9947"/>
                <a:gd name="connsiteX487" fmla="*/ 3600 w 10000"/>
                <a:gd name="connsiteY487" fmla="*/ 6740 h 9947"/>
                <a:gd name="connsiteX488" fmla="*/ 3600 w 10000"/>
                <a:gd name="connsiteY488" fmla="*/ 6772 h 9947"/>
                <a:gd name="connsiteX489" fmla="*/ 3617 w 10000"/>
                <a:gd name="connsiteY489" fmla="*/ 6772 h 9947"/>
                <a:gd name="connsiteX490" fmla="*/ 3617 w 10000"/>
                <a:gd name="connsiteY490" fmla="*/ 6805 h 9947"/>
                <a:gd name="connsiteX491" fmla="*/ 3656 w 10000"/>
                <a:gd name="connsiteY491" fmla="*/ 6805 h 9947"/>
                <a:gd name="connsiteX492" fmla="*/ 3656 w 10000"/>
                <a:gd name="connsiteY492" fmla="*/ 6857 h 9947"/>
                <a:gd name="connsiteX493" fmla="*/ 3669 w 10000"/>
                <a:gd name="connsiteY493" fmla="*/ 6857 h 9947"/>
                <a:gd name="connsiteX494" fmla="*/ 3669 w 10000"/>
                <a:gd name="connsiteY494" fmla="*/ 6878 h 9947"/>
                <a:gd name="connsiteX495" fmla="*/ 3679 w 10000"/>
                <a:gd name="connsiteY495" fmla="*/ 6878 h 9947"/>
                <a:gd name="connsiteX496" fmla="*/ 3679 w 10000"/>
                <a:gd name="connsiteY496" fmla="*/ 6910 h 9947"/>
                <a:gd name="connsiteX497" fmla="*/ 3719 w 10000"/>
                <a:gd name="connsiteY497" fmla="*/ 6910 h 9947"/>
                <a:gd name="connsiteX498" fmla="*/ 3719 w 10000"/>
                <a:gd name="connsiteY498" fmla="*/ 6931 h 9947"/>
                <a:gd name="connsiteX499" fmla="*/ 3727 w 10000"/>
                <a:gd name="connsiteY499" fmla="*/ 6931 h 9947"/>
                <a:gd name="connsiteX500" fmla="*/ 3727 w 10000"/>
                <a:gd name="connsiteY500" fmla="*/ 6963 h 9947"/>
                <a:gd name="connsiteX501" fmla="*/ 3743 w 10000"/>
                <a:gd name="connsiteY501" fmla="*/ 6963 h 9947"/>
                <a:gd name="connsiteX502" fmla="*/ 3743 w 10000"/>
                <a:gd name="connsiteY502" fmla="*/ 6973 h 9947"/>
                <a:gd name="connsiteX503" fmla="*/ 3806 w 10000"/>
                <a:gd name="connsiteY503" fmla="*/ 6973 h 9947"/>
                <a:gd name="connsiteX504" fmla="*/ 3806 w 10000"/>
                <a:gd name="connsiteY504" fmla="*/ 6994 h 9947"/>
                <a:gd name="connsiteX505" fmla="*/ 3846 w 10000"/>
                <a:gd name="connsiteY505" fmla="*/ 6994 h 9947"/>
                <a:gd name="connsiteX506" fmla="*/ 3846 w 10000"/>
                <a:gd name="connsiteY506" fmla="*/ 7015 h 9947"/>
                <a:gd name="connsiteX507" fmla="*/ 3870 w 10000"/>
                <a:gd name="connsiteY507" fmla="*/ 7015 h 9947"/>
                <a:gd name="connsiteX508" fmla="*/ 3870 w 10000"/>
                <a:gd name="connsiteY508" fmla="*/ 7048 h 9947"/>
                <a:gd name="connsiteX509" fmla="*/ 3925 w 10000"/>
                <a:gd name="connsiteY509" fmla="*/ 7048 h 9947"/>
                <a:gd name="connsiteX510" fmla="*/ 3925 w 10000"/>
                <a:gd name="connsiteY510" fmla="*/ 7080 h 9947"/>
                <a:gd name="connsiteX511" fmla="*/ 3949 w 10000"/>
                <a:gd name="connsiteY511" fmla="*/ 7080 h 9947"/>
                <a:gd name="connsiteX512" fmla="*/ 3949 w 10000"/>
                <a:gd name="connsiteY512" fmla="*/ 7101 h 9947"/>
                <a:gd name="connsiteX513" fmla="*/ 3956 w 10000"/>
                <a:gd name="connsiteY513" fmla="*/ 7101 h 9947"/>
                <a:gd name="connsiteX514" fmla="*/ 3956 w 10000"/>
                <a:gd name="connsiteY514" fmla="*/ 7132 h 9947"/>
                <a:gd name="connsiteX515" fmla="*/ 3989 w 10000"/>
                <a:gd name="connsiteY515" fmla="*/ 7132 h 9947"/>
                <a:gd name="connsiteX516" fmla="*/ 3989 w 10000"/>
                <a:gd name="connsiteY516" fmla="*/ 7153 h 9947"/>
                <a:gd name="connsiteX517" fmla="*/ 3996 w 10000"/>
                <a:gd name="connsiteY517" fmla="*/ 7153 h 9947"/>
                <a:gd name="connsiteX518" fmla="*/ 3996 w 10000"/>
                <a:gd name="connsiteY518" fmla="*/ 7164 h 9947"/>
                <a:gd name="connsiteX519" fmla="*/ 4012 w 10000"/>
                <a:gd name="connsiteY519" fmla="*/ 7164 h 9947"/>
                <a:gd name="connsiteX520" fmla="*/ 4012 w 10000"/>
                <a:gd name="connsiteY520" fmla="*/ 7185 h 9947"/>
                <a:gd name="connsiteX521" fmla="*/ 4086 w 10000"/>
                <a:gd name="connsiteY521" fmla="*/ 7185 h 9947"/>
                <a:gd name="connsiteX522" fmla="*/ 4086 w 10000"/>
                <a:gd name="connsiteY522" fmla="*/ 7217 h 9947"/>
                <a:gd name="connsiteX523" fmla="*/ 4116 w 10000"/>
                <a:gd name="connsiteY523" fmla="*/ 7217 h 9947"/>
                <a:gd name="connsiteX524" fmla="*/ 4116 w 10000"/>
                <a:gd name="connsiteY524" fmla="*/ 7238 h 9947"/>
                <a:gd name="connsiteX525" fmla="*/ 4132 w 10000"/>
                <a:gd name="connsiteY525" fmla="*/ 7238 h 9947"/>
                <a:gd name="connsiteX526" fmla="*/ 4132 w 10000"/>
                <a:gd name="connsiteY526" fmla="*/ 7248 h 9947"/>
                <a:gd name="connsiteX527" fmla="*/ 4151 w 10000"/>
                <a:gd name="connsiteY527" fmla="*/ 7248 h 9947"/>
                <a:gd name="connsiteX528" fmla="*/ 4151 w 10000"/>
                <a:gd name="connsiteY528" fmla="*/ 7270 h 9947"/>
                <a:gd name="connsiteX529" fmla="*/ 4164 w 10000"/>
                <a:gd name="connsiteY529" fmla="*/ 7270 h 9947"/>
                <a:gd name="connsiteX530" fmla="*/ 4164 w 10000"/>
                <a:gd name="connsiteY530" fmla="*/ 7302 h 9947"/>
                <a:gd name="connsiteX531" fmla="*/ 4180 w 10000"/>
                <a:gd name="connsiteY531" fmla="*/ 7302 h 9947"/>
                <a:gd name="connsiteX532" fmla="*/ 4180 w 10000"/>
                <a:gd name="connsiteY532" fmla="*/ 7333 h 9947"/>
                <a:gd name="connsiteX533" fmla="*/ 4197 w 10000"/>
                <a:gd name="connsiteY533" fmla="*/ 7333 h 9947"/>
                <a:gd name="connsiteX534" fmla="*/ 4197 w 10000"/>
                <a:gd name="connsiteY534" fmla="*/ 7354 h 9947"/>
                <a:gd name="connsiteX535" fmla="*/ 4203 w 10000"/>
                <a:gd name="connsiteY535" fmla="*/ 7354 h 9947"/>
                <a:gd name="connsiteX536" fmla="*/ 4203 w 10000"/>
                <a:gd name="connsiteY536" fmla="*/ 7386 h 9947"/>
                <a:gd name="connsiteX537" fmla="*/ 4229 w 10000"/>
                <a:gd name="connsiteY537" fmla="*/ 7386 h 9947"/>
                <a:gd name="connsiteX538" fmla="*/ 4229 w 10000"/>
                <a:gd name="connsiteY538" fmla="*/ 7407 h 9947"/>
                <a:gd name="connsiteX539" fmla="*/ 4266 w 10000"/>
                <a:gd name="connsiteY539" fmla="*/ 7407 h 9947"/>
                <a:gd name="connsiteX540" fmla="*/ 4266 w 10000"/>
                <a:gd name="connsiteY540" fmla="*/ 7418 h 9947"/>
                <a:gd name="connsiteX541" fmla="*/ 4306 w 10000"/>
                <a:gd name="connsiteY541" fmla="*/ 7418 h 9947"/>
                <a:gd name="connsiteX542" fmla="*/ 4306 w 10000"/>
                <a:gd name="connsiteY542" fmla="*/ 7439 h 9947"/>
                <a:gd name="connsiteX543" fmla="*/ 4386 w 10000"/>
                <a:gd name="connsiteY543" fmla="*/ 7439 h 9947"/>
                <a:gd name="connsiteX544" fmla="*/ 4386 w 10000"/>
                <a:gd name="connsiteY544" fmla="*/ 7470 h 9947"/>
                <a:gd name="connsiteX545" fmla="*/ 4403 w 10000"/>
                <a:gd name="connsiteY545" fmla="*/ 7470 h 9947"/>
                <a:gd name="connsiteX546" fmla="*/ 4403 w 10000"/>
                <a:gd name="connsiteY546" fmla="*/ 7491 h 9947"/>
                <a:gd name="connsiteX547" fmla="*/ 4419 w 10000"/>
                <a:gd name="connsiteY547" fmla="*/ 7491 h 9947"/>
                <a:gd name="connsiteX548" fmla="*/ 4419 w 10000"/>
                <a:gd name="connsiteY548" fmla="*/ 7524 h 9947"/>
                <a:gd name="connsiteX549" fmla="*/ 4443 w 10000"/>
                <a:gd name="connsiteY549" fmla="*/ 7524 h 9947"/>
                <a:gd name="connsiteX550" fmla="*/ 4443 w 10000"/>
                <a:gd name="connsiteY550" fmla="*/ 7545 h 9947"/>
                <a:gd name="connsiteX551" fmla="*/ 4449 w 10000"/>
                <a:gd name="connsiteY551" fmla="*/ 7545 h 9947"/>
                <a:gd name="connsiteX552" fmla="*/ 4449 w 10000"/>
                <a:gd name="connsiteY552" fmla="*/ 7587 h 9947"/>
                <a:gd name="connsiteX553" fmla="*/ 4459 w 10000"/>
                <a:gd name="connsiteY553" fmla="*/ 7587 h 9947"/>
                <a:gd name="connsiteX554" fmla="*/ 4459 w 10000"/>
                <a:gd name="connsiteY554" fmla="*/ 7608 h 9947"/>
                <a:gd name="connsiteX555" fmla="*/ 4489 w 10000"/>
                <a:gd name="connsiteY555" fmla="*/ 7608 h 9947"/>
                <a:gd name="connsiteX556" fmla="*/ 4489 w 10000"/>
                <a:gd name="connsiteY556" fmla="*/ 7629 h 9947"/>
                <a:gd name="connsiteX557" fmla="*/ 4529 w 10000"/>
                <a:gd name="connsiteY557" fmla="*/ 7629 h 9947"/>
                <a:gd name="connsiteX558" fmla="*/ 4529 w 10000"/>
                <a:gd name="connsiteY558" fmla="*/ 7661 h 9947"/>
                <a:gd name="connsiteX559" fmla="*/ 4539 w 10000"/>
                <a:gd name="connsiteY559" fmla="*/ 7661 h 9947"/>
                <a:gd name="connsiteX560" fmla="*/ 4539 w 10000"/>
                <a:gd name="connsiteY560" fmla="*/ 7672 h 9947"/>
                <a:gd name="connsiteX561" fmla="*/ 4545 w 10000"/>
                <a:gd name="connsiteY561" fmla="*/ 7672 h 9947"/>
                <a:gd name="connsiteX562" fmla="*/ 4545 w 10000"/>
                <a:gd name="connsiteY562" fmla="*/ 7693 h 9947"/>
                <a:gd name="connsiteX563" fmla="*/ 4552 w 10000"/>
                <a:gd name="connsiteY563" fmla="*/ 7693 h 9947"/>
                <a:gd name="connsiteX564" fmla="*/ 4552 w 10000"/>
                <a:gd name="connsiteY564" fmla="*/ 7746 h 9947"/>
                <a:gd name="connsiteX565" fmla="*/ 4580 w 10000"/>
                <a:gd name="connsiteY565" fmla="*/ 7746 h 9947"/>
                <a:gd name="connsiteX566" fmla="*/ 4580 w 10000"/>
                <a:gd name="connsiteY566" fmla="*/ 7767 h 9947"/>
                <a:gd name="connsiteX567" fmla="*/ 4627 w 10000"/>
                <a:gd name="connsiteY567" fmla="*/ 7767 h 9947"/>
                <a:gd name="connsiteX568" fmla="*/ 4627 w 10000"/>
                <a:gd name="connsiteY568" fmla="*/ 7778 h 9947"/>
                <a:gd name="connsiteX569" fmla="*/ 4643 w 10000"/>
                <a:gd name="connsiteY569" fmla="*/ 7778 h 9947"/>
                <a:gd name="connsiteX570" fmla="*/ 4643 w 10000"/>
                <a:gd name="connsiteY570" fmla="*/ 7799 h 9947"/>
                <a:gd name="connsiteX571" fmla="*/ 4657 w 10000"/>
                <a:gd name="connsiteY571" fmla="*/ 7799 h 9947"/>
                <a:gd name="connsiteX572" fmla="*/ 4657 w 10000"/>
                <a:gd name="connsiteY572" fmla="*/ 7831 h 9947"/>
                <a:gd name="connsiteX573" fmla="*/ 4673 w 10000"/>
                <a:gd name="connsiteY573" fmla="*/ 7831 h 9947"/>
                <a:gd name="connsiteX574" fmla="*/ 4673 w 10000"/>
                <a:gd name="connsiteY574" fmla="*/ 7852 h 9947"/>
                <a:gd name="connsiteX575" fmla="*/ 4747 w 10000"/>
                <a:gd name="connsiteY575" fmla="*/ 7852 h 9947"/>
                <a:gd name="connsiteX576" fmla="*/ 4747 w 10000"/>
                <a:gd name="connsiteY576" fmla="*/ 7862 h 9947"/>
                <a:gd name="connsiteX577" fmla="*/ 4794 w 10000"/>
                <a:gd name="connsiteY577" fmla="*/ 7862 h 9947"/>
                <a:gd name="connsiteX578" fmla="*/ 4794 w 10000"/>
                <a:gd name="connsiteY578" fmla="*/ 7883 h 9947"/>
                <a:gd name="connsiteX579" fmla="*/ 4811 w 10000"/>
                <a:gd name="connsiteY579" fmla="*/ 7883 h 9947"/>
                <a:gd name="connsiteX580" fmla="*/ 4811 w 10000"/>
                <a:gd name="connsiteY580" fmla="*/ 7915 h 9947"/>
                <a:gd name="connsiteX581" fmla="*/ 4864 w 10000"/>
                <a:gd name="connsiteY581" fmla="*/ 7915 h 9947"/>
                <a:gd name="connsiteX582" fmla="*/ 4864 w 10000"/>
                <a:gd name="connsiteY582" fmla="*/ 7936 h 9947"/>
                <a:gd name="connsiteX583" fmla="*/ 4880 w 10000"/>
                <a:gd name="connsiteY583" fmla="*/ 7936 h 9947"/>
                <a:gd name="connsiteX584" fmla="*/ 4880 w 10000"/>
                <a:gd name="connsiteY584" fmla="*/ 7947 h 9947"/>
                <a:gd name="connsiteX585" fmla="*/ 4890 w 10000"/>
                <a:gd name="connsiteY585" fmla="*/ 7947 h 9947"/>
                <a:gd name="connsiteX586" fmla="*/ 4890 w 10000"/>
                <a:gd name="connsiteY586" fmla="*/ 7968 h 9947"/>
                <a:gd name="connsiteX587" fmla="*/ 4930 w 10000"/>
                <a:gd name="connsiteY587" fmla="*/ 7968 h 9947"/>
                <a:gd name="connsiteX588" fmla="*/ 4930 w 10000"/>
                <a:gd name="connsiteY588" fmla="*/ 8000 h 9947"/>
                <a:gd name="connsiteX589" fmla="*/ 4966 w 10000"/>
                <a:gd name="connsiteY589" fmla="*/ 8000 h 9947"/>
                <a:gd name="connsiteX590" fmla="*/ 4966 w 10000"/>
                <a:gd name="connsiteY590" fmla="*/ 8021 h 9947"/>
                <a:gd name="connsiteX591" fmla="*/ 4976 w 10000"/>
                <a:gd name="connsiteY591" fmla="*/ 8021 h 9947"/>
                <a:gd name="connsiteX592" fmla="*/ 4976 w 10000"/>
                <a:gd name="connsiteY592" fmla="*/ 8032 h 9947"/>
                <a:gd name="connsiteX593" fmla="*/ 4993 w 10000"/>
                <a:gd name="connsiteY593" fmla="*/ 8032 h 9947"/>
                <a:gd name="connsiteX594" fmla="*/ 4993 w 10000"/>
                <a:gd name="connsiteY594" fmla="*/ 8053 h 9947"/>
                <a:gd name="connsiteX595" fmla="*/ 5017 w 10000"/>
                <a:gd name="connsiteY595" fmla="*/ 8053 h 9947"/>
                <a:gd name="connsiteX596" fmla="*/ 5017 w 10000"/>
                <a:gd name="connsiteY596" fmla="*/ 8085 h 9947"/>
                <a:gd name="connsiteX597" fmla="*/ 5040 w 10000"/>
                <a:gd name="connsiteY597" fmla="*/ 8085 h 9947"/>
                <a:gd name="connsiteX598" fmla="*/ 5040 w 10000"/>
                <a:gd name="connsiteY598" fmla="*/ 8106 h 9947"/>
                <a:gd name="connsiteX599" fmla="*/ 5103 w 10000"/>
                <a:gd name="connsiteY599" fmla="*/ 8106 h 9947"/>
                <a:gd name="connsiteX600" fmla="*/ 5103 w 10000"/>
                <a:gd name="connsiteY600" fmla="*/ 8116 h 9947"/>
                <a:gd name="connsiteX601" fmla="*/ 5120 w 10000"/>
                <a:gd name="connsiteY601" fmla="*/ 8116 h 9947"/>
                <a:gd name="connsiteX602" fmla="*/ 5120 w 10000"/>
                <a:gd name="connsiteY602" fmla="*/ 8137 h 9947"/>
                <a:gd name="connsiteX603" fmla="*/ 5136 w 10000"/>
                <a:gd name="connsiteY603" fmla="*/ 8137 h 9947"/>
                <a:gd name="connsiteX604" fmla="*/ 5136 w 10000"/>
                <a:gd name="connsiteY604" fmla="*/ 8169 h 9947"/>
                <a:gd name="connsiteX605" fmla="*/ 5173 w 10000"/>
                <a:gd name="connsiteY605" fmla="*/ 8169 h 9947"/>
                <a:gd name="connsiteX606" fmla="*/ 5173 w 10000"/>
                <a:gd name="connsiteY606" fmla="*/ 8190 h 9947"/>
                <a:gd name="connsiteX607" fmla="*/ 5183 w 10000"/>
                <a:gd name="connsiteY607" fmla="*/ 8190 h 9947"/>
                <a:gd name="connsiteX608" fmla="*/ 5183 w 10000"/>
                <a:gd name="connsiteY608" fmla="*/ 8200 h 9947"/>
                <a:gd name="connsiteX609" fmla="*/ 5206 w 10000"/>
                <a:gd name="connsiteY609" fmla="*/ 8200 h 9947"/>
                <a:gd name="connsiteX610" fmla="*/ 5206 w 10000"/>
                <a:gd name="connsiteY610" fmla="*/ 8254 h 9947"/>
                <a:gd name="connsiteX611" fmla="*/ 5214 w 10000"/>
                <a:gd name="connsiteY611" fmla="*/ 8254 h 9947"/>
                <a:gd name="connsiteX612" fmla="*/ 5214 w 10000"/>
                <a:gd name="connsiteY612" fmla="*/ 8275 h 9947"/>
                <a:gd name="connsiteX613" fmla="*/ 5287 w 10000"/>
                <a:gd name="connsiteY613" fmla="*/ 8275 h 9947"/>
                <a:gd name="connsiteX614" fmla="*/ 5287 w 10000"/>
                <a:gd name="connsiteY614" fmla="*/ 8286 h 9947"/>
                <a:gd name="connsiteX615" fmla="*/ 5303 w 10000"/>
                <a:gd name="connsiteY615" fmla="*/ 8286 h 9947"/>
                <a:gd name="connsiteX616" fmla="*/ 5303 w 10000"/>
                <a:gd name="connsiteY616" fmla="*/ 8307 h 9947"/>
                <a:gd name="connsiteX617" fmla="*/ 5343 w 10000"/>
                <a:gd name="connsiteY617" fmla="*/ 8307 h 9947"/>
                <a:gd name="connsiteX618" fmla="*/ 5343 w 10000"/>
                <a:gd name="connsiteY618" fmla="*/ 8338 h 9947"/>
                <a:gd name="connsiteX619" fmla="*/ 5374 w 10000"/>
                <a:gd name="connsiteY619" fmla="*/ 8338 h 9947"/>
                <a:gd name="connsiteX620" fmla="*/ 5374 w 10000"/>
                <a:gd name="connsiteY620" fmla="*/ 8360 h 9947"/>
                <a:gd name="connsiteX621" fmla="*/ 5384 w 10000"/>
                <a:gd name="connsiteY621" fmla="*/ 8360 h 9947"/>
                <a:gd name="connsiteX622" fmla="*/ 5384 w 10000"/>
                <a:gd name="connsiteY622" fmla="*/ 8381 h 9947"/>
                <a:gd name="connsiteX623" fmla="*/ 5413 w 10000"/>
                <a:gd name="connsiteY623" fmla="*/ 8381 h 9947"/>
                <a:gd name="connsiteX624" fmla="*/ 5413 w 10000"/>
                <a:gd name="connsiteY624" fmla="*/ 8391 h 9947"/>
                <a:gd name="connsiteX625" fmla="*/ 5523 w 10000"/>
                <a:gd name="connsiteY625" fmla="*/ 8391 h 9947"/>
                <a:gd name="connsiteX626" fmla="*/ 5523 w 10000"/>
                <a:gd name="connsiteY626" fmla="*/ 8423 h 9947"/>
                <a:gd name="connsiteX627" fmla="*/ 5550 w 10000"/>
                <a:gd name="connsiteY627" fmla="*/ 8423 h 9947"/>
                <a:gd name="connsiteX628" fmla="*/ 5550 w 10000"/>
                <a:gd name="connsiteY628" fmla="*/ 8466 h 9947"/>
                <a:gd name="connsiteX629" fmla="*/ 5573 w 10000"/>
                <a:gd name="connsiteY629" fmla="*/ 8466 h 9947"/>
                <a:gd name="connsiteX630" fmla="*/ 5573 w 10000"/>
                <a:gd name="connsiteY630" fmla="*/ 8498 h 9947"/>
                <a:gd name="connsiteX631" fmla="*/ 5614 w 10000"/>
                <a:gd name="connsiteY631" fmla="*/ 8498 h 9947"/>
                <a:gd name="connsiteX632" fmla="*/ 5614 w 10000"/>
                <a:gd name="connsiteY632" fmla="*/ 8529 h 9947"/>
                <a:gd name="connsiteX633" fmla="*/ 5724 w 10000"/>
                <a:gd name="connsiteY633" fmla="*/ 8529 h 9947"/>
                <a:gd name="connsiteX634" fmla="*/ 5724 w 10000"/>
                <a:gd name="connsiteY634" fmla="*/ 8550 h 9947"/>
                <a:gd name="connsiteX635" fmla="*/ 5913 w 10000"/>
                <a:gd name="connsiteY635" fmla="*/ 8550 h 9947"/>
                <a:gd name="connsiteX636" fmla="*/ 5913 w 10000"/>
                <a:gd name="connsiteY636" fmla="*/ 8582 h 9947"/>
                <a:gd name="connsiteX637" fmla="*/ 5941 w 10000"/>
                <a:gd name="connsiteY637" fmla="*/ 8582 h 9947"/>
                <a:gd name="connsiteX638" fmla="*/ 5941 w 10000"/>
                <a:gd name="connsiteY638" fmla="*/ 8592 h 9947"/>
                <a:gd name="connsiteX639" fmla="*/ 6004 w 10000"/>
                <a:gd name="connsiteY639" fmla="*/ 8592 h 9947"/>
                <a:gd name="connsiteX640" fmla="*/ 6004 w 10000"/>
                <a:gd name="connsiteY640" fmla="*/ 8613 h 9947"/>
                <a:gd name="connsiteX641" fmla="*/ 6011 w 10000"/>
                <a:gd name="connsiteY641" fmla="*/ 8613 h 9947"/>
                <a:gd name="connsiteX642" fmla="*/ 6011 w 10000"/>
                <a:gd name="connsiteY642" fmla="*/ 8635 h 9947"/>
                <a:gd name="connsiteX643" fmla="*/ 6034 w 10000"/>
                <a:gd name="connsiteY643" fmla="*/ 8635 h 9947"/>
                <a:gd name="connsiteX644" fmla="*/ 6034 w 10000"/>
                <a:gd name="connsiteY644" fmla="*/ 8666 h 9947"/>
                <a:gd name="connsiteX645" fmla="*/ 6098 w 10000"/>
                <a:gd name="connsiteY645" fmla="*/ 8666 h 9947"/>
                <a:gd name="connsiteX646" fmla="*/ 6098 w 10000"/>
                <a:gd name="connsiteY646" fmla="*/ 8699 h 9947"/>
                <a:gd name="connsiteX647" fmla="*/ 6177 w 10000"/>
                <a:gd name="connsiteY647" fmla="*/ 8699 h 9947"/>
                <a:gd name="connsiteX648" fmla="*/ 6177 w 10000"/>
                <a:gd name="connsiteY648" fmla="*/ 8730 h 9947"/>
                <a:gd name="connsiteX649" fmla="*/ 6224 w 10000"/>
                <a:gd name="connsiteY649" fmla="*/ 8730 h 9947"/>
                <a:gd name="connsiteX650" fmla="*/ 6224 w 10000"/>
                <a:gd name="connsiteY650" fmla="*/ 8730 h 9947"/>
                <a:gd name="connsiteX651" fmla="*/ 6298 w 10000"/>
                <a:gd name="connsiteY651" fmla="*/ 8730 h 9947"/>
                <a:gd name="connsiteX652" fmla="*/ 6314 w 10000"/>
                <a:gd name="connsiteY652" fmla="*/ 8730 h 9947"/>
                <a:gd name="connsiteX653" fmla="*/ 6314 w 10000"/>
                <a:gd name="connsiteY653" fmla="*/ 8751 h 9947"/>
                <a:gd name="connsiteX654" fmla="*/ 6321 w 10000"/>
                <a:gd name="connsiteY654" fmla="*/ 8751 h 9947"/>
                <a:gd name="connsiteX655" fmla="*/ 6321 w 10000"/>
                <a:gd name="connsiteY655" fmla="*/ 8773 h 9947"/>
                <a:gd name="connsiteX656" fmla="*/ 6331 w 10000"/>
                <a:gd name="connsiteY656" fmla="*/ 8773 h 9947"/>
                <a:gd name="connsiteX657" fmla="*/ 6331 w 10000"/>
                <a:gd name="connsiteY657" fmla="*/ 8773 h 9947"/>
                <a:gd name="connsiteX658" fmla="*/ 6377 w 10000"/>
                <a:gd name="connsiteY658" fmla="*/ 8773 h 9947"/>
                <a:gd name="connsiteX659" fmla="*/ 6384 w 10000"/>
                <a:gd name="connsiteY659" fmla="*/ 8773 h 9947"/>
                <a:gd name="connsiteX660" fmla="*/ 6384 w 10000"/>
                <a:gd name="connsiteY660" fmla="*/ 8783 h 9947"/>
                <a:gd name="connsiteX661" fmla="*/ 6401 w 10000"/>
                <a:gd name="connsiteY661" fmla="*/ 8783 h 9947"/>
                <a:gd name="connsiteX662" fmla="*/ 6401 w 10000"/>
                <a:gd name="connsiteY662" fmla="*/ 8815 h 9947"/>
                <a:gd name="connsiteX663" fmla="*/ 6407 w 10000"/>
                <a:gd name="connsiteY663" fmla="*/ 8815 h 9947"/>
                <a:gd name="connsiteX664" fmla="*/ 6407 w 10000"/>
                <a:gd name="connsiteY664" fmla="*/ 8815 h 9947"/>
                <a:gd name="connsiteX665" fmla="*/ 6543 w 10000"/>
                <a:gd name="connsiteY665" fmla="*/ 8815 h 9947"/>
                <a:gd name="connsiteX666" fmla="*/ 6560 w 10000"/>
                <a:gd name="connsiteY666" fmla="*/ 8815 h 9947"/>
                <a:gd name="connsiteX667" fmla="*/ 6560 w 10000"/>
                <a:gd name="connsiteY667" fmla="*/ 8836 h 9947"/>
                <a:gd name="connsiteX668" fmla="*/ 6574 w 10000"/>
                <a:gd name="connsiteY668" fmla="*/ 8836 h 9947"/>
                <a:gd name="connsiteX669" fmla="*/ 6574 w 10000"/>
                <a:gd name="connsiteY669" fmla="*/ 8857 h 9947"/>
                <a:gd name="connsiteX670" fmla="*/ 6584 w 10000"/>
                <a:gd name="connsiteY670" fmla="*/ 8857 h 9947"/>
                <a:gd name="connsiteX671" fmla="*/ 6584 w 10000"/>
                <a:gd name="connsiteY671" fmla="*/ 8857 h 9947"/>
                <a:gd name="connsiteX672" fmla="*/ 6785 w 10000"/>
                <a:gd name="connsiteY672" fmla="*/ 8857 h 9947"/>
                <a:gd name="connsiteX673" fmla="*/ 6792 w 10000"/>
                <a:gd name="connsiteY673" fmla="*/ 8857 h 9947"/>
                <a:gd name="connsiteX674" fmla="*/ 6792 w 10000"/>
                <a:gd name="connsiteY674" fmla="*/ 8920 h 9947"/>
                <a:gd name="connsiteX675" fmla="*/ 6848 w 10000"/>
                <a:gd name="connsiteY675" fmla="*/ 8920 h 9947"/>
                <a:gd name="connsiteX676" fmla="*/ 6848 w 10000"/>
                <a:gd name="connsiteY676" fmla="*/ 8974 h 9947"/>
                <a:gd name="connsiteX677" fmla="*/ 6855 w 10000"/>
                <a:gd name="connsiteY677" fmla="*/ 8974 h 9947"/>
                <a:gd name="connsiteX678" fmla="*/ 6855 w 10000"/>
                <a:gd name="connsiteY678" fmla="*/ 8974 h 9947"/>
                <a:gd name="connsiteX679" fmla="*/ 7084 w 10000"/>
                <a:gd name="connsiteY679" fmla="*/ 8974 h 9947"/>
                <a:gd name="connsiteX680" fmla="*/ 7094 w 10000"/>
                <a:gd name="connsiteY680" fmla="*/ 8974 h 9947"/>
                <a:gd name="connsiteX681" fmla="*/ 7094 w 10000"/>
                <a:gd name="connsiteY681" fmla="*/ 9005 h 9947"/>
                <a:gd name="connsiteX682" fmla="*/ 7100 w 10000"/>
                <a:gd name="connsiteY682" fmla="*/ 9005 h 9947"/>
                <a:gd name="connsiteX683" fmla="*/ 7100 w 10000"/>
                <a:gd name="connsiteY683" fmla="*/ 9005 h 9947"/>
                <a:gd name="connsiteX684" fmla="*/ 7252 w 10000"/>
                <a:gd name="connsiteY684" fmla="*/ 9005 h 9947"/>
                <a:gd name="connsiteX685" fmla="*/ 7291 w 10000"/>
                <a:gd name="connsiteY685" fmla="*/ 9005 h 9947"/>
                <a:gd name="connsiteX686" fmla="*/ 7291 w 10000"/>
                <a:gd name="connsiteY686" fmla="*/ 9037 h 9947"/>
                <a:gd name="connsiteX687" fmla="*/ 7419 w 10000"/>
                <a:gd name="connsiteY687" fmla="*/ 9037 h 9947"/>
                <a:gd name="connsiteX688" fmla="*/ 7419 w 10000"/>
                <a:gd name="connsiteY688" fmla="*/ 9079 h 9947"/>
                <a:gd name="connsiteX689" fmla="*/ 7588 w 10000"/>
                <a:gd name="connsiteY689" fmla="*/ 9079 h 9947"/>
                <a:gd name="connsiteX690" fmla="*/ 7588 w 10000"/>
                <a:gd name="connsiteY690" fmla="*/ 9111 h 9947"/>
                <a:gd name="connsiteX691" fmla="*/ 7681 w 10000"/>
                <a:gd name="connsiteY691" fmla="*/ 9111 h 9947"/>
                <a:gd name="connsiteX692" fmla="*/ 7681 w 10000"/>
                <a:gd name="connsiteY692" fmla="*/ 9142 h 9947"/>
                <a:gd name="connsiteX693" fmla="*/ 7705 w 10000"/>
                <a:gd name="connsiteY693" fmla="*/ 9142 h 9947"/>
                <a:gd name="connsiteX694" fmla="*/ 7705 w 10000"/>
                <a:gd name="connsiteY694" fmla="*/ 9175 h 9947"/>
                <a:gd name="connsiteX695" fmla="*/ 7732 w 10000"/>
                <a:gd name="connsiteY695" fmla="*/ 9175 h 9947"/>
                <a:gd name="connsiteX696" fmla="*/ 7732 w 10000"/>
                <a:gd name="connsiteY696" fmla="*/ 9207 h 9947"/>
                <a:gd name="connsiteX697" fmla="*/ 7796 w 10000"/>
                <a:gd name="connsiteY697" fmla="*/ 9207 h 9947"/>
                <a:gd name="connsiteX698" fmla="*/ 7796 w 10000"/>
                <a:gd name="connsiteY698" fmla="*/ 9249 h 9947"/>
                <a:gd name="connsiteX699" fmla="*/ 7899 w 10000"/>
                <a:gd name="connsiteY699" fmla="*/ 9249 h 9947"/>
                <a:gd name="connsiteX700" fmla="*/ 7899 w 10000"/>
                <a:gd name="connsiteY700" fmla="*/ 9280 h 9947"/>
                <a:gd name="connsiteX701" fmla="*/ 7929 w 10000"/>
                <a:gd name="connsiteY701" fmla="*/ 9280 h 9947"/>
                <a:gd name="connsiteX702" fmla="*/ 7929 w 10000"/>
                <a:gd name="connsiteY702" fmla="*/ 9312 h 9947"/>
                <a:gd name="connsiteX703" fmla="*/ 8042 w 10000"/>
                <a:gd name="connsiteY703" fmla="*/ 9312 h 9947"/>
                <a:gd name="connsiteX704" fmla="*/ 8042 w 10000"/>
                <a:gd name="connsiteY704" fmla="*/ 9386 h 9947"/>
                <a:gd name="connsiteX705" fmla="*/ 8118 w 10000"/>
                <a:gd name="connsiteY705" fmla="*/ 9386 h 9947"/>
                <a:gd name="connsiteX706" fmla="*/ 8118 w 10000"/>
                <a:gd name="connsiteY706" fmla="*/ 9418 h 9947"/>
                <a:gd name="connsiteX707" fmla="*/ 8215 w 10000"/>
                <a:gd name="connsiteY707" fmla="*/ 9418 h 9947"/>
                <a:gd name="connsiteX708" fmla="*/ 8215 w 10000"/>
                <a:gd name="connsiteY708" fmla="*/ 9450 h 9947"/>
                <a:gd name="connsiteX709" fmla="*/ 8222 w 10000"/>
                <a:gd name="connsiteY709" fmla="*/ 9450 h 9947"/>
                <a:gd name="connsiteX710" fmla="*/ 8222 w 10000"/>
                <a:gd name="connsiteY710" fmla="*/ 9482 h 9947"/>
                <a:gd name="connsiteX711" fmla="*/ 8238 w 10000"/>
                <a:gd name="connsiteY711" fmla="*/ 9482 h 9947"/>
                <a:gd name="connsiteX712" fmla="*/ 8238 w 10000"/>
                <a:gd name="connsiteY712" fmla="*/ 9513 h 9947"/>
                <a:gd name="connsiteX713" fmla="*/ 8279 w 10000"/>
                <a:gd name="connsiteY713" fmla="*/ 9513 h 9947"/>
                <a:gd name="connsiteX714" fmla="*/ 8279 w 10000"/>
                <a:gd name="connsiteY714" fmla="*/ 9555 h 9947"/>
                <a:gd name="connsiteX715" fmla="*/ 8365 w 10000"/>
                <a:gd name="connsiteY715" fmla="*/ 9555 h 9947"/>
                <a:gd name="connsiteX716" fmla="*/ 8365 w 10000"/>
                <a:gd name="connsiteY716" fmla="*/ 9587 h 9947"/>
                <a:gd name="connsiteX717" fmla="*/ 8559 w 10000"/>
                <a:gd name="connsiteY717" fmla="*/ 9587 h 9947"/>
                <a:gd name="connsiteX718" fmla="*/ 8559 w 10000"/>
                <a:gd name="connsiteY718" fmla="*/ 9619 h 9947"/>
                <a:gd name="connsiteX719" fmla="*/ 8686 w 10000"/>
                <a:gd name="connsiteY719" fmla="*/ 9619 h 9947"/>
                <a:gd name="connsiteX720" fmla="*/ 8686 w 10000"/>
                <a:gd name="connsiteY720" fmla="*/ 9651 h 9947"/>
                <a:gd name="connsiteX721" fmla="*/ 9002 w 10000"/>
                <a:gd name="connsiteY721" fmla="*/ 9651 h 9947"/>
                <a:gd name="connsiteX722" fmla="*/ 9002 w 10000"/>
                <a:gd name="connsiteY722" fmla="*/ 9693 h 9947"/>
                <a:gd name="connsiteX723" fmla="*/ 9025 w 10000"/>
                <a:gd name="connsiteY723" fmla="*/ 9693 h 9947"/>
                <a:gd name="connsiteX724" fmla="*/ 9025 w 10000"/>
                <a:gd name="connsiteY724" fmla="*/ 9725 h 9947"/>
                <a:gd name="connsiteX725" fmla="*/ 9274 w 10000"/>
                <a:gd name="connsiteY725" fmla="*/ 9725 h 9947"/>
                <a:gd name="connsiteX726" fmla="*/ 9274 w 10000"/>
                <a:gd name="connsiteY726" fmla="*/ 9756 h 9947"/>
                <a:gd name="connsiteX727" fmla="*/ 9307 w 10000"/>
                <a:gd name="connsiteY727" fmla="*/ 9756 h 9947"/>
                <a:gd name="connsiteX728" fmla="*/ 9307 w 10000"/>
                <a:gd name="connsiteY728" fmla="*/ 9841 h 9947"/>
                <a:gd name="connsiteX729" fmla="*/ 9376 w 10000"/>
                <a:gd name="connsiteY729" fmla="*/ 9841 h 9947"/>
                <a:gd name="connsiteX730" fmla="*/ 9376 w 10000"/>
                <a:gd name="connsiteY730" fmla="*/ 9872 h 9947"/>
                <a:gd name="connsiteX731" fmla="*/ 9409 w 10000"/>
                <a:gd name="connsiteY731" fmla="*/ 9872 h 9947"/>
                <a:gd name="connsiteX732" fmla="*/ 9409 w 10000"/>
                <a:gd name="connsiteY732" fmla="*/ 9916 h 9947"/>
                <a:gd name="connsiteX733" fmla="*/ 9416 w 10000"/>
                <a:gd name="connsiteY733" fmla="*/ 9916 h 9947"/>
                <a:gd name="connsiteX734" fmla="*/ 9416 w 10000"/>
                <a:gd name="connsiteY734" fmla="*/ 9916 h 9947"/>
                <a:gd name="connsiteX735" fmla="*/ 9800 w 10000"/>
                <a:gd name="connsiteY735" fmla="*/ 9916 h 9947"/>
                <a:gd name="connsiteX736" fmla="*/ 9800 w 10000"/>
                <a:gd name="connsiteY736" fmla="*/ 9947 h 9947"/>
                <a:gd name="connsiteX737" fmla="*/ 9807 w 10000"/>
                <a:gd name="connsiteY737" fmla="*/ 9947 h 9947"/>
                <a:gd name="connsiteX738" fmla="*/ 9983 w 10000"/>
                <a:gd name="connsiteY738" fmla="*/ 9947 h 9947"/>
                <a:gd name="connsiteX739" fmla="*/ 10000 w 10000"/>
                <a:gd name="connsiteY739" fmla="*/ 9947 h 9947"/>
                <a:gd name="connsiteX0" fmla="*/ 0 w 9983"/>
                <a:gd name="connsiteY0" fmla="*/ 0 h 10000"/>
                <a:gd name="connsiteX1" fmla="*/ 89 w 9983"/>
                <a:gd name="connsiteY1" fmla="*/ 0 h 10000"/>
                <a:gd name="connsiteX2" fmla="*/ 89 w 9983"/>
                <a:gd name="connsiteY2" fmla="*/ 21 h 10000"/>
                <a:gd name="connsiteX3" fmla="*/ 103 w 9983"/>
                <a:gd name="connsiteY3" fmla="*/ 21 h 10000"/>
                <a:gd name="connsiteX4" fmla="*/ 103 w 9983"/>
                <a:gd name="connsiteY4" fmla="*/ 74 h 10000"/>
                <a:gd name="connsiteX5" fmla="*/ 113 w 9983"/>
                <a:gd name="connsiteY5" fmla="*/ 74 h 10000"/>
                <a:gd name="connsiteX6" fmla="*/ 113 w 9983"/>
                <a:gd name="connsiteY6" fmla="*/ 84 h 10000"/>
                <a:gd name="connsiteX7" fmla="*/ 120 w 9983"/>
                <a:gd name="connsiteY7" fmla="*/ 84 h 10000"/>
                <a:gd name="connsiteX8" fmla="*/ 120 w 9983"/>
                <a:gd name="connsiteY8" fmla="*/ 106 h 10000"/>
                <a:gd name="connsiteX9" fmla="*/ 130 w 9983"/>
                <a:gd name="connsiteY9" fmla="*/ 106 h 10000"/>
                <a:gd name="connsiteX10" fmla="*/ 130 w 9983"/>
                <a:gd name="connsiteY10" fmla="*/ 128 h 10000"/>
                <a:gd name="connsiteX11" fmla="*/ 144 w 9983"/>
                <a:gd name="connsiteY11" fmla="*/ 128 h 10000"/>
                <a:gd name="connsiteX12" fmla="*/ 144 w 9983"/>
                <a:gd name="connsiteY12" fmla="*/ 139 h 10000"/>
                <a:gd name="connsiteX13" fmla="*/ 154 w 9983"/>
                <a:gd name="connsiteY13" fmla="*/ 139 h 10000"/>
                <a:gd name="connsiteX14" fmla="*/ 154 w 9983"/>
                <a:gd name="connsiteY14" fmla="*/ 160 h 10000"/>
                <a:gd name="connsiteX15" fmla="*/ 160 w 9983"/>
                <a:gd name="connsiteY15" fmla="*/ 160 h 10000"/>
                <a:gd name="connsiteX16" fmla="*/ 160 w 9983"/>
                <a:gd name="connsiteY16" fmla="*/ 192 h 10000"/>
                <a:gd name="connsiteX17" fmla="*/ 167 w 9983"/>
                <a:gd name="connsiteY17" fmla="*/ 192 h 10000"/>
                <a:gd name="connsiteX18" fmla="*/ 167 w 9983"/>
                <a:gd name="connsiteY18" fmla="*/ 213 h 10000"/>
                <a:gd name="connsiteX19" fmla="*/ 183 w 9983"/>
                <a:gd name="connsiteY19" fmla="*/ 213 h 10000"/>
                <a:gd name="connsiteX20" fmla="*/ 183 w 9983"/>
                <a:gd name="connsiteY20" fmla="*/ 223 h 10000"/>
                <a:gd name="connsiteX21" fmla="*/ 216 w 9983"/>
                <a:gd name="connsiteY21" fmla="*/ 223 h 10000"/>
                <a:gd name="connsiteX22" fmla="*/ 216 w 9983"/>
                <a:gd name="connsiteY22" fmla="*/ 244 h 10000"/>
                <a:gd name="connsiteX23" fmla="*/ 240 w 9983"/>
                <a:gd name="connsiteY23" fmla="*/ 244 h 10000"/>
                <a:gd name="connsiteX24" fmla="*/ 240 w 9983"/>
                <a:gd name="connsiteY24" fmla="*/ 265 h 10000"/>
                <a:gd name="connsiteX25" fmla="*/ 246 w 9983"/>
                <a:gd name="connsiteY25" fmla="*/ 265 h 10000"/>
                <a:gd name="connsiteX26" fmla="*/ 246 w 9983"/>
                <a:gd name="connsiteY26" fmla="*/ 276 h 10000"/>
                <a:gd name="connsiteX27" fmla="*/ 256 w 9983"/>
                <a:gd name="connsiteY27" fmla="*/ 276 h 10000"/>
                <a:gd name="connsiteX28" fmla="*/ 256 w 9983"/>
                <a:gd name="connsiteY28" fmla="*/ 309 h 10000"/>
                <a:gd name="connsiteX29" fmla="*/ 279 w 9983"/>
                <a:gd name="connsiteY29" fmla="*/ 309 h 10000"/>
                <a:gd name="connsiteX30" fmla="*/ 279 w 9983"/>
                <a:gd name="connsiteY30" fmla="*/ 330 h 10000"/>
                <a:gd name="connsiteX31" fmla="*/ 296 w 9983"/>
                <a:gd name="connsiteY31" fmla="*/ 330 h 10000"/>
                <a:gd name="connsiteX32" fmla="*/ 296 w 9983"/>
                <a:gd name="connsiteY32" fmla="*/ 351 h 10000"/>
                <a:gd name="connsiteX33" fmla="*/ 309 w 9983"/>
                <a:gd name="connsiteY33" fmla="*/ 351 h 10000"/>
                <a:gd name="connsiteX34" fmla="*/ 309 w 9983"/>
                <a:gd name="connsiteY34" fmla="*/ 362 h 10000"/>
                <a:gd name="connsiteX35" fmla="*/ 320 w 9983"/>
                <a:gd name="connsiteY35" fmla="*/ 362 h 10000"/>
                <a:gd name="connsiteX36" fmla="*/ 320 w 9983"/>
                <a:gd name="connsiteY36" fmla="*/ 383 h 10000"/>
                <a:gd name="connsiteX37" fmla="*/ 344 w 9983"/>
                <a:gd name="connsiteY37" fmla="*/ 383 h 10000"/>
                <a:gd name="connsiteX38" fmla="*/ 344 w 9983"/>
                <a:gd name="connsiteY38" fmla="*/ 415 h 10000"/>
                <a:gd name="connsiteX39" fmla="*/ 367 w 9983"/>
                <a:gd name="connsiteY39" fmla="*/ 415 h 10000"/>
                <a:gd name="connsiteX40" fmla="*/ 367 w 9983"/>
                <a:gd name="connsiteY40" fmla="*/ 447 h 10000"/>
                <a:gd name="connsiteX41" fmla="*/ 377 w 9983"/>
                <a:gd name="connsiteY41" fmla="*/ 447 h 10000"/>
                <a:gd name="connsiteX42" fmla="*/ 377 w 9983"/>
                <a:gd name="connsiteY42" fmla="*/ 490 h 10000"/>
                <a:gd name="connsiteX43" fmla="*/ 390 w 9983"/>
                <a:gd name="connsiteY43" fmla="*/ 490 h 10000"/>
                <a:gd name="connsiteX44" fmla="*/ 390 w 9983"/>
                <a:gd name="connsiteY44" fmla="*/ 500 h 10000"/>
                <a:gd name="connsiteX45" fmla="*/ 413 w 9983"/>
                <a:gd name="connsiteY45" fmla="*/ 500 h 10000"/>
                <a:gd name="connsiteX46" fmla="*/ 413 w 9983"/>
                <a:gd name="connsiteY46" fmla="*/ 521 h 10000"/>
                <a:gd name="connsiteX47" fmla="*/ 431 w 9983"/>
                <a:gd name="connsiteY47" fmla="*/ 521 h 10000"/>
                <a:gd name="connsiteX48" fmla="*/ 431 w 9983"/>
                <a:gd name="connsiteY48" fmla="*/ 585 h 10000"/>
                <a:gd name="connsiteX49" fmla="*/ 440 w 9983"/>
                <a:gd name="connsiteY49" fmla="*/ 585 h 10000"/>
                <a:gd name="connsiteX50" fmla="*/ 440 w 9983"/>
                <a:gd name="connsiteY50" fmla="*/ 607 h 10000"/>
                <a:gd name="connsiteX51" fmla="*/ 463 w 9983"/>
                <a:gd name="connsiteY51" fmla="*/ 607 h 10000"/>
                <a:gd name="connsiteX52" fmla="*/ 463 w 9983"/>
                <a:gd name="connsiteY52" fmla="*/ 617 h 10000"/>
                <a:gd name="connsiteX53" fmla="*/ 486 w 9983"/>
                <a:gd name="connsiteY53" fmla="*/ 617 h 10000"/>
                <a:gd name="connsiteX54" fmla="*/ 486 w 9983"/>
                <a:gd name="connsiteY54" fmla="*/ 638 h 10000"/>
                <a:gd name="connsiteX55" fmla="*/ 503 w 9983"/>
                <a:gd name="connsiteY55" fmla="*/ 638 h 10000"/>
                <a:gd name="connsiteX56" fmla="*/ 503 w 9983"/>
                <a:gd name="connsiteY56" fmla="*/ 659 h 10000"/>
                <a:gd name="connsiteX57" fmla="*/ 510 w 9983"/>
                <a:gd name="connsiteY57" fmla="*/ 659 h 10000"/>
                <a:gd name="connsiteX58" fmla="*/ 510 w 9983"/>
                <a:gd name="connsiteY58" fmla="*/ 671 h 10000"/>
                <a:gd name="connsiteX59" fmla="*/ 551 w 9983"/>
                <a:gd name="connsiteY59" fmla="*/ 671 h 10000"/>
                <a:gd name="connsiteX60" fmla="*/ 551 w 9983"/>
                <a:gd name="connsiteY60" fmla="*/ 692 h 10000"/>
                <a:gd name="connsiteX61" fmla="*/ 558 w 9983"/>
                <a:gd name="connsiteY61" fmla="*/ 692 h 10000"/>
                <a:gd name="connsiteX62" fmla="*/ 558 w 9983"/>
                <a:gd name="connsiteY62" fmla="*/ 702 h 10000"/>
                <a:gd name="connsiteX63" fmla="*/ 568 w 9983"/>
                <a:gd name="connsiteY63" fmla="*/ 702 h 10000"/>
                <a:gd name="connsiteX64" fmla="*/ 568 w 9983"/>
                <a:gd name="connsiteY64" fmla="*/ 745 h 10000"/>
                <a:gd name="connsiteX65" fmla="*/ 584 w 9983"/>
                <a:gd name="connsiteY65" fmla="*/ 745 h 10000"/>
                <a:gd name="connsiteX66" fmla="*/ 584 w 9983"/>
                <a:gd name="connsiteY66" fmla="*/ 755 h 10000"/>
                <a:gd name="connsiteX67" fmla="*/ 608 w 9983"/>
                <a:gd name="connsiteY67" fmla="*/ 755 h 10000"/>
                <a:gd name="connsiteX68" fmla="*/ 608 w 9983"/>
                <a:gd name="connsiteY68" fmla="*/ 808 h 10000"/>
                <a:gd name="connsiteX69" fmla="*/ 615 w 9983"/>
                <a:gd name="connsiteY69" fmla="*/ 808 h 10000"/>
                <a:gd name="connsiteX70" fmla="*/ 615 w 9983"/>
                <a:gd name="connsiteY70" fmla="*/ 829 h 10000"/>
                <a:gd name="connsiteX71" fmla="*/ 621 w 9983"/>
                <a:gd name="connsiteY71" fmla="*/ 829 h 10000"/>
                <a:gd name="connsiteX72" fmla="*/ 621 w 9983"/>
                <a:gd name="connsiteY72" fmla="*/ 863 h 10000"/>
                <a:gd name="connsiteX73" fmla="*/ 631 w 9983"/>
                <a:gd name="connsiteY73" fmla="*/ 863 h 10000"/>
                <a:gd name="connsiteX74" fmla="*/ 631 w 9983"/>
                <a:gd name="connsiteY74" fmla="*/ 894 h 10000"/>
                <a:gd name="connsiteX75" fmla="*/ 638 w 9983"/>
                <a:gd name="connsiteY75" fmla="*/ 894 h 10000"/>
                <a:gd name="connsiteX76" fmla="*/ 638 w 9983"/>
                <a:gd name="connsiteY76" fmla="*/ 968 h 10000"/>
                <a:gd name="connsiteX77" fmla="*/ 647 w 9983"/>
                <a:gd name="connsiteY77" fmla="*/ 968 h 10000"/>
                <a:gd name="connsiteX78" fmla="*/ 647 w 9983"/>
                <a:gd name="connsiteY78" fmla="*/ 1031 h 10000"/>
                <a:gd name="connsiteX79" fmla="*/ 661 w 9983"/>
                <a:gd name="connsiteY79" fmla="*/ 1031 h 10000"/>
                <a:gd name="connsiteX80" fmla="*/ 661 w 9983"/>
                <a:gd name="connsiteY80" fmla="*/ 1086 h 10000"/>
                <a:gd name="connsiteX81" fmla="*/ 677 w 9983"/>
                <a:gd name="connsiteY81" fmla="*/ 1086 h 10000"/>
                <a:gd name="connsiteX82" fmla="*/ 677 w 9983"/>
                <a:gd name="connsiteY82" fmla="*/ 1107 h 10000"/>
                <a:gd name="connsiteX83" fmla="*/ 687 w 9983"/>
                <a:gd name="connsiteY83" fmla="*/ 1107 h 10000"/>
                <a:gd name="connsiteX84" fmla="*/ 687 w 9983"/>
                <a:gd name="connsiteY84" fmla="*/ 1139 h 10000"/>
                <a:gd name="connsiteX85" fmla="*/ 693 w 9983"/>
                <a:gd name="connsiteY85" fmla="*/ 1139 h 10000"/>
                <a:gd name="connsiteX86" fmla="*/ 693 w 9983"/>
                <a:gd name="connsiteY86" fmla="*/ 1149 h 10000"/>
                <a:gd name="connsiteX87" fmla="*/ 711 w 9983"/>
                <a:gd name="connsiteY87" fmla="*/ 1149 h 10000"/>
                <a:gd name="connsiteX88" fmla="*/ 711 w 9983"/>
                <a:gd name="connsiteY88" fmla="*/ 1170 h 10000"/>
                <a:gd name="connsiteX89" fmla="*/ 727 w 9983"/>
                <a:gd name="connsiteY89" fmla="*/ 1170 h 10000"/>
                <a:gd name="connsiteX90" fmla="*/ 727 w 9983"/>
                <a:gd name="connsiteY90" fmla="*/ 1234 h 10000"/>
                <a:gd name="connsiteX91" fmla="*/ 740 w 9983"/>
                <a:gd name="connsiteY91" fmla="*/ 1234 h 10000"/>
                <a:gd name="connsiteX92" fmla="*/ 740 w 9983"/>
                <a:gd name="connsiteY92" fmla="*/ 1276 h 10000"/>
                <a:gd name="connsiteX93" fmla="*/ 764 w 9983"/>
                <a:gd name="connsiteY93" fmla="*/ 1276 h 10000"/>
                <a:gd name="connsiteX94" fmla="*/ 764 w 9983"/>
                <a:gd name="connsiteY94" fmla="*/ 1308 h 10000"/>
                <a:gd name="connsiteX95" fmla="*/ 774 w 9983"/>
                <a:gd name="connsiteY95" fmla="*/ 1308 h 10000"/>
                <a:gd name="connsiteX96" fmla="*/ 774 w 9983"/>
                <a:gd name="connsiteY96" fmla="*/ 1341 h 10000"/>
                <a:gd name="connsiteX97" fmla="*/ 804 w 9983"/>
                <a:gd name="connsiteY97" fmla="*/ 1341 h 10000"/>
                <a:gd name="connsiteX98" fmla="*/ 804 w 9983"/>
                <a:gd name="connsiteY98" fmla="*/ 1372 h 10000"/>
                <a:gd name="connsiteX99" fmla="*/ 814 w 9983"/>
                <a:gd name="connsiteY99" fmla="*/ 1372 h 10000"/>
                <a:gd name="connsiteX100" fmla="*/ 814 w 9983"/>
                <a:gd name="connsiteY100" fmla="*/ 1414 h 10000"/>
                <a:gd name="connsiteX101" fmla="*/ 821 w 9983"/>
                <a:gd name="connsiteY101" fmla="*/ 1414 h 10000"/>
                <a:gd name="connsiteX102" fmla="*/ 821 w 9983"/>
                <a:gd name="connsiteY102" fmla="*/ 1447 h 10000"/>
                <a:gd name="connsiteX103" fmla="*/ 831 w 9983"/>
                <a:gd name="connsiteY103" fmla="*/ 1447 h 10000"/>
                <a:gd name="connsiteX104" fmla="*/ 831 w 9983"/>
                <a:gd name="connsiteY104" fmla="*/ 1479 h 10000"/>
                <a:gd name="connsiteX105" fmla="*/ 844 w 9983"/>
                <a:gd name="connsiteY105" fmla="*/ 1479 h 10000"/>
                <a:gd name="connsiteX106" fmla="*/ 844 w 9983"/>
                <a:gd name="connsiteY106" fmla="*/ 1500 h 10000"/>
                <a:gd name="connsiteX107" fmla="*/ 867 w 9983"/>
                <a:gd name="connsiteY107" fmla="*/ 1500 h 10000"/>
                <a:gd name="connsiteX108" fmla="*/ 867 w 9983"/>
                <a:gd name="connsiteY108" fmla="*/ 1564 h 10000"/>
                <a:gd name="connsiteX109" fmla="*/ 876 w 9983"/>
                <a:gd name="connsiteY109" fmla="*/ 1564 h 10000"/>
                <a:gd name="connsiteX110" fmla="*/ 876 w 9983"/>
                <a:gd name="connsiteY110" fmla="*/ 1585 h 10000"/>
                <a:gd name="connsiteX111" fmla="*/ 883 w 9983"/>
                <a:gd name="connsiteY111" fmla="*/ 1585 h 10000"/>
                <a:gd name="connsiteX112" fmla="*/ 883 w 9983"/>
                <a:gd name="connsiteY112" fmla="*/ 1628 h 10000"/>
                <a:gd name="connsiteX113" fmla="*/ 894 w 9983"/>
                <a:gd name="connsiteY113" fmla="*/ 1628 h 10000"/>
                <a:gd name="connsiteX114" fmla="*/ 894 w 9983"/>
                <a:gd name="connsiteY114" fmla="*/ 1649 h 10000"/>
                <a:gd name="connsiteX115" fmla="*/ 917 w 9983"/>
                <a:gd name="connsiteY115" fmla="*/ 1649 h 10000"/>
                <a:gd name="connsiteX116" fmla="*/ 917 w 9983"/>
                <a:gd name="connsiteY116" fmla="*/ 1702 h 10000"/>
                <a:gd name="connsiteX117" fmla="*/ 923 w 9983"/>
                <a:gd name="connsiteY117" fmla="*/ 1702 h 10000"/>
                <a:gd name="connsiteX118" fmla="*/ 923 w 9983"/>
                <a:gd name="connsiteY118" fmla="*/ 1734 h 10000"/>
                <a:gd name="connsiteX119" fmla="*/ 947 w 9983"/>
                <a:gd name="connsiteY119" fmla="*/ 1734 h 10000"/>
                <a:gd name="connsiteX120" fmla="*/ 947 w 9983"/>
                <a:gd name="connsiteY120" fmla="*/ 1755 h 10000"/>
                <a:gd name="connsiteX121" fmla="*/ 958 w 9983"/>
                <a:gd name="connsiteY121" fmla="*/ 1755 h 10000"/>
                <a:gd name="connsiteX122" fmla="*/ 958 w 9983"/>
                <a:gd name="connsiteY122" fmla="*/ 1786 h 10000"/>
                <a:gd name="connsiteX123" fmla="*/ 965 w 9983"/>
                <a:gd name="connsiteY123" fmla="*/ 1786 h 10000"/>
                <a:gd name="connsiteX124" fmla="*/ 965 w 9983"/>
                <a:gd name="connsiteY124" fmla="*/ 1809 h 10000"/>
                <a:gd name="connsiteX125" fmla="*/ 982 w 9983"/>
                <a:gd name="connsiteY125" fmla="*/ 1809 h 10000"/>
                <a:gd name="connsiteX126" fmla="*/ 982 w 9983"/>
                <a:gd name="connsiteY126" fmla="*/ 1841 h 10000"/>
                <a:gd name="connsiteX127" fmla="*/ 1005 w 9983"/>
                <a:gd name="connsiteY127" fmla="*/ 1841 h 10000"/>
                <a:gd name="connsiteX128" fmla="*/ 1005 w 9983"/>
                <a:gd name="connsiteY128" fmla="*/ 1873 h 10000"/>
                <a:gd name="connsiteX129" fmla="*/ 1011 w 9983"/>
                <a:gd name="connsiteY129" fmla="*/ 1873 h 10000"/>
                <a:gd name="connsiteX130" fmla="*/ 1011 w 9983"/>
                <a:gd name="connsiteY130" fmla="*/ 1894 h 10000"/>
                <a:gd name="connsiteX131" fmla="*/ 1021 w 9983"/>
                <a:gd name="connsiteY131" fmla="*/ 1894 h 10000"/>
                <a:gd name="connsiteX132" fmla="*/ 1021 w 9983"/>
                <a:gd name="connsiteY132" fmla="*/ 1925 h 10000"/>
                <a:gd name="connsiteX133" fmla="*/ 1028 w 9983"/>
                <a:gd name="connsiteY133" fmla="*/ 1925 h 10000"/>
                <a:gd name="connsiteX134" fmla="*/ 1028 w 9983"/>
                <a:gd name="connsiteY134" fmla="*/ 1936 h 10000"/>
                <a:gd name="connsiteX135" fmla="*/ 1044 w 9983"/>
                <a:gd name="connsiteY135" fmla="*/ 1936 h 10000"/>
                <a:gd name="connsiteX136" fmla="*/ 1044 w 9983"/>
                <a:gd name="connsiteY136" fmla="*/ 1957 h 10000"/>
                <a:gd name="connsiteX137" fmla="*/ 1051 w 9983"/>
                <a:gd name="connsiteY137" fmla="*/ 1957 h 10000"/>
                <a:gd name="connsiteX138" fmla="*/ 1051 w 9983"/>
                <a:gd name="connsiteY138" fmla="*/ 1978 h 10000"/>
                <a:gd name="connsiteX139" fmla="*/ 1085 w 9983"/>
                <a:gd name="connsiteY139" fmla="*/ 1978 h 10000"/>
                <a:gd name="connsiteX140" fmla="*/ 1085 w 9983"/>
                <a:gd name="connsiteY140" fmla="*/ 2011 h 10000"/>
                <a:gd name="connsiteX141" fmla="*/ 1091 w 9983"/>
                <a:gd name="connsiteY141" fmla="*/ 2011 h 10000"/>
                <a:gd name="connsiteX142" fmla="*/ 1091 w 9983"/>
                <a:gd name="connsiteY142" fmla="*/ 2043 h 10000"/>
                <a:gd name="connsiteX143" fmla="*/ 1101 w 9983"/>
                <a:gd name="connsiteY143" fmla="*/ 2043 h 10000"/>
                <a:gd name="connsiteX144" fmla="*/ 1101 w 9983"/>
                <a:gd name="connsiteY144" fmla="*/ 2064 h 10000"/>
                <a:gd name="connsiteX145" fmla="*/ 1114 w 9983"/>
                <a:gd name="connsiteY145" fmla="*/ 2064 h 10000"/>
                <a:gd name="connsiteX146" fmla="*/ 1114 w 9983"/>
                <a:gd name="connsiteY146" fmla="*/ 2117 h 10000"/>
                <a:gd name="connsiteX147" fmla="*/ 1124 w 9983"/>
                <a:gd name="connsiteY147" fmla="*/ 2117 h 10000"/>
                <a:gd name="connsiteX148" fmla="*/ 1124 w 9983"/>
                <a:gd name="connsiteY148" fmla="*/ 2149 h 10000"/>
                <a:gd name="connsiteX149" fmla="*/ 1147 w 9983"/>
                <a:gd name="connsiteY149" fmla="*/ 2149 h 10000"/>
                <a:gd name="connsiteX150" fmla="*/ 1147 w 9983"/>
                <a:gd name="connsiteY150" fmla="*/ 2159 h 10000"/>
                <a:gd name="connsiteX151" fmla="*/ 1153 w 9983"/>
                <a:gd name="connsiteY151" fmla="*/ 2159 h 10000"/>
                <a:gd name="connsiteX152" fmla="*/ 1153 w 9983"/>
                <a:gd name="connsiteY152" fmla="*/ 2181 h 10000"/>
                <a:gd name="connsiteX153" fmla="*/ 1163 w 9983"/>
                <a:gd name="connsiteY153" fmla="*/ 2181 h 10000"/>
                <a:gd name="connsiteX154" fmla="*/ 1163 w 9983"/>
                <a:gd name="connsiteY154" fmla="*/ 2213 h 10000"/>
                <a:gd name="connsiteX155" fmla="*/ 1172 w 9983"/>
                <a:gd name="connsiteY155" fmla="*/ 2213 h 10000"/>
                <a:gd name="connsiteX156" fmla="*/ 1172 w 9983"/>
                <a:gd name="connsiteY156" fmla="*/ 2234 h 10000"/>
                <a:gd name="connsiteX157" fmla="*/ 1182 w 9983"/>
                <a:gd name="connsiteY157" fmla="*/ 2234 h 10000"/>
                <a:gd name="connsiteX158" fmla="*/ 1182 w 9983"/>
                <a:gd name="connsiteY158" fmla="*/ 2244 h 10000"/>
                <a:gd name="connsiteX159" fmla="*/ 1188 w 9983"/>
                <a:gd name="connsiteY159" fmla="*/ 2244 h 10000"/>
                <a:gd name="connsiteX160" fmla="*/ 1188 w 9983"/>
                <a:gd name="connsiteY160" fmla="*/ 2265 h 10000"/>
                <a:gd name="connsiteX161" fmla="*/ 1211 w 9983"/>
                <a:gd name="connsiteY161" fmla="*/ 2265 h 10000"/>
                <a:gd name="connsiteX162" fmla="*/ 1211 w 9983"/>
                <a:gd name="connsiteY162" fmla="*/ 2288 h 10000"/>
                <a:gd name="connsiteX163" fmla="*/ 1218 w 9983"/>
                <a:gd name="connsiteY163" fmla="*/ 2288 h 10000"/>
                <a:gd name="connsiteX164" fmla="*/ 1218 w 9983"/>
                <a:gd name="connsiteY164" fmla="*/ 2319 h 10000"/>
                <a:gd name="connsiteX165" fmla="*/ 1227 w 9983"/>
                <a:gd name="connsiteY165" fmla="*/ 2319 h 10000"/>
                <a:gd name="connsiteX166" fmla="*/ 1227 w 9983"/>
                <a:gd name="connsiteY166" fmla="*/ 2340 h 10000"/>
                <a:gd name="connsiteX167" fmla="*/ 1234 w 9983"/>
                <a:gd name="connsiteY167" fmla="*/ 2340 h 10000"/>
                <a:gd name="connsiteX168" fmla="*/ 1234 w 9983"/>
                <a:gd name="connsiteY168" fmla="*/ 2351 h 10000"/>
                <a:gd name="connsiteX169" fmla="*/ 1244 w 9983"/>
                <a:gd name="connsiteY169" fmla="*/ 2351 h 10000"/>
                <a:gd name="connsiteX170" fmla="*/ 1244 w 9983"/>
                <a:gd name="connsiteY170" fmla="*/ 2373 h 10000"/>
                <a:gd name="connsiteX171" fmla="*/ 1250 w 9983"/>
                <a:gd name="connsiteY171" fmla="*/ 2373 h 10000"/>
                <a:gd name="connsiteX172" fmla="*/ 1250 w 9983"/>
                <a:gd name="connsiteY172" fmla="*/ 2383 h 10000"/>
                <a:gd name="connsiteX173" fmla="*/ 1268 w 9983"/>
                <a:gd name="connsiteY173" fmla="*/ 2383 h 10000"/>
                <a:gd name="connsiteX174" fmla="*/ 1268 w 9983"/>
                <a:gd name="connsiteY174" fmla="*/ 2404 h 10000"/>
                <a:gd name="connsiteX175" fmla="*/ 1284 w 9983"/>
                <a:gd name="connsiteY175" fmla="*/ 2404 h 10000"/>
                <a:gd name="connsiteX176" fmla="*/ 1284 w 9983"/>
                <a:gd name="connsiteY176" fmla="*/ 2436 h 10000"/>
                <a:gd name="connsiteX177" fmla="*/ 1291 w 9983"/>
                <a:gd name="connsiteY177" fmla="*/ 2436 h 10000"/>
                <a:gd name="connsiteX178" fmla="*/ 1291 w 9983"/>
                <a:gd name="connsiteY178" fmla="*/ 2457 h 10000"/>
                <a:gd name="connsiteX179" fmla="*/ 1297 w 9983"/>
                <a:gd name="connsiteY179" fmla="*/ 2457 h 10000"/>
                <a:gd name="connsiteX180" fmla="*/ 1297 w 9983"/>
                <a:gd name="connsiteY180" fmla="*/ 2468 h 10000"/>
                <a:gd name="connsiteX181" fmla="*/ 1307 w 9983"/>
                <a:gd name="connsiteY181" fmla="*/ 2468 h 10000"/>
                <a:gd name="connsiteX182" fmla="*/ 1307 w 9983"/>
                <a:gd name="connsiteY182" fmla="*/ 2542 h 10000"/>
                <a:gd name="connsiteX183" fmla="*/ 1314 w 9983"/>
                <a:gd name="connsiteY183" fmla="*/ 2542 h 10000"/>
                <a:gd name="connsiteX184" fmla="*/ 1314 w 9983"/>
                <a:gd name="connsiteY184" fmla="*/ 2554 h 10000"/>
                <a:gd name="connsiteX185" fmla="*/ 1320 w 9983"/>
                <a:gd name="connsiteY185" fmla="*/ 2554 h 10000"/>
                <a:gd name="connsiteX186" fmla="*/ 1320 w 9983"/>
                <a:gd name="connsiteY186" fmla="*/ 2596 h 10000"/>
                <a:gd name="connsiteX187" fmla="*/ 1336 w 9983"/>
                <a:gd name="connsiteY187" fmla="*/ 2596 h 10000"/>
                <a:gd name="connsiteX188" fmla="*/ 1336 w 9983"/>
                <a:gd name="connsiteY188" fmla="*/ 2607 h 10000"/>
                <a:gd name="connsiteX189" fmla="*/ 1360 w 9983"/>
                <a:gd name="connsiteY189" fmla="*/ 2607 h 10000"/>
                <a:gd name="connsiteX190" fmla="*/ 1360 w 9983"/>
                <a:gd name="connsiteY190" fmla="*/ 2628 h 10000"/>
                <a:gd name="connsiteX191" fmla="*/ 1370 w 9983"/>
                <a:gd name="connsiteY191" fmla="*/ 2628 h 10000"/>
                <a:gd name="connsiteX192" fmla="*/ 1370 w 9983"/>
                <a:gd name="connsiteY192" fmla="*/ 2649 h 10000"/>
                <a:gd name="connsiteX193" fmla="*/ 1377 w 9983"/>
                <a:gd name="connsiteY193" fmla="*/ 2649 h 10000"/>
                <a:gd name="connsiteX194" fmla="*/ 1377 w 9983"/>
                <a:gd name="connsiteY194" fmla="*/ 2659 h 10000"/>
                <a:gd name="connsiteX195" fmla="*/ 1401 w 9983"/>
                <a:gd name="connsiteY195" fmla="*/ 2659 h 10000"/>
                <a:gd name="connsiteX196" fmla="*/ 1401 w 9983"/>
                <a:gd name="connsiteY196" fmla="*/ 2680 h 10000"/>
                <a:gd name="connsiteX197" fmla="*/ 1411 w 9983"/>
                <a:gd name="connsiteY197" fmla="*/ 2680 h 10000"/>
                <a:gd name="connsiteX198" fmla="*/ 1411 w 9983"/>
                <a:gd name="connsiteY198" fmla="*/ 2691 h 10000"/>
                <a:gd name="connsiteX199" fmla="*/ 1417 w 9983"/>
                <a:gd name="connsiteY199" fmla="*/ 2691 h 10000"/>
                <a:gd name="connsiteX200" fmla="*/ 1417 w 9983"/>
                <a:gd name="connsiteY200" fmla="*/ 2712 h 10000"/>
                <a:gd name="connsiteX201" fmla="*/ 1427 w 9983"/>
                <a:gd name="connsiteY201" fmla="*/ 2712 h 10000"/>
                <a:gd name="connsiteX202" fmla="*/ 1427 w 9983"/>
                <a:gd name="connsiteY202" fmla="*/ 2745 h 10000"/>
                <a:gd name="connsiteX203" fmla="*/ 1433 w 9983"/>
                <a:gd name="connsiteY203" fmla="*/ 2745 h 10000"/>
                <a:gd name="connsiteX204" fmla="*/ 1433 w 9983"/>
                <a:gd name="connsiteY204" fmla="*/ 2777 h 10000"/>
                <a:gd name="connsiteX205" fmla="*/ 1451 w 9983"/>
                <a:gd name="connsiteY205" fmla="*/ 2777 h 10000"/>
                <a:gd name="connsiteX206" fmla="*/ 1451 w 9983"/>
                <a:gd name="connsiteY206" fmla="*/ 2819 h 10000"/>
                <a:gd name="connsiteX207" fmla="*/ 1464 w 9983"/>
                <a:gd name="connsiteY207" fmla="*/ 2819 h 10000"/>
                <a:gd name="connsiteX208" fmla="*/ 1464 w 9983"/>
                <a:gd name="connsiteY208" fmla="*/ 2883 h 10000"/>
                <a:gd name="connsiteX209" fmla="*/ 1474 w 9983"/>
                <a:gd name="connsiteY209" fmla="*/ 2883 h 10000"/>
                <a:gd name="connsiteX210" fmla="*/ 1474 w 9983"/>
                <a:gd name="connsiteY210" fmla="*/ 2914 h 10000"/>
                <a:gd name="connsiteX211" fmla="*/ 1480 w 9983"/>
                <a:gd name="connsiteY211" fmla="*/ 2914 h 10000"/>
                <a:gd name="connsiteX212" fmla="*/ 1480 w 9983"/>
                <a:gd name="connsiteY212" fmla="*/ 2936 h 10000"/>
                <a:gd name="connsiteX213" fmla="*/ 1490 w 9983"/>
                <a:gd name="connsiteY213" fmla="*/ 2936 h 10000"/>
                <a:gd name="connsiteX214" fmla="*/ 1490 w 9983"/>
                <a:gd name="connsiteY214" fmla="*/ 2957 h 10000"/>
                <a:gd name="connsiteX215" fmla="*/ 1497 w 9983"/>
                <a:gd name="connsiteY215" fmla="*/ 2957 h 10000"/>
                <a:gd name="connsiteX216" fmla="*/ 1497 w 9983"/>
                <a:gd name="connsiteY216" fmla="*/ 3001 h 10000"/>
                <a:gd name="connsiteX217" fmla="*/ 1503 w 9983"/>
                <a:gd name="connsiteY217" fmla="*/ 3001 h 10000"/>
                <a:gd name="connsiteX218" fmla="*/ 1503 w 9983"/>
                <a:gd name="connsiteY218" fmla="*/ 3022 h 10000"/>
                <a:gd name="connsiteX219" fmla="*/ 1513 w 9983"/>
                <a:gd name="connsiteY219" fmla="*/ 3022 h 10000"/>
                <a:gd name="connsiteX220" fmla="*/ 1513 w 9983"/>
                <a:gd name="connsiteY220" fmla="*/ 3043 h 10000"/>
                <a:gd name="connsiteX221" fmla="*/ 1538 w 9983"/>
                <a:gd name="connsiteY221" fmla="*/ 3043 h 10000"/>
                <a:gd name="connsiteX222" fmla="*/ 1538 w 9983"/>
                <a:gd name="connsiteY222" fmla="*/ 3053 h 10000"/>
                <a:gd name="connsiteX223" fmla="*/ 1545 w 9983"/>
                <a:gd name="connsiteY223" fmla="*/ 3053 h 10000"/>
                <a:gd name="connsiteX224" fmla="*/ 1545 w 9983"/>
                <a:gd name="connsiteY224" fmla="*/ 3074 h 10000"/>
                <a:gd name="connsiteX225" fmla="*/ 1554 w 9983"/>
                <a:gd name="connsiteY225" fmla="*/ 3074 h 10000"/>
                <a:gd name="connsiteX226" fmla="*/ 1554 w 9983"/>
                <a:gd name="connsiteY226" fmla="*/ 3128 h 10000"/>
                <a:gd name="connsiteX227" fmla="*/ 1561 w 9983"/>
                <a:gd name="connsiteY227" fmla="*/ 3128 h 10000"/>
                <a:gd name="connsiteX228" fmla="*/ 1561 w 9983"/>
                <a:gd name="connsiteY228" fmla="*/ 3160 h 10000"/>
                <a:gd name="connsiteX229" fmla="*/ 1567 w 9983"/>
                <a:gd name="connsiteY229" fmla="*/ 3160 h 10000"/>
                <a:gd name="connsiteX230" fmla="*/ 1567 w 9983"/>
                <a:gd name="connsiteY230" fmla="*/ 3212 h 10000"/>
                <a:gd name="connsiteX231" fmla="*/ 1585 w 9983"/>
                <a:gd name="connsiteY231" fmla="*/ 3212 h 10000"/>
                <a:gd name="connsiteX232" fmla="*/ 1585 w 9983"/>
                <a:gd name="connsiteY232" fmla="*/ 3266 h 10000"/>
                <a:gd name="connsiteX233" fmla="*/ 1602 w 9983"/>
                <a:gd name="connsiteY233" fmla="*/ 3266 h 10000"/>
                <a:gd name="connsiteX234" fmla="*/ 1602 w 9983"/>
                <a:gd name="connsiteY234" fmla="*/ 3277 h 10000"/>
                <a:gd name="connsiteX235" fmla="*/ 1609 w 9983"/>
                <a:gd name="connsiteY235" fmla="*/ 3277 h 10000"/>
                <a:gd name="connsiteX236" fmla="*/ 1609 w 9983"/>
                <a:gd name="connsiteY236" fmla="*/ 3309 h 10000"/>
                <a:gd name="connsiteX237" fmla="*/ 1619 w 9983"/>
                <a:gd name="connsiteY237" fmla="*/ 3309 h 10000"/>
                <a:gd name="connsiteX238" fmla="*/ 1619 w 9983"/>
                <a:gd name="connsiteY238" fmla="*/ 3351 h 10000"/>
                <a:gd name="connsiteX239" fmla="*/ 1625 w 9983"/>
                <a:gd name="connsiteY239" fmla="*/ 3351 h 10000"/>
                <a:gd name="connsiteX240" fmla="*/ 1625 w 9983"/>
                <a:gd name="connsiteY240" fmla="*/ 3362 h 10000"/>
                <a:gd name="connsiteX241" fmla="*/ 1636 w 9983"/>
                <a:gd name="connsiteY241" fmla="*/ 3362 h 10000"/>
                <a:gd name="connsiteX242" fmla="*/ 1636 w 9983"/>
                <a:gd name="connsiteY242" fmla="*/ 3383 h 10000"/>
                <a:gd name="connsiteX243" fmla="*/ 1643 w 9983"/>
                <a:gd name="connsiteY243" fmla="*/ 3383 h 10000"/>
                <a:gd name="connsiteX244" fmla="*/ 1643 w 9983"/>
                <a:gd name="connsiteY244" fmla="*/ 3393 h 10000"/>
                <a:gd name="connsiteX245" fmla="*/ 1665 w 9983"/>
                <a:gd name="connsiteY245" fmla="*/ 3393 h 10000"/>
                <a:gd name="connsiteX246" fmla="*/ 1665 w 9983"/>
                <a:gd name="connsiteY246" fmla="*/ 3415 h 10000"/>
                <a:gd name="connsiteX247" fmla="*/ 1672 w 9983"/>
                <a:gd name="connsiteY247" fmla="*/ 3415 h 10000"/>
                <a:gd name="connsiteX248" fmla="*/ 1672 w 9983"/>
                <a:gd name="connsiteY248" fmla="*/ 3436 h 10000"/>
                <a:gd name="connsiteX249" fmla="*/ 1688 w 9983"/>
                <a:gd name="connsiteY249" fmla="*/ 3436 h 10000"/>
                <a:gd name="connsiteX250" fmla="*/ 1688 w 9983"/>
                <a:gd name="connsiteY250" fmla="*/ 3467 h 10000"/>
                <a:gd name="connsiteX251" fmla="*/ 1698 w 9983"/>
                <a:gd name="connsiteY251" fmla="*/ 3467 h 10000"/>
                <a:gd name="connsiteX252" fmla="*/ 1698 w 9983"/>
                <a:gd name="connsiteY252" fmla="*/ 3479 h 10000"/>
                <a:gd name="connsiteX253" fmla="*/ 1705 w 9983"/>
                <a:gd name="connsiteY253" fmla="*/ 3479 h 10000"/>
                <a:gd name="connsiteX254" fmla="*/ 1705 w 9983"/>
                <a:gd name="connsiteY254" fmla="*/ 3522 h 10000"/>
                <a:gd name="connsiteX255" fmla="*/ 1711 w 9983"/>
                <a:gd name="connsiteY255" fmla="*/ 3522 h 10000"/>
                <a:gd name="connsiteX256" fmla="*/ 1711 w 9983"/>
                <a:gd name="connsiteY256" fmla="*/ 3553 h 10000"/>
                <a:gd name="connsiteX257" fmla="*/ 1729 w 9983"/>
                <a:gd name="connsiteY257" fmla="*/ 3553 h 10000"/>
                <a:gd name="connsiteX258" fmla="*/ 1729 w 9983"/>
                <a:gd name="connsiteY258" fmla="*/ 3575 h 10000"/>
                <a:gd name="connsiteX259" fmla="*/ 1739 w 9983"/>
                <a:gd name="connsiteY259" fmla="*/ 3575 h 10000"/>
                <a:gd name="connsiteX260" fmla="*/ 1739 w 9983"/>
                <a:gd name="connsiteY260" fmla="*/ 3585 h 10000"/>
                <a:gd name="connsiteX261" fmla="*/ 1745 w 9983"/>
                <a:gd name="connsiteY261" fmla="*/ 3585 h 10000"/>
                <a:gd name="connsiteX262" fmla="*/ 1745 w 9983"/>
                <a:gd name="connsiteY262" fmla="*/ 3606 h 10000"/>
                <a:gd name="connsiteX263" fmla="*/ 1752 w 9983"/>
                <a:gd name="connsiteY263" fmla="*/ 3606 h 10000"/>
                <a:gd name="connsiteX264" fmla="*/ 1752 w 9983"/>
                <a:gd name="connsiteY264" fmla="*/ 3638 h 10000"/>
                <a:gd name="connsiteX265" fmla="*/ 1761 w 9983"/>
                <a:gd name="connsiteY265" fmla="*/ 3638 h 10000"/>
                <a:gd name="connsiteX266" fmla="*/ 1761 w 9983"/>
                <a:gd name="connsiteY266" fmla="*/ 3659 h 10000"/>
                <a:gd name="connsiteX267" fmla="*/ 1778 w 9983"/>
                <a:gd name="connsiteY267" fmla="*/ 3659 h 10000"/>
                <a:gd name="connsiteX268" fmla="*/ 1778 w 9983"/>
                <a:gd name="connsiteY268" fmla="*/ 3669 h 10000"/>
                <a:gd name="connsiteX269" fmla="*/ 1784 w 9983"/>
                <a:gd name="connsiteY269" fmla="*/ 3669 h 10000"/>
                <a:gd name="connsiteX270" fmla="*/ 1784 w 9983"/>
                <a:gd name="connsiteY270" fmla="*/ 3702 h 10000"/>
                <a:gd name="connsiteX271" fmla="*/ 1807 w 9983"/>
                <a:gd name="connsiteY271" fmla="*/ 3702 h 10000"/>
                <a:gd name="connsiteX272" fmla="*/ 1807 w 9983"/>
                <a:gd name="connsiteY272" fmla="*/ 3756 h 10000"/>
                <a:gd name="connsiteX273" fmla="*/ 1815 w 9983"/>
                <a:gd name="connsiteY273" fmla="*/ 3756 h 10000"/>
                <a:gd name="connsiteX274" fmla="*/ 1815 w 9983"/>
                <a:gd name="connsiteY274" fmla="*/ 3808 h 10000"/>
                <a:gd name="connsiteX275" fmla="*/ 1832 w 9983"/>
                <a:gd name="connsiteY275" fmla="*/ 3808 h 10000"/>
                <a:gd name="connsiteX276" fmla="*/ 1832 w 9983"/>
                <a:gd name="connsiteY276" fmla="*/ 3861 h 10000"/>
                <a:gd name="connsiteX277" fmla="*/ 1849 w 9983"/>
                <a:gd name="connsiteY277" fmla="*/ 3861 h 10000"/>
                <a:gd name="connsiteX278" fmla="*/ 1849 w 9983"/>
                <a:gd name="connsiteY278" fmla="*/ 3915 h 10000"/>
                <a:gd name="connsiteX279" fmla="*/ 1865 w 9983"/>
                <a:gd name="connsiteY279" fmla="*/ 3915 h 10000"/>
                <a:gd name="connsiteX280" fmla="*/ 1865 w 9983"/>
                <a:gd name="connsiteY280" fmla="*/ 3979 h 10000"/>
                <a:gd name="connsiteX281" fmla="*/ 1872 w 9983"/>
                <a:gd name="connsiteY281" fmla="*/ 3979 h 10000"/>
                <a:gd name="connsiteX282" fmla="*/ 1872 w 9983"/>
                <a:gd name="connsiteY282" fmla="*/ 4011 h 10000"/>
                <a:gd name="connsiteX283" fmla="*/ 1881 w 9983"/>
                <a:gd name="connsiteY283" fmla="*/ 4011 h 10000"/>
                <a:gd name="connsiteX284" fmla="*/ 1881 w 9983"/>
                <a:gd name="connsiteY284" fmla="*/ 4053 h 10000"/>
                <a:gd name="connsiteX285" fmla="*/ 1912 w 9983"/>
                <a:gd name="connsiteY285" fmla="*/ 4053 h 10000"/>
                <a:gd name="connsiteX286" fmla="*/ 1912 w 9983"/>
                <a:gd name="connsiteY286" fmla="*/ 4117 h 10000"/>
                <a:gd name="connsiteX287" fmla="*/ 1928 w 9983"/>
                <a:gd name="connsiteY287" fmla="*/ 4117 h 10000"/>
                <a:gd name="connsiteX288" fmla="*/ 1928 w 9983"/>
                <a:gd name="connsiteY288" fmla="*/ 4138 h 10000"/>
                <a:gd name="connsiteX289" fmla="*/ 1945 w 9983"/>
                <a:gd name="connsiteY289" fmla="*/ 4138 h 10000"/>
                <a:gd name="connsiteX290" fmla="*/ 1945 w 9983"/>
                <a:gd name="connsiteY290" fmla="*/ 4149 h 10000"/>
                <a:gd name="connsiteX291" fmla="*/ 1958 w 9983"/>
                <a:gd name="connsiteY291" fmla="*/ 4149 h 10000"/>
                <a:gd name="connsiteX292" fmla="*/ 1958 w 9983"/>
                <a:gd name="connsiteY292" fmla="*/ 4192 h 10000"/>
                <a:gd name="connsiteX293" fmla="*/ 1968 w 9983"/>
                <a:gd name="connsiteY293" fmla="*/ 4192 h 10000"/>
                <a:gd name="connsiteX294" fmla="*/ 1968 w 9983"/>
                <a:gd name="connsiteY294" fmla="*/ 4223 h 10000"/>
                <a:gd name="connsiteX295" fmla="*/ 1974 w 9983"/>
                <a:gd name="connsiteY295" fmla="*/ 4223 h 10000"/>
                <a:gd name="connsiteX296" fmla="*/ 1974 w 9983"/>
                <a:gd name="connsiteY296" fmla="*/ 4234 h 10000"/>
                <a:gd name="connsiteX297" fmla="*/ 1984 w 9983"/>
                <a:gd name="connsiteY297" fmla="*/ 4234 h 10000"/>
                <a:gd name="connsiteX298" fmla="*/ 1984 w 9983"/>
                <a:gd name="connsiteY298" fmla="*/ 4256 h 10000"/>
                <a:gd name="connsiteX299" fmla="*/ 1997 w 9983"/>
                <a:gd name="connsiteY299" fmla="*/ 4256 h 10000"/>
                <a:gd name="connsiteX300" fmla="*/ 1997 w 9983"/>
                <a:gd name="connsiteY300" fmla="*/ 4277 h 10000"/>
                <a:gd name="connsiteX301" fmla="*/ 2008 w 9983"/>
                <a:gd name="connsiteY301" fmla="*/ 4277 h 10000"/>
                <a:gd name="connsiteX302" fmla="*/ 2008 w 9983"/>
                <a:gd name="connsiteY302" fmla="*/ 4288 h 10000"/>
                <a:gd name="connsiteX303" fmla="*/ 2014 w 9983"/>
                <a:gd name="connsiteY303" fmla="*/ 4288 h 10000"/>
                <a:gd name="connsiteX304" fmla="*/ 2014 w 9983"/>
                <a:gd name="connsiteY304" fmla="*/ 4319 h 10000"/>
                <a:gd name="connsiteX305" fmla="*/ 2022 w 9983"/>
                <a:gd name="connsiteY305" fmla="*/ 4319 h 10000"/>
                <a:gd name="connsiteX306" fmla="*/ 2022 w 9983"/>
                <a:gd name="connsiteY306" fmla="*/ 4361 h 10000"/>
                <a:gd name="connsiteX307" fmla="*/ 2048 w 9983"/>
                <a:gd name="connsiteY307" fmla="*/ 4361 h 10000"/>
                <a:gd name="connsiteX308" fmla="*/ 2048 w 9983"/>
                <a:gd name="connsiteY308" fmla="*/ 4372 h 10000"/>
                <a:gd name="connsiteX309" fmla="*/ 2061 w 9983"/>
                <a:gd name="connsiteY309" fmla="*/ 4372 h 10000"/>
                <a:gd name="connsiteX310" fmla="*/ 2061 w 9983"/>
                <a:gd name="connsiteY310" fmla="*/ 4458 h 10000"/>
                <a:gd name="connsiteX311" fmla="*/ 2071 w 9983"/>
                <a:gd name="connsiteY311" fmla="*/ 4458 h 10000"/>
                <a:gd name="connsiteX312" fmla="*/ 2071 w 9983"/>
                <a:gd name="connsiteY312" fmla="*/ 4479 h 10000"/>
                <a:gd name="connsiteX313" fmla="*/ 2094 w 9983"/>
                <a:gd name="connsiteY313" fmla="*/ 4479 h 10000"/>
                <a:gd name="connsiteX314" fmla="*/ 2094 w 9983"/>
                <a:gd name="connsiteY314" fmla="*/ 4511 h 10000"/>
                <a:gd name="connsiteX315" fmla="*/ 2102 w 9983"/>
                <a:gd name="connsiteY315" fmla="*/ 4511 h 10000"/>
                <a:gd name="connsiteX316" fmla="*/ 2102 w 9983"/>
                <a:gd name="connsiteY316" fmla="*/ 4532 h 10000"/>
                <a:gd name="connsiteX317" fmla="*/ 2111 w 9983"/>
                <a:gd name="connsiteY317" fmla="*/ 4532 h 10000"/>
                <a:gd name="connsiteX318" fmla="*/ 2111 w 9983"/>
                <a:gd name="connsiteY318" fmla="*/ 4542 h 10000"/>
                <a:gd name="connsiteX319" fmla="*/ 2128 w 9983"/>
                <a:gd name="connsiteY319" fmla="*/ 4542 h 10000"/>
                <a:gd name="connsiteX320" fmla="*/ 2128 w 9983"/>
                <a:gd name="connsiteY320" fmla="*/ 4616 h 10000"/>
                <a:gd name="connsiteX321" fmla="*/ 2151 w 9983"/>
                <a:gd name="connsiteY321" fmla="*/ 4616 h 10000"/>
                <a:gd name="connsiteX322" fmla="*/ 2151 w 9983"/>
                <a:gd name="connsiteY322" fmla="*/ 4628 h 10000"/>
                <a:gd name="connsiteX323" fmla="*/ 2180 w 9983"/>
                <a:gd name="connsiteY323" fmla="*/ 4628 h 10000"/>
                <a:gd name="connsiteX324" fmla="*/ 2180 w 9983"/>
                <a:gd name="connsiteY324" fmla="*/ 4681 h 10000"/>
                <a:gd name="connsiteX325" fmla="*/ 2199 w 9983"/>
                <a:gd name="connsiteY325" fmla="*/ 4681 h 10000"/>
                <a:gd name="connsiteX326" fmla="*/ 2199 w 9983"/>
                <a:gd name="connsiteY326" fmla="*/ 4713 h 10000"/>
                <a:gd name="connsiteX327" fmla="*/ 2205 w 9983"/>
                <a:gd name="connsiteY327" fmla="*/ 4713 h 10000"/>
                <a:gd name="connsiteX328" fmla="*/ 2205 w 9983"/>
                <a:gd name="connsiteY328" fmla="*/ 4734 h 10000"/>
                <a:gd name="connsiteX329" fmla="*/ 2215 w 9983"/>
                <a:gd name="connsiteY329" fmla="*/ 4734 h 10000"/>
                <a:gd name="connsiteX330" fmla="*/ 2215 w 9983"/>
                <a:gd name="connsiteY330" fmla="*/ 4755 h 10000"/>
                <a:gd name="connsiteX331" fmla="*/ 2221 w 9983"/>
                <a:gd name="connsiteY331" fmla="*/ 4755 h 10000"/>
                <a:gd name="connsiteX332" fmla="*/ 2221 w 9983"/>
                <a:gd name="connsiteY332" fmla="*/ 4766 h 10000"/>
                <a:gd name="connsiteX333" fmla="*/ 2231 w 9983"/>
                <a:gd name="connsiteY333" fmla="*/ 4766 h 10000"/>
                <a:gd name="connsiteX334" fmla="*/ 2231 w 9983"/>
                <a:gd name="connsiteY334" fmla="*/ 4808 h 10000"/>
                <a:gd name="connsiteX335" fmla="*/ 2239 w 9983"/>
                <a:gd name="connsiteY335" fmla="*/ 4808 h 10000"/>
                <a:gd name="connsiteX336" fmla="*/ 2239 w 9983"/>
                <a:gd name="connsiteY336" fmla="*/ 4841 h 10000"/>
                <a:gd name="connsiteX337" fmla="*/ 2245 w 9983"/>
                <a:gd name="connsiteY337" fmla="*/ 4841 h 10000"/>
                <a:gd name="connsiteX338" fmla="*/ 2245 w 9983"/>
                <a:gd name="connsiteY338" fmla="*/ 4851 h 10000"/>
                <a:gd name="connsiteX339" fmla="*/ 2262 w 9983"/>
                <a:gd name="connsiteY339" fmla="*/ 4851 h 10000"/>
                <a:gd name="connsiteX340" fmla="*/ 2262 w 9983"/>
                <a:gd name="connsiteY340" fmla="*/ 4904 h 10000"/>
                <a:gd name="connsiteX341" fmla="*/ 2268 w 9983"/>
                <a:gd name="connsiteY341" fmla="*/ 4904 h 10000"/>
                <a:gd name="connsiteX342" fmla="*/ 2268 w 9983"/>
                <a:gd name="connsiteY342" fmla="*/ 4936 h 10000"/>
                <a:gd name="connsiteX343" fmla="*/ 2278 w 9983"/>
                <a:gd name="connsiteY343" fmla="*/ 4936 h 10000"/>
                <a:gd name="connsiteX344" fmla="*/ 2278 w 9983"/>
                <a:gd name="connsiteY344" fmla="*/ 4957 h 10000"/>
                <a:gd name="connsiteX345" fmla="*/ 2286 w 9983"/>
                <a:gd name="connsiteY345" fmla="*/ 4957 h 10000"/>
                <a:gd name="connsiteX346" fmla="*/ 2286 w 9983"/>
                <a:gd name="connsiteY346" fmla="*/ 4989 h 10000"/>
                <a:gd name="connsiteX347" fmla="*/ 2296 w 9983"/>
                <a:gd name="connsiteY347" fmla="*/ 4989 h 10000"/>
                <a:gd name="connsiteX348" fmla="*/ 2296 w 9983"/>
                <a:gd name="connsiteY348" fmla="*/ 5032 h 10000"/>
                <a:gd name="connsiteX349" fmla="*/ 2302 w 9983"/>
                <a:gd name="connsiteY349" fmla="*/ 5032 h 10000"/>
                <a:gd name="connsiteX350" fmla="*/ 2302 w 9983"/>
                <a:gd name="connsiteY350" fmla="*/ 5043 h 10000"/>
                <a:gd name="connsiteX351" fmla="*/ 2325 w 9983"/>
                <a:gd name="connsiteY351" fmla="*/ 5043 h 10000"/>
                <a:gd name="connsiteX352" fmla="*/ 2325 w 9983"/>
                <a:gd name="connsiteY352" fmla="*/ 5074 h 10000"/>
                <a:gd name="connsiteX353" fmla="*/ 2341 w 9983"/>
                <a:gd name="connsiteY353" fmla="*/ 5074 h 10000"/>
                <a:gd name="connsiteX354" fmla="*/ 2341 w 9983"/>
                <a:gd name="connsiteY354" fmla="*/ 5116 h 10000"/>
                <a:gd name="connsiteX355" fmla="*/ 2348 w 9983"/>
                <a:gd name="connsiteY355" fmla="*/ 5116 h 10000"/>
                <a:gd name="connsiteX356" fmla="*/ 2348 w 9983"/>
                <a:gd name="connsiteY356" fmla="*/ 5127 h 10000"/>
                <a:gd name="connsiteX357" fmla="*/ 2358 w 9983"/>
                <a:gd name="connsiteY357" fmla="*/ 5127 h 10000"/>
                <a:gd name="connsiteX358" fmla="*/ 2358 w 9983"/>
                <a:gd name="connsiteY358" fmla="*/ 5149 h 10000"/>
                <a:gd name="connsiteX359" fmla="*/ 2371 w 9983"/>
                <a:gd name="connsiteY359" fmla="*/ 5149 h 10000"/>
                <a:gd name="connsiteX360" fmla="*/ 2371 w 9983"/>
                <a:gd name="connsiteY360" fmla="*/ 5160 h 10000"/>
                <a:gd name="connsiteX361" fmla="*/ 2398 w 9983"/>
                <a:gd name="connsiteY361" fmla="*/ 5160 h 10000"/>
                <a:gd name="connsiteX362" fmla="*/ 2398 w 9983"/>
                <a:gd name="connsiteY362" fmla="*/ 5203 h 10000"/>
                <a:gd name="connsiteX363" fmla="*/ 2405 w 9983"/>
                <a:gd name="connsiteY363" fmla="*/ 5203 h 10000"/>
                <a:gd name="connsiteX364" fmla="*/ 2405 w 9983"/>
                <a:gd name="connsiteY364" fmla="*/ 5213 h 10000"/>
                <a:gd name="connsiteX365" fmla="*/ 2411 w 9983"/>
                <a:gd name="connsiteY365" fmla="*/ 5213 h 10000"/>
                <a:gd name="connsiteX366" fmla="*/ 2411 w 9983"/>
                <a:gd name="connsiteY366" fmla="*/ 5234 h 10000"/>
                <a:gd name="connsiteX367" fmla="*/ 2444 w 9983"/>
                <a:gd name="connsiteY367" fmla="*/ 5234 h 10000"/>
                <a:gd name="connsiteX368" fmla="*/ 2444 w 9983"/>
                <a:gd name="connsiteY368" fmla="*/ 5245 h 10000"/>
                <a:gd name="connsiteX369" fmla="*/ 2461 w 9983"/>
                <a:gd name="connsiteY369" fmla="*/ 5245 h 10000"/>
                <a:gd name="connsiteX370" fmla="*/ 2461 w 9983"/>
                <a:gd name="connsiteY370" fmla="*/ 5266 h 10000"/>
                <a:gd name="connsiteX371" fmla="*/ 2468 w 9983"/>
                <a:gd name="connsiteY371" fmla="*/ 5266 h 10000"/>
                <a:gd name="connsiteX372" fmla="*/ 2468 w 9983"/>
                <a:gd name="connsiteY372" fmla="*/ 5287 h 10000"/>
                <a:gd name="connsiteX373" fmla="*/ 2502 w 9983"/>
                <a:gd name="connsiteY373" fmla="*/ 5287 h 10000"/>
                <a:gd name="connsiteX374" fmla="*/ 2502 w 9983"/>
                <a:gd name="connsiteY374" fmla="*/ 5298 h 10000"/>
                <a:gd name="connsiteX375" fmla="*/ 2541 w 9983"/>
                <a:gd name="connsiteY375" fmla="*/ 5298 h 10000"/>
                <a:gd name="connsiteX376" fmla="*/ 2541 w 9983"/>
                <a:gd name="connsiteY376" fmla="*/ 5319 h 10000"/>
                <a:gd name="connsiteX377" fmla="*/ 2589 w 9983"/>
                <a:gd name="connsiteY377" fmla="*/ 5319 h 10000"/>
                <a:gd name="connsiteX378" fmla="*/ 2589 w 9983"/>
                <a:gd name="connsiteY378" fmla="*/ 5350 h 10000"/>
                <a:gd name="connsiteX379" fmla="*/ 2605 w 9983"/>
                <a:gd name="connsiteY379" fmla="*/ 5350 h 10000"/>
                <a:gd name="connsiteX380" fmla="*/ 2605 w 9983"/>
                <a:gd name="connsiteY380" fmla="*/ 5405 h 10000"/>
                <a:gd name="connsiteX381" fmla="*/ 2628 w 9983"/>
                <a:gd name="connsiteY381" fmla="*/ 5405 h 10000"/>
                <a:gd name="connsiteX382" fmla="*/ 2628 w 9983"/>
                <a:gd name="connsiteY382" fmla="*/ 5437 h 10000"/>
                <a:gd name="connsiteX383" fmla="*/ 2644 w 9983"/>
                <a:gd name="connsiteY383" fmla="*/ 5437 h 10000"/>
                <a:gd name="connsiteX384" fmla="*/ 2644 w 9983"/>
                <a:gd name="connsiteY384" fmla="*/ 5458 h 10000"/>
                <a:gd name="connsiteX385" fmla="*/ 2659 w 9983"/>
                <a:gd name="connsiteY385" fmla="*/ 5458 h 10000"/>
                <a:gd name="connsiteX386" fmla="*/ 2659 w 9983"/>
                <a:gd name="connsiteY386" fmla="*/ 5468 h 10000"/>
                <a:gd name="connsiteX387" fmla="*/ 2686 w 9983"/>
                <a:gd name="connsiteY387" fmla="*/ 5468 h 10000"/>
                <a:gd name="connsiteX388" fmla="*/ 2686 w 9983"/>
                <a:gd name="connsiteY388" fmla="*/ 5521 h 10000"/>
                <a:gd name="connsiteX389" fmla="*/ 2692 w 9983"/>
                <a:gd name="connsiteY389" fmla="*/ 5521 h 10000"/>
                <a:gd name="connsiteX390" fmla="*/ 2692 w 9983"/>
                <a:gd name="connsiteY390" fmla="*/ 5553 h 10000"/>
                <a:gd name="connsiteX391" fmla="*/ 2699 w 9983"/>
                <a:gd name="connsiteY391" fmla="*/ 5553 h 10000"/>
                <a:gd name="connsiteX392" fmla="*/ 2699 w 9983"/>
                <a:gd name="connsiteY392" fmla="*/ 5575 h 10000"/>
                <a:gd name="connsiteX393" fmla="*/ 2709 w 9983"/>
                <a:gd name="connsiteY393" fmla="*/ 5575 h 10000"/>
                <a:gd name="connsiteX394" fmla="*/ 2709 w 9983"/>
                <a:gd name="connsiteY394" fmla="*/ 5660 h 10000"/>
                <a:gd name="connsiteX395" fmla="*/ 2738 w 9983"/>
                <a:gd name="connsiteY395" fmla="*/ 5660 h 10000"/>
                <a:gd name="connsiteX396" fmla="*/ 2738 w 9983"/>
                <a:gd name="connsiteY396" fmla="*/ 5681 h 10000"/>
                <a:gd name="connsiteX397" fmla="*/ 2762 w 9983"/>
                <a:gd name="connsiteY397" fmla="*/ 5681 h 10000"/>
                <a:gd name="connsiteX398" fmla="*/ 2762 w 9983"/>
                <a:gd name="connsiteY398" fmla="*/ 5713 h 10000"/>
                <a:gd name="connsiteX399" fmla="*/ 2772 w 9983"/>
                <a:gd name="connsiteY399" fmla="*/ 5713 h 10000"/>
                <a:gd name="connsiteX400" fmla="*/ 2772 w 9983"/>
                <a:gd name="connsiteY400" fmla="*/ 5734 h 10000"/>
                <a:gd name="connsiteX401" fmla="*/ 2811 w 9983"/>
                <a:gd name="connsiteY401" fmla="*/ 5734 h 10000"/>
                <a:gd name="connsiteX402" fmla="*/ 2811 w 9983"/>
                <a:gd name="connsiteY402" fmla="*/ 5766 h 10000"/>
                <a:gd name="connsiteX403" fmla="*/ 2829 w 9983"/>
                <a:gd name="connsiteY403" fmla="*/ 5766 h 10000"/>
                <a:gd name="connsiteX404" fmla="*/ 2829 w 9983"/>
                <a:gd name="connsiteY404" fmla="*/ 5777 h 10000"/>
                <a:gd name="connsiteX405" fmla="*/ 2835 w 9983"/>
                <a:gd name="connsiteY405" fmla="*/ 5777 h 10000"/>
                <a:gd name="connsiteX406" fmla="*/ 2835 w 9983"/>
                <a:gd name="connsiteY406" fmla="*/ 5829 h 10000"/>
                <a:gd name="connsiteX407" fmla="*/ 2843 w 9983"/>
                <a:gd name="connsiteY407" fmla="*/ 5829 h 10000"/>
                <a:gd name="connsiteX408" fmla="*/ 2843 w 9983"/>
                <a:gd name="connsiteY408" fmla="*/ 5861 h 10000"/>
                <a:gd name="connsiteX409" fmla="*/ 2866 w 9983"/>
                <a:gd name="connsiteY409" fmla="*/ 5861 h 10000"/>
                <a:gd name="connsiteX410" fmla="*/ 2866 w 9983"/>
                <a:gd name="connsiteY410" fmla="*/ 5883 h 10000"/>
                <a:gd name="connsiteX411" fmla="*/ 2876 w 9983"/>
                <a:gd name="connsiteY411" fmla="*/ 5883 h 10000"/>
                <a:gd name="connsiteX412" fmla="*/ 2876 w 9983"/>
                <a:gd name="connsiteY412" fmla="*/ 5904 h 10000"/>
                <a:gd name="connsiteX413" fmla="*/ 2893 w 9983"/>
                <a:gd name="connsiteY413" fmla="*/ 5904 h 10000"/>
                <a:gd name="connsiteX414" fmla="*/ 2893 w 9983"/>
                <a:gd name="connsiteY414" fmla="*/ 5915 h 10000"/>
                <a:gd name="connsiteX415" fmla="*/ 2906 w 9983"/>
                <a:gd name="connsiteY415" fmla="*/ 5915 h 10000"/>
                <a:gd name="connsiteX416" fmla="*/ 2906 w 9983"/>
                <a:gd name="connsiteY416" fmla="*/ 5936 h 10000"/>
                <a:gd name="connsiteX417" fmla="*/ 2932 w 9983"/>
                <a:gd name="connsiteY417" fmla="*/ 5936 h 10000"/>
                <a:gd name="connsiteX418" fmla="*/ 2932 w 9983"/>
                <a:gd name="connsiteY418" fmla="*/ 5958 h 10000"/>
                <a:gd name="connsiteX419" fmla="*/ 2946 w 9983"/>
                <a:gd name="connsiteY419" fmla="*/ 5958 h 10000"/>
                <a:gd name="connsiteX420" fmla="*/ 2946 w 9983"/>
                <a:gd name="connsiteY420" fmla="*/ 5968 h 10000"/>
                <a:gd name="connsiteX421" fmla="*/ 2969 w 9983"/>
                <a:gd name="connsiteY421" fmla="*/ 5968 h 10000"/>
                <a:gd name="connsiteX422" fmla="*/ 2969 w 9983"/>
                <a:gd name="connsiteY422" fmla="*/ 5990 h 10000"/>
                <a:gd name="connsiteX423" fmla="*/ 3018 w 9983"/>
                <a:gd name="connsiteY423" fmla="*/ 5990 h 10000"/>
                <a:gd name="connsiteX424" fmla="*/ 3018 w 9983"/>
                <a:gd name="connsiteY424" fmla="*/ 6000 h 10000"/>
                <a:gd name="connsiteX425" fmla="*/ 3072 w 9983"/>
                <a:gd name="connsiteY425" fmla="*/ 6000 h 10000"/>
                <a:gd name="connsiteX426" fmla="*/ 3072 w 9983"/>
                <a:gd name="connsiteY426" fmla="*/ 6021 h 10000"/>
                <a:gd name="connsiteX427" fmla="*/ 3099 w 9983"/>
                <a:gd name="connsiteY427" fmla="*/ 6021 h 10000"/>
                <a:gd name="connsiteX428" fmla="*/ 3099 w 9983"/>
                <a:gd name="connsiteY428" fmla="*/ 6042 h 10000"/>
                <a:gd name="connsiteX429" fmla="*/ 3105 w 9983"/>
                <a:gd name="connsiteY429" fmla="*/ 6042 h 10000"/>
                <a:gd name="connsiteX430" fmla="*/ 3105 w 9983"/>
                <a:gd name="connsiteY430" fmla="*/ 6053 h 10000"/>
                <a:gd name="connsiteX431" fmla="*/ 3123 w 9983"/>
                <a:gd name="connsiteY431" fmla="*/ 6053 h 10000"/>
                <a:gd name="connsiteX432" fmla="*/ 3123 w 9983"/>
                <a:gd name="connsiteY432" fmla="*/ 6084 h 10000"/>
                <a:gd name="connsiteX433" fmla="*/ 3129 w 9983"/>
                <a:gd name="connsiteY433" fmla="*/ 6084 h 10000"/>
                <a:gd name="connsiteX434" fmla="*/ 3129 w 9983"/>
                <a:gd name="connsiteY434" fmla="*/ 6106 h 10000"/>
                <a:gd name="connsiteX435" fmla="*/ 3139 w 9983"/>
                <a:gd name="connsiteY435" fmla="*/ 6106 h 10000"/>
                <a:gd name="connsiteX436" fmla="*/ 3139 w 9983"/>
                <a:gd name="connsiteY436" fmla="*/ 6128 h 10000"/>
                <a:gd name="connsiteX437" fmla="*/ 3146 w 9983"/>
                <a:gd name="connsiteY437" fmla="*/ 6128 h 10000"/>
                <a:gd name="connsiteX438" fmla="*/ 3146 w 9983"/>
                <a:gd name="connsiteY438" fmla="*/ 6160 h 10000"/>
                <a:gd name="connsiteX439" fmla="*/ 3152 w 9983"/>
                <a:gd name="connsiteY439" fmla="*/ 6160 h 10000"/>
                <a:gd name="connsiteX440" fmla="*/ 3152 w 9983"/>
                <a:gd name="connsiteY440" fmla="*/ 6171 h 10000"/>
                <a:gd name="connsiteX441" fmla="*/ 3162 w 9983"/>
                <a:gd name="connsiteY441" fmla="*/ 6171 h 10000"/>
                <a:gd name="connsiteX442" fmla="*/ 3162 w 9983"/>
                <a:gd name="connsiteY442" fmla="*/ 6192 h 10000"/>
                <a:gd name="connsiteX443" fmla="*/ 3169 w 9983"/>
                <a:gd name="connsiteY443" fmla="*/ 6192 h 10000"/>
                <a:gd name="connsiteX444" fmla="*/ 3169 w 9983"/>
                <a:gd name="connsiteY444" fmla="*/ 6213 h 10000"/>
                <a:gd name="connsiteX445" fmla="*/ 3216 w 9983"/>
                <a:gd name="connsiteY445" fmla="*/ 6213 h 10000"/>
                <a:gd name="connsiteX446" fmla="*/ 3216 w 9983"/>
                <a:gd name="connsiteY446" fmla="*/ 6244 h 10000"/>
                <a:gd name="connsiteX447" fmla="*/ 3225 w 9983"/>
                <a:gd name="connsiteY447" fmla="*/ 6244 h 10000"/>
                <a:gd name="connsiteX448" fmla="*/ 3225 w 9983"/>
                <a:gd name="connsiteY448" fmla="*/ 6266 h 10000"/>
                <a:gd name="connsiteX449" fmla="*/ 3232 w 9983"/>
                <a:gd name="connsiteY449" fmla="*/ 6266 h 10000"/>
                <a:gd name="connsiteX450" fmla="*/ 3232 w 9983"/>
                <a:gd name="connsiteY450" fmla="*/ 6308 h 10000"/>
                <a:gd name="connsiteX451" fmla="*/ 3265 w 9983"/>
                <a:gd name="connsiteY451" fmla="*/ 6308 h 10000"/>
                <a:gd name="connsiteX452" fmla="*/ 3265 w 9983"/>
                <a:gd name="connsiteY452" fmla="*/ 6352 h 10000"/>
                <a:gd name="connsiteX453" fmla="*/ 3305 w 9983"/>
                <a:gd name="connsiteY453" fmla="*/ 6352 h 10000"/>
                <a:gd name="connsiteX454" fmla="*/ 3305 w 9983"/>
                <a:gd name="connsiteY454" fmla="*/ 6362 h 10000"/>
                <a:gd name="connsiteX455" fmla="*/ 3319 w 9983"/>
                <a:gd name="connsiteY455" fmla="*/ 6362 h 10000"/>
                <a:gd name="connsiteX456" fmla="*/ 3319 w 9983"/>
                <a:gd name="connsiteY456" fmla="*/ 6383 h 10000"/>
                <a:gd name="connsiteX457" fmla="*/ 3329 w 9983"/>
                <a:gd name="connsiteY457" fmla="*/ 6383 h 10000"/>
                <a:gd name="connsiteX458" fmla="*/ 3329 w 9983"/>
                <a:gd name="connsiteY458" fmla="*/ 6394 h 10000"/>
                <a:gd name="connsiteX459" fmla="*/ 3335 w 9983"/>
                <a:gd name="connsiteY459" fmla="*/ 6394 h 10000"/>
                <a:gd name="connsiteX460" fmla="*/ 3335 w 9983"/>
                <a:gd name="connsiteY460" fmla="*/ 6415 h 10000"/>
                <a:gd name="connsiteX461" fmla="*/ 3352 w 9983"/>
                <a:gd name="connsiteY461" fmla="*/ 6415 h 10000"/>
                <a:gd name="connsiteX462" fmla="*/ 3352 w 9983"/>
                <a:gd name="connsiteY462" fmla="*/ 6447 h 10000"/>
                <a:gd name="connsiteX463" fmla="*/ 3385 w 9983"/>
                <a:gd name="connsiteY463" fmla="*/ 6447 h 10000"/>
                <a:gd name="connsiteX464" fmla="*/ 3385 w 9983"/>
                <a:gd name="connsiteY464" fmla="*/ 6468 h 10000"/>
                <a:gd name="connsiteX465" fmla="*/ 3391 w 9983"/>
                <a:gd name="connsiteY465" fmla="*/ 6468 h 10000"/>
                <a:gd name="connsiteX466" fmla="*/ 3391 w 9983"/>
                <a:gd name="connsiteY466" fmla="*/ 6478 h 10000"/>
                <a:gd name="connsiteX467" fmla="*/ 3398 w 9983"/>
                <a:gd name="connsiteY467" fmla="*/ 6478 h 10000"/>
                <a:gd name="connsiteX468" fmla="*/ 3398 w 9983"/>
                <a:gd name="connsiteY468" fmla="*/ 6499 h 10000"/>
                <a:gd name="connsiteX469" fmla="*/ 3415 w 9983"/>
                <a:gd name="connsiteY469" fmla="*/ 6499 h 10000"/>
                <a:gd name="connsiteX470" fmla="*/ 3415 w 9983"/>
                <a:gd name="connsiteY470" fmla="*/ 6521 h 10000"/>
                <a:gd name="connsiteX471" fmla="*/ 3422 w 9983"/>
                <a:gd name="connsiteY471" fmla="*/ 6521 h 10000"/>
                <a:gd name="connsiteX472" fmla="*/ 3422 w 9983"/>
                <a:gd name="connsiteY472" fmla="*/ 6532 h 10000"/>
                <a:gd name="connsiteX473" fmla="*/ 3431 w 9983"/>
                <a:gd name="connsiteY473" fmla="*/ 6532 h 10000"/>
                <a:gd name="connsiteX474" fmla="*/ 3431 w 9983"/>
                <a:gd name="connsiteY474" fmla="*/ 6553 h 10000"/>
                <a:gd name="connsiteX475" fmla="*/ 3455 w 9983"/>
                <a:gd name="connsiteY475" fmla="*/ 6553 h 10000"/>
                <a:gd name="connsiteX476" fmla="*/ 3455 w 9983"/>
                <a:gd name="connsiteY476" fmla="*/ 6607 h 10000"/>
                <a:gd name="connsiteX477" fmla="*/ 3462 w 9983"/>
                <a:gd name="connsiteY477" fmla="*/ 6607 h 10000"/>
                <a:gd name="connsiteX478" fmla="*/ 3462 w 9983"/>
                <a:gd name="connsiteY478" fmla="*/ 6638 h 10000"/>
                <a:gd name="connsiteX479" fmla="*/ 3520 w 9983"/>
                <a:gd name="connsiteY479" fmla="*/ 6638 h 10000"/>
                <a:gd name="connsiteX480" fmla="*/ 3520 w 9983"/>
                <a:gd name="connsiteY480" fmla="*/ 6703 h 10000"/>
                <a:gd name="connsiteX481" fmla="*/ 3552 w 9983"/>
                <a:gd name="connsiteY481" fmla="*/ 6703 h 10000"/>
                <a:gd name="connsiteX482" fmla="*/ 3552 w 9983"/>
                <a:gd name="connsiteY482" fmla="*/ 6745 h 10000"/>
                <a:gd name="connsiteX483" fmla="*/ 3566 w 9983"/>
                <a:gd name="connsiteY483" fmla="*/ 6745 h 10000"/>
                <a:gd name="connsiteX484" fmla="*/ 3566 w 9983"/>
                <a:gd name="connsiteY484" fmla="*/ 6755 h 10000"/>
                <a:gd name="connsiteX485" fmla="*/ 3594 w 9983"/>
                <a:gd name="connsiteY485" fmla="*/ 6755 h 10000"/>
                <a:gd name="connsiteX486" fmla="*/ 3594 w 9983"/>
                <a:gd name="connsiteY486" fmla="*/ 6776 h 10000"/>
                <a:gd name="connsiteX487" fmla="*/ 3600 w 9983"/>
                <a:gd name="connsiteY487" fmla="*/ 6776 h 10000"/>
                <a:gd name="connsiteX488" fmla="*/ 3600 w 9983"/>
                <a:gd name="connsiteY488" fmla="*/ 6808 h 10000"/>
                <a:gd name="connsiteX489" fmla="*/ 3617 w 9983"/>
                <a:gd name="connsiteY489" fmla="*/ 6808 h 10000"/>
                <a:gd name="connsiteX490" fmla="*/ 3617 w 9983"/>
                <a:gd name="connsiteY490" fmla="*/ 6841 h 10000"/>
                <a:gd name="connsiteX491" fmla="*/ 3656 w 9983"/>
                <a:gd name="connsiteY491" fmla="*/ 6841 h 10000"/>
                <a:gd name="connsiteX492" fmla="*/ 3656 w 9983"/>
                <a:gd name="connsiteY492" fmla="*/ 6894 h 10000"/>
                <a:gd name="connsiteX493" fmla="*/ 3669 w 9983"/>
                <a:gd name="connsiteY493" fmla="*/ 6894 h 10000"/>
                <a:gd name="connsiteX494" fmla="*/ 3669 w 9983"/>
                <a:gd name="connsiteY494" fmla="*/ 6915 h 10000"/>
                <a:gd name="connsiteX495" fmla="*/ 3679 w 9983"/>
                <a:gd name="connsiteY495" fmla="*/ 6915 h 10000"/>
                <a:gd name="connsiteX496" fmla="*/ 3679 w 9983"/>
                <a:gd name="connsiteY496" fmla="*/ 6947 h 10000"/>
                <a:gd name="connsiteX497" fmla="*/ 3719 w 9983"/>
                <a:gd name="connsiteY497" fmla="*/ 6947 h 10000"/>
                <a:gd name="connsiteX498" fmla="*/ 3719 w 9983"/>
                <a:gd name="connsiteY498" fmla="*/ 6968 h 10000"/>
                <a:gd name="connsiteX499" fmla="*/ 3727 w 9983"/>
                <a:gd name="connsiteY499" fmla="*/ 6968 h 10000"/>
                <a:gd name="connsiteX500" fmla="*/ 3727 w 9983"/>
                <a:gd name="connsiteY500" fmla="*/ 7000 h 10000"/>
                <a:gd name="connsiteX501" fmla="*/ 3743 w 9983"/>
                <a:gd name="connsiteY501" fmla="*/ 7000 h 10000"/>
                <a:gd name="connsiteX502" fmla="*/ 3743 w 9983"/>
                <a:gd name="connsiteY502" fmla="*/ 7010 h 10000"/>
                <a:gd name="connsiteX503" fmla="*/ 3806 w 9983"/>
                <a:gd name="connsiteY503" fmla="*/ 7010 h 10000"/>
                <a:gd name="connsiteX504" fmla="*/ 3806 w 9983"/>
                <a:gd name="connsiteY504" fmla="*/ 7031 h 10000"/>
                <a:gd name="connsiteX505" fmla="*/ 3846 w 9983"/>
                <a:gd name="connsiteY505" fmla="*/ 7031 h 10000"/>
                <a:gd name="connsiteX506" fmla="*/ 3846 w 9983"/>
                <a:gd name="connsiteY506" fmla="*/ 7052 h 10000"/>
                <a:gd name="connsiteX507" fmla="*/ 3870 w 9983"/>
                <a:gd name="connsiteY507" fmla="*/ 7052 h 10000"/>
                <a:gd name="connsiteX508" fmla="*/ 3870 w 9983"/>
                <a:gd name="connsiteY508" fmla="*/ 7086 h 10000"/>
                <a:gd name="connsiteX509" fmla="*/ 3925 w 9983"/>
                <a:gd name="connsiteY509" fmla="*/ 7086 h 10000"/>
                <a:gd name="connsiteX510" fmla="*/ 3925 w 9983"/>
                <a:gd name="connsiteY510" fmla="*/ 7118 h 10000"/>
                <a:gd name="connsiteX511" fmla="*/ 3949 w 9983"/>
                <a:gd name="connsiteY511" fmla="*/ 7118 h 10000"/>
                <a:gd name="connsiteX512" fmla="*/ 3949 w 9983"/>
                <a:gd name="connsiteY512" fmla="*/ 7139 h 10000"/>
                <a:gd name="connsiteX513" fmla="*/ 3956 w 9983"/>
                <a:gd name="connsiteY513" fmla="*/ 7139 h 10000"/>
                <a:gd name="connsiteX514" fmla="*/ 3956 w 9983"/>
                <a:gd name="connsiteY514" fmla="*/ 7170 h 10000"/>
                <a:gd name="connsiteX515" fmla="*/ 3989 w 9983"/>
                <a:gd name="connsiteY515" fmla="*/ 7170 h 10000"/>
                <a:gd name="connsiteX516" fmla="*/ 3989 w 9983"/>
                <a:gd name="connsiteY516" fmla="*/ 7191 h 10000"/>
                <a:gd name="connsiteX517" fmla="*/ 3996 w 9983"/>
                <a:gd name="connsiteY517" fmla="*/ 7191 h 10000"/>
                <a:gd name="connsiteX518" fmla="*/ 3996 w 9983"/>
                <a:gd name="connsiteY518" fmla="*/ 7202 h 10000"/>
                <a:gd name="connsiteX519" fmla="*/ 4012 w 9983"/>
                <a:gd name="connsiteY519" fmla="*/ 7202 h 10000"/>
                <a:gd name="connsiteX520" fmla="*/ 4012 w 9983"/>
                <a:gd name="connsiteY520" fmla="*/ 7223 h 10000"/>
                <a:gd name="connsiteX521" fmla="*/ 4086 w 9983"/>
                <a:gd name="connsiteY521" fmla="*/ 7223 h 10000"/>
                <a:gd name="connsiteX522" fmla="*/ 4086 w 9983"/>
                <a:gd name="connsiteY522" fmla="*/ 7255 h 10000"/>
                <a:gd name="connsiteX523" fmla="*/ 4116 w 9983"/>
                <a:gd name="connsiteY523" fmla="*/ 7255 h 10000"/>
                <a:gd name="connsiteX524" fmla="*/ 4116 w 9983"/>
                <a:gd name="connsiteY524" fmla="*/ 7277 h 10000"/>
                <a:gd name="connsiteX525" fmla="*/ 4132 w 9983"/>
                <a:gd name="connsiteY525" fmla="*/ 7277 h 10000"/>
                <a:gd name="connsiteX526" fmla="*/ 4132 w 9983"/>
                <a:gd name="connsiteY526" fmla="*/ 7287 h 10000"/>
                <a:gd name="connsiteX527" fmla="*/ 4151 w 9983"/>
                <a:gd name="connsiteY527" fmla="*/ 7287 h 10000"/>
                <a:gd name="connsiteX528" fmla="*/ 4151 w 9983"/>
                <a:gd name="connsiteY528" fmla="*/ 7309 h 10000"/>
                <a:gd name="connsiteX529" fmla="*/ 4164 w 9983"/>
                <a:gd name="connsiteY529" fmla="*/ 7309 h 10000"/>
                <a:gd name="connsiteX530" fmla="*/ 4164 w 9983"/>
                <a:gd name="connsiteY530" fmla="*/ 7341 h 10000"/>
                <a:gd name="connsiteX531" fmla="*/ 4180 w 9983"/>
                <a:gd name="connsiteY531" fmla="*/ 7341 h 10000"/>
                <a:gd name="connsiteX532" fmla="*/ 4180 w 9983"/>
                <a:gd name="connsiteY532" fmla="*/ 7372 h 10000"/>
                <a:gd name="connsiteX533" fmla="*/ 4197 w 9983"/>
                <a:gd name="connsiteY533" fmla="*/ 7372 h 10000"/>
                <a:gd name="connsiteX534" fmla="*/ 4197 w 9983"/>
                <a:gd name="connsiteY534" fmla="*/ 7393 h 10000"/>
                <a:gd name="connsiteX535" fmla="*/ 4203 w 9983"/>
                <a:gd name="connsiteY535" fmla="*/ 7393 h 10000"/>
                <a:gd name="connsiteX536" fmla="*/ 4203 w 9983"/>
                <a:gd name="connsiteY536" fmla="*/ 7425 h 10000"/>
                <a:gd name="connsiteX537" fmla="*/ 4229 w 9983"/>
                <a:gd name="connsiteY537" fmla="*/ 7425 h 10000"/>
                <a:gd name="connsiteX538" fmla="*/ 4229 w 9983"/>
                <a:gd name="connsiteY538" fmla="*/ 7446 h 10000"/>
                <a:gd name="connsiteX539" fmla="*/ 4266 w 9983"/>
                <a:gd name="connsiteY539" fmla="*/ 7446 h 10000"/>
                <a:gd name="connsiteX540" fmla="*/ 4266 w 9983"/>
                <a:gd name="connsiteY540" fmla="*/ 7458 h 10000"/>
                <a:gd name="connsiteX541" fmla="*/ 4306 w 9983"/>
                <a:gd name="connsiteY541" fmla="*/ 7458 h 10000"/>
                <a:gd name="connsiteX542" fmla="*/ 4306 w 9983"/>
                <a:gd name="connsiteY542" fmla="*/ 7479 h 10000"/>
                <a:gd name="connsiteX543" fmla="*/ 4386 w 9983"/>
                <a:gd name="connsiteY543" fmla="*/ 7479 h 10000"/>
                <a:gd name="connsiteX544" fmla="*/ 4386 w 9983"/>
                <a:gd name="connsiteY544" fmla="*/ 7510 h 10000"/>
                <a:gd name="connsiteX545" fmla="*/ 4403 w 9983"/>
                <a:gd name="connsiteY545" fmla="*/ 7510 h 10000"/>
                <a:gd name="connsiteX546" fmla="*/ 4403 w 9983"/>
                <a:gd name="connsiteY546" fmla="*/ 7531 h 10000"/>
                <a:gd name="connsiteX547" fmla="*/ 4419 w 9983"/>
                <a:gd name="connsiteY547" fmla="*/ 7531 h 10000"/>
                <a:gd name="connsiteX548" fmla="*/ 4419 w 9983"/>
                <a:gd name="connsiteY548" fmla="*/ 7564 h 10000"/>
                <a:gd name="connsiteX549" fmla="*/ 4443 w 9983"/>
                <a:gd name="connsiteY549" fmla="*/ 7564 h 10000"/>
                <a:gd name="connsiteX550" fmla="*/ 4443 w 9983"/>
                <a:gd name="connsiteY550" fmla="*/ 7585 h 10000"/>
                <a:gd name="connsiteX551" fmla="*/ 4449 w 9983"/>
                <a:gd name="connsiteY551" fmla="*/ 7585 h 10000"/>
                <a:gd name="connsiteX552" fmla="*/ 4449 w 9983"/>
                <a:gd name="connsiteY552" fmla="*/ 7627 h 10000"/>
                <a:gd name="connsiteX553" fmla="*/ 4459 w 9983"/>
                <a:gd name="connsiteY553" fmla="*/ 7627 h 10000"/>
                <a:gd name="connsiteX554" fmla="*/ 4459 w 9983"/>
                <a:gd name="connsiteY554" fmla="*/ 7649 h 10000"/>
                <a:gd name="connsiteX555" fmla="*/ 4489 w 9983"/>
                <a:gd name="connsiteY555" fmla="*/ 7649 h 10000"/>
                <a:gd name="connsiteX556" fmla="*/ 4489 w 9983"/>
                <a:gd name="connsiteY556" fmla="*/ 7670 h 10000"/>
                <a:gd name="connsiteX557" fmla="*/ 4529 w 9983"/>
                <a:gd name="connsiteY557" fmla="*/ 7670 h 10000"/>
                <a:gd name="connsiteX558" fmla="*/ 4529 w 9983"/>
                <a:gd name="connsiteY558" fmla="*/ 7702 h 10000"/>
                <a:gd name="connsiteX559" fmla="*/ 4539 w 9983"/>
                <a:gd name="connsiteY559" fmla="*/ 7702 h 10000"/>
                <a:gd name="connsiteX560" fmla="*/ 4539 w 9983"/>
                <a:gd name="connsiteY560" fmla="*/ 7713 h 10000"/>
                <a:gd name="connsiteX561" fmla="*/ 4545 w 9983"/>
                <a:gd name="connsiteY561" fmla="*/ 7713 h 10000"/>
                <a:gd name="connsiteX562" fmla="*/ 4545 w 9983"/>
                <a:gd name="connsiteY562" fmla="*/ 7734 h 10000"/>
                <a:gd name="connsiteX563" fmla="*/ 4552 w 9983"/>
                <a:gd name="connsiteY563" fmla="*/ 7734 h 10000"/>
                <a:gd name="connsiteX564" fmla="*/ 4552 w 9983"/>
                <a:gd name="connsiteY564" fmla="*/ 7787 h 10000"/>
                <a:gd name="connsiteX565" fmla="*/ 4580 w 9983"/>
                <a:gd name="connsiteY565" fmla="*/ 7787 h 10000"/>
                <a:gd name="connsiteX566" fmla="*/ 4580 w 9983"/>
                <a:gd name="connsiteY566" fmla="*/ 7808 h 10000"/>
                <a:gd name="connsiteX567" fmla="*/ 4627 w 9983"/>
                <a:gd name="connsiteY567" fmla="*/ 7808 h 10000"/>
                <a:gd name="connsiteX568" fmla="*/ 4627 w 9983"/>
                <a:gd name="connsiteY568" fmla="*/ 7819 h 10000"/>
                <a:gd name="connsiteX569" fmla="*/ 4643 w 9983"/>
                <a:gd name="connsiteY569" fmla="*/ 7819 h 10000"/>
                <a:gd name="connsiteX570" fmla="*/ 4643 w 9983"/>
                <a:gd name="connsiteY570" fmla="*/ 7841 h 10000"/>
                <a:gd name="connsiteX571" fmla="*/ 4657 w 9983"/>
                <a:gd name="connsiteY571" fmla="*/ 7841 h 10000"/>
                <a:gd name="connsiteX572" fmla="*/ 4657 w 9983"/>
                <a:gd name="connsiteY572" fmla="*/ 7873 h 10000"/>
                <a:gd name="connsiteX573" fmla="*/ 4673 w 9983"/>
                <a:gd name="connsiteY573" fmla="*/ 7873 h 10000"/>
                <a:gd name="connsiteX574" fmla="*/ 4673 w 9983"/>
                <a:gd name="connsiteY574" fmla="*/ 7894 h 10000"/>
                <a:gd name="connsiteX575" fmla="*/ 4747 w 9983"/>
                <a:gd name="connsiteY575" fmla="*/ 7894 h 10000"/>
                <a:gd name="connsiteX576" fmla="*/ 4747 w 9983"/>
                <a:gd name="connsiteY576" fmla="*/ 7904 h 10000"/>
                <a:gd name="connsiteX577" fmla="*/ 4794 w 9983"/>
                <a:gd name="connsiteY577" fmla="*/ 7904 h 10000"/>
                <a:gd name="connsiteX578" fmla="*/ 4794 w 9983"/>
                <a:gd name="connsiteY578" fmla="*/ 7925 h 10000"/>
                <a:gd name="connsiteX579" fmla="*/ 4811 w 9983"/>
                <a:gd name="connsiteY579" fmla="*/ 7925 h 10000"/>
                <a:gd name="connsiteX580" fmla="*/ 4811 w 9983"/>
                <a:gd name="connsiteY580" fmla="*/ 7957 h 10000"/>
                <a:gd name="connsiteX581" fmla="*/ 4864 w 9983"/>
                <a:gd name="connsiteY581" fmla="*/ 7957 h 10000"/>
                <a:gd name="connsiteX582" fmla="*/ 4864 w 9983"/>
                <a:gd name="connsiteY582" fmla="*/ 7978 h 10000"/>
                <a:gd name="connsiteX583" fmla="*/ 4880 w 9983"/>
                <a:gd name="connsiteY583" fmla="*/ 7978 h 10000"/>
                <a:gd name="connsiteX584" fmla="*/ 4880 w 9983"/>
                <a:gd name="connsiteY584" fmla="*/ 7989 h 10000"/>
                <a:gd name="connsiteX585" fmla="*/ 4890 w 9983"/>
                <a:gd name="connsiteY585" fmla="*/ 7989 h 10000"/>
                <a:gd name="connsiteX586" fmla="*/ 4890 w 9983"/>
                <a:gd name="connsiteY586" fmla="*/ 8010 h 10000"/>
                <a:gd name="connsiteX587" fmla="*/ 4930 w 9983"/>
                <a:gd name="connsiteY587" fmla="*/ 8010 h 10000"/>
                <a:gd name="connsiteX588" fmla="*/ 4930 w 9983"/>
                <a:gd name="connsiteY588" fmla="*/ 8043 h 10000"/>
                <a:gd name="connsiteX589" fmla="*/ 4966 w 9983"/>
                <a:gd name="connsiteY589" fmla="*/ 8043 h 10000"/>
                <a:gd name="connsiteX590" fmla="*/ 4966 w 9983"/>
                <a:gd name="connsiteY590" fmla="*/ 8064 h 10000"/>
                <a:gd name="connsiteX591" fmla="*/ 4976 w 9983"/>
                <a:gd name="connsiteY591" fmla="*/ 8064 h 10000"/>
                <a:gd name="connsiteX592" fmla="*/ 4976 w 9983"/>
                <a:gd name="connsiteY592" fmla="*/ 8075 h 10000"/>
                <a:gd name="connsiteX593" fmla="*/ 4993 w 9983"/>
                <a:gd name="connsiteY593" fmla="*/ 8075 h 10000"/>
                <a:gd name="connsiteX594" fmla="*/ 4993 w 9983"/>
                <a:gd name="connsiteY594" fmla="*/ 8096 h 10000"/>
                <a:gd name="connsiteX595" fmla="*/ 5017 w 9983"/>
                <a:gd name="connsiteY595" fmla="*/ 8096 h 10000"/>
                <a:gd name="connsiteX596" fmla="*/ 5017 w 9983"/>
                <a:gd name="connsiteY596" fmla="*/ 8128 h 10000"/>
                <a:gd name="connsiteX597" fmla="*/ 5040 w 9983"/>
                <a:gd name="connsiteY597" fmla="*/ 8128 h 10000"/>
                <a:gd name="connsiteX598" fmla="*/ 5040 w 9983"/>
                <a:gd name="connsiteY598" fmla="*/ 8149 h 10000"/>
                <a:gd name="connsiteX599" fmla="*/ 5103 w 9983"/>
                <a:gd name="connsiteY599" fmla="*/ 8149 h 10000"/>
                <a:gd name="connsiteX600" fmla="*/ 5103 w 9983"/>
                <a:gd name="connsiteY600" fmla="*/ 8159 h 10000"/>
                <a:gd name="connsiteX601" fmla="*/ 5120 w 9983"/>
                <a:gd name="connsiteY601" fmla="*/ 8159 h 10000"/>
                <a:gd name="connsiteX602" fmla="*/ 5120 w 9983"/>
                <a:gd name="connsiteY602" fmla="*/ 8180 h 10000"/>
                <a:gd name="connsiteX603" fmla="*/ 5136 w 9983"/>
                <a:gd name="connsiteY603" fmla="*/ 8180 h 10000"/>
                <a:gd name="connsiteX604" fmla="*/ 5136 w 9983"/>
                <a:gd name="connsiteY604" fmla="*/ 8213 h 10000"/>
                <a:gd name="connsiteX605" fmla="*/ 5173 w 9983"/>
                <a:gd name="connsiteY605" fmla="*/ 8213 h 10000"/>
                <a:gd name="connsiteX606" fmla="*/ 5173 w 9983"/>
                <a:gd name="connsiteY606" fmla="*/ 8234 h 10000"/>
                <a:gd name="connsiteX607" fmla="*/ 5183 w 9983"/>
                <a:gd name="connsiteY607" fmla="*/ 8234 h 10000"/>
                <a:gd name="connsiteX608" fmla="*/ 5183 w 9983"/>
                <a:gd name="connsiteY608" fmla="*/ 8244 h 10000"/>
                <a:gd name="connsiteX609" fmla="*/ 5206 w 9983"/>
                <a:gd name="connsiteY609" fmla="*/ 8244 h 10000"/>
                <a:gd name="connsiteX610" fmla="*/ 5206 w 9983"/>
                <a:gd name="connsiteY610" fmla="*/ 8298 h 10000"/>
                <a:gd name="connsiteX611" fmla="*/ 5214 w 9983"/>
                <a:gd name="connsiteY611" fmla="*/ 8298 h 10000"/>
                <a:gd name="connsiteX612" fmla="*/ 5214 w 9983"/>
                <a:gd name="connsiteY612" fmla="*/ 8319 h 10000"/>
                <a:gd name="connsiteX613" fmla="*/ 5287 w 9983"/>
                <a:gd name="connsiteY613" fmla="*/ 8319 h 10000"/>
                <a:gd name="connsiteX614" fmla="*/ 5287 w 9983"/>
                <a:gd name="connsiteY614" fmla="*/ 8330 h 10000"/>
                <a:gd name="connsiteX615" fmla="*/ 5303 w 9983"/>
                <a:gd name="connsiteY615" fmla="*/ 8330 h 10000"/>
                <a:gd name="connsiteX616" fmla="*/ 5303 w 9983"/>
                <a:gd name="connsiteY616" fmla="*/ 8351 h 10000"/>
                <a:gd name="connsiteX617" fmla="*/ 5343 w 9983"/>
                <a:gd name="connsiteY617" fmla="*/ 8351 h 10000"/>
                <a:gd name="connsiteX618" fmla="*/ 5343 w 9983"/>
                <a:gd name="connsiteY618" fmla="*/ 8382 h 10000"/>
                <a:gd name="connsiteX619" fmla="*/ 5374 w 9983"/>
                <a:gd name="connsiteY619" fmla="*/ 8382 h 10000"/>
                <a:gd name="connsiteX620" fmla="*/ 5374 w 9983"/>
                <a:gd name="connsiteY620" fmla="*/ 8405 h 10000"/>
                <a:gd name="connsiteX621" fmla="*/ 5384 w 9983"/>
                <a:gd name="connsiteY621" fmla="*/ 8405 h 10000"/>
                <a:gd name="connsiteX622" fmla="*/ 5384 w 9983"/>
                <a:gd name="connsiteY622" fmla="*/ 8426 h 10000"/>
                <a:gd name="connsiteX623" fmla="*/ 5413 w 9983"/>
                <a:gd name="connsiteY623" fmla="*/ 8426 h 10000"/>
                <a:gd name="connsiteX624" fmla="*/ 5413 w 9983"/>
                <a:gd name="connsiteY624" fmla="*/ 8436 h 10000"/>
                <a:gd name="connsiteX625" fmla="*/ 5523 w 9983"/>
                <a:gd name="connsiteY625" fmla="*/ 8436 h 10000"/>
                <a:gd name="connsiteX626" fmla="*/ 5523 w 9983"/>
                <a:gd name="connsiteY626" fmla="*/ 8468 h 10000"/>
                <a:gd name="connsiteX627" fmla="*/ 5550 w 9983"/>
                <a:gd name="connsiteY627" fmla="*/ 8468 h 10000"/>
                <a:gd name="connsiteX628" fmla="*/ 5550 w 9983"/>
                <a:gd name="connsiteY628" fmla="*/ 8511 h 10000"/>
                <a:gd name="connsiteX629" fmla="*/ 5573 w 9983"/>
                <a:gd name="connsiteY629" fmla="*/ 8511 h 10000"/>
                <a:gd name="connsiteX630" fmla="*/ 5573 w 9983"/>
                <a:gd name="connsiteY630" fmla="*/ 8543 h 10000"/>
                <a:gd name="connsiteX631" fmla="*/ 5614 w 9983"/>
                <a:gd name="connsiteY631" fmla="*/ 8543 h 10000"/>
                <a:gd name="connsiteX632" fmla="*/ 5614 w 9983"/>
                <a:gd name="connsiteY632" fmla="*/ 8574 h 10000"/>
                <a:gd name="connsiteX633" fmla="*/ 5724 w 9983"/>
                <a:gd name="connsiteY633" fmla="*/ 8574 h 10000"/>
                <a:gd name="connsiteX634" fmla="*/ 5724 w 9983"/>
                <a:gd name="connsiteY634" fmla="*/ 8596 h 10000"/>
                <a:gd name="connsiteX635" fmla="*/ 5913 w 9983"/>
                <a:gd name="connsiteY635" fmla="*/ 8596 h 10000"/>
                <a:gd name="connsiteX636" fmla="*/ 5913 w 9983"/>
                <a:gd name="connsiteY636" fmla="*/ 8628 h 10000"/>
                <a:gd name="connsiteX637" fmla="*/ 5941 w 9983"/>
                <a:gd name="connsiteY637" fmla="*/ 8628 h 10000"/>
                <a:gd name="connsiteX638" fmla="*/ 5941 w 9983"/>
                <a:gd name="connsiteY638" fmla="*/ 8638 h 10000"/>
                <a:gd name="connsiteX639" fmla="*/ 6004 w 9983"/>
                <a:gd name="connsiteY639" fmla="*/ 8638 h 10000"/>
                <a:gd name="connsiteX640" fmla="*/ 6004 w 9983"/>
                <a:gd name="connsiteY640" fmla="*/ 8659 h 10000"/>
                <a:gd name="connsiteX641" fmla="*/ 6011 w 9983"/>
                <a:gd name="connsiteY641" fmla="*/ 8659 h 10000"/>
                <a:gd name="connsiteX642" fmla="*/ 6011 w 9983"/>
                <a:gd name="connsiteY642" fmla="*/ 8681 h 10000"/>
                <a:gd name="connsiteX643" fmla="*/ 6034 w 9983"/>
                <a:gd name="connsiteY643" fmla="*/ 8681 h 10000"/>
                <a:gd name="connsiteX644" fmla="*/ 6034 w 9983"/>
                <a:gd name="connsiteY644" fmla="*/ 8712 h 10000"/>
                <a:gd name="connsiteX645" fmla="*/ 6098 w 9983"/>
                <a:gd name="connsiteY645" fmla="*/ 8712 h 10000"/>
                <a:gd name="connsiteX646" fmla="*/ 6098 w 9983"/>
                <a:gd name="connsiteY646" fmla="*/ 8745 h 10000"/>
                <a:gd name="connsiteX647" fmla="*/ 6177 w 9983"/>
                <a:gd name="connsiteY647" fmla="*/ 8745 h 10000"/>
                <a:gd name="connsiteX648" fmla="*/ 6177 w 9983"/>
                <a:gd name="connsiteY648" fmla="*/ 8777 h 10000"/>
                <a:gd name="connsiteX649" fmla="*/ 6224 w 9983"/>
                <a:gd name="connsiteY649" fmla="*/ 8777 h 10000"/>
                <a:gd name="connsiteX650" fmla="*/ 6224 w 9983"/>
                <a:gd name="connsiteY650" fmla="*/ 8777 h 10000"/>
                <a:gd name="connsiteX651" fmla="*/ 6298 w 9983"/>
                <a:gd name="connsiteY651" fmla="*/ 8777 h 10000"/>
                <a:gd name="connsiteX652" fmla="*/ 6314 w 9983"/>
                <a:gd name="connsiteY652" fmla="*/ 8777 h 10000"/>
                <a:gd name="connsiteX653" fmla="*/ 6314 w 9983"/>
                <a:gd name="connsiteY653" fmla="*/ 8798 h 10000"/>
                <a:gd name="connsiteX654" fmla="*/ 6321 w 9983"/>
                <a:gd name="connsiteY654" fmla="*/ 8798 h 10000"/>
                <a:gd name="connsiteX655" fmla="*/ 6321 w 9983"/>
                <a:gd name="connsiteY655" fmla="*/ 8820 h 10000"/>
                <a:gd name="connsiteX656" fmla="*/ 6331 w 9983"/>
                <a:gd name="connsiteY656" fmla="*/ 8820 h 10000"/>
                <a:gd name="connsiteX657" fmla="*/ 6331 w 9983"/>
                <a:gd name="connsiteY657" fmla="*/ 8820 h 10000"/>
                <a:gd name="connsiteX658" fmla="*/ 6377 w 9983"/>
                <a:gd name="connsiteY658" fmla="*/ 8820 h 10000"/>
                <a:gd name="connsiteX659" fmla="*/ 6384 w 9983"/>
                <a:gd name="connsiteY659" fmla="*/ 8820 h 10000"/>
                <a:gd name="connsiteX660" fmla="*/ 6384 w 9983"/>
                <a:gd name="connsiteY660" fmla="*/ 8830 h 10000"/>
                <a:gd name="connsiteX661" fmla="*/ 6401 w 9983"/>
                <a:gd name="connsiteY661" fmla="*/ 8830 h 10000"/>
                <a:gd name="connsiteX662" fmla="*/ 6401 w 9983"/>
                <a:gd name="connsiteY662" fmla="*/ 8862 h 10000"/>
                <a:gd name="connsiteX663" fmla="*/ 6407 w 9983"/>
                <a:gd name="connsiteY663" fmla="*/ 8862 h 10000"/>
                <a:gd name="connsiteX664" fmla="*/ 6407 w 9983"/>
                <a:gd name="connsiteY664" fmla="*/ 8862 h 10000"/>
                <a:gd name="connsiteX665" fmla="*/ 6543 w 9983"/>
                <a:gd name="connsiteY665" fmla="*/ 8862 h 10000"/>
                <a:gd name="connsiteX666" fmla="*/ 6560 w 9983"/>
                <a:gd name="connsiteY666" fmla="*/ 8862 h 10000"/>
                <a:gd name="connsiteX667" fmla="*/ 6560 w 9983"/>
                <a:gd name="connsiteY667" fmla="*/ 8883 h 10000"/>
                <a:gd name="connsiteX668" fmla="*/ 6574 w 9983"/>
                <a:gd name="connsiteY668" fmla="*/ 8883 h 10000"/>
                <a:gd name="connsiteX669" fmla="*/ 6574 w 9983"/>
                <a:gd name="connsiteY669" fmla="*/ 8904 h 10000"/>
                <a:gd name="connsiteX670" fmla="*/ 6584 w 9983"/>
                <a:gd name="connsiteY670" fmla="*/ 8904 h 10000"/>
                <a:gd name="connsiteX671" fmla="*/ 6584 w 9983"/>
                <a:gd name="connsiteY671" fmla="*/ 8904 h 10000"/>
                <a:gd name="connsiteX672" fmla="*/ 6785 w 9983"/>
                <a:gd name="connsiteY672" fmla="*/ 8904 h 10000"/>
                <a:gd name="connsiteX673" fmla="*/ 6792 w 9983"/>
                <a:gd name="connsiteY673" fmla="*/ 8904 h 10000"/>
                <a:gd name="connsiteX674" fmla="*/ 6792 w 9983"/>
                <a:gd name="connsiteY674" fmla="*/ 8968 h 10000"/>
                <a:gd name="connsiteX675" fmla="*/ 6848 w 9983"/>
                <a:gd name="connsiteY675" fmla="*/ 8968 h 10000"/>
                <a:gd name="connsiteX676" fmla="*/ 6848 w 9983"/>
                <a:gd name="connsiteY676" fmla="*/ 9022 h 10000"/>
                <a:gd name="connsiteX677" fmla="*/ 6855 w 9983"/>
                <a:gd name="connsiteY677" fmla="*/ 9022 h 10000"/>
                <a:gd name="connsiteX678" fmla="*/ 6855 w 9983"/>
                <a:gd name="connsiteY678" fmla="*/ 9022 h 10000"/>
                <a:gd name="connsiteX679" fmla="*/ 7084 w 9983"/>
                <a:gd name="connsiteY679" fmla="*/ 9022 h 10000"/>
                <a:gd name="connsiteX680" fmla="*/ 7094 w 9983"/>
                <a:gd name="connsiteY680" fmla="*/ 9022 h 10000"/>
                <a:gd name="connsiteX681" fmla="*/ 7094 w 9983"/>
                <a:gd name="connsiteY681" fmla="*/ 9053 h 10000"/>
                <a:gd name="connsiteX682" fmla="*/ 7100 w 9983"/>
                <a:gd name="connsiteY682" fmla="*/ 9053 h 10000"/>
                <a:gd name="connsiteX683" fmla="*/ 7100 w 9983"/>
                <a:gd name="connsiteY683" fmla="*/ 9053 h 10000"/>
                <a:gd name="connsiteX684" fmla="*/ 7252 w 9983"/>
                <a:gd name="connsiteY684" fmla="*/ 9053 h 10000"/>
                <a:gd name="connsiteX685" fmla="*/ 7291 w 9983"/>
                <a:gd name="connsiteY685" fmla="*/ 9053 h 10000"/>
                <a:gd name="connsiteX686" fmla="*/ 7291 w 9983"/>
                <a:gd name="connsiteY686" fmla="*/ 9085 h 10000"/>
                <a:gd name="connsiteX687" fmla="*/ 7419 w 9983"/>
                <a:gd name="connsiteY687" fmla="*/ 9085 h 10000"/>
                <a:gd name="connsiteX688" fmla="*/ 7419 w 9983"/>
                <a:gd name="connsiteY688" fmla="*/ 9127 h 10000"/>
                <a:gd name="connsiteX689" fmla="*/ 7588 w 9983"/>
                <a:gd name="connsiteY689" fmla="*/ 9127 h 10000"/>
                <a:gd name="connsiteX690" fmla="*/ 7588 w 9983"/>
                <a:gd name="connsiteY690" fmla="*/ 9160 h 10000"/>
                <a:gd name="connsiteX691" fmla="*/ 7681 w 9983"/>
                <a:gd name="connsiteY691" fmla="*/ 9160 h 10000"/>
                <a:gd name="connsiteX692" fmla="*/ 7681 w 9983"/>
                <a:gd name="connsiteY692" fmla="*/ 9191 h 10000"/>
                <a:gd name="connsiteX693" fmla="*/ 7705 w 9983"/>
                <a:gd name="connsiteY693" fmla="*/ 9191 h 10000"/>
                <a:gd name="connsiteX694" fmla="*/ 7705 w 9983"/>
                <a:gd name="connsiteY694" fmla="*/ 9224 h 10000"/>
                <a:gd name="connsiteX695" fmla="*/ 7732 w 9983"/>
                <a:gd name="connsiteY695" fmla="*/ 9224 h 10000"/>
                <a:gd name="connsiteX696" fmla="*/ 7732 w 9983"/>
                <a:gd name="connsiteY696" fmla="*/ 9256 h 10000"/>
                <a:gd name="connsiteX697" fmla="*/ 7796 w 9983"/>
                <a:gd name="connsiteY697" fmla="*/ 9256 h 10000"/>
                <a:gd name="connsiteX698" fmla="*/ 7796 w 9983"/>
                <a:gd name="connsiteY698" fmla="*/ 9298 h 10000"/>
                <a:gd name="connsiteX699" fmla="*/ 7899 w 9983"/>
                <a:gd name="connsiteY699" fmla="*/ 9298 h 10000"/>
                <a:gd name="connsiteX700" fmla="*/ 7899 w 9983"/>
                <a:gd name="connsiteY700" fmla="*/ 9329 h 10000"/>
                <a:gd name="connsiteX701" fmla="*/ 7929 w 9983"/>
                <a:gd name="connsiteY701" fmla="*/ 9329 h 10000"/>
                <a:gd name="connsiteX702" fmla="*/ 7929 w 9983"/>
                <a:gd name="connsiteY702" fmla="*/ 9362 h 10000"/>
                <a:gd name="connsiteX703" fmla="*/ 8042 w 9983"/>
                <a:gd name="connsiteY703" fmla="*/ 9362 h 10000"/>
                <a:gd name="connsiteX704" fmla="*/ 8042 w 9983"/>
                <a:gd name="connsiteY704" fmla="*/ 9436 h 10000"/>
                <a:gd name="connsiteX705" fmla="*/ 8118 w 9983"/>
                <a:gd name="connsiteY705" fmla="*/ 9436 h 10000"/>
                <a:gd name="connsiteX706" fmla="*/ 8118 w 9983"/>
                <a:gd name="connsiteY706" fmla="*/ 9468 h 10000"/>
                <a:gd name="connsiteX707" fmla="*/ 8215 w 9983"/>
                <a:gd name="connsiteY707" fmla="*/ 9468 h 10000"/>
                <a:gd name="connsiteX708" fmla="*/ 8215 w 9983"/>
                <a:gd name="connsiteY708" fmla="*/ 9500 h 10000"/>
                <a:gd name="connsiteX709" fmla="*/ 8222 w 9983"/>
                <a:gd name="connsiteY709" fmla="*/ 9500 h 10000"/>
                <a:gd name="connsiteX710" fmla="*/ 8222 w 9983"/>
                <a:gd name="connsiteY710" fmla="*/ 9533 h 10000"/>
                <a:gd name="connsiteX711" fmla="*/ 8238 w 9983"/>
                <a:gd name="connsiteY711" fmla="*/ 9533 h 10000"/>
                <a:gd name="connsiteX712" fmla="*/ 8238 w 9983"/>
                <a:gd name="connsiteY712" fmla="*/ 9564 h 10000"/>
                <a:gd name="connsiteX713" fmla="*/ 8279 w 9983"/>
                <a:gd name="connsiteY713" fmla="*/ 9564 h 10000"/>
                <a:gd name="connsiteX714" fmla="*/ 8279 w 9983"/>
                <a:gd name="connsiteY714" fmla="*/ 9606 h 10000"/>
                <a:gd name="connsiteX715" fmla="*/ 8365 w 9983"/>
                <a:gd name="connsiteY715" fmla="*/ 9606 h 10000"/>
                <a:gd name="connsiteX716" fmla="*/ 8365 w 9983"/>
                <a:gd name="connsiteY716" fmla="*/ 9638 h 10000"/>
                <a:gd name="connsiteX717" fmla="*/ 8559 w 9983"/>
                <a:gd name="connsiteY717" fmla="*/ 9638 h 10000"/>
                <a:gd name="connsiteX718" fmla="*/ 8559 w 9983"/>
                <a:gd name="connsiteY718" fmla="*/ 9670 h 10000"/>
                <a:gd name="connsiteX719" fmla="*/ 8686 w 9983"/>
                <a:gd name="connsiteY719" fmla="*/ 9670 h 10000"/>
                <a:gd name="connsiteX720" fmla="*/ 8686 w 9983"/>
                <a:gd name="connsiteY720" fmla="*/ 9702 h 10000"/>
                <a:gd name="connsiteX721" fmla="*/ 9002 w 9983"/>
                <a:gd name="connsiteY721" fmla="*/ 9702 h 10000"/>
                <a:gd name="connsiteX722" fmla="*/ 9002 w 9983"/>
                <a:gd name="connsiteY722" fmla="*/ 9745 h 10000"/>
                <a:gd name="connsiteX723" fmla="*/ 9025 w 9983"/>
                <a:gd name="connsiteY723" fmla="*/ 9745 h 10000"/>
                <a:gd name="connsiteX724" fmla="*/ 9025 w 9983"/>
                <a:gd name="connsiteY724" fmla="*/ 9777 h 10000"/>
                <a:gd name="connsiteX725" fmla="*/ 9274 w 9983"/>
                <a:gd name="connsiteY725" fmla="*/ 9777 h 10000"/>
                <a:gd name="connsiteX726" fmla="*/ 9274 w 9983"/>
                <a:gd name="connsiteY726" fmla="*/ 9808 h 10000"/>
                <a:gd name="connsiteX727" fmla="*/ 9307 w 9983"/>
                <a:gd name="connsiteY727" fmla="*/ 9808 h 10000"/>
                <a:gd name="connsiteX728" fmla="*/ 9307 w 9983"/>
                <a:gd name="connsiteY728" fmla="*/ 9893 h 10000"/>
                <a:gd name="connsiteX729" fmla="*/ 9376 w 9983"/>
                <a:gd name="connsiteY729" fmla="*/ 9893 h 10000"/>
                <a:gd name="connsiteX730" fmla="*/ 9376 w 9983"/>
                <a:gd name="connsiteY730" fmla="*/ 9925 h 10000"/>
                <a:gd name="connsiteX731" fmla="*/ 9409 w 9983"/>
                <a:gd name="connsiteY731" fmla="*/ 9925 h 10000"/>
                <a:gd name="connsiteX732" fmla="*/ 9409 w 9983"/>
                <a:gd name="connsiteY732" fmla="*/ 9969 h 10000"/>
                <a:gd name="connsiteX733" fmla="*/ 9416 w 9983"/>
                <a:gd name="connsiteY733" fmla="*/ 9969 h 10000"/>
                <a:gd name="connsiteX734" fmla="*/ 9416 w 9983"/>
                <a:gd name="connsiteY734" fmla="*/ 9969 h 10000"/>
                <a:gd name="connsiteX735" fmla="*/ 9800 w 9983"/>
                <a:gd name="connsiteY735" fmla="*/ 9969 h 10000"/>
                <a:gd name="connsiteX736" fmla="*/ 9800 w 9983"/>
                <a:gd name="connsiteY736" fmla="*/ 10000 h 10000"/>
                <a:gd name="connsiteX737" fmla="*/ 9807 w 9983"/>
                <a:gd name="connsiteY737" fmla="*/ 10000 h 10000"/>
                <a:gd name="connsiteX738" fmla="*/ 9983 w 9983"/>
                <a:gd name="connsiteY738" fmla="*/ 10000 h 10000"/>
                <a:gd name="connsiteX0" fmla="*/ 0 w 10000"/>
                <a:gd name="connsiteY0" fmla="*/ 0 h 10000"/>
                <a:gd name="connsiteX1" fmla="*/ 89 w 10000"/>
                <a:gd name="connsiteY1" fmla="*/ 0 h 10000"/>
                <a:gd name="connsiteX2" fmla="*/ 89 w 10000"/>
                <a:gd name="connsiteY2" fmla="*/ 21 h 10000"/>
                <a:gd name="connsiteX3" fmla="*/ 103 w 10000"/>
                <a:gd name="connsiteY3" fmla="*/ 21 h 10000"/>
                <a:gd name="connsiteX4" fmla="*/ 103 w 10000"/>
                <a:gd name="connsiteY4" fmla="*/ 74 h 10000"/>
                <a:gd name="connsiteX5" fmla="*/ 113 w 10000"/>
                <a:gd name="connsiteY5" fmla="*/ 74 h 10000"/>
                <a:gd name="connsiteX6" fmla="*/ 113 w 10000"/>
                <a:gd name="connsiteY6" fmla="*/ 84 h 10000"/>
                <a:gd name="connsiteX7" fmla="*/ 120 w 10000"/>
                <a:gd name="connsiteY7" fmla="*/ 84 h 10000"/>
                <a:gd name="connsiteX8" fmla="*/ 120 w 10000"/>
                <a:gd name="connsiteY8" fmla="*/ 106 h 10000"/>
                <a:gd name="connsiteX9" fmla="*/ 130 w 10000"/>
                <a:gd name="connsiteY9" fmla="*/ 106 h 10000"/>
                <a:gd name="connsiteX10" fmla="*/ 130 w 10000"/>
                <a:gd name="connsiteY10" fmla="*/ 128 h 10000"/>
                <a:gd name="connsiteX11" fmla="*/ 144 w 10000"/>
                <a:gd name="connsiteY11" fmla="*/ 128 h 10000"/>
                <a:gd name="connsiteX12" fmla="*/ 144 w 10000"/>
                <a:gd name="connsiteY12" fmla="*/ 139 h 10000"/>
                <a:gd name="connsiteX13" fmla="*/ 154 w 10000"/>
                <a:gd name="connsiteY13" fmla="*/ 139 h 10000"/>
                <a:gd name="connsiteX14" fmla="*/ 154 w 10000"/>
                <a:gd name="connsiteY14" fmla="*/ 160 h 10000"/>
                <a:gd name="connsiteX15" fmla="*/ 160 w 10000"/>
                <a:gd name="connsiteY15" fmla="*/ 160 h 10000"/>
                <a:gd name="connsiteX16" fmla="*/ 160 w 10000"/>
                <a:gd name="connsiteY16" fmla="*/ 192 h 10000"/>
                <a:gd name="connsiteX17" fmla="*/ 167 w 10000"/>
                <a:gd name="connsiteY17" fmla="*/ 192 h 10000"/>
                <a:gd name="connsiteX18" fmla="*/ 167 w 10000"/>
                <a:gd name="connsiteY18" fmla="*/ 213 h 10000"/>
                <a:gd name="connsiteX19" fmla="*/ 183 w 10000"/>
                <a:gd name="connsiteY19" fmla="*/ 213 h 10000"/>
                <a:gd name="connsiteX20" fmla="*/ 183 w 10000"/>
                <a:gd name="connsiteY20" fmla="*/ 223 h 10000"/>
                <a:gd name="connsiteX21" fmla="*/ 216 w 10000"/>
                <a:gd name="connsiteY21" fmla="*/ 223 h 10000"/>
                <a:gd name="connsiteX22" fmla="*/ 216 w 10000"/>
                <a:gd name="connsiteY22" fmla="*/ 244 h 10000"/>
                <a:gd name="connsiteX23" fmla="*/ 240 w 10000"/>
                <a:gd name="connsiteY23" fmla="*/ 244 h 10000"/>
                <a:gd name="connsiteX24" fmla="*/ 240 w 10000"/>
                <a:gd name="connsiteY24" fmla="*/ 265 h 10000"/>
                <a:gd name="connsiteX25" fmla="*/ 246 w 10000"/>
                <a:gd name="connsiteY25" fmla="*/ 265 h 10000"/>
                <a:gd name="connsiteX26" fmla="*/ 246 w 10000"/>
                <a:gd name="connsiteY26" fmla="*/ 276 h 10000"/>
                <a:gd name="connsiteX27" fmla="*/ 256 w 10000"/>
                <a:gd name="connsiteY27" fmla="*/ 276 h 10000"/>
                <a:gd name="connsiteX28" fmla="*/ 256 w 10000"/>
                <a:gd name="connsiteY28" fmla="*/ 309 h 10000"/>
                <a:gd name="connsiteX29" fmla="*/ 279 w 10000"/>
                <a:gd name="connsiteY29" fmla="*/ 309 h 10000"/>
                <a:gd name="connsiteX30" fmla="*/ 279 w 10000"/>
                <a:gd name="connsiteY30" fmla="*/ 330 h 10000"/>
                <a:gd name="connsiteX31" fmla="*/ 297 w 10000"/>
                <a:gd name="connsiteY31" fmla="*/ 330 h 10000"/>
                <a:gd name="connsiteX32" fmla="*/ 297 w 10000"/>
                <a:gd name="connsiteY32" fmla="*/ 351 h 10000"/>
                <a:gd name="connsiteX33" fmla="*/ 310 w 10000"/>
                <a:gd name="connsiteY33" fmla="*/ 351 h 10000"/>
                <a:gd name="connsiteX34" fmla="*/ 310 w 10000"/>
                <a:gd name="connsiteY34" fmla="*/ 362 h 10000"/>
                <a:gd name="connsiteX35" fmla="*/ 321 w 10000"/>
                <a:gd name="connsiteY35" fmla="*/ 362 h 10000"/>
                <a:gd name="connsiteX36" fmla="*/ 321 w 10000"/>
                <a:gd name="connsiteY36" fmla="*/ 383 h 10000"/>
                <a:gd name="connsiteX37" fmla="*/ 345 w 10000"/>
                <a:gd name="connsiteY37" fmla="*/ 383 h 10000"/>
                <a:gd name="connsiteX38" fmla="*/ 345 w 10000"/>
                <a:gd name="connsiteY38" fmla="*/ 415 h 10000"/>
                <a:gd name="connsiteX39" fmla="*/ 368 w 10000"/>
                <a:gd name="connsiteY39" fmla="*/ 415 h 10000"/>
                <a:gd name="connsiteX40" fmla="*/ 368 w 10000"/>
                <a:gd name="connsiteY40" fmla="*/ 447 h 10000"/>
                <a:gd name="connsiteX41" fmla="*/ 378 w 10000"/>
                <a:gd name="connsiteY41" fmla="*/ 447 h 10000"/>
                <a:gd name="connsiteX42" fmla="*/ 378 w 10000"/>
                <a:gd name="connsiteY42" fmla="*/ 490 h 10000"/>
                <a:gd name="connsiteX43" fmla="*/ 391 w 10000"/>
                <a:gd name="connsiteY43" fmla="*/ 490 h 10000"/>
                <a:gd name="connsiteX44" fmla="*/ 391 w 10000"/>
                <a:gd name="connsiteY44" fmla="*/ 500 h 10000"/>
                <a:gd name="connsiteX45" fmla="*/ 414 w 10000"/>
                <a:gd name="connsiteY45" fmla="*/ 500 h 10000"/>
                <a:gd name="connsiteX46" fmla="*/ 414 w 10000"/>
                <a:gd name="connsiteY46" fmla="*/ 521 h 10000"/>
                <a:gd name="connsiteX47" fmla="*/ 432 w 10000"/>
                <a:gd name="connsiteY47" fmla="*/ 521 h 10000"/>
                <a:gd name="connsiteX48" fmla="*/ 432 w 10000"/>
                <a:gd name="connsiteY48" fmla="*/ 585 h 10000"/>
                <a:gd name="connsiteX49" fmla="*/ 441 w 10000"/>
                <a:gd name="connsiteY49" fmla="*/ 585 h 10000"/>
                <a:gd name="connsiteX50" fmla="*/ 441 w 10000"/>
                <a:gd name="connsiteY50" fmla="*/ 607 h 10000"/>
                <a:gd name="connsiteX51" fmla="*/ 464 w 10000"/>
                <a:gd name="connsiteY51" fmla="*/ 607 h 10000"/>
                <a:gd name="connsiteX52" fmla="*/ 464 w 10000"/>
                <a:gd name="connsiteY52" fmla="*/ 617 h 10000"/>
                <a:gd name="connsiteX53" fmla="*/ 487 w 10000"/>
                <a:gd name="connsiteY53" fmla="*/ 617 h 10000"/>
                <a:gd name="connsiteX54" fmla="*/ 487 w 10000"/>
                <a:gd name="connsiteY54" fmla="*/ 638 h 10000"/>
                <a:gd name="connsiteX55" fmla="*/ 504 w 10000"/>
                <a:gd name="connsiteY55" fmla="*/ 638 h 10000"/>
                <a:gd name="connsiteX56" fmla="*/ 504 w 10000"/>
                <a:gd name="connsiteY56" fmla="*/ 659 h 10000"/>
                <a:gd name="connsiteX57" fmla="*/ 511 w 10000"/>
                <a:gd name="connsiteY57" fmla="*/ 659 h 10000"/>
                <a:gd name="connsiteX58" fmla="*/ 511 w 10000"/>
                <a:gd name="connsiteY58" fmla="*/ 671 h 10000"/>
                <a:gd name="connsiteX59" fmla="*/ 552 w 10000"/>
                <a:gd name="connsiteY59" fmla="*/ 671 h 10000"/>
                <a:gd name="connsiteX60" fmla="*/ 552 w 10000"/>
                <a:gd name="connsiteY60" fmla="*/ 692 h 10000"/>
                <a:gd name="connsiteX61" fmla="*/ 559 w 10000"/>
                <a:gd name="connsiteY61" fmla="*/ 692 h 10000"/>
                <a:gd name="connsiteX62" fmla="*/ 559 w 10000"/>
                <a:gd name="connsiteY62" fmla="*/ 702 h 10000"/>
                <a:gd name="connsiteX63" fmla="*/ 569 w 10000"/>
                <a:gd name="connsiteY63" fmla="*/ 702 h 10000"/>
                <a:gd name="connsiteX64" fmla="*/ 569 w 10000"/>
                <a:gd name="connsiteY64" fmla="*/ 745 h 10000"/>
                <a:gd name="connsiteX65" fmla="*/ 585 w 10000"/>
                <a:gd name="connsiteY65" fmla="*/ 745 h 10000"/>
                <a:gd name="connsiteX66" fmla="*/ 585 w 10000"/>
                <a:gd name="connsiteY66" fmla="*/ 755 h 10000"/>
                <a:gd name="connsiteX67" fmla="*/ 609 w 10000"/>
                <a:gd name="connsiteY67" fmla="*/ 755 h 10000"/>
                <a:gd name="connsiteX68" fmla="*/ 609 w 10000"/>
                <a:gd name="connsiteY68" fmla="*/ 808 h 10000"/>
                <a:gd name="connsiteX69" fmla="*/ 616 w 10000"/>
                <a:gd name="connsiteY69" fmla="*/ 808 h 10000"/>
                <a:gd name="connsiteX70" fmla="*/ 616 w 10000"/>
                <a:gd name="connsiteY70" fmla="*/ 829 h 10000"/>
                <a:gd name="connsiteX71" fmla="*/ 622 w 10000"/>
                <a:gd name="connsiteY71" fmla="*/ 829 h 10000"/>
                <a:gd name="connsiteX72" fmla="*/ 622 w 10000"/>
                <a:gd name="connsiteY72" fmla="*/ 863 h 10000"/>
                <a:gd name="connsiteX73" fmla="*/ 632 w 10000"/>
                <a:gd name="connsiteY73" fmla="*/ 863 h 10000"/>
                <a:gd name="connsiteX74" fmla="*/ 632 w 10000"/>
                <a:gd name="connsiteY74" fmla="*/ 894 h 10000"/>
                <a:gd name="connsiteX75" fmla="*/ 639 w 10000"/>
                <a:gd name="connsiteY75" fmla="*/ 894 h 10000"/>
                <a:gd name="connsiteX76" fmla="*/ 639 w 10000"/>
                <a:gd name="connsiteY76" fmla="*/ 968 h 10000"/>
                <a:gd name="connsiteX77" fmla="*/ 648 w 10000"/>
                <a:gd name="connsiteY77" fmla="*/ 968 h 10000"/>
                <a:gd name="connsiteX78" fmla="*/ 648 w 10000"/>
                <a:gd name="connsiteY78" fmla="*/ 1031 h 10000"/>
                <a:gd name="connsiteX79" fmla="*/ 662 w 10000"/>
                <a:gd name="connsiteY79" fmla="*/ 1031 h 10000"/>
                <a:gd name="connsiteX80" fmla="*/ 662 w 10000"/>
                <a:gd name="connsiteY80" fmla="*/ 1086 h 10000"/>
                <a:gd name="connsiteX81" fmla="*/ 678 w 10000"/>
                <a:gd name="connsiteY81" fmla="*/ 1086 h 10000"/>
                <a:gd name="connsiteX82" fmla="*/ 678 w 10000"/>
                <a:gd name="connsiteY82" fmla="*/ 1107 h 10000"/>
                <a:gd name="connsiteX83" fmla="*/ 688 w 10000"/>
                <a:gd name="connsiteY83" fmla="*/ 1107 h 10000"/>
                <a:gd name="connsiteX84" fmla="*/ 688 w 10000"/>
                <a:gd name="connsiteY84" fmla="*/ 1139 h 10000"/>
                <a:gd name="connsiteX85" fmla="*/ 694 w 10000"/>
                <a:gd name="connsiteY85" fmla="*/ 1139 h 10000"/>
                <a:gd name="connsiteX86" fmla="*/ 694 w 10000"/>
                <a:gd name="connsiteY86" fmla="*/ 1149 h 10000"/>
                <a:gd name="connsiteX87" fmla="*/ 712 w 10000"/>
                <a:gd name="connsiteY87" fmla="*/ 1149 h 10000"/>
                <a:gd name="connsiteX88" fmla="*/ 712 w 10000"/>
                <a:gd name="connsiteY88" fmla="*/ 1170 h 10000"/>
                <a:gd name="connsiteX89" fmla="*/ 728 w 10000"/>
                <a:gd name="connsiteY89" fmla="*/ 1170 h 10000"/>
                <a:gd name="connsiteX90" fmla="*/ 728 w 10000"/>
                <a:gd name="connsiteY90" fmla="*/ 1234 h 10000"/>
                <a:gd name="connsiteX91" fmla="*/ 741 w 10000"/>
                <a:gd name="connsiteY91" fmla="*/ 1234 h 10000"/>
                <a:gd name="connsiteX92" fmla="*/ 741 w 10000"/>
                <a:gd name="connsiteY92" fmla="*/ 1276 h 10000"/>
                <a:gd name="connsiteX93" fmla="*/ 765 w 10000"/>
                <a:gd name="connsiteY93" fmla="*/ 1276 h 10000"/>
                <a:gd name="connsiteX94" fmla="*/ 765 w 10000"/>
                <a:gd name="connsiteY94" fmla="*/ 1308 h 10000"/>
                <a:gd name="connsiteX95" fmla="*/ 775 w 10000"/>
                <a:gd name="connsiteY95" fmla="*/ 1308 h 10000"/>
                <a:gd name="connsiteX96" fmla="*/ 775 w 10000"/>
                <a:gd name="connsiteY96" fmla="*/ 1341 h 10000"/>
                <a:gd name="connsiteX97" fmla="*/ 805 w 10000"/>
                <a:gd name="connsiteY97" fmla="*/ 1341 h 10000"/>
                <a:gd name="connsiteX98" fmla="*/ 805 w 10000"/>
                <a:gd name="connsiteY98" fmla="*/ 1372 h 10000"/>
                <a:gd name="connsiteX99" fmla="*/ 815 w 10000"/>
                <a:gd name="connsiteY99" fmla="*/ 1372 h 10000"/>
                <a:gd name="connsiteX100" fmla="*/ 815 w 10000"/>
                <a:gd name="connsiteY100" fmla="*/ 1414 h 10000"/>
                <a:gd name="connsiteX101" fmla="*/ 822 w 10000"/>
                <a:gd name="connsiteY101" fmla="*/ 1414 h 10000"/>
                <a:gd name="connsiteX102" fmla="*/ 822 w 10000"/>
                <a:gd name="connsiteY102" fmla="*/ 1447 h 10000"/>
                <a:gd name="connsiteX103" fmla="*/ 832 w 10000"/>
                <a:gd name="connsiteY103" fmla="*/ 1447 h 10000"/>
                <a:gd name="connsiteX104" fmla="*/ 832 w 10000"/>
                <a:gd name="connsiteY104" fmla="*/ 1479 h 10000"/>
                <a:gd name="connsiteX105" fmla="*/ 845 w 10000"/>
                <a:gd name="connsiteY105" fmla="*/ 1479 h 10000"/>
                <a:gd name="connsiteX106" fmla="*/ 845 w 10000"/>
                <a:gd name="connsiteY106" fmla="*/ 1500 h 10000"/>
                <a:gd name="connsiteX107" fmla="*/ 868 w 10000"/>
                <a:gd name="connsiteY107" fmla="*/ 1500 h 10000"/>
                <a:gd name="connsiteX108" fmla="*/ 868 w 10000"/>
                <a:gd name="connsiteY108" fmla="*/ 1564 h 10000"/>
                <a:gd name="connsiteX109" fmla="*/ 877 w 10000"/>
                <a:gd name="connsiteY109" fmla="*/ 1564 h 10000"/>
                <a:gd name="connsiteX110" fmla="*/ 877 w 10000"/>
                <a:gd name="connsiteY110" fmla="*/ 1585 h 10000"/>
                <a:gd name="connsiteX111" fmla="*/ 885 w 10000"/>
                <a:gd name="connsiteY111" fmla="*/ 1585 h 10000"/>
                <a:gd name="connsiteX112" fmla="*/ 885 w 10000"/>
                <a:gd name="connsiteY112" fmla="*/ 1628 h 10000"/>
                <a:gd name="connsiteX113" fmla="*/ 896 w 10000"/>
                <a:gd name="connsiteY113" fmla="*/ 1628 h 10000"/>
                <a:gd name="connsiteX114" fmla="*/ 896 w 10000"/>
                <a:gd name="connsiteY114" fmla="*/ 1649 h 10000"/>
                <a:gd name="connsiteX115" fmla="*/ 919 w 10000"/>
                <a:gd name="connsiteY115" fmla="*/ 1649 h 10000"/>
                <a:gd name="connsiteX116" fmla="*/ 919 w 10000"/>
                <a:gd name="connsiteY116" fmla="*/ 1702 h 10000"/>
                <a:gd name="connsiteX117" fmla="*/ 925 w 10000"/>
                <a:gd name="connsiteY117" fmla="*/ 1702 h 10000"/>
                <a:gd name="connsiteX118" fmla="*/ 925 w 10000"/>
                <a:gd name="connsiteY118" fmla="*/ 1734 h 10000"/>
                <a:gd name="connsiteX119" fmla="*/ 949 w 10000"/>
                <a:gd name="connsiteY119" fmla="*/ 1734 h 10000"/>
                <a:gd name="connsiteX120" fmla="*/ 949 w 10000"/>
                <a:gd name="connsiteY120" fmla="*/ 1755 h 10000"/>
                <a:gd name="connsiteX121" fmla="*/ 960 w 10000"/>
                <a:gd name="connsiteY121" fmla="*/ 1755 h 10000"/>
                <a:gd name="connsiteX122" fmla="*/ 960 w 10000"/>
                <a:gd name="connsiteY122" fmla="*/ 1786 h 10000"/>
                <a:gd name="connsiteX123" fmla="*/ 967 w 10000"/>
                <a:gd name="connsiteY123" fmla="*/ 1786 h 10000"/>
                <a:gd name="connsiteX124" fmla="*/ 967 w 10000"/>
                <a:gd name="connsiteY124" fmla="*/ 1809 h 10000"/>
                <a:gd name="connsiteX125" fmla="*/ 984 w 10000"/>
                <a:gd name="connsiteY125" fmla="*/ 1809 h 10000"/>
                <a:gd name="connsiteX126" fmla="*/ 984 w 10000"/>
                <a:gd name="connsiteY126" fmla="*/ 1841 h 10000"/>
                <a:gd name="connsiteX127" fmla="*/ 1007 w 10000"/>
                <a:gd name="connsiteY127" fmla="*/ 1841 h 10000"/>
                <a:gd name="connsiteX128" fmla="*/ 1007 w 10000"/>
                <a:gd name="connsiteY128" fmla="*/ 1873 h 10000"/>
                <a:gd name="connsiteX129" fmla="*/ 1013 w 10000"/>
                <a:gd name="connsiteY129" fmla="*/ 1873 h 10000"/>
                <a:gd name="connsiteX130" fmla="*/ 1013 w 10000"/>
                <a:gd name="connsiteY130" fmla="*/ 1894 h 10000"/>
                <a:gd name="connsiteX131" fmla="*/ 1023 w 10000"/>
                <a:gd name="connsiteY131" fmla="*/ 1894 h 10000"/>
                <a:gd name="connsiteX132" fmla="*/ 1023 w 10000"/>
                <a:gd name="connsiteY132" fmla="*/ 1925 h 10000"/>
                <a:gd name="connsiteX133" fmla="*/ 1030 w 10000"/>
                <a:gd name="connsiteY133" fmla="*/ 1925 h 10000"/>
                <a:gd name="connsiteX134" fmla="*/ 1030 w 10000"/>
                <a:gd name="connsiteY134" fmla="*/ 1936 h 10000"/>
                <a:gd name="connsiteX135" fmla="*/ 1046 w 10000"/>
                <a:gd name="connsiteY135" fmla="*/ 1936 h 10000"/>
                <a:gd name="connsiteX136" fmla="*/ 1046 w 10000"/>
                <a:gd name="connsiteY136" fmla="*/ 1957 h 10000"/>
                <a:gd name="connsiteX137" fmla="*/ 1053 w 10000"/>
                <a:gd name="connsiteY137" fmla="*/ 1957 h 10000"/>
                <a:gd name="connsiteX138" fmla="*/ 1053 w 10000"/>
                <a:gd name="connsiteY138" fmla="*/ 1978 h 10000"/>
                <a:gd name="connsiteX139" fmla="*/ 1087 w 10000"/>
                <a:gd name="connsiteY139" fmla="*/ 1978 h 10000"/>
                <a:gd name="connsiteX140" fmla="*/ 1087 w 10000"/>
                <a:gd name="connsiteY140" fmla="*/ 2011 h 10000"/>
                <a:gd name="connsiteX141" fmla="*/ 1093 w 10000"/>
                <a:gd name="connsiteY141" fmla="*/ 2011 h 10000"/>
                <a:gd name="connsiteX142" fmla="*/ 1093 w 10000"/>
                <a:gd name="connsiteY142" fmla="*/ 2043 h 10000"/>
                <a:gd name="connsiteX143" fmla="*/ 1103 w 10000"/>
                <a:gd name="connsiteY143" fmla="*/ 2043 h 10000"/>
                <a:gd name="connsiteX144" fmla="*/ 1103 w 10000"/>
                <a:gd name="connsiteY144" fmla="*/ 2064 h 10000"/>
                <a:gd name="connsiteX145" fmla="*/ 1116 w 10000"/>
                <a:gd name="connsiteY145" fmla="*/ 2064 h 10000"/>
                <a:gd name="connsiteX146" fmla="*/ 1116 w 10000"/>
                <a:gd name="connsiteY146" fmla="*/ 2117 h 10000"/>
                <a:gd name="connsiteX147" fmla="*/ 1126 w 10000"/>
                <a:gd name="connsiteY147" fmla="*/ 2117 h 10000"/>
                <a:gd name="connsiteX148" fmla="*/ 1126 w 10000"/>
                <a:gd name="connsiteY148" fmla="*/ 2149 h 10000"/>
                <a:gd name="connsiteX149" fmla="*/ 1149 w 10000"/>
                <a:gd name="connsiteY149" fmla="*/ 2149 h 10000"/>
                <a:gd name="connsiteX150" fmla="*/ 1149 w 10000"/>
                <a:gd name="connsiteY150" fmla="*/ 2159 h 10000"/>
                <a:gd name="connsiteX151" fmla="*/ 1155 w 10000"/>
                <a:gd name="connsiteY151" fmla="*/ 2159 h 10000"/>
                <a:gd name="connsiteX152" fmla="*/ 1155 w 10000"/>
                <a:gd name="connsiteY152" fmla="*/ 2181 h 10000"/>
                <a:gd name="connsiteX153" fmla="*/ 1165 w 10000"/>
                <a:gd name="connsiteY153" fmla="*/ 2181 h 10000"/>
                <a:gd name="connsiteX154" fmla="*/ 1165 w 10000"/>
                <a:gd name="connsiteY154" fmla="*/ 2213 h 10000"/>
                <a:gd name="connsiteX155" fmla="*/ 1174 w 10000"/>
                <a:gd name="connsiteY155" fmla="*/ 2213 h 10000"/>
                <a:gd name="connsiteX156" fmla="*/ 1174 w 10000"/>
                <a:gd name="connsiteY156" fmla="*/ 2234 h 10000"/>
                <a:gd name="connsiteX157" fmla="*/ 1184 w 10000"/>
                <a:gd name="connsiteY157" fmla="*/ 2234 h 10000"/>
                <a:gd name="connsiteX158" fmla="*/ 1184 w 10000"/>
                <a:gd name="connsiteY158" fmla="*/ 2244 h 10000"/>
                <a:gd name="connsiteX159" fmla="*/ 1190 w 10000"/>
                <a:gd name="connsiteY159" fmla="*/ 2244 h 10000"/>
                <a:gd name="connsiteX160" fmla="*/ 1190 w 10000"/>
                <a:gd name="connsiteY160" fmla="*/ 2265 h 10000"/>
                <a:gd name="connsiteX161" fmla="*/ 1213 w 10000"/>
                <a:gd name="connsiteY161" fmla="*/ 2265 h 10000"/>
                <a:gd name="connsiteX162" fmla="*/ 1213 w 10000"/>
                <a:gd name="connsiteY162" fmla="*/ 2288 h 10000"/>
                <a:gd name="connsiteX163" fmla="*/ 1220 w 10000"/>
                <a:gd name="connsiteY163" fmla="*/ 2288 h 10000"/>
                <a:gd name="connsiteX164" fmla="*/ 1220 w 10000"/>
                <a:gd name="connsiteY164" fmla="*/ 2319 h 10000"/>
                <a:gd name="connsiteX165" fmla="*/ 1229 w 10000"/>
                <a:gd name="connsiteY165" fmla="*/ 2319 h 10000"/>
                <a:gd name="connsiteX166" fmla="*/ 1229 w 10000"/>
                <a:gd name="connsiteY166" fmla="*/ 2340 h 10000"/>
                <a:gd name="connsiteX167" fmla="*/ 1236 w 10000"/>
                <a:gd name="connsiteY167" fmla="*/ 2340 h 10000"/>
                <a:gd name="connsiteX168" fmla="*/ 1236 w 10000"/>
                <a:gd name="connsiteY168" fmla="*/ 2351 h 10000"/>
                <a:gd name="connsiteX169" fmla="*/ 1246 w 10000"/>
                <a:gd name="connsiteY169" fmla="*/ 2351 h 10000"/>
                <a:gd name="connsiteX170" fmla="*/ 1246 w 10000"/>
                <a:gd name="connsiteY170" fmla="*/ 2373 h 10000"/>
                <a:gd name="connsiteX171" fmla="*/ 1252 w 10000"/>
                <a:gd name="connsiteY171" fmla="*/ 2373 h 10000"/>
                <a:gd name="connsiteX172" fmla="*/ 1252 w 10000"/>
                <a:gd name="connsiteY172" fmla="*/ 2383 h 10000"/>
                <a:gd name="connsiteX173" fmla="*/ 1270 w 10000"/>
                <a:gd name="connsiteY173" fmla="*/ 2383 h 10000"/>
                <a:gd name="connsiteX174" fmla="*/ 1270 w 10000"/>
                <a:gd name="connsiteY174" fmla="*/ 2404 h 10000"/>
                <a:gd name="connsiteX175" fmla="*/ 1286 w 10000"/>
                <a:gd name="connsiteY175" fmla="*/ 2404 h 10000"/>
                <a:gd name="connsiteX176" fmla="*/ 1286 w 10000"/>
                <a:gd name="connsiteY176" fmla="*/ 2436 h 10000"/>
                <a:gd name="connsiteX177" fmla="*/ 1293 w 10000"/>
                <a:gd name="connsiteY177" fmla="*/ 2436 h 10000"/>
                <a:gd name="connsiteX178" fmla="*/ 1293 w 10000"/>
                <a:gd name="connsiteY178" fmla="*/ 2457 h 10000"/>
                <a:gd name="connsiteX179" fmla="*/ 1299 w 10000"/>
                <a:gd name="connsiteY179" fmla="*/ 2457 h 10000"/>
                <a:gd name="connsiteX180" fmla="*/ 1299 w 10000"/>
                <a:gd name="connsiteY180" fmla="*/ 2468 h 10000"/>
                <a:gd name="connsiteX181" fmla="*/ 1309 w 10000"/>
                <a:gd name="connsiteY181" fmla="*/ 2468 h 10000"/>
                <a:gd name="connsiteX182" fmla="*/ 1309 w 10000"/>
                <a:gd name="connsiteY182" fmla="*/ 2542 h 10000"/>
                <a:gd name="connsiteX183" fmla="*/ 1316 w 10000"/>
                <a:gd name="connsiteY183" fmla="*/ 2542 h 10000"/>
                <a:gd name="connsiteX184" fmla="*/ 1316 w 10000"/>
                <a:gd name="connsiteY184" fmla="*/ 2554 h 10000"/>
                <a:gd name="connsiteX185" fmla="*/ 1322 w 10000"/>
                <a:gd name="connsiteY185" fmla="*/ 2554 h 10000"/>
                <a:gd name="connsiteX186" fmla="*/ 1322 w 10000"/>
                <a:gd name="connsiteY186" fmla="*/ 2596 h 10000"/>
                <a:gd name="connsiteX187" fmla="*/ 1338 w 10000"/>
                <a:gd name="connsiteY187" fmla="*/ 2596 h 10000"/>
                <a:gd name="connsiteX188" fmla="*/ 1338 w 10000"/>
                <a:gd name="connsiteY188" fmla="*/ 2607 h 10000"/>
                <a:gd name="connsiteX189" fmla="*/ 1362 w 10000"/>
                <a:gd name="connsiteY189" fmla="*/ 2607 h 10000"/>
                <a:gd name="connsiteX190" fmla="*/ 1362 w 10000"/>
                <a:gd name="connsiteY190" fmla="*/ 2628 h 10000"/>
                <a:gd name="connsiteX191" fmla="*/ 1372 w 10000"/>
                <a:gd name="connsiteY191" fmla="*/ 2628 h 10000"/>
                <a:gd name="connsiteX192" fmla="*/ 1372 w 10000"/>
                <a:gd name="connsiteY192" fmla="*/ 2649 h 10000"/>
                <a:gd name="connsiteX193" fmla="*/ 1379 w 10000"/>
                <a:gd name="connsiteY193" fmla="*/ 2649 h 10000"/>
                <a:gd name="connsiteX194" fmla="*/ 1379 w 10000"/>
                <a:gd name="connsiteY194" fmla="*/ 2659 h 10000"/>
                <a:gd name="connsiteX195" fmla="*/ 1403 w 10000"/>
                <a:gd name="connsiteY195" fmla="*/ 2659 h 10000"/>
                <a:gd name="connsiteX196" fmla="*/ 1403 w 10000"/>
                <a:gd name="connsiteY196" fmla="*/ 2680 h 10000"/>
                <a:gd name="connsiteX197" fmla="*/ 1413 w 10000"/>
                <a:gd name="connsiteY197" fmla="*/ 2680 h 10000"/>
                <a:gd name="connsiteX198" fmla="*/ 1413 w 10000"/>
                <a:gd name="connsiteY198" fmla="*/ 2691 h 10000"/>
                <a:gd name="connsiteX199" fmla="*/ 1419 w 10000"/>
                <a:gd name="connsiteY199" fmla="*/ 2691 h 10000"/>
                <a:gd name="connsiteX200" fmla="*/ 1419 w 10000"/>
                <a:gd name="connsiteY200" fmla="*/ 2712 h 10000"/>
                <a:gd name="connsiteX201" fmla="*/ 1429 w 10000"/>
                <a:gd name="connsiteY201" fmla="*/ 2712 h 10000"/>
                <a:gd name="connsiteX202" fmla="*/ 1429 w 10000"/>
                <a:gd name="connsiteY202" fmla="*/ 2745 h 10000"/>
                <a:gd name="connsiteX203" fmla="*/ 1435 w 10000"/>
                <a:gd name="connsiteY203" fmla="*/ 2745 h 10000"/>
                <a:gd name="connsiteX204" fmla="*/ 1435 w 10000"/>
                <a:gd name="connsiteY204" fmla="*/ 2777 h 10000"/>
                <a:gd name="connsiteX205" fmla="*/ 1453 w 10000"/>
                <a:gd name="connsiteY205" fmla="*/ 2777 h 10000"/>
                <a:gd name="connsiteX206" fmla="*/ 1453 w 10000"/>
                <a:gd name="connsiteY206" fmla="*/ 2819 h 10000"/>
                <a:gd name="connsiteX207" fmla="*/ 1466 w 10000"/>
                <a:gd name="connsiteY207" fmla="*/ 2819 h 10000"/>
                <a:gd name="connsiteX208" fmla="*/ 1466 w 10000"/>
                <a:gd name="connsiteY208" fmla="*/ 2883 h 10000"/>
                <a:gd name="connsiteX209" fmla="*/ 1477 w 10000"/>
                <a:gd name="connsiteY209" fmla="*/ 2883 h 10000"/>
                <a:gd name="connsiteX210" fmla="*/ 1477 w 10000"/>
                <a:gd name="connsiteY210" fmla="*/ 2914 h 10000"/>
                <a:gd name="connsiteX211" fmla="*/ 1483 w 10000"/>
                <a:gd name="connsiteY211" fmla="*/ 2914 h 10000"/>
                <a:gd name="connsiteX212" fmla="*/ 1483 w 10000"/>
                <a:gd name="connsiteY212" fmla="*/ 2936 h 10000"/>
                <a:gd name="connsiteX213" fmla="*/ 1493 w 10000"/>
                <a:gd name="connsiteY213" fmla="*/ 2936 h 10000"/>
                <a:gd name="connsiteX214" fmla="*/ 1493 w 10000"/>
                <a:gd name="connsiteY214" fmla="*/ 2957 h 10000"/>
                <a:gd name="connsiteX215" fmla="*/ 1500 w 10000"/>
                <a:gd name="connsiteY215" fmla="*/ 2957 h 10000"/>
                <a:gd name="connsiteX216" fmla="*/ 1500 w 10000"/>
                <a:gd name="connsiteY216" fmla="*/ 3001 h 10000"/>
                <a:gd name="connsiteX217" fmla="*/ 1506 w 10000"/>
                <a:gd name="connsiteY217" fmla="*/ 3001 h 10000"/>
                <a:gd name="connsiteX218" fmla="*/ 1506 w 10000"/>
                <a:gd name="connsiteY218" fmla="*/ 3022 h 10000"/>
                <a:gd name="connsiteX219" fmla="*/ 1516 w 10000"/>
                <a:gd name="connsiteY219" fmla="*/ 3022 h 10000"/>
                <a:gd name="connsiteX220" fmla="*/ 1516 w 10000"/>
                <a:gd name="connsiteY220" fmla="*/ 3043 h 10000"/>
                <a:gd name="connsiteX221" fmla="*/ 1541 w 10000"/>
                <a:gd name="connsiteY221" fmla="*/ 3043 h 10000"/>
                <a:gd name="connsiteX222" fmla="*/ 1541 w 10000"/>
                <a:gd name="connsiteY222" fmla="*/ 3053 h 10000"/>
                <a:gd name="connsiteX223" fmla="*/ 1548 w 10000"/>
                <a:gd name="connsiteY223" fmla="*/ 3053 h 10000"/>
                <a:gd name="connsiteX224" fmla="*/ 1548 w 10000"/>
                <a:gd name="connsiteY224" fmla="*/ 3074 h 10000"/>
                <a:gd name="connsiteX225" fmla="*/ 1557 w 10000"/>
                <a:gd name="connsiteY225" fmla="*/ 3074 h 10000"/>
                <a:gd name="connsiteX226" fmla="*/ 1557 w 10000"/>
                <a:gd name="connsiteY226" fmla="*/ 3128 h 10000"/>
                <a:gd name="connsiteX227" fmla="*/ 1564 w 10000"/>
                <a:gd name="connsiteY227" fmla="*/ 3128 h 10000"/>
                <a:gd name="connsiteX228" fmla="*/ 1564 w 10000"/>
                <a:gd name="connsiteY228" fmla="*/ 3160 h 10000"/>
                <a:gd name="connsiteX229" fmla="*/ 1570 w 10000"/>
                <a:gd name="connsiteY229" fmla="*/ 3160 h 10000"/>
                <a:gd name="connsiteX230" fmla="*/ 1570 w 10000"/>
                <a:gd name="connsiteY230" fmla="*/ 3212 h 10000"/>
                <a:gd name="connsiteX231" fmla="*/ 1588 w 10000"/>
                <a:gd name="connsiteY231" fmla="*/ 3212 h 10000"/>
                <a:gd name="connsiteX232" fmla="*/ 1588 w 10000"/>
                <a:gd name="connsiteY232" fmla="*/ 3266 h 10000"/>
                <a:gd name="connsiteX233" fmla="*/ 1605 w 10000"/>
                <a:gd name="connsiteY233" fmla="*/ 3266 h 10000"/>
                <a:gd name="connsiteX234" fmla="*/ 1605 w 10000"/>
                <a:gd name="connsiteY234" fmla="*/ 3277 h 10000"/>
                <a:gd name="connsiteX235" fmla="*/ 1612 w 10000"/>
                <a:gd name="connsiteY235" fmla="*/ 3277 h 10000"/>
                <a:gd name="connsiteX236" fmla="*/ 1612 w 10000"/>
                <a:gd name="connsiteY236" fmla="*/ 3309 h 10000"/>
                <a:gd name="connsiteX237" fmla="*/ 1622 w 10000"/>
                <a:gd name="connsiteY237" fmla="*/ 3309 h 10000"/>
                <a:gd name="connsiteX238" fmla="*/ 1622 w 10000"/>
                <a:gd name="connsiteY238" fmla="*/ 3351 h 10000"/>
                <a:gd name="connsiteX239" fmla="*/ 1628 w 10000"/>
                <a:gd name="connsiteY239" fmla="*/ 3351 h 10000"/>
                <a:gd name="connsiteX240" fmla="*/ 1628 w 10000"/>
                <a:gd name="connsiteY240" fmla="*/ 3362 h 10000"/>
                <a:gd name="connsiteX241" fmla="*/ 1639 w 10000"/>
                <a:gd name="connsiteY241" fmla="*/ 3362 h 10000"/>
                <a:gd name="connsiteX242" fmla="*/ 1639 w 10000"/>
                <a:gd name="connsiteY242" fmla="*/ 3383 h 10000"/>
                <a:gd name="connsiteX243" fmla="*/ 1646 w 10000"/>
                <a:gd name="connsiteY243" fmla="*/ 3383 h 10000"/>
                <a:gd name="connsiteX244" fmla="*/ 1646 w 10000"/>
                <a:gd name="connsiteY244" fmla="*/ 3393 h 10000"/>
                <a:gd name="connsiteX245" fmla="*/ 1668 w 10000"/>
                <a:gd name="connsiteY245" fmla="*/ 3393 h 10000"/>
                <a:gd name="connsiteX246" fmla="*/ 1668 w 10000"/>
                <a:gd name="connsiteY246" fmla="*/ 3415 h 10000"/>
                <a:gd name="connsiteX247" fmla="*/ 1675 w 10000"/>
                <a:gd name="connsiteY247" fmla="*/ 3415 h 10000"/>
                <a:gd name="connsiteX248" fmla="*/ 1675 w 10000"/>
                <a:gd name="connsiteY248" fmla="*/ 3436 h 10000"/>
                <a:gd name="connsiteX249" fmla="*/ 1691 w 10000"/>
                <a:gd name="connsiteY249" fmla="*/ 3436 h 10000"/>
                <a:gd name="connsiteX250" fmla="*/ 1691 w 10000"/>
                <a:gd name="connsiteY250" fmla="*/ 3467 h 10000"/>
                <a:gd name="connsiteX251" fmla="*/ 1701 w 10000"/>
                <a:gd name="connsiteY251" fmla="*/ 3467 h 10000"/>
                <a:gd name="connsiteX252" fmla="*/ 1701 w 10000"/>
                <a:gd name="connsiteY252" fmla="*/ 3479 h 10000"/>
                <a:gd name="connsiteX253" fmla="*/ 1708 w 10000"/>
                <a:gd name="connsiteY253" fmla="*/ 3479 h 10000"/>
                <a:gd name="connsiteX254" fmla="*/ 1708 w 10000"/>
                <a:gd name="connsiteY254" fmla="*/ 3522 h 10000"/>
                <a:gd name="connsiteX255" fmla="*/ 1714 w 10000"/>
                <a:gd name="connsiteY255" fmla="*/ 3522 h 10000"/>
                <a:gd name="connsiteX256" fmla="*/ 1714 w 10000"/>
                <a:gd name="connsiteY256" fmla="*/ 3553 h 10000"/>
                <a:gd name="connsiteX257" fmla="*/ 1732 w 10000"/>
                <a:gd name="connsiteY257" fmla="*/ 3553 h 10000"/>
                <a:gd name="connsiteX258" fmla="*/ 1732 w 10000"/>
                <a:gd name="connsiteY258" fmla="*/ 3575 h 10000"/>
                <a:gd name="connsiteX259" fmla="*/ 1742 w 10000"/>
                <a:gd name="connsiteY259" fmla="*/ 3575 h 10000"/>
                <a:gd name="connsiteX260" fmla="*/ 1742 w 10000"/>
                <a:gd name="connsiteY260" fmla="*/ 3585 h 10000"/>
                <a:gd name="connsiteX261" fmla="*/ 1748 w 10000"/>
                <a:gd name="connsiteY261" fmla="*/ 3585 h 10000"/>
                <a:gd name="connsiteX262" fmla="*/ 1748 w 10000"/>
                <a:gd name="connsiteY262" fmla="*/ 3606 h 10000"/>
                <a:gd name="connsiteX263" fmla="*/ 1755 w 10000"/>
                <a:gd name="connsiteY263" fmla="*/ 3606 h 10000"/>
                <a:gd name="connsiteX264" fmla="*/ 1755 w 10000"/>
                <a:gd name="connsiteY264" fmla="*/ 3638 h 10000"/>
                <a:gd name="connsiteX265" fmla="*/ 1764 w 10000"/>
                <a:gd name="connsiteY265" fmla="*/ 3638 h 10000"/>
                <a:gd name="connsiteX266" fmla="*/ 1764 w 10000"/>
                <a:gd name="connsiteY266" fmla="*/ 3659 h 10000"/>
                <a:gd name="connsiteX267" fmla="*/ 1781 w 10000"/>
                <a:gd name="connsiteY267" fmla="*/ 3659 h 10000"/>
                <a:gd name="connsiteX268" fmla="*/ 1781 w 10000"/>
                <a:gd name="connsiteY268" fmla="*/ 3669 h 10000"/>
                <a:gd name="connsiteX269" fmla="*/ 1787 w 10000"/>
                <a:gd name="connsiteY269" fmla="*/ 3669 h 10000"/>
                <a:gd name="connsiteX270" fmla="*/ 1787 w 10000"/>
                <a:gd name="connsiteY270" fmla="*/ 3702 h 10000"/>
                <a:gd name="connsiteX271" fmla="*/ 1810 w 10000"/>
                <a:gd name="connsiteY271" fmla="*/ 3702 h 10000"/>
                <a:gd name="connsiteX272" fmla="*/ 1810 w 10000"/>
                <a:gd name="connsiteY272" fmla="*/ 3756 h 10000"/>
                <a:gd name="connsiteX273" fmla="*/ 1818 w 10000"/>
                <a:gd name="connsiteY273" fmla="*/ 3756 h 10000"/>
                <a:gd name="connsiteX274" fmla="*/ 1818 w 10000"/>
                <a:gd name="connsiteY274" fmla="*/ 3808 h 10000"/>
                <a:gd name="connsiteX275" fmla="*/ 1835 w 10000"/>
                <a:gd name="connsiteY275" fmla="*/ 3808 h 10000"/>
                <a:gd name="connsiteX276" fmla="*/ 1835 w 10000"/>
                <a:gd name="connsiteY276" fmla="*/ 3861 h 10000"/>
                <a:gd name="connsiteX277" fmla="*/ 1852 w 10000"/>
                <a:gd name="connsiteY277" fmla="*/ 3861 h 10000"/>
                <a:gd name="connsiteX278" fmla="*/ 1852 w 10000"/>
                <a:gd name="connsiteY278" fmla="*/ 3915 h 10000"/>
                <a:gd name="connsiteX279" fmla="*/ 1868 w 10000"/>
                <a:gd name="connsiteY279" fmla="*/ 3915 h 10000"/>
                <a:gd name="connsiteX280" fmla="*/ 1868 w 10000"/>
                <a:gd name="connsiteY280" fmla="*/ 3979 h 10000"/>
                <a:gd name="connsiteX281" fmla="*/ 1875 w 10000"/>
                <a:gd name="connsiteY281" fmla="*/ 3979 h 10000"/>
                <a:gd name="connsiteX282" fmla="*/ 1875 w 10000"/>
                <a:gd name="connsiteY282" fmla="*/ 4011 h 10000"/>
                <a:gd name="connsiteX283" fmla="*/ 1884 w 10000"/>
                <a:gd name="connsiteY283" fmla="*/ 4011 h 10000"/>
                <a:gd name="connsiteX284" fmla="*/ 1884 w 10000"/>
                <a:gd name="connsiteY284" fmla="*/ 4053 h 10000"/>
                <a:gd name="connsiteX285" fmla="*/ 1915 w 10000"/>
                <a:gd name="connsiteY285" fmla="*/ 4053 h 10000"/>
                <a:gd name="connsiteX286" fmla="*/ 1915 w 10000"/>
                <a:gd name="connsiteY286" fmla="*/ 4117 h 10000"/>
                <a:gd name="connsiteX287" fmla="*/ 1931 w 10000"/>
                <a:gd name="connsiteY287" fmla="*/ 4117 h 10000"/>
                <a:gd name="connsiteX288" fmla="*/ 1931 w 10000"/>
                <a:gd name="connsiteY288" fmla="*/ 4138 h 10000"/>
                <a:gd name="connsiteX289" fmla="*/ 1948 w 10000"/>
                <a:gd name="connsiteY289" fmla="*/ 4138 h 10000"/>
                <a:gd name="connsiteX290" fmla="*/ 1948 w 10000"/>
                <a:gd name="connsiteY290" fmla="*/ 4149 h 10000"/>
                <a:gd name="connsiteX291" fmla="*/ 1961 w 10000"/>
                <a:gd name="connsiteY291" fmla="*/ 4149 h 10000"/>
                <a:gd name="connsiteX292" fmla="*/ 1961 w 10000"/>
                <a:gd name="connsiteY292" fmla="*/ 4192 h 10000"/>
                <a:gd name="connsiteX293" fmla="*/ 1971 w 10000"/>
                <a:gd name="connsiteY293" fmla="*/ 4192 h 10000"/>
                <a:gd name="connsiteX294" fmla="*/ 1971 w 10000"/>
                <a:gd name="connsiteY294" fmla="*/ 4223 h 10000"/>
                <a:gd name="connsiteX295" fmla="*/ 1977 w 10000"/>
                <a:gd name="connsiteY295" fmla="*/ 4223 h 10000"/>
                <a:gd name="connsiteX296" fmla="*/ 1977 w 10000"/>
                <a:gd name="connsiteY296" fmla="*/ 4234 h 10000"/>
                <a:gd name="connsiteX297" fmla="*/ 1987 w 10000"/>
                <a:gd name="connsiteY297" fmla="*/ 4234 h 10000"/>
                <a:gd name="connsiteX298" fmla="*/ 1987 w 10000"/>
                <a:gd name="connsiteY298" fmla="*/ 4256 h 10000"/>
                <a:gd name="connsiteX299" fmla="*/ 2000 w 10000"/>
                <a:gd name="connsiteY299" fmla="*/ 4256 h 10000"/>
                <a:gd name="connsiteX300" fmla="*/ 2000 w 10000"/>
                <a:gd name="connsiteY300" fmla="*/ 4277 h 10000"/>
                <a:gd name="connsiteX301" fmla="*/ 2011 w 10000"/>
                <a:gd name="connsiteY301" fmla="*/ 4277 h 10000"/>
                <a:gd name="connsiteX302" fmla="*/ 2011 w 10000"/>
                <a:gd name="connsiteY302" fmla="*/ 4288 h 10000"/>
                <a:gd name="connsiteX303" fmla="*/ 2017 w 10000"/>
                <a:gd name="connsiteY303" fmla="*/ 4288 h 10000"/>
                <a:gd name="connsiteX304" fmla="*/ 2017 w 10000"/>
                <a:gd name="connsiteY304" fmla="*/ 4319 h 10000"/>
                <a:gd name="connsiteX305" fmla="*/ 2025 w 10000"/>
                <a:gd name="connsiteY305" fmla="*/ 4319 h 10000"/>
                <a:gd name="connsiteX306" fmla="*/ 2025 w 10000"/>
                <a:gd name="connsiteY306" fmla="*/ 4361 h 10000"/>
                <a:gd name="connsiteX307" fmla="*/ 2051 w 10000"/>
                <a:gd name="connsiteY307" fmla="*/ 4361 h 10000"/>
                <a:gd name="connsiteX308" fmla="*/ 2051 w 10000"/>
                <a:gd name="connsiteY308" fmla="*/ 4372 h 10000"/>
                <a:gd name="connsiteX309" fmla="*/ 2065 w 10000"/>
                <a:gd name="connsiteY309" fmla="*/ 4372 h 10000"/>
                <a:gd name="connsiteX310" fmla="*/ 2065 w 10000"/>
                <a:gd name="connsiteY310" fmla="*/ 4458 h 10000"/>
                <a:gd name="connsiteX311" fmla="*/ 2075 w 10000"/>
                <a:gd name="connsiteY311" fmla="*/ 4458 h 10000"/>
                <a:gd name="connsiteX312" fmla="*/ 2075 w 10000"/>
                <a:gd name="connsiteY312" fmla="*/ 4479 h 10000"/>
                <a:gd name="connsiteX313" fmla="*/ 2098 w 10000"/>
                <a:gd name="connsiteY313" fmla="*/ 4479 h 10000"/>
                <a:gd name="connsiteX314" fmla="*/ 2098 w 10000"/>
                <a:gd name="connsiteY314" fmla="*/ 4511 h 10000"/>
                <a:gd name="connsiteX315" fmla="*/ 2106 w 10000"/>
                <a:gd name="connsiteY315" fmla="*/ 4511 h 10000"/>
                <a:gd name="connsiteX316" fmla="*/ 2106 w 10000"/>
                <a:gd name="connsiteY316" fmla="*/ 4532 h 10000"/>
                <a:gd name="connsiteX317" fmla="*/ 2115 w 10000"/>
                <a:gd name="connsiteY317" fmla="*/ 4532 h 10000"/>
                <a:gd name="connsiteX318" fmla="*/ 2115 w 10000"/>
                <a:gd name="connsiteY318" fmla="*/ 4542 h 10000"/>
                <a:gd name="connsiteX319" fmla="*/ 2132 w 10000"/>
                <a:gd name="connsiteY319" fmla="*/ 4542 h 10000"/>
                <a:gd name="connsiteX320" fmla="*/ 2132 w 10000"/>
                <a:gd name="connsiteY320" fmla="*/ 4616 h 10000"/>
                <a:gd name="connsiteX321" fmla="*/ 2155 w 10000"/>
                <a:gd name="connsiteY321" fmla="*/ 4616 h 10000"/>
                <a:gd name="connsiteX322" fmla="*/ 2155 w 10000"/>
                <a:gd name="connsiteY322" fmla="*/ 4628 h 10000"/>
                <a:gd name="connsiteX323" fmla="*/ 2184 w 10000"/>
                <a:gd name="connsiteY323" fmla="*/ 4628 h 10000"/>
                <a:gd name="connsiteX324" fmla="*/ 2184 w 10000"/>
                <a:gd name="connsiteY324" fmla="*/ 4681 h 10000"/>
                <a:gd name="connsiteX325" fmla="*/ 2203 w 10000"/>
                <a:gd name="connsiteY325" fmla="*/ 4681 h 10000"/>
                <a:gd name="connsiteX326" fmla="*/ 2203 w 10000"/>
                <a:gd name="connsiteY326" fmla="*/ 4713 h 10000"/>
                <a:gd name="connsiteX327" fmla="*/ 2209 w 10000"/>
                <a:gd name="connsiteY327" fmla="*/ 4713 h 10000"/>
                <a:gd name="connsiteX328" fmla="*/ 2209 w 10000"/>
                <a:gd name="connsiteY328" fmla="*/ 4734 h 10000"/>
                <a:gd name="connsiteX329" fmla="*/ 2219 w 10000"/>
                <a:gd name="connsiteY329" fmla="*/ 4734 h 10000"/>
                <a:gd name="connsiteX330" fmla="*/ 2219 w 10000"/>
                <a:gd name="connsiteY330" fmla="*/ 4755 h 10000"/>
                <a:gd name="connsiteX331" fmla="*/ 2225 w 10000"/>
                <a:gd name="connsiteY331" fmla="*/ 4755 h 10000"/>
                <a:gd name="connsiteX332" fmla="*/ 2225 w 10000"/>
                <a:gd name="connsiteY332" fmla="*/ 4766 h 10000"/>
                <a:gd name="connsiteX333" fmla="*/ 2235 w 10000"/>
                <a:gd name="connsiteY333" fmla="*/ 4766 h 10000"/>
                <a:gd name="connsiteX334" fmla="*/ 2235 w 10000"/>
                <a:gd name="connsiteY334" fmla="*/ 4808 h 10000"/>
                <a:gd name="connsiteX335" fmla="*/ 2243 w 10000"/>
                <a:gd name="connsiteY335" fmla="*/ 4808 h 10000"/>
                <a:gd name="connsiteX336" fmla="*/ 2243 w 10000"/>
                <a:gd name="connsiteY336" fmla="*/ 4841 h 10000"/>
                <a:gd name="connsiteX337" fmla="*/ 2249 w 10000"/>
                <a:gd name="connsiteY337" fmla="*/ 4841 h 10000"/>
                <a:gd name="connsiteX338" fmla="*/ 2249 w 10000"/>
                <a:gd name="connsiteY338" fmla="*/ 4851 h 10000"/>
                <a:gd name="connsiteX339" fmla="*/ 2266 w 10000"/>
                <a:gd name="connsiteY339" fmla="*/ 4851 h 10000"/>
                <a:gd name="connsiteX340" fmla="*/ 2266 w 10000"/>
                <a:gd name="connsiteY340" fmla="*/ 4904 h 10000"/>
                <a:gd name="connsiteX341" fmla="*/ 2272 w 10000"/>
                <a:gd name="connsiteY341" fmla="*/ 4904 h 10000"/>
                <a:gd name="connsiteX342" fmla="*/ 2272 w 10000"/>
                <a:gd name="connsiteY342" fmla="*/ 4936 h 10000"/>
                <a:gd name="connsiteX343" fmla="*/ 2282 w 10000"/>
                <a:gd name="connsiteY343" fmla="*/ 4936 h 10000"/>
                <a:gd name="connsiteX344" fmla="*/ 2282 w 10000"/>
                <a:gd name="connsiteY344" fmla="*/ 4957 h 10000"/>
                <a:gd name="connsiteX345" fmla="*/ 2290 w 10000"/>
                <a:gd name="connsiteY345" fmla="*/ 4957 h 10000"/>
                <a:gd name="connsiteX346" fmla="*/ 2290 w 10000"/>
                <a:gd name="connsiteY346" fmla="*/ 4989 h 10000"/>
                <a:gd name="connsiteX347" fmla="*/ 2300 w 10000"/>
                <a:gd name="connsiteY347" fmla="*/ 4989 h 10000"/>
                <a:gd name="connsiteX348" fmla="*/ 2300 w 10000"/>
                <a:gd name="connsiteY348" fmla="*/ 5032 h 10000"/>
                <a:gd name="connsiteX349" fmla="*/ 2306 w 10000"/>
                <a:gd name="connsiteY349" fmla="*/ 5032 h 10000"/>
                <a:gd name="connsiteX350" fmla="*/ 2306 w 10000"/>
                <a:gd name="connsiteY350" fmla="*/ 5043 h 10000"/>
                <a:gd name="connsiteX351" fmla="*/ 2329 w 10000"/>
                <a:gd name="connsiteY351" fmla="*/ 5043 h 10000"/>
                <a:gd name="connsiteX352" fmla="*/ 2329 w 10000"/>
                <a:gd name="connsiteY352" fmla="*/ 5074 h 10000"/>
                <a:gd name="connsiteX353" fmla="*/ 2345 w 10000"/>
                <a:gd name="connsiteY353" fmla="*/ 5074 h 10000"/>
                <a:gd name="connsiteX354" fmla="*/ 2345 w 10000"/>
                <a:gd name="connsiteY354" fmla="*/ 5116 h 10000"/>
                <a:gd name="connsiteX355" fmla="*/ 2352 w 10000"/>
                <a:gd name="connsiteY355" fmla="*/ 5116 h 10000"/>
                <a:gd name="connsiteX356" fmla="*/ 2352 w 10000"/>
                <a:gd name="connsiteY356" fmla="*/ 5127 h 10000"/>
                <a:gd name="connsiteX357" fmla="*/ 2362 w 10000"/>
                <a:gd name="connsiteY357" fmla="*/ 5127 h 10000"/>
                <a:gd name="connsiteX358" fmla="*/ 2362 w 10000"/>
                <a:gd name="connsiteY358" fmla="*/ 5149 h 10000"/>
                <a:gd name="connsiteX359" fmla="*/ 2375 w 10000"/>
                <a:gd name="connsiteY359" fmla="*/ 5149 h 10000"/>
                <a:gd name="connsiteX360" fmla="*/ 2375 w 10000"/>
                <a:gd name="connsiteY360" fmla="*/ 5160 h 10000"/>
                <a:gd name="connsiteX361" fmla="*/ 2402 w 10000"/>
                <a:gd name="connsiteY361" fmla="*/ 5160 h 10000"/>
                <a:gd name="connsiteX362" fmla="*/ 2402 w 10000"/>
                <a:gd name="connsiteY362" fmla="*/ 5203 h 10000"/>
                <a:gd name="connsiteX363" fmla="*/ 2409 w 10000"/>
                <a:gd name="connsiteY363" fmla="*/ 5203 h 10000"/>
                <a:gd name="connsiteX364" fmla="*/ 2409 w 10000"/>
                <a:gd name="connsiteY364" fmla="*/ 5213 h 10000"/>
                <a:gd name="connsiteX365" fmla="*/ 2415 w 10000"/>
                <a:gd name="connsiteY365" fmla="*/ 5213 h 10000"/>
                <a:gd name="connsiteX366" fmla="*/ 2415 w 10000"/>
                <a:gd name="connsiteY366" fmla="*/ 5234 h 10000"/>
                <a:gd name="connsiteX367" fmla="*/ 2448 w 10000"/>
                <a:gd name="connsiteY367" fmla="*/ 5234 h 10000"/>
                <a:gd name="connsiteX368" fmla="*/ 2448 w 10000"/>
                <a:gd name="connsiteY368" fmla="*/ 5245 h 10000"/>
                <a:gd name="connsiteX369" fmla="*/ 2465 w 10000"/>
                <a:gd name="connsiteY369" fmla="*/ 5245 h 10000"/>
                <a:gd name="connsiteX370" fmla="*/ 2465 w 10000"/>
                <a:gd name="connsiteY370" fmla="*/ 5266 h 10000"/>
                <a:gd name="connsiteX371" fmla="*/ 2472 w 10000"/>
                <a:gd name="connsiteY371" fmla="*/ 5266 h 10000"/>
                <a:gd name="connsiteX372" fmla="*/ 2472 w 10000"/>
                <a:gd name="connsiteY372" fmla="*/ 5287 h 10000"/>
                <a:gd name="connsiteX373" fmla="*/ 2506 w 10000"/>
                <a:gd name="connsiteY373" fmla="*/ 5287 h 10000"/>
                <a:gd name="connsiteX374" fmla="*/ 2506 w 10000"/>
                <a:gd name="connsiteY374" fmla="*/ 5298 h 10000"/>
                <a:gd name="connsiteX375" fmla="*/ 2545 w 10000"/>
                <a:gd name="connsiteY375" fmla="*/ 5298 h 10000"/>
                <a:gd name="connsiteX376" fmla="*/ 2545 w 10000"/>
                <a:gd name="connsiteY376" fmla="*/ 5319 h 10000"/>
                <a:gd name="connsiteX377" fmla="*/ 2593 w 10000"/>
                <a:gd name="connsiteY377" fmla="*/ 5319 h 10000"/>
                <a:gd name="connsiteX378" fmla="*/ 2593 w 10000"/>
                <a:gd name="connsiteY378" fmla="*/ 5350 h 10000"/>
                <a:gd name="connsiteX379" fmla="*/ 2609 w 10000"/>
                <a:gd name="connsiteY379" fmla="*/ 5350 h 10000"/>
                <a:gd name="connsiteX380" fmla="*/ 2609 w 10000"/>
                <a:gd name="connsiteY380" fmla="*/ 5405 h 10000"/>
                <a:gd name="connsiteX381" fmla="*/ 2632 w 10000"/>
                <a:gd name="connsiteY381" fmla="*/ 5405 h 10000"/>
                <a:gd name="connsiteX382" fmla="*/ 2632 w 10000"/>
                <a:gd name="connsiteY382" fmla="*/ 5437 h 10000"/>
                <a:gd name="connsiteX383" fmla="*/ 2649 w 10000"/>
                <a:gd name="connsiteY383" fmla="*/ 5437 h 10000"/>
                <a:gd name="connsiteX384" fmla="*/ 2649 w 10000"/>
                <a:gd name="connsiteY384" fmla="*/ 5458 h 10000"/>
                <a:gd name="connsiteX385" fmla="*/ 2664 w 10000"/>
                <a:gd name="connsiteY385" fmla="*/ 5458 h 10000"/>
                <a:gd name="connsiteX386" fmla="*/ 2664 w 10000"/>
                <a:gd name="connsiteY386" fmla="*/ 5468 h 10000"/>
                <a:gd name="connsiteX387" fmla="*/ 2691 w 10000"/>
                <a:gd name="connsiteY387" fmla="*/ 5468 h 10000"/>
                <a:gd name="connsiteX388" fmla="*/ 2691 w 10000"/>
                <a:gd name="connsiteY388" fmla="*/ 5521 h 10000"/>
                <a:gd name="connsiteX389" fmla="*/ 2697 w 10000"/>
                <a:gd name="connsiteY389" fmla="*/ 5521 h 10000"/>
                <a:gd name="connsiteX390" fmla="*/ 2697 w 10000"/>
                <a:gd name="connsiteY390" fmla="*/ 5553 h 10000"/>
                <a:gd name="connsiteX391" fmla="*/ 2704 w 10000"/>
                <a:gd name="connsiteY391" fmla="*/ 5553 h 10000"/>
                <a:gd name="connsiteX392" fmla="*/ 2704 w 10000"/>
                <a:gd name="connsiteY392" fmla="*/ 5575 h 10000"/>
                <a:gd name="connsiteX393" fmla="*/ 2714 w 10000"/>
                <a:gd name="connsiteY393" fmla="*/ 5575 h 10000"/>
                <a:gd name="connsiteX394" fmla="*/ 2714 w 10000"/>
                <a:gd name="connsiteY394" fmla="*/ 5660 h 10000"/>
                <a:gd name="connsiteX395" fmla="*/ 2743 w 10000"/>
                <a:gd name="connsiteY395" fmla="*/ 5660 h 10000"/>
                <a:gd name="connsiteX396" fmla="*/ 2743 w 10000"/>
                <a:gd name="connsiteY396" fmla="*/ 5681 h 10000"/>
                <a:gd name="connsiteX397" fmla="*/ 2767 w 10000"/>
                <a:gd name="connsiteY397" fmla="*/ 5681 h 10000"/>
                <a:gd name="connsiteX398" fmla="*/ 2767 w 10000"/>
                <a:gd name="connsiteY398" fmla="*/ 5713 h 10000"/>
                <a:gd name="connsiteX399" fmla="*/ 2777 w 10000"/>
                <a:gd name="connsiteY399" fmla="*/ 5713 h 10000"/>
                <a:gd name="connsiteX400" fmla="*/ 2777 w 10000"/>
                <a:gd name="connsiteY400" fmla="*/ 5734 h 10000"/>
                <a:gd name="connsiteX401" fmla="*/ 2816 w 10000"/>
                <a:gd name="connsiteY401" fmla="*/ 5734 h 10000"/>
                <a:gd name="connsiteX402" fmla="*/ 2816 w 10000"/>
                <a:gd name="connsiteY402" fmla="*/ 5766 h 10000"/>
                <a:gd name="connsiteX403" fmla="*/ 2834 w 10000"/>
                <a:gd name="connsiteY403" fmla="*/ 5766 h 10000"/>
                <a:gd name="connsiteX404" fmla="*/ 2834 w 10000"/>
                <a:gd name="connsiteY404" fmla="*/ 5777 h 10000"/>
                <a:gd name="connsiteX405" fmla="*/ 2840 w 10000"/>
                <a:gd name="connsiteY405" fmla="*/ 5777 h 10000"/>
                <a:gd name="connsiteX406" fmla="*/ 2840 w 10000"/>
                <a:gd name="connsiteY406" fmla="*/ 5829 h 10000"/>
                <a:gd name="connsiteX407" fmla="*/ 2848 w 10000"/>
                <a:gd name="connsiteY407" fmla="*/ 5829 h 10000"/>
                <a:gd name="connsiteX408" fmla="*/ 2848 w 10000"/>
                <a:gd name="connsiteY408" fmla="*/ 5861 h 10000"/>
                <a:gd name="connsiteX409" fmla="*/ 2871 w 10000"/>
                <a:gd name="connsiteY409" fmla="*/ 5861 h 10000"/>
                <a:gd name="connsiteX410" fmla="*/ 2871 w 10000"/>
                <a:gd name="connsiteY410" fmla="*/ 5883 h 10000"/>
                <a:gd name="connsiteX411" fmla="*/ 2881 w 10000"/>
                <a:gd name="connsiteY411" fmla="*/ 5883 h 10000"/>
                <a:gd name="connsiteX412" fmla="*/ 2881 w 10000"/>
                <a:gd name="connsiteY412" fmla="*/ 5904 h 10000"/>
                <a:gd name="connsiteX413" fmla="*/ 2898 w 10000"/>
                <a:gd name="connsiteY413" fmla="*/ 5904 h 10000"/>
                <a:gd name="connsiteX414" fmla="*/ 2898 w 10000"/>
                <a:gd name="connsiteY414" fmla="*/ 5915 h 10000"/>
                <a:gd name="connsiteX415" fmla="*/ 2911 w 10000"/>
                <a:gd name="connsiteY415" fmla="*/ 5915 h 10000"/>
                <a:gd name="connsiteX416" fmla="*/ 2911 w 10000"/>
                <a:gd name="connsiteY416" fmla="*/ 5936 h 10000"/>
                <a:gd name="connsiteX417" fmla="*/ 2937 w 10000"/>
                <a:gd name="connsiteY417" fmla="*/ 5936 h 10000"/>
                <a:gd name="connsiteX418" fmla="*/ 2937 w 10000"/>
                <a:gd name="connsiteY418" fmla="*/ 5958 h 10000"/>
                <a:gd name="connsiteX419" fmla="*/ 2951 w 10000"/>
                <a:gd name="connsiteY419" fmla="*/ 5958 h 10000"/>
                <a:gd name="connsiteX420" fmla="*/ 2951 w 10000"/>
                <a:gd name="connsiteY420" fmla="*/ 5968 h 10000"/>
                <a:gd name="connsiteX421" fmla="*/ 2974 w 10000"/>
                <a:gd name="connsiteY421" fmla="*/ 5968 h 10000"/>
                <a:gd name="connsiteX422" fmla="*/ 2974 w 10000"/>
                <a:gd name="connsiteY422" fmla="*/ 5990 h 10000"/>
                <a:gd name="connsiteX423" fmla="*/ 3023 w 10000"/>
                <a:gd name="connsiteY423" fmla="*/ 5990 h 10000"/>
                <a:gd name="connsiteX424" fmla="*/ 3023 w 10000"/>
                <a:gd name="connsiteY424" fmla="*/ 6000 h 10000"/>
                <a:gd name="connsiteX425" fmla="*/ 3077 w 10000"/>
                <a:gd name="connsiteY425" fmla="*/ 6000 h 10000"/>
                <a:gd name="connsiteX426" fmla="*/ 3077 w 10000"/>
                <a:gd name="connsiteY426" fmla="*/ 6021 h 10000"/>
                <a:gd name="connsiteX427" fmla="*/ 3104 w 10000"/>
                <a:gd name="connsiteY427" fmla="*/ 6021 h 10000"/>
                <a:gd name="connsiteX428" fmla="*/ 3104 w 10000"/>
                <a:gd name="connsiteY428" fmla="*/ 6042 h 10000"/>
                <a:gd name="connsiteX429" fmla="*/ 3110 w 10000"/>
                <a:gd name="connsiteY429" fmla="*/ 6042 h 10000"/>
                <a:gd name="connsiteX430" fmla="*/ 3110 w 10000"/>
                <a:gd name="connsiteY430" fmla="*/ 6053 h 10000"/>
                <a:gd name="connsiteX431" fmla="*/ 3128 w 10000"/>
                <a:gd name="connsiteY431" fmla="*/ 6053 h 10000"/>
                <a:gd name="connsiteX432" fmla="*/ 3128 w 10000"/>
                <a:gd name="connsiteY432" fmla="*/ 6084 h 10000"/>
                <a:gd name="connsiteX433" fmla="*/ 3134 w 10000"/>
                <a:gd name="connsiteY433" fmla="*/ 6084 h 10000"/>
                <a:gd name="connsiteX434" fmla="*/ 3134 w 10000"/>
                <a:gd name="connsiteY434" fmla="*/ 6106 h 10000"/>
                <a:gd name="connsiteX435" fmla="*/ 3144 w 10000"/>
                <a:gd name="connsiteY435" fmla="*/ 6106 h 10000"/>
                <a:gd name="connsiteX436" fmla="*/ 3144 w 10000"/>
                <a:gd name="connsiteY436" fmla="*/ 6128 h 10000"/>
                <a:gd name="connsiteX437" fmla="*/ 3151 w 10000"/>
                <a:gd name="connsiteY437" fmla="*/ 6128 h 10000"/>
                <a:gd name="connsiteX438" fmla="*/ 3151 w 10000"/>
                <a:gd name="connsiteY438" fmla="*/ 6160 h 10000"/>
                <a:gd name="connsiteX439" fmla="*/ 3157 w 10000"/>
                <a:gd name="connsiteY439" fmla="*/ 6160 h 10000"/>
                <a:gd name="connsiteX440" fmla="*/ 3157 w 10000"/>
                <a:gd name="connsiteY440" fmla="*/ 6171 h 10000"/>
                <a:gd name="connsiteX441" fmla="*/ 3167 w 10000"/>
                <a:gd name="connsiteY441" fmla="*/ 6171 h 10000"/>
                <a:gd name="connsiteX442" fmla="*/ 3167 w 10000"/>
                <a:gd name="connsiteY442" fmla="*/ 6192 h 10000"/>
                <a:gd name="connsiteX443" fmla="*/ 3174 w 10000"/>
                <a:gd name="connsiteY443" fmla="*/ 6192 h 10000"/>
                <a:gd name="connsiteX444" fmla="*/ 3174 w 10000"/>
                <a:gd name="connsiteY444" fmla="*/ 6213 h 10000"/>
                <a:gd name="connsiteX445" fmla="*/ 3221 w 10000"/>
                <a:gd name="connsiteY445" fmla="*/ 6213 h 10000"/>
                <a:gd name="connsiteX446" fmla="*/ 3221 w 10000"/>
                <a:gd name="connsiteY446" fmla="*/ 6244 h 10000"/>
                <a:gd name="connsiteX447" fmla="*/ 3230 w 10000"/>
                <a:gd name="connsiteY447" fmla="*/ 6244 h 10000"/>
                <a:gd name="connsiteX448" fmla="*/ 3230 w 10000"/>
                <a:gd name="connsiteY448" fmla="*/ 6266 h 10000"/>
                <a:gd name="connsiteX449" fmla="*/ 3238 w 10000"/>
                <a:gd name="connsiteY449" fmla="*/ 6266 h 10000"/>
                <a:gd name="connsiteX450" fmla="*/ 3238 w 10000"/>
                <a:gd name="connsiteY450" fmla="*/ 6308 h 10000"/>
                <a:gd name="connsiteX451" fmla="*/ 3271 w 10000"/>
                <a:gd name="connsiteY451" fmla="*/ 6308 h 10000"/>
                <a:gd name="connsiteX452" fmla="*/ 3271 w 10000"/>
                <a:gd name="connsiteY452" fmla="*/ 6352 h 10000"/>
                <a:gd name="connsiteX453" fmla="*/ 3311 w 10000"/>
                <a:gd name="connsiteY453" fmla="*/ 6352 h 10000"/>
                <a:gd name="connsiteX454" fmla="*/ 3311 w 10000"/>
                <a:gd name="connsiteY454" fmla="*/ 6362 h 10000"/>
                <a:gd name="connsiteX455" fmla="*/ 3325 w 10000"/>
                <a:gd name="connsiteY455" fmla="*/ 6362 h 10000"/>
                <a:gd name="connsiteX456" fmla="*/ 3325 w 10000"/>
                <a:gd name="connsiteY456" fmla="*/ 6383 h 10000"/>
                <a:gd name="connsiteX457" fmla="*/ 3335 w 10000"/>
                <a:gd name="connsiteY457" fmla="*/ 6383 h 10000"/>
                <a:gd name="connsiteX458" fmla="*/ 3335 w 10000"/>
                <a:gd name="connsiteY458" fmla="*/ 6394 h 10000"/>
                <a:gd name="connsiteX459" fmla="*/ 3341 w 10000"/>
                <a:gd name="connsiteY459" fmla="*/ 6394 h 10000"/>
                <a:gd name="connsiteX460" fmla="*/ 3341 w 10000"/>
                <a:gd name="connsiteY460" fmla="*/ 6415 h 10000"/>
                <a:gd name="connsiteX461" fmla="*/ 3358 w 10000"/>
                <a:gd name="connsiteY461" fmla="*/ 6415 h 10000"/>
                <a:gd name="connsiteX462" fmla="*/ 3358 w 10000"/>
                <a:gd name="connsiteY462" fmla="*/ 6447 h 10000"/>
                <a:gd name="connsiteX463" fmla="*/ 3391 w 10000"/>
                <a:gd name="connsiteY463" fmla="*/ 6447 h 10000"/>
                <a:gd name="connsiteX464" fmla="*/ 3391 w 10000"/>
                <a:gd name="connsiteY464" fmla="*/ 6468 h 10000"/>
                <a:gd name="connsiteX465" fmla="*/ 3397 w 10000"/>
                <a:gd name="connsiteY465" fmla="*/ 6468 h 10000"/>
                <a:gd name="connsiteX466" fmla="*/ 3397 w 10000"/>
                <a:gd name="connsiteY466" fmla="*/ 6478 h 10000"/>
                <a:gd name="connsiteX467" fmla="*/ 3404 w 10000"/>
                <a:gd name="connsiteY467" fmla="*/ 6478 h 10000"/>
                <a:gd name="connsiteX468" fmla="*/ 3404 w 10000"/>
                <a:gd name="connsiteY468" fmla="*/ 6499 h 10000"/>
                <a:gd name="connsiteX469" fmla="*/ 3421 w 10000"/>
                <a:gd name="connsiteY469" fmla="*/ 6499 h 10000"/>
                <a:gd name="connsiteX470" fmla="*/ 3421 w 10000"/>
                <a:gd name="connsiteY470" fmla="*/ 6521 h 10000"/>
                <a:gd name="connsiteX471" fmla="*/ 3428 w 10000"/>
                <a:gd name="connsiteY471" fmla="*/ 6521 h 10000"/>
                <a:gd name="connsiteX472" fmla="*/ 3428 w 10000"/>
                <a:gd name="connsiteY472" fmla="*/ 6532 h 10000"/>
                <a:gd name="connsiteX473" fmla="*/ 3437 w 10000"/>
                <a:gd name="connsiteY473" fmla="*/ 6532 h 10000"/>
                <a:gd name="connsiteX474" fmla="*/ 3437 w 10000"/>
                <a:gd name="connsiteY474" fmla="*/ 6553 h 10000"/>
                <a:gd name="connsiteX475" fmla="*/ 3461 w 10000"/>
                <a:gd name="connsiteY475" fmla="*/ 6553 h 10000"/>
                <a:gd name="connsiteX476" fmla="*/ 3461 w 10000"/>
                <a:gd name="connsiteY476" fmla="*/ 6607 h 10000"/>
                <a:gd name="connsiteX477" fmla="*/ 3468 w 10000"/>
                <a:gd name="connsiteY477" fmla="*/ 6607 h 10000"/>
                <a:gd name="connsiteX478" fmla="*/ 3468 w 10000"/>
                <a:gd name="connsiteY478" fmla="*/ 6638 h 10000"/>
                <a:gd name="connsiteX479" fmla="*/ 3526 w 10000"/>
                <a:gd name="connsiteY479" fmla="*/ 6638 h 10000"/>
                <a:gd name="connsiteX480" fmla="*/ 3526 w 10000"/>
                <a:gd name="connsiteY480" fmla="*/ 6703 h 10000"/>
                <a:gd name="connsiteX481" fmla="*/ 3558 w 10000"/>
                <a:gd name="connsiteY481" fmla="*/ 6703 h 10000"/>
                <a:gd name="connsiteX482" fmla="*/ 3558 w 10000"/>
                <a:gd name="connsiteY482" fmla="*/ 6745 h 10000"/>
                <a:gd name="connsiteX483" fmla="*/ 3572 w 10000"/>
                <a:gd name="connsiteY483" fmla="*/ 6745 h 10000"/>
                <a:gd name="connsiteX484" fmla="*/ 3572 w 10000"/>
                <a:gd name="connsiteY484" fmla="*/ 6755 h 10000"/>
                <a:gd name="connsiteX485" fmla="*/ 3600 w 10000"/>
                <a:gd name="connsiteY485" fmla="*/ 6755 h 10000"/>
                <a:gd name="connsiteX486" fmla="*/ 3600 w 10000"/>
                <a:gd name="connsiteY486" fmla="*/ 6776 h 10000"/>
                <a:gd name="connsiteX487" fmla="*/ 3606 w 10000"/>
                <a:gd name="connsiteY487" fmla="*/ 6776 h 10000"/>
                <a:gd name="connsiteX488" fmla="*/ 3606 w 10000"/>
                <a:gd name="connsiteY488" fmla="*/ 6808 h 10000"/>
                <a:gd name="connsiteX489" fmla="*/ 3623 w 10000"/>
                <a:gd name="connsiteY489" fmla="*/ 6808 h 10000"/>
                <a:gd name="connsiteX490" fmla="*/ 3623 w 10000"/>
                <a:gd name="connsiteY490" fmla="*/ 6841 h 10000"/>
                <a:gd name="connsiteX491" fmla="*/ 3662 w 10000"/>
                <a:gd name="connsiteY491" fmla="*/ 6841 h 10000"/>
                <a:gd name="connsiteX492" fmla="*/ 3662 w 10000"/>
                <a:gd name="connsiteY492" fmla="*/ 6894 h 10000"/>
                <a:gd name="connsiteX493" fmla="*/ 3675 w 10000"/>
                <a:gd name="connsiteY493" fmla="*/ 6894 h 10000"/>
                <a:gd name="connsiteX494" fmla="*/ 3675 w 10000"/>
                <a:gd name="connsiteY494" fmla="*/ 6915 h 10000"/>
                <a:gd name="connsiteX495" fmla="*/ 3685 w 10000"/>
                <a:gd name="connsiteY495" fmla="*/ 6915 h 10000"/>
                <a:gd name="connsiteX496" fmla="*/ 3685 w 10000"/>
                <a:gd name="connsiteY496" fmla="*/ 6947 h 10000"/>
                <a:gd name="connsiteX497" fmla="*/ 3725 w 10000"/>
                <a:gd name="connsiteY497" fmla="*/ 6947 h 10000"/>
                <a:gd name="connsiteX498" fmla="*/ 3725 w 10000"/>
                <a:gd name="connsiteY498" fmla="*/ 6968 h 10000"/>
                <a:gd name="connsiteX499" fmla="*/ 3733 w 10000"/>
                <a:gd name="connsiteY499" fmla="*/ 6968 h 10000"/>
                <a:gd name="connsiteX500" fmla="*/ 3733 w 10000"/>
                <a:gd name="connsiteY500" fmla="*/ 7000 h 10000"/>
                <a:gd name="connsiteX501" fmla="*/ 3749 w 10000"/>
                <a:gd name="connsiteY501" fmla="*/ 7000 h 10000"/>
                <a:gd name="connsiteX502" fmla="*/ 3749 w 10000"/>
                <a:gd name="connsiteY502" fmla="*/ 7010 h 10000"/>
                <a:gd name="connsiteX503" fmla="*/ 3812 w 10000"/>
                <a:gd name="connsiteY503" fmla="*/ 7010 h 10000"/>
                <a:gd name="connsiteX504" fmla="*/ 3812 w 10000"/>
                <a:gd name="connsiteY504" fmla="*/ 7031 h 10000"/>
                <a:gd name="connsiteX505" fmla="*/ 3853 w 10000"/>
                <a:gd name="connsiteY505" fmla="*/ 7031 h 10000"/>
                <a:gd name="connsiteX506" fmla="*/ 3853 w 10000"/>
                <a:gd name="connsiteY506" fmla="*/ 7052 h 10000"/>
                <a:gd name="connsiteX507" fmla="*/ 3877 w 10000"/>
                <a:gd name="connsiteY507" fmla="*/ 7052 h 10000"/>
                <a:gd name="connsiteX508" fmla="*/ 3877 w 10000"/>
                <a:gd name="connsiteY508" fmla="*/ 7086 h 10000"/>
                <a:gd name="connsiteX509" fmla="*/ 3932 w 10000"/>
                <a:gd name="connsiteY509" fmla="*/ 7086 h 10000"/>
                <a:gd name="connsiteX510" fmla="*/ 3932 w 10000"/>
                <a:gd name="connsiteY510" fmla="*/ 7118 h 10000"/>
                <a:gd name="connsiteX511" fmla="*/ 3956 w 10000"/>
                <a:gd name="connsiteY511" fmla="*/ 7118 h 10000"/>
                <a:gd name="connsiteX512" fmla="*/ 3956 w 10000"/>
                <a:gd name="connsiteY512" fmla="*/ 7139 h 10000"/>
                <a:gd name="connsiteX513" fmla="*/ 3963 w 10000"/>
                <a:gd name="connsiteY513" fmla="*/ 7139 h 10000"/>
                <a:gd name="connsiteX514" fmla="*/ 3963 w 10000"/>
                <a:gd name="connsiteY514" fmla="*/ 7170 h 10000"/>
                <a:gd name="connsiteX515" fmla="*/ 3996 w 10000"/>
                <a:gd name="connsiteY515" fmla="*/ 7170 h 10000"/>
                <a:gd name="connsiteX516" fmla="*/ 3996 w 10000"/>
                <a:gd name="connsiteY516" fmla="*/ 7191 h 10000"/>
                <a:gd name="connsiteX517" fmla="*/ 4003 w 10000"/>
                <a:gd name="connsiteY517" fmla="*/ 7191 h 10000"/>
                <a:gd name="connsiteX518" fmla="*/ 4003 w 10000"/>
                <a:gd name="connsiteY518" fmla="*/ 7202 h 10000"/>
                <a:gd name="connsiteX519" fmla="*/ 4019 w 10000"/>
                <a:gd name="connsiteY519" fmla="*/ 7202 h 10000"/>
                <a:gd name="connsiteX520" fmla="*/ 4019 w 10000"/>
                <a:gd name="connsiteY520" fmla="*/ 7223 h 10000"/>
                <a:gd name="connsiteX521" fmla="*/ 4093 w 10000"/>
                <a:gd name="connsiteY521" fmla="*/ 7223 h 10000"/>
                <a:gd name="connsiteX522" fmla="*/ 4093 w 10000"/>
                <a:gd name="connsiteY522" fmla="*/ 7255 h 10000"/>
                <a:gd name="connsiteX523" fmla="*/ 4123 w 10000"/>
                <a:gd name="connsiteY523" fmla="*/ 7255 h 10000"/>
                <a:gd name="connsiteX524" fmla="*/ 4123 w 10000"/>
                <a:gd name="connsiteY524" fmla="*/ 7277 h 10000"/>
                <a:gd name="connsiteX525" fmla="*/ 4139 w 10000"/>
                <a:gd name="connsiteY525" fmla="*/ 7277 h 10000"/>
                <a:gd name="connsiteX526" fmla="*/ 4139 w 10000"/>
                <a:gd name="connsiteY526" fmla="*/ 7287 h 10000"/>
                <a:gd name="connsiteX527" fmla="*/ 4158 w 10000"/>
                <a:gd name="connsiteY527" fmla="*/ 7287 h 10000"/>
                <a:gd name="connsiteX528" fmla="*/ 4158 w 10000"/>
                <a:gd name="connsiteY528" fmla="*/ 7309 h 10000"/>
                <a:gd name="connsiteX529" fmla="*/ 4171 w 10000"/>
                <a:gd name="connsiteY529" fmla="*/ 7309 h 10000"/>
                <a:gd name="connsiteX530" fmla="*/ 4171 w 10000"/>
                <a:gd name="connsiteY530" fmla="*/ 7341 h 10000"/>
                <a:gd name="connsiteX531" fmla="*/ 4187 w 10000"/>
                <a:gd name="connsiteY531" fmla="*/ 7341 h 10000"/>
                <a:gd name="connsiteX532" fmla="*/ 4187 w 10000"/>
                <a:gd name="connsiteY532" fmla="*/ 7372 h 10000"/>
                <a:gd name="connsiteX533" fmla="*/ 4204 w 10000"/>
                <a:gd name="connsiteY533" fmla="*/ 7372 h 10000"/>
                <a:gd name="connsiteX534" fmla="*/ 4204 w 10000"/>
                <a:gd name="connsiteY534" fmla="*/ 7393 h 10000"/>
                <a:gd name="connsiteX535" fmla="*/ 4210 w 10000"/>
                <a:gd name="connsiteY535" fmla="*/ 7393 h 10000"/>
                <a:gd name="connsiteX536" fmla="*/ 4210 w 10000"/>
                <a:gd name="connsiteY536" fmla="*/ 7425 h 10000"/>
                <a:gd name="connsiteX537" fmla="*/ 4236 w 10000"/>
                <a:gd name="connsiteY537" fmla="*/ 7425 h 10000"/>
                <a:gd name="connsiteX538" fmla="*/ 4236 w 10000"/>
                <a:gd name="connsiteY538" fmla="*/ 7446 h 10000"/>
                <a:gd name="connsiteX539" fmla="*/ 4273 w 10000"/>
                <a:gd name="connsiteY539" fmla="*/ 7446 h 10000"/>
                <a:gd name="connsiteX540" fmla="*/ 4273 w 10000"/>
                <a:gd name="connsiteY540" fmla="*/ 7458 h 10000"/>
                <a:gd name="connsiteX541" fmla="*/ 4313 w 10000"/>
                <a:gd name="connsiteY541" fmla="*/ 7458 h 10000"/>
                <a:gd name="connsiteX542" fmla="*/ 4313 w 10000"/>
                <a:gd name="connsiteY542" fmla="*/ 7479 h 10000"/>
                <a:gd name="connsiteX543" fmla="*/ 4393 w 10000"/>
                <a:gd name="connsiteY543" fmla="*/ 7479 h 10000"/>
                <a:gd name="connsiteX544" fmla="*/ 4393 w 10000"/>
                <a:gd name="connsiteY544" fmla="*/ 7510 h 10000"/>
                <a:gd name="connsiteX545" fmla="*/ 4410 w 10000"/>
                <a:gd name="connsiteY545" fmla="*/ 7510 h 10000"/>
                <a:gd name="connsiteX546" fmla="*/ 4410 w 10000"/>
                <a:gd name="connsiteY546" fmla="*/ 7531 h 10000"/>
                <a:gd name="connsiteX547" fmla="*/ 4427 w 10000"/>
                <a:gd name="connsiteY547" fmla="*/ 7531 h 10000"/>
                <a:gd name="connsiteX548" fmla="*/ 4427 w 10000"/>
                <a:gd name="connsiteY548" fmla="*/ 7564 h 10000"/>
                <a:gd name="connsiteX549" fmla="*/ 4451 w 10000"/>
                <a:gd name="connsiteY549" fmla="*/ 7564 h 10000"/>
                <a:gd name="connsiteX550" fmla="*/ 4451 w 10000"/>
                <a:gd name="connsiteY550" fmla="*/ 7585 h 10000"/>
                <a:gd name="connsiteX551" fmla="*/ 4457 w 10000"/>
                <a:gd name="connsiteY551" fmla="*/ 7585 h 10000"/>
                <a:gd name="connsiteX552" fmla="*/ 4457 w 10000"/>
                <a:gd name="connsiteY552" fmla="*/ 7627 h 10000"/>
                <a:gd name="connsiteX553" fmla="*/ 4467 w 10000"/>
                <a:gd name="connsiteY553" fmla="*/ 7627 h 10000"/>
                <a:gd name="connsiteX554" fmla="*/ 4467 w 10000"/>
                <a:gd name="connsiteY554" fmla="*/ 7649 h 10000"/>
                <a:gd name="connsiteX555" fmla="*/ 4497 w 10000"/>
                <a:gd name="connsiteY555" fmla="*/ 7649 h 10000"/>
                <a:gd name="connsiteX556" fmla="*/ 4497 w 10000"/>
                <a:gd name="connsiteY556" fmla="*/ 7670 h 10000"/>
                <a:gd name="connsiteX557" fmla="*/ 4537 w 10000"/>
                <a:gd name="connsiteY557" fmla="*/ 7670 h 10000"/>
                <a:gd name="connsiteX558" fmla="*/ 4537 w 10000"/>
                <a:gd name="connsiteY558" fmla="*/ 7702 h 10000"/>
                <a:gd name="connsiteX559" fmla="*/ 4547 w 10000"/>
                <a:gd name="connsiteY559" fmla="*/ 7702 h 10000"/>
                <a:gd name="connsiteX560" fmla="*/ 4547 w 10000"/>
                <a:gd name="connsiteY560" fmla="*/ 7713 h 10000"/>
                <a:gd name="connsiteX561" fmla="*/ 4553 w 10000"/>
                <a:gd name="connsiteY561" fmla="*/ 7713 h 10000"/>
                <a:gd name="connsiteX562" fmla="*/ 4553 w 10000"/>
                <a:gd name="connsiteY562" fmla="*/ 7734 h 10000"/>
                <a:gd name="connsiteX563" fmla="*/ 4560 w 10000"/>
                <a:gd name="connsiteY563" fmla="*/ 7734 h 10000"/>
                <a:gd name="connsiteX564" fmla="*/ 4560 w 10000"/>
                <a:gd name="connsiteY564" fmla="*/ 7787 h 10000"/>
                <a:gd name="connsiteX565" fmla="*/ 4588 w 10000"/>
                <a:gd name="connsiteY565" fmla="*/ 7787 h 10000"/>
                <a:gd name="connsiteX566" fmla="*/ 4588 w 10000"/>
                <a:gd name="connsiteY566" fmla="*/ 7808 h 10000"/>
                <a:gd name="connsiteX567" fmla="*/ 4635 w 10000"/>
                <a:gd name="connsiteY567" fmla="*/ 7808 h 10000"/>
                <a:gd name="connsiteX568" fmla="*/ 4635 w 10000"/>
                <a:gd name="connsiteY568" fmla="*/ 7819 h 10000"/>
                <a:gd name="connsiteX569" fmla="*/ 4651 w 10000"/>
                <a:gd name="connsiteY569" fmla="*/ 7819 h 10000"/>
                <a:gd name="connsiteX570" fmla="*/ 4651 w 10000"/>
                <a:gd name="connsiteY570" fmla="*/ 7841 h 10000"/>
                <a:gd name="connsiteX571" fmla="*/ 4665 w 10000"/>
                <a:gd name="connsiteY571" fmla="*/ 7841 h 10000"/>
                <a:gd name="connsiteX572" fmla="*/ 4665 w 10000"/>
                <a:gd name="connsiteY572" fmla="*/ 7873 h 10000"/>
                <a:gd name="connsiteX573" fmla="*/ 4681 w 10000"/>
                <a:gd name="connsiteY573" fmla="*/ 7873 h 10000"/>
                <a:gd name="connsiteX574" fmla="*/ 4681 w 10000"/>
                <a:gd name="connsiteY574" fmla="*/ 7894 h 10000"/>
                <a:gd name="connsiteX575" fmla="*/ 4755 w 10000"/>
                <a:gd name="connsiteY575" fmla="*/ 7894 h 10000"/>
                <a:gd name="connsiteX576" fmla="*/ 4755 w 10000"/>
                <a:gd name="connsiteY576" fmla="*/ 7904 h 10000"/>
                <a:gd name="connsiteX577" fmla="*/ 4802 w 10000"/>
                <a:gd name="connsiteY577" fmla="*/ 7904 h 10000"/>
                <a:gd name="connsiteX578" fmla="*/ 4802 w 10000"/>
                <a:gd name="connsiteY578" fmla="*/ 7925 h 10000"/>
                <a:gd name="connsiteX579" fmla="*/ 4819 w 10000"/>
                <a:gd name="connsiteY579" fmla="*/ 7925 h 10000"/>
                <a:gd name="connsiteX580" fmla="*/ 4819 w 10000"/>
                <a:gd name="connsiteY580" fmla="*/ 7957 h 10000"/>
                <a:gd name="connsiteX581" fmla="*/ 4872 w 10000"/>
                <a:gd name="connsiteY581" fmla="*/ 7957 h 10000"/>
                <a:gd name="connsiteX582" fmla="*/ 4872 w 10000"/>
                <a:gd name="connsiteY582" fmla="*/ 7978 h 10000"/>
                <a:gd name="connsiteX583" fmla="*/ 4888 w 10000"/>
                <a:gd name="connsiteY583" fmla="*/ 7978 h 10000"/>
                <a:gd name="connsiteX584" fmla="*/ 4888 w 10000"/>
                <a:gd name="connsiteY584" fmla="*/ 7989 h 10000"/>
                <a:gd name="connsiteX585" fmla="*/ 4898 w 10000"/>
                <a:gd name="connsiteY585" fmla="*/ 7989 h 10000"/>
                <a:gd name="connsiteX586" fmla="*/ 4898 w 10000"/>
                <a:gd name="connsiteY586" fmla="*/ 8010 h 10000"/>
                <a:gd name="connsiteX587" fmla="*/ 4938 w 10000"/>
                <a:gd name="connsiteY587" fmla="*/ 8010 h 10000"/>
                <a:gd name="connsiteX588" fmla="*/ 4938 w 10000"/>
                <a:gd name="connsiteY588" fmla="*/ 8043 h 10000"/>
                <a:gd name="connsiteX589" fmla="*/ 4974 w 10000"/>
                <a:gd name="connsiteY589" fmla="*/ 8043 h 10000"/>
                <a:gd name="connsiteX590" fmla="*/ 4974 w 10000"/>
                <a:gd name="connsiteY590" fmla="*/ 8064 h 10000"/>
                <a:gd name="connsiteX591" fmla="*/ 4984 w 10000"/>
                <a:gd name="connsiteY591" fmla="*/ 8064 h 10000"/>
                <a:gd name="connsiteX592" fmla="*/ 4984 w 10000"/>
                <a:gd name="connsiteY592" fmla="*/ 8075 h 10000"/>
                <a:gd name="connsiteX593" fmla="*/ 5002 w 10000"/>
                <a:gd name="connsiteY593" fmla="*/ 8075 h 10000"/>
                <a:gd name="connsiteX594" fmla="*/ 5002 w 10000"/>
                <a:gd name="connsiteY594" fmla="*/ 8096 h 10000"/>
                <a:gd name="connsiteX595" fmla="*/ 5026 w 10000"/>
                <a:gd name="connsiteY595" fmla="*/ 8096 h 10000"/>
                <a:gd name="connsiteX596" fmla="*/ 5026 w 10000"/>
                <a:gd name="connsiteY596" fmla="*/ 8128 h 10000"/>
                <a:gd name="connsiteX597" fmla="*/ 5049 w 10000"/>
                <a:gd name="connsiteY597" fmla="*/ 8128 h 10000"/>
                <a:gd name="connsiteX598" fmla="*/ 5049 w 10000"/>
                <a:gd name="connsiteY598" fmla="*/ 8149 h 10000"/>
                <a:gd name="connsiteX599" fmla="*/ 5112 w 10000"/>
                <a:gd name="connsiteY599" fmla="*/ 8149 h 10000"/>
                <a:gd name="connsiteX600" fmla="*/ 5112 w 10000"/>
                <a:gd name="connsiteY600" fmla="*/ 8159 h 10000"/>
                <a:gd name="connsiteX601" fmla="*/ 5129 w 10000"/>
                <a:gd name="connsiteY601" fmla="*/ 8159 h 10000"/>
                <a:gd name="connsiteX602" fmla="*/ 5129 w 10000"/>
                <a:gd name="connsiteY602" fmla="*/ 8180 h 10000"/>
                <a:gd name="connsiteX603" fmla="*/ 5145 w 10000"/>
                <a:gd name="connsiteY603" fmla="*/ 8180 h 10000"/>
                <a:gd name="connsiteX604" fmla="*/ 5145 w 10000"/>
                <a:gd name="connsiteY604" fmla="*/ 8213 h 10000"/>
                <a:gd name="connsiteX605" fmla="*/ 5182 w 10000"/>
                <a:gd name="connsiteY605" fmla="*/ 8213 h 10000"/>
                <a:gd name="connsiteX606" fmla="*/ 5182 w 10000"/>
                <a:gd name="connsiteY606" fmla="*/ 8234 h 10000"/>
                <a:gd name="connsiteX607" fmla="*/ 5192 w 10000"/>
                <a:gd name="connsiteY607" fmla="*/ 8234 h 10000"/>
                <a:gd name="connsiteX608" fmla="*/ 5192 w 10000"/>
                <a:gd name="connsiteY608" fmla="*/ 8244 h 10000"/>
                <a:gd name="connsiteX609" fmla="*/ 5215 w 10000"/>
                <a:gd name="connsiteY609" fmla="*/ 8244 h 10000"/>
                <a:gd name="connsiteX610" fmla="*/ 5215 w 10000"/>
                <a:gd name="connsiteY610" fmla="*/ 8298 h 10000"/>
                <a:gd name="connsiteX611" fmla="*/ 5223 w 10000"/>
                <a:gd name="connsiteY611" fmla="*/ 8298 h 10000"/>
                <a:gd name="connsiteX612" fmla="*/ 5223 w 10000"/>
                <a:gd name="connsiteY612" fmla="*/ 8319 h 10000"/>
                <a:gd name="connsiteX613" fmla="*/ 5296 w 10000"/>
                <a:gd name="connsiteY613" fmla="*/ 8319 h 10000"/>
                <a:gd name="connsiteX614" fmla="*/ 5296 w 10000"/>
                <a:gd name="connsiteY614" fmla="*/ 8330 h 10000"/>
                <a:gd name="connsiteX615" fmla="*/ 5312 w 10000"/>
                <a:gd name="connsiteY615" fmla="*/ 8330 h 10000"/>
                <a:gd name="connsiteX616" fmla="*/ 5312 w 10000"/>
                <a:gd name="connsiteY616" fmla="*/ 8351 h 10000"/>
                <a:gd name="connsiteX617" fmla="*/ 5352 w 10000"/>
                <a:gd name="connsiteY617" fmla="*/ 8351 h 10000"/>
                <a:gd name="connsiteX618" fmla="*/ 5352 w 10000"/>
                <a:gd name="connsiteY618" fmla="*/ 8382 h 10000"/>
                <a:gd name="connsiteX619" fmla="*/ 5383 w 10000"/>
                <a:gd name="connsiteY619" fmla="*/ 8382 h 10000"/>
                <a:gd name="connsiteX620" fmla="*/ 5383 w 10000"/>
                <a:gd name="connsiteY620" fmla="*/ 8405 h 10000"/>
                <a:gd name="connsiteX621" fmla="*/ 5393 w 10000"/>
                <a:gd name="connsiteY621" fmla="*/ 8405 h 10000"/>
                <a:gd name="connsiteX622" fmla="*/ 5393 w 10000"/>
                <a:gd name="connsiteY622" fmla="*/ 8426 h 10000"/>
                <a:gd name="connsiteX623" fmla="*/ 5422 w 10000"/>
                <a:gd name="connsiteY623" fmla="*/ 8426 h 10000"/>
                <a:gd name="connsiteX624" fmla="*/ 5422 w 10000"/>
                <a:gd name="connsiteY624" fmla="*/ 8436 h 10000"/>
                <a:gd name="connsiteX625" fmla="*/ 5532 w 10000"/>
                <a:gd name="connsiteY625" fmla="*/ 8436 h 10000"/>
                <a:gd name="connsiteX626" fmla="*/ 5532 w 10000"/>
                <a:gd name="connsiteY626" fmla="*/ 8468 h 10000"/>
                <a:gd name="connsiteX627" fmla="*/ 5559 w 10000"/>
                <a:gd name="connsiteY627" fmla="*/ 8468 h 10000"/>
                <a:gd name="connsiteX628" fmla="*/ 5559 w 10000"/>
                <a:gd name="connsiteY628" fmla="*/ 8511 h 10000"/>
                <a:gd name="connsiteX629" fmla="*/ 5582 w 10000"/>
                <a:gd name="connsiteY629" fmla="*/ 8511 h 10000"/>
                <a:gd name="connsiteX630" fmla="*/ 5582 w 10000"/>
                <a:gd name="connsiteY630" fmla="*/ 8543 h 10000"/>
                <a:gd name="connsiteX631" fmla="*/ 5624 w 10000"/>
                <a:gd name="connsiteY631" fmla="*/ 8543 h 10000"/>
                <a:gd name="connsiteX632" fmla="*/ 5624 w 10000"/>
                <a:gd name="connsiteY632" fmla="*/ 8574 h 10000"/>
                <a:gd name="connsiteX633" fmla="*/ 5734 w 10000"/>
                <a:gd name="connsiteY633" fmla="*/ 8574 h 10000"/>
                <a:gd name="connsiteX634" fmla="*/ 5734 w 10000"/>
                <a:gd name="connsiteY634" fmla="*/ 8596 h 10000"/>
                <a:gd name="connsiteX635" fmla="*/ 5923 w 10000"/>
                <a:gd name="connsiteY635" fmla="*/ 8596 h 10000"/>
                <a:gd name="connsiteX636" fmla="*/ 5923 w 10000"/>
                <a:gd name="connsiteY636" fmla="*/ 8628 h 10000"/>
                <a:gd name="connsiteX637" fmla="*/ 5951 w 10000"/>
                <a:gd name="connsiteY637" fmla="*/ 8628 h 10000"/>
                <a:gd name="connsiteX638" fmla="*/ 5951 w 10000"/>
                <a:gd name="connsiteY638" fmla="*/ 8638 h 10000"/>
                <a:gd name="connsiteX639" fmla="*/ 6014 w 10000"/>
                <a:gd name="connsiteY639" fmla="*/ 8638 h 10000"/>
                <a:gd name="connsiteX640" fmla="*/ 6014 w 10000"/>
                <a:gd name="connsiteY640" fmla="*/ 8659 h 10000"/>
                <a:gd name="connsiteX641" fmla="*/ 6021 w 10000"/>
                <a:gd name="connsiteY641" fmla="*/ 8659 h 10000"/>
                <a:gd name="connsiteX642" fmla="*/ 6021 w 10000"/>
                <a:gd name="connsiteY642" fmla="*/ 8681 h 10000"/>
                <a:gd name="connsiteX643" fmla="*/ 6044 w 10000"/>
                <a:gd name="connsiteY643" fmla="*/ 8681 h 10000"/>
                <a:gd name="connsiteX644" fmla="*/ 6044 w 10000"/>
                <a:gd name="connsiteY644" fmla="*/ 8712 h 10000"/>
                <a:gd name="connsiteX645" fmla="*/ 6108 w 10000"/>
                <a:gd name="connsiteY645" fmla="*/ 8712 h 10000"/>
                <a:gd name="connsiteX646" fmla="*/ 6108 w 10000"/>
                <a:gd name="connsiteY646" fmla="*/ 8745 h 10000"/>
                <a:gd name="connsiteX647" fmla="*/ 6188 w 10000"/>
                <a:gd name="connsiteY647" fmla="*/ 8745 h 10000"/>
                <a:gd name="connsiteX648" fmla="*/ 6188 w 10000"/>
                <a:gd name="connsiteY648" fmla="*/ 8777 h 10000"/>
                <a:gd name="connsiteX649" fmla="*/ 6235 w 10000"/>
                <a:gd name="connsiteY649" fmla="*/ 8777 h 10000"/>
                <a:gd name="connsiteX650" fmla="*/ 6235 w 10000"/>
                <a:gd name="connsiteY650" fmla="*/ 8777 h 10000"/>
                <a:gd name="connsiteX651" fmla="*/ 6309 w 10000"/>
                <a:gd name="connsiteY651" fmla="*/ 8777 h 10000"/>
                <a:gd name="connsiteX652" fmla="*/ 6325 w 10000"/>
                <a:gd name="connsiteY652" fmla="*/ 8777 h 10000"/>
                <a:gd name="connsiteX653" fmla="*/ 6325 w 10000"/>
                <a:gd name="connsiteY653" fmla="*/ 8798 h 10000"/>
                <a:gd name="connsiteX654" fmla="*/ 6332 w 10000"/>
                <a:gd name="connsiteY654" fmla="*/ 8798 h 10000"/>
                <a:gd name="connsiteX655" fmla="*/ 6332 w 10000"/>
                <a:gd name="connsiteY655" fmla="*/ 8820 h 10000"/>
                <a:gd name="connsiteX656" fmla="*/ 6342 w 10000"/>
                <a:gd name="connsiteY656" fmla="*/ 8820 h 10000"/>
                <a:gd name="connsiteX657" fmla="*/ 6342 w 10000"/>
                <a:gd name="connsiteY657" fmla="*/ 8820 h 10000"/>
                <a:gd name="connsiteX658" fmla="*/ 6388 w 10000"/>
                <a:gd name="connsiteY658" fmla="*/ 8820 h 10000"/>
                <a:gd name="connsiteX659" fmla="*/ 6395 w 10000"/>
                <a:gd name="connsiteY659" fmla="*/ 8820 h 10000"/>
                <a:gd name="connsiteX660" fmla="*/ 6395 w 10000"/>
                <a:gd name="connsiteY660" fmla="*/ 8830 h 10000"/>
                <a:gd name="connsiteX661" fmla="*/ 6412 w 10000"/>
                <a:gd name="connsiteY661" fmla="*/ 8830 h 10000"/>
                <a:gd name="connsiteX662" fmla="*/ 6412 w 10000"/>
                <a:gd name="connsiteY662" fmla="*/ 8862 h 10000"/>
                <a:gd name="connsiteX663" fmla="*/ 6418 w 10000"/>
                <a:gd name="connsiteY663" fmla="*/ 8862 h 10000"/>
                <a:gd name="connsiteX664" fmla="*/ 6418 w 10000"/>
                <a:gd name="connsiteY664" fmla="*/ 8862 h 10000"/>
                <a:gd name="connsiteX665" fmla="*/ 6554 w 10000"/>
                <a:gd name="connsiteY665" fmla="*/ 8862 h 10000"/>
                <a:gd name="connsiteX666" fmla="*/ 6571 w 10000"/>
                <a:gd name="connsiteY666" fmla="*/ 8862 h 10000"/>
                <a:gd name="connsiteX667" fmla="*/ 6571 w 10000"/>
                <a:gd name="connsiteY667" fmla="*/ 8883 h 10000"/>
                <a:gd name="connsiteX668" fmla="*/ 6585 w 10000"/>
                <a:gd name="connsiteY668" fmla="*/ 8883 h 10000"/>
                <a:gd name="connsiteX669" fmla="*/ 6585 w 10000"/>
                <a:gd name="connsiteY669" fmla="*/ 8904 h 10000"/>
                <a:gd name="connsiteX670" fmla="*/ 6595 w 10000"/>
                <a:gd name="connsiteY670" fmla="*/ 8904 h 10000"/>
                <a:gd name="connsiteX671" fmla="*/ 6595 w 10000"/>
                <a:gd name="connsiteY671" fmla="*/ 8904 h 10000"/>
                <a:gd name="connsiteX672" fmla="*/ 6797 w 10000"/>
                <a:gd name="connsiteY672" fmla="*/ 8904 h 10000"/>
                <a:gd name="connsiteX673" fmla="*/ 6804 w 10000"/>
                <a:gd name="connsiteY673" fmla="*/ 8904 h 10000"/>
                <a:gd name="connsiteX674" fmla="*/ 6804 w 10000"/>
                <a:gd name="connsiteY674" fmla="*/ 8968 h 10000"/>
                <a:gd name="connsiteX675" fmla="*/ 6860 w 10000"/>
                <a:gd name="connsiteY675" fmla="*/ 8968 h 10000"/>
                <a:gd name="connsiteX676" fmla="*/ 6860 w 10000"/>
                <a:gd name="connsiteY676" fmla="*/ 9022 h 10000"/>
                <a:gd name="connsiteX677" fmla="*/ 6867 w 10000"/>
                <a:gd name="connsiteY677" fmla="*/ 9022 h 10000"/>
                <a:gd name="connsiteX678" fmla="*/ 6867 w 10000"/>
                <a:gd name="connsiteY678" fmla="*/ 9022 h 10000"/>
                <a:gd name="connsiteX679" fmla="*/ 7096 w 10000"/>
                <a:gd name="connsiteY679" fmla="*/ 9022 h 10000"/>
                <a:gd name="connsiteX680" fmla="*/ 7106 w 10000"/>
                <a:gd name="connsiteY680" fmla="*/ 9022 h 10000"/>
                <a:gd name="connsiteX681" fmla="*/ 7106 w 10000"/>
                <a:gd name="connsiteY681" fmla="*/ 9053 h 10000"/>
                <a:gd name="connsiteX682" fmla="*/ 7112 w 10000"/>
                <a:gd name="connsiteY682" fmla="*/ 9053 h 10000"/>
                <a:gd name="connsiteX683" fmla="*/ 7112 w 10000"/>
                <a:gd name="connsiteY683" fmla="*/ 9053 h 10000"/>
                <a:gd name="connsiteX684" fmla="*/ 7264 w 10000"/>
                <a:gd name="connsiteY684" fmla="*/ 9053 h 10000"/>
                <a:gd name="connsiteX685" fmla="*/ 7303 w 10000"/>
                <a:gd name="connsiteY685" fmla="*/ 9053 h 10000"/>
                <a:gd name="connsiteX686" fmla="*/ 7303 w 10000"/>
                <a:gd name="connsiteY686" fmla="*/ 9085 h 10000"/>
                <a:gd name="connsiteX687" fmla="*/ 7432 w 10000"/>
                <a:gd name="connsiteY687" fmla="*/ 9085 h 10000"/>
                <a:gd name="connsiteX688" fmla="*/ 7432 w 10000"/>
                <a:gd name="connsiteY688" fmla="*/ 9127 h 10000"/>
                <a:gd name="connsiteX689" fmla="*/ 7601 w 10000"/>
                <a:gd name="connsiteY689" fmla="*/ 9127 h 10000"/>
                <a:gd name="connsiteX690" fmla="*/ 7601 w 10000"/>
                <a:gd name="connsiteY690" fmla="*/ 9160 h 10000"/>
                <a:gd name="connsiteX691" fmla="*/ 7694 w 10000"/>
                <a:gd name="connsiteY691" fmla="*/ 9160 h 10000"/>
                <a:gd name="connsiteX692" fmla="*/ 7694 w 10000"/>
                <a:gd name="connsiteY692" fmla="*/ 9191 h 10000"/>
                <a:gd name="connsiteX693" fmla="*/ 7718 w 10000"/>
                <a:gd name="connsiteY693" fmla="*/ 9191 h 10000"/>
                <a:gd name="connsiteX694" fmla="*/ 7718 w 10000"/>
                <a:gd name="connsiteY694" fmla="*/ 9224 h 10000"/>
                <a:gd name="connsiteX695" fmla="*/ 7745 w 10000"/>
                <a:gd name="connsiteY695" fmla="*/ 9224 h 10000"/>
                <a:gd name="connsiteX696" fmla="*/ 7745 w 10000"/>
                <a:gd name="connsiteY696" fmla="*/ 9256 h 10000"/>
                <a:gd name="connsiteX697" fmla="*/ 7809 w 10000"/>
                <a:gd name="connsiteY697" fmla="*/ 9256 h 10000"/>
                <a:gd name="connsiteX698" fmla="*/ 7809 w 10000"/>
                <a:gd name="connsiteY698" fmla="*/ 9298 h 10000"/>
                <a:gd name="connsiteX699" fmla="*/ 7912 w 10000"/>
                <a:gd name="connsiteY699" fmla="*/ 9298 h 10000"/>
                <a:gd name="connsiteX700" fmla="*/ 7912 w 10000"/>
                <a:gd name="connsiteY700" fmla="*/ 9329 h 10000"/>
                <a:gd name="connsiteX701" fmla="*/ 7943 w 10000"/>
                <a:gd name="connsiteY701" fmla="*/ 9329 h 10000"/>
                <a:gd name="connsiteX702" fmla="*/ 7943 w 10000"/>
                <a:gd name="connsiteY702" fmla="*/ 9362 h 10000"/>
                <a:gd name="connsiteX703" fmla="*/ 8056 w 10000"/>
                <a:gd name="connsiteY703" fmla="*/ 9362 h 10000"/>
                <a:gd name="connsiteX704" fmla="*/ 8056 w 10000"/>
                <a:gd name="connsiteY704" fmla="*/ 9436 h 10000"/>
                <a:gd name="connsiteX705" fmla="*/ 8132 w 10000"/>
                <a:gd name="connsiteY705" fmla="*/ 9436 h 10000"/>
                <a:gd name="connsiteX706" fmla="*/ 8132 w 10000"/>
                <a:gd name="connsiteY706" fmla="*/ 9468 h 10000"/>
                <a:gd name="connsiteX707" fmla="*/ 8229 w 10000"/>
                <a:gd name="connsiteY707" fmla="*/ 9468 h 10000"/>
                <a:gd name="connsiteX708" fmla="*/ 8229 w 10000"/>
                <a:gd name="connsiteY708" fmla="*/ 9500 h 10000"/>
                <a:gd name="connsiteX709" fmla="*/ 8236 w 10000"/>
                <a:gd name="connsiteY709" fmla="*/ 9500 h 10000"/>
                <a:gd name="connsiteX710" fmla="*/ 8236 w 10000"/>
                <a:gd name="connsiteY710" fmla="*/ 9533 h 10000"/>
                <a:gd name="connsiteX711" fmla="*/ 8252 w 10000"/>
                <a:gd name="connsiteY711" fmla="*/ 9533 h 10000"/>
                <a:gd name="connsiteX712" fmla="*/ 8252 w 10000"/>
                <a:gd name="connsiteY712" fmla="*/ 9564 h 10000"/>
                <a:gd name="connsiteX713" fmla="*/ 8293 w 10000"/>
                <a:gd name="connsiteY713" fmla="*/ 9564 h 10000"/>
                <a:gd name="connsiteX714" fmla="*/ 8293 w 10000"/>
                <a:gd name="connsiteY714" fmla="*/ 9606 h 10000"/>
                <a:gd name="connsiteX715" fmla="*/ 8379 w 10000"/>
                <a:gd name="connsiteY715" fmla="*/ 9606 h 10000"/>
                <a:gd name="connsiteX716" fmla="*/ 8379 w 10000"/>
                <a:gd name="connsiteY716" fmla="*/ 9638 h 10000"/>
                <a:gd name="connsiteX717" fmla="*/ 8574 w 10000"/>
                <a:gd name="connsiteY717" fmla="*/ 9638 h 10000"/>
                <a:gd name="connsiteX718" fmla="*/ 8574 w 10000"/>
                <a:gd name="connsiteY718" fmla="*/ 9670 h 10000"/>
                <a:gd name="connsiteX719" fmla="*/ 8701 w 10000"/>
                <a:gd name="connsiteY719" fmla="*/ 9670 h 10000"/>
                <a:gd name="connsiteX720" fmla="*/ 8701 w 10000"/>
                <a:gd name="connsiteY720" fmla="*/ 9702 h 10000"/>
                <a:gd name="connsiteX721" fmla="*/ 9017 w 10000"/>
                <a:gd name="connsiteY721" fmla="*/ 9702 h 10000"/>
                <a:gd name="connsiteX722" fmla="*/ 9017 w 10000"/>
                <a:gd name="connsiteY722" fmla="*/ 9745 h 10000"/>
                <a:gd name="connsiteX723" fmla="*/ 9040 w 10000"/>
                <a:gd name="connsiteY723" fmla="*/ 9745 h 10000"/>
                <a:gd name="connsiteX724" fmla="*/ 9040 w 10000"/>
                <a:gd name="connsiteY724" fmla="*/ 9777 h 10000"/>
                <a:gd name="connsiteX725" fmla="*/ 9290 w 10000"/>
                <a:gd name="connsiteY725" fmla="*/ 9777 h 10000"/>
                <a:gd name="connsiteX726" fmla="*/ 9290 w 10000"/>
                <a:gd name="connsiteY726" fmla="*/ 9808 h 10000"/>
                <a:gd name="connsiteX727" fmla="*/ 9323 w 10000"/>
                <a:gd name="connsiteY727" fmla="*/ 9808 h 10000"/>
                <a:gd name="connsiteX728" fmla="*/ 9323 w 10000"/>
                <a:gd name="connsiteY728" fmla="*/ 9893 h 10000"/>
                <a:gd name="connsiteX729" fmla="*/ 9392 w 10000"/>
                <a:gd name="connsiteY729" fmla="*/ 9893 h 10000"/>
                <a:gd name="connsiteX730" fmla="*/ 9392 w 10000"/>
                <a:gd name="connsiteY730" fmla="*/ 9925 h 10000"/>
                <a:gd name="connsiteX731" fmla="*/ 9425 w 10000"/>
                <a:gd name="connsiteY731" fmla="*/ 9925 h 10000"/>
                <a:gd name="connsiteX732" fmla="*/ 9425 w 10000"/>
                <a:gd name="connsiteY732" fmla="*/ 9969 h 10000"/>
                <a:gd name="connsiteX733" fmla="*/ 9432 w 10000"/>
                <a:gd name="connsiteY733" fmla="*/ 9969 h 10000"/>
                <a:gd name="connsiteX734" fmla="*/ 9432 w 10000"/>
                <a:gd name="connsiteY734" fmla="*/ 9969 h 10000"/>
                <a:gd name="connsiteX735" fmla="*/ 9817 w 10000"/>
                <a:gd name="connsiteY735" fmla="*/ 9969 h 10000"/>
                <a:gd name="connsiteX736" fmla="*/ 9817 w 10000"/>
                <a:gd name="connsiteY736" fmla="*/ 10000 h 10000"/>
                <a:gd name="connsiteX737" fmla="*/ 10000 w 10000"/>
                <a:gd name="connsiteY737" fmla="*/ 10000 h 10000"/>
                <a:gd name="connsiteX0" fmla="*/ 0 w 10000"/>
                <a:gd name="connsiteY0" fmla="*/ 0 h 10000"/>
                <a:gd name="connsiteX1" fmla="*/ 89 w 10000"/>
                <a:gd name="connsiteY1" fmla="*/ 0 h 10000"/>
                <a:gd name="connsiteX2" fmla="*/ 89 w 10000"/>
                <a:gd name="connsiteY2" fmla="*/ 21 h 10000"/>
                <a:gd name="connsiteX3" fmla="*/ 103 w 10000"/>
                <a:gd name="connsiteY3" fmla="*/ 21 h 10000"/>
                <a:gd name="connsiteX4" fmla="*/ 103 w 10000"/>
                <a:gd name="connsiteY4" fmla="*/ 74 h 10000"/>
                <a:gd name="connsiteX5" fmla="*/ 113 w 10000"/>
                <a:gd name="connsiteY5" fmla="*/ 74 h 10000"/>
                <a:gd name="connsiteX6" fmla="*/ 113 w 10000"/>
                <a:gd name="connsiteY6" fmla="*/ 84 h 10000"/>
                <a:gd name="connsiteX7" fmla="*/ 120 w 10000"/>
                <a:gd name="connsiteY7" fmla="*/ 84 h 10000"/>
                <a:gd name="connsiteX8" fmla="*/ 120 w 10000"/>
                <a:gd name="connsiteY8" fmla="*/ 106 h 10000"/>
                <a:gd name="connsiteX9" fmla="*/ 130 w 10000"/>
                <a:gd name="connsiteY9" fmla="*/ 106 h 10000"/>
                <a:gd name="connsiteX10" fmla="*/ 130 w 10000"/>
                <a:gd name="connsiteY10" fmla="*/ 128 h 10000"/>
                <a:gd name="connsiteX11" fmla="*/ 144 w 10000"/>
                <a:gd name="connsiteY11" fmla="*/ 128 h 10000"/>
                <a:gd name="connsiteX12" fmla="*/ 144 w 10000"/>
                <a:gd name="connsiteY12" fmla="*/ 139 h 10000"/>
                <a:gd name="connsiteX13" fmla="*/ 154 w 10000"/>
                <a:gd name="connsiteY13" fmla="*/ 139 h 10000"/>
                <a:gd name="connsiteX14" fmla="*/ 154 w 10000"/>
                <a:gd name="connsiteY14" fmla="*/ 160 h 10000"/>
                <a:gd name="connsiteX15" fmla="*/ 160 w 10000"/>
                <a:gd name="connsiteY15" fmla="*/ 160 h 10000"/>
                <a:gd name="connsiteX16" fmla="*/ 160 w 10000"/>
                <a:gd name="connsiteY16" fmla="*/ 192 h 10000"/>
                <a:gd name="connsiteX17" fmla="*/ 167 w 10000"/>
                <a:gd name="connsiteY17" fmla="*/ 192 h 10000"/>
                <a:gd name="connsiteX18" fmla="*/ 167 w 10000"/>
                <a:gd name="connsiteY18" fmla="*/ 213 h 10000"/>
                <a:gd name="connsiteX19" fmla="*/ 183 w 10000"/>
                <a:gd name="connsiteY19" fmla="*/ 213 h 10000"/>
                <a:gd name="connsiteX20" fmla="*/ 183 w 10000"/>
                <a:gd name="connsiteY20" fmla="*/ 223 h 10000"/>
                <a:gd name="connsiteX21" fmla="*/ 216 w 10000"/>
                <a:gd name="connsiteY21" fmla="*/ 223 h 10000"/>
                <a:gd name="connsiteX22" fmla="*/ 216 w 10000"/>
                <a:gd name="connsiteY22" fmla="*/ 244 h 10000"/>
                <a:gd name="connsiteX23" fmla="*/ 240 w 10000"/>
                <a:gd name="connsiteY23" fmla="*/ 244 h 10000"/>
                <a:gd name="connsiteX24" fmla="*/ 240 w 10000"/>
                <a:gd name="connsiteY24" fmla="*/ 265 h 10000"/>
                <a:gd name="connsiteX25" fmla="*/ 246 w 10000"/>
                <a:gd name="connsiteY25" fmla="*/ 265 h 10000"/>
                <a:gd name="connsiteX26" fmla="*/ 246 w 10000"/>
                <a:gd name="connsiteY26" fmla="*/ 276 h 10000"/>
                <a:gd name="connsiteX27" fmla="*/ 256 w 10000"/>
                <a:gd name="connsiteY27" fmla="*/ 276 h 10000"/>
                <a:gd name="connsiteX28" fmla="*/ 256 w 10000"/>
                <a:gd name="connsiteY28" fmla="*/ 309 h 10000"/>
                <a:gd name="connsiteX29" fmla="*/ 279 w 10000"/>
                <a:gd name="connsiteY29" fmla="*/ 309 h 10000"/>
                <a:gd name="connsiteX30" fmla="*/ 279 w 10000"/>
                <a:gd name="connsiteY30" fmla="*/ 330 h 10000"/>
                <a:gd name="connsiteX31" fmla="*/ 297 w 10000"/>
                <a:gd name="connsiteY31" fmla="*/ 330 h 10000"/>
                <a:gd name="connsiteX32" fmla="*/ 297 w 10000"/>
                <a:gd name="connsiteY32" fmla="*/ 351 h 10000"/>
                <a:gd name="connsiteX33" fmla="*/ 310 w 10000"/>
                <a:gd name="connsiteY33" fmla="*/ 351 h 10000"/>
                <a:gd name="connsiteX34" fmla="*/ 310 w 10000"/>
                <a:gd name="connsiteY34" fmla="*/ 362 h 10000"/>
                <a:gd name="connsiteX35" fmla="*/ 321 w 10000"/>
                <a:gd name="connsiteY35" fmla="*/ 362 h 10000"/>
                <a:gd name="connsiteX36" fmla="*/ 321 w 10000"/>
                <a:gd name="connsiteY36" fmla="*/ 383 h 10000"/>
                <a:gd name="connsiteX37" fmla="*/ 345 w 10000"/>
                <a:gd name="connsiteY37" fmla="*/ 383 h 10000"/>
                <a:gd name="connsiteX38" fmla="*/ 345 w 10000"/>
                <a:gd name="connsiteY38" fmla="*/ 415 h 10000"/>
                <a:gd name="connsiteX39" fmla="*/ 368 w 10000"/>
                <a:gd name="connsiteY39" fmla="*/ 415 h 10000"/>
                <a:gd name="connsiteX40" fmla="*/ 368 w 10000"/>
                <a:gd name="connsiteY40" fmla="*/ 447 h 10000"/>
                <a:gd name="connsiteX41" fmla="*/ 378 w 10000"/>
                <a:gd name="connsiteY41" fmla="*/ 447 h 10000"/>
                <a:gd name="connsiteX42" fmla="*/ 378 w 10000"/>
                <a:gd name="connsiteY42" fmla="*/ 490 h 10000"/>
                <a:gd name="connsiteX43" fmla="*/ 391 w 10000"/>
                <a:gd name="connsiteY43" fmla="*/ 490 h 10000"/>
                <a:gd name="connsiteX44" fmla="*/ 391 w 10000"/>
                <a:gd name="connsiteY44" fmla="*/ 500 h 10000"/>
                <a:gd name="connsiteX45" fmla="*/ 414 w 10000"/>
                <a:gd name="connsiteY45" fmla="*/ 500 h 10000"/>
                <a:gd name="connsiteX46" fmla="*/ 414 w 10000"/>
                <a:gd name="connsiteY46" fmla="*/ 521 h 10000"/>
                <a:gd name="connsiteX47" fmla="*/ 432 w 10000"/>
                <a:gd name="connsiteY47" fmla="*/ 521 h 10000"/>
                <a:gd name="connsiteX48" fmla="*/ 432 w 10000"/>
                <a:gd name="connsiteY48" fmla="*/ 585 h 10000"/>
                <a:gd name="connsiteX49" fmla="*/ 441 w 10000"/>
                <a:gd name="connsiteY49" fmla="*/ 585 h 10000"/>
                <a:gd name="connsiteX50" fmla="*/ 441 w 10000"/>
                <a:gd name="connsiteY50" fmla="*/ 607 h 10000"/>
                <a:gd name="connsiteX51" fmla="*/ 464 w 10000"/>
                <a:gd name="connsiteY51" fmla="*/ 607 h 10000"/>
                <a:gd name="connsiteX52" fmla="*/ 464 w 10000"/>
                <a:gd name="connsiteY52" fmla="*/ 617 h 10000"/>
                <a:gd name="connsiteX53" fmla="*/ 487 w 10000"/>
                <a:gd name="connsiteY53" fmla="*/ 617 h 10000"/>
                <a:gd name="connsiteX54" fmla="*/ 487 w 10000"/>
                <a:gd name="connsiteY54" fmla="*/ 638 h 10000"/>
                <a:gd name="connsiteX55" fmla="*/ 504 w 10000"/>
                <a:gd name="connsiteY55" fmla="*/ 638 h 10000"/>
                <a:gd name="connsiteX56" fmla="*/ 504 w 10000"/>
                <a:gd name="connsiteY56" fmla="*/ 659 h 10000"/>
                <a:gd name="connsiteX57" fmla="*/ 511 w 10000"/>
                <a:gd name="connsiteY57" fmla="*/ 659 h 10000"/>
                <a:gd name="connsiteX58" fmla="*/ 511 w 10000"/>
                <a:gd name="connsiteY58" fmla="*/ 671 h 10000"/>
                <a:gd name="connsiteX59" fmla="*/ 552 w 10000"/>
                <a:gd name="connsiteY59" fmla="*/ 671 h 10000"/>
                <a:gd name="connsiteX60" fmla="*/ 552 w 10000"/>
                <a:gd name="connsiteY60" fmla="*/ 692 h 10000"/>
                <a:gd name="connsiteX61" fmla="*/ 559 w 10000"/>
                <a:gd name="connsiteY61" fmla="*/ 692 h 10000"/>
                <a:gd name="connsiteX62" fmla="*/ 559 w 10000"/>
                <a:gd name="connsiteY62" fmla="*/ 702 h 10000"/>
                <a:gd name="connsiteX63" fmla="*/ 569 w 10000"/>
                <a:gd name="connsiteY63" fmla="*/ 702 h 10000"/>
                <a:gd name="connsiteX64" fmla="*/ 569 w 10000"/>
                <a:gd name="connsiteY64" fmla="*/ 745 h 10000"/>
                <a:gd name="connsiteX65" fmla="*/ 585 w 10000"/>
                <a:gd name="connsiteY65" fmla="*/ 745 h 10000"/>
                <a:gd name="connsiteX66" fmla="*/ 585 w 10000"/>
                <a:gd name="connsiteY66" fmla="*/ 755 h 10000"/>
                <a:gd name="connsiteX67" fmla="*/ 609 w 10000"/>
                <a:gd name="connsiteY67" fmla="*/ 755 h 10000"/>
                <a:gd name="connsiteX68" fmla="*/ 609 w 10000"/>
                <a:gd name="connsiteY68" fmla="*/ 808 h 10000"/>
                <a:gd name="connsiteX69" fmla="*/ 616 w 10000"/>
                <a:gd name="connsiteY69" fmla="*/ 808 h 10000"/>
                <a:gd name="connsiteX70" fmla="*/ 616 w 10000"/>
                <a:gd name="connsiteY70" fmla="*/ 829 h 10000"/>
                <a:gd name="connsiteX71" fmla="*/ 622 w 10000"/>
                <a:gd name="connsiteY71" fmla="*/ 829 h 10000"/>
                <a:gd name="connsiteX72" fmla="*/ 622 w 10000"/>
                <a:gd name="connsiteY72" fmla="*/ 863 h 10000"/>
                <a:gd name="connsiteX73" fmla="*/ 632 w 10000"/>
                <a:gd name="connsiteY73" fmla="*/ 863 h 10000"/>
                <a:gd name="connsiteX74" fmla="*/ 632 w 10000"/>
                <a:gd name="connsiteY74" fmla="*/ 894 h 10000"/>
                <a:gd name="connsiteX75" fmla="*/ 639 w 10000"/>
                <a:gd name="connsiteY75" fmla="*/ 894 h 10000"/>
                <a:gd name="connsiteX76" fmla="*/ 639 w 10000"/>
                <a:gd name="connsiteY76" fmla="*/ 968 h 10000"/>
                <a:gd name="connsiteX77" fmla="*/ 648 w 10000"/>
                <a:gd name="connsiteY77" fmla="*/ 968 h 10000"/>
                <a:gd name="connsiteX78" fmla="*/ 648 w 10000"/>
                <a:gd name="connsiteY78" fmla="*/ 1031 h 10000"/>
                <a:gd name="connsiteX79" fmla="*/ 662 w 10000"/>
                <a:gd name="connsiteY79" fmla="*/ 1031 h 10000"/>
                <a:gd name="connsiteX80" fmla="*/ 662 w 10000"/>
                <a:gd name="connsiteY80" fmla="*/ 1086 h 10000"/>
                <a:gd name="connsiteX81" fmla="*/ 678 w 10000"/>
                <a:gd name="connsiteY81" fmla="*/ 1086 h 10000"/>
                <a:gd name="connsiteX82" fmla="*/ 678 w 10000"/>
                <a:gd name="connsiteY82" fmla="*/ 1107 h 10000"/>
                <a:gd name="connsiteX83" fmla="*/ 688 w 10000"/>
                <a:gd name="connsiteY83" fmla="*/ 1107 h 10000"/>
                <a:gd name="connsiteX84" fmla="*/ 688 w 10000"/>
                <a:gd name="connsiteY84" fmla="*/ 1139 h 10000"/>
                <a:gd name="connsiteX85" fmla="*/ 694 w 10000"/>
                <a:gd name="connsiteY85" fmla="*/ 1139 h 10000"/>
                <a:gd name="connsiteX86" fmla="*/ 694 w 10000"/>
                <a:gd name="connsiteY86" fmla="*/ 1149 h 10000"/>
                <a:gd name="connsiteX87" fmla="*/ 712 w 10000"/>
                <a:gd name="connsiteY87" fmla="*/ 1149 h 10000"/>
                <a:gd name="connsiteX88" fmla="*/ 712 w 10000"/>
                <a:gd name="connsiteY88" fmla="*/ 1170 h 10000"/>
                <a:gd name="connsiteX89" fmla="*/ 728 w 10000"/>
                <a:gd name="connsiteY89" fmla="*/ 1170 h 10000"/>
                <a:gd name="connsiteX90" fmla="*/ 728 w 10000"/>
                <a:gd name="connsiteY90" fmla="*/ 1234 h 10000"/>
                <a:gd name="connsiteX91" fmla="*/ 741 w 10000"/>
                <a:gd name="connsiteY91" fmla="*/ 1234 h 10000"/>
                <a:gd name="connsiteX92" fmla="*/ 741 w 10000"/>
                <a:gd name="connsiteY92" fmla="*/ 1276 h 10000"/>
                <a:gd name="connsiteX93" fmla="*/ 765 w 10000"/>
                <a:gd name="connsiteY93" fmla="*/ 1276 h 10000"/>
                <a:gd name="connsiteX94" fmla="*/ 765 w 10000"/>
                <a:gd name="connsiteY94" fmla="*/ 1308 h 10000"/>
                <a:gd name="connsiteX95" fmla="*/ 775 w 10000"/>
                <a:gd name="connsiteY95" fmla="*/ 1308 h 10000"/>
                <a:gd name="connsiteX96" fmla="*/ 775 w 10000"/>
                <a:gd name="connsiteY96" fmla="*/ 1341 h 10000"/>
                <a:gd name="connsiteX97" fmla="*/ 805 w 10000"/>
                <a:gd name="connsiteY97" fmla="*/ 1341 h 10000"/>
                <a:gd name="connsiteX98" fmla="*/ 805 w 10000"/>
                <a:gd name="connsiteY98" fmla="*/ 1372 h 10000"/>
                <a:gd name="connsiteX99" fmla="*/ 815 w 10000"/>
                <a:gd name="connsiteY99" fmla="*/ 1372 h 10000"/>
                <a:gd name="connsiteX100" fmla="*/ 815 w 10000"/>
                <a:gd name="connsiteY100" fmla="*/ 1414 h 10000"/>
                <a:gd name="connsiteX101" fmla="*/ 822 w 10000"/>
                <a:gd name="connsiteY101" fmla="*/ 1414 h 10000"/>
                <a:gd name="connsiteX102" fmla="*/ 822 w 10000"/>
                <a:gd name="connsiteY102" fmla="*/ 1447 h 10000"/>
                <a:gd name="connsiteX103" fmla="*/ 832 w 10000"/>
                <a:gd name="connsiteY103" fmla="*/ 1447 h 10000"/>
                <a:gd name="connsiteX104" fmla="*/ 832 w 10000"/>
                <a:gd name="connsiteY104" fmla="*/ 1479 h 10000"/>
                <a:gd name="connsiteX105" fmla="*/ 845 w 10000"/>
                <a:gd name="connsiteY105" fmla="*/ 1479 h 10000"/>
                <a:gd name="connsiteX106" fmla="*/ 845 w 10000"/>
                <a:gd name="connsiteY106" fmla="*/ 1500 h 10000"/>
                <a:gd name="connsiteX107" fmla="*/ 868 w 10000"/>
                <a:gd name="connsiteY107" fmla="*/ 1500 h 10000"/>
                <a:gd name="connsiteX108" fmla="*/ 868 w 10000"/>
                <a:gd name="connsiteY108" fmla="*/ 1564 h 10000"/>
                <a:gd name="connsiteX109" fmla="*/ 877 w 10000"/>
                <a:gd name="connsiteY109" fmla="*/ 1564 h 10000"/>
                <a:gd name="connsiteX110" fmla="*/ 877 w 10000"/>
                <a:gd name="connsiteY110" fmla="*/ 1585 h 10000"/>
                <a:gd name="connsiteX111" fmla="*/ 885 w 10000"/>
                <a:gd name="connsiteY111" fmla="*/ 1585 h 10000"/>
                <a:gd name="connsiteX112" fmla="*/ 885 w 10000"/>
                <a:gd name="connsiteY112" fmla="*/ 1628 h 10000"/>
                <a:gd name="connsiteX113" fmla="*/ 896 w 10000"/>
                <a:gd name="connsiteY113" fmla="*/ 1628 h 10000"/>
                <a:gd name="connsiteX114" fmla="*/ 896 w 10000"/>
                <a:gd name="connsiteY114" fmla="*/ 1649 h 10000"/>
                <a:gd name="connsiteX115" fmla="*/ 919 w 10000"/>
                <a:gd name="connsiteY115" fmla="*/ 1649 h 10000"/>
                <a:gd name="connsiteX116" fmla="*/ 919 w 10000"/>
                <a:gd name="connsiteY116" fmla="*/ 1702 h 10000"/>
                <a:gd name="connsiteX117" fmla="*/ 925 w 10000"/>
                <a:gd name="connsiteY117" fmla="*/ 1702 h 10000"/>
                <a:gd name="connsiteX118" fmla="*/ 925 w 10000"/>
                <a:gd name="connsiteY118" fmla="*/ 1734 h 10000"/>
                <a:gd name="connsiteX119" fmla="*/ 949 w 10000"/>
                <a:gd name="connsiteY119" fmla="*/ 1734 h 10000"/>
                <a:gd name="connsiteX120" fmla="*/ 949 w 10000"/>
                <a:gd name="connsiteY120" fmla="*/ 1755 h 10000"/>
                <a:gd name="connsiteX121" fmla="*/ 960 w 10000"/>
                <a:gd name="connsiteY121" fmla="*/ 1755 h 10000"/>
                <a:gd name="connsiteX122" fmla="*/ 960 w 10000"/>
                <a:gd name="connsiteY122" fmla="*/ 1786 h 10000"/>
                <a:gd name="connsiteX123" fmla="*/ 967 w 10000"/>
                <a:gd name="connsiteY123" fmla="*/ 1786 h 10000"/>
                <a:gd name="connsiteX124" fmla="*/ 967 w 10000"/>
                <a:gd name="connsiteY124" fmla="*/ 1809 h 10000"/>
                <a:gd name="connsiteX125" fmla="*/ 984 w 10000"/>
                <a:gd name="connsiteY125" fmla="*/ 1809 h 10000"/>
                <a:gd name="connsiteX126" fmla="*/ 984 w 10000"/>
                <a:gd name="connsiteY126" fmla="*/ 1841 h 10000"/>
                <a:gd name="connsiteX127" fmla="*/ 1007 w 10000"/>
                <a:gd name="connsiteY127" fmla="*/ 1841 h 10000"/>
                <a:gd name="connsiteX128" fmla="*/ 1007 w 10000"/>
                <a:gd name="connsiteY128" fmla="*/ 1873 h 10000"/>
                <a:gd name="connsiteX129" fmla="*/ 1013 w 10000"/>
                <a:gd name="connsiteY129" fmla="*/ 1873 h 10000"/>
                <a:gd name="connsiteX130" fmla="*/ 1013 w 10000"/>
                <a:gd name="connsiteY130" fmla="*/ 1894 h 10000"/>
                <a:gd name="connsiteX131" fmla="*/ 1023 w 10000"/>
                <a:gd name="connsiteY131" fmla="*/ 1894 h 10000"/>
                <a:gd name="connsiteX132" fmla="*/ 1023 w 10000"/>
                <a:gd name="connsiteY132" fmla="*/ 1925 h 10000"/>
                <a:gd name="connsiteX133" fmla="*/ 1030 w 10000"/>
                <a:gd name="connsiteY133" fmla="*/ 1925 h 10000"/>
                <a:gd name="connsiteX134" fmla="*/ 1030 w 10000"/>
                <a:gd name="connsiteY134" fmla="*/ 1936 h 10000"/>
                <a:gd name="connsiteX135" fmla="*/ 1046 w 10000"/>
                <a:gd name="connsiteY135" fmla="*/ 1936 h 10000"/>
                <a:gd name="connsiteX136" fmla="*/ 1046 w 10000"/>
                <a:gd name="connsiteY136" fmla="*/ 1957 h 10000"/>
                <a:gd name="connsiteX137" fmla="*/ 1053 w 10000"/>
                <a:gd name="connsiteY137" fmla="*/ 1957 h 10000"/>
                <a:gd name="connsiteX138" fmla="*/ 1053 w 10000"/>
                <a:gd name="connsiteY138" fmla="*/ 1978 h 10000"/>
                <a:gd name="connsiteX139" fmla="*/ 1087 w 10000"/>
                <a:gd name="connsiteY139" fmla="*/ 1978 h 10000"/>
                <a:gd name="connsiteX140" fmla="*/ 1087 w 10000"/>
                <a:gd name="connsiteY140" fmla="*/ 2011 h 10000"/>
                <a:gd name="connsiteX141" fmla="*/ 1093 w 10000"/>
                <a:gd name="connsiteY141" fmla="*/ 2011 h 10000"/>
                <a:gd name="connsiteX142" fmla="*/ 1093 w 10000"/>
                <a:gd name="connsiteY142" fmla="*/ 2043 h 10000"/>
                <a:gd name="connsiteX143" fmla="*/ 1103 w 10000"/>
                <a:gd name="connsiteY143" fmla="*/ 2043 h 10000"/>
                <a:gd name="connsiteX144" fmla="*/ 1103 w 10000"/>
                <a:gd name="connsiteY144" fmla="*/ 2064 h 10000"/>
                <a:gd name="connsiteX145" fmla="*/ 1116 w 10000"/>
                <a:gd name="connsiteY145" fmla="*/ 2064 h 10000"/>
                <a:gd name="connsiteX146" fmla="*/ 1116 w 10000"/>
                <a:gd name="connsiteY146" fmla="*/ 2117 h 10000"/>
                <a:gd name="connsiteX147" fmla="*/ 1126 w 10000"/>
                <a:gd name="connsiteY147" fmla="*/ 2117 h 10000"/>
                <a:gd name="connsiteX148" fmla="*/ 1126 w 10000"/>
                <a:gd name="connsiteY148" fmla="*/ 2149 h 10000"/>
                <a:gd name="connsiteX149" fmla="*/ 1149 w 10000"/>
                <a:gd name="connsiteY149" fmla="*/ 2149 h 10000"/>
                <a:gd name="connsiteX150" fmla="*/ 1149 w 10000"/>
                <a:gd name="connsiteY150" fmla="*/ 2159 h 10000"/>
                <a:gd name="connsiteX151" fmla="*/ 1155 w 10000"/>
                <a:gd name="connsiteY151" fmla="*/ 2159 h 10000"/>
                <a:gd name="connsiteX152" fmla="*/ 1155 w 10000"/>
                <a:gd name="connsiteY152" fmla="*/ 2181 h 10000"/>
                <a:gd name="connsiteX153" fmla="*/ 1165 w 10000"/>
                <a:gd name="connsiteY153" fmla="*/ 2181 h 10000"/>
                <a:gd name="connsiteX154" fmla="*/ 1165 w 10000"/>
                <a:gd name="connsiteY154" fmla="*/ 2213 h 10000"/>
                <a:gd name="connsiteX155" fmla="*/ 1174 w 10000"/>
                <a:gd name="connsiteY155" fmla="*/ 2213 h 10000"/>
                <a:gd name="connsiteX156" fmla="*/ 1174 w 10000"/>
                <a:gd name="connsiteY156" fmla="*/ 2234 h 10000"/>
                <a:gd name="connsiteX157" fmla="*/ 1184 w 10000"/>
                <a:gd name="connsiteY157" fmla="*/ 2234 h 10000"/>
                <a:gd name="connsiteX158" fmla="*/ 1184 w 10000"/>
                <a:gd name="connsiteY158" fmla="*/ 2244 h 10000"/>
                <a:gd name="connsiteX159" fmla="*/ 1190 w 10000"/>
                <a:gd name="connsiteY159" fmla="*/ 2244 h 10000"/>
                <a:gd name="connsiteX160" fmla="*/ 1190 w 10000"/>
                <a:gd name="connsiteY160" fmla="*/ 2265 h 10000"/>
                <a:gd name="connsiteX161" fmla="*/ 1213 w 10000"/>
                <a:gd name="connsiteY161" fmla="*/ 2265 h 10000"/>
                <a:gd name="connsiteX162" fmla="*/ 1213 w 10000"/>
                <a:gd name="connsiteY162" fmla="*/ 2288 h 10000"/>
                <a:gd name="connsiteX163" fmla="*/ 1220 w 10000"/>
                <a:gd name="connsiteY163" fmla="*/ 2288 h 10000"/>
                <a:gd name="connsiteX164" fmla="*/ 1220 w 10000"/>
                <a:gd name="connsiteY164" fmla="*/ 2319 h 10000"/>
                <a:gd name="connsiteX165" fmla="*/ 1229 w 10000"/>
                <a:gd name="connsiteY165" fmla="*/ 2319 h 10000"/>
                <a:gd name="connsiteX166" fmla="*/ 1229 w 10000"/>
                <a:gd name="connsiteY166" fmla="*/ 2340 h 10000"/>
                <a:gd name="connsiteX167" fmla="*/ 1236 w 10000"/>
                <a:gd name="connsiteY167" fmla="*/ 2340 h 10000"/>
                <a:gd name="connsiteX168" fmla="*/ 1236 w 10000"/>
                <a:gd name="connsiteY168" fmla="*/ 2351 h 10000"/>
                <a:gd name="connsiteX169" fmla="*/ 1246 w 10000"/>
                <a:gd name="connsiteY169" fmla="*/ 2351 h 10000"/>
                <a:gd name="connsiteX170" fmla="*/ 1246 w 10000"/>
                <a:gd name="connsiteY170" fmla="*/ 2373 h 10000"/>
                <a:gd name="connsiteX171" fmla="*/ 1252 w 10000"/>
                <a:gd name="connsiteY171" fmla="*/ 2373 h 10000"/>
                <a:gd name="connsiteX172" fmla="*/ 1252 w 10000"/>
                <a:gd name="connsiteY172" fmla="*/ 2383 h 10000"/>
                <a:gd name="connsiteX173" fmla="*/ 1270 w 10000"/>
                <a:gd name="connsiteY173" fmla="*/ 2383 h 10000"/>
                <a:gd name="connsiteX174" fmla="*/ 1270 w 10000"/>
                <a:gd name="connsiteY174" fmla="*/ 2404 h 10000"/>
                <a:gd name="connsiteX175" fmla="*/ 1286 w 10000"/>
                <a:gd name="connsiteY175" fmla="*/ 2404 h 10000"/>
                <a:gd name="connsiteX176" fmla="*/ 1286 w 10000"/>
                <a:gd name="connsiteY176" fmla="*/ 2436 h 10000"/>
                <a:gd name="connsiteX177" fmla="*/ 1293 w 10000"/>
                <a:gd name="connsiteY177" fmla="*/ 2436 h 10000"/>
                <a:gd name="connsiteX178" fmla="*/ 1293 w 10000"/>
                <a:gd name="connsiteY178" fmla="*/ 2457 h 10000"/>
                <a:gd name="connsiteX179" fmla="*/ 1299 w 10000"/>
                <a:gd name="connsiteY179" fmla="*/ 2457 h 10000"/>
                <a:gd name="connsiteX180" fmla="*/ 1299 w 10000"/>
                <a:gd name="connsiteY180" fmla="*/ 2468 h 10000"/>
                <a:gd name="connsiteX181" fmla="*/ 1309 w 10000"/>
                <a:gd name="connsiteY181" fmla="*/ 2468 h 10000"/>
                <a:gd name="connsiteX182" fmla="*/ 1309 w 10000"/>
                <a:gd name="connsiteY182" fmla="*/ 2542 h 10000"/>
                <a:gd name="connsiteX183" fmla="*/ 1316 w 10000"/>
                <a:gd name="connsiteY183" fmla="*/ 2542 h 10000"/>
                <a:gd name="connsiteX184" fmla="*/ 1316 w 10000"/>
                <a:gd name="connsiteY184" fmla="*/ 2554 h 10000"/>
                <a:gd name="connsiteX185" fmla="*/ 1322 w 10000"/>
                <a:gd name="connsiteY185" fmla="*/ 2554 h 10000"/>
                <a:gd name="connsiteX186" fmla="*/ 1322 w 10000"/>
                <a:gd name="connsiteY186" fmla="*/ 2596 h 10000"/>
                <a:gd name="connsiteX187" fmla="*/ 1338 w 10000"/>
                <a:gd name="connsiteY187" fmla="*/ 2596 h 10000"/>
                <a:gd name="connsiteX188" fmla="*/ 1338 w 10000"/>
                <a:gd name="connsiteY188" fmla="*/ 2607 h 10000"/>
                <a:gd name="connsiteX189" fmla="*/ 1362 w 10000"/>
                <a:gd name="connsiteY189" fmla="*/ 2607 h 10000"/>
                <a:gd name="connsiteX190" fmla="*/ 1362 w 10000"/>
                <a:gd name="connsiteY190" fmla="*/ 2628 h 10000"/>
                <a:gd name="connsiteX191" fmla="*/ 1372 w 10000"/>
                <a:gd name="connsiteY191" fmla="*/ 2628 h 10000"/>
                <a:gd name="connsiteX192" fmla="*/ 1372 w 10000"/>
                <a:gd name="connsiteY192" fmla="*/ 2649 h 10000"/>
                <a:gd name="connsiteX193" fmla="*/ 1379 w 10000"/>
                <a:gd name="connsiteY193" fmla="*/ 2649 h 10000"/>
                <a:gd name="connsiteX194" fmla="*/ 1379 w 10000"/>
                <a:gd name="connsiteY194" fmla="*/ 2659 h 10000"/>
                <a:gd name="connsiteX195" fmla="*/ 1403 w 10000"/>
                <a:gd name="connsiteY195" fmla="*/ 2659 h 10000"/>
                <a:gd name="connsiteX196" fmla="*/ 1403 w 10000"/>
                <a:gd name="connsiteY196" fmla="*/ 2680 h 10000"/>
                <a:gd name="connsiteX197" fmla="*/ 1413 w 10000"/>
                <a:gd name="connsiteY197" fmla="*/ 2680 h 10000"/>
                <a:gd name="connsiteX198" fmla="*/ 1413 w 10000"/>
                <a:gd name="connsiteY198" fmla="*/ 2691 h 10000"/>
                <a:gd name="connsiteX199" fmla="*/ 1419 w 10000"/>
                <a:gd name="connsiteY199" fmla="*/ 2691 h 10000"/>
                <a:gd name="connsiteX200" fmla="*/ 1419 w 10000"/>
                <a:gd name="connsiteY200" fmla="*/ 2712 h 10000"/>
                <a:gd name="connsiteX201" fmla="*/ 1429 w 10000"/>
                <a:gd name="connsiteY201" fmla="*/ 2712 h 10000"/>
                <a:gd name="connsiteX202" fmla="*/ 1429 w 10000"/>
                <a:gd name="connsiteY202" fmla="*/ 2745 h 10000"/>
                <a:gd name="connsiteX203" fmla="*/ 1435 w 10000"/>
                <a:gd name="connsiteY203" fmla="*/ 2745 h 10000"/>
                <a:gd name="connsiteX204" fmla="*/ 1435 w 10000"/>
                <a:gd name="connsiteY204" fmla="*/ 2777 h 10000"/>
                <a:gd name="connsiteX205" fmla="*/ 1453 w 10000"/>
                <a:gd name="connsiteY205" fmla="*/ 2777 h 10000"/>
                <a:gd name="connsiteX206" fmla="*/ 1453 w 10000"/>
                <a:gd name="connsiteY206" fmla="*/ 2819 h 10000"/>
                <a:gd name="connsiteX207" fmla="*/ 1466 w 10000"/>
                <a:gd name="connsiteY207" fmla="*/ 2819 h 10000"/>
                <a:gd name="connsiteX208" fmla="*/ 1466 w 10000"/>
                <a:gd name="connsiteY208" fmla="*/ 2883 h 10000"/>
                <a:gd name="connsiteX209" fmla="*/ 1477 w 10000"/>
                <a:gd name="connsiteY209" fmla="*/ 2883 h 10000"/>
                <a:gd name="connsiteX210" fmla="*/ 1477 w 10000"/>
                <a:gd name="connsiteY210" fmla="*/ 2914 h 10000"/>
                <a:gd name="connsiteX211" fmla="*/ 1483 w 10000"/>
                <a:gd name="connsiteY211" fmla="*/ 2914 h 10000"/>
                <a:gd name="connsiteX212" fmla="*/ 1483 w 10000"/>
                <a:gd name="connsiteY212" fmla="*/ 2936 h 10000"/>
                <a:gd name="connsiteX213" fmla="*/ 1493 w 10000"/>
                <a:gd name="connsiteY213" fmla="*/ 2936 h 10000"/>
                <a:gd name="connsiteX214" fmla="*/ 1493 w 10000"/>
                <a:gd name="connsiteY214" fmla="*/ 2957 h 10000"/>
                <a:gd name="connsiteX215" fmla="*/ 1500 w 10000"/>
                <a:gd name="connsiteY215" fmla="*/ 2957 h 10000"/>
                <a:gd name="connsiteX216" fmla="*/ 1500 w 10000"/>
                <a:gd name="connsiteY216" fmla="*/ 3001 h 10000"/>
                <a:gd name="connsiteX217" fmla="*/ 1506 w 10000"/>
                <a:gd name="connsiteY217" fmla="*/ 3001 h 10000"/>
                <a:gd name="connsiteX218" fmla="*/ 1506 w 10000"/>
                <a:gd name="connsiteY218" fmla="*/ 3022 h 10000"/>
                <a:gd name="connsiteX219" fmla="*/ 1516 w 10000"/>
                <a:gd name="connsiteY219" fmla="*/ 3022 h 10000"/>
                <a:gd name="connsiteX220" fmla="*/ 1516 w 10000"/>
                <a:gd name="connsiteY220" fmla="*/ 3043 h 10000"/>
                <a:gd name="connsiteX221" fmla="*/ 1541 w 10000"/>
                <a:gd name="connsiteY221" fmla="*/ 3043 h 10000"/>
                <a:gd name="connsiteX222" fmla="*/ 1541 w 10000"/>
                <a:gd name="connsiteY222" fmla="*/ 3053 h 10000"/>
                <a:gd name="connsiteX223" fmla="*/ 1548 w 10000"/>
                <a:gd name="connsiteY223" fmla="*/ 3053 h 10000"/>
                <a:gd name="connsiteX224" fmla="*/ 1548 w 10000"/>
                <a:gd name="connsiteY224" fmla="*/ 3074 h 10000"/>
                <a:gd name="connsiteX225" fmla="*/ 1557 w 10000"/>
                <a:gd name="connsiteY225" fmla="*/ 3074 h 10000"/>
                <a:gd name="connsiteX226" fmla="*/ 1557 w 10000"/>
                <a:gd name="connsiteY226" fmla="*/ 3128 h 10000"/>
                <a:gd name="connsiteX227" fmla="*/ 1564 w 10000"/>
                <a:gd name="connsiteY227" fmla="*/ 3128 h 10000"/>
                <a:gd name="connsiteX228" fmla="*/ 1564 w 10000"/>
                <a:gd name="connsiteY228" fmla="*/ 3160 h 10000"/>
                <a:gd name="connsiteX229" fmla="*/ 1570 w 10000"/>
                <a:gd name="connsiteY229" fmla="*/ 3160 h 10000"/>
                <a:gd name="connsiteX230" fmla="*/ 1570 w 10000"/>
                <a:gd name="connsiteY230" fmla="*/ 3212 h 10000"/>
                <a:gd name="connsiteX231" fmla="*/ 1588 w 10000"/>
                <a:gd name="connsiteY231" fmla="*/ 3212 h 10000"/>
                <a:gd name="connsiteX232" fmla="*/ 1588 w 10000"/>
                <a:gd name="connsiteY232" fmla="*/ 3266 h 10000"/>
                <a:gd name="connsiteX233" fmla="*/ 1605 w 10000"/>
                <a:gd name="connsiteY233" fmla="*/ 3266 h 10000"/>
                <a:gd name="connsiteX234" fmla="*/ 1605 w 10000"/>
                <a:gd name="connsiteY234" fmla="*/ 3277 h 10000"/>
                <a:gd name="connsiteX235" fmla="*/ 1612 w 10000"/>
                <a:gd name="connsiteY235" fmla="*/ 3277 h 10000"/>
                <a:gd name="connsiteX236" fmla="*/ 1612 w 10000"/>
                <a:gd name="connsiteY236" fmla="*/ 3309 h 10000"/>
                <a:gd name="connsiteX237" fmla="*/ 1622 w 10000"/>
                <a:gd name="connsiteY237" fmla="*/ 3309 h 10000"/>
                <a:gd name="connsiteX238" fmla="*/ 1622 w 10000"/>
                <a:gd name="connsiteY238" fmla="*/ 3351 h 10000"/>
                <a:gd name="connsiteX239" fmla="*/ 1628 w 10000"/>
                <a:gd name="connsiteY239" fmla="*/ 3351 h 10000"/>
                <a:gd name="connsiteX240" fmla="*/ 1628 w 10000"/>
                <a:gd name="connsiteY240" fmla="*/ 3362 h 10000"/>
                <a:gd name="connsiteX241" fmla="*/ 1639 w 10000"/>
                <a:gd name="connsiteY241" fmla="*/ 3362 h 10000"/>
                <a:gd name="connsiteX242" fmla="*/ 1639 w 10000"/>
                <a:gd name="connsiteY242" fmla="*/ 3383 h 10000"/>
                <a:gd name="connsiteX243" fmla="*/ 1646 w 10000"/>
                <a:gd name="connsiteY243" fmla="*/ 3383 h 10000"/>
                <a:gd name="connsiteX244" fmla="*/ 1646 w 10000"/>
                <a:gd name="connsiteY244" fmla="*/ 3393 h 10000"/>
                <a:gd name="connsiteX245" fmla="*/ 1668 w 10000"/>
                <a:gd name="connsiteY245" fmla="*/ 3393 h 10000"/>
                <a:gd name="connsiteX246" fmla="*/ 1668 w 10000"/>
                <a:gd name="connsiteY246" fmla="*/ 3415 h 10000"/>
                <a:gd name="connsiteX247" fmla="*/ 1675 w 10000"/>
                <a:gd name="connsiteY247" fmla="*/ 3415 h 10000"/>
                <a:gd name="connsiteX248" fmla="*/ 1675 w 10000"/>
                <a:gd name="connsiteY248" fmla="*/ 3436 h 10000"/>
                <a:gd name="connsiteX249" fmla="*/ 1691 w 10000"/>
                <a:gd name="connsiteY249" fmla="*/ 3436 h 10000"/>
                <a:gd name="connsiteX250" fmla="*/ 1691 w 10000"/>
                <a:gd name="connsiteY250" fmla="*/ 3467 h 10000"/>
                <a:gd name="connsiteX251" fmla="*/ 1701 w 10000"/>
                <a:gd name="connsiteY251" fmla="*/ 3467 h 10000"/>
                <a:gd name="connsiteX252" fmla="*/ 1701 w 10000"/>
                <a:gd name="connsiteY252" fmla="*/ 3479 h 10000"/>
                <a:gd name="connsiteX253" fmla="*/ 1708 w 10000"/>
                <a:gd name="connsiteY253" fmla="*/ 3479 h 10000"/>
                <a:gd name="connsiteX254" fmla="*/ 1708 w 10000"/>
                <a:gd name="connsiteY254" fmla="*/ 3522 h 10000"/>
                <a:gd name="connsiteX255" fmla="*/ 1714 w 10000"/>
                <a:gd name="connsiteY255" fmla="*/ 3522 h 10000"/>
                <a:gd name="connsiteX256" fmla="*/ 1714 w 10000"/>
                <a:gd name="connsiteY256" fmla="*/ 3553 h 10000"/>
                <a:gd name="connsiteX257" fmla="*/ 1732 w 10000"/>
                <a:gd name="connsiteY257" fmla="*/ 3553 h 10000"/>
                <a:gd name="connsiteX258" fmla="*/ 1732 w 10000"/>
                <a:gd name="connsiteY258" fmla="*/ 3575 h 10000"/>
                <a:gd name="connsiteX259" fmla="*/ 1742 w 10000"/>
                <a:gd name="connsiteY259" fmla="*/ 3575 h 10000"/>
                <a:gd name="connsiteX260" fmla="*/ 1742 w 10000"/>
                <a:gd name="connsiteY260" fmla="*/ 3585 h 10000"/>
                <a:gd name="connsiteX261" fmla="*/ 1748 w 10000"/>
                <a:gd name="connsiteY261" fmla="*/ 3585 h 10000"/>
                <a:gd name="connsiteX262" fmla="*/ 1748 w 10000"/>
                <a:gd name="connsiteY262" fmla="*/ 3606 h 10000"/>
                <a:gd name="connsiteX263" fmla="*/ 1755 w 10000"/>
                <a:gd name="connsiteY263" fmla="*/ 3606 h 10000"/>
                <a:gd name="connsiteX264" fmla="*/ 1755 w 10000"/>
                <a:gd name="connsiteY264" fmla="*/ 3638 h 10000"/>
                <a:gd name="connsiteX265" fmla="*/ 1764 w 10000"/>
                <a:gd name="connsiteY265" fmla="*/ 3638 h 10000"/>
                <a:gd name="connsiteX266" fmla="*/ 1764 w 10000"/>
                <a:gd name="connsiteY266" fmla="*/ 3659 h 10000"/>
                <a:gd name="connsiteX267" fmla="*/ 1781 w 10000"/>
                <a:gd name="connsiteY267" fmla="*/ 3659 h 10000"/>
                <a:gd name="connsiteX268" fmla="*/ 1781 w 10000"/>
                <a:gd name="connsiteY268" fmla="*/ 3669 h 10000"/>
                <a:gd name="connsiteX269" fmla="*/ 1787 w 10000"/>
                <a:gd name="connsiteY269" fmla="*/ 3669 h 10000"/>
                <a:gd name="connsiteX270" fmla="*/ 1787 w 10000"/>
                <a:gd name="connsiteY270" fmla="*/ 3702 h 10000"/>
                <a:gd name="connsiteX271" fmla="*/ 1810 w 10000"/>
                <a:gd name="connsiteY271" fmla="*/ 3702 h 10000"/>
                <a:gd name="connsiteX272" fmla="*/ 1810 w 10000"/>
                <a:gd name="connsiteY272" fmla="*/ 3756 h 10000"/>
                <a:gd name="connsiteX273" fmla="*/ 1818 w 10000"/>
                <a:gd name="connsiteY273" fmla="*/ 3756 h 10000"/>
                <a:gd name="connsiteX274" fmla="*/ 1818 w 10000"/>
                <a:gd name="connsiteY274" fmla="*/ 3808 h 10000"/>
                <a:gd name="connsiteX275" fmla="*/ 1835 w 10000"/>
                <a:gd name="connsiteY275" fmla="*/ 3808 h 10000"/>
                <a:gd name="connsiteX276" fmla="*/ 1835 w 10000"/>
                <a:gd name="connsiteY276" fmla="*/ 3861 h 10000"/>
                <a:gd name="connsiteX277" fmla="*/ 1852 w 10000"/>
                <a:gd name="connsiteY277" fmla="*/ 3861 h 10000"/>
                <a:gd name="connsiteX278" fmla="*/ 1852 w 10000"/>
                <a:gd name="connsiteY278" fmla="*/ 3915 h 10000"/>
                <a:gd name="connsiteX279" fmla="*/ 1868 w 10000"/>
                <a:gd name="connsiteY279" fmla="*/ 3915 h 10000"/>
                <a:gd name="connsiteX280" fmla="*/ 1868 w 10000"/>
                <a:gd name="connsiteY280" fmla="*/ 3979 h 10000"/>
                <a:gd name="connsiteX281" fmla="*/ 1875 w 10000"/>
                <a:gd name="connsiteY281" fmla="*/ 3979 h 10000"/>
                <a:gd name="connsiteX282" fmla="*/ 1875 w 10000"/>
                <a:gd name="connsiteY282" fmla="*/ 4011 h 10000"/>
                <a:gd name="connsiteX283" fmla="*/ 1884 w 10000"/>
                <a:gd name="connsiteY283" fmla="*/ 4011 h 10000"/>
                <a:gd name="connsiteX284" fmla="*/ 1884 w 10000"/>
                <a:gd name="connsiteY284" fmla="*/ 4053 h 10000"/>
                <a:gd name="connsiteX285" fmla="*/ 1915 w 10000"/>
                <a:gd name="connsiteY285" fmla="*/ 4053 h 10000"/>
                <a:gd name="connsiteX286" fmla="*/ 1915 w 10000"/>
                <a:gd name="connsiteY286" fmla="*/ 4117 h 10000"/>
                <a:gd name="connsiteX287" fmla="*/ 1931 w 10000"/>
                <a:gd name="connsiteY287" fmla="*/ 4117 h 10000"/>
                <a:gd name="connsiteX288" fmla="*/ 1931 w 10000"/>
                <a:gd name="connsiteY288" fmla="*/ 4138 h 10000"/>
                <a:gd name="connsiteX289" fmla="*/ 1948 w 10000"/>
                <a:gd name="connsiteY289" fmla="*/ 4138 h 10000"/>
                <a:gd name="connsiteX290" fmla="*/ 1948 w 10000"/>
                <a:gd name="connsiteY290" fmla="*/ 4149 h 10000"/>
                <a:gd name="connsiteX291" fmla="*/ 1961 w 10000"/>
                <a:gd name="connsiteY291" fmla="*/ 4149 h 10000"/>
                <a:gd name="connsiteX292" fmla="*/ 1961 w 10000"/>
                <a:gd name="connsiteY292" fmla="*/ 4192 h 10000"/>
                <a:gd name="connsiteX293" fmla="*/ 1971 w 10000"/>
                <a:gd name="connsiteY293" fmla="*/ 4192 h 10000"/>
                <a:gd name="connsiteX294" fmla="*/ 1971 w 10000"/>
                <a:gd name="connsiteY294" fmla="*/ 4223 h 10000"/>
                <a:gd name="connsiteX295" fmla="*/ 1977 w 10000"/>
                <a:gd name="connsiteY295" fmla="*/ 4223 h 10000"/>
                <a:gd name="connsiteX296" fmla="*/ 1977 w 10000"/>
                <a:gd name="connsiteY296" fmla="*/ 4234 h 10000"/>
                <a:gd name="connsiteX297" fmla="*/ 1987 w 10000"/>
                <a:gd name="connsiteY297" fmla="*/ 4234 h 10000"/>
                <a:gd name="connsiteX298" fmla="*/ 1987 w 10000"/>
                <a:gd name="connsiteY298" fmla="*/ 4256 h 10000"/>
                <a:gd name="connsiteX299" fmla="*/ 2000 w 10000"/>
                <a:gd name="connsiteY299" fmla="*/ 4256 h 10000"/>
                <a:gd name="connsiteX300" fmla="*/ 2000 w 10000"/>
                <a:gd name="connsiteY300" fmla="*/ 4277 h 10000"/>
                <a:gd name="connsiteX301" fmla="*/ 2011 w 10000"/>
                <a:gd name="connsiteY301" fmla="*/ 4277 h 10000"/>
                <a:gd name="connsiteX302" fmla="*/ 2011 w 10000"/>
                <a:gd name="connsiteY302" fmla="*/ 4288 h 10000"/>
                <a:gd name="connsiteX303" fmla="*/ 2017 w 10000"/>
                <a:gd name="connsiteY303" fmla="*/ 4288 h 10000"/>
                <a:gd name="connsiteX304" fmla="*/ 2017 w 10000"/>
                <a:gd name="connsiteY304" fmla="*/ 4319 h 10000"/>
                <a:gd name="connsiteX305" fmla="*/ 2025 w 10000"/>
                <a:gd name="connsiteY305" fmla="*/ 4319 h 10000"/>
                <a:gd name="connsiteX306" fmla="*/ 2025 w 10000"/>
                <a:gd name="connsiteY306" fmla="*/ 4361 h 10000"/>
                <a:gd name="connsiteX307" fmla="*/ 2051 w 10000"/>
                <a:gd name="connsiteY307" fmla="*/ 4361 h 10000"/>
                <a:gd name="connsiteX308" fmla="*/ 2051 w 10000"/>
                <a:gd name="connsiteY308" fmla="*/ 4372 h 10000"/>
                <a:gd name="connsiteX309" fmla="*/ 2065 w 10000"/>
                <a:gd name="connsiteY309" fmla="*/ 4372 h 10000"/>
                <a:gd name="connsiteX310" fmla="*/ 2065 w 10000"/>
                <a:gd name="connsiteY310" fmla="*/ 4458 h 10000"/>
                <a:gd name="connsiteX311" fmla="*/ 2075 w 10000"/>
                <a:gd name="connsiteY311" fmla="*/ 4458 h 10000"/>
                <a:gd name="connsiteX312" fmla="*/ 2075 w 10000"/>
                <a:gd name="connsiteY312" fmla="*/ 4479 h 10000"/>
                <a:gd name="connsiteX313" fmla="*/ 2098 w 10000"/>
                <a:gd name="connsiteY313" fmla="*/ 4479 h 10000"/>
                <a:gd name="connsiteX314" fmla="*/ 2098 w 10000"/>
                <a:gd name="connsiteY314" fmla="*/ 4511 h 10000"/>
                <a:gd name="connsiteX315" fmla="*/ 2106 w 10000"/>
                <a:gd name="connsiteY315" fmla="*/ 4511 h 10000"/>
                <a:gd name="connsiteX316" fmla="*/ 2106 w 10000"/>
                <a:gd name="connsiteY316" fmla="*/ 4532 h 10000"/>
                <a:gd name="connsiteX317" fmla="*/ 2115 w 10000"/>
                <a:gd name="connsiteY317" fmla="*/ 4532 h 10000"/>
                <a:gd name="connsiteX318" fmla="*/ 2115 w 10000"/>
                <a:gd name="connsiteY318" fmla="*/ 4542 h 10000"/>
                <a:gd name="connsiteX319" fmla="*/ 2132 w 10000"/>
                <a:gd name="connsiteY319" fmla="*/ 4542 h 10000"/>
                <a:gd name="connsiteX320" fmla="*/ 2132 w 10000"/>
                <a:gd name="connsiteY320" fmla="*/ 4616 h 10000"/>
                <a:gd name="connsiteX321" fmla="*/ 2155 w 10000"/>
                <a:gd name="connsiteY321" fmla="*/ 4616 h 10000"/>
                <a:gd name="connsiteX322" fmla="*/ 2155 w 10000"/>
                <a:gd name="connsiteY322" fmla="*/ 4628 h 10000"/>
                <a:gd name="connsiteX323" fmla="*/ 2184 w 10000"/>
                <a:gd name="connsiteY323" fmla="*/ 4628 h 10000"/>
                <a:gd name="connsiteX324" fmla="*/ 2184 w 10000"/>
                <a:gd name="connsiteY324" fmla="*/ 4681 h 10000"/>
                <a:gd name="connsiteX325" fmla="*/ 2203 w 10000"/>
                <a:gd name="connsiteY325" fmla="*/ 4681 h 10000"/>
                <a:gd name="connsiteX326" fmla="*/ 2203 w 10000"/>
                <a:gd name="connsiteY326" fmla="*/ 4713 h 10000"/>
                <a:gd name="connsiteX327" fmla="*/ 2209 w 10000"/>
                <a:gd name="connsiteY327" fmla="*/ 4713 h 10000"/>
                <a:gd name="connsiteX328" fmla="*/ 2209 w 10000"/>
                <a:gd name="connsiteY328" fmla="*/ 4734 h 10000"/>
                <a:gd name="connsiteX329" fmla="*/ 2219 w 10000"/>
                <a:gd name="connsiteY329" fmla="*/ 4734 h 10000"/>
                <a:gd name="connsiteX330" fmla="*/ 2219 w 10000"/>
                <a:gd name="connsiteY330" fmla="*/ 4755 h 10000"/>
                <a:gd name="connsiteX331" fmla="*/ 2225 w 10000"/>
                <a:gd name="connsiteY331" fmla="*/ 4755 h 10000"/>
                <a:gd name="connsiteX332" fmla="*/ 2225 w 10000"/>
                <a:gd name="connsiteY332" fmla="*/ 4766 h 10000"/>
                <a:gd name="connsiteX333" fmla="*/ 2235 w 10000"/>
                <a:gd name="connsiteY333" fmla="*/ 4766 h 10000"/>
                <a:gd name="connsiteX334" fmla="*/ 2235 w 10000"/>
                <a:gd name="connsiteY334" fmla="*/ 4808 h 10000"/>
                <a:gd name="connsiteX335" fmla="*/ 2243 w 10000"/>
                <a:gd name="connsiteY335" fmla="*/ 4808 h 10000"/>
                <a:gd name="connsiteX336" fmla="*/ 2243 w 10000"/>
                <a:gd name="connsiteY336" fmla="*/ 4841 h 10000"/>
                <a:gd name="connsiteX337" fmla="*/ 2249 w 10000"/>
                <a:gd name="connsiteY337" fmla="*/ 4841 h 10000"/>
                <a:gd name="connsiteX338" fmla="*/ 2249 w 10000"/>
                <a:gd name="connsiteY338" fmla="*/ 4851 h 10000"/>
                <a:gd name="connsiteX339" fmla="*/ 2266 w 10000"/>
                <a:gd name="connsiteY339" fmla="*/ 4851 h 10000"/>
                <a:gd name="connsiteX340" fmla="*/ 2266 w 10000"/>
                <a:gd name="connsiteY340" fmla="*/ 4904 h 10000"/>
                <a:gd name="connsiteX341" fmla="*/ 2272 w 10000"/>
                <a:gd name="connsiteY341" fmla="*/ 4904 h 10000"/>
                <a:gd name="connsiteX342" fmla="*/ 2272 w 10000"/>
                <a:gd name="connsiteY342" fmla="*/ 4936 h 10000"/>
                <a:gd name="connsiteX343" fmla="*/ 2282 w 10000"/>
                <a:gd name="connsiteY343" fmla="*/ 4936 h 10000"/>
                <a:gd name="connsiteX344" fmla="*/ 2282 w 10000"/>
                <a:gd name="connsiteY344" fmla="*/ 4957 h 10000"/>
                <a:gd name="connsiteX345" fmla="*/ 2290 w 10000"/>
                <a:gd name="connsiteY345" fmla="*/ 4957 h 10000"/>
                <a:gd name="connsiteX346" fmla="*/ 2290 w 10000"/>
                <a:gd name="connsiteY346" fmla="*/ 4989 h 10000"/>
                <a:gd name="connsiteX347" fmla="*/ 2300 w 10000"/>
                <a:gd name="connsiteY347" fmla="*/ 4989 h 10000"/>
                <a:gd name="connsiteX348" fmla="*/ 2300 w 10000"/>
                <a:gd name="connsiteY348" fmla="*/ 5032 h 10000"/>
                <a:gd name="connsiteX349" fmla="*/ 2306 w 10000"/>
                <a:gd name="connsiteY349" fmla="*/ 5032 h 10000"/>
                <a:gd name="connsiteX350" fmla="*/ 2306 w 10000"/>
                <a:gd name="connsiteY350" fmla="*/ 5043 h 10000"/>
                <a:gd name="connsiteX351" fmla="*/ 2329 w 10000"/>
                <a:gd name="connsiteY351" fmla="*/ 5043 h 10000"/>
                <a:gd name="connsiteX352" fmla="*/ 2329 w 10000"/>
                <a:gd name="connsiteY352" fmla="*/ 5074 h 10000"/>
                <a:gd name="connsiteX353" fmla="*/ 2345 w 10000"/>
                <a:gd name="connsiteY353" fmla="*/ 5074 h 10000"/>
                <a:gd name="connsiteX354" fmla="*/ 2345 w 10000"/>
                <a:gd name="connsiteY354" fmla="*/ 5116 h 10000"/>
                <a:gd name="connsiteX355" fmla="*/ 2352 w 10000"/>
                <a:gd name="connsiteY355" fmla="*/ 5116 h 10000"/>
                <a:gd name="connsiteX356" fmla="*/ 2352 w 10000"/>
                <a:gd name="connsiteY356" fmla="*/ 5127 h 10000"/>
                <a:gd name="connsiteX357" fmla="*/ 2362 w 10000"/>
                <a:gd name="connsiteY357" fmla="*/ 5127 h 10000"/>
                <a:gd name="connsiteX358" fmla="*/ 2362 w 10000"/>
                <a:gd name="connsiteY358" fmla="*/ 5149 h 10000"/>
                <a:gd name="connsiteX359" fmla="*/ 2375 w 10000"/>
                <a:gd name="connsiteY359" fmla="*/ 5149 h 10000"/>
                <a:gd name="connsiteX360" fmla="*/ 2375 w 10000"/>
                <a:gd name="connsiteY360" fmla="*/ 5160 h 10000"/>
                <a:gd name="connsiteX361" fmla="*/ 2402 w 10000"/>
                <a:gd name="connsiteY361" fmla="*/ 5160 h 10000"/>
                <a:gd name="connsiteX362" fmla="*/ 2402 w 10000"/>
                <a:gd name="connsiteY362" fmla="*/ 5203 h 10000"/>
                <a:gd name="connsiteX363" fmla="*/ 2409 w 10000"/>
                <a:gd name="connsiteY363" fmla="*/ 5203 h 10000"/>
                <a:gd name="connsiteX364" fmla="*/ 2409 w 10000"/>
                <a:gd name="connsiteY364" fmla="*/ 5213 h 10000"/>
                <a:gd name="connsiteX365" fmla="*/ 2415 w 10000"/>
                <a:gd name="connsiteY365" fmla="*/ 5213 h 10000"/>
                <a:gd name="connsiteX366" fmla="*/ 2415 w 10000"/>
                <a:gd name="connsiteY366" fmla="*/ 5234 h 10000"/>
                <a:gd name="connsiteX367" fmla="*/ 2448 w 10000"/>
                <a:gd name="connsiteY367" fmla="*/ 5234 h 10000"/>
                <a:gd name="connsiteX368" fmla="*/ 2448 w 10000"/>
                <a:gd name="connsiteY368" fmla="*/ 5245 h 10000"/>
                <a:gd name="connsiteX369" fmla="*/ 2465 w 10000"/>
                <a:gd name="connsiteY369" fmla="*/ 5245 h 10000"/>
                <a:gd name="connsiteX370" fmla="*/ 2465 w 10000"/>
                <a:gd name="connsiteY370" fmla="*/ 5266 h 10000"/>
                <a:gd name="connsiteX371" fmla="*/ 2472 w 10000"/>
                <a:gd name="connsiteY371" fmla="*/ 5266 h 10000"/>
                <a:gd name="connsiteX372" fmla="*/ 2472 w 10000"/>
                <a:gd name="connsiteY372" fmla="*/ 5287 h 10000"/>
                <a:gd name="connsiteX373" fmla="*/ 2506 w 10000"/>
                <a:gd name="connsiteY373" fmla="*/ 5287 h 10000"/>
                <a:gd name="connsiteX374" fmla="*/ 2506 w 10000"/>
                <a:gd name="connsiteY374" fmla="*/ 5298 h 10000"/>
                <a:gd name="connsiteX375" fmla="*/ 2545 w 10000"/>
                <a:gd name="connsiteY375" fmla="*/ 5298 h 10000"/>
                <a:gd name="connsiteX376" fmla="*/ 2545 w 10000"/>
                <a:gd name="connsiteY376" fmla="*/ 5319 h 10000"/>
                <a:gd name="connsiteX377" fmla="*/ 2593 w 10000"/>
                <a:gd name="connsiteY377" fmla="*/ 5319 h 10000"/>
                <a:gd name="connsiteX378" fmla="*/ 2593 w 10000"/>
                <a:gd name="connsiteY378" fmla="*/ 5350 h 10000"/>
                <a:gd name="connsiteX379" fmla="*/ 2609 w 10000"/>
                <a:gd name="connsiteY379" fmla="*/ 5350 h 10000"/>
                <a:gd name="connsiteX380" fmla="*/ 2609 w 10000"/>
                <a:gd name="connsiteY380" fmla="*/ 5405 h 10000"/>
                <a:gd name="connsiteX381" fmla="*/ 2632 w 10000"/>
                <a:gd name="connsiteY381" fmla="*/ 5405 h 10000"/>
                <a:gd name="connsiteX382" fmla="*/ 2632 w 10000"/>
                <a:gd name="connsiteY382" fmla="*/ 5437 h 10000"/>
                <a:gd name="connsiteX383" fmla="*/ 2649 w 10000"/>
                <a:gd name="connsiteY383" fmla="*/ 5437 h 10000"/>
                <a:gd name="connsiteX384" fmla="*/ 2649 w 10000"/>
                <a:gd name="connsiteY384" fmla="*/ 5458 h 10000"/>
                <a:gd name="connsiteX385" fmla="*/ 2664 w 10000"/>
                <a:gd name="connsiteY385" fmla="*/ 5458 h 10000"/>
                <a:gd name="connsiteX386" fmla="*/ 2664 w 10000"/>
                <a:gd name="connsiteY386" fmla="*/ 5468 h 10000"/>
                <a:gd name="connsiteX387" fmla="*/ 2691 w 10000"/>
                <a:gd name="connsiteY387" fmla="*/ 5468 h 10000"/>
                <a:gd name="connsiteX388" fmla="*/ 2691 w 10000"/>
                <a:gd name="connsiteY388" fmla="*/ 5521 h 10000"/>
                <a:gd name="connsiteX389" fmla="*/ 2697 w 10000"/>
                <a:gd name="connsiteY389" fmla="*/ 5521 h 10000"/>
                <a:gd name="connsiteX390" fmla="*/ 2697 w 10000"/>
                <a:gd name="connsiteY390" fmla="*/ 5553 h 10000"/>
                <a:gd name="connsiteX391" fmla="*/ 2704 w 10000"/>
                <a:gd name="connsiteY391" fmla="*/ 5553 h 10000"/>
                <a:gd name="connsiteX392" fmla="*/ 2704 w 10000"/>
                <a:gd name="connsiteY392" fmla="*/ 5575 h 10000"/>
                <a:gd name="connsiteX393" fmla="*/ 2714 w 10000"/>
                <a:gd name="connsiteY393" fmla="*/ 5575 h 10000"/>
                <a:gd name="connsiteX394" fmla="*/ 2714 w 10000"/>
                <a:gd name="connsiteY394" fmla="*/ 5660 h 10000"/>
                <a:gd name="connsiteX395" fmla="*/ 2743 w 10000"/>
                <a:gd name="connsiteY395" fmla="*/ 5660 h 10000"/>
                <a:gd name="connsiteX396" fmla="*/ 2743 w 10000"/>
                <a:gd name="connsiteY396" fmla="*/ 5681 h 10000"/>
                <a:gd name="connsiteX397" fmla="*/ 2767 w 10000"/>
                <a:gd name="connsiteY397" fmla="*/ 5681 h 10000"/>
                <a:gd name="connsiteX398" fmla="*/ 2767 w 10000"/>
                <a:gd name="connsiteY398" fmla="*/ 5713 h 10000"/>
                <a:gd name="connsiteX399" fmla="*/ 2777 w 10000"/>
                <a:gd name="connsiteY399" fmla="*/ 5713 h 10000"/>
                <a:gd name="connsiteX400" fmla="*/ 2777 w 10000"/>
                <a:gd name="connsiteY400" fmla="*/ 5734 h 10000"/>
                <a:gd name="connsiteX401" fmla="*/ 2816 w 10000"/>
                <a:gd name="connsiteY401" fmla="*/ 5734 h 10000"/>
                <a:gd name="connsiteX402" fmla="*/ 2816 w 10000"/>
                <a:gd name="connsiteY402" fmla="*/ 5766 h 10000"/>
                <a:gd name="connsiteX403" fmla="*/ 2834 w 10000"/>
                <a:gd name="connsiteY403" fmla="*/ 5766 h 10000"/>
                <a:gd name="connsiteX404" fmla="*/ 2834 w 10000"/>
                <a:gd name="connsiteY404" fmla="*/ 5777 h 10000"/>
                <a:gd name="connsiteX405" fmla="*/ 2840 w 10000"/>
                <a:gd name="connsiteY405" fmla="*/ 5777 h 10000"/>
                <a:gd name="connsiteX406" fmla="*/ 2840 w 10000"/>
                <a:gd name="connsiteY406" fmla="*/ 5829 h 10000"/>
                <a:gd name="connsiteX407" fmla="*/ 2848 w 10000"/>
                <a:gd name="connsiteY407" fmla="*/ 5829 h 10000"/>
                <a:gd name="connsiteX408" fmla="*/ 2848 w 10000"/>
                <a:gd name="connsiteY408" fmla="*/ 5861 h 10000"/>
                <a:gd name="connsiteX409" fmla="*/ 2871 w 10000"/>
                <a:gd name="connsiteY409" fmla="*/ 5861 h 10000"/>
                <a:gd name="connsiteX410" fmla="*/ 2871 w 10000"/>
                <a:gd name="connsiteY410" fmla="*/ 5883 h 10000"/>
                <a:gd name="connsiteX411" fmla="*/ 2881 w 10000"/>
                <a:gd name="connsiteY411" fmla="*/ 5883 h 10000"/>
                <a:gd name="connsiteX412" fmla="*/ 2881 w 10000"/>
                <a:gd name="connsiteY412" fmla="*/ 5904 h 10000"/>
                <a:gd name="connsiteX413" fmla="*/ 2898 w 10000"/>
                <a:gd name="connsiteY413" fmla="*/ 5904 h 10000"/>
                <a:gd name="connsiteX414" fmla="*/ 2898 w 10000"/>
                <a:gd name="connsiteY414" fmla="*/ 5915 h 10000"/>
                <a:gd name="connsiteX415" fmla="*/ 2911 w 10000"/>
                <a:gd name="connsiteY415" fmla="*/ 5915 h 10000"/>
                <a:gd name="connsiteX416" fmla="*/ 2911 w 10000"/>
                <a:gd name="connsiteY416" fmla="*/ 5936 h 10000"/>
                <a:gd name="connsiteX417" fmla="*/ 2937 w 10000"/>
                <a:gd name="connsiteY417" fmla="*/ 5936 h 10000"/>
                <a:gd name="connsiteX418" fmla="*/ 2937 w 10000"/>
                <a:gd name="connsiteY418" fmla="*/ 5958 h 10000"/>
                <a:gd name="connsiteX419" fmla="*/ 2951 w 10000"/>
                <a:gd name="connsiteY419" fmla="*/ 5958 h 10000"/>
                <a:gd name="connsiteX420" fmla="*/ 2951 w 10000"/>
                <a:gd name="connsiteY420" fmla="*/ 5968 h 10000"/>
                <a:gd name="connsiteX421" fmla="*/ 2974 w 10000"/>
                <a:gd name="connsiteY421" fmla="*/ 5968 h 10000"/>
                <a:gd name="connsiteX422" fmla="*/ 2974 w 10000"/>
                <a:gd name="connsiteY422" fmla="*/ 5990 h 10000"/>
                <a:gd name="connsiteX423" fmla="*/ 3023 w 10000"/>
                <a:gd name="connsiteY423" fmla="*/ 5990 h 10000"/>
                <a:gd name="connsiteX424" fmla="*/ 3023 w 10000"/>
                <a:gd name="connsiteY424" fmla="*/ 6000 h 10000"/>
                <a:gd name="connsiteX425" fmla="*/ 3077 w 10000"/>
                <a:gd name="connsiteY425" fmla="*/ 6000 h 10000"/>
                <a:gd name="connsiteX426" fmla="*/ 3077 w 10000"/>
                <a:gd name="connsiteY426" fmla="*/ 6021 h 10000"/>
                <a:gd name="connsiteX427" fmla="*/ 3104 w 10000"/>
                <a:gd name="connsiteY427" fmla="*/ 6021 h 10000"/>
                <a:gd name="connsiteX428" fmla="*/ 3104 w 10000"/>
                <a:gd name="connsiteY428" fmla="*/ 6042 h 10000"/>
                <a:gd name="connsiteX429" fmla="*/ 3110 w 10000"/>
                <a:gd name="connsiteY429" fmla="*/ 6042 h 10000"/>
                <a:gd name="connsiteX430" fmla="*/ 3110 w 10000"/>
                <a:gd name="connsiteY430" fmla="*/ 6053 h 10000"/>
                <a:gd name="connsiteX431" fmla="*/ 3128 w 10000"/>
                <a:gd name="connsiteY431" fmla="*/ 6053 h 10000"/>
                <a:gd name="connsiteX432" fmla="*/ 3128 w 10000"/>
                <a:gd name="connsiteY432" fmla="*/ 6084 h 10000"/>
                <a:gd name="connsiteX433" fmla="*/ 3134 w 10000"/>
                <a:gd name="connsiteY433" fmla="*/ 6084 h 10000"/>
                <a:gd name="connsiteX434" fmla="*/ 3134 w 10000"/>
                <a:gd name="connsiteY434" fmla="*/ 6106 h 10000"/>
                <a:gd name="connsiteX435" fmla="*/ 3144 w 10000"/>
                <a:gd name="connsiteY435" fmla="*/ 6106 h 10000"/>
                <a:gd name="connsiteX436" fmla="*/ 3144 w 10000"/>
                <a:gd name="connsiteY436" fmla="*/ 6128 h 10000"/>
                <a:gd name="connsiteX437" fmla="*/ 3151 w 10000"/>
                <a:gd name="connsiteY437" fmla="*/ 6128 h 10000"/>
                <a:gd name="connsiteX438" fmla="*/ 3151 w 10000"/>
                <a:gd name="connsiteY438" fmla="*/ 6160 h 10000"/>
                <a:gd name="connsiteX439" fmla="*/ 3157 w 10000"/>
                <a:gd name="connsiteY439" fmla="*/ 6160 h 10000"/>
                <a:gd name="connsiteX440" fmla="*/ 3157 w 10000"/>
                <a:gd name="connsiteY440" fmla="*/ 6171 h 10000"/>
                <a:gd name="connsiteX441" fmla="*/ 3167 w 10000"/>
                <a:gd name="connsiteY441" fmla="*/ 6171 h 10000"/>
                <a:gd name="connsiteX442" fmla="*/ 3167 w 10000"/>
                <a:gd name="connsiteY442" fmla="*/ 6192 h 10000"/>
                <a:gd name="connsiteX443" fmla="*/ 3174 w 10000"/>
                <a:gd name="connsiteY443" fmla="*/ 6192 h 10000"/>
                <a:gd name="connsiteX444" fmla="*/ 3174 w 10000"/>
                <a:gd name="connsiteY444" fmla="*/ 6213 h 10000"/>
                <a:gd name="connsiteX445" fmla="*/ 3221 w 10000"/>
                <a:gd name="connsiteY445" fmla="*/ 6213 h 10000"/>
                <a:gd name="connsiteX446" fmla="*/ 3221 w 10000"/>
                <a:gd name="connsiteY446" fmla="*/ 6244 h 10000"/>
                <a:gd name="connsiteX447" fmla="*/ 3230 w 10000"/>
                <a:gd name="connsiteY447" fmla="*/ 6244 h 10000"/>
                <a:gd name="connsiteX448" fmla="*/ 3230 w 10000"/>
                <a:gd name="connsiteY448" fmla="*/ 6266 h 10000"/>
                <a:gd name="connsiteX449" fmla="*/ 3238 w 10000"/>
                <a:gd name="connsiteY449" fmla="*/ 6266 h 10000"/>
                <a:gd name="connsiteX450" fmla="*/ 3238 w 10000"/>
                <a:gd name="connsiteY450" fmla="*/ 6308 h 10000"/>
                <a:gd name="connsiteX451" fmla="*/ 3271 w 10000"/>
                <a:gd name="connsiteY451" fmla="*/ 6308 h 10000"/>
                <a:gd name="connsiteX452" fmla="*/ 3271 w 10000"/>
                <a:gd name="connsiteY452" fmla="*/ 6352 h 10000"/>
                <a:gd name="connsiteX453" fmla="*/ 3311 w 10000"/>
                <a:gd name="connsiteY453" fmla="*/ 6352 h 10000"/>
                <a:gd name="connsiteX454" fmla="*/ 3311 w 10000"/>
                <a:gd name="connsiteY454" fmla="*/ 6362 h 10000"/>
                <a:gd name="connsiteX455" fmla="*/ 3325 w 10000"/>
                <a:gd name="connsiteY455" fmla="*/ 6362 h 10000"/>
                <a:gd name="connsiteX456" fmla="*/ 3325 w 10000"/>
                <a:gd name="connsiteY456" fmla="*/ 6383 h 10000"/>
                <a:gd name="connsiteX457" fmla="*/ 3335 w 10000"/>
                <a:gd name="connsiteY457" fmla="*/ 6383 h 10000"/>
                <a:gd name="connsiteX458" fmla="*/ 3335 w 10000"/>
                <a:gd name="connsiteY458" fmla="*/ 6394 h 10000"/>
                <a:gd name="connsiteX459" fmla="*/ 3341 w 10000"/>
                <a:gd name="connsiteY459" fmla="*/ 6394 h 10000"/>
                <a:gd name="connsiteX460" fmla="*/ 3341 w 10000"/>
                <a:gd name="connsiteY460" fmla="*/ 6415 h 10000"/>
                <a:gd name="connsiteX461" fmla="*/ 3358 w 10000"/>
                <a:gd name="connsiteY461" fmla="*/ 6415 h 10000"/>
                <a:gd name="connsiteX462" fmla="*/ 3358 w 10000"/>
                <a:gd name="connsiteY462" fmla="*/ 6447 h 10000"/>
                <a:gd name="connsiteX463" fmla="*/ 3391 w 10000"/>
                <a:gd name="connsiteY463" fmla="*/ 6447 h 10000"/>
                <a:gd name="connsiteX464" fmla="*/ 3391 w 10000"/>
                <a:gd name="connsiteY464" fmla="*/ 6468 h 10000"/>
                <a:gd name="connsiteX465" fmla="*/ 3397 w 10000"/>
                <a:gd name="connsiteY465" fmla="*/ 6468 h 10000"/>
                <a:gd name="connsiteX466" fmla="*/ 3397 w 10000"/>
                <a:gd name="connsiteY466" fmla="*/ 6478 h 10000"/>
                <a:gd name="connsiteX467" fmla="*/ 3404 w 10000"/>
                <a:gd name="connsiteY467" fmla="*/ 6478 h 10000"/>
                <a:gd name="connsiteX468" fmla="*/ 3404 w 10000"/>
                <a:gd name="connsiteY468" fmla="*/ 6499 h 10000"/>
                <a:gd name="connsiteX469" fmla="*/ 3421 w 10000"/>
                <a:gd name="connsiteY469" fmla="*/ 6499 h 10000"/>
                <a:gd name="connsiteX470" fmla="*/ 3421 w 10000"/>
                <a:gd name="connsiteY470" fmla="*/ 6521 h 10000"/>
                <a:gd name="connsiteX471" fmla="*/ 3428 w 10000"/>
                <a:gd name="connsiteY471" fmla="*/ 6521 h 10000"/>
                <a:gd name="connsiteX472" fmla="*/ 3428 w 10000"/>
                <a:gd name="connsiteY472" fmla="*/ 6532 h 10000"/>
                <a:gd name="connsiteX473" fmla="*/ 3437 w 10000"/>
                <a:gd name="connsiteY473" fmla="*/ 6532 h 10000"/>
                <a:gd name="connsiteX474" fmla="*/ 3437 w 10000"/>
                <a:gd name="connsiteY474" fmla="*/ 6553 h 10000"/>
                <a:gd name="connsiteX475" fmla="*/ 3461 w 10000"/>
                <a:gd name="connsiteY475" fmla="*/ 6553 h 10000"/>
                <a:gd name="connsiteX476" fmla="*/ 3461 w 10000"/>
                <a:gd name="connsiteY476" fmla="*/ 6607 h 10000"/>
                <a:gd name="connsiteX477" fmla="*/ 3468 w 10000"/>
                <a:gd name="connsiteY477" fmla="*/ 6607 h 10000"/>
                <a:gd name="connsiteX478" fmla="*/ 3468 w 10000"/>
                <a:gd name="connsiteY478" fmla="*/ 6638 h 10000"/>
                <a:gd name="connsiteX479" fmla="*/ 3526 w 10000"/>
                <a:gd name="connsiteY479" fmla="*/ 6638 h 10000"/>
                <a:gd name="connsiteX480" fmla="*/ 3526 w 10000"/>
                <a:gd name="connsiteY480" fmla="*/ 6703 h 10000"/>
                <a:gd name="connsiteX481" fmla="*/ 3558 w 10000"/>
                <a:gd name="connsiteY481" fmla="*/ 6703 h 10000"/>
                <a:gd name="connsiteX482" fmla="*/ 3558 w 10000"/>
                <a:gd name="connsiteY482" fmla="*/ 6745 h 10000"/>
                <a:gd name="connsiteX483" fmla="*/ 3572 w 10000"/>
                <a:gd name="connsiteY483" fmla="*/ 6745 h 10000"/>
                <a:gd name="connsiteX484" fmla="*/ 3572 w 10000"/>
                <a:gd name="connsiteY484" fmla="*/ 6755 h 10000"/>
                <a:gd name="connsiteX485" fmla="*/ 3600 w 10000"/>
                <a:gd name="connsiteY485" fmla="*/ 6755 h 10000"/>
                <a:gd name="connsiteX486" fmla="*/ 3600 w 10000"/>
                <a:gd name="connsiteY486" fmla="*/ 6776 h 10000"/>
                <a:gd name="connsiteX487" fmla="*/ 3606 w 10000"/>
                <a:gd name="connsiteY487" fmla="*/ 6776 h 10000"/>
                <a:gd name="connsiteX488" fmla="*/ 3606 w 10000"/>
                <a:gd name="connsiteY488" fmla="*/ 6808 h 10000"/>
                <a:gd name="connsiteX489" fmla="*/ 3623 w 10000"/>
                <a:gd name="connsiteY489" fmla="*/ 6808 h 10000"/>
                <a:gd name="connsiteX490" fmla="*/ 3623 w 10000"/>
                <a:gd name="connsiteY490" fmla="*/ 6841 h 10000"/>
                <a:gd name="connsiteX491" fmla="*/ 3662 w 10000"/>
                <a:gd name="connsiteY491" fmla="*/ 6841 h 10000"/>
                <a:gd name="connsiteX492" fmla="*/ 3662 w 10000"/>
                <a:gd name="connsiteY492" fmla="*/ 6894 h 10000"/>
                <a:gd name="connsiteX493" fmla="*/ 3675 w 10000"/>
                <a:gd name="connsiteY493" fmla="*/ 6894 h 10000"/>
                <a:gd name="connsiteX494" fmla="*/ 3675 w 10000"/>
                <a:gd name="connsiteY494" fmla="*/ 6915 h 10000"/>
                <a:gd name="connsiteX495" fmla="*/ 3685 w 10000"/>
                <a:gd name="connsiteY495" fmla="*/ 6915 h 10000"/>
                <a:gd name="connsiteX496" fmla="*/ 3685 w 10000"/>
                <a:gd name="connsiteY496" fmla="*/ 6947 h 10000"/>
                <a:gd name="connsiteX497" fmla="*/ 3725 w 10000"/>
                <a:gd name="connsiteY497" fmla="*/ 6947 h 10000"/>
                <a:gd name="connsiteX498" fmla="*/ 3725 w 10000"/>
                <a:gd name="connsiteY498" fmla="*/ 6968 h 10000"/>
                <a:gd name="connsiteX499" fmla="*/ 3733 w 10000"/>
                <a:gd name="connsiteY499" fmla="*/ 6968 h 10000"/>
                <a:gd name="connsiteX500" fmla="*/ 3733 w 10000"/>
                <a:gd name="connsiteY500" fmla="*/ 7000 h 10000"/>
                <a:gd name="connsiteX501" fmla="*/ 3749 w 10000"/>
                <a:gd name="connsiteY501" fmla="*/ 7000 h 10000"/>
                <a:gd name="connsiteX502" fmla="*/ 3749 w 10000"/>
                <a:gd name="connsiteY502" fmla="*/ 7010 h 10000"/>
                <a:gd name="connsiteX503" fmla="*/ 3812 w 10000"/>
                <a:gd name="connsiteY503" fmla="*/ 7010 h 10000"/>
                <a:gd name="connsiteX504" fmla="*/ 3812 w 10000"/>
                <a:gd name="connsiteY504" fmla="*/ 7031 h 10000"/>
                <a:gd name="connsiteX505" fmla="*/ 3853 w 10000"/>
                <a:gd name="connsiteY505" fmla="*/ 7031 h 10000"/>
                <a:gd name="connsiteX506" fmla="*/ 3853 w 10000"/>
                <a:gd name="connsiteY506" fmla="*/ 7052 h 10000"/>
                <a:gd name="connsiteX507" fmla="*/ 3877 w 10000"/>
                <a:gd name="connsiteY507" fmla="*/ 7052 h 10000"/>
                <a:gd name="connsiteX508" fmla="*/ 3877 w 10000"/>
                <a:gd name="connsiteY508" fmla="*/ 7086 h 10000"/>
                <a:gd name="connsiteX509" fmla="*/ 3932 w 10000"/>
                <a:gd name="connsiteY509" fmla="*/ 7086 h 10000"/>
                <a:gd name="connsiteX510" fmla="*/ 3932 w 10000"/>
                <a:gd name="connsiteY510" fmla="*/ 7118 h 10000"/>
                <a:gd name="connsiteX511" fmla="*/ 3956 w 10000"/>
                <a:gd name="connsiteY511" fmla="*/ 7118 h 10000"/>
                <a:gd name="connsiteX512" fmla="*/ 3956 w 10000"/>
                <a:gd name="connsiteY512" fmla="*/ 7139 h 10000"/>
                <a:gd name="connsiteX513" fmla="*/ 3963 w 10000"/>
                <a:gd name="connsiteY513" fmla="*/ 7139 h 10000"/>
                <a:gd name="connsiteX514" fmla="*/ 3963 w 10000"/>
                <a:gd name="connsiteY514" fmla="*/ 7170 h 10000"/>
                <a:gd name="connsiteX515" fmla="*/ 3996 w 10000"/>
                <a:gd name="connsiteY515" fmla="*/ 7170 h 10000"/>
                <a:gd name="connsiteX516" fmla="*/ 3996 w 10000"/>
                <a:gd name="connsiteY516" fmla="*/ 7191 h 10000"/>
                <a:gd name="connsiteX517" fmla="*/ 4003 w 10000"/>
                <a:gd name="connsiteY517" fmla="*/ 7191 h 10000"/>
                <a:gd name="connsiteX518" fmla="*/ 4003 w 10000"/>
                <a:gd name="connsiteY518" fmla="*/ 7202 h 10000"/>
                <a:gd name="connsiteX519" fmla="*/ 4019 w 10000"/>
                <a:gd name="connsiteY519" fmla="*/ 7202 h 10000"/>
                <a:gd name="connsiteX520" fmla="*/ 4019 w 10000"/>
                <a:gd name="connsiteY520" fmla="*/ 7223 h 10000"/>
                <a:gd name="connsiteX521" fmla="*/ 4093 w 10000"/>
                <a:gd name="connsiteY521" fmla="*/ 7223 h 10000"/>
                <a:gd name="connsiteX522" fmla="*/ 4093 w 10000"/>
                <a:gd name="connsiteY522" fmla="*/ 7255 h 10000"/>
                <a:gd name="connsiteX523" fmla="*/ 4123 w 10000"/>
                <a:gd name="connsiteY523" fmla="*/ 7255 h 10000"/>
                <a:gd name="connsiteX524" fmla="*/ 4123 w 10000"/>
                <a:gd name="connsiteY524" fmla="*/ 7277 h 10000"/>
                <a:gd name="connsiteX525" fmla="*/ 4139 w 10000"/>
                <a:gd name="connsiteY525" fmla="*/ 7277 h 10000"/>
                <a:gd name="connsiteX526" fmla="*/ 4139 w 10000"/>
                <a:gd name="connsiteY526" fmla="*/ 7287 h 10000"/>
                <a:gd name="connsiteX527" fmla="*/ 4158 w 10000"/>
                <a:gd name="connsiteY527" fmla="*/ 7287 h 10000"/>
                <a:gd name="connsiteX528" fmla="*/ 4158 w 10000"/>
                <a:gd name="connsiteY528" fmla="*/ 7309 h 10000"/>
                <a:gd name="connsiteX529" fmla="*/ 4171 w 10000"/>
                <a:gd name="connsiteY529" fmla="*/ 7309 h 10000"/>
                <a:gd name="connsiteX530" fmla="*/ 4171 w 10000"/>
                <a:gd name="connsiteY530" fmla="*/ 7341 h 10000"/>
                <a:gd name="connsiteX531" fmla="*/ 4187 w 10000"/>
                <a:gd name="connsiteY531" fmla="*/ 7341 h 10000"/>
                <a:gd name="connsiteX532" fmla="*/ 4187 w 10000"/>
                <a:gd name="connsiteY532" fmla="*/ 7372 h 10000"/>
                <a:gd name="connsiteX533" fmla="*/ 4204 w 10000"/>
                <a:gd name="connsiteY533" fmla="*/ 7372 h 10000"/>
                <a:gd name="connsiteX534" fmla="*/ 4204 w 10000"/>
                <a:gd name="connsiteY534" fmla="*/ 7393 h 10000"/>
                <a:gd name="connsiteX535" fmla="*/ 4210 w 10000"/>
                <a:gd name="connsiteY535" fmla="*/ 7393 h 10000"/>
                <a:gd name="connsiteX536" fmla="*/ 4210 w 10000"/>
                <a:gd name="connsiteY536" fmla="*/ 7425 h 10000"/>
                <a:gd name="connsiteX537" fmla="*/ 4236 w 10000"/>
                <a:gd name="connsiteY537" fmla="*/ 7425 h 10000"/>
                <a:gd name="connsiteX538" fmla="*/ 4236 w 10000"/>
                <a:gd name="connsiteY538" fmla="*/ 7446 h 10000"/>
                <a:gd name="connsiteX539" fmla="*/ 4273 w 10000"/>
                <a:gd name="connsiteY539" fmla="*/ 7446 h 10000"/>
                <a:gd name="connsiteX540" fmla="*/ 4273 w 10000"/>
                <a:gd name="connsiteY540" fmla="*/ 7458 h 10000"/>
                <a:gd name="connsiteX541" fmla="*/ 4313 w 10000"/>
                <a:gd name="connsiteY541" fmla="*/ 7458 h 10000"/>
                <a:gd name="connsiteX542" fmla="*/ 4313 w 10000"/>
                <a:gd name="connsiteY542" fmla="*/ 7479 h 10000"/>
                <a:gd name="connsiteX543" fmla="*/ 4393 w 10000"/>
                <a:gd name="connsiteY543" fmla="*/ 7479 h 10000"/>
                <a:gd name="connsiteX544" fmla="*/ 4393 w 10000"/>
                <a:gd name="connsiteY544" fmla="*/ 7510 h 10000"/>
                <a:gd name="connsiteX545" fmla="*/ 4410 w 10000"/>
                <a:gd name="connsiteY545" fmla="*/ 7510 h 10000"/>
                <a:gd name="connsiteX546" fmla="*/ 4410 w 10000"/>
                <a:gd name="connsiteY546" fmla="*/ 7531 h 10000"/>
                <a:gd name="connsiteX547" fmla="*/ 4427 w 10000"/>
                <a:gd name="connsiteY547" fmla="*/ 7531 h 10000"/>
                <a:gd name="connsiteX548" fmla="*/ 4427 w 10000"/>
                <a:gd name="connsiteY548" fmla="*/ 7564 h 10000"/>
                <a:gd name="connsiteX549" fmla="*/ 4451 w 10000"/>
                <a:gd name="connsiteY549" fmla="*/ 7564 h 10000"/>
                <a:gd name="connsiteX550" fmla="*/ 4451 w 10000"/>
                <a:gd name="connsiteY550" fmla="*/ 7585 h 10000"/>
                <a:gd name="connsiteX551" fmla="*/ 4457 w 10000"/>
                <a:gd name="connsiteY551" fmla="*/ 7585 h 10000"/>
                <a:gd name="connsiteX552" fmla="*/ 4457 w 10000"/>
                <a:gd name="connsiteY552" fmla="*/ 7627 h 10000"/>
                <a:gd name="connsiteX553" fmla="*/ 4467 w 10000"/>
                <a:gd name="connsiteY553" fmla="*/ 7627 h 10000"/>
                <a:gd name="connsiteX554" fmla="*/ 4467 w 10000"/>
                <a:gd name="connsiteY554" fmla="*/ 7649 h 10000"/>
                <a:gd name="connsiteX555" fmla="*/ 4497 w 10000"/>
                <a:gd name="connsiteY555" fmla="*/ 7649 h 10000"/>
                <a:gd name="connsiteX556" fmla="*/ 4497 w 10000"/>
                <a:gd name="connsiteY556" fmla="*/ 7670 h 10000"/>
                <a:gd name="connsiteX557" fmla="*/ 4537 w 10000"/>
                <a:gd name="connsiteY557" fmla="*/ 7670 h 10000"/>
                <a:gd name="connsiteX558" fmla="*/ 4537 w 10000"/>
                <a:gd name="connsiteY558" fmla="*/ 7702 h 10000"/>
                <a:gd name="connsiteX559" fmla="*/ 4547 w 10000"/>
                <a:gd name="connsiteY559" fmla="*/ 7702 h 10000"/>
                <a:gd name="connsiteX560" fmla="*/ 4547 w 10000"/>
                <a:gd name="connsiteY560" fmla="*/ 7713 h 10000"/>
                <a:gd name="connsiteX561" fmla="*/ 4553 w 10000"/>
                <a:gd name="connsiteY561" fmla="*/ 7713 h 10000"/>
                <a:gd name="connsiteX562" fmla="*/ 4553 w 10000"/>
                <a:gd name="connsiteY562" fmla="*/ 7734 h 10000"/>
                <a:gd name="connsiteX563" fmla="*/ 4560 w 10000"/>
                <a:gd name="connsiteY563" fmla="*/ 7734 h 10000"/>
                <a:gd name="connsiteX564" fmla="*/ 4560 w 10000"/>
                <a:gd name="connsiteY564" fmla="*/ 7787 h 10000"/>
                <a:gd name="connsiteX565" fmla="*/ 4588 w 10000"/>
                <a:gd name="connsiteY565" fmla="*/ 7787 h 10000"/>
                <a:gd name="connsiteX566" fmla="*/ 4588 w 10000"/>
                <a:gd name="connsiteY566" fmla="*/ 7808 h 10000"/>
                <a:gd name="connsiteX567" fmla="*/ 4635 w 10000"/>
                <a:gd name="connsiteY567" fmla="*/ 7808 h 10000"/>
                <a:gd name="connsiteX568" fmla="*/ 4635 w 10000"/>
                <a:gd name="connsiteY568" fmla="*/ 7819 h 10000"/>
                <a:gd name="connsiteX569" fmla="*/ 4651 w 10000"/>
                <a:gd name="connsiteY569" fmla="*/ 7819 h 10000"/>
                <a:gd name="connsiteX570" fmla="*/ 4651 w 10000"/>
                <a:gd name="connsiteY570" fmla="*/ 7841 h 10000"/>
                <a:gd name="connsiteX571" fmla="*/ 4665 w 10000"/>
                <a:gd name="connsiteY571" fmla="*/ 7841 h 10000"/>
                <a:gd name="connsiteX572" fmla="*/ 4665 w 10000"/>
                <a:gd name="connsiteY572" fmla="*/ 7873 h 10000"/>
                <a:gd name="connsiteX573" fmla="*/ 4681 w 10000"/>
                <a:gd name="connsiteY573" fmla="*/ 7873 h 10000"/>
                <a:gd name="connsiteX574" fmla="*/ 4681 w 10000"/>
                <a:gd name="connsiteY574" fmla="*/ 7894 h 10000"/>
                <a:gd name="connsiteX575" fmla="*/ 4755 w 10000"/>
                <a:gd name="connsiteY575" fmla="*/ 7894 h 10000"/>
                <a:gd name="connsiteX576" fmla="*/ 4755 w 10000"/>
                <a:gd name="connsiteY576" fmla="*/ 7904 h 10000"/>
                <a:gd name="connsiteX577" fmla="*/ 4802 w 10000"/>
                <a:gd name="connsiteY577" fmla="*/ 7904 h 10000"/>
                <a:gd name="connsiteX578" fmla="*/ 4802 w 10000"/>
                <a:gd name="connsiteY578" fmla="*/ 7925 h 10000"/>
                <a:gd name="connsiteX579" fmla="*/ 4819 w 10000"/>
                <a:gd name="connsiteY579" fmla="*/ 7925 h 10000"/>
                <a:gd name="connsiteX580" fmla="*/ 4819 w 10000"/>
                <a:gd name="connsiteY580" fmla="*/ 7957 h 10000"/>
                <a:gd name="connsiteX581" fmla="*/ 4872 w 10000"/>
                <a:gd name="connsiteY581" fmla="*/ 7957 h 10000"/>
                <a:gd name="connsiteX582" fmla="*/ 4872 w 10000"/>
                <a:gd name="connsiteY582" fmla="*/ 7978 h 10000"/>
                <a:gd name="connsiteX583" fmla="*/ 4888 w 10000"/>
                <a:gd name="connsiteY583" fmla="*/ 7978 h 10000"/>
                <a:gd name="connsiteX584" fmla="*/ 4888 w 10000"/>
                <a:gd name="connsiteY584" fmla="*/ 7989 h 10000"/>
                <a:gd name="connsiteX585" fmla="*/ 4898 w 10000"/>
                <a:gd name="connsiteY585" fmla="*/ 7989 h 10000"/>
                <a:gd name="connsiteX586" fmla="*/ 4898 w 10000"/>
                <a:gd name="connsiteY586" fmla="*/ 8010 h 10000"/>
                <a:gd name="connsiteX587" fmla="*/ 4938 w 10000"/>
                <a:gd name="connsiteY587" fmla="*/ 8010 h 10000"/>
                <a:gd name="connsiteX588" fmla="*/ 4938 w 10000"/>
                <a:gd name="connsiteY588" fmla="*/ 8043 h 10000"/>
                <a:gd name="connsiteX589" fmla="*/ 4974 w 10000"/>
                <a:gd name="connsiteY589" fmla="*/ 8043 h 10000"/>
                <a:gd name="connsiteX590" fmla="*/ 4974 w 10000"/>
                <a:gd name="connsiteY590" fmla="*/ 8064 h 10000"/>
                <a:gd name="connsiteX591" fmla="*/ 4984 w 10000"/>
                <a:gd name="connsiteY591" fmla="*/ 8064 h 10000"/>
                <a:gd name="connsiteX592" fmla="*/ 4984 w 10000"/>
                <a:gd name="connsiteY592" fmla="*/ 8075 h 10000"/>
                <a:gd name="connsiteX593" fmla="*/ 5002 w 10000"/>
                <a:gd name="connsiteY593" fmla="*/ 8075 h 10000"/>
                <a:gd name="connsiteX594" fmla="*/ 5002 w 10000"/>
                <a:gd name="connsiteY594" fmla="*/ 8096 h 10000"/>
                <a:gd name="connsiteX595" fmla="*/ 5026 w 10000"/>
                <a:gd name="connsiteY595" fmla="*/ 8096 h 10000"/>
                <a:gd name="connsiteX596" fmla="*/ 5026 w 10000"/>
                <a:gd name="connsiteY596" fmla="*/ 8128 h 10000"/>
                <a:gd name="connsiteX597" fmla="*/ 5049 w 10000"/>
                <a:gd name="connsiteY597" fmla="*/ 8128 h 10000"/>
                <a:gd name="connsiteX598" fmla="*/ 5049 w 10000"/>
                <a:gd name="connsiteY598" fmla="*/ 8149 h 10000"/>
                <a:gd name="connsiteX599" fmla="*/ 5112 w 10000"/>
                <a:gd name="connsiteY599" fmla="*/ 8149 h 10000"/>
                <a:gd name="connsiteX600" fmla="*/ 5112 w 10000"/>
                <a:gd name="connsiteY600" fmla="*/ 8159 h 10000"/>
                <a:gd name="connsiteX601" fmla="*/ 5129 w 10000"/>
                <a:gd name="connsiteY601" fmla="*/ 8159 h 10000"/>
                <a:gd name="connsiteX602" fmla="*/ 5129 w 10000"/>
                <a:gd name="connsiteY602" fmla="*/ 8180 h 10000"/>
                <a:gd name="connsiteX603" fmla="*/ 5145 w 10000"/>
                <a:gd name="connsiteY603" fmla="*/ 8180 h 10000"/>
                <a:gd name="connsiteX604" fmla="*/ 5145 w 10000"/>
                <a:gd name="connsiteY604" fmla="*/ 8213 h 10000"/>
                <a:gd name="connsiteX605" fmla="*/ 5182 w 10000"/>
                <a:gd name="connsiteY605" fmla="*/ 8213 h 10000"/>
                <a:gd name="connsiteX606" fmla="*/ 5182 w 10000"/>
                <a:gd name="connsiteY606" fmla="*/ 8234 h 10000"/>
                <a:gd name="connsiteX607" fmla="*/ 5192 w 10000"/>
                <a:gd name="connsiteY607" fmla="*/ 8234 h 10000"/>
                <a:gd name="connsiteX608" fmla="*/ 5192 w 10000"/>
                <a:gd name="connsiteY608" fmla="*/ 8244 h 10000"/>
                <a:gd name="connsiteX609" fmla="*/ 5215 w 10000"/>
                <a:gd name="connsiteY609" fmla="*/ 8244 h 10000"/>
                <a:gd name="connsiteX610" fmla="*/ 5215 w 10000"/>
                <a:gd name="connsiteY610" fmla="*/ 8298 h 10000"/>
                <a:gd name="connsiteX611" fmla="*/ 5223 w 10000"/>
                <a:gd name="connsiteY611" fmla="*/ 8298 h 10000"/>
                <a:gd name="connsiteX612" fmla="*/ 5223 w 10000"/>
                <a:gd name="connsiteY612" fmla="*/ 8319 h 10000"/>
                <a:gd name="connsiteX613" fmla="*/ 5296 w 10000"/>
                <a:gd name="connsiteY613" fmla="*/ 8319 h 10000"/>
                <a:gd name="connsiteX614" fmla="*/ 5296 w 10000"/>
                <a:gd name="connsiteY614" fmla="*/ 8330 h 10000"/>
                <a:gd name="connsiteX615" fmla="*/ 5312 w 10000"/>
                <a:gd name="connsiteY615" fmla="*/ 8330 h 10000"/>
                <a:gd name="connsiteX616" fmla="*/ 5312 w 10000"/>
                <a:gd name="connsiteY616" fmla="*/ 8351 h 10000"/>
                <a:gd name="connsiteX617" fmla="*/ 5352 w 10000"/>
                <a:gd name="connsiteY617" fmla="*/ 8351 h 10000"/>
                <a:gd name="connsiteX618" fmla="*/ 5352 w 10000"/>
                <a:gd name="connsiteY618" fmla="*/ 8382 h 10000"/>
                <a:gd name="connsiteX619" fmla="*/ 5383 w 10000"/>
                <a:gd name="connsiteY619" fmla="*/ 8382 h 10000"/>
                <a:gd name="connsiteX620" fmla="*/ 5383 w 10000"/>
                <a:gd name="connsiteY620" fmla="*/ 8405 h 10000"/>
                <a:gd name="connsiteX621" fmla="*/ 5393 w 10000"/>
                <a:gd name="connsiteY621" fmla="*/ 8405 h 10000"/>
                <a:gd name="connsiteX622" fmla="*/ 5393 w 10000"/>
                <a:gd name="connsiteY622" fmla="*/ 8426 h 10000"/>
                <a:gd name="connsiteX623" fmla="*/ 5422 w 10000"/>
                <a:gd name="connsiteY623" fmla="*/ 8426 h 10000"/>
                <a:gd name="connsiteX624" fmla="*/ 5422 w 10000"/>
                <a:gd name="connsiteY624" fmla="*/ 8436 h 10000"/>
                <a:gd name="connsiteX625" fmla="*/ 5532 w 10000"/>
                <a:gd name="connsiteY625" fmla="*/ 8436 h 10000"/>
                <a:gd name="connsiteX626" fmla="*/ 5532 w 10000"/>
                <a:gd name="connsiteY626" fmla="*/ 8468 h 10000"/>
                <a:gd name="connsiteX627" fmla="*/ 5559 w 10000"/>
                <a:gd name="connsiteY627" fmla="*/ 8468 h 10000"/>
                <a:gd name="connsiteX628" fmla="*/ 5559 w 10000"/>
                <a:gd name="connsiteY628" fmla="*/ 8511 h 10000"/>
                <a:gd name="connsiteX629" fmla="*/ 5582 w 10000"/>
                <a:gd name="connsiteY629" fmla="*/ 8511 h 10000"/>
                <a:gd name="connsiteX630" fmla="*/ 5582 w 10000"/>
                <a:gd name="connsiteY630" fmla="*/ 8543 h 10000"/>
                <a:gd name="connsiteX631" fmla="*/ 5624 w 10000"/>
                <a:gd name="connsiteY631" fmla="*/ 8543 h 10000"/>
                <a:gd name="connsiteX632" fmla="*/ 5624 w 10000"/>
                <a:gd name="connsiteY632" fmla="*/ 8574 h 10000"/>
                <a:gd name="connsiteX633" fmla="*/ 5734 w 10000"/>
                <a:gd name="connsiteY633" fmla="*/ 8574 h 10000"/>
                <a:gd name="connsiteX634" fmla="*/ 5734 w 10000"/>
                <a:gd name="connsiteY634" fmla="*/ 8596 h 10000"/>
                <a:gd name="connsiteX635" fmla="*/ 5923 w 10000"/>
                <a:gd name="connsiteY635" fmla="*/ 8596 h 10000"/>
                <a:gd name="connsiteX636" fmla="*/ 5923 w 10000"/>
                <a:gd name="connsiteY636" fmla="*/ 8628 h 10000"/>
                <a:gd name="connsiteX637" fmla="*/ 5951 w 10000"/>
                <a:gd name="connsiteY637" fmla="*/ 8628 h 10000"/>
                <a:gd name="connsiteX638" fmla="*/ 5951 w 10000"/>
                <a:gd name="connsiteY638" fmla="*/ 8638 h 10000"/>
                <a:gd name="connsiteX639" fmla="*/ 6014 w 10000"/>
                <a:gd name="connsiteY639" fmla="*/ 8638 h 10000"/>
                <a:gd name="connsiteX640" fmla="*/ 6014 w 10000"/>
                <a:gd name="connsiteY640" fmla="*/ 8659 h 10000"/>
                <a:gd name="connsiteX641" fmla="*/ 6021 w 10000"/>
                <a:gd name="connsiteY641" fmla="*/ 8659 h 10000"/>
                <a:gd name="connsiteX642" fmla="*/ 6021 w 10000"/>
                <a:gd name="connsiteY642" fmla="*/ 8681 h 10000"/>
                <a:gd name="connsiteX643" fmla="*/ 6044 w 10000"/>
                <a:gd name="connsiteY643" fmla="*/ 8681 h 10000"/>
                <a:gd name="connsiteX644" fmla="*/ 6044 w 10000"/>
                <a:gd name="connsiteY644" fmla="*/ 8712 h 10000"/>
                <a:gd name="connsiteX645" fmla="*/ 6108 w 10000"/>
                <a:gd name="connsiteY645" fmla="*/ 8712 h 10000"/>
                <a:gd name="connsiteX646" fmla="*/ 6108 w 10000"/>
                <a:gd name="connsiteY646" fmla="*/ 8745 h 10000"/>
                <a:gd name="connsiteX647" fmla="*/ 6188 w 10000"/>
                <a:gd name="connsiteY647" fmla="*/ 8745 h 10000"/>
                <a:gd name="connsiteX648" fmla="*/ 6188 w 10000"/>
                <a:gd name="connsiteY648" fmla="*/ 8777 h 10000"/>
                <a:gd name="connsiteX649" fmla="*/ 6235 w 10000"/>
                <a:gd name="connsiteY649" fmla="*/ 8777 h 10000"/>
                <a:gd name="connsiteX650" fmla="*/ 6235 w 10000"/>
                <a:gd name="connsiteY650" fmla="*/ 8777 h 10000"/>
                <a:gd name="connsiteX651" fmla="*/ 6309 w 10000"/>
                <a:gd name="connsiteY651" fmla="*/ 8777 h 10000"/>
                <a:gd name="connsiteX652" fmla="*/ 6325 w 10000"/>
                <a:gd name="connsiteY652" fmla="*/ 8777 h 10000"/>
                <a:gd name="connsiteX653" fmla="*/ 6325 w 10000"/>
                <a:gd name="connsiteY653" fmla="*/ 8798 h 10000"/>
                <a:gd name="connsiteX654" fmla="*/ 6332 w 10000"/>
                <a:gd name="connsiteY654" fmla="*/ 8798 h 10000"/>
                <a:gd name="connsiteX655" fmla="*/ 6332 w 10000"/>
                <a:gd name="connsiteY655" fmla="*/ 8820 h 10000"/>
                <a:gd name="connsiteX656" fmla="*/ 6342 w 10000"/>
                <a:gd name="connsiteY656" fmla="*/ 8820 h 10000"/>
                <a:gd name="connsiteX657" fmla="*/ 6342 w 10000"/>
                <a:gd name="connsiteY657" fmla="*/ 8820 h 10000"/>
                <a:gd name="connsiteX658" fmla="*/ 6388 w 10000"/>
                <a:gd name="connsiteY658" fmla="*/ 8820 h 10000"/>
                <a:gd name="connsiteX659" fmla="*/ 6395 w 10000"/>
                <a:gd name="connsiteY659" fmla="*/ 8820 h 10000"/>
                <a:gd name="connsiteX660" fmla="*/ 6395 w 10000"/>
                <a:gd name="connsiteY660" fmla="*/ 8830 h 10000"/>
                <a:gd name="connsiteX661" fmla="*/ 6412 w 10000"/>
                <a:gd name="connsiteY661" fmla="*/ 8830 h 10000"/>
                <a:gd name="connsiteX662" fmla="*/ 6412 w 10000"/>
                <a:gd name="connsiteY662" fmla="*/ 8862 h 10000"/>
                <a:gd name="connsiteX663" fmla="*/ 6418 w 10000"/>
                <a:gd name="connsiteY663" fmla="*/ 8862 h 10000"/>
                <a:gd name="connsiteX664" fmla="*/ 6418 w 10000"/>
                <a:gd name="connsiteY664" fmla="*/ 8862 h 10000"/>
                <a:gd name="connsiteX665" fmla="*/ 6554 w 10000"/>
                <a:gd name="connsiteY665" fmla="*/ 8862 h 10000"/>
                <a:gd name="connsiteX666" fmla="*/ 6571 w 10000"/>
                <a:gd name="connsiteY666" fmla="*/ 8862 h 10000"/>
                <a:gd name="connsiteX667" fmla="*/ 6571 w 10000"/>
                <a:gd name="connsiteY667" fmla="*/ 8883 h 10000"/>
                <a:gd name="connsiteX668" fmla="*/ 6585 w 10000"/>
                <a:gd name="connsiteY668" fmla="*/ 8883 h 10000"/>
                <a:gd name="connsiteX669" fmla="*/ 6585 w 10000"/>
                <a:gd name="connsiteY669" fmla="*/ 8904 h 10000"/>
                <a:gd name="connsiteX670" fmla="*/ 6595 w 10000"/>
                <a:gd name="connsiteY670" fmla="*/ 8904 h 10000"/>
                <a:gd name="connsiteX671" fmla="*/ 6595 w 10000"/>
                <a:gd name="connsiteY671" fmla="*/ 8904 h 10000"/>
                <a:gd name="connsiteX672" fmla="*/ 6797 w 10000"/>
                <a:gd name="connsiteY672" fmla="*/ 8904 h 10000"/>
                <a:gd name="connsiteX673" fmla="*/ 6804 w 10000"/>
                <a:gd name="connsiteY673" fmla="*/ 8904 h 10000"/>
                <a:gd name="connsiteX674" fmla="*/ 6804 w 10000"/>
                <a:gd name="connsiteY674" fmla="*/ 8968 h 10000"/>
                <a:gd name="connsiteX675" fmla="*/ 6860 w 10000"/>
                <a:gd name="connsiteY675" fmla="*/ 8968 h 10000"/>
                <a:gd name="connsiteX676" fmla="*/ 6860 w 10000"/>
                <a:gd name="connsiteY676" fmla="*/ 9022 h 10000"/>
                <a:gd name="connsiteX677" fmla="*/ 6867 w 10000"/>
                <a:gd name="connsiteY677" fmla="*/ 9022 h 10000"/>
                <a:gd name="connsiteX678" fmla="*/ 6867 w 10000"/>
                <a:gd name="connsiteY678" fmla="*/ 9022 h 10000"/>
                <a:gd name="connsiteX679" fmla="*/ 7096 w 10000"/>
                <a:gd name="connsiteY679" fmla="*/ 9022 h 10000"/>
                <a:gd name="connsiteX680" fmla="*/ 7106 w 10000"/>
                <a:gd name="connsiteY680" fmla="*/ 9022 h 10000"/>
                <a:gd name="connsiteX681" fmla="*/ 7106 w 10000"/>
                <a:gd name="connsiteY681" fmla="*/ 9053 h 10000"/>
                <a:gd name="connsiteX682" fmla="*/ 7112 w 10000"/>
                <a:gd name="connsiteY682" fmla="*/ 9053 h 10000"/>
                <a:gd name="connsiteX683" fmla="*/ 7112 w 10000"/>
                <a:gd name="connsiteY683" fmla="*/ 9053 h 10000"/>
                <a:gd name="connsiteX684" fmla="*/ 7264 w 10000"/>
                <a:gd name="connsiteY684" fmla="*/ 9053 h 10000"/>
                <a:gd name="connsiteX685" fmla="*/ 7303 w 10000"/>
                <a:gd name="connsiteY685" fmla="*/ 9053 h 10000"/>
                <a:gd name="connsiteX686" fmla="*/ 7303 w 10000"/>
                <a:gd name="connsiteY686" fmla="*/ 9085 h 10000"/>
                <a:gd name="connsiteX687" fmla="*/ 7432 w 10000"/>
                <a:gd name="connsiteY687" fmla="*/ 9085 h 10000"/>
                <a:gd name="connsiteX688" fmla="*/ 7432 w 10000"/>
                <a:gd name="connsiteY688" fmla="*/ 9127 h 10000"/>
                <a:gd name="connsiteX689" fmla="*/ 7601 w 10000"/>
                <a:gd name="connsiteY689" fmla="*/ 9127 h 10000"/>
                <a:gd name="connsiteX690" fmla="*/ 7601 w 10000"/>
                <a:gd name="connsiteY690" fmla="*/ 9160 h 10000"/>
                <a:gd name="connsiteX691" fmla="*/ 7694 w 10000"/>
                <a:gd name="connsiteY691" fmla="*/ 9160 h 10000"/>
                <a:gd name="connsiteX692" fmla="*/ 7694 w 10000"/>
                <a:gd name="connsiteY692" fmla="*/ 9191 h 10000"/>
                <a:gd name="connsiteX693" fmla="*/ 7718 w 10000"/>
                <a:gd name="connsiteY693" fmla="*/ 9191 h 10000"/>
                <a:gd name="connsiteX694" fmla="*/ 7718 w 10000"/>
                <a:gd name="connsiteY694" fmla="*/ 9224 h 10000"/>
                <a:gd name="connsiteX695" fmla="*/ 7745 w 10000"/>
                <a:gd name="connsiteY695" fmla="*/ 9224 h 10000"/>
                <a:gd name="connsiteX696" fmla="*/ 7745 w 10000"/>
                <a:gd name="connsiteY696" fmla="*/ 9256 h 10000"/>
                <a:gd name="connsiteX697" fmla="*/ 7809 w 10000"/>
                <a:gd name="connsiteY697" fmla="*/ 9256 h 10000"/>
                <a:gd name="connsiteX698" fmla="*/ 7809 w 10000"/>
                <a:gd name="connsiteY698" fmla="*/ 9298 h 10000"/>
                <a:gd name="connsiteX699" fmla="*/ 7912 w 10000"/>
                <a:gd name="connsiteY699" fmla="*/ 9298 h 10000"/>
                <a:gd name="connsiteX700" fmla="*/ 7912 w 10000"/>
                <a:gd name="connsiteY700" fmla="*/ 9329 h 10000"/>
                <a:gd name="connsiteX701" fmla="*/ 7943 w 10000"/>
                <a:gd name="connsiteY701" fmla="*/ 9329 h 10000"/>
                <a:gd name="connsiteX702" fmla="*/ 7943 w 10000"/>
                <a:gd name="connsiteY702" fmla="*/ 9362 h 10000"/>
                <a:gd name="connsiteX703" fmla="*/ 8056 w 10000"/>
                <a:gd name="connsiteY703" fmla="*/ 9362 h 10000"/>
                <a:gd name="connsiteX704" fmla="*/ 8056 w 10000"/>
                <a:gd name="connsiteY704" fmla="*/ 9436 h 10000"/>
                <a:gd name="connsiteX705" fmla="*/ 8132 w 10000"/>
                <a:gd name="connsiteY705" fmla="*/ 9436 h 10000"/>
                <a:gd name="connsiteX706" fmla="*/ 8132 w 10000"/>
                <a:gd name="connsiteY706" fmla="*/ 9468 h 10000"/>
                <a:gd name="connsiteX707" fmla="*/ 8229 w 10000"/>
                <a:gd name="connsiteY707" fmla="*/ 9468 h 10000"/>
                <a:gd name="connsiteX708" fmla="*/ 8229 w 10000"/>
                <a:gd name="connsiteY708" fmla="*/ 9500 h 10000"/>
                <a:gd name="connsiteX709" fmla="*/ 8236 w 10000"/>
                <a:gd name="connsiteY709" fmla="*/ 9500 h 10000"/>
                <a:gd name="connsiteX710" fmla="*/ 8236 w 10000"/>
                <a:gd name="connsiteY710" fmla="*/ 9533 h 10000"/>
                <a:gd name="connsiteX711" fmla="*/ 8252 w 10000"/>
                <a:gd name="connsiteY711" fmla="*/ 9533 h 10000"/>
                <a:gd name="connsiteX712" fmla="*/ 8252 w 10000"/>
                <a:gd name="connsiteY712" fmla="*/ 9564 h 10000"/>
                <a:gd name="connsiteX713" fmla="*/ 8293 w 10000"/>
                <a:gd name="connsiteY713" fmla="*/ 9564 h 10000"/>
                <a:gd name="connsiteX714" fmla="*/ 8293 w 10000"/>
                <a:gd name="connsiteY714" fmla="*/ 9606 h 10000"/>
                <a:gd name="connsiteX715" fmla="*/ 8379 w 10000"/>
                <a:gd name="connsiteY715" fmla="*/ 9606 h 10000"/>
                <a:gd name="connsiteX716" fmla="*/ 8379 w 10000"/>
                <a:gd name="connsiteY716" fmla="*/ 9638 h 10000"/>
                <a:gd name="connsiteX717" fmla="*/ 8574 w 10000"/>
                <a:gd name="connsiteY717" fmla="*/ 9638 h 10000"/>
                <a:gd name="connsiteX718" fmla="*/ 8574 w 10000"/>
                <a:gd name="connsiteY718" fmla="*/ 9670 h 10000"/>
                <a:gd name="connsiteX719" fmla="*/ 8701 w 10000"/>
                <a:gd name="connsiteY719" fmla="*/ 9670 h 10000"/>
                <a:gd name="connsiteX720" fmla="*/ 8701 w 10000"/>
                <a:gd name="connsiteY720" fmla="*/ 9702 h 10000"/>
                <a:gd name="connsiteX721" fmla="*/ 9017 w 10000"/>
                <a:gd name="connsiteY721" fmla="*/ 9702 h 10000"/>
                <a:gd name="connsiteX722" fmla="*/ 9017 w 10000"/>
                <a:gd name="connsiteY722" fmla="*/ 9745 h 10000"/>
                <a:gd name="connsiteX723" fmla="*/ 9040 w 10000"/>
                <a:gd name="connsiteY723" fmla="*/ 9745 h 10000"/>
                <a:gd name="connsiteX724" fmla="*/ 9040 w 10000"/>
                <a:gd name="connsiteY724" fmla="*/ 9777 h 10000"/>
                <a:gd name="connsiteX725" fmla="*/ 9290 w 10000"/>
                <a:gd name="connsiteY725" fmla="*/ 9777 h 10000"/>
                <a:gd name="connsiteX726" fmla="*/ 9290 w 10000"/>
                <a:gd name="connsiteY726" fmla="*/ 9808 h 10000"/>
                <a:gd name="connsiteX727" fmla="*/ 9323 w 10000"/>
                <a:gd name="connsiteY727" fmla="*/ 9808 h 10000"/>
                <a:gd name="connsiteX728" fmla="*/ 9323 w 10000"/>
                <a:gd name="connsiteY728" fmla="*/ 9893 h 10000"/>
                <a:gd name="connsiteX729" fmla="*/ 9392 w 10000"/>
                <a:gd name="connsiteY729" fmla="*/ 9893 h 10000"/>
                <a:gd name="connsiteX730" fmla="*/ 9392 w 10000"/>
                <a:gd name="connsiteY730" fmla="*/ 9925 h 10000"/>
                <a:gd name="connsiteX731" fmla="*/ 9425 w 10000"/>
                <a:gd name="connsiteY731" fmla="*/ 9925 h 10000"/>
                <a:gd name="connsiteX732" fmla="*/ 9425 w 10000"/>
                <a:gd name="connsiteY732" fmla="*/ 9969 h 10000"/>
                <a:gd name="connsiteX733" fmla="*/ 9432 w 10000"/>
                <a:gd name="connsiteY733" fmla="*/ 9969 h 10000"/>
                <a:gd name="connsiteX734" fmla="*/ 9432 w 10000"/>
                <a:gd name="connsiteY734" fmla="*/ 9969 h 10000"/>
                <a:gd name="connsiteX735" fmla="*/ 9817 w 10000"/>
                <a:gd name="connsiteY735" fmla="*/ 9969 h 10000"/>
                <a:gd name="connsiteX736" fmla="*/ 10000 w 10000"/>
                <a:gd name="connsiteY736" fmla="*/ 10000 h 10000"/>
                <a:gd name="connsiteX0" fmla="*/ 0 w 10000"/>
                <a:gd name="connsiteY0" fmla="*/ 0 h 10000"/>
                <a:gd name="connsiteX1" fmla="*/ 89 w 10000"/>
                <a:gd name="connsiteY1" fmla="*/ 0 h 10000"/>
                <a:gd name="connsiteX2" fmla="*/ 89 w 10000"/>
                <a:gd name="connsiteY2" fmla="*/ 21 h 10000"/>
                <a:gd name="connsiteX3" fmla="*/ 103 w 10000"/>
                <a:gd name="connsiteY3" fmla="*/ 21 h 10000"/>
                <a:gd name="connsiteX4" fmla="*/ 103 w 10000"/>
                <a:gd name="connsiteY4" fmla="*/ 74 h 10000"/>
                <a:gd name="connsiteX5" fmla="*/ 113 w 10000"/>
                <a:gd name="connsiteY5" fmla="*/ 74 h 10000"/>
                <a:gd name="connsiteX6" fmla="*/ 113 w 10000"/>
                <a:gd name="connsiteY6" fmla="*/ 84 h 10000"/>
                <a:gd name="connsiteX7" fmla="*/ 120 w 10000"/>
                <a:gd name="connsiteY7" fmla="*/ 84 h 10000"/>
                <a:gd name="connsiteX8" fmla="*/ 120 w 10000"/>
                <a:gd name="connsiteY8" fmla="*/ 106 h 10000"/>
                <a:gd name="connsiteX9" fmla="*/ 130 w 10000"/>
                <a:gd name="connsiteY9" fmla="*/ 106 h 10000"/>
                <a:gd name="connsiteX10" fmla="*/ 130 w 10000"/>
                <a:gd name="connsiteY10" fmla="*/ 128 h 10000"/>
                <a:gd name="connsiteX11" fmla="*/ 144 w 10000"/>
                <a:gd name="connsiteY11" fmla="*/ 128 h 10000"/>
                <a:gd name="connsiteX12" fmla="*/ 144 w 10000"/>
                <a:gd name="connsiteY12" fmla="*/ 139 h 10000"/>
                <a:gd name="connsiteX13" fmla="*/ 154 w 10000"/>
                <a:gd name="connsiteY13" fmla="*/ 139 h 10000"/>
                <a:gd name="connsiteX14" fmla="*/ 154 w 10000"/>
                <a:gd name="connsiteY14" fmla="*/ 160 h 10000"/>
                <a:gd name="connsiteX15" fmla="*/ 160 w 10000"/>
                <a:gd name="connsiteY15" fmla="*/ 160 h 10000"/>
                <a:gd name="connsiteX16" fmla="*/ 160 w 10000"/>
                <a:gd name="connsiteY16" fmla="*/ 192 h 10000"/>
                <a:gd name="connsiteX17" fmla="*/ 167 w 10000"/>
                <a:gd name="connsiteY17" fmla="*/ 192 h 10000"/>
                <a:gd name="connsiteX18" fmla="*/ 167 w 10000"/>
                <a:gd name="connsiteY18" fmla="*/ 213 h 10000"/>
                <a:gd name="connsiteX19" fmla="*/ 183 w 10000"/>
                <a:gd name="connsiteY19" fmla="*/ 213 h 10000"/>
                <a:gd name="connsiteX20" fmla="*/ 183 w 10000"/>
                <a:gd name="connsiteY20" fmla="*/ 223 h 10000"/>
                <a:gd name="connsiteX21" fmla="*/ 216 w 10000"/>
                <a:gd name="connsiteY21" fmla="*/ 223 h 10000"/>
                <a:gd name="connsiteX22" fmla="*/ 216 w 10000"/>
                <a:gd name="connsiteY22" fmla="*/ 244 h 10000"/>
                <a:gd name="connsiteX23" fmla="*/ 240 w 10000"/>
                <a:gd name="connsiteY23" fmla="*/ 244 h 10000"/>
                <a:gd name="connsiteX24" fmla="*/ 240 w 10000"/>
                <a:gd name="connsiteY24" fmla="*/ 265 h 10000"/>
                <a:gd name="connsiteX25" fmla="*/ 246 w 10000"/>
                <a:gd name="connsiteY25" fmla="*/ 265 h 10000"/>
                <a:gd name="connsiteX26" fmla="*/ 246 w 10000"/>
                <a:gd name="connsiteY26" fmla="*/ 276 h 10000"/>
                <a:gd name="connsiteX27" fmla="*/ 256 w 10000"/>
                <a:gd name="connsiteY27" fmla="*/ 276 h 10000"/>
                <a:gd name="connsiteX28" fmla="*/ 256 w 10000"/>
                <a:gd name="connsiteY28" fmla="*/ 309 h 10000"/>
                <a:gd name="connsiteX29" fmla="*/ 279 w 10000"/>
                <a:gd name="connsiteY29" fmla="*/ 309 h 10000"/>
                <a:gd name="connsiteX30" fmla="*/ 279 w 10000"/>
                <a:gd name="connsiteY30" fmla="*/ 330 h 10000"/>
                <a:gd name="connsiteX31" fmla="*/ 297 w 10000"/>
                <a:gd name="connsiteY31" fmla="*/ 330 h 10000"/>
                <a:gd name="connsiteX32" fmla="*/ 297 w 10000"/>
                <a:gd name="connsiteY32" fmla="*/ 351 h 10000"/>
                <a:gd name="connsiteX33" fmla="*/ 310 w 10000"/>
                <a:gd name="connsiteY33" fmla="*/ 351 h 10000"/>
                <a:gd name="connsiteX34" fmla="*/ 310 w 10000"/>
                <a:gd name="connsiteY34" fmla="*/ 362 h 10000"/>
                <a:gd name="connsiteX35" fmla="*/ 321 w 10000"/>
                <a:gd name="connsiteY35" fmla="*/ 362 h 10000"/>
                <a:gd name="connsiteX36" fmla="*/ 321 w 10000"/>
                <a:gd name="connsiteY36" fmla="*/ 383 h 10000"/>
                <a:gd name="connsiteX37" fmla="*/ 345 w 10000"/>
                <a:gd name="connsiteY37" fmla="*/ 383 h 10000"/>
                <a:gd name="connsiteX38" fmla="*/ 345 w 10000"/>
                <a:gd name="connsiteY38" fmla="*/ 415 h 10000"/>
                <a:gd name="connsiteX39" fmla="*/ 368 w 10000"/>
                <a:gd name="connsiteY39" fmla="*/ 415 h 10000"/>
                <a:gd name="connsiteX40" fmla="*/ 368 w 10000"/>
                <a:gd name="connsiteY40" fmla="*/ 447 h 10000"/>
                <a:gd name="connsiteX41" fmla="*/ 378 w 10000"/>
                <a:gd name="connsiteY41" fmla="*/ 447 h 10000"/>
                <a:gd name="connsiteX42" fmla="*/ 378 w 10000"/>
                <a:gd name="connsiteY42" fmla="*/ 490 h 10000"/>
                <a:gd name="connsiteX43" fmla="*/ 391 w 10000"/>
                <a:gd name="connsiteY43" fmla="*/ 490 h 10000"/>
                <a:gd name="connsiteX44" fmla="*/ 391 w 10000"/>
                <a:gd name="connsiteY44" fmla="*/ 500 h 10000"/>
                <a:gd name="connsiteX45" fmla="*/ 414 w 10000"/>
                <a:gd name="connsiteY45" fmla="*/ 500 h 10000"/>
                <a:gd name="connsiteX46" fmla="*/ 414 w 10000"/>
                <a:gd name="connsiteY46" fmla="*/ 521 h 10000"/>
                <a:gd name="connsiteX47" fmla="*/ 432 w 10000"/>
                <a:gd name="connsiteY47" fmla="*/ 521 h 10000"/>
                <a:gd name="connsiteX48" fmla="*/ 432 w 10000"/>
                <a:gd name="connsiteY48" fmla="*/ 585 h 10000"/>
                <a:gd name="connsiteX49" fmla="*/ 441 w 10000"/>
                <a:gd name="connsiteY49" fmla="*/ 585 h 10000"/>
                <a:gd name="connsiteX50" fmla="*/ 441 w 10000"/>
                <a:gd name="connsiteY50" fmla="*/ 607 h 10000"/>
                <a:gd name="connsiteX51" fmla="*/ 464 w 10000"/>
                <a:gd name="connsiteY51" fmla="*/ 607 h 10000"/>
                <a:gd name="connsiteX52" fmla="*/ 464 w 10000"/>
                <a:gd name="connsiteY52" fmla="*/ 617 h 10000"/>
                <a:gd name="connsiteX53" fmla="*/ 487 w 10000"/>
                <a:gd name="connsiteY53" fmla="*/ 617 h 10000"/>
                <a:gd name="connsiteX54" fmla="*/ 487 w 10000"/>
                <a:gd name="connsiteY54" fmla="*/ 638 h 10000"/>
                <a:gd name="connsiteX55" fmla="*/ 504 w 10000"/>
                <a:gd name="connsiteY55" fmla="*/ 638 h 10000"/>
                <a:gd name="connsiteX56" fmla="*/ 504 w 10000"/>
                <a:gd name="connsiteY56" fmla="*/ 659 h 10000"/>
                <a:gd name="connsiteX57" fmla="*/ 511 w 10000"/>
                <a:gd name="connsiteY57" fmla="*/ 659 h 10000"/>
                <a:gd name="connsiteX58" fmla="*/ 511 w 10000"/>
                <a:gd name="connsiteY58" fmla="*/ 671 h 10000"/>
                <a:gd name="connsiteX59" fmla="*/ 552 w 10000"/>
                <a:gd name="connsiteY59" fmla="*/ 671 h 10000"/>
                <a:gd name="connsiteX60" fmla="*/ 552 w 10000"/>
                <a:gd name="connsiteY60" fmla="*/ 692 h 10000"/>
                <a:gd name="connsiteX61" fmla="*/ 559 w 10000"/>
                <a:gd name="connsiteY61" fmla="*/ 692 h 10000"/>
                <a:gd name="connsiteX62" fmla="*/ 559 w 10000"/>
                <a:gd name="connsiteY62" fmla="*/ 702 h 10000"/>
                <a:gd name="connsiteX63" fmla="*/ 569 w 10000"/>
                <a:gd name="connsiteY63" fmla="*/ 702 h 10000"/>
                <a:gd name="connsiteX64" fmla="*/ 569 w 10000"/>
                <a:gd name="connsiteY64" fmla="*/ 745 h 10000"/>
                <a:gd name="connsiteX65" fmla="*/ 585 w 10000"/>
                <a:gd name="connsiteY65" fmla="*/ 745 h 10000"/>
                <a:gd name="connsiteX66" fmla="*/ 585 w 10000"/>
                <a:gd name="connsiteY66" fmla="*/ 755 h 10000"/>
                <a:gd name="connsiteX67" fmla="*/ 609 w 10000"/>
                <a:gd name="connsiteY67" fmla="*/ 755 h 10000"/>
                <a:gd name="connsiteX68" fmla="*/ 609 w 10000"/>
                <a:gd name="connsiteY68" fmla="*/ 808 h 10000"/>
                <a:gd name="connsiteX69" fmla="*/ 616 w 10000"/>
                <a:gd name="connsiteY69" fmla="*/ 808 h 10000"/>
                <a:gd name="connsiteX70" fmla="*/ 616 w 10000"/>
                <a:gd name="connsiteY70" fmla="*/ 829 h 10000"/>
                <a:gd name="connsiteX71" fmla="*/ 622 w 10000"/>
                <a:gd name="connsiteY71" fmla="*/ 829 h 10000"/>
                <a:gd name="connsiteX72" fmla="*/ 622 w 10000"/>
                <a:gd name="connsiteY72" fmla="*/ 863 h 10000"/>
                <a:gd name="connsiteX73" fmla="*/ 632 w 10000"/>
                <a:gd name="connsiteY73" fmla="*/ 863 h 10000"/>
                <a:gd name="connsiteX74" fmla="*/ 632 w 10000"/>
                <a:gd name="connsiteY74" fmla="*/ 894 h 10000"/>
                <a:gd name="connsiteX75" fmla="*/ 639 w 10000"/>
                <a:gd name="connsiteY75" fmla="*/ 894 h 10000"/>
                <a:gd name="connsiteX76" fmla="*/ 639 w 10000"/>
                <a:gd name="connsiteY76" fmla="*/ 968 h 10000"/>
                <a:gd name="connsiteX77" fmla="*/ 648 w 10000"/>
                <a:gd name="connsiteY77" fmla="*/ 968 h 10000"/>
                <a:gd name="connsiteX78" fmla="*/ 648 w 10000"/>
                <a:gd name="connsiteY78" fmla="*/ 1031 h 10000"/>
                <a:gd name="connsiteX79" fmla="*/ 662 w 10000"/>
                <a:gd name="connsiteY79" fmla="*/ 1031 h 10000"/>
                <a:gd name="connsiteX80" fmla="*/ 662 w 10000"/>
                <a:gd name="connsiteY80" fmla="*/ 1086 h 10000"/>
                <a:gd name="connsiteX81" fmla="*/ 678 w 10000"/>
                <a:gd name="connsiteY81" fmla="*/ 1086 h 10000"/>
                <a:gd name="connsiteX82" fmla="*/ 678 w 10000"/>
                <a:gd name="connsiteY82" fmla="*/ 1107 h 10000"/>
                <a:gd name="connsiteX83" fmla="*/ 688 w 10000"/>
                <a:gd name="connsiteY83" fmla="*/ 1107 h 10000"/>
                <a:gd name="connsiteX84" fmla="*/ 688 w 10000"/>
                <a:gd name="connsiteY84" fmla="*/ 1139 h 10000"/>
                <a:gd name="connsiteX85" fmla="*/ 694 w 10000"/>
                <a:gd name="connsiteY85" fmla="*/ 1139 h 10000"/>
                <a:gd name="connsiteX86" fmla="*/ 694 w 10000"/>
                <a:gd name="connsiteY86" fmla="*/ 1149 h 10000"/>
                <a:gd name="connsiteX87" fmla="*/ 712 w 10000"/>
                <a:gd name="connsiteY87" fmla="*/ 1149 h 10000"/>
                <a:gd name="connsiteX88" fmla="*/ 712 w 10000"/>
                <a:gd name="connsiteY88" fmla="*/ 1170 h 10000"/>
                <a:gd name="connsiteX89" fmla="*/ 728 w 10000"/>
                <a:gd name="connsiteY89" fmla="*/ 1170 h 10000"/>
                <a:gd name="connsiteX90" fmla="*/ 728 w 10000"/>
                <a:gd name="connsiteY90" fmla="*/ 1234 h 10000"/>
                <a:gd name="connsiteX91" fmla="*/ 741 w 10000"/>
                <a:gd name="connsiteY91" fmla="*/ 1234 h 10000"/>
                <a:gd name="connsiteX92" fmla="*/ 741 w 10000"/>
                <a:gd name="connsiteY92" fmla="*/ 1276 h 10000"/>
                <a:gd name="connsiteX93" fmla="*/ 765 w 10000"/>
                <a:gd name="connsiteY93" fmla="*/ 1276 h 10000"/>
                <a:gd name="connsiteX94" fmla="*/ 765 w 10000"/>
                <a:gd name="connsiteY94" fmla="*/ 1308 h 10000"/>
                <a:gd name="connsiteX95" fmla="*/ 775 w 10000"/>
                <a:gd name="connsiteY95" fmla="*/ 1308 h 10000"/>
                <a:gd name="connsiteX96" fmla="*/ 775 w 10000"/>
                <a:gd name="connsiteY96" fmla="*/ 1341 h 10000"/>
                <a:gd name="connsiteX97" fmla="*/ 805 w 10000"/>
                <a:gd name="connsiteY97" fmla="*/ 1341 h 10000"/>
                <a:gd name="connsiteX98" fmla="*/ 805 w 10000"/>
                <a:gd name="connsiteY98" fmla="*/ 1372 h 10000"/>
                <a:gd name="connsiteX99" fmla="*/ 815 w 10000"/>
                <a:gd name="connsiteY99" fmla="*/ 1372 h 10000"/>
                <a:gd name="connsiteX100" fmla="*/ 815 w 10000"/>
                <a:gd name="connsiteY100" fmla="*/ 1414 h 10000"/>
                <a:gd name="connsiteX101" fmla="*/ 822 w 10000"/>
                <a:gd name="connsiteY101" fmla="*/ 1414 h 10000"/>
                <a:gd name="connsiteX102" fmla="*/ 822 w 10000"/>
                <a:gd name="connsiteY102" fmla="*/ 1447 h 10000"/>
                <a:gd name="connsiteX103" fmla="*/ 832 w 10000"/>
                <a:gd name="connsiteY103" fmla="*/ 1447 h 10000"/>
                <a:gd name="connsiteX104" fmla="*/ 832 w 10000"/>
                <a:gd name="connsiteY104" fmla="*/ 1479 h 10000"/>
                <a:gd name="connsiteX105" fmla="*/ 845 w 10000"/>
                <a:gd name="connsiteY105" fmla="*/ 1479 h 10000"/>
                <a:gd name="connsiteX106" fmla="*/ 845 w 10000"/>
                <a:gd name="connsiteY106" fmla="*/ 1500 h 10000"/>
                <a:gd name="connsiteX107" fmla="*/ 868 w 10000"/>
                <a:gd name="connsiteY107" fmla="*/ 1500 h 10000"/>
                <a:gd name="connsiteX108" fmla="*/ 868 w 10000"/>
                <a:gd name="connsiteY108" fmla="*/ 1564 h 10000"/>
                <a:gd name="connsiteX109" fmla="*/ 877 w 10000"/>
                <a:gd name="connsiteY109" fmla="*/ 1564 h 10000"/>
                <a:gd name="connsiteX110" fmla="*/ 877 w 10000"/>
                <a:gd name="connsiteY110" fmla="*/ 1585 h 10000"/>
                <a:gd name="connsiteX111" fmla="*/ 885 w 10000"/>
                <a:gd name="connsiteY111" fmla="*/ 1585 h 10000"/>
                <a:gd name="connsiteX112" fmla="*/ 885 w 10000"/>
                <a:gd name="connsiteY112" fmla="*/ 1628 h 10000"/>
                <a:gd name="connsiteX113" fmla="*/ 896 w 10000"/>
                <a:gd name="connsiteY113" fmla="*/ 1628 h 10000"/>
                <a:gd name="connsiteX114" fmla="*/ 896 w 10000"/>
                <a:gd name="connsiteY114" fmla="*/ 1649 h 10000"/>
                <a:gd name="connsiteX115" fmla="*/ 919 w 10000"/>
                <a:gd name="connsiteY115" fmla="*/ 1649 h 10000"/>
                <a:gd name="connsiteX116" fmla="*/ 919 w 10000"/>
                <a:gd name="connsiteY116" fmla="*/ 1702 h 10000"/>
                <a:gd name="connsiteX117" fmla="*/ 925 w 10000"/>
                <a:gd name="connsiteY117" fmla="*/ 1702 h 10000"/>
                <a:gd name="connsiteX118" fmla="*/ 925 w 10000"/>
                <a:gd name="connsiteY118" fmla="*/ 1734 h 10000"/>
                <a:gd name="connsiteX119" fmla="*/ 949 w 10000"/>
                <a:gd name="connsiteY119" fmla="*/ 1734 h 10000"/>
                <a:gd name="connsiteX120" fmla="*/ 949 w 10000"/>
                <a:gd name="connsiteY120" fmla="*/ 1755 h 10000"/>
                <a:gd name="connsiteX121" fmla="*/ 960 w 10000"/>
                <a:gd name="connsiteY121" fmla="*/ 1755 h 10000"/>
                <a:gd name="connsiteX122" fmla="*/ 960 w 10000"/>
                <a:gd name="connsiteY122" fmla="*/ 1786 h 10000"/>
                <a:gd name="connsiteX123" fmla="*/ 967 w 10000"/>
                <a:gd name="connsiteY123" fmla="*/ 1786 h 10000"/>
                <a:gd name="connsiteX124" fmla="*/ 967 w 10000"/>
                <a:gd name="connsiteY124" fmla="*/ 1809 h 10000"/>
                <a:gd name="connsiteX125" fmla="*/ 984 w 10000"/>
                <a:gd name="connsiteY125" fmla="*/ 1809 h 10000"/>
                <a:gd name="connsiteX126" fmla="*/ 984 w 10000"/>
                <a:gd name="connsiteY126" fmla="*/ 1841 h 10000"/>
                <a:gd name="connsiteX127" fmla="*/ 1007 w 10000"/>
                <a:gd name="connsiteY127" fmla="*/ 1841 h 10000"/>
                <a:gd name="connsiteX128" fmla="*/ 1007 w 10000"/>
                <a:gd name="connsiteY128" fmla="*/ 1873 h 10000"/>
                <a:gd name="connsiteX129" fmla="*/ 1013 w 10000"/>
                <a:gd name="connsiteY129" fmla="*/ 1873 h 10000"/>
                <a:gd name="connsiteX130" fmla="*/ 1013 w 10000"/>
                <a:gd name="connsiteY130" fmla="*/ 1894 h 10000"/>
                <a:gd name="connsiteX131" fmla="*/ 1023 w 10000"/>
                <a:gd name="connsiteY131" fmla="*/ 1894 h 10000"/>
                <a:gd name="connsiteX132" fmla="*/ 1023 w 10000"/>
                <a:gd name="connsiteY132" fmla="*/ 1925 h 10000"/>
                <a:gd name="connsiteX133" fmla="*/ 1030 w 10000"/>
                <a:gd name="connsiteY133" fmla="*/ 1925 h 10000"/>
                <a:gd name="connsiteX134" fmla="*/ 1030 w 10000"/>
                <a:gd name="connsiteY134" fmla="*/ 1936 h 10000"/>
                <a:gd name="connsiteX135" fmla="*/ 1046 w 10000"/>
                <a:gd name="connsiteY135" fmla="*/ 1936 h 10000"/>
                <a:gd name="connsiteX136" fmla="*/ 1046 w 10000"/>
                <a:gd name="connsiteY136" fmla="*/ 1957 h 10000"/>
                <a:gd name="connsiteX137" fmla="*/ 1053 w 10000"/>
                <a:gd name="connsiteY137" fmla="*/ 1957 h 10000"/>
                <a:gd name="connsiteX138" fmla="*/ 1053 w 10000"/>
                <a:gd name="connsiteY138" fmla="*/ 1978 h 10000"/>
                <a:gd name="connsiteX139" fmla="*/ 1087 w 10000"/>
                <a:gd name="connsiteY139" fmla="*/ 1978 h 10000"/>
                <a:gd name="connsiteX140" fmla="*/ 1087 w 10000"/>
                <a:gd name="connsiteY140" fmla="*/ 2011 h 10000"/>
                <a:gd name="connsiteX141" fmla="*/ 1093 w 10000"/>
                <a:gd name="connsiteY141" fmla="*/ 2011 h 10000"/>
                <a:gd name="connsiteX142" fmla="*/ 1093 w 10000"/>
                <a:gd name="connsiteY142" fmla="*/ 2043 h 10000"/>
                <a:gd name="connsiteX143" fmla="*/ 1103 w 10000"/>
                <a:gd name="connsiteY143" fmla="*/ 2043 h 10000"/>
                <a:gd name="connsiteX144" fmla="*/ 1103 w 10000"/>
                <a:gd name="connsiteY144" fmla="*/ 2064 h 10000"/>
                <a:gd name="connsiteX145" fmla="*/ 1116 w 10000"/>
                <a:gd name="connsiteY145" fmla="*/ 2064 h 10000"/>
                <a:gd name="connsiteX146" fmla="*/ 1116 w 10000"/>
                <a:gd name="connsiteY146" fmla="*/ 2117 h 10000"/>
                <a:gd name="connsiteX147" fmla="*/ 1126 w 10000"/>
                <a:gd name="connsiteY147" fmla="*/ 2117 h 10000"/>
                <a:gd name="connsiteX148" fmla="*/ 1126 w 10000"/>
                <a:gd name="connsiteY148" fmla="*/ 2149 h 10000"/>
                <a:gd name="connsiteX149" fmla="*/ 1149 w 10000"/>
                <a:gd name="connsiteY149" fmla="*/ 2149 h 10000"/>
                <a:gd name="connsiteX150" fmla="*/ 1149 w 10000"/>
                <a:gd name="connsiteY150" fmla="*/ 2159 h 10000"/>
                <a:gd name="connsiteX151" fmla="*/ 1155 w 10000"/>
                <a:gd name="connsiteY151" fmla="*/ 2159 h 10000"/>
                <a:gd name="connsiteX152" fmla="*/ 1155 w 10000"/>
                <a:gd name="connsiteY152" fmla="*/ 2181 h 10000"/>
                <a:gd name="connsiteX153" fmla="*/ 1165 w 10000"/>
                <a:gd name="connsiteY153" fmla="*/ 2181 h 10000"/>
                <a:gd name="connsiteX154" fmla="*/ 1165 w 10000"/>
                <a:gd name="connsiteY154" fmla="*/ 2213 h 10000"/>
                <a:gd name="connsiteX155" fmla="*/ 1174 w 10000"/>
                <a:gd name="connsiteY155" fmla="*/ 2213 h 10000"/>
                <a:gd name="connsiteX156" fmla="*/ 1174 w 10000"/>
                <a:gd name="connsiteY156" fmla="*/ 2234 h 10000"/>
                <a:gd name="connsiteX157" fmla="*/ 1184 w 10000"/>
                <a:gd name="connsiteY157" fmla="*/ 2234 h 10000"/>
                <a:gd name="connsiteX158" fmla="*/ 1184 w 10000"/>
                <a:gd name="connsiteY158" fmla="*/ 2244 h 10000"/>
                <a:gd name="connsiteX159" fmla="*/ 1190 w 10000"/>
                <a:gd name="connsiteY159" fmla="*/ 2244 h 10000"/>
                <a:gd name="connsiteX160" fmla="*/ 1190 w 10000"/>
                <a:gd name="connsiteY160" fmla="*/ 2265 h 10000"/>
                <a:gd name="connsiteX161" fmla="*/ 1213 w 10000"/>
                <a:gd name="connsiteY161" fmla="*/ 2265 h 10000"/>
                <a:gd name="connsiteX162" fmla="*/ 1213 w 10000"/>
                <a:gd name="connsiteY162" fmla="*/ 2288 h 10000"/>
                <a:gd name="connsiteX163" fmla="*/ 1220 w 10000"/>
                <a:gd name="connsiteY163" fmla="*/ 2288 h 10000"/>
                <a:gd name="connsiteX164" fmla="*/ 1220 w 10000"/>
                <a:gd name="connsiteY164" fmla="*/ 2319 h 10000"/>
                <a:gd name="connsiteX165" fmla="*/ 1229 w 10000"/>
                <a:gd name="connsiteY165" fmla="*/ 2319 h 10000"/>
                <a:gd name="connsiteX166" fmla="*/ 1229 w 10000"/>
                <a:gd name="connsiteY166" fmla="*/ 2340 h 10000"/>
                <a:gd name="connsiteX167" fmla="*/ 1236 w 10000"/>
                <a:gd name="connsiteY167" fmla="*/ 2340 h 10000"/>
                <a:gd name="connsiteX168" fmla="*/ 1236 w 10000"/>
                <a:gd name="connsiteY168" fmla="*/ 2351 h 10000"/>
                <a:gd name="connsiteX169" fmla="*/ 1246 w 10000"/>
                <a:gd name="connsiteY169" fmla="*/ 2351 h 10000"/>
                <a:gd name="connsiteX170" fmla="*/ 1246 w 10000"/>
                <a:gd name="connsiteY170" fmla="*/ 2373 h 10000"/>
                <a:gd name="connsiteX171" fmla="*/ 1252 w 10000"/>
                <a:gd name="connsiteY171" fmla="*/ 2373 h 10000"/>
                <a:gd name="connsiteX172" fmla="*/ 1252 w 10000"/>
                <a:gd name="connsiteY172" fmla="*/ 2383 h 10000"/>
                <a:gd name="connsiteX173" fmla="*/ 1270 w 10000"/>
                <a:gd name="connsiteY173" fmla="*/ 2383 h 10000"/>
                <a:gd name="connsiteX174" fmla="*/ 1270 w 10000"/>
                <a:gd name="connsiteY174" fmla="*/ 2404 h 10000"/>
                <a:gd name="connsiteX175" fmla="*/ 1286 w 10000"/>
                <a:gd name="connsiteY175" fmla="*/ 2404 h 10000"/>
                <a:gd name="connsiteX176" fmla="*/ 1286 w 10000"/>
                <a:gd name="connsiteY176" fmla="*/ 2436 h 10000"/>
                <a:gd name="connsiteX177" fmla="*/ 1293 w 10000"/>
                <a:gd name="connsiteY177" fmla="*/ 2436 h 10000"/>
                <a:gd name="connsiteX178" fmla="*/ 1293 w 10000"/>
                <a:gd name="connsiteY178" fmla="*/ 2457 h 10000"/>
                <a:gd name="connsiteX179" fmla="*/ 1299 w 10000"/>
                <a:gd name="connsiteY179" fmla="*/ 2457 h 10000"/>
                <a:gd name="connsiteX180" fmla="*/ 1299 w 10000"/>
                <a:gd name="connsiteY180" fmla="*/ 2468 h 10000"/>
                <a:gd name="connsiteX181" fmla="*/ 1309 w 10000"/>
                <a:gd name="connsiteY181" fmla="*/ 2468 h 10000"/>
                <a:gd name="connsiteX182" fmla="*/ 1309 w 10000"/>
                <a:gd name="connsiteY182" fmla="*/ 2542 h 10000"/>
                <a:gd name="connsiteX183" fmla="*/ 1316 w 10000"/>
                <a:gd name="connsiteY183" fmla="*/ 2542 h 10000"/>
                <a:gd name="connsiteX184" fmla="*/ 1316 w 10000"/>
                <a:gd name="connsiteY184" fmla="*/ 2554 h 10000"/>
                <a:gd name="connsiteX185" fmla="*/ 1322 w 10000"/>
                <a:gd name="connsiteY185" fmla="*/ 2554 h 10000"/>
                <a:gd name="connsiteX186" fmla="*/ 1322 w 10000"/>
                <a:gd name="connsiteY186" fmla="*/ 2596 h 10000"/>
                <a:gd name="connsiteX187" fmla="*/ 1338 w 10000"/>
                <a:gd name="connsiteY187" fmla="*/ 2596 h 10000"/>
                <a:gd name="connsiteX188" fmla="*/ 1338 w 10000"/>
                <a:gd name="connsiteY188" fmla="*/ 2607 h 10000"/>
                <a:gd name="connsiteX189" fmla="*/ 1362 w 10000"/>
                <a:gd name="connsiteY189" fmla="*/ 2607 h 10000"/>
                <a:gd name="connsiteX190" fmla="*/ 1362 w 10000"/>
                <a:gd name="connsiteY190" fmla="*/ 2628 h 10000"/>
                <a:gd name="connsiteX191" fmla="*/ 1372 w 10000"/>
                <a:gd name="connsiteY191" fmla="*/ 2628 h 10000"/>
                <a:gd name="connsiteX192" fmla="*/ 1372 w 10000"/>
                <a:gd name="connsiteY192" fmla="*/ 2649 h 10000"/>
                <a:gd name="connsiteX193" fmla="*/ 1379 w 10000"/>
                <a:gd name="connsiteY193" fmla="*/ 2649 h 10000"/>
                <a:gd name="connsiteX194" fmla="*/ 1379 w 10000"/>
                <a:gd name="connsiteY194" fmla="*/ 2659 h 10000"/>
                <a:gd name="connsiteX195" fmla="*/ 1403 w 10000"/>
                <a:gd name="connsiteY195" fmla="*/ 2659 h 10000"/>
                <a:gd name="connsiteX196" fmla="*/ 1403 w 10000"/>
                <a:gd name="connsiteY196" fmla="*/ 2680 h 10000"/>
                <a:gd name="connsiteX197" fmla="*/ 1413 w 10000"/>
                <a:gd name="connsiteY197" fmla="*/ 2680 h 10000"/>
                <a:gd name="connsiteX198" fmla="*/ 1413 w 10000"/>
                <a:gd name="connsiteY198" fmla="*/ 2691 h 10000"/>
                <a:gd name="connsiteX199" fmla="*/ 1419 w 10000"/>
                <a:gd name="connsiteY199" fmla="*/ 2691 h 10000"/>
                <a:gd name="connsiteX200" fmla="*/ 1419 w 10000"/>
                <a:gd name="connsiteY200" fmla="*/ 2712 h 10000"/>
                <a:gd name="connsiteX201" fmla="*/ 1429 w 10000"/>
                <a:gd name="connsiteY201" fmla="*/ 2712 h 10000"/>
                <a:gd name="connsiteX202" fmla="*/ 1429 w 10000"/>
                <a:gd name="connsiteY202" fmla="*/ 2745 h 10000"/>
                <a:gd name="connsiteX203" fmla="*/ 1435 w 10000"/>
                <a:gd name="connsiteY203" fmla="*/ 2745 h 10000"/>
                <a:gd name="connsiteX204" fmla="*/ 1435 w 10000"/>
                <a:gd name="connsiteY204" fmla="*/ 2777 h 10000"/>
                <a:gd name="connsiteX205" fmla="*/ 1453 w 10000"/>
                <a:gd name="connsiteY205" fmla="*/ 2777 h 10000"/>
                <a:gd name="connsiteX206" fmla="*/ 1453 w 10000"/>
                <a:gd name="connsiteY206" fmla="*/ 2819 h 10000"/>
                <a:gd name="connsiteX207" fmla="*/ 1466 w 10000"/>
                <a:gd name="connsiteY207" fmla="*/ 2819 h 10000"/>
                <a:gd name="connsiteX208" fmla="*/ 1466 w 10000"/>
                <a:gd name="connsiteY208" fmla="*/ 2883 h 10000"/>
                <a:gd name="connsiteX209" fmla="*/ 1477 w 10000"/>
                <a:gd name="connsiteY209" fmla="*/ 2883 h 10000"/>
                <a:gd name="connsiteX210" fmla="*/ 1477 w 10000"/>
                <a:gd name="connsiteY210" fmla="*/ 2914 h 10000"/>
                <a:gd name="connsiteX211" fmla="*/ 1483 w 10000"/>
                <a:gd name="connsiteY211" fmla="*/ 2914 h 10000"/>
                <a:gd name="connsiteX212" fmla="*/ 1483 w 10000"/>
                <a:gd name="connsiteY212" fmla="*/ 2936 h 10000"/>
                <a:gd name="connsiteX213" fmla="*/ 1493 w 10000"/>
                <a:gd name="connsiteY213" fmla="*/ 2936 h 10000"/>
                <a:gd name="connsiteX214" fmla="*/ 1493 w 10000"/>
                <a:gd name="connsiteY214" fmla="*/ 2957 h 10000"/>
                <a:gd name="connsiteX215" fmla="*/ 1500 w 10000"/>
                <a:gd name="connsiteY215" fmla="*/ 2957 h 10000"/>
                <a:gd name="connsiteX216" fmla="*/ 1500 w 10000"/>
                <a:gd name="connsiteY216" fmla="*/ 3001 h 10000"/>
                <a:gd name="connsiteX217" fmla="*/ 1506 w 10000"/>
                <a:gd name="connsiteY217" fmla="*/ 3001 h 10000"/>
                <a:gd name="connsiteX218" fmla="*/ 1506 w 10000"/>
                <a:gd name="connsiteY218" fmla="*/ 3022 h 10000"/>
                <a:gd name="connsiteX219" fmla="*/ 1516 w 10000"/>
                <a:gd name="connsiteY219" fmla="*/ 3022 h 10000"/>
                <a:gd name="connsiteX220" fmla="*/ 1516 w 10000"/>
                <a:gd name="connsiteY220" fmla="*/ 3043 h 10000"/>
                <a:gd name="connsiteX221" fmla="*/ 1541 w 10000"/>
                <a:gd name="connsiteY221" fmla="*/ 3043 h 10000"/>
                <a:gd name="connsiteX222" fmla="*/ 1541 w 10000"/>
                <a:gd name="connsiteY222" fmla="*/ 3053 h 10000"/>
                <a:gd name="connsiteX223" fmla="*/ 1548 w 10000"/>
                <a:gd name="connsiteY223" fmla="*/ 3053 h 10000"/>
                <a:gd name="connsiteX224" fmla="*/ 1548 w 10000"/>
                <a:gd name="connsiteY224" fmla="*/ 3074 h 10000"/>
                <a:gd name="connsiteX225" fmla="*/ 1557 w 10000"/>
                <a:gd name="connsiteY225" fmla="*/ 3074 h 10000"/>
                <a:gd name="connsiteX226" fmla="*/ 1557 w 10000"/>
                <a:gd name="connsiteY226" fmla="*/ 3128 h 10000"/>
                <a:gd name="connsiteX227" fmla="*/ 1564 w 10000"/>
                <a:gd name="connsiteY227" fmla="*/ 3128 h 10000"/>
                <a:gd name="connsiteX228" fmla="*/ 1564 w 10000"/>
                <a:gd name="connsiteY228" fmla="*/ 3160 h 10000"/>
                <a:gd name="connsiteX229" fmla="*/ 1570 w 10000"/>
                <a:gd name="connsiteY229" fmla="*/ 3160 h 10000"/>
                <a:gd name="connsiteX230" fmla="*/ 1570 w 10000"/>
                <a:gd name="connsiteY230" fmla="*/ 3212 h 10000"/>
                <a:gd name="connsiteX231" fmla="*/ 1588 w 10000"/>
                <a:gd name="connsiteY231" fmla="*/ 3212 h 10000"/>
                <a:gd name="connsiteX232" fmla="*/ 1588 w 10000"/>
                <a:gd name="connsiteY232" fmla="*/ 3266 h 10000"/>
                <a:gd name="connsiteX233" fmla="*/ 1605 w 10000"/>
                <a:gd name="connsiteY233" fmla="*/ 3266 h 10000"/>
                <a:gd name="connsiteX234" fmla="*/ 1605 w 10000"/>
                <a:gd name="connsiteY234" fmla="*/ 3277 h 10000"/>
                <a:gd name="connsiteX235" fmla="*/ 1612 w 10000"/>
                <a:gd name="connsiteY235" fmla="*/ 3277 h 10000"/>
                <a:gd name="connsiteX236" fmla="*/ 1612 w 10000"/>
                <a:gd name="connsiteY236" fmla="*/ 3309 h 10000"/>
                <a:gd name="connsiteX237" fmla="*/ 1622 w 10000"/>
                <a:gd name="connsiteY237" fmla="*/ 3309 h 10000"/>
                <a:gd name="connsiteX238" fmla="*/ 1622 w 10000"/>
                <a:gd name="connsiteY238" fmla="*/ 3351 h 10000"/>
                <a:gd name="connsiteX239" fmla="*/ 1628 w 10000"/>
                <a:gd name="connsiteY239" fmla="*/ 3351 h 10000"/>
                <a:gd name="connsiteX240" fmla="*/ 1628 w 10000"/>
                <a:gd name="connsiteY240" fmla="*/ 3362 h 10000"/>
                <a:gd name="connsiteX241" fmla="*/ 1639 w 10000"/>
                <a:gd name="connsiteY241" fmla="*/ 3362 h 10000"/>
                <a:gd name="connsiteX242" fmla="*/ 1639 w 10000"/>
                <a:gd name="connsiteY242" fmla="*/ 3383 h 10000"/>
                <a:gd name="connsiteX243" fmla="*/ 1646 w 10000"/>
                <a:gd name="connsiteY243" fmla="*/ 3383 h 10000"/>
                <a:gd name="connsiteX244" fmla="*/ 1646 w 10000"/>
                <a:gd name="connsiteY244" fmla="*/ 3393 h 10000"/>
                <a:gd name="connsiteX245" fmla="*/ 1668 w 10000"/>
                <a:gd name="connsiteY245" fmla="*/ 3393 h 10000"/>
                <a:gd name="connsiteX246" fmla="*/ 1668 w 10000"/>
                <a:gd name="connsiteY246" fmla="*/ 3415 h 10000"/>
                <a:gd name="connsiteX247" fmla="*/ 1675 w 10000"/>
                <a:gd name="connsiteY247" fmla="*/ 3415 h 10000"/>
                <a:gd name="connsiteX248" fmla="*/ 1675 w 10000"/>
                <a:gd name="connsiteY248" fmla="*/ 3436 h 10000"/>
                <a:gd name="connsiteX249" fmla="*/ 1691 w 10000"/>
                <a:gd name="connsiteY249" fmla="*/ 3436 h 10000"/>
                <a:gd name="connsiteX250" fmla="*/ 1691 w 10000"/>
                <a:gd name="connsiteY250" fmla="*/ 3467 h 10000"/>
                <a:gd name="connsiteX251" fmla="*/ 1701 w 10000"/>
                <a:gd name="connsiteY251" fmla="*/ 3467 h 10000"/>
                <a:gd name="connsiteX252" fmla="*/ 1701 w 10000"/>
                <a:gd name="connsiteY252" fmla="*/ 3479 h 10000"/>
                <a:gd name="connsiteX253" fmla="*/ 1708 w 10000"/>
                <a:gd name="connsiteY253" fmla="*/ 3479 h 10000"/>
                <a:gd name="connsiteX254" fmla="*/ 1708 w 10000"/>
                <a:gd name="connsiteY254" fmla="*/ 3522 h 10000"/>
                <a:gd name="connsiteX255" fmla="*/ 1714 w 10000"/>
                <a:gd name="connsiteY255" fmla="*/ 3522 h 10000"/>
                <a:gd name="connsiteX256" fmla="*/ 1714 w 10000"/>
                <a:gd name="connsiteY256" fmla="*/ 3553 h 10000"/>
                <a:gd name="connsiteX257" fmla="*/ 1732 w 10000"/>
                <a:gd name="connsiteY257" fmla="*/ 3553 h 10000"/>
                <a:gd name="connsiteX258" fmla="*/ 1732 w 10000"/>
                <a:gd name="connsiteY258" fmla="*/ 3575 h 10000"/>
                <a:gd name="connsiteX259" fmla="*/ 1742 w 10000"/>
                <a:gd name="connsiteY259" fmla="*/ 3575 h 10000"/>
                <a:gd name="connsiteX260" fmla="*/ 1742 w 10000"/>
                <a:gd name="connsiteY260" fmla="*/ 3585 h 10000"/>
                <a:gd name="connsiteX261" fmla="*/ 1748 w 10000"/>
                <a:gd name="connsiteY261" fmla="*/ 3585 h 10000"/>
                <a:gd name="connsiteX262" fmla="*/ 1748 w 10000"/>
                <a:gd name="connsiteY262" fmla="*/ 3606 h 10000"/>
                <a:gd name="connsiteX263" fmla="*/ 1755 w 10000"/>
                <a:gd name="connsiteY263" fmla="*/ 3606 h 10000"/>
                <a:gd name="connsiteX264" fmla="*/ 1755 w 10000"/>
                <a:gd name="connsiteY264" fmla="*/ 3638 h 10000"/>
                <a:gd name="connsiteX265" fmla="*/ 1764 w 10000"/>
                <a:gd name="connsiteY265" fmla="*/ 3638 h 10000"/>
                <a:gd name="connsiteX266" fmla="*/ 1764 w 10000"/>
                <a:gd name="connsiteY266" fmla="*/ 3659 h 10000"/>
                <a:gd name="connsiteX267" fmla="*/ 1781 w 10000"/>
                <a:gd name="connsiteY267" fmla="*/ 3659 h 10000"/>
                <a:gd name="connsiteX268" fmla="*/ 1781 w 10000"/>
                <a:gd name="connsiteY268" fmla="*/ 3669 h 10000"/>
                <a:gd name="connsiteX269" fmla="*/ 1787 w 10000"/>
                <a:gd name="connsiteY269" fmla="*/ 3669 h 10000"/>
                <a:gd name="connsiteX270" fmla="*/ 1787 w 10000"/>
                <a:gd name="connsiteY270" fmla="*/ 3702 h 10000"/>
                <a:gd name="connsiteX271" fmla="*/ 1810 w 10000"/>
                <a:gd name="connsiteY271" fmla="*/ 3702 h 10000"/>
                <a:gd name="connsiteX272" fmla="*/ 1810 w 10000"/>
                <a:gd name="connsiteY272" fmla="*/ 3756 h 10000"/>
                <a:gd name="connsiteX273" fmla="*/ 1818 w 10000"/>
                <a:gd name="connsiteY273" fmla="*/ 3756 h 10000"/>
                <a:gd name="connsiteX274" fmla="*/ 1818 w 10000"/>
                <a:gd name="connsiteY274" fmla="*/ 3808 h 10000"/>
                <a:gd name="connsiteX275" fmla="*/ 1835 w 10000"/>
                <a:gd name="connsiteY275" fmla="*/ 3808 h 10000"/>
                <a:gd name="connsiteX276" fmla="*/ 1835 w 10000"/>
                <a:gd name="connsiteY276" fmla="*/ 3861 h 10000"/>
                <a:gd name="connsiteX277" fmla="*/ 1852 w 10000"/>
                <a:gd name="connsiteY277" fmla="*/ 3861 h 10000"/>
                <a:gd name="connsiteX278" fmla="*/ 1852 w 10000"/>
                <a:gd name="connsiteY278" fmla="*/ 3915 h 10000"/>
                <a:gd name="connsiteX279" fmla="*/ 1868 w 10000"/>
                <a:gd name="connsiteY279" fmla="*/ 3915 h 10000"/>
                <a:gd name="connsiteX280" fmla="*/ 1868 w 10000"/>
                <a:gd name="connsiteY280" fmla="*/ 3979 h 10000"/>
                <a:gd name="connsiteX281" fmla="*/ 1875 w 10000"/>
                <a:gd name="connsiteY281" fmla="*/ 3979 h 10000"/>
                <a:gd name="connsiteX282" fmla="*/ 1875 w 10000"/>
                <a:gd name="connsiteY282" fmla="*/ 4011 h 10000"/>
                <a:gd name="connsiteX283" fmla="*/ 1884 w 10000"/>
                <a:gd name="connsiteY283" fmla="*/ 4011 h 10000"/>
                <a:gd name="connsiteX284" fmla="*/ 1884 w 10000"/>
                <a:gd name="connsiteY284" fmla="*/ 4053 h 10000"/>
                <a:gd name="connsiteX285" fmla="*/ 1915 w 10000"/>
                <a:gd name="connsiteY285" fmla="*/ 4053 h 10000"/>
                <a:gd name="connsiteX286" fmla="*/ 1915 w 10000"/>
                <a:gd name="connsiteY286" fmla="*/ 4117 h 10000"/>
                <a:gd name="connsiteX287" fmla="*/ 1931 w 10000"/>
                <a:gd name="connsiteY287" fmla="*/ 4117 h 10000"/>
                <a:gd name="connsiteX288" fmla="*/ 1931 w 10000"/>
                <a:gd name="connsiteY288" fmla="*/ 4138 h 10000"/>
                <a:gd name="connsiteX289" fmla="*/ 1948 w 10000"/>
                <a:gd name="connsiteY289" fmla="*/ 4138 h 10000"/>
                <a:gd name="connsiteX290" fmla="*/ 1948 w 10000"/>
                <a:gd name="connsiteY290" fmla="*/ 4149 h 10000"/>
                <a:gd name="connsiteX291" fmla="*/ 1961 w 10000"/>
                <a:gd name="connsiteY291" fmla="*/ 4149 h 10000"/>
                <a:gd name="connsiteX292" fmla="*/ 1961 w 10000"/>
                <a:gd name="connsiteY292" fmla="*/ 4192 h 10000"/>
                <a:gd name="connsiteX293" fmla="*/ 1971 w 10000"/>
                <a:gd name="connsiteY293" fmla="*/ 4192 h 10000"/>
                <a:gd name="connsiteX294" fmla="*/ 1971 w 10000"/>
                <a:gd name="connsiteY294" fmla="*/ 4223 h 10000"/>
                <a:gd name="connsiteX295" fmla="*/ 1977 w 10000"/>
                <a:gd name="connsiteY295" fmla="*/ 4223 h 10000"/>
                <a:gd name="connsiteX296" fmla="*/ 1977 w 10000"/>
                <a:gd name="connsiteY296" fmla="*/ 4234 h 10000"/>
                <a:gd name="connsiteX297" fmla="*/ 1987 w 10000"/>
                <a:gd name="connsiteY297" fmla="*/ 4234 h 10000"/>
                <a:gd name="connsiteX298" fmla="*/ 1987 w 10000"/>
                <a:gd name="connsiteY298" fmla="*/ 4256 h 10000"/>
                <a:gd name="connsiteX299" fmla="*/ 2000 w 10000"/>
                <a:gd name="connsiteY299" fmla="*/ 4256 h 10000"/>
                <a:gd name="connsiteX300" fmla="*/ 2000 w 10000"/>
                <a:gd name="connsiteY300" fmla="*/ 4277 h 10000"/>
                <a:gd name="connsiteX301" fmla="*/ 2011 w 10000"/>
                <a:gd name="connsiteY301" fmla="*/ 4277 h 10000"/>
                <a:gd name="connsiteX302" fmla="*/ 2011 w 10000"/>
                <a:gd name="connsiteY302" fmla="*/ 4288 h 10000"/>
                <a:gd name="connsiteX303" fmla="*/ 2017 w 10000"/>
                <a:gd name="connsiteY303" fmla="*/ 4288 h 10000"/>
                <a:gd name="connsiteX304" fmla="*/ 2017 w 10000"/>
                <a:gd name="connsiteY304" fmla="*/ 4319 h 10000"/>
                <a:gd name="connsiteX305" fmla="*/ 2025 w 10000"/>
                <a:gd name="connsiteY305" fmla="*/ 4319 h 10000"/>
                <a:gd name="connsiteX306" fmla="*/ 2025 w 10000"/>
                <a:gd name="connsiteY306" fmla="*/ 4361 h 10000"/>
                <a:gd name="connsiteX307" fmla="*/ 2051 w 10000"/>
                <a:gd name="connsiteY307" fmla="*/ 4361 h 10000"/>
                <a:gd name="connsiteX308" fmla="*/ 2051 w 10000"/>
                <a:gd name="connsiteY308" fmla="*/ 4372 h 10000"/>
                <a:gd name="connsiteX309" fmla="*/ 2065 w 10000"/>
                <a:gd name="connsiteY309" fmla="*/ 4372 h 10000"/>
                <a:gd name="connsiteX310" fmla="*/ 2065 w 10000"/>
                <a:gd name="connsiteY310" fmla="*/ 4458 h 10000"/>
                <a:gd name="connsiteX311" fmla="*/ 2075 w 10000"/>
                <a:gd name="connsiteY311" fmla="*/ 4458 h 10000"/>
                <a:gd name="connsiteX312" fmla="*/ 2075 w 10000"/>
                <a:gd name="connsiteY312" fmla="*/ 4479 h 10000"/>
                <a:gd name="connsiteX313" fmla="*/ 2098 w 10000"/>
                <a:gd name="connsiteY313" fmla="*/ 4479 h 10000"/>
                <a:gd name="connsiteX314" fmla="*/ 2098 w 10000"/>
                <a:gd name="connsiteY314" fmla="*/ 4511 h 10000"/>
                <a:gd name="connsiteX315" fmla="*/ 2106 w 10000"/>
                <a:gd name="connsiteY315" fmla="*/ 4511 h 10000"/>
                <a:gd name="connsiteX316" fmla="*/ 2106 w 10000"/>
                <a:gd name="connsiteY316" fmla="*/ 4532 h 10000"/>
                <a:gd name="connsiteX317" fmla="*/ 2115 w 10000"/>
                <a:gd name="connsiteY317" fmla="*/ 4532 h 10000"/>
                <a:gd name="connsiteX318" fmla="*/ 2115 w 10000"/>
                <a:gd name="connsiteY318" fmla="*/ 4542 h 10000"/>
                <a:gd name="connsiteX319" fmla="*/ 2132 w 10000"/>
                <a:gd name="connsiteY319" fmla="*/ 4542 h 10000"/>
                <a:gd name="connsiteX320" fmla="*/ 2132 w 10000"/>
                <a:gd name="connsiteY320" fmla="*/ 4616 h 10000"/>
                <a:gd name="connsiteX321" fmla="*/ 2155 w 10000"/>
                <a:gd name="connsiteY321" fmla="*/ 4616 h 10000"/>
                <a:gd name="connsiteX322" fmla="*/ 2155 w 10000"/>
                <a:gd name="connsiteY322" fmla="*/ 4628 h 10000"/>
                <a:gd name="connsiteX323" fmla="*/ 2184 w 10000"/>
                <a:gd name="connsiteY323" fmla="*/ 4628 h 10000"/>
                <a:gd name="connsiteX324" fmla="*/ 2184 w 10000"/>
                <a:gd name="connsiteY324" fmla="*/ 4681 h 10000"/>
                <a:gd name="connsiteX325" fmla="*/ 2203 w 10000"/>
                <a:gd name="connsiteY325" fmla="*/ 4681 h 10000"/>
                <a:gd name="connsiteX326" fmla="*/ 2203 w 10000"/>
                <a:gd name="connsiteY326" fmla="*/ 4713 h 10000"/>
                <a:gd name="connsiteX327" fmla="*/ 2209 w 10000"/>
                <a:gd name="connsiteY327" fmla="*/ 4713 h 10000"/>
                <a:gd name="connsiteX328" fmla="*/ 2209 w 10000"/>
                <a:gd name="connsiteY328" fmla="*/ 4734 h 10000"/>
                <a:gd name="connsiteX329" fmla="*/ 2219 w 10000"/>
                <a:gd name="connsiteY329" fmla="*/ 4734 h 10000"/>
                <a:gd name="connsiteX330" fmla="*/ 2219 w 10000"/>
                <a:gd name="connsiteY330" fmla="*/ 4755 h 10000"/>
                <a:gd name="connsiteX331" fmla="*/ 2225 w 10000"/>
                <a:gd name="connsiteY331" fmla="*/ 4755 h 10000"/>
                <a:gd name="connsiteX332" fmla="*/ 2225 w 10000"/>
                <a:gd name="connsiteY332" fmla="*/ 4766 h 10000"/>
                <a:gd name="connsiteX333" fmla="*/ 2235 w 10000"/>
                <a:gd name="connsiteY333" fmla="*/ 4766 h 10000"/>
                <a:gd name="connsiteX334" fmla="*/ 2235 w 10000"/>
                <a:gd name="connsiteY334" fmla="*/ 4808 h 10000"/>
                <a:gd name="connsiteX335" fmla="*/ 2243 w 10000"/>
                <a:gd name="connsiteY335" fmla="*/ 4808 h 10000"/>
                <a:gd name="connsiteX336" fmla="*/ 2243 w 10000"/>
                <a:gd name="connsiteY336" fmla="*/ 4841 h 10000"/>
                <a:gd name="connsiteX337" fmla="*/ 2249 w 10000"/>
                <a:gd name="connsiteY337" fmla="*/ 4841 h 10000"/>
                <a:gd name="connsiteX338" fmla="*/ 2249 w 10000"/>
                <a:gd name="connsiteY338" fmla="*/ 4851 h 10000"/>
                <a:gd name="connsiteX339" fmla="*/ 2266 w 10000"/>
                <a:gd name="connsiteY339" fmla="*/ 4851 h 10000"/>
                <a:gd name="connsiteX340" fmla="*/ 2266 w 10000"/>
                <a:gd name="connsiteY340" fmla="*/ 4904 h 10000"/>
                <a:gd name="connsiteX341" fmla="*/ 2272 w 10000"/>
                <a:gd name="connsiteY341" fmla="*/ 4904 h 10000"/>
                <a:gd name="connsiteX342" fmla="*/ 2272 w 10000"/>
                <a:gd name="connsiteY342" fmla="*/ 4936 h 10000"/>
                <a:gd name="connsiteX343" fmla="*/ 2282 w 10000"/>
                <a:gd name="connsiteY343" fmla="*/ 4936 h 10000"/>
                <a:gd name="connsiteX344" fmla="*/ 2282 w 10000"/>
                <a:gd name="connsiteY344" fmla="*/ 4957 h 10000"/>
                <a:gd name="connsiteX345" fmla="*/ 2290 w 10000"/>
                <a:gd name="connsiteY345" fmla="*/ 4957 h 10000"/>
                <a:gd name="connsiteX346" fmla="*/ 2290 w 10000"/>
                <a:gd name="connsiteY346" fmla="*/ 4989 h 10000"/>
                <a:gd name="connsiteX347" fmla="*/ 2300 w 10000"/>
                <a:gd name="connsiteY347" fmla="*/ 4989 h 10000"/>
                <a:gd name="connsiteX348" fmla="*/ 2300 w 10000"/>
                <a:gd name="connsiteY348" fmla="*/ 5032 h 10000"/>
                <a:gd name="connsiteX349" fmla="*/ 2306 w 10000"/>
                <a:gd name="connsiteY349" fmla="*/ 5032 h 10000"/>
                <a:gd name="connsiteX350" fmla="*/ 2306 w 10000"/>
                <a:gd name="connsiteY350" fmla="*/ 5043 h 10000"/>
                <a:gd name="connsiteX351" fmla="*/ 2329 w 10000"/>
                <a:gd name="connsiteY351" fmla="*/ 5043 h 10000"/>
                <a:gd name="connsiteX352" fmla="*/ 2329 w 10000"/>
                <a:gd name="connsiteY352" fmla="*/ 5074 h 10000"/>
                <a:gd name="connsiteX353" fmla="*/ 2345 w 10000"/>
                <a:gd name="connsiteY353" fmla="*/ 5074 h 10000"/>
                <a:gd name="connsiteX354" fmla="*/ 2345 w 10000"/>
                <a:gd name="connsiteY354" fmla="*/ 5116 h 10000"/>
                <a:gd name="connsiteX355" fmla="*/ 2352 w 10000"/>
                <a:gd name="connsiteY355" fmla="*/ 5116 h 10000"/>
                <a:gd name="connsiteX356" fmla="*/ 2352 w 10000"/>
                <a:gd name="connsiteY356" fmla="*/ 5127 h 10000"/>
                <a:gd name="connsiteX357" fmla="*/ 2362 w 10000"/>
                <a:gd name="connsiteY357" fmla="*/ 5127 h 10000"/>
                <a:gd name="connsiteX358" fmla="*/ 2362 w 10000"/>
                <a:gd name="connsiteY358" fmla="*/ 5149 h 10000"/>
                <a:gd name="connsiteX359" fmla="*/ 2375 w 10000"/>
                <a:gd name="connsiteY359" fmla="*/ 5149 h 10000"/>
                <a:gd name="connsiteX360" fmla="*/ 2375 w 10000"/>
                <a:gd name="connsiteY360" fmla="*/ 5160 h 10000"/>
                <a:gd name="connsiteX361" fmla="*/ 2402 w 10000"/>
                <a:gd name="connsiteY361" fmla="*/ 5160 h 10000"/>
                <a:gd name="connsiteX362" fmla="*/ 2402 w 10000"/>
                <a:gd name="connsiteY362" fmla="*/ 5203 h 10000"/>
                <a:gd name="connsiteX363" fmla="*/ 2409 w 10000"/>
                <a:gd name="connsiteY363" fmla="*/ 5203 h 10000"/>
                <a:gd name="connsiteX364" fmla="*/ 2409 w 10000"/>
                <a:gd name="connsiteY364" fmla="*/ 5213 h 10000"/>
                <a:gd name="connsiteX365" fmla="*/ 2415 w 10000"/>
                <a:gd name="connsiteY365" fmla="*/ 5213 h 10000"/>
                <a:gd name="connsiteX366" fmla="*/ 2415 w 10000"/>
                <a:gd name="connsiteY366" fmla="*/ 5234 h 10000"/>
                <a:gd name="connsiteX367" fmla="*/ 2448 w 10000"/>
                <a:gd name="connsiteY367" fmla="*/ 5234 h 10000"/>
                <a:gd name="connsiteX368" fmla="*/ 2448 w 10000"/>
                <a:gd name="connsiteY368" fmla="*/ 5245 h 10000"/>
                <a:gd name="connsiteX369" fmla="*/ 2465 w 10000"/>
                <a:gd name="connsiteY369" fmla="*/ 5245 h 10000"/>
                <a:gd name="connsiteX370" fmla="*/ 2465 w 10000"/>
                <a:gd name="connsiteY370" fmla="*/ 5266 h 10000"/>
                <a:gd name="connsiteX371" fmla="*/ 2472 w 10000"/>
                <a:gd name="connsiteY371" fmla="*/ 5266 h 10000"/>
                <a:gd name="connsiteX372" fmla="*/ 2472 w 10000"/>
                <a:gd name="connsiteY372" fmla="*/ 5287 h 10000"/>
                <a:gd name="connsiteX373" fmla="*/ 2506 w 10000"/>
                <a:gd name="connsiteY373" fmla="*/ 5287 h 10000"/>
                <a:gd name="connsiteX374" fmla="*/ 2506 w 10000"/>
                <a:gd name="connsiteY374" fmla="*/ 5298 h 10000"/>
                <a:gd name="connsiteX375" fmla="*/ 2545 w 10000"/>
                <a:gd name="connsiteY375" fmla="*/ 5298 h 10000"/>
                <a:gd name="connsiteX376" fmla="*/ 2545 w 10000"/>
                <a:gd name="connsiteY376" fmla="*/ 5319 h 10000"/>
                <a:gd name="connsiteX377" fmla="*/ 2593 w 10000"/>
                <a:gd name="connsiteY377" fmla="*/ 5319 h 10000"/>
                <a:gd name="connsiteX378" fmla="*/ 2593 w 10000"/>
                <a:gd name="connsiteY378" fmla="*/ 5350 h 10000"/>
                <a:gd name="connsiteX379" fmla="*/ 2609 w 10000"/>
                <a:gd name="connsiteY379" fmla="*/ 5350 h 10000"/>
                <a:gd name="connsiteX380" fmla="*/ 2609 w 10000"/>
                <a:gd name="connsiteY380" fmla="*/ 5405 h 10000"/>
                <a:gd name="connsiteX381" fmla="*/ 2632 w 10000"/>
                <a:gd name="connsiteY381" fmla="*/ 5405 h 10000"/>
                <a:gd name="connsiteX382" fmla="*/ 2632 w 10000"/>
                <a:gd name="connsiteY382" fmla="*/ 5437 h 10000"/>
                <a:gd name="connsiteX383" fmla="*/ 2649 w 10000"/>
                <a:gd name="connsiteY383" fmla="*/ 5437 h 10000"/>
                <a:gd name="connsiteX384" fmla="*/ 2649 w 10000"/>
                <a:gd name="connsiteY384" fmla="*/ 5458 h 10000"/>
                <a:gd name="connsiteX385" fmla="*/ 2664 w 10000"/>
                <a:gd name="connsiteY385" fmla="*/ 5458 h 10000"/>
                <a:gd name="connsiteX386" fmla="*/ 2664 w 10000"/>
                <a:gd name="connsiteY386" fmla="*/ 5468 h 10000"/>
                <a:gd name="connsiteX387" fmla="*/ 2691 w 10000"/>
                <a:gd name="connsiteY387" fmla="*/ 5468 h 10000"/>
                <a:gd name="connsiteX388" fmla="*/ 2691 w 10000"/>
                <a:gd name="connsiteY388" fmla="*/ 5521 h 10000"/>
                <a:gd name="connsiteX389" fmla="*/ 2697 w 10000"/>
                <a:gd name="connsiteY389" fmla="*/ 5521 h 10000"/>
                <a:gd name="connsiteX390" fmla="*/ 2697 w 10000"/>
                <a:gd name="connsiteY390" fmla="*/ 5553 h 10000"/>
                <a:gd name="connsiteX391" fmla="*/ 2704 w 10000"/>
                <a:gd name="connsiteY391" fmla="*/ 5553 h 10000"/>
                <a:gd name="connsiteX392" fmla="*/ 2704 w 10000"/>
                <a:gd name="connsiteY392" fmla="*/ 5575 h 10000"/>
                <a:gd name="connsiteX393" fmla="*/ 2714 w 10000"/>
                <a:gd name="connsiteY393" fmla="*/ 5575 h 10000"/>
                <a:gd name="connsiteX394" fmla="*/ 2714 w 10000"/>
                <a:gd name="connsiteY394" fmla="*/ 5660 h 10000"/>
                <a:gd name="connsiteX395" fmla="*/ 2743 w 10000"/>
                <a:gd name="connsiteY395" fmla="*/ 5660 h 10000"/>
                <a:gd name="connsiteX396" fmla="*/ 2743 w 10000"/>
                <a:gd name="connsiteY396" fmla="*/ 5681 h 10000"/>
                <a:gd name="connsiteX397" fmla="*/ 2767 w 10000"/>
                <a:gd name="connsiteY397" fmla="*/ 5681 h 10000"/>
                <a:gd name="connsiteX398" fmla="*/ 2767 w 10000"/>
                <a:gd name="connsiteY398" fmla="*/ 5713 h 10000"/>
                <a:gd name="connsiteX399" fmla="*/ 2777 w 10000"/>
                <a:gd name="connsiteY399" fmla="*/ 5713 h 10000"/>
                <a:gd name="connsiteX400" fmla="*/ 2777 w 10000"/>
                <a:gd name="connsiteY400" fmla="*/ 5734 h 10000"/>
                <a:gd name="connsiteX401" fmla="*/ 2816 w 10000"/>
                <a:gd name="connsiteY401" fmla="*/ 5734 h 10000"/>
                <a:gd name="connsiteX402" fmla="*/ 2816 w 10000"/>
                <a:gd name="connsiteY402" fmla="*/ 5766 h 10000"/>
                <a:gd name="connsiteX403" fmla="*/ 2834 w 10000"/>
                <a:gd name="connsiteY403" fmla="*/ 5766 h 10000"/>
                <a:gd name="connsiteX404" fmla="*/ 2834 w 10000"/>
                <a:gd name="connsiteY404" fmla="*/ 5777 h 10000"/>
                <a:gd name="connsiteX405" fmla="*/ 2840 w 10000"/>
                <a:gd name="connsiteY405" fmla="*/ 5777 h 10000"/>
                <a:gd name="connsiteX406" fmla="*/ 2840 w 10000"/>
                <a:gd name="connsiteY406" fmla="*/ 5829 h 10000"/>
                <a:gd name="connsiteX407" fmla="*/ 2848 w 10000"/>
                <a:gd name="connsiteY407" fmla="*/ 5829 h 10000"/>
                <a:gd name="connsiteX408" fmla="*/ 2848 w 10000"/>
                <a:gd name="connsiteY408" fmla="*/ 5861 h 10000"/>
                <a:gd name="connsiteX409" fmla="*/ 2871 w 10000"/>
                <a:gd name="connsiteY409" fmla="*/ 5861 h 10000"/>
                <a:gd name="connsiteX410" fmla="*/ 2871 w 10000"/>
                <a:gd name="connsiteY410" fmla="*/ 5883 h 10000"/>
                <a:gd name="connsiteX411" fmla="*/ 2881 w 10000"/>
                <a:gd name="connsiteY411" fmla="*/ 5883 h 10000"/>
                <a:gd name="connsiteX412" fmla="*/ 2881 w 10000"/>
                <a:gd name="connsiteY412" fmla="*/ 5904 h 10000"/>
                <a:gd name="connsiteX413" fmla="*/ 2898 w 10000"/>
                <a:gd name="connsiteY413" fmla="*/ 5904 h 10000"/>
                <a:gd name="connsiteX414" fmla="*/ 2898 w 10000"/>
                <a:gd name="connsiteY414" fmla="*/ 5915 h 10000"/>
                <a:gd name="connsiteX415" fmla="*/ 2911 w 10000"/>
                <a:gd name="connsiteY415" fmla="*/ 5915 h 10000"/>
                <a:gd name="connsiteX416" fmla="*/ 2911 w 10000"/>
                <a:gd name="connsiteY416" fmla="*/ 5936 h 10000"/>
                <a:gd name="connsiteX417" fmla="*/ 2937 w 10000"/>
                <a:gd name="connsiteY417" fmla="*/ 5936 h 10000"/>
                <a:gd name="connsiteX418" fmla="*/ 2937 w 10000"/>
                <a:gd name="connsiteY418" fmla="*/ 5958 h 10000"/>
                <a:gd name="connsiteX419" fmla="*/ 2951 w 10000"/>
                <a:gd name="connsiteY419" fmla="*/ 5958 h 10000"/>
                <a:gd name="connsiteX420" fmla="*/ 2951 w 10000"/>
                <a:gd name="connsiteY420" fmla="*/ 5968 h 10000"/>
                <a:gd name="connsiteX421" fmla="*/ 2974 w 10000"/>
                <a:gd name="connsiteY421" fmla="*/ 5968 h 10000"/>
                <a:gd name="connsiteX422" fmla="*/ 2974 w 10000"/>
                <a:gd name="connsiteY422" fmla="*/ 5990 h 10000"/>
                <a:gd name="connsiteX423" fmla="*/ 3023 w 10000"/>
                <a:gd name="connsiteY423" fmla="*/ 5990 h 10000"/>
                <a:gd name="connsiteX424" fmla="*/ 3023 w 10000"/>
                <a:gd name="connsiteY424" fmla="*/ 6000 h 10000"/>
                <a:gd name="connsiteX425" fmla="*/ 3077 w 10000"/>
                <a:gd name="connsiteY425" fmla="*/ 6000 h 10000"/>
                <a:gd name="connsiteX426" fmla="*/ 3077 w 10000"/>
                <a:gd name="connsiteY426" fmla="*/ 6021 h 10000"/>
                <a:gd name="connsiteX427" fmla="*/ 3104 w 10000"/>
                <a:gd name="connsiteY427" fmla="*/ 6021 h 10000"/>
                <a:gd name="connsiteX428" fmla="*/ 3104 w 10000"/>
                <a:gd name="connsiteY428" fmla="*/ 6042 h 10000"/>
                <a:gd name="connsiteX429" fmla="*/ 3110 w 10000"/>
                <a:gd name="connsiteY429" fmla="*/ 6042 h 10000"/>
                <a:gd name="connsiteX430" fmla="*/ 3110 w 10000"/>
                <a:gd name="connsiteY430" fmla="*/ 6053 h 10000"/>
                <a:gd name="connsiteX431" fmla="*/ 3128 w 10000"/>
                <a:gd name="connsiteY431" fmla="*/ 6053 h 10000"/>
                <a:gd name="connsiteX432" fmla="*/ 3128 w 10000"/>
                <a:gd name="connsiteY432" fmla="*/ 6084 h 10000"/>
                <a:gd name="connsiteX433" fmla="*/ 3134 w 10000"/>
                <a:gd name="connsiteY433" fmla="*/ 6084 h 10000"/>
                <a:gd name="connsiteX434" fmla="*/ 3134 w 10000"/>
                <a:gd name="connsiteY434" fmla="*/ 6106 h 10000"/>
                <a:gd name="connsiteX435" fmla="*/ 3144 w 10000"/>
                <a:gd name="connsiteY435" fmla="*/ 6106 h 10000"/>
                <a:gd name="connsiteX436" fmla="*/ 3144 w 10000"/>
                <a:gd name="connsiteY436" fmla="*/ 6128 h 10000"/>
                <a:gd name="connsiteX437" fmla="*/ 3151 w 10000"/>
                <a:gd name="connsiteY437" fmla="*/ 6128 h 10000"/>
                <a:gd name="connsiteX438" fmla="*/ 3151 w 10000"/>
                <a:gd name="connsiteY438" fmla="*/ 6160 h 10000"/>
                <a:gd name="connsiteX439" fmla="*/ 3157 w 10000"/>
                <a:gd name="connsiteY439" fmla="*/ 6160 h 10000"/>
                <a:gd name="connsiteX440" fmla="*/ 3157 w 10000"/>
                <a:gd name="connsiteY440" fmla="*/ 6171 h 10000"/>
                <a:gd name="connsiteX441" fmla="*/ 3167 w 10000"/>
                <a:gd name="connsiteY441" fmla="*/ 6171 h 10000"/>
                <a:gd name="connsiteX442" fmla="*/ 3167 w 10000"/>
                <a:gd name="connsiteY442" fmla="*/ 6192 h 10000"/>
                <a:gd name="connsiteX443" fmla="*/ 3174 w 10000"/>
                <a:gd name="connsiteY443" fmla="*/ 6192 h 10000"/>
                <a:gd name="connsiteX444" fmla="*/ 3174 w 10000"/>
                <a:gd name="connsiteY444" fmla="*/ 6213 h 10000"/>
                <a:gd name="connsiteX445" fmla="*/ 3221 w 10000"/>
                <a:gd name="connsiteY445" fmla="*/ 6213 h 10000"/>
                <a:gd name="connsiteX446" fmla="*/ 3221 w 10000"/>
                <a:gd name="connsiteY446" fmla="*/ 6244 h 10000"/>
                <a:gd name="connsiteX447" fmla="*/ 3230 w 10000"/>
                <a:gd name="connsiteY447" fmla="*/ 6244 h 10000"/>
                <a:gd name="connsiteX448" fmla="*/ 3230 w 10000"/>
                <a:gd name="connsiteY448" fmla="*/ 6266 h 10000"/>
                <a:gd name="connsiteX449" fmla="*/ 3238 w 10000"/>
                <a:gd name="connsiteY449" fmla="*/ 6266 h 10000"/>
                <a:gd name="connsiteX450" fmla="*/ 3238 w 10000"/>
                <a:gd name="connsiteY450" fmla="*/ 6308 h 10000"/>
                <a:gd name="connsiteX451" fmla="*/ 3271 w 10000"/>
                <a:gd name="connsiteY451" fmla="*/ 6308 h 10000"/>
                <a:gd name="connsiteX452" fmla="*/ 3271 w 10000"/>
                <a:gd name="connsiteY452" fmla="*/ 6352 h 10000"/>
                <a:gd name="connsiteX453" fmla="*/ 3311 w 10000"/>
                <a:gd name="connsiteY453" fmla="*/ 6352 h 10000"/>
                <a:gd name="connsiteX454" fmla="*/ 3311 w 10000"/>
                <a:gd name="connsiteY454" fmla="*/ 6362 h 10000"/>
                <a:gd name="connsiteX455" fmla="*/ 3325 w 10000"/>
                <a:gd name="connsiteY455" fmla="*/ 6362 h 10000"/>
                <a:gd name="connsiteX456" fmla="*/ 3325 w 10000"/>
                <a:gd name="connsiteY456" fmla="*/ 6383 h 10000"/>
                <a:gd name="connsiteX457" fmla="*/ 3335 w 10000"/>
                <a:gd name="connsiteY457" fmla="*/ 6383 h 10000"/>
                <a:gd name="connsiteX458" fmla="*/ 3335 w 10000"/>
                <a:gd name="connsiteY458" fmla="*/ 6394 h 10000"/>
                <a:gd name="connsiteX459" fmla="*/ 3341 w 10000"/>
                <a:gd name="connsiteY459" fmla="*/ 6394 h 10000"/>
                <a:gd name="connsiteX460" fmla="*/ 3341 w 10000"/>
                <a:gd name="connsiteY460" fmla="*/ 6415 h 10000"/>
                <a:gd name="connsiteX461" fmla="*/ 3358 w 10000"/>
                <a:gd name="connsiteY461" fmla="*/ 6415 h 10000"/>
                <a:gd name="connsiteX462" fmla="*/ 3358 w 10000"/>
                <a:gd name="connsiteY462" fmla="*/ 6447 h 10000"/>
                <a:gd name="connsiteX463" fmla="*/ 3391 w 10000"/>
                <a:gd name="connsiteY463" fmla="*/ 6447 h 10000"/>
                <a:gd name="connsiteX464" fmla="*/ 3391 w 10000"/>
                <a:gd name="connsiteY464" fmla="*/ 6468 h 10000"/>
                <a:gd name="connsiteX465" fmla="*/ 3397 w 10000"/>
                <a:gd name="connsiteY465" fmla="*/ 6468 h 10000"/>
                <a:gd name="connsiteX466" fmla="*/ 3397 w 10000"/>
                <a:gd name="connsiteY466" fmla="*/ 6478 h 10000"/>
                <a:gd name="connsiteX467" fmla="*/ 3404 w 10000"/>
                <a:gd name="connsiteY467" fmla="*/ 6478 h 10000"/>
                <a:gd name="connsiteX468" fmla="*/ 3404 w 10000"/>
                <a:gd name="connsiteY468" fmla="*/ 6499 h 10000"/>
                <a:gd name="connsiteX469" fmla="*/ 3421 w 10000"/>
                <a:gd name="connsiteY469" fmla="*/ 6499 h 10000"/>
                <a:gd name="connsiteX470" fmla="*/ 3421 w 10000"/>
                <a:gd name="connsiteY470" fmla="*/ 6521 h 10000"/>
                <a:gd name="connsiteX471" fmla="*/ 3428 w 10000"/>
                <a:gd name="connsiteY471" fmla="*/ 6521 h 10000"/>
                <a:gd name="connsiteX472" fmla="*/ 3428 w 10000"/>
                <a:gd name="connsiteY472" fmla="*/ 6532 h 10000"/>
                <a:gd name="connsiteX473" fmla="*/ 3437 w 10000"/>
                <a:gd name="connsiteY473" fmla="*/ 6532 h 10000"/>
                <a:gd name="connsiteX474" fmla="*/ 3437 w 10000"/>
                <a:gd name="connsiteY474" fmla="*/ 6553 h 10000"/>
                <a:gd name="connsiteX475" fmla="*/ 3461 w 10000"/>
                <a:gd name="connsiteY475" fmla="*/ 6553 h 10000"/>
                <a:gd name="connsiteX476" fmla="*/ 3461 w 10000"/>
                <a:gd name="connsiteY476" fmla="*/ 6607 h 10000"/>
                <a:gd name="connsiteX477" fmla="*/ 3468 w 10000"/>
                <a:gd name="connsiteY477" fmla="*/ 6607 h 10000"/>
                <a:gd name="connsiteX478" fmla="*/ 3468 w 10000"/>
                <a:gd name="connsiteY478" fmla="*/ 6638 h 10000"/>
                <a:gd name="connsiteX479" fmla="*/ 3526 w 10000"/>
                <a:gd name="connsiteY479" fmla="*/ 6638 h 10000"/>
                <a:gd name="connsiteX480" fmla="*/ 3526 w 10000"/>
                <a:gd name="connsiteY480" fmla="*/ 6703 h 10000"/>
                <a:gd name="connsiteX481" fmla="*/ 3558 w 10000"/>
                <a:gd name="connsiteY481" fmla="*/ 6703 h 10000"/>
                <a:gd name="connsiteX482" fmla="*/ 3558 w 10000"/>
                <a:gd name="connsiteY482" fmla="*/ 6745 h 10000"/>
                <a:gd name="connsiteX483" fmla="*/ 3572 w 10000"/>
                <a:gd name="connsiteY483" fmla="*/ 6745 h 10000"/>
                <a:gd name="connsiteX484" fmla="*/ 3572 w 10000"/>
                <a:gd name="connsiteY484" fmla="*/ 6755 h 10000"/>
                <a:gd name="connsiteX485" fmla="*/ 3600 w 10000"/>
                <a:gd name="connsiteY485" fmla="*/ 6755 h 10000"/>
                <a:gd name="connsiteX486" fmla="*/ 3600 w 10000"/>
                <a:gd name="connsiteY486" fmla="*/ 6776 h 10000"/>
                <a:gd name="connsiteX487" fmla="*/ 3606 w 10000"/>
                <a:gd name="connsiteY487" fmla="*/ 6776 h 10000"/>
                <a:gd name="connsiteX488" fmla="*/ 3606 w 10000"/>
                <a:gd name="connsiteY488" fmla="*/ 6808 h 10000"/>
                <a:gd name="connsiteX489" fmla="*/ 3623 w 10000"/>
                <a:gd name="connsiteY489" fmla="*/ 6808 h 10000"/>
                <a:gd name="connsiteX490" fmla="*/ 3623 w 10000"/>
                <a:gd name="connsiteY490" fmla="*/ 6841 h 10000"/>
                <a:gd name="connsiteX491" fmla="*/ 3662 w 10000"/>
                <a:gd name="connsiteY491" fmla="*/ 6841 h 10000"/>
                <a:gd name="connsiteX492" fmla="*/ 3662 w 10000"/>
                <a:gd name="connsiteY492" fmla="*/ 6894 h 10000"/>
                <a:gd name="connsiteX493" fmla="*/ 3675 w 10000"/>
                <a:gd name="connsiteY493" fmla="*/ 6894 h 10000"/>
                <a:gd name="connsiteX494" fmla="*/ 3675 w 10000"/>
                <a:gd name="connsiteY494" fmla="*/ 6915 h 10000"/>
                <a:gd name="connsiteX495" fmla="*/ 3685 w 10000"/>
                <a:gd name="connsiteY495" fmla="*/ 6915 h 10000"/>
                <a:gd name="connsiteX496" fmla="*/ 3685 w 10000"/>
                <a:gd name="connsiteY496" fmla="*/ 6947 h 10000"/>
                <a:gd name="connsiteX497" fmla="*/ 3725 w 10000"/>
                <a:gd name="connsiteY497" fmla="*/ 6947 h 10000"/>
                <a:gd name="connsiteX498" fmla="*/ 3725 w 10000"/>
                <a:gd name="connsiteY498" fmla="*/ 6968 h 10000"/>
                <a:gd name="connsiteX499" fmla="*/ 3733 w 10000"/>
                <a:gd name="connsiteY499" fmla="*/ 6968 h 10000"/>
                <a:gd name="connsiteX500" fmla="*/ 3733 w 10000"/>
                <a:gd name="connsiteY500" fmla="*/ 7000 h 10000"/>
                <a:gd name="connsiteX501" fmla="*/ 3749 w 10000"/>
                <a:gd name="connsiteY501" fmla="*/ 7000 h 10000"/>
                <a:gd name="connsiteX502" fmla="*/ 3749 w 10000"/>
                <a:gd name="connsiteY502" fmla="*/ 7010 h 10000"/>
                <a:gd name="connsiteX503" fmla="*/ 3812 w 10000"/>
                <a:gd name="connsiteY503" fmla="*/ 7010 h 10000"/>
                <a:gd name="connsiteX504" fmla="*/ 3812 w 10000"/>
                <a:gd name="connsiteY504" fmla="*/ 7031 h 10000"/>
                <a:gd name="connsiteX505" fmla="*/ 3853 w 10000"/>
                <a:gd name="connsiteY505" fmla="*/ 7031 h 10000"/>
                <a:gd name="connsiteX506" fmla="*/ 3853 w 10000"/>
                <a:gd name="connsiteY506" fmla="*/ 7052 h 10000"/>
                <a:gd name="connsiteX507" fmla="*/ 3877 w 10000"/>
                <a:gd name="connsiteY507" fmla="*/ 7052 h 10000"/>
                <a:gd name="connsiteX508" fmla="*/ 3877 w 10000"/>
                <a:gd name="connsiteY508" fmla="*/ 7086 h 10000"/>
                <a:gd name="connsiteX509" fmla="*/ 3932 w 10000"/>
                <a:gd name="connsiteY509" fmla="*/ 7086 h 10000"/>
                <a:gd name="connsiteX510" fmla="*/ 3932 w 10000"/>
                <a:gd name="connsiteY510" fmla="*/ 7118 h 10000"/>
                <a:gd name="connsiteX511" fmla="*/ 3956 w 10000"/>
                <a:gd name="connsiteY511" fmla="*/ 7118 h 10000"/>
                <a:gd name="connsiteX512" fmla="*/ 3956 w 10000"/>
                <a:gd name="connsiteY512" fmla="*/ 7139 h 10000"/>
                <a:gd name="connsiteX513" fmla="*/ 3963 w 10000"/>
                <a:gd name="connsiteY513" fmla="*/ 7139 h 10000"/>
                <a:gd name="connsiteX514" fmla="*/ 3963 w 10000"/>
                <a:gd name="connsiteY514" fmla="*/ 7170 h 10000"/>
                <a:gd name="connsiteX515" fmla="*/ 3996 w 10000"/>
                <a:gd name="connsiteY515" fmla="*/ 7170 h 10000"/>
                <a:gd name="connsiteX516" fmla="*/ 3996 w 10000"/>
                <a:gd name="connsiteY516" fmla="*/ 7191 h 10000"/>
                <a:gd name="connsiteX517" fmla="*/ 4003 w 10000"/>
                <a:gd name="connsiteY517" fmla="*/ 7191 h 10000"/>
                <a:gd name="connsiteX518" fmla="*/ 4003 w 10000"/>
                <a:gd name="connsiteY518" fmla="*/ 7202 h 10000"/>
                <a:gd name="connsiteX519" fmla="*/ 4019 w 10000"/>
                <a:gd name="connsiteY519" fmla="*/ 7202 h 10000"/>
                <a:gd name="connsiteX520" fmla="*/ 4019 w 10000"/>
                <a:gd name="connsiteY520" fmla="*/ 7223 h 10000"/>
                <a:gd name="connsiteX521" fmla="*/ 4093 w 10000"/>
                <a:gd name="connsiteY521" fmla="*/ 7223 h 10000"/>
                <a:gd name="connsiteX522" fmla="*/ 4093 w 10000"/>
                <a:gd name="connsiteY522" fmla="*/ 7255 h 10000"/>
                <a:gd name="connsiteX523" fmla="*/ 4123 w 10000"/>
                <a:gd name="connsiteY523" fmla="*/ 7255 h 10000"/>
                <a:gd name="connsiteX524" fmla="*/ 4123 w 10000"/>
                <a:gd name="connsiteY524" fmla="*/ 7277 h 10000"/>
                <a:gd name="connsiteX525" fmla="*/ 4139 w 10000"/>
                <a:gd name="connsiteY525" fmla="*/ 7277 h 10000"/>
                <a:gd name="connsiteX526" fmla="*/ 4139 w 10000"/>
                <a:gd name="connsiteY526" fmla="*/ 7287 h 10000"/>
                <a:gd name="connsiteX527" fmla="*/ 4158 w 10000"/>
                <a:gd name="connsiteY527" fmla="*/ 7287 h 10000"/>
                <a:gd name="connsiteX528" fmla="*/ 4158 w 10000"/>
                <a:gd name="connsiteY528" fmla="*/ 7309 h 10000"/>
                <a:gd name="connsiteX529" fmla="*/ 4171 w 10000"/>
                <a:gd name="connsiteY529" fmla="*/ 7309 h 10000"/>
                <a:gd name="connsiteX530" fmla="*/ 4171 w 10000"/>
                <a:gd name="connsiteY530" fmla="*/ 7341 h 10000"/>
                <a:gd name="connsiteX531" fmla="*/ 4187 w 10000"/>
                <a:gd name="connsiteY531" fmla="*/ 7341 h 10000"/>
                <a:gd name="connsiteX532" fmla="*/ 4187 w 10000"/>
                <a:gd name="connsiteY532" fmla="*/ 7372 h 10000"/>
                <a:gd name="connsiteX533" fmla="*/ 4204 w 10000"/>
                <a:gd name="connsiteY533" fmla="*/ 7372 h 10000"/>
                <a:gd name="connsiteX534" fmla="*/ 4204 w 10000"/>
                <a:gd name="connsiteY534" fmla="*/ 7393 h 10000"/>
                <a:gd name="connsiteX535" fmla="*/ 4210 w 10000"/>
                <a:gd name="connsiteY535" fmla="*/ 7393 h 10000"/>
                <a:gd name="connsiteX536" fmla="*/ 4210 w 10000"/>
                <a:gd name="connsiteY536" fmla="*/ 7425 h 10000"/>
                <a:gd name="connsiteX537" fmla="*/ 4236 w 10000"/>
                <a:gd name="connsiteY537" fmla="*/ 7425 h 10000"/>
                <a:gd name="connsiteX538" fmla="*/ 4236 w 10000"/>
                <a:gd name="connsiteY538" fmla="*/ 7446 h 10000"/>
                <a:gd name="connsiteX539" fmla="*/ 4273 w 10000"/>
                <a:gd name="connsiteY539" fmla="*/ 7446 h 10000"/>
                <a:gd name="connsiteX540" fmla="*/ 4273 w 10000"/>
                <a:gd name="connsiteY540" fmla="*/ 7458 h 10000"/>
                <a:gd name="connsiteX541" fmla="*/ 4313 w 10000"/>
                <a:gd name="connsiteY541" fmla="*/ 7458 h 10000"/>
                <a:gd name="connsiteX542" fmla="*/ 4313 w 10000"/>
                <a:gd name="connsiteY542" fmla="*/ 7479 h 10000"/>
                <a:gd name="connsiteX543" fmla="*/ 4393 w 10000"/>
                <a:gd name="connsiteY543" fmla="*/ 7479 h 10000"/>
                <a:gd name="connsiteX544" fmla="*/ 4393 w 10000"/>
                <a:gd name="connsiteY544" fmla="*/ 7510 h 10000"/>
                <a:gd name="connsiteX545" fmla="*/ 4410 w 10000"/>
                <a:gd name="connsiteY545" fmla="*/ 7510 h 10000"/>
                <a:gd name="connsiteX546" fmla="*/ 4410 w 10000"/>
                <a:gd name="connsiteY546" fmla="*/ 7531 h 10000"/>
                <a:gd name="connsiteX547" fmla="*/ 4427 w 10000"/>
                <a:gd name="connsiteY547" fmla="*/ 7531 h 10000"/>
                <a:gd name="connsiteX548" fmla="*/ 4427 w 10000"/>
                <a:gd name="connsiteY548" fmla="*/ 7564 h 10000"/>
                <a:gd name="connsiteX549" fmla="*/ 4451 w 10000"/>
                <a:gd name="connsiteY549" fmla="*/ 7564 h 10000"/>
                <a:gd name="connsiteX550" fmla="*/ 4451 w 10000"/>
                <a:gd name="connsiteY550" fmla="*/ 7585 h 10000"/>
                <a:gd name="connsiteX551" fmla="*/ 4457 w 10000"/>
                <a:gd name="connsiteY551" fmla="*/ 7585 h 10000"/>
                <a:gd name="connsiteX552" fmla="*/ 4457 w 10000"/>
                <a:gd name="connsiteY552" fmla="*/ 7627 h 10000"/>
                <a:gd name="connsiteX553" fmla="*/ 4467 w 10000"/>
                <a:gd name="connsiteY553" fmla="*/ 7627 h 10000"/>
                <a:gd name="connsiteX554" fmla="*/ 4467 w 10000"/>
                <a:gd name="connsiteY554" fmla="*/ 7649 h 10000"/>
                <a:gd name="connsiteX555" fmla="*/ 4497 w 10000"/>
                <a:gd name="connsiteY555" fmla="*/ 7649 h 10000"/>
                <a:gd name="connsiteX556" fmla="*/ 4497 w 10000"/>
                <a:gd name="connsiteY556" fmla="*/ 7670 h 10000"/>
                <a:gd name="connsiteX557" fmla="*/ 4537 w 10000"/>
                <a:gd name="connsiteY557" fmla="*/ 7670 h 10000"/>
                <a:gd name="connsiteX558" fmla="*/ 4537 w 10000"/>
                <a:gd name="connsiteY558" fmla="*/ 7702 h 10000"/>
                <a:gd name="connsiteX559" fmla="*/ 4547 w 10000"/>
                <a:gd name="connsiteY559" fmla="*/ 7702 h 10000"/>
                <a:gd name="connsiteX560" fmla="*/ 4547 w 10000"/>
                <a:gd name="connsiteY560" fmla="*/ 7713 h 10000"/>
                <a:gd name="connsiteX561" fmla="*/ 4553 w 10000"/>
                <a:gd name="connsiteY561" fmla="*/ 7713 h 10000"/>
                <a:gd name="connsiteX562" fmla="*/ 4553 w 10000"/>
                <a:gd name="connsiteY562" fmla="*/ 7734 h 10000"/>
                <a:gd name="connsiteX563" fmla="*/ 4560 w 10000"/>
                <a:gd name="connsiteY563" fmla="*/ 7734 h 10000"/>
                <a:gd name="connsiteX564" fmla="*/ 4560 w 10000"/>
                <a:gd name="connsiteY564" fmla="*/ 7787 h 10000"/>
                <a:gd name="connsiteX565" fmla="*/ 4588 w 10000"/>
                <a:gd name="connsiteY565" fmla="*/ 7787 h 10000"/>
                <a:gd name="connsiteX566" fmla="*/ 4588 w 10000"/>
                <a:gd name="connsiteY566" fmla="*/ 7808 h 10000"/>
                <a:gd name="connsiteX567" fmla="*/ 4635 w 10000"/>
                <a:gd name="connsiteY567" fmla="*/ 7808 h 10000"/>
                <a:gd name="connsiteX568" fmla="*/ 4635 w 10000"/>
                <a:gd name="connsiteY568" fmla="*/ 7819 h 10000"/>
                <a:gd name="connsiteX569" fmla="*/ 4651 w 10000"/>
                <a:gd name="connsiteY569" fmla="*/ 7819 h 10000"/>
                <a:gd name="connsiteX570" fmla="*/ 4651 w 10000"/>
                <a:gd name="connsiteY570" fmla="*/ 7841 h 10000"/>
                <a:gd name="connsiteX571" fmla="*/ 4665 w 10000"/>
                <a:gd name="connsiteY571" fmla="*/ 7841 h 10000"/>
                <a:gd name="connsiteX572" fmla="*/ 4665 w 10000"/>
                <a:gd name="connsiteY572" fmla="*/ 7873 h 10000"/>
                <a:gd name="connsiteX573" fmla="*/ 4681 w 10000"/>
                <a:gd name="connsiteY573" fmla="*/ 7873 h 10000"/>
                <a:gd name="connsiteX574" fmla="*/ 4681 w 10000"/>
                <a:gd name="connsiteY574" fmla="*/ 7894 h 10000"/>
                <a:gd name="connsiteX575" fmla="*/ 4755 w 10000"/>
                <a:gd name="connsiteY575" fmla="*/ 7894 h 10000"/>
                <a:gd name="connsiteX576" fmla="*/ 4755 w 10000"/>
                <a:gd name="connsiteY576" fmla="*/ 7904 h 10000"/>
                <a:gd name="connsiteX577" fmla="*/ 4802 w 10000"/>
                <a:gd name="connsiteY577" fmla="*/ 7904 h 10000"/>
                <a:gd name="connsiteX578" fmla="*/ 4802 w 10000"/>
                <a:gd name="connsiteY578" fmla="*/ 7925 h 10000"/>
                <a:gd name="connsiteX579" fmla="*/ 4819 w 10000"/>
                <a:gd name="connsiteY579" fmla="*/ 7925 h 10000"/>
                <a:gd name="connsiteX580" fmla="*/ 4819 w 10000"/>
                <a:gd name="connsiteY580" fmla="*/ 7957 h 10000"/>
                <a:gd name="connsiteX581" fmla="*/ 4872 w 10000"/>
                <a:gd name="connsiteY581" fmla="*/ 7957 h 10000"/>
                <a:gd name="connsiteX582" fmla="*/ 4872 w 10000"/>
                <a:gd name="connsiteY582" fmla="*/ 7978 h 10000"/>
                <a:gd name="connsiteX583" fmla="*/ 4888 w 10000"/>
                <a:gd name="connsiteY583" fmla="*/ 7978 h 10000"/>
                <a:gd name="connsiteX584" fmla="*/ 4888 w 10000"/>
                <a:gd name="connsiteY584" fmla="*/ 7989 h 10000"/>
                <a:gd name="connsiteX585" fmla="*/ 4898 w 10000"/>
                <a:gd name="connsiteY585" fmla="*/ 7989 h 10000"/>
                <a:gd name="connsiteX586" fmla="*/ 4898 w 10000"/>
                <a:gd name="connsiteY586" fmla="*/ 8010 h 10000"/>
                <a:gd name="connsiteX587" fmla="*/ 4938 w 10000"/>
                <a:gd name="connsiteY587" fmla="*/ 8010 h 10000"/>
                <a:gd name="connsiteX588" fmla="*/ 4938 w 10000"/>
                <a:gd name="connsiteY588" fmla="*/ 8043 h 10000"/>
                <a:gd name="connsiteX589" fmla="*/ 4974 w 10000"/>
                <a:gd name="connsiteY589" fmla="*/ 8043 h 10000"/>
                <a:gd name="connsiteX590" fmla="*/ 4974 w 10000"/>
                <a:gd name="connsiteY590" fmla="*/ 8064 h 10000"/>
                <a:gd name="connsiteX591" fmla="*/ 4984 w 10000"/>
                <a:gd name="connsiteY591" fmla="*/ 8064 h 10000"/>
                <a:gd name="connsiteX592" fmla="*/ 4984 w 10000"/>
                <a:gd name="connsiteY592" fmla="*/ 8075 h 10000"/>
                <a:gd name="connsiteX593" fmla="*/ 5002 w 10000"/>
                <a:gd name="connsiteY593" fmla="*/ 8075 h 10000"/>
                <a:gd name="connsiteX594" fmla="*/ 5002 w 10000"/>
                <a:gd name="connsiteY594" fmla="*/ 8096 h 10000"/>
                <a:gd name="connsiteX595" fmla="*/ 5026 w 10000"/>
                <a:gd name="connsiteY595" fmla="*/ 8096 h 10000"/>
                <a:gd name="connsiteX596" fmla="*/ 5026 w 10000"/>
                <a:gd name="connsiteY596" fmla="*/ 8128 h 10000"/>
                <a:gd name="connsiteX597" fmla="*/ 5049 w 10000"/>
                <a:gd name="connsiteY597" fmla="*/ 8128 h 10000"/>
                <a:gd name="connsiteX598" fmla="*/ 5049 w 10000"/>
                <a:gd name="connsiteY598" fmla="*/ 8149 h 10000"/>
                <a:gd name="connsiteX599" fmla="*/ 5112 w 10000"/>
                <a:gd name="connsiteY599" fmla="*/ 8149 h 10000"/>
                <a:gd name="connsiteX600" fmla="*/ 5112 w 10000"/>
                <a:gd name="connsiteY600" fmla="*/ 8159 h 10000"/>
                <a:gd name="connsiteX601" fmla="*/ 5129 w 10000"/>
                <a:gd name="connsiteY601" fmla="*/ 8159 h 10000"/>
                <a:gd name="connsiteX602" fmla="*/ 5129 w 10000"/>
                <a:gd name="connsiteY602" fmla="*/ 8180 h 10000"/>
                <a:gd name="connsiteX603" fmla="*/ 5145 w 10000"/>
                <a:gd name="connsiteY603" fmla="*/ 8180 h 10000"/>
                <a:gd name="connsiteX604" fmla="*/ 5145 w 10000"/>
                <a:gd name="connsiteY604" fmla="*/ 8213 h 10000"/>
                <a:gd name="connsiteX605" fmla="*/ 5182 w 10000"/>
                <a:gd name="connsiteY605" fmla="*/ 8213 h 10000"/>
                <a:gd name="connsiteX606" fmla="*/ 5182 w 10000"/>
                <a:gd name="connsiteY606" fmla="*/ 8234 h 10000"/>
                <a:gd name="connsiteX607" fmla="*/ 5192 w 10000"/>
                <a:gd name="connsiteY607" fmla="*/ 8234 h 10000"/>
                <a:gd name="connsiteX608" fmla="*/ 5192 w 10000"/>
                <a:gd name="connsiteY608" fmla="*/ 8244 h 10000"/>
                <a:gd name="connsiteX609" fmla="*/ 5215 w 10000"/>
                <a:gd name="connsiteY609" fmla="*/ 8244 h 10000"/>
                <a:gd name="connsiteX610" fmla="*/ 5215 w 10000"/>
                <a:gd name="connsiteY610" fmla="*/ 8298 h 10000"/>
                <a:gd name="connsiteX611" fmla="*/ 5223 w 10000"/>
                <a:gd name="connsiteY611" fmla="*/ 8298 h 10000"/>
                <a:gd name="connsiteX612" fmla="*/ 5223 w 10000"/>
                <a:gd name="connsiteY612" fmla="*/ 8319 h 10000"/>
                <a:gd name="connsiteX613" fmla="*/ 5296 w 10000"/>
                <a:gd name="connsiteY613" fmla="*/ 8319 h 10000"/>
                <a:gd name="connsiteX614" fmla="*/ 5296 w 10000"/>
                <a:gd name="connsiteY614" fmla="*/ 8330 h 10000"/>
                <a:gd name="connsiteX615" fmla="*/ 5312 w 10000"/>
                <a:gd name="connsiteY615" fmla="*/ 8330 h 10000"/>
                <a:gd name="connsiteX616" fmla="*/ 5312 w 10000"/>
                <a:gd name="connsiteY616" fmla="*/ 8351 h 10000"/>
                <a:gd name="connsiteX617" fmla="*/ 5352 w 10000"/>
                <a:gd name="connsiteY617" fmla="*/ 8351 h 10000"/>
                <a:gd name="connsiteX618" fmla="*/ 5352 w 10000"/>
                <a:gd name="connsiteY618" fmla="*/ 8382 h 10000"/>
                <a:gd name="connsiteX619" fmla="*/ 5383 w 10000"/>
                <a:gd name="connsiteY619" fmla="*/ 8382 h 10000"/>
                <a:gd name="connsiteX620" fmla="*/ 5383 w 10000"/>
                <a:gd name="connsiteY620" fmla="*/ 8405 h 10000"/>
                <a:gd name="connsiteX621" fmla="*/ 5393 w 10000"/>
                <a:gd name="connsiteY621" fmla="*/ 8405 h 10000"/>
                <a:gd name="connsiteX622" fmla="*/ 5393 w 10000"/>
                <a:gd name="connsiteY622" fmla="*/ 8426 h 10000"/>
                <a:gd name="connsiteX623" fmla="*/ 5422 w 10000"/>
                <a:gd name="connsiteY623" fmla="*/ 8426 h 10000"/>
                <a:gd name="connsiteX624" fmla="*/ 5422 w 10000"/>
                <a:gd name="connsiteY624" fmla="*/ 8436 h 10000"/>
                <a:gd name="connsiteX625" fmla="*/ 5532 w 10000"/>
                <a:gd name="connsiteY625" fmla="*/ 8436 h 10000"/>
                <a:gd name="connsiteX626" fmla="*/ 5532 w 10000"/>
                <a:gd name="connsiteY626" fmla="*/ 8468 h 10000"/>
                <a:gd name="connsiteX627" fmla="*/ 5559 w 10000"/>
                <a:gd name="connsiteY627" fmla="*/ 8468 h 10000"/>
                <a:gd name="connsiteX628" fmla="*/ 5559 w 10000"/>
                <a:gd name="connsiteY628" fmla="*/ 8511 h 10000"/>
                <a:gd name="connsiteX629" fmla="*/ 5582 w 10000"/>
                <a:gd name="connsiteY629" fmla="*/ 8511 h 10000"/>
                <a:gd name="connsiteX630" fmla="*/ 5582 w 10000"/>
                <a:gd name="connsiteY630" fmla="*/ 8543 h 10000"/>
                <a:gd name="connsiteX631" fmla="*/ 5624 w 10000"/>
                <a:gd name="connsiteY631" fmla="*/ 8543 h 10000"/>
                <a:gd name="connsiteX632" fmla="*/ 5624 w 10000"/>
                <a:gd name="connsiteY632" fmla="*/ 8574 h 10000"/>
                <a:gd name="connsiteX633" fmla="*/ 5734 w 10000"/>
                <a:gd name="connsiteY633" fmla="*/ 8574 h 10000"/>
                <a:gd name="connsiteX634" fmla="*/ 5734 w 10000"/>
                <a:gd name="connsiteY634" fmla="*/ 8596 h 10000"/>
                <a:gd name="connsiteX635" fmla="*/ 5923 w 10000"/>
                <a:gd name="connsiteY635" fmla="*/ 8596 h 10000"/>
                <a:gd name="connsiteX636" fmla="*/ 5923 w 10000"/>
                <a:gd name="connsiteY636" fmla="*/ 8628 h 10000"/>
                <a:gd name="connsiteX637" fmla="*/ 5951 w 10000"/>
                <a:gd name="connsiteY637" fmla="*/ 8628 h 10000"/>
                <a:gd name="connsiteX638" fmla="*/ 5951 w 10000"/>
                <a:gd name="connsiteY638" fmla="*/ 8638 h 10000"/>
                <a:gd name="connsiteX639" fmla="*/ 6014 w 10000"/>
                <a:gd name="connsiteY639" fmla="*/ 8638 h 10000"/>
                <a:gd name="connsiteX640" fmla="*/ 6014 w 10000"/>
                <a:gd name="connsiteY640" fmla="*/ 8659 h 10000"/>
                <a:gd name="connsiteX641" fmla="*/ 6021 w 10000"/>
                <a:gd name="connsiteY641" fmla="*/ 8659 h 10000"/>
                <a:gd name="connsiteX642" fmla="*/ 6021 w 10000"/>
                <a:gd name="connsiteY642" fmla="*/ 8681 h 10000"/>
                <a:gd name="connsiteX643" fmla="*/ 6044 w 10000"/>
                <a:gd name="connsiteY643" fmla="*/ 8681 h 10000"/>
                <a:gd name="connsiteX644" fmla="*/ 6044 w 10000"/>
                <a:gd name="connsiteY644" fmla="*/ 8712 h 10000"/>
                <a:gd name="connsiteX645" fmla="*/ 6108 w 10000"/>
                <a:gd name="connsiteY645" fmla="*/ 8712 h 10000"/>
                <a:gd name="connsiteX646" fmla="*/ 6108 w 10000"/>
                <a:gd name="connsiteY646" fmla="*/ 8745 h 10000"/>
                <a:gd name="connsiteX647" fmla="*/ 6188 w 10000"/>
                <a:gd name="connsiteY647" fmla="*/ 8745 h 10000"/>
                <a:gd name="connsiteX648" fmla="*/ 6188 w 10000"/>
                <a:gd name="connsiteY648" fmla="*/ 8777 h 10000"/>
                <a:gd name="connsiteX649" fmla="*/ 6235 w 10000"/>
                <a:gd name="connsiteY649" fmla="*/ 8777 h 10000"/>
                <a:gd name="connsiteX650" fmla="*/ 6235 w 10000"/>
                <a:gd name="connsiteY650" fmla="*/ 8777 h 10000"/>
                <a:gd name="connsiteX651" fmla="*/ 6309 w 10000"/>
                <a:gd name="connsiteY651" fmla="*/ 8777 h 10000"/>
                <a:gd name="connsiteX652" fmla="*/ 6325 w 10000"/>
                <a:gd name="connsiteY652" fmla="*/ 8777 h 10000"/>
                <a:gd name="connsiteX653" fmla="*/ 6325 w 10000"/>
                <a:gd name="connsiteY653" fmla="*/ 8798 h 10000"/>
                <a:gd name="connsiteX654" fmla="*/ 6332 w 10000"/>
                <a:gd name="connsiteY654" fmla="*/ 8798 h 10000"/>
                <a:gd name="connsiteX655" fmla="*/ 6332 w 10000"/>
                <a:gd name="connsiteY655" fmla="*/ 8820 h 10000"/>
                <a:gd name="connsiteX656" fmla="*/ 6342 w 10000"/>
                <a:gd name="connsiteY656" fmla="*/ 8820 h 10000"/>
                <a:gd name="connsiteX657" fmla="*/ 6342 w 10000"/>
                <a:gd name="connsiteY657" fmla="*/ 8820 h 10000"/>
                <a:gd name="connsiteX658" fmla="*/ 6388 w 10000"/>
                <a:gd name="connsiteY658" fmla="*/ 8820 h 10000"/>
                <a:gd name="connsiteX659" fmla="*/ 6395 w 10000"/>
                <a:gd name="connsiteY659" fmla="*/ 8820 h 10000"/>
                <a:gd name="connsiteX660" fmla="*/ 6395 w 10000"/>
                <a:gd name="connsiteY660" fmla="*/ 8830 h 10000"/>
                <a:gd name="connsiteX661" fmla="*/ 6412 w 10000"/>
                <a:gd name="connsiteY661" fmla="*/ 8830 h 10000"/>
                <a:gd name="connsiteX662" fmla="*/ 6412 w 10000"/>
                <a:gd name="connsiteY662" fmla="*/ 8862 h 10000"/>
                <a:gd name="connsiteX663" fmla="*/ 6418 w 10000"/>
                <a:gd name="connsiteY663" fmla="*/ 8862 h 10000"/>
                <a:gd name="connsiteX664" fmla="*/ 6418 w 10000"/>
                <a:gd name="connsiteY664" fmla="*/ 8862 h 10000"/>
                <a:gd name="connsiteX665" fmla="*/ 6554 w 10000"/>
                <a:gd name="connsiteY665" fmla="*/ 8862 h 10000"/>
                <a:gd name="connsiteX666" fmla="*/ 6571 w 10000"/>
                <a:gd name="connsiteY666" fmla="*/ 8862 h 10000"/>
                <a:gd name="connsiteX667" fmla="*/ 6571 w 10000"/>
                <a:gd name="connsiteY667" fmla="*/ 8883 h 10000"/>
                <a:gd name="connsiteX668" fmla="*/ 6585 w 10000"/>
                <a:gd name="connsiteY668" fmla="*/ 8883 h 10000"/>
                <a:gd name="connsiteX669" fmla="*/ 6585 w 10000"/>
                <a:gd name="connsiteY669" fmla="*/ 8904 h 10000"/>
                <a:gd name="connsiteX670" fmla="*/ 6595 w 10000"/>
                <a:gd name="connsiteY670" fmla="*/ 8904 h 10000"/>
                <a:gd name="connsiteX671" fmla="*/ 6595 w 10000"/>
                <a:gd name="connsiteY671" fmla="*/ 8904 h 10000"/>
                <a:gd name="connsiteX672" fmla="*/ 6797 w 10000"/>
                <a:gd name="connsiteY672" fmla="*/ 8904 h 10000"/>
                <a:gd name="connsiteX673" fmla="*/ 6804 w 10000"/>
                <a:gd name="connsiteY673" fmla="*/ 8904 h 10000"/>
                <a:gd name="connsiteX674" fmla="*/ 6804 w 10000"/>
                <a:gd name="connsiteY674" fmla="*/ 8968 h 10000"/>
                <a:gd name="connsiteX675" fmla="*/ 6860 w 10000"/>
                <a:gd name="connsiteY675" fmla="*/ 8968 h 10000"/>
                <a:gd name="connsiteX676" fmla="*/ 6860 w 10000"/>
                <a:gd name="connsiteY676" fmla="*/ 9022 h 10000"/>
                <a:gd name="connsiteX677" fmla="*/ 6867 w 10000"/>
                <a:gd name="connsiteY677" fmla="*/ 9022 h 10000"/>
                <a:gd name="connsiteX678" fmla="*/ 6867 w 10000"/>
                <a:gd name="connsiteY678" fmla="*/ 9022 h 10000"/>
                <a:gd name="connsiteX679" fmla="*/ 7096 w 10000"/>
                <a:gd name="connsiteY679" fmla="*/ 9022 h 10000"/>
                <a:gd name="connsiteX680" fmla="*/ 7106 w 10000"/>
                <a:gd name="connsiteY680" fmla="*/ 9022 h 10000"/>
                <a:gd name="connsiteX681" fmla="*/ 7106 w 10000"/>
                <a:gd name="connsiteY681" fmla="*/ 9053 h 10000"/>
                <a:gd name="connsiteX682" fmla="*/ 7112 w 10000"/>
                <a:gd name="connsiteY682" fmla="*/ 9053 h 10000"/>
                <a:gd name="connsiteX683" fmla="*/ 7112 w 10000"/>
                <a:gd name="connsiteY683" fmla="*/ 9053 h 10000"/>
                <a:gd name="connsiteX684" fmla="*/ 7264 w 10000"/>
                <a:gd name="connsiteY684" fmla="*/ 9053 h 10000"/>
                <a:gd name="connsiteX685" fmla="*/ 7303 w 10000"/>
                <a:gd name="connsiteY685" fmla="*/ 9053 h 10000"/>
                <a:gd name="connsiteX686" fmla="*/ 7303 w 10000"/>
                <a:gd name="connsiteY686" fmla="*/ 9085 h 10000"/>
                <a:gd name="connsiteX687" fmla="*/ 7432 w 10000"/>
                <a:gd name="connsiteY687" fmla="*/ 9085 h 10000"/>
                <a:gd name="connsiteX688" fmla="*/ 7432 w 10000"/>
                <a:gd name="connsiteY688" fmla="*/ 9127 h 10000"/>
                <a:gd name="connsiteX689" fmla="*/ 7601 w 10000"/>
                <a:gd name="connsiteY689" fmla="*/ 9127 h 10000"/>
                <a:gd name="connsiteX690" fmla="*/ 7601 w 10000"/>
                <a:gd name="connsiteY690" fmla="*/ 9160 h 10000"/>
                <a:gd name="connsiteX691" fmla="*/ 7694 w 10000"/>
                <a:gd name="connsiteY691" fmla="*/ 9160 h 10000"/>
                <a:gd name="connsiteX692" fmla="*/ 7694 w 10000"/>
                <a:gd name="connsiteY692" fmla="*/ 9191 h 10000"/>
                <a:gd name="connsiteX693" fmla="*/ 7718 w 10000"/>
                <a:gd name="connsiteY693" fmla="*/ 9191 h 10000"/>
                <a:gd name="connsiteX694" fmla="*/ 7718 w 10000"/>
                <a:gd name="connsiteY694" fmla="*/ 9224 h 10000"/>
                <a:gd name="connsiteX695" fmla="*/ 7745 w 10000"/>
                <a:gd name="connsiteY695" fmla="*/ 9224 h 10000"/>
                <a:gd name="connsiteX696" fmla="*/ 7745 w 10000"/>
                <a:gd name="connsiteY696" fmla="*/ 9256 h 10000"/>
                <a:gd name="connsiteX697" fmla="*/ 7809 w 10000"/>
                <a:gd name="connsiteY697" fmla="*/ 9256 h 10000"/>
                <a:gd name="connsiteX698" fmla="*/ 7809 w 10000"/>
                <a:gd name="connsiteY698" fmla="*/ 9298 h 10000"/>
                <a:gd name="connsiteX699" fmla="*/ 7912 w 10000"/>
                <a:gd name="connsiteY699" fmla="*/ 9298 h 10000"/>
                <a:gd name="connsiteX700" fmla="*/ 7912 w 10000"/>
                <a:gd name="connsiteY700" fmla="*/ 9329 h 10000"/>
                <a:gd name="connsiteX701" fmla="*/ 7943 w 10000"/>
                <a:gd name="connsiteY701" fmla="*/ 9329 h 10000"/>
                <a:gd name="connsiteX702" fmla="*/ 7943 w 10000"/>
                <a:gd name="connsiteY702" fmla="*/ 9362 h 10000"/>
                <a:gd name="connsiteX703" fmla="*/ 8056 w 10000"/>
                <a:gd name="connsiteY703" fmla="*/ 9362 h 10000"/>
                <a:gd name="connsiteX704" fmla="*/ 8056 w 10000"/>
                <a:gd name="connsiteY704" fmla="*/ 9436 h 10000"/>
                <a:gd name="connsiteX705" fmla="*/ 8132 w 10000"/>
                <a:gd name="connsiteY705" fmla="*/ 9436 h 10000"/>
                <a:gd name="connsiteX706" fmla="*/ 8132 w 10000"/>
                <a:gd name="connsiteY706" fmla="*/ 9468 h 10000"/>
                <a:gd name="connsiteX707" fmla="*/ 8229 w 10000"/>
                <a:gd name="connsiteY707" fmla="*/ 9468 h 10000"/>
                <a:gd name="connsiteX708" fmla="*/ 8229 w 10000"/>
                <a:gd name="connsiteY708" fmla="*/ 9500 h 10000"/>
                <a:gd name="connsiteX709" fmla="*/ 8236 w 10000"/>
                <a:gd name="connsiteY709" fmla="*/ 9500 h 10000"/>
                <a:gd name="connsiteX710" fmla="*/ 8236 w 10000"/>
                <a:gd name="connsiteY710" fmla="*/ 9533 h 10000"/>
                <a:gd name="connsiteX711" fmla="*/ 8252 w 10000"/>
                <a:gd name="connsiteY711" fmla="*/ 9533 h 10000"/>
                <a:gd name="connsiteX712" fmla="*/ 8252 w 10000"/>
                <a:gd name="connsiteY712" fmla="*/ 9564 h 10000"/>
                <a:gd name="connsiteX713" fmla="*/ 8293 w 10000"/>
                <a:gd name="connsiteY713" fmla="*/ 9564 h 10000"/>
                <a:gd name="connsiteX714" fmla="*/ 8293 w 10000"/>
                <a:gd name="connsiteY714" fmla="*/ 9606 h 10000"/>
                <a:gd name="connsiteX715" fmla="*/ 8379 w 10000"/>
                <a:gd name="connsiteY715" fmla="*/ 9606 h 10000"/>
                <a:gd name="connsiteX716" fmla="*/ 8379 w 10000"/>
                <a:gd name="connsiteY716" fmla="*/ 9638 h 10000"/>
                <a:gd name="connsiteX717" fmla="*/ 8574 w 10000"/>
                <a:gd name="connsiteY717" fmla="*/ 9638 h 10000"/>
                <a:gd name="connsiteX718" fmla="*/ 8574 w 10000"/>
                <a:gd name="connsiteY718" fmla="*/ 9670 h 10000"/>
                <a:gd name="connsiteX719" fmla="*/ 8701 w 10000"/>
                <a:gd name="connsiteY719" fmla="*/ 9670 h 10000"/>
                <a:gd name="connsiteX720" fmla="*/ 8701 w 10000"/>
                <a:gd name="connsiteY720" fmla="*/ 9702 h 10000"/>
                <a:gd name="connsiteX721" fmla="*/ 9017 w 10000"/>
                <a:gd name="connsiteY721" fmla="*/ 9702 h 10000"/>
                <a:gd name="connsiteX722" fmla="*/ 9017 w 10000"/>
                <a:gd name="connsiteY722" fmla="*/ 9745 h 10000"/>
                <a:gd name="connsiteX723" fmla="*/ 9040 w 10000"/>
                <a:gd name="connsiteY723" fmla="*/ 9745 h 10000"/>
                <a:gd name="connsiteX724" fmla="*/ 9040 w 10000"/>
                <a:gd name="connsiteY724" fmla="*/ 9777 h 10000"/>
                <a:gd name="connsiteX725" fmla="*/ 9290 w 10000"/>
                <a:gd name="connsiteY725" fmla="*/ 9777 h 10000"/>
                <a:gd name="connsiteX726" fmla="*/ 9290 w 10000"/>
                <a:gd name="connsiteY726" fmla="*/ 9808 h 10000"/>
                <a:gd name="connsiteX727" fmla="*/ 9323 w 10000"/>
                <a:gd name="connsiteY727" fmla="*/ 9808 h 10000"/>
                <a:gd name="connsiteX728" fmla="*/ 9323 w 10000"/>
                <a:gd name="connsiteY728" fmla="*/ 9893 h 10000"/>
                <a:gd name="connsiteX729" fmla="*/ 9392 w 10000"/>
                <a:gd name="connsiteY729" fmla="*/ 9893 h 10000"/>
                <a:gd name="connsiteX730" fmla="*/ 9392 w 10000"/>
                <a:gd name="connsiteY730" fmla="*/ 9925 h 10000"/>
                <a:gd name="connsiteX731" fmla="*/ 9425 w 10000"/>
                <a:gd name="connsiteY731" fmla="*/ 9925 h 10000"/>
                <a:gd name="connsiteX732" fmla="*/ 9425 w 10000"/>
                <a:gd name="connsiteY732" fmla="*/ 9969 h 10000"/>
                <a:gd name="connsiteX733" fmla="*/ 9432 w 10000"/>
                <a:gd name="connsiteY733" fmla="*/ 9969 h 10000"/>
                <a:gd name="connsiteX734" fmla="*/ 9432 w 10000"/>
                <a:gd name="connsiteY734" fmla="*/ 9969 h 10000"/>
                <a:gd name="connsiteX735" fmla="*/ 10000 w 10000"/>
                <a:gd name="connsiteY735" fmla="*/ 10000 h 10000"/>
                <a:gd name="connsiteX0" fmla="*/ 0 w 9432"/>
                <a:gd name="connsiteY0" fmla="*/ 0 h 9969"/>
                <a:gd name="connsiteX1" fmla="*/ 89 w 9432"/>
                <a:gd name="connsiteY1" fmla="*/ 0 h 9969"/>
                <a:gd name="connsiteX2" fmla="*/ 89 w 9432"/>
                <a:gd name="connsiteY2" fmla="*/ 21 h 9969"/>
                <a:gd name="connsiteX3" fmla="*/ 103 w 9432"/>
                <a:gd name="connsiteY3" fmla="*/ 21 h 9969"/>
                <a:gd name="connsiteX4" fmla="*/ 103 w 9432"/>
                <a:gd name="connsiteY4" fmla="*/ 74 h 9969"/>
                <a:gd name="connsiteX5" fmla="*/ 113 w 9432"/>
                <a:gd name="connsiteY5" fmla="*/ 74 h 9969"/>
                <a:gd name="connsiteX6" fmla="*/ 113 w 9432"/>
                <a:gd name="connsiteY6" fmla="*/ 84 h 9969"/>
                <a:gd name="connsiteX7" fmla="*/ 120 w 9432"/>
                <a:gd name="connsiteY7" fmla="*/ 84 h 9969"/>
                <a:gd name="connsiteX8" fmla="*/ 120 w 9432"/>
                <a:gd name="connsiteY8" fmla="*/ 106 h 9969"/>
                <a:gd name="connsiteX9" fmla="*/ 130 w 9432"/>
                <a:gd name="connsiteY9" fmla="*/ 106 h 9969"/>
                <a:gd name="connsiteX10" fmla="*/ 130 w 9432"/>
                <a:gd name="connsiteY10" fmla="*/ 128 h 9969"/>
                <a:gd name="connsiteX11" fmla="*/ 144 w 9432"/>
                <a:gd name="connsiteY11" fmla="*/ 128 h 9969"/>
                <a:gd name="connsiteX12" fmla="*/ 144 w 9432"/>
                <a:gd name="connsiteY12" fmla="*/ 139 h 9969"/>
                <a:gd name="connsiteX13" fmla="*/ 154 w 9432"/>
                <a:gd name="connsiteY13" fmla="*/ 139 h 9969"/>
                <a:gd name="connsiteX14" fmla="*/ 154 w 9432"/>
                <a:gd name="connsiteY14" fmla="*/ 160 h 9969"/>
                <a:gd name="connsiteX15" fmla="*/ 160 w 9432"/>
                <a:gd name="connsiteY15" fmla="*/ 160 h 9969"/>
                <a:gd name="connsiteX16" fmla="*/ 160 w 9432"/>
                <a:gd name="connsiteY16" fmla="*/ 192 h 9969"/>
                <a:gd name="connsiteX17" fmla="*/ 167 w 9432"/>
                <a:gd name="connsiteY17" fmla="*/ 192 h 9969"/>
                <a:gd name="connsiteX18" fmla="*/ 167 w 9432"/>
                <a:gd name="connsiteY18" fmla="*/ 213 h 9969"/>
                <a:gd name="connsiteX19" fmla="*/ 183 w 9432"/>
                <a:gd name="connsiteY19" fmla="*/ 213 h 9969"/>
                <a:gd name="connsiteX20" fmla="*/ 183 w 9432"/>
                <a:gd name="connsiteY20" fmla="*/ 223 h 9969"/>
                <a:gd name="connsiteX21" fmla="*/ 216 w 9432"/>
                <a:gd name="connsiteY21" fmla="*/ 223 h 9969"/>
                <a:gd name="connsiteX22" fmla="*/ 216 w 9432"/>
                <a:gd name="connsiteY22" fmla="*/ 244 h 9969"/>
                <a:gd name="connsiteX23" fmla="*/ 240 w 9432"/>
                <a:gd name="connsiteY23" fmla="*/ 244 h 9969"/>
                <a:gd name="connsiteX24" fmla="*/ 240 w 9432"/>
                <a:gd name="connsiteY24" fmla="*/ 265 h 9969"/>
                <a:gd name="connsiteX25" fmla="*/ 246 w 9432"/>
                <a:gd name="connsiteY25" fmla="*/ 265 h 9969"/>
                <a:gd name="connsiteX26" fmla="*/ 246 w 9432"/>
                <a:gd name="connsiteY26" fmla="*/ 276 h 9969"/>
                <a:gd name="connsiteX27" fmla="*/ 256 w 9432"/>
                <a:gd name="connsiteY27" fmla="*/ 276 h 9969"/>
                <a:gd name="connsiteX28" fmla="*/ 256 w 9432"/>
                <a:gd name="connsiteY28" fmla="*/ 309 h 9969"/>
                <a:gd name="connsiteX29" fmla="*/ 279 w 9432"/>
                <a:gd name="connsiteY29" fmla="*/ 309 h 9969"/>
                <a:gd name="connsiteX30" fmla="*/ 279 w 9432"/>
                <a:gd name="connsiteY30" fmla="*/ 330 h 9969"/>
                <a:gd name="connsiteX31" fmla="*/ 297 w 9432"/>
                <a:gd name="connsiteY31" fmla="*/ 330 h 9969"/>
                <a:gd name="connsiteX32" fmla="*/ 297 w 9432"/>
                <a:gd name="connsiteY32" fmla="*/ 351 h 9969"/>
                <a:gd name="connsiteX33" fmla="*/ 310 w 9432"/>
                <a:gd name="connsiteY33" fmla="*/ 351 h 9969"/>
                <a:gd name="connsiteX34" fmla="*/ 310 w 9432"/>
                <a:gd name="connsiteY34" fmla="*/ 362 h 9969"/>
                <a:gd name="connsiteX35" fmla="*/ 321 w 9432"/>
                <a:gd name="connsiteY35" fmla="*/ 362 h 9969"/>
                <a:gd name="connsiteX36" fmla="*/ 321 w 9432"/>
                <a:gd name="connsiteY36" fmla="*/ 383 h 9969"/>
                <a:gd name="connsiteX37" fmla="*/ 345 w 9432"/>
                <a:gd name="connsiteY37" fmla="*/ 383 h 9969"/>
                <a:gd name="connsiteX38" fmla="*/ 345 w 9432"/>
                <a:gd name="connsiteY38" fmla="*/ 415 h 9969"/>
                <a:gd name="connsiteX39" fmla="*/ 368 w 9432"/>
                <a:gd name="connsiteY39" fmla="*/ 415 h 9969"/>
                <a:gd name="connsiteX40" fmla="*/ 368 w 9432"/>
                <a:gd name="connsiteY40" fmla="*/ 447 h 9969"/>
                <a:gd name="connsiteX41" fmla="*/ 378 w 9432"/>
                <a:gd name="connsiteY41" fmla="*/ 447 h 9969"/>
                <a:gd name="connsiteX42" fmla="*/ 378 w 9432"/>
                <a:gd name="connsiteY42" fmla="*/ 490 h 9969"/>
                <a:gd name="connsiteX43" fmla="*/ 391 w 9432"/>
                <a:gd name="connsiteY43" fmla="*/ 490 h 9969"/>
                <a:gd name="connsiteX44" fmla="*/ 391 w 9432"/>
                <a:gd name="connsiteY44" fmla="*/ 500 h 9969"/>
                <a:gd name="connsiteX45" fmla="*/ 414 w 9432"/>
                <a:gd name="connsiteY45" fmla="*/ 500 h 9969"/>
                <a:gd name="connsiteX46" fmla="*/ 414 w 9432"/>
                <a:gd name="connsiteY46" fmla="*/ 521 h 9969"/>
                <a:gd name="connsiteX47" fmla="*/ 432 w 9432"/>
                <a:gd name="connsiteY47" fmla="*/ 521 h 9969"/>
                <a:gd name="connsiteX48" fmla="*/ 432 w 9432"/>
                <a:gd name="connsiteY48" fmla="*/ 585 h 9969"/>
                <a:gd name="connsiteX49" fmla="*/ 441 w 9432"/>
                <a:gd name="connsiteY49" fmla="*/ 585 h 9969"/>
                <a:gd name="connsiteX50" fmla="*/ 441 w 9432"/>
                <a:gd name="connsiteY50" fmla="*/ 607 h 9969"/>
                <a:gd name="connsiteX51" fmla="*/ 464 w 9432"/>
                <a:gd name="connsiteY51" fmla="*/ 607 h 9969"/>
                <a:gd name="connsiteX52" fmla="*/ 464 w 9432"/>
                <a:gd name="connsiteY52" fmla="*/ 617 h 9969"/>
                <a:gd name="connsiteX53" fmla="*/ 487 w 9432"/>
                <a:gd name="connsiteY53" fmla="*/ 617 h 9969"/>
                <a:gd name="connsiteX54" fmla="*/ 487 w 9432"/>
                <a:gd name="connsiteY54" fmla="*/ 638 h 9969"/>
                <a:gd name="connsiteX55" fmla="*/ 504 w 9432"/>
                <a:gd name="connsiteY55" fmla="*/ 638 h 9969"/>
                <a:gd name="connsiteX56" fmla="*/ 504 w 9432"/>
                <a:gd name="connsiteY56" fmla="*/ 659 h 9969"/>
                <a:gd name="connsiteX57" fmla="*/ 511 w 9432"/>
                <a:gd name="connsiteY57" fmla="*/ 659 h 9969"/>
                <a:gd name="connsiteX58" fmla="*/ 511 w 9432"/>
                <a:gd name="connsiteY58" fmla="*/ 671 h 9969"/>
                <a:gd name="connsiteX59" fmla="*/ 552 w 9432"/>
                <a:gd name="connsiteY59" fmla="*/ 671 h 9969"/>
                <a:gd name="connsiteX60" fmla="*/ 552 w 9432"/>
                <a:gd name="connsiteY60" fmla="*/ 692 h 9969"/>
                <a:gd name="connsiteX61" fmla="*/ 559 w 9432"/>
                <a:gd name="connsiteY61" fmla="*/ 692 h 9969"/>
                <a:gd name="connsiteX62" fmla="*/ 559 w 9432"/>
                <a:gd name="connsiteY62" fmla="*/ 702 h 9969"/>
                <a:gd name="connsiteX63" fmla="*/ 569 w 9432"/>
                <a:gd name="connsiteY63" fmla="*/ 702 h 9969"/>
                <a:gd name="connsiteX64" fmla="*/ 569 w 9432"/>
                <a:gd name="connsiteY64" fmla="*/ 745 h 9969"/>
                <a:gd name="connsiteX65" fmla="*/ 585 w 9432"/>
                <a:gd name="connsiteY65" fmla="*/ 745 h 9969"/>
                <a:gd name="connsiteX66" fmla="*/ 585 w 9432"/>
                <a:gd name="connsiteY66" fmla="*/ 755 h 9969"/>
                <a:gd name="connsiteX67" fmla="*/ 609 w 9432"/>
                <a:gd name="connsiteY67" fmla="*/ 755 h 9969"/>
                <a:gd name="connsiteX68" fmla="*/ 609 w 9432"/>
                <a:gd name="connsiteY68" fmla="*/ 808 h 9969"/>
                <a:gd name="connsiteX69" fmla="*/ 616 w 9432"/>
                <a:gd name="connsiteY69" fmla="*/ 808 h 9969"/>
                <a:gd name="connsiteX70" fmla="*/ 616 w 9432"/>
                <a:gd name="connsiteY70" fmla="*/ 829 h 9969"/>
                <a:gd name="connsiteX71" fmla="*/ 622 w 9432"/>
                <a:gd name="connsiteY71" fmla="*/ 829 h 9969"/>
                <a:gd name="connsiteX72" fmla="*/ 622 w 9432"/>
                <a:gd name="connsiteY72" fmla="*/ 863 h 9969"/>
                <a:gd name="connsiteX73" fmla="*/ 632 w 9432"/>
                <a:gd name="connsiteY73" fmla="*/ 863 h 9969"/>
                <a:gd name="connsiteX74" fmla="*/ 632 w 9432"/>
                <a:gd name="connsiteY74" fmla="*/ 894 h 9969"/>
                <a:gd name="connsiteX75" fmla="*/ 639 w 9432"/>
                <a:gd name="connsiteY75" fmla="*/ 894 h 9969"/>
                <a:gd name="connsiteX76" fmla="*/ 639 w 9432"/>
                <a:gd name="connsiteY76" fmla="*/ 968 h 9969"/>
                <a:gd name="connsiteX77" fmla="*/ 648 w 9432"/>
                <a:gd name="connsiteY77" fmla="*/ 968 h 9969"/>
                <a:gd name="connsiteX78" fmla="*/ 648 w 9432"/>
                <a:gd name="connsiteY78" fmla="*/ 1031 h 9969"/>
                <a:gd name="connsiteX79" fmla="*/ 662 w 9432"/>
                <a:gd name="connsiteY79" fmla="*/ 1031 h 9969"/>
                <a:gd name="connsiteX80" fmla="*/ 662 w 9432"/>
                <a:gd name="connsiteY80" fmla="*/ 1086 h 9969"/>
                <a:gd name="connsiteX81" fmla="*/ 678 w 9432"/>
                <a:gd name="connsiteY81" fmla="*/ 1086 h 9969"/>
                <a:gd name="connsiteX82" fmla="*/ 678 w 9432"/>
                <a:gd name="connsiteY82" fmla="*/ 1107 h 9969"/>
                <a:gd name="connsiteX83" fmla="*/ 688 w 9432"/>
                <a:gd name="connsiteY83" fmla="*/ 1107 h 9969"/>
                <a:gd name="connsiteX84" fmla="*/ 688 w 9432"/>
                <a:gd name="connsiteY84" fmla="*/ 1139 h 9969"/>
                <a:gd name="connsiteX85" fmla="*/ 694 w 9432"/>
                <a:gd name="connsiteY85" fmla="*/ 1139 h 9969"/>
                <a:gd name="connsiteX86" fmla="*/ 694 w 9432"/>
                <a:gd name="connsiteY86" fmla="*/ 1149 h 9969"/>
                <a:gd name="connsiteX87" fmla="*/ 712 w 9432"/>
                <a:gd name="connsiteY87" fmla="*/ 1149 h 9969"/>
                <a:gd name="connsiteX88" fmla="*/ 712 w 9432"/>
                <a:gd name="connsiteY88" fmla="*/ 1170 h 9969"/>
                <a:gd name="connsiteX89" fmla="*/ 728 w 9432"/>
                <a:gd name="connsiteY89" fmla="*/ 1170 h 9969"/>
                <a:gd name="connsiteX90" fmla="*/ 728 w 9432"/>
                <a:gd name="connsiteY90" fmla="*/ 1234 h 9969"/>
                <a:gd name="connsiteX91" fmla="*/ 741 w 9432"/>
                <a:gd name="connsiteY91" fmla="*/ 1234 h 9969"/>
                <a:gd name="connsiteX92" fmla="*/ 741 w 9432"/>
                <a:gd name="connsiteY92" fmla="*/ 1276 h 9969"/>
                <a:gd name="connsiteX93" fmla="*/ 765 w 9432"/>
                <a:gd name="connsiteY93" fmla="*/ 1276 h 9969"/>
                <a:gd name="connsiteX94" fmla="*/ 765 w 9432"/>
                <a:gd name="connsiteY94" fmla="*/ 1308 h 9969"/>
                <a:gd name="connsiteX95" fmla="*/ 775 w 9432"/>
                <a:gd name="connsiteY95" fmla="*/ 1308 h 9969"/>
                <a:gd name="connsiteX96" fmla="*/ 775 w 9432"/>
                <a:gd name="connsiteY96" fmla="*/ 1341 h 9969"/>
                <a:gd name="connsiteX97" fmla="*/ 805 w 9432"/>
                <a:gd name="connsiteY97" fmla="*/ 1341 h 9969"/>
                <a:gd name="connsiteX98" fmla="*/ 805 w 9432"/>
                <a:gd name="connsiteY98" fmla="*/ 1372 h 9969"/>
                <a:gd name="connsiteX99" fmla="*/ 815 w 9432"/>
                <a:gd name="connsiteY99" fmla="*/ 1372 h 9969"/>
                <a:gd name="connsiteX100" fmla="*/ 815 w 9432"/>
                <a:gd name="connsiteY100" fmla="*/ 1414 h 9969"/>
                <a:gd name="connsiteX101" fmla="*/ 822 w 9432"/>
                <a:gd name="connsiteY101" fmla="*/ 1414 h 9969"/>
                <a:gd name="connsiteX102" fmla="*/ 822 w 9432"/>
                <a:gd name="connsiteY102" fmla="*/ 1447 h 9969"/>
                <a:gd name="connsiteX103" fmla="*/ 832 w 9432"/>
                <a:gd name="connsiteY103" fmla="*/ 1447 h 9969"/>
                <a:gd name="connsiteX104" fmla="*/ 832 w 9432"/>
                <a:gd name="connsiteY104" fmla="*/ 1479 h 9969"/>
                <a:gd name="connsiteX105" fmla="*/ 845 w 9432"/>
                <a:gd name="connsiteY105" fmla="*/ 1479 h 9969"/>
                <a:gd name="connsiteX106" fmla="*/ 845 w 9432"/>
                <a:gd name="connsiteY106" fmla="*/ 1500 h 9969"/>
                <a:gd name="connsiteX107" fmla="*/ 868 w 9432"/>
                <a:gd name="connsiteY107" fmla="*/ 1500 h 9969"/>
                <a:gd name="connsiteX108" fmla="*/ 868 w 9432"/>
                <a:gd name="connsiteY108" fmla="*/ 1564 h 9969"/>
                <a:gd name="connsiteX109" fmla="*/ 877 w 9432"/>
                <a:gd name="connsiteY109" fmla="*/ 1564 h 9969"/>
                <a:gd name="connsiteX110" fmla="*/ 877 w 9432"/>
                <a:gd name="connsiteY110" fmla="*/ 1585 h 9969"/>
                <a:gd name="connsiteX111" fmla="*/ 885 w 9432"/>
                <a:gd name="connsiteY111" fmla="*/ 1585 h 9969"/>
                <a:gd name="connsiteX112" fmla="*/ 885 w 9432"/>
                <a:gd name="connsiteY112" fmla="*/ 1628 h 9969"/>
                <a:gd name="connsiteX113" fmla="*/ 896 w 9432"/>
                <a:gd name="connsiteY113" fmla="*/ 1628 h 9969"/>
                <a:gd name="connsiteX114" fmla="*/ 896 w 9432"/>
                <a:gd name="connsiteY114" fmla="*/ 1649 h 9969"/>
                <a:gd name="connsiteX115" fmla="*/ 919 w 9432"/>
                <a:gd name="connsiteY115" fmla="*/ 1649 h 9969"/>
                <a:gd name="connsiteX116" fmla="*/ 919 w 9432"/>
                <a:gd name="connsiteY116" fmla="*/ 1702 h 9969"/>
                <a:gd name="connsiteX117" fmla="*/ 925 w 9432"/>
                <a:gd name="connsiteY117" fmla="*/ 1702 h 9969"/>
                <a:gd name="connsiteX118" fmla="*/ 925 w 9432"/>
                <a:gd name="connsiteY118" fmla="*/ 1734 h 9969"/>
                <a:gd name="connsiteX119" fmla="*/ 949 w 9432"/>
                <a:gd name="connsiteY119" fmla="*/ 1734 h 9969"/>
                <a:gd name="connsiteX120" fmla="*/ 949 w 9432"/>
                <a:gd name="connsiteY120" fmla="*/ 1755 h 9969"/>
                <a:gd name="connsiteX121" fmla="*/ 960 w 9432"/>
                <a:gd name="connsiteY121" fmla="*/ 1755 h 9969"/>
                <a:gd name="connsiteX122" fmla="*/ 960 w 9432"/>
                <a:gd name="connsiteY122" fmla="*/ 1786 h 9969"/>
                <a:gd name="connsiteX123" fmla="*/ 967 w 9432"/>
                <a:gd name="connsiteY123" fmla="*/ 1786 h 9969"/>
                <a:gd name="connsiteX124" fmla="*/ 967 w 9432"/>
                <a:gd name="connsiteY124" fmla="*/ 1809 h 9969"/>
                <a:gd name="connsiteX125" fmla="*/ 984 w 9432"/>
                <a:gd name="connsiteY125" fmla="*/ 1809 h 9969"/>
                <a:gd name="connsiteX126" fmla="*/ 984 w 9432"/>
                <a:gd name="connsiteY126" fmla="*/ 1841 h 9969"/>
                <a:gd name="connsiteX127" fmla="*/ 1007 w 9432"/>
                <a:gd name="connsiteY127" fmla="*/ 1841 h 9969"/>
                <a:gd name="connsiteX128" fmla="*/ 1007 w 9432"/>
                <a:gd name="connsiteY128" fmla="*/ 1873 h 9969"/>
                <a:gd name="connsiteX129" fmla="*/ 1013 w 9432"/>
                <a:gd name="connsiteY129" fmla="*/ 1873 h 9969"/>
                <a:gd name="connsiteX130" fmla="*/ 1013 w 9432"/>
                <a:gd name="connsiteY130" fmla="*/ 1894 h 9969"/>
                <a:gd name="connsiteX131" fmla="*/ 1023 w 9432"/>
                <a:gd name="connsiteY131" fmla="*/ 1894 h 9969"/>
                <a:gd name="connsiteX132" fmla="*/ 1023 w 9432"/>
                <a:gd name="connsiteY132" fmla="*/ 1925 h 9969"/>
                <a:gd name="connsiteX133" fmla="*/ 1030 w 9432"/>
                <a:gd name="connsiteY133" fmla="*/ 1925 h 9969"/>
                <a:gd name="connsiteX134" fmla="*/ 1030 w 9432"/>
                <a:gd name="connsiteY134" fmla="*/ 1936 h 9969"/>
                <a:gd name="connsiteX135" fmla="*/ 1046 w 9432"/>
                <a:gd name="connsiteY135" fmla="*/ 1936 h 9969"/>
                <a:gd name="connsiteX136" fmla="*/ 1046 w 9432"/>
                <a:gd name="connsiteY136" fmla="*/ 1957 h 9969"/>
                <a:gd name="connsiteX137" fmla="*/ 1053 w 9432"/>
                <a:gd name="connsiteY137" fmla="*/ 1957 h 9969"/>
                <a:gd name="connsiteX138" fmla="*/ 1053 w 9432"/>
                <a:gd name="connsiteY138" fmla="*/ 1978 h 9969"/>
                <a:gd name="connsiteX139" fmla="*/ 1087 w 9432"/>
                <a:gd name="connsiteY139" fmla="*/ 1978 h 9969"/>
                <a:gd name="connsiteX140" fmla="*/ 1087 w 9432"/>
                <a:gd name="connsiteY140" fmla="*/ 2011 h 9969"/>
                <a:gd name="connsiteX141" fmla="*/ 1093 w 9432"/>
                <a:gd name="connsiteY141" fmla="*/ 2011 h 9969"/>
                <a:gd name="connsiteX142" fmla="*/ 1093 w 9432"/>
                <a:gd name="connsiteY142" fmla="*/ 2043 h 9969"/>
                <a:gd name="connsiteX143" fmla="*/ 1103 w 9432"/>
                <a:gd name="connsiteY143" fmla="*/ 2043 h 9969"/>
                <a:gd name="connsiteX144" fmla="*/ 1103 w 9432"/>
                <a:gd name="connsiteY144" fmla="*/ 2064 h 9969"/>
                <a:gd name="connsiteX145" fmla="*/ 1116 w 9432"/>
                <a:gd name="connsiteY145" fmla="*/ 2064 h 9969"/>
                <a:gd name="connsiteX146" fmla="*/ 1116 w 9432"/>
                <a:gd name="connsiteY146" fmla="*/ 2117 h 9969"/>
                <a:gd name="connsiteX147" fmla="*/ 1126 w 9432"/>
                <a:gd name="connsiteY147" fmla="*/ 2117 h 9969"/>
                <a:gd name="connsiteX148" fmla="*/ 1126 w 9432"/>
                <a:gd name="connsiteY148" fmla="*/ 2149 h 9969"/>
                <a:gd name="connsiteX149" fmla="*/ 1149 w 9432"/>
                <a:gd name="connsiteY149" fmla="*/ 2149 h 9969"/>
                <a:gd name="connsiteX150" fmla="*/ 1149 w 9432"/>
                <a:gd name="connsiteY150" fmla="*/ 2159 h 9969"/>
                <a:gd name="connsiteX151" fmla="*/ 1155 w 9432"/>
                <a:gd name="connsiteY151" fmla="*/ 2159 h 9969"/>
                <a:gd name="connsiteX152" fmla="*/ 1155 w 9432"/>
                <a:gd name="connsiteY152" fmla="*/ 2181 h 9969"/>
                <a:gd name="connsiteX153" fmla="*/ 1165 w 9432"/>
                <a:gd name="connsiteY153" fmla="*/ 2181 h 9969"/>
                <a:gd name="connsiteX154" fmla="*/ 1165 w 9432"/>
                <a:gd name="connsiteY154" fmla="*/ 2213 h 9969"/>
                <a:gd name="connsiteX155" fmla="*/ 1174 w 9432"/>
                <a:gd name="connsiteY155" fmla="*/ 2213 h 9969"/>
                <a:gd name="connsiteX156" fmla="*/ 1174 w 9432"/>
                <a:gd name="connsiteY156" fmla="*/ 2234 h 9969"/>
                <a:gd name="connsiteX157" fmla="*/ 1184 w 9432"/>
                <a:gd name="connsiteY157" fmla="*/ 2234 h 9969"/>
                <a:gd name="connsiteX158" fmla="*/ 1184 w 9432"/>
                <a:gd name="connsiteY158" fmla="*/ 2244 h 9969"/>
                <a:gd name="connsiteX159" fmla="*/ 1190 w 9432"/>
                <a:gd name="connsiteY159" fmla="*/ 2244 h 9969"/>
                <a:gd name="connsiteX160" fmla="*/ 1190 w 9432"/>
                <a:gd name="connsiteY160" fmla="*/ 2265 h 9969"/>
                <a:gd name="connsiteX161" fmla="*/ 1213 w 9432"/>
                <a:gd name="connsiteY161" fmla="*/ 2265 h 9969"/>
                <a:gd name="connsiteX162" fmla="*/ 1213 w 9432"/>
                <a:gd name="connsiteY162" fmla="*/ 2288 h 9969"/>
                <a:gd name="connsiteX163" fmla="*/ 1220 w 9432"/>
                <a:gd name="connsiteY163" fmla="*/ 2288 h 9969"/>
                <a:gd name="connsiteX164" fmla="*/ 1220 w 9432"/>
                <a:gd name="connsiteY164" fmla="*/ 2319 h 9969"/>
                <a:gd name="connsiteX165" fmla="*/ 1229 w 9432"/>
                <a:gd name="connsiteY165" fmla="*/ 2319 h 9969"/>
                <a:gd name="connsiteX166" fmla="*/ 1229 w 9432"/>
                <a:gd name="connsiteY166" fmla="*/ 2340 h 9969"/>
                <a:gd name="connsiteX167" fmla="*/ 1236 w 9432"/>
                <a:gd name="connsiteY167" fmla="*/ 2340 h 9969"/>
                <a:gd name="connsiteX168" fmla="*/ 1236 w 9432"/>
                <a:gd name="connsiteY168" fmla="*/ 2351 h 9969"/>
                <a:gd name="connsiteX169" fmla="*/ 1246 w 9432"/>
                <a:gd name="connsiteY169" fmla="*/ 2351 h 9969"/>
                <a:gd name="connsiteX170" fmla="*/ 1246 w 9432"/>
                <a:gd name="connsiteY170" fmla="*/ 2373 h 9969"/>
                <a:gd name="connsiteX171" fmla="*/ 1252 w 9432"/>
                <a:gd name="connsiteY171" fmla="*/ 2373 h 9969"/>
                <a:gd name="connsiteX172" fmla="*/ 1252 w 9432"/>
                <a:gd name="connsiteY172" fmla="*/ 2383 h 9969"/>
                <a:gd name="connsiteX173" fmla="*/ 1270 w 9432"/>
                <a:gd name="connsiteY173" fmla="*/ 2383 h 9969"/>
                <a:gd name="connsiteX174" fmla="*/ 1270 w 9432"/>
                <a:gd name="connsiteY174" fmla="*/ 2404 h 9969"/>
                <a:gd name="connsiteX175" fmla="*/ 1286 w 9432"/>
                <a:gd name="connsiteY175" fmla="*/ 2404 h 9969"/>
                <a:gd name="connsiteX176" fmla="*/ 1286 w 9432"/>
                <a:gd name="connsiteY176" fmla="*/ 2436 h 9969"/>
                <a:gd name="connsiteX177" fmla="*/ 1293 w 9432"/>
                <a:gd name="connsiteY177" fmla="*/ 2436 h 9969"/>
                <a:gd name="connsiteX178" fmla="*/ 1293 w 9432"/>
                <a:gd name="connsiteY178" fmla="*/ 2457 h 9969"/>
                <a:gd name="connsiteX179" fmla="*/ 1299 w 9432"/>
                <a:gd name="connsiteY179" fmla="*/ 2457 h 9969"/>
                <a:gd name="connsiteX180" fmla="*/ 1299 w 9432"/>
                <a:gd name="connsiteY180" fmla="*/ 2468 h 9969"/>
                <a:gd name="connsiteX181" fmla="*/ 1309 w 9432"/>
                <a:gd name="connsiteY181" fmla="*/ 2468 h 9969"/>
                <a:gd name="connsiteX182" fmla="*/ 1309 w 9432"/>
                <a:gd name="connsiteY182" fmla="*/ 2542 h 9969"/>
                <a:gd name="connsiteX183" fmla="*/ 1316 w 9432"/>
                <a:gd name="connsiteY183" fmla="*/ 2542 h 9969"/>
                <a:gd name="connsiteX184" fmla="*/ 1316 w 9432"/>
                <a:gd name="connsiteY184" fmla="*/ 2554 h 9969"/>
                <a:gd name="connsiteX185" fmla="*/ 1322 w 9432"/>
                <a:gd name="connsiteY185" fmla="*/ 2554 h 9969"/>
                <a:gd name="connsiteX186" fmla="*/ 1322 w 9432"/>
                <a:gd name="connsiteY186" fmla="*/ 2596 h 9969"/>
                <a:gd name="connsiteX187" fmla="*/ 1338 w 9432"/>
                <a:gd name="connsiteY187" fmla="*/ 2596 h 9969"/>
                <a:gd name="connsiteX188" fmla="*/ 1338 w 9432"/>
                <a:gd name="connsiteY188" fmla="*/ 2607 h 9969"/>
                <a:gd name="connsiteX189" fmla="*/ 1362 w 9432"/>
                <a:gd name="connsiteY189" fmla="*/ 2607 h 9969"/>
                <a:gd name="connsiteX190" fmla="*/ 1362 w 9432"/>
                <a:gd name="connsiteY190" fmla="*/ 2628 h 9969"/>
                <a:gd name="connsiteX191" fmla="*/ 1372 w 9432"/>
                <a:gd name="connsiteY191" fmla="*/ 2628 h 9969"/>
                <a:gd name="connsiteX192" fmla="*/ 1372 w 9432"/>
                <a:gd name="connsiteY192" fmla="*/ 2649 h 9969"/>
                <a:gd name="connsiteX193" fmla="*/ 1379 w 9432"/>
                <a:gd name="connsiteY193" fmla="*/ 2649 h 9969"/>
                <a:gd name="connsiteX194" fmla="*/ 1379 w 9432"/>
                <a:gd name="connsiteY194" fmla="*/ 2659 h 9969"/>
                <a:gd name="connsiteX195" fmla="*/ 1403 w 9432"/>
                <a:gd name="connsiteY195" fmla="*/ 2659 h 9969"/>
                <a:gd name="connsiteX196" fmla="*/ 1403 w 9432"/>
                <a:gd name="connsiteY196" fmla="*/ 2680 h 9969"/>
                <a:gd name="connsiteX197" fmla="*/ 1413 w 9432"/>
                <a:gd name="connsiteY197" fmla="*/ 2680 h 9969"/>
                <a:gd name="connsiteX198" fmla="*/ 1413 w 9432"/>
                <a:gd name="connsiteY198" fmla="*/ 2691 h 9969"/>
                <a:gd name="connsiteX199" fmla="*/ 1419 w 9432"/>
                <a:gd name="connsiteY199" fmla="*/ 2691 h 9969"/>
                <a:gd name="connsiteX200" fmla="*/ 1419 w 9432"/>
                <a:gd name="connsiteY200" fmla="*/ 2712 h 9969"/>
                <a:gd name="connsiteX201" fmla="*/ 1429 w 9432"/>
                <a:gd name="connsiteY201" fmla="*/ 2712 h 9969"/>
                <a:gd name="connsiteX202" fmla="*/ 1429 w 9432"/>
                <a:gd name="connsiteY202" fmla="*/ 2745 h 9969"/>
                <a:gd name="connsiteX203" fmla="*/ 1435 w 9432"/>
                <a:gd name="connsiteY203" fmla="*/ 2745 h 9969"/>
                <a:gd name="connsiteX204" fmla="*/ 1435 w 9432"/>
                <a:gd name="connsiteY204" fmla="*/ 2777 h 9969"/>
                <a:gd name="connsiteX205" fmla="*/ 1453 w 9432"/>
                <a:gd name="connsiteY205" fmla="*/ 2777 h 9969"/>
                <a:gd name="connsiteX206" fmla="*/ 1453 w 9432"/>
                <a:gd name="connsiteY206" fmla="*/ 2819 h 9969"/>
                <a:gd name="connsiteX207" fmla="*/ 1466 w 9432"/>
                <a:gd name="connsiteY207" fmla="*/ 2819 h 9969"/>
                <a:gd name="connsiteX208" fmla="*/ 1466 w 9432"/>
                <a:gd name="connsiteY208" fmla="*/ 2883 h 9969"/>
                <a:gd name="connsiteX209" fmla="*/ 1477 w 9432"/>
                <a:gd name="connsiteY209" fmla="*/ 2883 h 9969"/>
                <a:gd name="connsiteX210" fmla="*/ 1477 w 9432"/>
                <a:gd name="connsiteY210" fmla="*/ 2914 h 9969"/>
                <a:gd name="connsiteX211" fmla="*/ 1483 w 9432"/>
                <a:gd name="connsiteY211" fmla="*/ 2914 h 9969"/>
                <a:gd name="connsiteX212" fmla="*/ 1483 w 9432"/>
                <a:gd name="connsiteY212" fmla="*/ 2936 h 9969"/>
                <a:gd name="connsiteX213" fmla="*/ 1493 w 9432"/>
                <a:gd name="connsiteY213" fmla="*/ 2936 h 9969"/>
                <a:gd name="connsiteX214" fmla="*/ 1493 w 9432"/>
                <a:gd name="connsiteY214" fmla="*/ 2957 h 9969"/>
                <a:gd name="connsiteX215" fmla="*/ 1500 w 9432"/>
                <a:gd name="connsiteY215" fmla="*/ 2957 h 9969"/>
                <a:gd name="connsiteX216" fmla="*/ 1500 w 9432"/>
                <a:gd name="connsiteY216" fmla="*/ 3001 h 9969"/>
                <a:gd name="connsiteX217" fmla="*/ 1506 w 9432"/>
                <a:gd name="connsiteY217" fmla="*/ 3001 h 9969"/>
                <a:gd name="connsiteX218" fmla="*/ 1506 w 9432"/>
                <a:gd name="connsiteY218" fmla="*/ 3022 h 9969"/>
                <a:gd name="connsiteX219" fmla="*/ 1516 w 9432"/>
                <a:gd name="connsiteY219" fmla="*/ 3022 h 9969"/>
                <a:gd name="connsiteX220" fmla="*/ 1516 w 9432"/>
                <a:gd name="connsiteY220" fmla="*/ 3043 h 9969"/>
                <a:gd name="connsiteX221" fmla="*/ 1541 w 9432"/>
                <a:gd name="connsiteY221" fmla="*/ 3043 h 9969"/>
                <a:gd name="connsiteX222" fmla="*/ 1541 w 9432"/>
                <a:gd name="connsiteY222" fmla="*/ 3053 h 9969"/>
                <a:gd name="connsiteX223" fmla="*/ 1548 w 9432"/>
                <a:gd name="connsiteY223" fmla="*/ 3053 h 9969"/>
                <a:gd name="connsiteX224" fmla="*/ 1548 w 9432"/>
                <a:gd name="connsiteY224" fmla="*/ 3074 h 9969"/>
                <a:gd name="connsiteX225" fmla="*/ 1557 w 9432"/>
                <a:gd name="connsiteY225" fmla="*/ 3074 h 9969"/>
                <a:gd name="connsiteX226" fmla="*/ 1557 w 9432"/>
                <a:gd name="connsiteY226" fmla="*/ 3128 h 9969"/>
                <a:gd name="connsiteX227" fmla="*/ 1564 w 9432"/>
                <a:gd name="connsiteY227" fmla="*/ 3128 h 9969"/>
                <a:gd name="connsiteX228" fmla="*/ 1564 w 9432"/>
                <a:gd name="connsiteY228" fmla="*/ 3160 h 9969"/>
                <a:gd name="connsiteX229" fmla="*/ 1570 w 9432"/>
                <a:gd name="connsiteY229" fmla="*/ 3160 h 9969"/>
                <a:gd name="connsiteX230" fmla="*/ 1570 w 9432"/>
                <a:gd name="connsiteY230" fmla="*/ 3212 h 9969"/>
                <a:gd name="connsiteX231" fmla="*/ 1588 w 9432"/>
                <a:gd name="connsiteY231" fmla="*/ 3212 h 9969"/>
                <a:gd name="connsiteX232" fmla="*/ 1588 w 9432"/>
                <a:gd name="connsiteY232" fmla="*/ 3266 h 9969"/>
                <a:gd name="connsiteX233" fmla="*/ 1605 w 9432"/>
                <a:gd name="connsiteY233" fmla="*/ 3266 h 9969"/>
                <a:gd name="connsiteX234" fmla="*/ 1605 w 9432"/>
                <a:gd name="connsiteY234" fmla="*/ 3277 h 9969"/>
                <a:gd name="connsiteX235" fmla="*/ 1612 w 9432"/>
                <a:gd name="connsiteY235" fmla="*/ 3277 h 9969"/>
                <a:gd name="connsiteX236" fmla="*/ 1612 w 9432"/>
                <a:gd name="connsiteY236" fmla="*/ 3309 h 9969"/>
                <a:gd name="connsiteX237" fmla="*/ 1622 w 9432"/>
                <a:gd name="connsiteY237" fmla="*/ 3309 h 9969"/>
                <a:gd name="connsiteX238" fmla="*/ 1622 w 9432"/>
                <a:gd name="connsiteY238" fmla="*/ 3351 h 9969"/>
                <a:gd name="connsiteX239" fmla="*/ 1628 w 9432"/>
                <a:gd name="connsiteY239" fmla="*/ 3351 h 9969"/>
                <a:gd name="connsiteX240" fmla="*/ 1628 w 9432"/>
                <a:gd name="connsiteY240" fmla="*/ 3362 h 9969"/>
                <a:gd name="connsiteX241" fmla="*/ 1639 w 9432"/>
                <a:gd name="connsiteY241" fmla="*/ 3362 h 9969"/>
                <a:gd name="connsiteX242" fmla="*/ 1639 w 9432"/>
                <a:gd name="connsiteY242" fmla="*/ 3383 h 9969"/>
                <a:gd name="connsiteX243" fmla="*/ 1646 w 9432"/>
                <a:gd name="connsiteY243" fmla="*/ 3383 h 9969"/>
                <a:gd name="connsiteX244" fmla="*/ 1646 w 9432"/>
                <a:gd name="connsiteY244" fmla="*/ 3393 h 9969"/>
                <a:gd name="connsiteX245" fmla="*/ 1668 w 9432"/>
                <a:gd name="connsiteY245" fmla="*/ 3393 h 9969"/>
                <a:gd name="connsiteX246" fmla="*/ 1668 w 9432"/>
                <a:gd name="connsiteY246" fmla="*/ 3415 h 9969"/>
                <a:gd name="connsiteX247" fmla="*/ 1675 w 9432"/>
                <a:gd name="connsiteY247" fmla="*/ 3415 h 9969"/>
                <a:gd name="connsiteX248" fmla="*/ 1675 w 9432"/>
                <a:gd name="connsiteY248" fmla="*/ 3436 h 9969"/>
                <a:gd name="connsiteX249" fmla="*/ 1691 w 9432"/>
                <a:gd name="connsiteY249" fmla="*/ 3436 h 9969"/>
                <a:gd name="connsiteX250" fmla="*/ 1691 w 9432"/>
                <a:gd name="connsiteY250" fmla="*/ 3467 h 9969"/>
                <a:gd name="connsiteX251" fmla="*/ 1701 w 9432"/>
                <a:gd name="connsiteY251" fmla="*/ 3467 h 9969"/>
                <a:gd name="connsiteX252" fmla="*/ 1701 w 9432"/>
                <a:gd name="connsiteY252" fmla="*/ 3479 h 9969"/>
                <a:gd name="connsiteX253" fmla="*/ 1708 w 9432"/>
                <a:gd name="connsiteY253" fmla="*/ 3479 h 9969"/>
                <a:gd name="connsiteX254" fmla="*/ 1708 w 9432"/>
                <a:gd name="connsiteY254" fmla="*/ 3522 h 9969"/>
                <a:gd name="connsiteX255" fmla="*/ 1714 w 9432"/>
                <a:gd name="connsiteY255" fmla="*/ 3522 h 9969"/>
                <a:gd name="connsiteX256" fmla="*/ 1714 w 9432"/>
                <a:gd name="connsiteY256" fmla="*/ 3553 h 9969"/>
                <a:gd name="connsiteX257" fmla="*/ 1732 w 9432"/>
                <a:gd name="connsiteY257" fmla="*/ 3553 h 9969"/>
                <a:gd name="connsiteX258" fmla="*/ 1732 w 9432"/>
                <a:gd name="connsiteY258" fmla="*/ 3575 h 9969"/>
                <a:gd name="connsiteX259" fmla="*/ 1742 w 9432"/>
                <a:gd name="connsiteY259" fmla="*/ 3575 h 9969"/>
                <a:gd name="connsiteX260" fmla="*/ 1742 w 9432"/>
                <a:gd name="connsiteY260" fmla="*/ 3585 h 9969"/>
                <a:gd name="connsiteX261" fmla="*/ 1748 w 9432"/>
                <a:gd name="connsiteY261" fmla="*/ 3585 h 9969"/>
                <a:gd name="connsiteX262" fmla="*/ 1748 w 9432"/>
                <a:gd name="connsiteY262" fmla="*/ 3606 h 9969"/>
                <a:gd name="connsiteX263" fmla="*/ 1755 w 9432"/>
                <a:gd name="connsiteY263" fmla="*/ 3606 h 9969"/>
                <a:gd name="connsiteX264" fmla="*/ 1755 w 9432"/>
                <a:gd name="connsiteY264" fmla="*/ 3638 h 9969"/>
                <a:gd name="connsiteX265" fmla="*/ 1764 w 9432"/>
                <a:gd name="connsiteY265" fmla="*/ 3638 h 9969"/>
                <a:gd name="connsiteX266" fmla="*/ 1764 w 9432"/>
                <a:gd name="connsiteY266" fmla="*/ 3659 h 9969"/>
                <a:gd name="connsiteX267" fmla="*/ 1781 w 9432"/>
                <a:gd name="connsiteY267" fmla="*/ 3659 h 9969"/>
                <a:gd name="connsiteX268" fmla="*/ 1781 w 9432"/>
                <a:gd name="connsiteY268" fmla="*/ 3669 h 9969"/>
                <a:gd name="connsiteX269" fmla="*/ 1787 w 9432"/>
                <a:gd name="connsiteY269" fmla="*/ 3669 h 9969"/>
                <a:gd name="connsiteX270" fmla="*/ 1787 w 9432"/>
                <a:gd name="connsiteY270" fmla="*/ 3702 h 9969"/>
                <a:gd name="connsiteX271" fmla="*/ 1810 w 9432"/>
                <a:gd name="connsiteY271" fmla="*/ 3702 h 9969"/>
                <a:gd name="connsiteX272" fmla="*/ 1810 w 9432"/>
                <a:gd name="connsiteY272" fmla="*/ 3756 h 9969"/>
                <a:gd name="connsiteX273" fmla="*/ 1818 w 9432"/>
                <a:gd name="connsiteY273" fmla="*/ 3756 h 9969"/>
                <a:gd name="connsiteX274" fmla="*/ 1818 w 9432"/>
                <a:gd name="connsiteY274" fmla="*/ 3808 h 9969"/>
                <a:gd name="connsiteX275" fmla="*/ 1835 w 9432"/>
                <a:gd name="connsiteY275" fmla="*/ 3808 h 9969"/>
                <a:gd name="connsiteX276" fmla="*/ 1835 w 9432"/>
                <a:gd name="connsiteY276" fmla="*/ 3861 h 9969"/>
                <a:gd name="connsiteX277" fmla="*/ 1852 w 9432"/>
                <a:gd name="connsiteY277" fmla="*/ 3861 h 9969"/>
                <a:gd name="connsiteX278" fmla="*/ 1852 w 9432"/>
                <a:gd name="connsiteY278" fmla="*/ 3915 h 9969"/>
                <a:gd name="connsiteX279" fmla="*/ 1868 w 9432"/>
                <a:gd name="connsiteY279" fmla="*/ 3915 h 9969"/>
                <a:gd name="connsiteX280" fmla="*/ 1868 w 9432"/>
                <a:gd name="connsiteY280" fmla="*/ 3979 h 9969"/>
                <a:gd name="connsiteX281" fmla="*/ 1875 w 9432"/>
                <a:gd name="connsiteY281" fmla="*/ 3979 h 9969"/>
                <a:gd name="connsiteX282" fmla="*/ 1875 w 9432"/>
                <a:gd name="connsiteY282" fmla="*/ 4011 h 9969"/>
                <a:gd name="connsiteX283" fmla="*/ 1884 w 9432"/>
                <a:gd name="connsiteY283" fmla="*/ 4011 h 9969"/>
                <a:gd name="connsiteX284" fmla="*/ 1884 w 9432"/>
                <a:gd name="connsiteY284" fmla="*/ 4053 h 9969"/>
                <a:gd name="connsiteX285" fmla="*/ 1915 w 9432"/>
                <a:gd name="connsiteY285" fmla="*/ 4053 h 9969"/>
                <a:gd name="connsiteX286" fmla="*/ 1915 w 9432"/>
                <a:gd name="connsiteY286" fmla="*/ 4117 h 9969"/>
                <a:gd name="connsiteX287" fmla="*/ 1931 w 9432"/>
                <a:gd name="connsiteY287" fmla="*/ 4117 h 9969"/>
                <a:gd name="connsiteX288" fmla="*/ 1931 w 9432"/>
                <a:gd name="connsiteY288" fmla="*/ 4138 h 9969"/>
                <a:gd name="connsiteX289" fmla="*/ 1948 w 9432"/>
                <a:gd name="connsiteY289" fmla="*/ 4138 h 9969"/>
                <a:gd name="connsiteX290" fmla="*/ 1948 w 9432"/>
                <a:gd name="connsiteY290" fmla="*/ 4149 h 9969"/>
                <a:gd name="connsiteX291" fmla="*/ 1961 w 9432"/>
                <a:gd name="connsiteY291" fmla="*/ 4149 h 9969"/>
                <a:gd name="connsiteX292" fmla="*/ 1961 w 9432"/>
                <a:gd name="connsiteY292" fmla="*/ 4192 h 9969"/>
                <a:gd name="connsiteX293" fmla="*/ 1971 w 9432"/>
                <a:gd name="connsiteY293" fmla="*/ 4192 h 9969"/>
                <a:gd name="connsiteX294" fmla="*/ 1971 w 9432"/>
                <a:gd name="connsiteY294" fmla="*/ 4223 h 9969"/>
                <a:gd name="connsiteX295" fmla="*/ 1977 w 9432"/>
                <a:gd name="connsiteY295" fmla="*/ 4223 h 9969"/>
                <a:gd name="connsiteX296" fmla="*/ 1977 w 9432"/>
                <a:gd name="connsiteY296" fmla="*/ 4234 h 9969"/>
                <a:gd name="connsiteX297" fmla="*/ 1987 w 9432"/>
                <a:gd name="connsiteY297" fmla="*/ 4234 h 9969"/>
                <a:gd name="connsiteX298" fmla="*/ 1987 w 9432"/>
                <a:gd name="connsiteY298" fmla="*/ 4256 h 9969"/>
                <a:gd name="connsiteX299" fmla="*/ 2000 w 9432"/>
                <a:gd name="connsiteY299" fmla="*/ 4256 h 9969"/>
                <a:gd name="connsiteX300" fmla="*/ 2000 w 9432"/>
                <a:gd name="connsiteY300" fmla="*/ 4277 h 9969"/>
                <a:gd name="connsiteX301" fmla="*/ 2011 w 9432"/>
                <a:gd name="connsiteY301" fmla="*/ 4277 h 9969"/>
                <a:gd name="connsiteX302" fmla="*/ 2011 w 9432"/>
                <a:gd name="connsiteY302" fmla="*/ 4288 h 9969"/>
                <a:gd name="connsiteX303" fmla="*/ 2017 w 9432"/>
                <a:gd name="connsiteY303" fmla="*/ 4288 h 9969"/>
                <a:gd name="connsiteX304" fmla="*/ 2017 w 9432"/>
                <a:gd name="connsiteY304" fmla="*/ 4319 h 9969"/>
                <a:gd name="connsiteX305" fmla="*/ 2025 w 9432"/>
                <a:gd name="connsiteY305" fmla="*/ 4319 h 9969"/>
                <a:gd name="connsiteX306" fmla="*/ 2025 w 9432"/>
                <a:gd name="connsiteY306" fmla="*/ 4361 h 9969"/>
                <a:gd name="connsiteX307" fmla="*/ 2051 w 9432"/>
                <a:gd name="connsiteY307" fmla="*/ 4361 h 9969"/>
                <a:gd name="connsiteX308" fmla="*/ 2051 w 9432"/>
                <a:gd name="connsiteY308" fmla="*/ 4372 h 9969"/>
                <a:gd name="connsiteX309" fmla="*/ 2065 w 9432"/>
                <a:gd name="connsiteY309" fmla="*/ 4372 h 9969"/>
                <a:gd name="connsiteX310" fmla="*/ 2065 w 9432"/>
                <a:gd name="connsiteY310" fmla="*/ 4458 h 9969"/>
                <a:gd name="connsiteX311" fmla="*/ 2075 w 9432"/>
                <a:gd name="connsiteY311" fmla="*/ 4458 h 9969"/>
                <a:gd name="connsiteX312" fmla="*/ 2075 w 9432"/>
                <a:gd name="connsiteY312" fmla="*/ 4479 h 9969"/>
                <a:gd name="connsiteX313" fmla="*/ 2098 w 9432"/>
                <a:gd name="connsiteY313" fmla="*/ 4479 h 9969"/>
                <a:gd name="connsiteX314" fmla="*/ 2098 w 9432"/>
                <a:gd name="connsiteY314" fmla="*/ 4511 h 9969"/>
                <a:gd name="connsiteX315" fmla="*/ 2106 w 9432"/>
                <a:gd name="connsiteY315" fmla="*/ 4511 h 9969"/>
                <a:gd name="connsiteX316" fmla="*/ 2106 w 9432"/>
                <a:gd name="connsiteY316" fmla="*/ 4532 h 9969"/>
                <a:gd name="connsiteX317" fmla="*/ 2115 w 9432"/>
                <a:gd name="connsiteY317" fmla="*/ 4532 h 9969"/>
                <a:gd name="connsiteX318" fmla="*/ 2115 w 9432"/>
                <a:gd name="connsiteY318" fmla="*/ 4542 h 9969"/>
                <a:gd name="connsiteX319" fmla="*/ 2132 w 9432"/>
                <a:gd name="connsiteY319" fmla="*/ 4542 h 9969"/>
                <a:gd name="connsiteX320" fmla="*/ 2132 w 9432"/>
                <a:gd name="connsiteY320" fmla="*/ 4616 h 9969"/>
                <a:gd name="connsiteX321" fmla="*/ 2155 w 9432"/>
                <a:gd name="connsiteY321" fmla="*/ 4616 h 9969"/>
                <a:gd name="connsiteX322" fmla="*/ 2155 w 9432"/>
                <a:gd name="connsiteY322" fmla="*/ 4628 h 9969"/>
                <a:gd name="connsiteX323" fmla="*/ 2184 w 9432"/>
                <a:gd name="connsiteY323" fmla="*/ 4628 h 9969"/>
                <a:gd name="connsiteX324" fmla="*/ 2184 w 9432"/>
                <a:gd name="connsiteY324" fmla="*/ 4681 h 9969"/>
                <a:gd name="connsiteX325" fmla="*/ 2203 w 9432"/>
                <a:gd name="connsiteY325" fmla="*/ 4681 h 9969"/>
                <a:gd name="connsiteX326" fmla="*/ 2203 w 9432"/>
                <a:gd name="connsiteY326" fmla="*/ 4713 h 9969"/>
                <a:gd name="connsiteX327" fmla="*/ 2209 w 9432"/>
                <a:gd name="connsiteY327" fmla="*/ 4713 h 9969"/>
                <a:gd name="connsiteX328" fmla="*/ 2209 w 9432"/>
                <a:gd name="connsiteY328" fmla="*/ 4734 h 9969"/>
                <a:gd name="connsiteX329" fmla="*/ 2219 w 9432"/>
                <a:gd name="connsiteY329" fmla="*/ 4734 h 9969"/>
                <a:gd name="connsiteX330" fmla="*/ 2219 w 9432"/>
                <a:gd name="connsiteY330" fmla="*/ 4755 h 9969"/>
                <a:gd name="connsiteX331" fmla="*/ 2225 w 9432"/>
                <a:gd name="connsiteY331" fmla="*/ 4755 h 9969"/>
                <a:gd name="connsiteX332" fmla="*/ 2225 w 9432"/>
                <a:gd name="connsiteY332" fmla="*/ 4766 h 9969"/>
                <a:gd name="connsiteX333" fmla="*/ 2235 w 9432"/>
                <a:gd name="connsiteY333" fmla="*/ 4766 h 9969"/>
                <a:gd name="connsiteX334" fmla="*/ 2235 w 9432"/>
                <a:gd name="connsiteY334" fmla="*/ 4808 h 9969"/>
                <a:gd name="connsiteX335" fmla="*/ 2243 w 9432"/>
                <a:gd name="connsiteY335" fmla="*/ 4808 h 9969"/>
                <a:gd name="connsiteX336" fmla="*/ 2243 w 9432"/>
                <a:gd name="connsiteY336" fmla="*/ 4841 h 9969"/>
                <a:gd name="connsiteX337" fmla="*/ 2249 w 9432"/>
                <a:gd name="connsiteY337" fmla="*/ 4841 h 9969"/>
                <a:gd name="connsiteX338" fmla="*/ 2249 w 9432"/>
                <a:gd name="connsiteY338" fmla="*/ 4851 h 9969"/>
                <a:gd name="connsiteX339" fmla="*/ 2266 w 9432"/>
                <a:gd name="connsiteY339" fmla="*/ 4851 h 9969"/>
                <a:gd name="connsiteX340" fmla="*/ 2266 w 9432"/>
                <a:gd name="connsiteY340" fmla="*/ 4904 h 9969"/>
                <a:gd name="connsiteX341" fmla="*/ 2272 w 9432"/>
                <a:gd name="connsiteY341" fmla="*/ 4904 h 9969"/>
                <a:gd name="connsiteX342" fmla="*/ 2272 w 9432"/>
                <a:gd name="connsiteY342" fmla="*/ 4936 h 9969"/>
                <a:gd name="connsiteX343" fmla="*/ 2282 w 9432"/>
                <a:gd name="connsiteY343" fmla="*/ 4936 h 9969"/>
                <a:gd name="connsiteX344" fmla="*/ 2282 w 9432"/>
                <a:gd name="connsiteY344" fmla="*/ 4957 h 9969"/>
                <a:gd name="connsiteX345" fmla="*/ 2290 w 9432"/>
                <a:gd name="connsiteY345" fmla="*/ 4957 h 9969"/>
                <a:gd name="connsiteX346" fmla="*/ 2290 w 9432"/>
                <a:gd name="connsiteY346" fmla="*/ 4989 h 9969"/>
                <a:gd name="connsiteX347" fmla="*/ 2300 w 9432"/>
                <a:gd name="connsiteY347" fmla="*/ 4989 h 9969"/>
                <a:gd name="connsiteX348" fmla="*/ 2300 w 9432"/>
                <a:gd name="connsiteY348" fmla="*/ 5032 h 9969"/>
                <a:gd name="connsiteX349" fmla="*/ 2306 w 9432"/>
                <a:gd name="connsiteY349" fmla="*/ 5032 h 9969"/>
                <a:gd name="connsiteX350" fmla="*/ 2306 w 9432"/>
                <a:gd name="connsiteY350" fmla="*/ 5043 h 9969"/>
                <a:gd name="connsiteX351" fmla="*/ 2329 w 9432"/>
                <a:gd name="connsiteY351" fmla="*/ 5043 h 9969"/>
                <a:gd name="connsiteX352" fmla="*/ 2329 w 9432"/>
                <a:gd name="connsiteY352" fmla="*/ 5074 h 9969"/>
                <a:gd name="connsiteX353" fmla="*/ 2345 w 9432"/>
                <a:gd name="connsiteY353" fmla="*/ 5074 h 9969"/>
                <a:gd name="connsiteX354" fmla="*/ 2345 w 9432"/>
                <a:gd name="connsiteY354" fmla="*/ 5116 h 9969"/>
                <a:gd name="connsiteX355" fmla="*/ 2352 w 9432"/>
                <a:gd name="connsiteY355" fmla="*/ 5116 h 9969"/>
                <a:gd name="connsiteX356" fmla="*/ 2352 w 9432"/>
                <a:gd name="connsiteY356" fmla="*/ 5127 h 9969"/>
                <a:gd name="connsiteX357" fmla="*/ 2362 w 9432"/>
                <a:gd name="connsiteY357" fmla="*/ 5127 h 9969"/>
                <a:gd name="connsiteX358" fmla="*/ 2362 w 9432"/>
                <a:gd name="connsiteY358" fmla="*/ 5149 h 9969"/>
                <a:gd name="connsiteX359" fmla="*/ 2375 w 9432"/>
                <a:gd name="connsiteY359" fmla="*/ 5149 h 9969"/>
                <a:gd name="connsiteX360" fmla="*/ 2375 w 9432"/>
                <a:gd name="connsiteY360" fmla="*/ 5160 h 9969"/>
                <a:gd name="connsiteX361" fmla="*/ 2402 w 9432"/>
                <a:gd name="connsiteY361" fmla="*/ 5160 h 9969"/>
                <a:gd name="connsiteX362" fmla="*/ 2402 w 9432"/>
                <a:gd name="connsiteY362" fmla="*/ 5203 h 9969"/>
                <a:gd name="connsiteX363" fmla="*/ 2409 w 9432"/>
                <a:gd name="connsiteY363" fmla="*/ 5203 h 9969"/>
                <a:gd name="connsiteX364" fmla="*/ 2409 w 9432"/>
                <a:gd name="connsiteY364" fmla="*/ 5213 h 9969"/>
                <a:gd name="connsiteX365" fmla="*/ 2415 w 9432"/>
                <a:gd name="connsiteY365" fmla="*/ 5213 h 9969"/>
                <a:gd name="connsiteX366" fmla="*/ 2415 w 9432"/>
                <a:gd name="connsiteY366" fmla="*/ 5234 h 9969"/>
                <a:gd name="connsiteX367" fmla="*/ 2448 w 9432"/>
                <a:gd name="connsiteY367" fmla="*/ 5234 h 9969"/>
                <a:gd name="connsiteX368" fmla="*/ 2448 w 9432"/>
                <a:gd name="connsiteY368" fmla="*/ 5245 h 9969"/>
                <a:gd name="connsiteX369" fmla="*/ 2465 w 9432"/>
                <a:gd name="connsiteY369" fmla="*/ 5245 h 9969"/>
                <a:gd name="connsiteX370" fmla="*/ 2465 w 9432"/>
                <a:gd name="connsiteY370" fmla="*/ 5266 h 9969"/>
                <a:gd name="connsiteX371" fmla="*/ 2472 w 9432"/>
                <a:gd name="connsiteY371" fmla="*/ 5266 h 9969"/>
                <a:gd name="connsiteX372" fmla="*/ 2472 w 9432"/>
                <a:gd name="connsiteY372" fmla="*/ 5287 h 9969"/>
                <a:gd name="connsiteX373" fmla="*/ 2506 w 9432"/>
                <a:gd name="connsiteY373" fmla="*/ 5287 h 9969"/>
                <a:gd name="connsiteX374" fmla="*/ 2506 w 9432"/>
                <a:gd name="connsiteY374" fmla="*/ 5298 h 9969"/>
                <a:gd name="connsiteX375" fmla="*/ 2545 w 9432"/>
                <a:gd name="connsiteY375" fmla="*/ 5298 h 9969"/>
                <a:gd name="connsiteX376" fmla="*/ 2545 w 9432"/>
                <a:gd name="connsiteY376" fmla="*/ 5319 h 9969"/>
                <a:gd name="connsiteX377" fmla="*/ 2593 w 9432"/>
                <a:gd name="connsiteY377" fmla="*/ 5319 h 9969"/>
                <a:gd name="connsiteX378" fmla="*/ 2593 w 9432"/>
                <a:gd name="connsiteY378" fmla="*/ 5350 h 9969"/>
                <a:gd name="connsiteX379" fmla="*/ 2609 w 9432"/>
                <a:gd name="connsiteY379" fmla="*/ 5350 h 9969"/>
                <a:gd name="connsiteX380" fmla="*/ 2609 w 9432"/>
                <a:gd name="connsiteY380" fmla="*/ 5405 h 9969"/>
                <a:gd name="connsiteX381" fmla="*/ 2632 w 9432"/>
                <a:gd name="connsiteY381" fmla="*/ 5405 h 9969"/>
                <a:gd name="connsiteX382" fmla="*/ 2632 w 9432"/>
                <a:gd name="connsiteY382" fmla="*/ 5437 h 9969"/>
                <a:gd name="connsiteX383" fmla="*/ 2649 w 9432"/>
                <a:gd name="connsiteY383" fmla="*/ 5437 h 9969"/>
                <a:gd name="connsiteX384" fmla="*/ 2649 w 9432"/>
                <a:gd name="connsiteY384" fmla="*/ 5458 h 9969"/>
                <a:gd name="connsiteX385" fmla="*/ 2664 w 9432"/>
                <a:gd name="connsiteY385" fmla="*/ 5458 h 9969"/>
                <a:gd name="connsiteX386" fmla="*/ 2664 w 9432"/>
                <a:gd name="connsiteY386" fmla="*/ 5468 h 9969"/>
                <a:gd name="connsiteX387" fmla="*/ 2691 w 9432"/>
                <a:gd name="connsiteY387" fmla="*/ 5468 h 9969"/>
                <a:gd name="connsiteX388" fmla="*/ 2691 w 9432"/>
                <a:gd name="connsiteY388" fmla="*/ 5521 h 9969"/>
                <a:gd name="connsiteX389" fmla="*/ 2697 w 9432"/>
                <a:gd name="connsiteY389" fmla="*/ 5521 h 9969"/>
                <a:gd name="connsiteX390" fmla="*/ 2697 w 9432"/>
                <a:gd name="connsiteY390" fmla="*/ 5553 h 9969"/>
                <a:gd name="connsiteX391" fmla="*/ 2704 w 9432"/>
                <a:gd name="connsiteY391" fmla="*/ 5553 h 9969"/>
                <a:gd name="connsiteX392" fmla="*/ 2704 w 9432"/>
                <a:gd name="connsiteY392" fmla="*/ 5575 h 9969"/>
                <a:gd name="connsiteX393" fmla="*/ 2714 w 9432"/>
                <a:gd name="connsiteY393" fmla="*/ 5575 h 9969"/>
                <a:gd name="connsiteX394" fmla="*/ 2714 w 9432"/>
                <a:gd name="connsiteY394" fmla="*/ 5660 h 9969"/>
                <a:gd name="connsiteX395" fmla="*/ 2743 w 9432"/>
                <a:gd name="connsiteY395" fmla="*/ 5660 h 9969"/>
                <a:gd name="connsiteX396" fmla="*/ 2743 w 9432"/>
                <a:gd name="connsiteY396" fmla="*/ 5681 h 9969"/>
                <a:gd name="connsiteX397" fmla="*/ 2767 w 9432"/>
                <a:gd name="connsiteY397" fmla="*/ 5681 h 9969"/>
                <a:gd name="connsiteX398" fmla="*/ 2767 w 9432"/>
                <a:gd name="connsiteY398" fmla="*/ 5713 h 9969"/>
                <a:gd name="connsiteX399" fmla="*/ 2777 w 9432"/>
                <a:gd name="connsiteY399" fmla="*/ 5713 h 9969"/>
                <a:gd name="connsiteX400" fmla="*/ 2777 w 9432"/>
                <a:gd name="connsiteY400" fmla="*/ 5734 h 9969"/>
                <a:gd name="connsiteX401" fmla="*/ 2816 w 9432"/>
                <a:gd name="connsiteY401" fmla="*/ 5734 h 9969"/>
                <a:gd name="connsiteX402" fmla="*/ 2816 w 9432"/>
                <a:gd name="connsiteY402" fmla="*/ 5766 h 9969"/>
                <a:gd name="connsiteX403" fmla="*/ 2834 w 9432"/>
                <a:gd name="connsiteY403" fmla="*/ 5766 h 9969"/>
                <a:gd name="connsiteX404" fmla="*/ 2834 w 9432"/>
                <a:gd name="connsiteY404" fmla="*/ 5777 h 9969"/>
                <a:gd name="connsiteX405" fmla="*/ 2840 w 9432"/>
                <a:gd name="connsiteY405" fmla="*/ 5777 h 9969"/>
                <a:gd name="connsiteX406" fmla="*/ 2840 w 9432"/>
                <a:gd name="connsiteY406" fmla="*/ 5829 h 9969"/>
                <a:gd name="connsiteX407" fmla="*/ 2848 w 9432"/>
                <a:gd name="connsiteY407" fmla="*/ 5829 h 9969"/>
                <a:gd name="connsiteX408" fmla="*/ 2848 w 9432"/>
                <a:gd name="connsiteY408" fmla="*/ 5861 h 9969"/>
                <a:gd name="connsiteX409" fmla="*/ 2871 w 9432"/>
                <a:gd name="connsiteY409" fmla="*/ 5861 h 9969"/>
                <a:gd name="connsiteX410" fmla="*/ 2871 w 9432"/>
                <a:gd name="connsiteY410" fmla="*/ 5883 h 9969"/>
                <a:gd name="connsiteX411" fmla="*/ 2881 w 9432"/>
                <a:gd name="connsiteY411" fmla="*/ 5883 h 9969"/>
                <a:gd name="connsiteX412" fmla="*/ 2881 w 9432"/>
                <a:gd name="connsiteY412" fmla="*/ 5904 h 9969"/>
                <a:gd name="connsiteX413" fmla="*/ 2898 w 9432"/>
                <a:gd name="connsiteY413" fmla="*/ 5904 h 9969"/>
                <a:gd name="connsiteX414" fmla="*/ 2898 w 9432"/>
                <a:gd name="connsiteY414" fmla="*/ 5915 h 9969"/>
                <a:gd name="connsiteX415" fmla="*/ 2911 w 9432"/>
                <a:gd name="connsiteY415" fmla="*/ 5915 h 9969"/>
                <a:gd name="connsiteX416" fmla="*/ 2911 w 9432"/>
                <a:gd name="connsiteY416" fmla="*/ 5936 h 9969"/>
                <a:gd name="connsiteX417" fmla="*/ 2937 w 9432"/>
                <a:gd name="connsiteY417" fmla="*/ 5936 h 9969"/>
                <a:gd name="connsiteX418" fmla="*/ 2937 w 9432"/>
                <a:gd name="connsiteY418" fmla="*/ 5958 h 9969"/>
                <a:gd name="connsiteX419" fmla="*/ 2951 w 9432"/>
                <a:gd name="connsiteY419" fmla="*/ 5958 h 9969"/>
                <a:gd name="connsiteX420" fmla="*/ 2951 w 9432"/>
                <a:gd name="connsiteY420" fmla="*/ 5968 h 9969"/>
                <a:gd name="connsiteX421" fmla="*/ 2974 w 9432"/>
                <a:gd name="connsiteY421" fmla="*/ 5968 h 9969"/>
                <a:gd name="connsiteX422" fmla="*/ 2974 w 9432"/>
                <a:gd name="connsiteY422" fmla="*/ 5990 h 9969"/>
                <a:gd name="connsiteX423" fmla="*/ 3023 w 9432"/>
                <a:gd name="connsiteY423" fmla="*/ 5990 h 9969"/>
                <a:gd name="connsiteX424" fmla="*/ 3023 w 9432"/>
                <a:gd name="connsiteY424" fmla="*/ 6000 h 9969"/>
                <a:gd name="connsiteX425" fmla="*/ 3077 w 9432"/>
                <a:gd name="connsiteY425" fmla="*/ 6000 h 9969"/>
                <a:gd name="connsiteX426" fmla="*/ 3077 w 9432"/>
                <a:gd name="connsiteY426" fmla="*/ 6021 h 9969"/>
                <a:gd name="connsiteX427" fmla="*/ 3104 w 9432"/>
                <a:gd name="connsiteY427" fmla="*/ 6021 h 9969"/>
                <a:gd name="connsiteX428" fmla="*/ 3104 w 9432"/>
                <a:gd name="connsiteY428" fmla="*/ 6042 h 9969"/>
                <a:gd name="connsiteX429" fmla="*/ 3110 w 9432"/>
                <a:gd name="connsiteY429" fmla="*/ 6042 h 9969"/>
                <a:gd name="connsiteX430" fmla="*/ 3110 w 9432"/>
                <a:gd name="connsiteY430" fmla="*/ 6053 h 9969"/>
                <a:gd name="connsiteX431" fmla="*/ 3128 w 9432"/>
                <a:gd name="connsiteY431" fmla="*/ 6053 h 9969"/>
                <a:gd name="connsiteX432" fmla="*/ 3128 w 9432"/>
                <a:gd name="connsiteY432" fmla="*/ 6084 h 9969"/>
                <a:gd name="connsiteX433" fmla="*/ 3134 w 9432"/>
                <a:gd name="connsiteY433" fmla="*/ 6084 h 9969"/>
                <a:gd name="connsiteX434" fmla="*/ 3134 w 9432"/>
                <a:gd name="connsiteY434" fmla="*/ 6106 h 9969"/>
                <a:gd name="connsiteX435" fmla="*/ 3144 w 9432"/>
                <a:gd name="connsiteY435" fmla="*/ 6106 h 9969"/>
                <a:gd name="connsiteX436" fmla="*/ 3144 w 9432"/>
                <a:gd name="connsiteY436" fmla="*/ 6128 h 9969"/>
                <a:gd name="connsiteX437" fmla="*/ 3151 w 9432"/>
                <a:gd name="connsiteY437" fmla="*/ 6128 h 9969"/>
                <a:gd name="connsiteX438" fmla="*/ 3151 w 9432"/>
                <a:gd name="connsiteY438" fmla="*/ 6160 h 9969"/>
                <a:gd name="connsiteX439" fmla="*/ 3157 w 9432"/>
                <a:gd name="connsiteY439" fmla="*/ 6160 h 9969"/>
                <a:gd name="connsiteX440" fmla="*/ 3157 w 9432"/>
                <a:gd name="connsiteY440" fmla="*/ 6171 h 9969"/>
                <a:gd name="connsiteX441" fmla="*/ 3167 w 9432"/>
                <a:gd name="connsiteY441" fmla="*/ 6171 h 9969"/>
                <a:gd name="connsiteX442" fmla="*/ 3167 w 9432"/>
                <a:gd name="connsiteY442" fmla="*/ 6192 h 9969"/>
                <a:gd name="connsiteX443" fmla="*/ 3174 w 9432"/>
                <a:gd name="connsiteY443" fmla="*/ 6192 h 9969"/>
                <a:gd name="connsiteX444" fmla="*/ 3174 w 9432"/>
                <a:gd name="connsiteY444" fmla="*/ 6213 h 9969"/>
                <a:gd name="connsiteX445" fmla="*/ 3221 w 9432"/>
                <a:gd name="connsiteY445" fmla="*/ 6213 h 9969"/>
                <a:gd name="connsiteX446" fmla="*/ 3221 w 9432"/>
                <a:gd name="connsiteY446" fmla="*/ 6244 h 9969"/>
                <a:gd name="connsiteX447" fmla="*/ 3230 w 9432"/>
                <a:gd name="connsiteY447" fmla="*/ 6244 h 9969"/>
                <a:gd name="connsiteX448" fmla="*/ 3230 w 9432"/>
                <a:gd name="connsiteY448" fmla="*/ 6266 h 9969"/>
                <a:gd name="connsiteX449" fmla="*/ 3238 w 9432"/>
                <a:gd name="connsiteY449" fmla="*/ 6266 h 9969"/>
                <a:gd name="connsiteX450" fmla="*/ 3238 w 9432"/>
                <a:gd name="connsiteY450" fmla="*/ 6308 h 9969"/>
                <a:gd name="connsiteX451" fmla="*/ 3271 w 9432"/>
                <a:gd name="connsiteY451" fmla="*/ 6308 h 9969"/>
                <a:gd name="connsiteX452" fmla="*/ 3271 w 9432"/>
                <a:gd name="connsiteY452" fmla="*/ 6352 h 9969"/>
                <a:gd name="connsiteX453" fmla="*/ 3311 w 9432"/>
                <a:gd name="connsiteY453" fmla="*/ 6352 h 9969"/>
                <a:gd name="connsiteX454" fmla="*/ 3311 w 9432"/>
                <a:gd name="connsiteY454" fmla="*/ 6362 h 9969"/>
                <a:gd name="connsiteX455" fmla="*/ 3325 w 9432"/>
                <a:gd name="connsiteY455" fmla="*/ 6362 h 9969"/>
                <a:gd name="connsiteX456" fmla="*/ 3325 w 9432"/>
                <a:gd name="connsiteY456" fmla="*/ 6383 h 9969"/>
                <a:gd name="connsiteX457" fmla="*/ 3335 w 9432"/>
                <a:gd name="connsiteY457" fmla="*/ 6383 h 9969"/>
                <a:gd name="connsiteX458" fmla="*/ 3335 w 9432"/>
                <a:gd name="connsiteY458" fmla="*/ 6394 h 9969"/>
                <a:gd name="connsiteX459" fmla="*/ 3341 w 9432"/>
                <a:gd name="connsiteY459" fmla="*/ 6394 h 9969"/>
                <a:gd name="connsiteX460" fmla="*/ 3341 w 9432"/>
                <a:gd name="connsiteY460" fmla="*/ 6415 h 9969"/>
                <a:gd name="connsiteX461" fmla="*/ 3358 w 9432"/>
                <a:gd name="connsiteY461" fmla="*/ 6415 h 9969"/>
                <a:gd name="connsiteX462" fmla="*/ 3358 w 9432"/>
                <a:gd name="connsiteY462" fmla="*/ 6447 h 9969"/>
                <a:gd name="connsiteX463" fmla="*/ 3391 w 9432"/>
                <a:gd name="connsiteY463" fmla="*/ 6447 h 9969"/>
                <a:gd name="connsiteX464" fmla="*/ 3391 w 9432"/>
                <a:gd name="connsiteY464" fmla="*/ 6468 h 9969"/>
                <a:gd name="connsiteX465" fmla="*/ 3397 w 9432"/>
                <a:gd name="connsiteY465" fmla="*/ 6468 h 9969"/>
                <a:gd name="connsiteX466" fmla="*/ 3397 w 9432"/>
                <a:gd name="connsiteY466" fmla="*/ 6478 h 9969"/>
                <a:gd name="connsiteX467" fmla="*/ 3404 w 9432"/>
                <a:gd name="connsiteY467" fmla="*/ 6478 h 9969"/>
                <a:gd name="connsiteX468" fmla="*/ 3404 w 9432"/>
                <a:gd name="connsiteY468" fmla="*/ 6499 h 9969"/>
                <a:gd name="connsiteX469" fmla="*/ 3421 w 9432"/>
                <a:gd name="connsiteY469" fmla="*/ 6499 h 9969"/>
                <a:gd name="connsiteX470" fmla="*/ 3421 w 9432"/>
                <a:gd name="connsiteY470" fmla="*/ 6521 h 9969"/>
                <a:gd name="connsiteX471" fmla="*/ 3428 w 9432"/>
                <a:gd name="connsiteY471" fmla="*/ 6521 h 9969"/>
                <a:gd name="connsiteX472" fmla="*/ 3428 w 9432"/>
                <a:gd name="connsiteY472" fmla="*/ 6532 h 9969"/>
                <a:gd name="connsiteX473" fmla="*/ 3437 w 9432"/>
                <a:gd name="connsiteY473" fmla="*/ 6532 h 9969"/>
                <a:gd name="connsiteX474" fmla="*/ 3437 w 9432"/>
                <a:gd name="connsiteY474" fmla="*/ 6553 h 9969"/>
                <a:gd name="connsiteX475" fmla="*/ 3461 w 9432"/>
                <a:gd name="connsiteY475" fmla="*/ 6553 h 9969"/>
                <a:gd name="connsiteX476" fmla="*/ 3461 w 9432"/>
                <a:gd name="connsiteY476" fmla="*/ 6607 h 9969"/>
                <a:gd name="connsiteX477" fmla="*/ 3468 w 9432"/>
                <a:gd name="connsiteY477" fmla="*/ 6607 h 9969"/>
                <a:gd name="connsiteX478" fmla="*/ 3468 w 9432"/>
                <a:gd name="connsiteY478" fmla="*/ 6638 h 9969"/>
                <a:gd name="connsiteX479" fmla="*/ 3526 w 9432"/>
                <a:gd name="connsiteY479" fmla="*/ 6638 h 9969"/>
                <a:gd name="connsiteX480" fmla="*/ 3526 w 9432"/>
                <a:gd name="connsiteY480" fmla="*/ 6703 h 9969"/>
                <a:gd name="connsiteX481" fmla="*/ 3558 w 9432"/>
                <a:gd name="connsiteY481" fmla="*/ 6703 h 9969"/>
                <a:gd name="connsiteX482" fmla="*/ 3558 w 9432"/>
                <a:gd name="connsiteY482" fmla="*/ 6745 h 9969"/>
                <a:gd name="connsiteX483" fmla="*/ 3572 w 9432"/>
                <a:gd name="connsiteY483" fmla="*/ 6745 h 9969"/>
                <a:gd name="connsiteX484" fmla="*/ 3572 w 9432"/>
                <a:gd name="connsiteY484" fmla="*/ 6755 h 9969"/>
                <a:gd name="connsiteX485" fmla="*/ 3600 w 9432"/>
                <a:gd name="connsiteY485" fmla="*/ 6755 h 9969"/>
                <a:gd name="connsiteX486" fmla="*/ 3600 w 9432"/>
                <a:gd name="connsiteY486" fmla="*/ 6776 h 9969"/>
                <a:gd name="connsiteX487" fmla="*/ 3606 w 9432"/>
                <a:gd name="connsiteY487" fmla="*/ 6776 h 9969"/>
                <a:gd name="connsiteX488" fmla="*/ 3606 w 9432"/>
                <a:gd name="connsiteY488" fmla="*/ 6808 h 9969"/>
                <a:gd name="connsiteX489" fmla="*/ 3623 w 9432"/>
                <a:gd name="connsiteY489" fmla="*/ 6808 h 9969"/>
                <a:gd name="connsiteX490" fmla="*/ 3623 w 9432"/>
                <a:gd name="connsiteY490" fmla="*/ 6841 h 9969"/>
                <a:gd name="connsiteX491" fmla="*/ 3662 w 9432"/>
                <a:gd name="connsiteY491" fmla="*/ 6841 h 9969"/>
                <a:gd name="connsiteX492" fmla="*/ 3662 w 9432"/>
                <a:gd name="connsiteY492" fmla="*/ 6894 h 9969"/>
                <a:gd name="connsiteX493" fmla="*/ 3675 w 9432"/>
                <a:gd name="connsiteY493" fmla="*/ 6894 h 9969"/>
                <a:gd name="connsiteX494" fmla="*/ 3675 w 9432"/>
                <a:gd name="connsiteY494" fmla="*/ 6915 h 9969"/>
                <a:gd name="connsiteX495" fmla="*/ 3685 w 9432"/>
                <a:gd name="connsiteY495" fmla="*/ 6915 h 9969"/>
                <a:gd name="connsiteX496" fmla="*/ 3685 w 9432"/>
                <a:gd name="connsiteY496" fmla="*/ 6947 h 9969"/>
                <a:gd name="connsiteX497" fmla="*/ 3725 w 9432"/>
                <a:gd name="connsiteY497" fmla="*/ 6947 h 9969"/>
                <a:gd name="connsiteX498" fmla="*/ 3725 w 9432"/>
                <a:gd name="connsiteY498" fmla="*/ 6968 h 9969"/>
                <a:gd name="connsiteX499" fmla="*/ 3733 w 9432"/>
                <a:gd name="connsiteY499" fmla="*/ 6968 h 9969"/>
                <a:gd name="connsiteX500" fmla="*/ 3733 w 9432"/>
                <a:gd name="connsiteY500" fmla="*/ 7000 h 9969"/>
                <a:gd name="connsiteX501" fmla="*/ 3749 w 9432"/>
                <a:gd name="connsiteY501" fmla="*/ 7000 h 9969"/>
                <a:gd name="connsiteX502" fmla="*/ 3749 w 9432"/>
                <a:gd name="connsiteY502" fmla="*/ 7010 h 9969"/>
                <a:gd name="connsiteX503" fmla="*/ 3812 w 9432"/>
                <a:gd name="connsiteY503" fmla="*/ 7010 h 9969"/>
                <a:gd name="connsiteX504" fmla="*/ 3812 w 9432"/>
                <a:gd name="connsiteY504" fmla="*/ 7031 h 9969"/>
                <a:gd name="connsiteX505" fmla="*/ 3853 w 9432"/>
                <a:gd name="connsiteY505" fmla="*/ 7031 h 9969"/>
                <a:gd name="connsiteX506" fmla="*/ 3853 w 9432"/>
                <a:gd name="connsiteY506" fmla="*/ 7052 h 9969"/>
                <a:gd name="connsiteX507" fmla="*/ 3877 w 9432"/>
                <a:gd name="connsiteY507" fmla="*/ 7052 h 9969"/>
                <a:gd name="connsiteX508" fmla="*/ 3877 w 9432"/>
                <a:gd name="connsiteY508" fmla="*/ 7086 h 9969"/>
                <a:gd name="connsiteX509" fmla="*/ 3932 w 9432"/>
                <a:gd name="connsiteY509" fmla="*/ 7086 h 9969"/>
                <a:gd name="connsiteX510" fmla="*/ 3932 w 9432"/>
                <a:gd name="connsiteY510" fmla="*/ 7118 h 9969"/>
                <a:gd name="connsiteX511" fmla="*/ 3956 w 9432"/>
                <a:gd name="connsiteY511" fmla="*/ 7118 h 9969"/>
                <a:gd name="connsiteX512" fmla="*/ 3956 w 9432"/>
                <a:gd name="connsiteY512" fmla="*/ 7139 h 9969"/>
                <a:gd name="connsiteX513" fmla="*/ 3963 w 9432"/>
                <a:gd name="connsiteY513" fmla="*/ 7139 h 9969"/>
                <a:gd name="connsiteX514" fmla="*/ 3963 w 9432"/>
                <a:gd name="connsiteY514" fmla="*/ 7170 h 9969"/>
                <a:gd name="connsiteX515" fmla="*/ 3996 w 9432"/>
                <a:gd name="connsiteY515" fmla="*/ 7170 h 9969"/>
                <a:gd name="connsiteX516" fmla="*/ 3996 w 9432"/>
                <a:gd name="connsiteY516" fmla="*/ 7191 h 9969"/>
                <a:gd name="connsiteX517" fmla="*/ 4003 w 9432"/>
                <a:gd name="connsiteY517" fmla="*/ 7191 h 9969"/>
                <a:gd name="connsiteX518" fmla="*/ 4003 w 9432"/>
                <a:gd name="connsiteY518" fmla="*/ 7202 h 9969"/>
                <a:gd name="connsiteX519" fmla="*/ 4019 w 9432"/>
                <a:gd name="connsiteY519" fmla="*/ 7202 h 9969"/>
                <a:gd name="connsiteX520" fmla="*/ 4019 w 9432"/>
                <a:gd name="connsiteY520" fmla="*/ 7223 h 9969"/>
                <a:gd name="connsiteX521" fmla="*/ 4093 w 9432"/>
                <a:gd name="connsiteY521" fmla="*/ 7223 h 9969"/>
                <a:gd name="connsiteX522" fmla="*/ 4093 w 9432"/>
                <a:gd name="connsiteY522" fmla="*/ 7255 h 9969"/>
                <a:gd name="connsiteX523" fmla="*/ 4123 w 9432"/>
                <a:gd name="connsiteY523" fmla="*/ 7255 h 9969"/>
                <a:gd name="connsiteX524" fmla="*/ 4123 w 9432"/>
                <a:gd name="connsiteY524" fmla="*/ 7277 h 9969"/>
                <a:gd name="connsiteX525" fmla="*/ 4139 w 9432"/>
                <a:gd name="connsiteY525" fmla="*/ 7277 h 9969"/>
                <a:gd name="connsiteX526" fmla="*/ 4139 w 9432"/>
                <a:gd name="connsiteY526" fmla="*/ 7287 h 9969"/>
                <a:gd name="connsiteX527" fmla="*/ 4158 w 9432"/>
                <a:gd name="connsiteY527" fmla="*/ 7287 h 9969"/>
                <a:gd name="connsiteX528" fmla="*/ 4158 w 9432"/>
                <a:gd name="connsiteY528" fmla="*/ 7309 h 9969"/>
                <a:gd name="connsiteX529" fmla="*/ 4171 w 9432"/>
                <a:gd name="connsiteY529" fmla="*/ 7309 h 9969"/>
                <a:gd name="connsiteX530" fmla="*/ 4171 w 9432"/>
                <a:gd name="connsiteY530" fmla="*/ 7341 h 9969"/>
                <a:gd name="connsiteX531" fmla="*/ 4187 w 9432"/>
                <a:gd name="connsiteY531" fmla="*/ 7341 h 9969"/>
                <a:gd name="connsiteX532" fmla="*/ 4187 w 9432"/>
                <a:gd name="connsiteY532" fmla="*/ 7372 h 9969"/>
                <a:gd name="connsiteX533" fmla="*/ 4204 w 9432"/>
                <a:gd name="connsiteY533" fmla="*/ 7372 h 9969"/>
                <a:gd name="connsiteX534" fmla="*/ 4204 w 9432"/>
                <a:gd name="connsiteY534" fmla="*/ 7393 h 9969"/>
                <a:gd name="connsiteX535" fmla="*/ 4210 w 9432"/>
                <a:gd name="connsiteY535" fmla="*/ 7393 h 9969"/>
                <a:gd name="connsiteX536" fmla="*/ 4210 w 9432"/>
                <a:gd name="connsiteY536" fmla="*/ 7425 h 9969"/>
                <a:gd name="connsiteX537" fmla="*/ 4236 w 9432"/>
                <a:gd name="connsiteY537" fmla="*/ 7425 h 9969"/>
                <a:gd name="connsiteX538" fmla="*/ 4236 w 9432"/>
                <a:gd name="connsiteY538" fmla="*/ 7446 h 9969"/>
                <a:gd name="connsiteX539" fmla="*/ 4273 w 9432"/>
                <a:gd name="connsiteY539" fmla="*/ 7446 h 9969"/>
                <a:gd name="connsiteX540" fmla="*/ 4273 w 9432"/>
                <a:gd name="connsiteY540" fmla="*/ 7458 h 9969"/>
                <a:gd name="connsiteX541" fmla="*/ 4313 w 9432"/>
                <a:gd name="connsiteY541" fmla="*/ 7458 h 9969"/>
                <a:gd name="connsiteX542" fmla="*/ 4313 w 9432"/>
                <a:gd name="connsiteY542" fmla="*/ 7479 h 9969"/>
                <a:gd name="connsiteX543" fmla="*/ 4393 w 9432"/>
                <a:gd name="connsiteY543" fmla="*/ 7479 h 9969"/>
                <a:gd name="connsiteX544" fmla="*/ 4393 w 9432"/>
                <a:gd name="connsiteY544" fmla="*/ 7510 h 9969"/>
                <a:gd name="connsiteX545" fmla="*/ 4410 w 9432"/>
                <a:gd name="connsiteY545" fmla="*/ 7510 h 9969"/>
                <a:gd name="connsiteX546" fmla="*/ 4410 w 9432"/>
                <a:gd name="connsiteY546" fmla="*/ 7531 h 9969"/>
                <a:gd name="connsiteX547" fmla="*/ 4427 w 9432"/>
                <a:gd name="connsiteY547" fmla="*/ 7531 h 9969"/>
                <a:gd name="connsiteX548" fmla="*/ 4427 w 9432"/>
                <a:gd name="connsiteY548" fmla="*/ 7564 h 9969"/>
                <a:gd name="connsiteX549" fmla="*/ 4451 w 9432"/>
                <a:gd name="connsiteY549" fmla="*/ 7564 h 9969"/>
                <a:gd name="connsiteX550" fmla="*/ 4451 w 9432"/>
                <a:gd name="connsiteY550" fmla="*/ 7585 h 9969"/>
                <a:gd name="connsiteX551" fmla="*/ 4457 w 9432"/>
                <a:gd name="connsiteY551" fmla="*/ 7585 h 9969"/>
                <a:gd name="connsiteX552" fmla="*/ 4457 w 9432"/>
                <a:gd name="connsiteY552" fmla="*/ 7627 h 9969"/>
                <a:gd name="connsiteX553" fmla="*/ 4467 w 9432"/>
                <a:gd name="connsiteY553" fmla="*/ 7627 h 9969"/>
                <a:gd name="connsiteX554" fmla="*/ 4467 w 9432"/>
                <a:gd name="connsiteY554" fmla="*/ 7649 h 9969"/>
                <a:gd name="connsiteX555" fmla="*/ 4497 w 9432"/>
                <a:gd name="connsiteY555" fmla="*/ 7649 h 9969"/>
                <a:gd name="connsiteX556" fmla="*/ 4497 w 9432"/>
                <a:gd name="connsiteY556" fmla="*/ 7670 h 9969"/>
                <a:gd name="connsiteX557" fmla="*/ 4537 w 9432"/>
                <a:gd name="connsiteY557" fmla="*/ 7670 h 9969"/>
                <a:gd name="connsiteX558" fmla="*/ 4537 w 9432"/>
                <a:gd name="connsiteY558" fmla="*/ 7702 h 9969"/>
                <a:gd name="connsiteX559" fmla="*/ 4547 w 9432"/>
                <a:gd name="connsiteY559" fmla="*/ 7702 h 9969"/>
                <a:gd name="connsiteX560" fmla="*/ 4547 w 9432"/>
                <a:gd name="connsiteY560" fmla="*/ 7713 h 9969"/>
                <a:gd name="connsiteX561" fmla="*/ 4553 w 9432"/>
                <a:gd name="connsiteY561" fmla="*/ 7713 h 9969"/>
                <a:gd name="connsiteX562" fmla="*/ 4553 w 9432"/>
                <a:gd name="connsiteY562" fmla="*/ 7734 h 9969"/>
                <a:gd name="connsiteX563" fmla="*/ 4560 w 9432"/>
                <a:gd name="connsiteY563" fmla="*/ 7734 h 9969"/>
                <a:gd name="connsiteX564" fmla="*/ 4560 w 9432"/>
                <a:gd name="connsiteY564" fmla="*/ 7787 h 9969"/>
                <a:gd name="connsiteX565" fmla="*/ 4588 w 9432"/>
                <a:gd name="connsiteY565" fmla="*/ 7787 h 9969"/>
                <a:gd name="connsiteX566" fmla="*/ 4588 w 9432"/>
                <a:gd name="connsiteY566" fmla="*/ 7808 h 9969"/>
                <a:gd name="connsiteX567" fmla="*/ 4635 w 9432"/>
                <a:gd name="connsiteY567" fmla="*/ 7808 h 9969"/>
                <a:gd name="connsiteX568" fmla="*/ 4635 w 9432"/>
                <a:gd name="connsiteY568" fmla="*/ 7819 h 9969"/>
                <a:gd name="connsiteX569" fmla="*/ 4651 w 9432"/>
                <a:gd name="connsiteY569" fmla="*/ 7819 h 9969"/>
                <a:gd name="connsiteX570" fmla="*/ 4651 w 9432"/>
                <a:gd name="connsiteY570" fmla="*/ 7841 h 9969"/>
                <a:gd name="connsiteX571" fmla="*/ 4665 w 9432"/>
                <a:gd name="connsiteY571" fmla="*/ 7841 h 9969"/>
                <a:gd name="connsiteX572" fmla="*/ 4665 w 9432"/>
                <a:gd name="connsiteY572" fmla="*/ 7873 h 9969"/>
                <a:gd name="connsiteX573" fmla="*/ 4681 w 9432"/>
                <a:gd name="connsiteY573" fmla="*/ 7873 h 9969"/>
                <a:gd name="connsiteX574" fmla="*/ 4681 w 9432"/>
                <a:gd name="connsiteY574" fmla="*/ 7894 h 9969"/>
                <a:gd name="connsiteX575" fmla="*/ 4755 w 9432"/>
                <a:gd name="connsiteY575" fmla="*/ 7894 h 9969"/>
                <a:gd name="connsiteX576" fmla="*/ 4755 w 9432"/>
                <a:gd name="connsiteY576" fmla="*/ 7904 h 9969"/>
                <a:gd name="connsiteX577" fmla="*/ 4802 w 9432"/>
                <a:gd name="connsiteY577" fmla="*/ 7904 h 9969"/>
                <a:gd name="connsiteX578" fmla="*/ 4802 w 9432"/>
                <a:gd name="connsiteY578" fmla="*/ 7925 h 9969"/>
                <a:gd name="connsiteX579" fmla="*/ 4819 w 9432"/>
                <a:gd name="connsiteY579" fmla="*/ 7925 h 9969"/>
                <a:gd name="connsiteX580" fmla="*/ 4819 w 9432"/>
                <a:gd name="connsiteY580" fmla="*/ 7957 h 9969"/>
                <a:gd name="connsiteX581" fmla="*/ 4872 w 9432"/>
                <a:gd name="connsiteY581" fmla="*/ 7957 h 9969"/>
                <a:gd name="connsiteX582" fmla="*/ 4872 w 9432"/>
                <a:gd name="connsiteY582" fmla="*/ 7978 h 9969"/>
                <a:gd name="connsiteX583" fmla="*/ 4888 w 9432"/>
                <a:gd name="connsiteY583" fmla="*/ 7978 h 9969"/>
                <a:gd name="connsiteX584" fmla="*/ 4888 w 9432"/>
                <a:gd name="connsiteY584" fmla="*/ 7989 h 9969"/>
                <a:gd name="connsiteX585" fmla="*/ 4898 w 9432"/>
                <a:gd name="connsiteY585" fmla="*/ 7989 h 9969"/>
                <a:gd name="connsiteX586" fmla="*/ 4898 w 9432"/>
                <a:gd name="connsiteY586" fmla="*/ 8010 h 9969"/>
                <a:gd name="connsiteX587" fmla="*/ 4938 w 9432"/>
                <a:gd name="connsiteY587" fmla="*/ 8010 h 9969"/>
                <a:gd name="connsiteX588" fmla="*/ 4938 w 9432"/>
                <a:gd name="connsiteY588" fmla="*/ 8043 h 9969"/>
                <a:gd name="connsiteX589" fmla="*/ 4974 w 9432"/>
                <a:gd name="connsiteY589" fmla="*/ 8043 h 9969"/>
                <a:gd name="connsiteX590" fmla="*/ 4974 w 9432"/>
                <a:gd name="connsiteY590" fmla="*/ 8064 h 9969"/>
                <a:gd name="connsiteX591" fmla="*/ 4984 w 9432"/>
                <a:gd name="connsiteY591" fmla="*/ 8064 h 9969"/>
                <a:gd name="connsiteX592" fmla="*/ 4984 w 9432"/>
                <a:gd name="connsiteY592" fmla="*/ 8075 h 9969"/>
                <a:gd name="connsiteX593" fmla="*/ 5002 w 9432"/>
                <a:gd name="connsiteY593" fmla="*/ 8075 h 9969"/>
                <a:gd name="connsiteX594" fmla="*/ 5002 w 9432"/>
                <a:gd name="connsiteY594" fmla="*/ 8096 h 9969"/>
                <a:gd name="connsiteX595" fmla="*/ 5026 w 9432"/>
                <a:gd name="connsiteY595" fmla="*/ 8096 h 9969"/>
                <a:gd name="connsiteX596" fmla="*/ 5026 w 9432"/>
                <a:gd name="connsiteY596" fmla="*/ 8128 h 9969"/>
                <a:gd name="connsiteX597" fmla="*/ 5049 w 9432"/>
                <a:gd name="connsiteY597" fmla="*/ 8128 h 9969"/>
                <a:gd name="connsiteX598" fmla="*/ 5049 w 9432"/>
                <a:gd name="connsiteY598" fmla="*/ 8149 h 9969"/>
                <a:gd name="connsiteX599" fmla="*/ 5112 w 9432"/>
                <a:gd name="connsiteY599" fmla="*/ 8149 h 9969"/>
                <a:gd name="connsiteX600" fmla="*/ 5112 w 9432"/>
                <a:gd name="connsiteY600" fmla="*/ 8159 h 9969"/>
                <a:gd name="connsiteX601" fmla="*/ 5129 w 9432"/>
                <a:gd name="connsiteY601" fmla="*/ 8159 h 9969"/>
                <a:gd name="connsiteX602" fmla="*/ 5129 w 9432"/>
                <a:gd name="connsiteY602" fmla="*/ 8180 h 9969"/>
                <a:gd name="connsiteX603" fmla="*/ 5145 w 9432"/>
                <a:gd name="connsiteY603" fmla="*/ 8180 h 9969"/>
                <a:gd name="connsiteX604" fmla="*/ 5145 w 9432"/>
                <a:gd name="connsiteY604" fmla="*/ 8213 h 9969"/>
                <a:gd name="connsiteX605" fmla="*/ 5182 w 9432"/>
                <a:gd name="connsiteY605" fmla="*/ 8213 h 9969"/>
                <a:gd name="connsiteX606" fmla="*/ 5182 w 9432"/>
                <a:gd name="connsiteY606" fmla="*/ 8234 h 9969"/>
                <a:gd name="connsiteX607" fmla="*/ 5192 w 9432"/>
                <a:gd name="connsiteY607" fmla="*/ 8234 h 9969"/>
                <a:gd name="connsiteX608" fmla="*/ 5192 w 9432"/>
                <a:gd name="connsiteY608" fmla="*/ 8244 h 9969"/>
                <a:gd name="connsiteX609" fmla="*/ 5215 w 9432"/>
                <a:gd name="connsiteY609" fmla="*/ 8244 h 9969"/>
                <a:gd name="connsiteX610" fmla="*/ 5215 w 9432"/>
                <a:gd name="connsiteY610" fmla="*/ 8298 h 9969"/>
                <a:gd name="connsiteX611" fmla="*/ 5223 w 9432"/>
                <a:gd name="connsiteY611" fmla="*/ 8298 h 9969"/>
                <a:gd name="connsiteX612" fmla="*/ 5223 w 9432"/>
                <a:gd name="connsiteY612" fmla="*/ 8319 h 9969"/>
                <a:gd name="connsiteX613" fmla="*/ 5296 w 9432"/>
                <a:gd name="connsiteY613" fmla="*/ 8319 h 9969"/>
                <a:gd name="connsiteX614" fmla="*/ 5296 w 9432"/>
                <a:gd name="connsiteY614" fmla="*/ 8330 h 9969"/>
                <a:gd name="connsiteX615" fmla="*/ 5312 w 9432"/>
                <a:gd name="connsiteY615" fmla="*/ 8330 h 9969"/>
                <a:gd name="connsiteX616" fmla="*/ 5312 w 9432"/>
                <a:gd name="connsiteY616" fmla="*/ 8351 h 9969"/>
                <a:gd name="connsiteX617" fmla="*/ 5352 w 9432"/>
                <a:gd name="connsiteY617" fmla="*/ 8351 h 9969"/>
                <a:gd name="connsiteX618" fmla="*/ 5352 w 9432"/>
                <a:gd name="connsiteY618" fmla="*/ 8382 h 9969"/>
                <a:gd name="connsiteX619" fmla="*/ 5383 w 9432"/>
                <a:gd name="connsiteY619" fmla="*/ 8382 h 9969"/>
                <a:gd name="connsiteX620" fmla="*/ 5383 w 9432"/>
                <a:gd name="connsiteY620" fmla="*/ 8405 h 9969"/>
                <a:gd name="connsiteX621" fmla="*/ 5393 w 9432"/>
                <a:gd name="connsiteY621" fmla="*/ 8405 h 9969"/>
                <a:gd name="connsiteX622" fmla="*/ 5393 w 9432"/>
                <a:gd name="connsiteY622" fmla="*/ 8426 h 9969"/>
                <a:gd name="connsiteX623" fmla="*/ 5422 w 9432"/>
                <a:gd name="connsiteY623" fmla="*/ 8426 h 9969"/>
                <a:gd name="connsiteX624" fmla="*/ 5422 w 9432"/>
                <a:gd name="connsiteY624" fmla="*/ 8436 h 9969"/>
                <a:gd name="connsiteX625" fmla="*/ 5532 w 9432"/>
                <a:gd name="connsiteY625" fmla="*/ 8436 h 9969"/>
                <a:gd name="connsiteX626" fmla="*/ 5532 w 9432"/>
                <a:gd name="connsiteY626" fmla="*/ 8468 h 9969"/>
                <a:gd name="connsiteX627" fmla="*/ 5559 w 9432"/>
                <a:gd name="connsiteY627" fmla="*/ 8468 h 9969"/>
                <a:gd name="connsiteX628" fmla="*/ 5559 w 9432"/>
                <a:gd name="connsiteY628" fmla="*/ 8511 h 9969"/>
                <a:gd name="connsiteX629" fmla="*/ 5582 w 9432"/>
                <a:gd name="connsiteY629" fmla="*/ 8511 h 9969"/>
                <a:gd name="connsiteX630" fmla="*/ 5582 w 9432"/>
                <a:gd name="connsiteY630" fmla="*/ 8543 h 9969"/>
                <a:gd name="connsiteX631" fmla="*/ 5624 w 9432"/>
                <a:gd name="connsiteY631" fmla="*/ 8543 h 9969"/>
                <a:gd name="connsiteX632" fmla="*/ 5624 w 9432"/>
                <a:gd name="connsiteY632" fmla="*/ 8574 h 9969"/>
                <a:gd name="connsiteX633" fmla="*/ 5734 w 9432"/>
                <a:gd name="connsiteY633" fmla="*/ 8574 h 9969"/>
                <a:gd name="connsiteX634" fmla="*/ 5734 w 9432"/>
                <a:gd name="connsiteY634" fmla="*/ 8596 h 9969"/>
                <a:gd name="connsiteX635" fmla="*/ 5923 w 9432"/>
                <a:gd name="connsiteY635" fmla="*/ 8596 h 9969"/>
                <a:gd name="connsiteX636" fmla="*/ 5923 w 9432"/>
                <a:gd name="connsiteY636" fmla="*/ 8628 h 9969"/>
                <a:gd name="connsiteX637" fmla="*/ 5951 w 9432"/>
                <a:gd name="connsiteY637" fmla="*/ 8628 h 9969"/>
                <a:gd name="connsiteX638" fmla="*/ 5951 w 9432"/>
                <a:gd name="connsiteY638" fmla="*/ 8638 h 9969"/>
                <a:gd name="connsiteX639" fmla="*/ 6014 w 9432"/>
                <a:gd name="connsiteY639" fmla="*/ 8638 h 9969"/>
                <a:gd name="connsiteX640" fmla="*/ 6014 w 9432"/>
                <a:gd name="connsiteY640" fmla="*/ 8659 h 9969"/>
                <a:gd name="connsiteX641" fmla="*/ 6021 w 9432"/>
                <a:gd name="connsiteY641" fmla="*/ 8659 h 9969"/>
                <a:gd name="connsiteX642" fmla="*/ 6021 w 9432"/>
                <a:gd name="connsiteY642" fmla="*/ 8681 h 9969"/>
                <a:gd name="connsiteX643" fmla="*/ 6044 w 9432"/>
                <a:gd name="connsiteY643" fmla="*/ 8681 h 9969"/>
                <a:gd name="connsiteX644" fmla="*/ 6044 w 9432"/>
                <a:gd name="connsiteY644" fmla="*/ 8712 h 9969"/>
                <a:gd name="connsiteX645" fmla="*/ 6108 w 9432"/>
                <a:gd name="connsiteY645" fmla="*/ 8712 h 9969"/>
                <a:gd name="connsiteX646" fmla="*/ 6108 w 9432"/>
                <a:gd name="connsiteY646" fmla="*/ 8745 h 9969"/>
                <a:gd name="connsiteX647" fmla="*/ 6188 w 9432"/>
                <a:gd name="connsiteY647" fmla="*/ 8745 h 9969"/>
                <a:gd name="connsiteX648" fmla="*/ 6188 w 9432"/>
                <a:gd name="connsiteY648" fmla="*/ 8777 h 9969"/>
                <a:gd name="connsiteX649" fmla="*/ 6235 w 9432"/>
                <a:gd name="connsiteY649" fmla="*/ 8777 h 9969"/>
                <a:gd name="connsiteX650" fmla="*/ 6235 w 9432"/>
                <a:gd name="connsiteY650" fmla="*/ 8777 h 9969"/>
                <a:gd name="connsiteX651" fmla="*/ 6309 w 9432"/>
                <a:gd name="connsiteY651" fmla="*/ 8777 h 9969"/>
                <a:gd name="connsiteX652" fmla="*/ 6325 w 9432"/>
                <a:gd name="connsiteY652" fmla="*/ 8777 h 9969"/>
                <a:gd name="connsiteX653" fmla="*/ 6325 w 9432"/>
                <a:gd name="connsiteY653" fmla="*/ 8798 h 9969"/>
                <a:gd name="connsiteX654" fmla="*/ 6332 w 9432"/>
                <a:gd name="connsiteY654" fmla="*/ 8798 h 9969"/>
                <a:gd name="connsiteX655" fmla="*/ 6332 w 9432"/>
                <a:gd name="connsiteY655" fmla="*/ 8820 h 9969"/>
                <a:gd name="connsiteX656" fmla="*/ 6342 w 9432"/>
                <a:gd name="connsiteY656" fmla="*/ 8820 h 9969"/>
                <a:gd name="connsiteX657" fmla="*/ 6342 w 9432"/>
                <a:gd name="connsiteY657" fmla="*/ 8820 h 9969"/>
                <a:gd name="connsiteX658" fmla="*/ 6388 w 9432"/>
                <a:gd name="connsiteY658" fmla="*/ 8820 h 9969"/>
                <a:gd name="connsiteX659" fmla="*/ 6395 w 9432"/>
                <a:gd name="connsiteY659" fmla="*/ 8820 h 9969"/>
                <a:gd name="connsiteX660" fmla="*/ 6395 w 9432"/>
                <a:gd name="connsiteY660" fmla="*/ 8830 h 9969"/>
                <a:gd name="connsiteX661" fmla="*/ 6412 w 9432"/>
                <a:gd name="connsiteY661" fmla="*/ 8830 h 9969"/>
                <a:gd name="connsiteX662" fmla="*/ 6412 w 9432"/>
                <a:gd name="connsiteY662" fmla="*/ 8862 h 9969"/>
                <a:gd name="connsiteX663" fmla="*/ 6418 w 9432"/>
                <a:gd name="connsiteY663" fmla="*/ 8862 h 9969"/>
                <a:gd name="connsiteX664" fmla="*/ 6418 w 9432"/>
                <a:gd name="connsiteY664" fmla="*/ 8862 h 9969"/>
                <a:gd name="connsiteX665" fmla="*/ 6554 w 9432"/>
                <a:gd name="connsiteY665" fmla="*/ 8862 h 9969"/>
                <a:gd name="connsiteX666" fmla="*/ 6571 w 9432"/>
                <a:gd name="connsiteY666" fmla="*/ 8862 h 9969"/>
                <a:gd name="connsiteX667" fmla="*/ 6571 w 9432"/>
                <a:gd name="connsiteY667" fmla="*/ 8883 h 9969"/>
                <a:gd name="connsiteX668" fmla="*/ 6585 w 9432"/>
                <a:gd name="connsiteY668" fmla="*/ 8883 h 9969"/>
                <a:gd name="connsiteX669" fmla="*/ 6585 w 9432"/>
                <a:gd name="connsiteY669" fmla="*/ 8904 h 9969"/>
                <a:gd name="connsiteX670" fmla="*/ 6595 w 9432"/>
                <a:gd name="connsiteY670" fmla="*/ 8904 h 9969"/>
                <a:gd name="connsiteX671" fmla="*/ 6595 w 9432"/>
                <a:gd name="connsiteY671" fmla="*/ 8904 h 9969"/>
                <a:gd name="connsiteX672" fmla="*/ 6797 w 9432"/>
                <a:gd name="connsiteY672" fmla="*/ 8904 h 9969"/>
                <a:gd name="connsiteX673" fmla="*/ 6804 w 9432"/>
                <a:gd name="connsiteY673" fmla="*/ 8904 h 9969"/>
                <a:gd name="connsiteX674" fmla="*/ 6804 w 9432"/>
                <a:gd name="connsiteY674" fmla="*/ 8968 h 9969"/>
                <a:gd name="connsiteX675" fmla="*/ 6860 w 9432"/>
                <a:gd name="connsiteY675" fmla="*/ 8968 h 9969"/>
                <a:gd name="connsiteX676" fmla="*/ 6860 w 9432"/>
                <a:gd name="connsiteY676" fmla="*/ 9022 h 9969"/>
                <a:gd name="connsiteX677" fmla="*/ 6867 w 9432"/>
                <a:gd name="connsiteY677" fmla="*/ 9022 h 9969"/>
                <a:gd name="connsiteX678" fmla="*/ 6867 w 9432"/>
                <a:gd name="connsiteY678" fmla="*/ 9022 h 9969"/>
                <a:gd name="connsiteX679" fmla="*/ 7096 w 9432"/>
                <a:gd name="connsiteY679" fmla="*/ 9022 h 9969"/>
                <a:gd name="connsiteX680" fmla="*/ 7106 w 9432"/>
                <a:gd name="connsiteY680" fmla="*/ 9022 h 9969"/>
                <a:gd name="connsiteX681" fmla="*/ 7106 w 9432"/>
                <a:gd name="connsiteY681" fmla="*/ 9053 h 9969"/>
                <a:gd name="connsiteX682" fmla="*/ 7112 w 9432"/>
                <a:gd name="connsiteY682" fmla="*/ 9053 h 9969"/>
                <a:gd name="connsiteX683" fmla="*/ 7112 w 9432"/>
                <a:gd name="connsiteY683" fmla="*/ 9053 h 9969"/>
                <a:gd name="connsiteX684" fmla="*/ 7264 w 9432"/>
                <a:gd name="connsiteY684" fmla="*/ 9053 h 9969"/>
                <a:gd name="connsiteX685" fmla="*/ 7303 w 9432"/>
                <a:gd name="connsiteY685" fmla="*/ 9053 h 9969"/>
                <a:gd name="connsiteX686" fmla="*/ 7303 w 9432"/>
                <a:gd name="connsiteY686" fmla="*/ 9085 h 9969"/>
                <a:gd name="connsiteX687" fmla="*/ 7432 w 9432"/>
                <a:gd name="connsiteY687" fmla="*/ 9085 h 9969"/>
                <a:gd name="connsiteX688" fmla="*/ 7432 w 9432"/>
                <a:gd name="connsiteY688" fmla="*/ 9127 h 9969"/>
                <a:gd name="connsiteX689" fmla="*/ 7601 w 9432"/>
                <a:gd name="connsiteY689" fmla="*/ 9127 h 9969"/>
                <a:gd name="connsiteX690" fmla="*/ 7601 w 9432"/>
                <a:gd name="connsiteY690" fmla="*/ 9160 h 9969"/>
                <a:gd name="connsiteX691" fmla="*/ 7694 w 9432"/>
                <a:gd name="connsiteY691" fmla="*/ 9160 h 9969"/>
                <a:gd name="connsiteX692" fmla="*/ 7694 w 9432"/>
                <a:gd name="connsiteY692" fmla="*/ 9191 h 9969"/>
                <a:gd name="connsiteX693" fmla="*/ 7718 w 9432"/>
                <a:gd name="connsiteY693" fmla="*/ 9191 h 9969"/>
                <a:gd name="connsiteX694" fmla="*/ 7718 w 9432"/>
                <a:gd name="connsiteY694" fmla="*/ 9224 h 9969"/>
                <a:gd name="connsiteX695" fmla="*/ 7745 w 9432"/>
                <a:gd name="connsiteY695" fmla="*/ 9224 h 9969"/>
                <a:gd name="connsiteX696" fmla="*/ 7745 w 9432"/>
                <a:gd name="connsiteY696" fmla="*/ 9256 h 9969"/>
                <a:gd name="connsiteX697" fmla="*/ 7809 w 9432"/>
                <a:gd name="connsiteY697" fmla="*/ 9256 h 9969"/>
                <a:gd name="connsiteX698" fmla="*/ 7809 w 9432"/>
                <a:gd name="connsiteY698" fmla="*/ 9298 h 9969"/>
                <a:gd name="connsiteX699" fmla="*/ 7912 w 9432"/>
                <a:gd name="connsiteY699" fmla="*/ 9298 h 9969"/>
                <a:gd name="connsiteX700" fmla="*/ 7912 w 9432"/>
                <a:gd name="connsiteY700" fmla="*/ 9329 h 9969"/>
                <a:gd name="connsiteX701" fmla="*/ 7943 w 9432"/>
                <a:gd name="connsiteY701" fmla="*/ 9329 h 9969"/>
                <a:gd name="connsiteX702" fmla="*/ 7943 w 9432"/>
                <a:gd name="connsiteY702" fmla="*/ 9362 h 9969"/>
                <a:gd name="connsiteX703" fmla="*/ 8056 w 9432"/>
                <a:gd name="connsiteY703" fmla="*/ 9362 h 9969"/>
                <a:gd name="connsiteX704" fmla="*/ 8056 w 9432"/>
                <a:gd name="connsiteY704" fmla="*/ 9436 h 9969"/>
                <a:gd name="connsiteX705" fmla="*/ 8132 w 9432"/>
                <a:gd name="connsiteY705" fmla="*/ 9436 h 9969"/>
                <a:gd name="connsiteX706" fmla="*/ 8132 w 9432"/>
                <a:gd name="connsiteY706" fmla="*/ 9468 h 9969"/>
                <a:gd name="connsiteX707" fmla="*/ 8229 w 9432"/>
                <a:gd name="connsiteY707" fmla="*/ 9468 h 9969"/>
                <a:gd name="connsiteX708" fmla="*/ 8229 w 9432"/>
                <a:gd name="connsiteY708" fmla="*/ 9500 h 9969"/>
                <a:gd name="connsiteX709" fmla="*/ 8236 w 9432"/>
                <a:gd name="connsiteY709" fmla="*/ 9500 h 9969"/>
                <a:gd name="connsiteX710" fmla="*/ 8236 w 9432"/>
                <a:gd name="connsiteY710" fmla="*/ 9533 h 9969"/>
                <a:gd name="connsiteX711" fmla="*/ 8252 w 9432"/>
                <a:gd name="connsiteY711" fmla="*/ 9533 h 9969"/>
                <a:gd name="connsiteX712" fmla="*/ 8252 w 9432"/>
                <a:gd name="connsiteY712" fmla="*/ 9564 h 9969"/>
                <a:gd name="connsiteX713" fmla="*/ 8293 w 9432"/>
                <a:gd name="connsiteY713" fmla="*/ 9564 h 9969"/>
                <a:gd name="connsiteX714" fmla="*/ 8293 w 9432"/>
                <a:gd name="connsiteY714" fmla="*/ 9606 h 9969"/>
                <a:gd name="connsiteX715" fmla="*/ 8379 w 9432"/>
                <a:gd name="connsiteY715" fmla="*/ 9606 h 9969"/>
                <a:gd name="connsiteX716" fmla="*/ 8379 w 9432"/>
                <a:gd name="connsiteY716" fmla="*/ 9638 h 9969"/>
                <a:gd name="connsiteX717" fmla="*/ 8574 w 9432"/>
                <a:gd name="connsiteY717" fmla="*/ 9638 h 9969"/>
                <a:gd name="connsiteX718" fmla="*/ 8574 w 9432"/>
                <a:gd name="connsiteY718" fmla="*/ 9670 h 9969"/>
                <a:gd name="connsiteX719" fmla="*/ 8701 w 9432"/>
                <a:gd name="connsiteY719" fmla="*/ 9670 h 9969"/>
                <a:gd name="connsiteX720" fmla="*/ 8701 w 9432"/>
                <a:gd name="connsiteY720" fmla="*/ 9702 h 9969"/>
                <a:gd name="connsiteX721" fmla="*/ 9017 w 9432"/>
                <a:gd name="connsiteY721" fmla="*/ 9702 h 9969"/>
                <a:gd name="connsiteX722" fmla="*/ 9017 w 9432"/>
                <a:gd name="connsiteY722" fmla="*/ 9745 h 9969"/>
                <a:gd name="connsiteX723" fmla="*/ 9040 w 9432"/>
                <a:gd name="connsiteY723" fmla="*/ 9745 h 9969"/>
                <a:gd name="connsiteX724" fmla="*/ 9040 w 9432"/>
                <a:gd name="connsiteY724" fmla="*/ 9777 h 9969"/>
                <a:gd name="connsiteX725" fmla="*/ 9290 w 9432"/>
                <a:gd name="connsiteY725" fmla="*/ 9777 h 9969"/>
                <a:gd name="connsiteX726" fmla="*/ 9290 w 9432"/>
                <a:gd name="connsiteY726" fmla="*/ 9808 h 9969"/>
                <a:gd name="connsiteX727" fmla="*/ 9323 w 9432"/>
                <a:gd name="connsiteY727" fmla="*/ 9808 h 9969"/>
                <a:gd name="connsiteX728" fmla="*/ 9323 w 9432"/>
                <a:gd name="connsiteY728" fmla="*/ 9893 h 9969"/>
                <a:gd name="connsiteX729" fmla="*/ 9392 w 9432"/>
                <a:gd name="connsiteY729" fmla="*/ 9893 h 9969"/>
                <a:gd name="connsiteX730" fmla="*/ 9392 w 9432"/>
                <a:gd name="connsiteY730" fmla="*/ 9925 h 9969"/>
                <a:gd name="connsiteX731" fmla="*/ 9425 w 9432"/>
                <a:gd name="connsiteY731" fmla="*/ 9925 h 9969"/>
                <a:gd name="connsiteX732" fmla="*/ 9425 w 9432"/>
                <a:gd name="connsiteY732" fmla="*/ 9969 h 9969"/>
                <a:gd name="connsiteX733" fmla="*/ 9432 w 9432"/>
                <a:gd name="connsiteY733" fmla="*/ 9969 h 9969"/>
                <a:gd name="connsiteX734" fmla="*/ 9432 w 9432"/>
                <a:gd name="connsiteY734" fmla="*/ 9969 h 9969"/>
                <a:gd name="connsiteX0" fmla="*/ 0 w 10000"/>
                <a:gd name="connsiteY0" fmla="*/ 0 h 10000"/>
                <a:gd name="connsiteX1" fmla="*/ 94 w 10000"/>
                <a:gd name="connsiteY1" fmla="*/ 0 h 10000"/>
                <a:gd name="connsiteX2" fmla="*/ 94 w 10000"/>
                <a:gd name="connsiteY2" fmla="*/ 21 h 10000"/>
                <a:gd name="connsiteX3" fmla="*/ 109 w 10000"/>
                <a:gd name="connsiteY3" fmla="*/ 21 h 10000"/>
                <a:gd name="connsiteX4" fmla="*/ 109 w 10000"/>
                <a:gd name="connsiteY4" fmla="*/ 74 h 10000"/>
                <a:gd name="connsiteX5" fmla="*/ 120 w 10000"/>
                <a:gd name="connsiteY5" fmla="*/ 74 h 10000"/>
                <a:gd name="connsiteX6" fmla="*/ 120 w 10000"/>
                <a:gd name="connsiteY6" fmla="*/ 84 h 10000"/>
                <a:gd name="connsiteX7" fmla="*/ 127 w 10000"/>
                <a:gd name="connsiteY7" fmla="*/ 84 h 10000"/>
                <a:gd name="connsiteX8" fmla="*/ 127 w 10000"/>
                <a:gd name="connsiteY8" fmla="*/ 106 h 10000"/>
                <a:gd name="connsiteX9" fmla="*/ 138 w 10000"/>
                <a:gd name="connsiteY9" fmla="*/ 106 h 10000"/>
                <a:gd name="connsiteX10" fmla="*/ 138 w 10000"/>
                <a:gd name="connsiteY10" fmla="*/ 128 h 10000"/>
                <a:gd name="connsiteX11" fmla="*/ 153 w 10000"/>
                <a:gd name="connsiteY11" fmla="*/ 128 h 10000"/>
                <a:gd name="connsiteX12" fmla="*/ 153 w 10000"/>
                <a:gd name="connsiteY12" fmla="*/ 139 h 10000"/>
                <a:gd name="connsiteX13" fmla="*/ 163 w 10000"/>
                <a:gd name="connsiteY13" fmla="*/ 139 h 10000"/>
                <a:gd name="connsiteX14" fmla="*/ 163 w 10000"/>
                <a:gd name="connsiteY14" fmla="*/ 160 h 10000"/>
                <a:gd name="connsiteX15" fmla="*/ 170 w 10000"/>
                <a:gd name="connsiteY15" fmla="*/ 160 h 10000"/>
                <a:gd name="connsiteX16" fmla="*/ 170 w 10000"/>
                <a:gd name="connsiteY16" fmla="*/ 193 h 10000"/>
                <a:gd name="connsiteX17" fmla="*/ 177 w 10000"/>
                <a:gd name="connsiteY17" fmla="*/ 193 h 10000"/>
                <a:gd name="connsiteX18" fmla="*/ 177 w 10000"/>
                <a:gd name="connsiteY18" fmla="*/ 214 h 10000"/>
                <a:gd name="connsiteX19" fmla="*/ 194 w 10000"/>
                <a:gd name="connsiteY19" fmla="*/ 214 h 10000"/>
                <a:gd name="connsiteX20" fmla="*/ 194 w 10000"/>
                <a:gd name="connsiteY20" fmla="*/ 224 h 10000"/>
                <a:gd name="connsiteX21" fmla="*/ 229 w 10000"/>
                <a:gd name="connsiteY21" fmla="*/ 224 h 10000"/>
                <a:gd name="connsiteX22" fmla="*/ 229 w 10000"/>
                <a:gd name="connsiteY22" fmla="*/ 245 h 10000"/>
                <a:gd name="connsiteX23" fmla="*/ 254 w 10000"/>
                <a:gd name="connsiteY23" fmla="*/ 245 h 10000"/>
                <a:gd name="connsiteX24" fmla="*/ 254 w 10000"/>
                <a:gd name="connsiteY24" fmla="*/ 266 h 10000"/>
                <a:gd name="connsiteX25" fmla="*/ 261 w 10000"/>
                <a:gd name="connsiteY25" fmla="*/ 266 h 10000"/>
                <a:gd name="connsiteX26" fmla="*/ 261 w 10000"/>
                <a:gd name="connsiteY26" fmla="*/ 277 h 10000"/>
                <a:gd name="connsiteX27" fmla="*/ 271 w 10000"/>
                <a:gd name="connsiteY27" fmla="*/ 277 h 10000"/>
                <a:gd name="connsiteX28" fmla="*/ 271 w 10000"/>
                <a:gd name="connsiteY28" fmla="*/ 310 h 10000"/>
                <a:gd name="connsiteX29" fmla="*/ 296 w 10000"/>
                <a:gd name="connsiteY29" fmla="*/ 310 h 10000"/>
                <a:gd name="connsiteX30" fmla="*/ 296 w 10000"/>
                <a:gd name="connsiteY30" fmla="*/ 331 h 10000"/>
                <a:gd name="connsiteX31" fmla="*/ 315 w 10000"/>
                <a:gd name="connsiteY31" fmla="*/ 331 h 10000"/>
                <a:gd name="connsiteX32" fmla="*/ 315 w 10000"/>
                <a:gd name="connsiteY32" fmla="*/ 352 h 10000"/>
                <a:gd name="connsiteX33" fmla="*/ 329 w 10000"/>
                <a:gd name="connsiteY33" fmla="*/ 352 h 10000"/>
                <a:gd name="connsiteX34" fmla="*/ 329 w 10000"/>
                <a:gd name="connsiteY34" fmla="*/ 363 h 10000"/>
                <a:gd name="connsiteX35" fmla="*/ 340 w 10000"/>
                <a:gd name="connsiteY35" fmla="*/ 363 h 10000"/>
                <a:gd name="connsiteX36" fmla="*/ 340 w 10000"/>
                <a:gd name="connsiteY36" fmla="*/ 384 h 10000"/>
                <a:gd name="connsiteX37" fmla="*/ 366 w 10000"/>
                <a:gd name="connsiteY37" fmla="*/ 384 h 10000"/>
                <a:gd name="connsiteX38" fmla="*/ 366 w 10000"/>
                <a:gd name="connsiteY38" fmla="*/ 416 h 10000"/>
                <a:gd name="connsiteX39" fmla="*/ 390 w 10000"/>
                <a:gd name="connsiteY39" fmla="*/ 416 h 10000"/>
                <a:gd name="connsiteX40" fmla="*/ 390 w 10000"/>
                <a:gd name="connsiteY40" fmla="*/ 448 h 10000"/>
                <a:gd name="connsiteX41" fmla="*/ 401 w 10000"/>
                <a:gd name="connsiteY41" fmla="*/ 448 h 10000"/>
                <a:gd name="connsiteX42" fmla="*/ 401 w 10000"/>
                <a:gd name="connsiteY42" fmla="*/ 492 h 10000"/>
                <a:gd name="connsiteX43" fmla="*/ 415 w 10000"/>
                <a:gd name="connsiteY43" fmla="*/ 492 h 10000"/>
                <a:gd name="connsiteX44" fmla="*/ 415 w 10000"/>
                <a:gd name="connsiteY44" fmla="*/ 502 h 10000"/>
                <a:gd name="connsiteX45" fmla="*/ 439 w 10000"/>
                <a:gd name="connsiteY45" fmla="*/ 502 h 10000"/>
                <a:gd name="connsiteX46" fmla="*/ 439 w 10000"/>
                <a:gd name="connsiteY46" fmla="*/ 523 h 10000"/>
                <a:gd name="connsiteX47" fmla="*/ 458 w 10000"/>
                <a:gd name="connsiteY47" fmla="*/ 523 h 10000"/>
                <a:gd name="connsiteX48" fmla="*/ 458 w 10000"/>
                <a:gd name="connsiteY48" fmla="*/ 587 h 10000"/>
                <a:gd name="connsiteX49" fmla="*/ 468 w 10000"/>
                <a:gd name="connsiteY49" fmla="*/ 587 h 10000"/>
                <a:gd name="connsiteX50" fmla="*/ 468 w 10000"/>
                <a:gd name="connsiteY50" fmla="*/ 609 h 10000"/>
                <a:gd name="connsiteX51" fmla="*/ 492 w 10000"/>
                <a:gd name="connsiteY51" fmla="*/ 609 h 10000"/>
                <a:gd name="connsiteX52" fmla="*/ 492 w 10000"/>
                <a:gd name="connsiteY52" fmla="*/ 619 h 10000"/>
                <a:gd name="connsiteX53" fmla="*/ 516 w 10000"/>
                <a:gd name="connsiteY53" fmla="*/ 619 h 10000"/>
                <a:gd name="connsiteX54" fmla="*/ 516 w 10000"/>
                <a:gd name="connsiteY54" fmla="*/ 640 h 10000"/>
                <a:gd name="connsiteX55" fmla="*/ 534 w 10000"/>
                <a:gd name="connsiteY55" fmla="*/ 640 h 10000"/>
                <a:gd name="connsiteX56" fmla="*/ 534 w 10000"/>
                <a:gd name="connsiteY56" fmla="*/ 661 h 10000"/>
                <a:gd name="connsiteX57" fmla="*/ 542 w 10000"/>
                <a:gd name="connsiteY57" fmla="*/ 661 h 10000"/>
                <a:gd name="connsiteX58" fmla="*/ 542 w 10000"/>
                <a:gd name="connsiteY58" fmla="*/ 673 h 10000"/>
                <a:gd name="connsiteX59" fmla="*/ 585 w 10000"/>
                <a:gd name="connsiteY59" fmla="*/ 673 h 10000"/>
                <a:gd name="connsiteX60" fmla="*/ 585 w 10000"/>
                <a:gd name="connsiteY60" fmla="*/ 694 h 10000"/>
                <a:gd name="connsiteX61" fmla="*/ 593 w 10000"/>
                <a:gd name="connsiteY61" fmla="*/ 694 h 10000"/>
                <a:gd name="connsiteX62" fmla="*/ 593 w 10000"/>
                <a:gd name="connsiteY62" fmla="*/ 704 h 10000"/>
                <a:gd name="connsiteX63" fmla="*/ 603 w 10000"/>
                <a:gd name="connsiteY63" fmla="*/ 704 h 10000"/>
                <a:gd name="connsiteX64" fmla="*/ 603 w 10000"/>
                <a:gd name="connsiteY64" fmla="*/ 747 h 10000"/>
                <a:gd name="connsiteX65" fmla="*/ 620 w 10000"/>
                <a:gd name="connsiteY65" fmla="*/ 747 h 10000"/>
                <a:gd name="connsiteX66" fmla="*/ 620 w 10000"/>
                <a:gd name="connsiteY66" fmla="*/ 757 h 10000"/>
                <a:gd name="connsiteX67" fmla="*/ 646 w 10000"/>
                <a:gd name="connsiteY67" fmla="*/ 757 h 10000"/>
                <a:gd name="connsiteX68" fmla="*/ 646 w 10000"/>
                <a:gd name="connsiteY68" fmla="*/ 811 h 10000"/>
                <a:gd name="connsiteX69" fmla="*/ 653 w 10000"/>
                <a:gd name="connsiteY69" fmla="*/ 811 h 10000"/>
                <a:gd name="connsiteX70" fmla="*/ 653 w 10000"/>
                <a:gd name="connsiteY70" fmla="*/ 832 h 10000"/>
                <a:gd name="connsiteX71" fmla="*/ 659 w 10000"/>
                <a:gd name="connsiteY71" fmla="*/ 832 h 10000"/>
                <a:gd name="connsiteX72" fmla="*/ 659 w 10000"/>
                <a:gd name="connsiteY72" fmla="*/ 866 h 10000"/>
                <a:gd name="connsiteX73" fmla="*/ 670 w 10000"/>
                <a:gd name="connsiteY73" fmla="*/ 866 h 10000"/>
                <a:gd name="connsiteX74" fmla="*/ 670 w 10000"/>
                <a:gd name="connsiteY74" fmla="*/ 897 h 10000"/>
                <a:gd name="connsiteX75" fmla="*/ 677 w 10000"/>
                <a:gd name="connsiteY75" fmla="*/ 897 h 10000"/>
                <a:gd name="connsiteX76" fmla="*/ 677 w 10000"/>
                <a:gd name="connsiteY76" fmla="*/ 971 h 10000"/>
                <a:gd name="connsiteX77" fmla="*/ 687 w 10000"/>
                <a:gd name="connsiteY77" fmla="*/ 971 h 10000"/>
                <a:gd name="connsiteX78" fmla="*/ 687 w 10000"/>
                <a:gd name="connsiteY78" fmla="*/ 1034 h 10000"/>
                <a:gd name="connsiteX79" fmla="*/ 702 w 10000"/>
                <a:gd name="connsiteY79" fmla="*/ 1034 h 10000"/>
                <a:gd name="connsiteX80" fmla="*/ 702 w 10000"/>
                <a:gd name="connsiteY80" fmla="*/ 1089 h 10000"/>
                <a:gd name="connsiteX81" fmla="*/ 719 w 10000"/>
                <a:gd name="connsiteY81" fmla="*/ 1089 h 10000"/>
                <a:gd name="connsiteX82" fmla="*/ 719 w 10000"/>
                <a:gd name="connsiteY82" fmla="*/ 1110 h 10000"/>
                <a:gd name="connsiteX83" fmla="*/ 729 w 10000"/>
                <a:gd name="connsiteY83" fmla="*/ 1110 h 10000"/>
                <a:gd name="connsiteX84" fmla="*/ 729 w 10000"/>
                <a:gd name="connsiteY84" fmla="*/ 1143 h 10000"/>
                <a:gd name="connsiteX85" fmla="*/ 736 w 10000"/>
                <a:gd name="connsiteY85" fmla="*/ 1143 h 10000"/>
                <a:gd name="connsiteX86" fmla="*/ 736 w 10000"/>
                <a:gd name="connsiteY86" fmla="*/ 1153 h 10000"/>
                <a:gd name="connsiteX87" fmla="*/ 755 w 10000"/>
                <a:gd name="connsiteY87" fmla="*/ 1153 h 10000"/>
                <a:gd name="connsiteX88" fmla="*/ 755 w 10000"/>
                <a:gd name="connsiteY88" fmla="*/ 1174 h 10000"/>
                <a:gd name="connsiteX89" fmla="*/ 772 w 10000"/>
                <a:gd name="connsiteY89" fmla="*/ 1174 h 10000"/>
                <a:gd name="connsiteX90" fmla="*/ 772 w 10000"/>
                <a:gd name="connsiteY90" fmla="*/ 1238 h 10000"/>
                <a:gd name="connsiteX91" fmla="*/ 786 w 10000"/>
                <a:gd name="connsiteY91" fmla="*/ 1238 h 10000"/>
                <a:gd name="connsiteX92" fmla="*/ 786 w 10000"/>
                <a:gd name="connsiteY92" fmla="*/ 1280 h 10000"/>
                <a:gd name="connsiteX93" fmla="*/ 811 w 10000"/>
                <a:gd name="connsiteY93" fmla="*/ 1280 h 10000"/>
                <a:gd name="connsiteX94" fmla="*/ 811 w 10000"/>
                <a:gd name="connsiteY94" fmla="*/ 1312 h 10000"/>
                <a:gd name="connsiteX95" fmla="*/ 822 w 10000"/>
                <a:gd name="connsiteY95" fmla="*/ 1312 h 10000"/>
                <a:gd name="connsiteX96" fmla="*/ 822 w 10000"/>
                <a:gd name="connsiteY96" fmla="*/ 1345 h 10000"/>
                <a:gd name="connsiteX97" fmla="*/ 853 w 10000"/>
                <a:gd name="connsiteY97" fmla="*/ 1345 h 10000"/>
                <a:gd name="connsiteX98" fmla="*/ 853 w 10000"/>
                <a:gd name="connsiteY98" fmla="*/ 1376 h 10000"/>
                <a:gd name="connsiteX99" fmla="*/ 864 w 10000"/>
                <a:gd name="connsiteY99" fmla="*/ 1376 h 10000"/>
                <a:gd name="connsiteX100" fmla="*/ 864 w 10000"/>
                <a:gd name="connsiteY100" fmla="*/ 1418 h 10000"/>
                <a:gd name="connsiteX101" fmla="*/ 872 w 10000"/>
                <a:gd name="connsiteY101" fmla="*/ 1418 h 10000"/>
                <a:gd name="connsiteX102" fmla="*/ 872 w 10000"/>
                <a:gd name="connsiteY102" fmla="*/ 1451 h 10000"/>
                <a:gd name="connsiteX103" fmla="*/ 882 w 10000"/>
                <a:gd name="connsiteY103" fmla="*/ 1451 h 10000"/>
                <a:gd name="connsiteX104" fmla="*/ 882 w 10000"/>
                <a:gd name="connsiteY104" fmla="*/ 1484 h 10000"/>
                <a:gd name="connsiteX105" fmla="*/ 896 w 10000"/>
                <a:gd name="connsiteY105" fmla="*/ 1484 h 10000"/>
                <a:gd name="connsiteX106" fmla="*/ 896 w 10000"/>
                <a:gd name="connsiteY106" fmla="*/ 1505 h 10000"/>
                <a:gd name="connsiteX107" fmla="*/ 920 w 10000"/>
                <a:gd name="connsiteY107" fmla="*/ 1505 h 10000"/>
                <a:gd name="connsiteX108" fmla="*/ 920 w 10000"/>
                <a:gd name="connsiteY108" fmla="*/ 1569 h 10000"/>
                <a:gd name="connsiteX109" fmla="*/ 930 w 10000"/>
                <a:gd name="connsiteY109" fmla="*/ 1569 h 10000"/>
                <a:gd name="connsiteX110" fmla="*/ 930 w 10000"/>
                <a:gd name="connsiteY110" fmla="*/ 1590 h 10000"/>
                <a:gd name="connsiteX111" fmla="*/ 938 w 10000"/>
                <a:gd name="connsiteY111" fmla="*/ 1590 h 10000"/>
                <a:gd name="connsiteX112" fmla="*/ 938 w 10000"/>
                <a:gd name="connsiteY112" fmla="*/ 1633 h 10000"/>
                <a:gd name="connsiteX113" fmla="*/ 950 w 10000"/>
                <a:gd name="connsiteY113" fmla="*/ 1633 h 10000"/>
                <a:gd name="connsiteX114" fmla="*/ 950 w 10000"/>
                <a:gd name="connsiteY114" fmla="*/ 1654 h 10000"/>
                <a:gd name="connsiteX115" fmla="*/ 974 w 10000"/>
                <a:gd name="connsiteY115" fmla="*/ 1654 h 10000"/>
                <a:gd name="connsiteX116" fmla="*/ 974 w 10000"/>
                <a:gd name="connsiteY116" fmla="*/ 1707 h 10000"/>
                <a:gd name="connsiteX117" fmla="*/ 981 w 10000"/>
                <a:gd name="connsiteY117" fmla="*/ 1707 h 10000"/>
                <a:gd name="connsiteX118" fmla="*/ 981 w 10000"/>
                <a:gd name="connsiteY118" fmla="*/ 1739 h 10000"/>
                <a:gd name="connsiteX119" fmla="*/ 1006 w 10000"/>
                <a:gd name="connsiteY119" fmla="*/ 1739 h 10000"/>
                <a:gd name="connsiteX120" fmla="*/ 1006 w 10000"/>
                <a:gd name="connsiteY120" fmla="*/ 1760 h 10000"/>
                <a:gd name="connsiteX121" fmla="*/ 1018 w 10000"/>
                <a:gd name="connsiteY121" fmla="*/ 1760 h 10000"/>
                <a:gd name="connsiteX122" fmla="*/ 1018 w 10000"/>
                <a:gd name="connsiteY122" fmla="*/ 1792 h 10000"/>
                <a:gd name="connsiteX123" fmla="*/ 1025 w 10000"/>
                <a:gd name="connsiteY123" fmla="*/ 1792 h 10000"/>
                <a:gd name="connsiteX124" fmla="*/ 1025 w 10000"/>
                <a:gd name="connsiteY124" fmla="*/ 1815 h 10000"/>
                <a:gd name="connsiteX125" fmla="*/ 1043 w 10000"/>
                <a:gd name="connsiteY125" fmla="*/ 1815 h 10000"/>
                <a:gd name="connsiteX126" fmla="*/ 1043 w 10000"/>
                <a:gd name="connsiteY126" fmla="*/ 1847 h 10000"/>
                <a:gd name="connsiteX127" fmla="*/ 1068 w 10000"/>
                <a:gd name="connsiteY127" fmla="*/ 1847 h 10000"/>
                <a:gd name="connsiteX128" fmla="*/ 1068 w 10000"/>
                <a:gd name="connsiteY128" fmla="*/ 1879 h 10000"/>
                <a:gd name="connsiteX129" fmla="*/ 1074 w 10000"/>
                <a:gd name="connsiteY129" fmla="*/ 1879 h 10000"/>
                <a:gd name="connsiteX130" fmla="*/ 1074 w 10000"/>
                <a:gd name="connsiteY130" fmla="*/ 1900 h 10000"/>
                <a:gd name="connsiteX131" fmla="*/ 1085 w 10000"/>
                <a:gd name="connsiteY131" fmla="*/ 1900 h 10000"/>
                <a:gd name="connsiteX132" fmla="*/ 1085 w 10000"/>
                <a:gd name="connsiteY132" fmla="*/ 1931 h 10000"/>
                <a:gd name="connsiteX133" fmla="*/ 1092 w 10000"/>
                <a:gd name="connsiteY133" fmla="*/ 1931 h 10000"/>
                <a:gd name="connsiteX134" fmla="*/ 1092 w 10000"/>
                <a:gd name="connsiteY134" fmla="*/ 1942 h 10000"/>
                <a:gd name="connsiteX135" fmla="*/ 1109 w 10000"/>
                <a:gd name="connsiteY135" fmla="*/ 1942 h 10000"/>
                <a:gd name="connsiteX136" fmla="*/ 1109 w 10000"/>
                <a:gd name="connsiteY136" fmla="*/ 1963 h 10000"/>
                <a:gd name="connsiteX137" fmla="*/ 1116 w 10000"/>
                <a:gd name="connsiteY137" fmla="*/ 1963 h 10000"/>
                <a:gd name="connsiteX138" fmla="*/ 1116 w 10000"/>
                <a:gd name="connsiteY138" fmla="*/ 1984 h 10000"/>
                <a:gd name="connsiteX139" fmla="*/ 1152 w 10000"/>
                <a:gd name="connsiteY139" fmla="*/ 1984 h 10000"/>
                <a:gd name="connsiteX140" fmla="*/ 1152 w 10000"/>
                <a:gd name="connsiteY140" fmla="*/ 2017 h 10000"/>
                <a:gd name="connsiteX141" fmla="*/ 1159 w 10000"/>
                <a:gd name="connsiteY141" fmla="*/ 2017 h 10000"/>
                <a:gd name="connsiteX142" fmla="*/ 1159 w 10000"/>
                <a:gd name="connsiteY142" fmla="*/ 2049 h 10000"/>
                <a:gd name="connsiteX143" fmla="*/ 1169 w 10000"/>
                <a:gd name="connsiteY143" fmla="*/ 2049 h 10000"/>
                <a:gd name="connsiteX144" fmla="*/ 1169 w 10000"/>
                <a:gd name="connsiteY144" fmla="*/ 2070 h 10000"/>
                <a:gd name="connsiteX145" fmla="*/ 1183 w 10000"/>
                <a:gd name="connsiteY145" fmla="*/ 2070 h 10000"/>
                <a:gd name="connsiteX146" fmla="*/ 1183 w 10000"/>
                <a:gd name="connsiteY146" fmla="*/ 2124 h 10000"/>
                <a:gd name="connsiteX147" fmla="*/ 1194 w 10000"/>
                <a:gd name="connsiteY147" fmla="*/ 2124 h 10000"/>
                <a:gd name="connsiteX148" fmla="*/ 1194 w 10000"/>
                <a:gd name="connsiteY148" fmla="*/ 2156 h 10000"/>
                <a:gd name="connsiteX149" fmla="*/ 1218 w 10000"/>
                <a:gd name="connsiteY149" fmla="*/ 2156 h 10000"/>
                <a:gd name="connsiteX150" fmla="*/ 1218 w 10000"/>
                <a:gd name="connsiteY150" fmla="*/ 2166 h 10000"/>
                <a:gd name="connsiteX151" fmla="*/ 1225 w 10000"/>
                <a:gd name="connsiteY151" fmla="*/ 2166 h 10000"/>
                <a:gd name="connsiteX152" fmla="*/ 1225 w 10000"/>
                <a:gd name="connsiteY152" fmla="*/ 2188 h 10000"/>
                <a:gd name="connsiteX153" fmla="*/ 1235 w 10000"/>
                <a:gd name="connsiteY153" fmla="*/ 2188 h 10000"/>
                <a:gd name="connsiteX154" fmla="*/ 1235 w 10000"/>
                <a:gd name="connsiteY154" fmla="*/ 2220 h 10000"/>
                <a:gd name="connsiteX155" fmla="*/ 1245 w 10000"/>
                <a:gd name="connsiteY155" fmla="*/ 2220 h 10000"/>
                <a:gd name="connsiteX156" fmla="*/ 1245 w 10000"/>
                <a:gd name="connsiteY156" fmla="*/ 2241 h 10000"/>
                <a:gd name="connsiteX157" fmla="*/ 1255 w 10000"/>
                <a:gd name="connsiteY157" fmla="*/ 2241 h 10000"/>
                <a:gd name="connsiteX158" fmla="*/ 1255 w 10000"/>
                <a:gd name="connsiteY158" fmla="*/ 2251 h 10000"/>
                <a:gd name="connsiteX159" fmla="*/ 1262 w 10000"/>
                <a:gd name="connsiteY159" fmla="*/ 2251 h 10000"/>
                <a:gd name="connsiteX160" fmla="*/ 1262 w 10000"/>
                <a:gd name="connsiteY160" fmla="*/ 2272 h 10000"/>
                <a:gd name="connsiteX161" fmla="*/ 1286 w 10000"/>
                <a:gd name="connsiteY161" fmla="*/ 2272 h 10000"/>
                <a:gd name="connsiteX162" fmla="*/ 1286 w 10000"/>
                <a:gd name="connsiteY162" fmla="*/ 2295 h 10000"/>
                <a:gd name="connsiteX163" fmla="*/ 1293 w 10000"/>
                <a:gd name="connsiteY163" fmla="*/ 2295 h 10000"/>
                <a:gd name="connsiteX164" fmla="*/ 1293 w 10000"/>
                <a:gd name="connsiteY164" fmla="*/ 2326 h 10000"/>
                <a:gd name="connsiteX165" fmla="*/ 1303 w 10000"/>
                <a:gd name="connsiteY165" fmla="*/ 2326 h 10000"/>
                <a:gd name="connsiteX166" fmla="*/ 1303 w 10000"/>
                <a:gd name="connsiteY166" fmla="*/ 2347 h 10000"/>
                <a:gd name="connsiteX167" fmla="*/ 1310 w 10000"/>
                <a:gd name="connsiteY167" fmla="*/ 2347 h 10000"/>
                <a:gd name="connsiteX168" fmla="*/ 1310 w 10000"/>
                <a:gd name="connsiteY168" fmla="*/ 2358 h 10000"/>
                <a:gd name="connsiteX169" fmla="*/ 1321 w 10000"/>
                <a:gd name="connsiteY169" fmla="*/ 2358 h 10000"/>
                <a:gd name="connsiteX170" fmla="*/ 1321 w 10000"/>
                <a:gd name="connsiteY170" fmla="*/ 2380 h 10000"/>
                <a:gd name="connsiteX171" fmla="*/ 1327 w 10000"/>
                <a:gd name="connsiteY171" fmla="*/ 2380 h 10000"/>
                <a:gd name="connsiteX172" fmla="*/ 1327 w 10000"/>
                <a:gd name="connsiteY172" fmla="*/ 2390 h 10000"/>
                <a:gd name="connsiteX173" fmla="*/ 1346 w 10000"/>
                <a:gd name="connsiteY173" fmla="*/ 2390 h 10000"/>
                <a:gd name="connsiteX174" fmla="*/ 1346 w 10000"/>
                <a:gd name="connsiteY174" fmla="*/ 2411 h 10000"/>
                <a:gd name="connsiteX175" fmla="*/ 1363 w 10000"/>
                <a:gd name="connsiteY175" fmla="*/ 2411 h 10000"/>
                <a:gd name="connsiteX176" fmla="*/ 1363 w 10000"/>
                <a:gd name="connsiteY176" fmla="*/ 2444 h 10000"/>
                <a:gd name="connsiteX177" fmla="*/ 1371 w 10000"/>
                <a:gd name="connsiteY177" fmla="*/ 2444 h 10000"/>
                <a:gd name="connsiteX178" fmla="*/ 1371 w 10000"/>
                <a:gd name="connsiteY178" fmla="*/ 2465 h 10000"/>
                <a:gd name="connsiteX179" fmla="*/ 1377 w 10000"/>
                <a:gd name="connsiteY179" fmla="*/ 2465 h 10000"/>
                <a:gd name="connsiteX180" fmla="*/ 1377 w 10000"/>
                <a:gd name="connsiteY180" fmla="*/ 2476 h 10000"/>
                <a:gd name="connsiteX181" fmla="*/ 1388 w 10000"/>
                <a:gd name="connsiteY181" fmla="*/ 2476 h 10000"/>
                <a:gd name="connsiteX182" fmla="*/ 1388 w 10000"/>
                <a:gd name="connsiteY182" fmla="*/ 2550 h 10000"/>
                <a:gd name="connsiteX183" fmla="*/ 1395 w 10000"/>
                <a:gd name="connsiteY183" fmla="*/ 2550 h 10000"/>
                <a:gd name="connsiteX184" fmla="*/ 1395 w 10000"/>
                <a:gd name="connsiteY184" fmla="*/ 2562 h 10000"/>
                <a:gd name="connsiteX185" fmla="*/ 1402 w 10000"/>
                <a:gd name="connsiteY185" fmla="*/ 2562 h 10000"/>
                <a:gd name="connsiteX186" fmla="*/ 1402 w 10000"/>
                <a:gd name="connsiteY186" fmla="*/ 2604 h 10000"/>
                <a:gd name="connsiteX187" fmla="*/ 1419 w 10000"/>
                <a:gd name="connsiteY187" fmla="*/ 2604 h 10000"/>
                <a:gd name="connsiteX188" fmla="*/ 1419 w 10000"/>
                <a:gd name="connsiteY188" fmla="*/ 2615 h 10000"/>
                <a:gd name="connsiteX189" fmla="*/ 1444 w 10000"/>
                <a:gd name="connsiteY189" fmla="*/ 2615 h 10000"/>
                <a:gd name="connsiteX190" fmla="*/ 1444 w 10000"/>
                <a:gd name="connsiteY190" fmla="*/ 2636 h 10000"/>
                <a:gd name="connsiteX191" fmla="*/ 1455 w 10000"/>
                <a:gd name="connsiteY191" fmla="*/ 2636 h 10000"/>
                <a:gd name="connsiteX192" fmla="*/ 1455 w 10000"/>
                <a:gd name="connsiteY192" fmla="*/ 2657 h 10000"/>
                <a:gd name="connsiteX193" fmla="*/ 1462 w 10000"/>
                <a:gd name="connsiteY193" fmla="*/ 2657 h 10000"/>
                <a:gd name="connsiteX194" fmla="*/ 1462 w 10000"/>
                <a:gd name="connsiteY194" fmla="*/ 2667 h 10000"/>
                <a:gd name="connsiteX195" fmla="*/ 1487 w 10000"/>
                <a:gd name="connsiteY195" fmla="*/ 2667 h 10000"/>
                <a:gd name="connsiteX196" fmla="*/ 1487 w 10000"/>
                <a:gd name="connsiteY196" fmla="*/ 2688 h 10000"/>
                <a:gd name="connsiteX197" fmla="*/ 1498 w 10000"/>
                <a:gd name="connsiteY197" fmla="*/ 2688 h 10000"/>
                <a:gd name="connsiteX198" fmla="*/ 1498 w 10000"/>
                <a:gd name="connsiteY198" fmla="*/ 2699 h 10000"/>
                <a:gd name="connsiteX199" fmla="*/ 1504 w 10000"/>
                <a:gd name="connsiteY199" fmla="*/ 2699 h 10000"/>
                <a:gd name="connsiteX200" fmla="*/ 1504 w 10000"/>
                <a:gd name="connsiteY200" fmla="*/ 2720 h 10000"/>
                <a:gd name="connsiteX201" fmla="*/ 1515 w 10000"/>
                <a:gd name="connsiteY201" fmla="*/ 2720 h 10000"/>
                <a:gd name="connsiteX202" fmla="*/ 1515 w 10000"/>
                <a:gd name="connsiteY202" fmla="*/ 2754 h 10000"/>
                <a:gd name="connsiteX203" fmla="*/ 1521 w 10000"/>
                <a:gd name="connsiteY203" fmla="*/ 2754 h 10000"/>
                <a:gd name="connsiteX204" fmla="*/ 1521 w 10000"/>
                <a:gd name="connsiteY204" fmla="*/ 2786 h 10000"/>
                <a:gd name="connsiteX205" fmla="*/ 1541 w 10000"/>
                <a:gd name="connsiteY205" fmla="*/ 2786 h 10000"/>
                <a:gd name="connsiteX206" fmla="*/ 1541 w 10000"/>
                <a:gd name="connsiteY206" fmla="*/ 2828 h 10000"/>
                <a:gd name="connsiteX207" fmla="*/ 1554 w 10000"/>
                <a:gd name="connsiteY207" fmla="*/ 2828 h 10000"/>
                <a:gd name="connsiteX208" fmla="*/ 1554 w 10000"/>
                <a:gd name="connsiteY208" fmla="*/ 2892 h 10000"/>
                <a:gd name="connsiteX209" fmla="*/ 1566 w 10000"/>
                <a:gd name="connsiteY209" fmla="*/ 2892 h 10000"/>
                <a:gd name="connsiteX210" fmla="*/ 1566 w 10000"/>
                <a:gd name="connsiteY210" fmla="*/ 2923 h 10000"/>
                <a:gd name="connsiteX211" fmla="*/ 1572 w 10000"/>
                <a:gd name="connsiteY211" fmla="*/ 2923 h 10000"/>
                <a:gd name="connsiteX212" fmla="*/ 1572 w 10000"/>
                <a:gd name="connsiteY212" fmla="*/ 2945 h 10000"/>
                <a:gd name="connsiteX213" fmla="*/ 1583 w 10000"/>
                <a:gd name="connsiteY213" fmla="*/ 2945 h 10000"/>
                <a:gd name="connsiteX214" fmla="*/ 1583 w 10000"/>
                <a:gd name="connsiteY214" fmla="*/ 2966 h 10000"/>
                <a:gd name="connsiteX215" fmla="*/ 1590 w 10000"/>
                <a:gd name="connsiteY215" fmla="*/ 2966 h 10000"/>
                <a:gd name="connsiteX216" fmla="*/ 1590 w 10000"/>
                <a:gd name="connsiteY216" fmla="*/ 3010 h 10000"/>
                <a:gd name="connsiteX217" fmla="*/ 1597 w 10000"/>
                <a:gd name="connsiteY217" fmla="*/ 3010 h 10000"/>
                <a:gd name="connsiteX218" fmla="*/ 1597 w 10000"/>
                <a:gd name="connsiteY218" fmla="*/ 3031 h 10000"/>
                <a:gd name="connsiteX219" fmla="*/ 1607 w 10000"/>
                <a:gd name="connsiteY219" fmla="*/ 3031 h 10000"/>
                <a:gd name="connsiteX220" fmla="*/ 1607 w 10000"/>
                <a:gd name="connsiteY220" fmla="*/ 3052 h 10000"/>
                <a:gd name="connsiteX221" fmla="*/ 1634 w 10000"/>
                <a:gd name="connsiteY221" fmla="*/ 3052 h 10000"/>
                <a:gd name="connsiteX222" fmla="*/ 1634 w 10000"/>
                <a:gd name="connsiteY222" fmla="*/ 3062 h 10000"/>
                <a:gd name="connsiteX223" fmla="*/ 1641 w 10000"/>
                <a:gd name="connsiteY223" fmla="*/ 3062 h 10000"/>
                <a:gd name="connsiteX224" fmla="*/ 1641 w 10000"/>
                <a:gd name="connsiteY224" fmla="*/ 3084 h 10000"/>
                <a:gd name="connsiteX225" fmla="*/ 1651 w 10000"/>
                <a:gd name="connsiteY225" fmla="*/ 3084 h 10000"/>
                <a:gd name="connsiteX226" fmla="*/ 1651 w 10000"/>
                <a:gd name="connsiteY226" fmla="*/ 3138 h 10000"/>
                <a:gd name="connsiteX227" fmla="*/ 1658 w 10000"/>
                <a:gd name="connsiteY227" fmla="*/ 3138 h 10000"/>
                <a:gd name="connsiteX228" fmla="*/ 1658 w 10000"/>
                <a:gd name="connsiteY228" fmla="*/ 3170 h 10000"/>
                <a:gd name="connsiteX229" fmla="*/ 1665 w 10000"/>
                <a:gd name="connsiteY229" fmla="*/ 3170 h 10000"/>
                <a:gd name="connsiteX230" fmla="*/ 1665 w 10000"/>
                <a:gd name="connsiteY230" fmla="*/ 3222 h 10000"/>
                <a:gd name="connsiteX231" fmla="*/ 1684 w 10000"/>
                <a:gd name="connsiteY231" fmla="*/ 3222 h 10000"/>
                <a:gd name="connsiteX232" fmla="*/ 1684 w 10000"/>
                <a:gd name="connsiteY232" fmla="*/ 3276 h 10000"/>
                <a:gd name="connsiteX233" fmla="*/ 1702 w 10000"/>
                <a:gd name="connsiteY233" fmla="*/ 3276 h 10000"/>
                <a:gd name="connsiteX234" fmla="*/ 1702 w 10000"/>
                <a:gd name="connsiteY234" fmla="*/ 3287 h 10000"/>
                <a:gd name="connsiteX235" fmla="*/ 1709 w 10000"/>
                <a:gd name="connsiteY235" fmla="*/ 3287 h 10000"/>
                <a:gd name="connsiteX236" fmla="*/ 1709 w 10000"/>
                <a:gd name="connsiteY236" fmla="*/ 3319 h 10000"/>
                <a:gd name="connsiteX237" fmla="*/ 1720 w 10000"/>
                <a:gd name="connsiteY237" fmla="*/ 3319 h 10000"/>
                <a:gd name="connsiteX238" fmla="*/ 1720 w 10000"/>
                <a:gd name="connsiteY238" fmla="*/ 3361 h 10000"/>
                <a:gd name="connsiteX239" fmla="*/ 1726 w 10000"/>
                <a:gd name="connsiteY239" fmla="*/ 3361 h 10000"/>
                <a:gd name="connsiteX240" fmla="*/ 1726 w 10000"/>
                <a:gd name="connsiteY240" fmla="*/ 3372 h 10000"/>
                <a:gd name="connsiteX241" fmla="*/ 1738 w 10000"/>
                <a:gd name="connsiteY241" fmla="*/ 3372 h 10000"/>
                <a:gd name="connsiteX242" fmla="*/ 1738 w 10000"/>
                <a:gd name="connsiteY242" fmla="*/ 3394 h 10000"/>
                <a:gd name="connsiteX243" fmla="*/ 1745 w 10000"/>
                <a:gd name="connsiteY243" fmla="*/ 3394 h 10000"/>
                <a:gd name="connsiteX244" fmla="*/ 1745 w 10000"/>
                <a:gd name="connsiteY244" fmla="*/ 3404 h 10000"/>
                <a:gd name="connsiteX245" fmla="*/ 1768 w 10000"/>
                <a:gd name="connsiteY245" fmla="*/ 3404 h 10000"/>
                <a:gd name="connsiteX246" fmla="*/ 1768 w 10000"/>
                <a:gd name="connsiteY246" fmla="*/ 3426 h 10000"/>
                <a:gd name="connsiteX247" fmla="*/ 1776 w 10000"/>
                <a:gd name="connsiteY247" fmla="*/ 3426 h 10000"/>
                <a:gd name="connsiteX248" fmla="*/ 1776 w 10000"/>
                <a:gd name="connsiteY248" fmla="*/ 3447 h 10000"/>
                <a:gd name="connsiteX249" fmla="*/ 1793 w 10000"/>
                <a:gd name="connsiteY249" fmla="*/ 3447 h 10000"/>
                <a:gd name="connsiteX250" fmla="*/ 1793 w 10000"/>
                <a:gd name="connsiteY250" fmla="*/ 3478 h 10000"/>
                <a:gd name="connsiteX251" fmla="*/ 1803 w 10000"/>
                <a:gd name="connsiteY251" fmla="*/ 3478 h 10000"/>
                <a:gd name="connsiteX252" fmla="*/ 1803 w 10000"/>
                <a:gd name="connsiteY252" fmla="*/ 3490 h 10000"/>
                <a:gd name="connsiteX253" fmla="*/ 1811 w 10000"/>
                <a:gd name="connsiteY253" fmla="*/ 3490 h 10000"/>
                <a:gd name="connsiteX254" fmla="*/ 1811 w 10000"/>
                <a:gd name="connsiteY254" fmla="*/ 3533 h 10000"/>
                <a:gd name="connsiteX255" fmla="*/ 1817 w 10000"/>
                <a:gd name="connsiteY255" fmla="*/ 3533 h 10000"/>
                <a:gd name="connsiteX256" fmla="*/ 1817 w 10000"/>
                <a:gd name="connsiteY256" fmla="*/ 3564 h 10000"/>
                <a:gd name="connsiteX257" fmla="*/ 1836 w 10000"/>
                <a:gd name="connsiteY257" fmla="*/ 3564 h 10000"/>
                <a:gd name="connsiteX258" fmla="*/ 1836 w 10000"/>
                <a:gd name="connsiteY258" fmla="*/ 3586 h 10000"/>
                <a:gd name="connsiteX259" fmla="*/ 1847 w 10000"/>
                <a:gd name="connsiteY259" fmla="*/ 3586 h 10000"/>
                <a:gd name="connsiteX260" fmla="*/ 1847 w 10000"/>
                <a:gd name="connsiteY260" fmla="*/ 3596 h 10000"/>
                <a:gd name="connsiteX261" fmla="*/ 1853 w 10000"/>
                <a:gd name="connsiteY261" fmla="*/ 3596 h 10000"/>
                <a:gd name="connsiteX262" fmla="*/ 1853 w 10000"/>
                <a:gd name="connsiteY262" fmla="*/ 3617 h 10000"/>
                <a:gd name="connsiteX263" fmla="*/ 1861 w 10000"/>
                <a:gd name="connsiteY263" fmla="*/ 3617 h 10000"/>
                <a:gd name="connsiteX264" fmla="*/ 1861 w 10000"/>
                <a:gd name="connsiteY264" fmla="*/ 3649 h 10000"/>
                <a:gd name="connsiteX265" fmla="*/ 1870 w 10000"/>
                <a:gd name="connsiteY265" fmla="*/ 3649 h 10000"/>
                <a:gd name="connsiteX266" fmla="*/ 1870 w 10000"/>
                <a:gd name="connsiteY266" fmla="*/ 3670 h 10000"/>
                <a:gd name="connsiteX267" fmla="*/ 1888 w 10000"/>
                <a:gd name="connsiteY267" fmla="*/ 3670 h 10000"/>
                <a:gd name="connsiteX268" fmla="*/ 1888 w 10000"/>
                <a:gd name="connsiteY268" fmla="*/ 3680 h 10000"/>
                <a:gd name="connsiteX269" fmla="*/ 1895 w 10000"/>
                <a:gd name="connsiteY269" fmla="*/ 3680 h 10000"/>
                <a:gd name="connsiteX270" fmla="*/ 1895 w 10000"/>
                <a:gd name="connsiteY270" fmla="*/ 3714 h 10000"/>
                <a:gd name="connsiteX271" fmla="*/ 1919 w 10000"/>
                <a:gd name="connsiteY271" fmla="*/ 3714 h 10000"/>
                <a:gd name="connsiteX272" fmla="*/ 1919 w 10000"/>
                <a:gd name="connsiteY272" fmla="*/ 3768 h 10000"/>
                <a:gd name="connsiteX273" fmla="*/ 1927 w 10000"/>
                <a:gd name="connsiteY273" fmla="*/ 3768 h 10000"/>
                <a:gd name="connsiteX274" fmla="*/ 1927 w 10000"/>
                <a:gd name="connsiteY274" fmla="*/ 3820 h 10000"/>
                <a:gd name="connsiteX275" fmla="*/ 1946 w 10000"/>
                <a:gd name="connsiteY275" fmla="*/ 3820 h 10000"/>
                <a:gd name="connsiteX276" fmla="*/ 1946 w 10000"/>
                <a:gd name="connsiteY276" fmla="*/ 3873 h 10000"/>
                <a:gd name="connsiteX277" fmla="*/ 1964 w 10000"/>
                <a:gd name="connsiteY277" fmla="*/ 3873 h 10000"/>
                <a:gd name="connsiteX278" fmla="*/ 1964 w 10000"/>
                <a:gd name="connsiteY278" fmla="*/ 3927 h 10000"/>
                <a:gd name="connsiteX279" fmla="*/ 1980 w 10000"/>
                <a:gd name="connsiteY279" fmla="*/ 3927 h 10000"/>
                <a:gd name="connsiteX280" fmla="*/ 1980 w 10000"/>
                <a:gd name="connsiteY280" fmla="*/ 3991 h 10000"/>
                <a:gd name="connsiteX281" fmla="*/ 1988 w 10000"/>
                <a:gd name="connsiteY281" fmla="*/ 3991 h 10000"/>
                <a:gd name="connsiteX282" fmla="*/ 1988 w 10000"/>
                <a:gd name="connsiteY282" fmla="*/ 4023 h 10000"/>
                <a:gd name="connsiteX283" fmla="*/ 1997 w 10000"/>
                <a:gd name="connsiteY283" fmla="*/ 4023 h 10000"/>
                <a:gd name="connsiteX284" fmla="*/ 1997 w 10000"/>
                <a:gd name="connsiteY284" fmla="*/ 4066 h 10000"/>
                <a:gd name="connsiteX285" fmla="*/ 2030 w 10000"/>
                <a:gd name="connsiteY285" fmla="*/ 4066 h 10000"/>
                <a:gd name="connsiteX286" fmla="*/ 2030 w 10000"/>
                <a:gd name="connsiteY286" fmla="*/ 4130 h 10000"/>
                <a:gd name="connsiteX287" fmla="*/ 2047 w 10000"/>
                <a:gd name="connsiteY287" fmla="*/ 4130 h 10000"/>
                <a:gd name="connsiteX288" fmla="*/ 2047 w 10000"/>
                <a:gd name="connsiteY288" fmla="*/ 4151 h 10000"/>
                <a:gd name="connsiteX289" fmla="*/ 2065 w 10000"/>
                <a:gd name="connsiteY289" fmla="*/ 4151 h 10000"/>
                <a:gd name="connsiteX290" fmla="*/ 2065 w 10000"/>
                <a:gd name="connsiteY290" fmla="*/ 4162 h 10000"/>
                <a:gd name="connsiteX291" fmla="*/ 2079 w 10000"/>
                <a:gd name="connsiteY291" fmla="*/ 4162 h 10000"/>
                <a:gd name="connsiteX292" fmla="*/ 2079 w 10000"/>
                <a:gd name="connsiteY292" fmla="*/ 4205 h 10000"/>
                <a:gd name="connsiteX293" fmla="*/ 2090 w 10000"/>
                <a:gd name="connsiteY293" fmla="*/ 4205 h 10000"/>
                <a:gd name="connsiteX294" fmla="*/ 2090 w 10000"/>
                <a:gd name="connsiteY294" fmla="*/ 4236 h 10000"/>
                <a:gd name="connsiteX295" fmla="*/ 2096 w 10000"/>
                <a:gd name="connsiteY295" fmla="*/ 4236 h 10000"/>
                <a:gd name="connsiteX296" fmla="*/ 2096 w 10000"/>
                <a:gd name="connsiteY296" fmla="*/ 4247 h 10000"/>
                <a:gd name="connsiteX297" fmla="*/ 2107 w 10000"/>
                <a:gd name="connsiteY297" fmla="*/ 4247 h 10000"/>
                <a:gd name="connsiteX298" fmla="*/ 2107 w 10000"/>
                <a:gd name="connsiteY298" fmla="*/ 4269 h 10000"/>
                <a:gd name="connsiteX299" fmla="*/ 2120 w 10000"/>
                <a:gd name="connsiteY299" fmla="*/ 4269 h 10000"/>
                <a:gd name="connsiteX300" fmla="*/ 2120 w 10000"/>
                <a:gd name="connsiteY300" fmla="*/ 4290 h 10000"/>
                <a:gd name="connsiteX301" fmla="*/ 2132 w 10000"/>
                <a:gd name="connsiteY301" fmla="*/ 4290 h 10000"/>
                <a:gd name="connsiteX302" fmla="*/ 2132 w 10000"/>
                <a:gd name="connsiteY302" fmla="*/ 4301 h 10000"/>
                <a:gd name="connsiteX303" fmla="*/ 2138 w 10000"/>
                <a:gd name="connsiteY303" fmla="*/ 4301 h 10000"/>
                <a:gd name="connsiteX304" fmla="*/ 2138 w 10000"/>
                <a:gd name="connsiteY304" fmla="*/ 4332 h 10000"/>
                <a:gd name="connsiteX305" fmla="*/ 2147 w 10000"/>
                <a:gd name="connsiteY305" fmla="*/ 4332 h 10000"/>
                <a:gd name="connsiteX306" fmla="*/ 2147 w 10000"/>
                <a:gd name="connsiteY306" fmla="*/ 4375 h 10000"/>
                <a:gd name="connsiteX307" fmla="*/ 2175 w 10000"/>
                <a:gd name="connsiteY307" fmla="*/ 4375 h 10000"/>
                <a:gd name="connsiteX308" fmla="*/ 2175 w 10000"/>
                <a:gd name="connsiteY308" fmla="*/ 4386 h 10000"/>
                <a:gd name="connsiteX309" fmla="*/ 2189 w 10000"/>
                <a:gd name="connsiteY309" fmla="*/ 4386 h 10000"/>
                <a:gd name="connsiteX310" fmla="*/ 2189 w 10000"/>
                <a:gd name="connsiteY310" fmla="*/ 4472 h 10000"/>
                <a:gd name="connsiteX311" fmla="*/ 2200 w 10000"/>
                <a:gd name="connsiteY311" fmla="*/ 4472 h 10000"/>
                <a:gd name="connsiteX312" fmla="*/ 2200 w 10000"/>
                <a:gd name="connsiteY312" fmla="*/ 4493 h 10000"/>
                <a:gd name="connsiteX313" fmla="*/ 2224 w 10000"/>
                <a:gd name="connsiteY313" fmla="*/ 4493 h 10000"/>
                <a:gd name="connsiteX314" fmla="*/ 2224 w 10000"/>
                <a:gd name="connsiteY314" fmla="*/ 4525 h 10000"/>
                <a:gd name="connsiteX315" fmla="*/ 2233 w 10000"/>
                <a:gd name="connsiteY315" fmla="*/ 4525 h 10000"/>
                <a:gd name="connsiteX316" fmla="*/ 2233 w 10000"/>
                <a:gd name="connsiteY316" fmla="*/ 4546 h 10000"/>
                <a:gd name="connsiteX317" fmla="*/ 2242 w 10000"/>
                <a:gd name="connsiteY317" fmla="*/ 4546 h 10000"/>
                <a:gd name="connsiteX318" fmla="*/ 2242 w 10000"/>
                <a:gd name="connsiteY318" fmla="*/ 4556 h 10000"/>
                <a:gd name="connsiteX319" fmla="*/ 2260 w 10000"/>
                <a:gd name="connsiteY319" fmla="*/ 4556 h 10000"/>
                <a:gd name="connsiteX320" fmla="*/ 2260 w 10000"/>
                <a:gd name="connsiteY320" fmla="*/ 4630 h 10000"/>
                <a:gd name="connsiteX321" fmla="*/ 2285 w 10000"/>
                <a:gd name="connsiteY321" fmla="*/ 4630 h 10000"/>
                <a:gd name="connsiteX322" fmla="*/ 2285 w 10000"/>
                <a:gd name="connsiteY322" fmla="*/ 4642 h 10000"/>
                <a:gd name="connsiteX323" fmla="*/ 2316 w 10000"/>
                <a:gd name="connsiteY323" fmla="*/ 4642 h 10000"/>
                <a:gd name="connsiteX324" fmla="*/ 2316 w 10000"/>
                <a:gd name="connsiteY324" fmla="*/ 4696 h 10000"/>
                <a:gd name="connsiteX325" fmla="*/ 2336 w 10000"/>
                <a:gd name="connsiteY325" fmla="*/ 4696 h 10000"/>
                <a:gd name="connsiteX326" fmla="*/ 2336 w 10000"/>
                <a:gd name="connsiteY326" fmla="*/ 4728 h 10000"/>
                <a:gd name="connsiteX327" fmla="*/ 2342 w 10000"/>
                <a:gd name="connsiteY327" fmla="*/ 4728 h 10000"/>
                <a:gd name="connsiteX328" fmla="*/ 2342 w 10000"/>
                <a:gd name="connsiteY328" fmla="*/ 4749 h 10000"/>
                <a:gd name="connsiteX329" fmla="*/ 2353 w 10000"/>
                <a:gd name="connsiteY329" fmla="*/ 4749 h 10000"/>
                <a:gd name="connsiteX330" fmla="*/ 2353 w 10000"/>
                <a:gd name="connsiteY330" fmla="*/ 4770 h 10000"/>
                <a:gd name="connsiteX331" fmla="*/ 2359 w 10000"/>
                <a:gd name="connsiteY331" fmla="*/ 4770 h 10000"/>
                <a:gd name="connsiteX332" fmla="*/ 2359 w 10000"/>
                <a:gd name="connsiteY332" fmla="*/ 4781 h 10000"/>
                <a:gd name="connsiteX333" fmla="*/ 2370 w 10000"/>
                <a:gd name="connsiteY333" fmla="*/ 4781 h 10000"/>
                <a:gd name="connsiteX334" fmla="*/ 2370 w 10000"/>
                <a:gd name="connsiteY334" fmla="*/ 4823 h 10000"/>
                <a:gd name="connsiteX335" fmla="*/ 2378 w 10000"/>
                <a:gd name="connsiteY335" fmla="*/ 4823 h 10000"/>
                <a:gd name="connsiteX336" fmla="*/ 2378 w 10000"/>
                <a:gd name="connsiteY336" fmla="*/ 4856 h 10000"/>
                <a:gd name="connsiteX337" fmla="*/ 2384 w 10000"/>
                <a:gd name="connsiteY337" fmla="*/ 4856 h 10000"/>
                <a:gd name="connsiteX338" fmla="*/ 2384 w 10000"/>
                <a:gd name="connsiteY338" fmla="*/ 4866 h 10000"/>
                <a:gd name="connsiteX339" fmla="*/ 2402 w 10000"/>
                <a:gd name="connsiteY339" fmla="*/ 4866 h 10000"/>
                <a:gd name="connsiteX340" fmla="*/ 2402 w 10000"/>
                <a:gd name="connsiteY340" fmla="*/ 4919 h 10000"/>
                <a:gd name="connsiteX341" fmla="*/ 2409 w 10000"/>
                <a:gd name="connsiteY341" fmla="*/ 4919 h 10000"/>
                <a:gd name="connsiteX342" fmla="*/ 2409 w 10000"/>
                <a:gd name="connsiteY342" fmla="*/ 4951 h 10000"/>
                <a:gd name="connsiteX343" fmla="*/ 2419 w 10000"/>
                <a:gd name="connsiteY343" fmla="*/ 4951 h 10000"/>
                <a:gd name="connsiteX344" fmla="*/ 2419 w 10000"/>
                <a:gd name="connsiteY344" fmla="*/ 4972 h 10000"/>
                <a:gd name="connsiteX345" fmla="*/ 2428 w 10000"/>
                <a:gd name="connsiteY345" fmla="*/ 4972 h 10000"/>
                <a:gd name="connsiteX346" fmla="*/ 2428 w 10000"/>
                <a:gd name="connsiteY346" fmla="*/ 5005 h 10000"/>
                <a:gd name="connsiteX347" fmla="*/ 2439 w 10000"/>
                <a:gd name="connsiteY347" fmla="*/ 5005 h 10000"/>
                <a:gd name="connsiteX348" fmla="*/ 2439 w 10000"/>
                <a:gd name="connsiteY348" fmla="*/ 5048 h 10000"/>
                <a:gd name="connsiteX349" fmla="*/ 2445 w 10000"/>
                <a:gd name="connsiteY349" fmla="*/ 5048 h 10000"/>
                <a:gd name="connsiteX350" fmla="*/ 2445 w 10000"/>
                <a:gd name="connsiteY350" fmla="*/ 5059 h 10000"/>
                <a:gd name="connsiteX351" fmla="*/ 2469 w 10000"/>
                <a:gd name="connsiteY351" fmla="*/ 5059 h 10000"/>
                <a:gd name="connsiteX352" fmla="*/ 2469 w 10000"/>
                <a:gd name="connsiteY352" fmla="*/ 5090 h 10000"/>
                <a:gd name="connsiteX353" fmla="*/ 2486 w 10000"/>
                <a:gd name="connsiteY353" fmla="*/ 5090 h 10000"/>
                <a:gd name="connsiteX354" fmla="*/ 2486 w 10000"/>
                <a:gd name="connsiteY354" fmla="*/ 5132 h 10000"/>
                <a:gd name="connsiteX355" fmla="*/ 2494 w 10000"/>
                <a:gd name="connsiteY355" fmla="*/ 5132 h 10000"/>
                <a:gd name="connsiteX356" fmla="*/ 2494 w 10000"/>
                <a:gd name="connsiteY356" fmla="*/ 5143 h 10000"/>
                <a:gd name="connsiteX357" fmla="*/ 2504 w 10000"/>
                <a:gd name="connsiteY357" fmla="*/ 5143 h 10000"/>
                <a:gd name="connsiteX358" fmla="*/ 2504 w 10000"/>
                <a:gd name="connsiteY358" fmla="*/ 5165 h 10000"/>
                <a:gd name="connsiteX359" fmla="*/ 2518 w 10000"/>
                <a:gd name="connsiteY359" fmla="*/ 5165 h 10000"/>
                <a:gd name="connsiteX360" fmla="*/ 2518 w 10000"/>
                <a:gd name="connsiteY360" fmla="*/ 5176 h 10000"/>
                <a:gd name="connsiteX361" fmla="*/ 2547 w 10000"/>
                <a:gd name="connsiteY361" fmla="*/ 5176 h 10000"/>
                <a:gd name="connsiteX362" fmla="*/ 2547 w 10000"/>
                <a:gd name="connsiteY362" fmla="*/ 5219 h 10000"/>
                <a:gd name="connsiteX363" fmla="*/ 2554 w 10000"/>
                <a:gd name="connsiteY363" fmla="*/ 5219 h 10000"/>
                <a:gd name="connsiteX364" fmla="*/ 2554 w 10000"/>
                <a:gd name="connsiteY364" fmla="*/ 5229 h 10000"/>
                <a:gd name="connsiteX365" fmla="*/ 2560 w 10000"/>
                <a:gd name="connsiteY365" fmla="*/ 5229 h 10000"/>
                <a:gd name="connsiteX366" fmla="*/ 2560 w 10000"/>
                <a:gd name="connsiteY366" fmla="*/ 5250 h 10000"/>
                <a:gd name="connsiteX367" fmla="*/ 2595 w 10000"/>
                <a:gd name="connsiteY367" fmla="*/ 5250 h 10000"/>
                <a:gd name="connsiteX368" fmla="*/ 2595 w 10000"/>
                <a:gd name="connsiteY368" fmla="*/ 5261 h 10000"/>
                <a:gd name="connsiteX369" fmla="*/ 2613 w 10000"/>
                <a:gd name="connsiteY369" fmla="*/ 5261 h 10000"/>
                <a:gd name="connsiteX370" fmla="*/ 2613 w 10000"/>
                <a:gd name="connsiteY370" fmla="*/ 5282 h 10000"/>
                <a:gd name="connsiteX371" fmla="*/ 2621 w 10000"/>
                <a:gd name="connsiteY371" fmla="*/ 5282 h 10000"/>
                <a:gd name="connsiteX372" fmla="*/ 2621 w 10000"/>
                <a:gd name="connsiteY372" fmla="*/ 5303 h 10000"/>
                <a:gd name="connsiteX373" fmla="*/ 2657 w 10000"/>
                <a:gd name="connsiteY373" fmla="*/ 5303 h 10000"/>
                <a:gd name="connsiteX374" fmla="*/ 2657 w 10000"/>
                <a:gd name="connsiteY374" fmla="*/ 5314 h 10000"/>
                <a:gd name="connsiteX375" fmla="*/ 2698 w 10000"/>
                <a:gd name="connsiteY375" fmla="*/ 5314 h 10000"/>
                <a:gd name="connsiteX376" fmla="*/ 2698 w 10000"/>
                <a:gd name="connsiteY376" fmla="*/ 5336 h 10000"/>
                <a:gd name="connsiteX377" fmla="*/ 2749 w 10000"/>
                <a:gd name="connsiteY377" fmla="*/ 5336 h 10000"/>
                <a:gd name="connsiteX378" fmla="*/ 2749 w 10000"/>
                <a:gd name="connsiteY378" fmla="*/ 5367 h 10000"/>
                <a:gd name="connsiteX379" fmla="*/ 2766 w 10000"/>
                <a:gd name="connsiteY379" fmla="*/ 5367 h 10000"/>
                <a:gd name="connsiteX380" fmla="*/ 2766 w 10000"/>
                <a:gd name="connsiteY380" fmla="*/ 5422 h 10000"/>
                <a:gd name="connsiteX381" fmla="*/ 2791 w 10000"/>
                <a:gd name="connsiteY381" fmla="*/ 5422 h 10000"/>
                <a:gd name="connsiteX382" fmla="*/ 2791 w 10000"/>
                <a:gd name="connsiteY382" fmla="*/ 5454 h 10000"/>
                <a:gd name="connsiteX383" fmla="*/ 2809 w 10000"/>
                <a:gd name="connsiteY383" fmla="*/ 5454 h 10000"/>
                <a:gd name="connsiteX384" fmla="*/ 2809 w 10000"/>
                <a:gd name="connsiteY384" fmla="*/ 5475 h 10000"/>
                <a:gd name="connsiteX385" fmla="*/ 2824 w 10000"/>
                <a:gd name="connsiteY385" fmla="*/ 5475 h 10000"/>
                <a:gd name="connsiteX386" fmla="*/ 2824 w 10000"/>
                <a:gd name="connsiteY386" fmla="*/ 5485 h 10000"/>
                <a:gd name="connsiteX387" fmla="*/ 2853 w 10000"/>
                <a:gd name="connsiteY387" fmla="*/ 5485 h 10000"/>
                <a:gd name="connsiteX388" fmla="*/ 2853 w 10000"/>
                <a:gd name="connsiteY388" fmla="*/ 5538 h 10000"/>
                <a:gd name="connsiteX389" fmla="*/ 2859 w 10000"/>
                <a:gd name="connsiteY389" fmla="*/ 5538 h 10000"/>
                <a:gd name="connsiteX390" fmla="*/ 2859 w 10000"/>
                <a:gd name="connsiteY390" fmla="*/ 5570 h 10000"/>
                <a:gd name="connsiteX391" fmla="*/ 2867 w 10000"/>
                <a:gd name="connsiteY391" fmla="*/ 5570 h 10000"/>
                <a:gd name="connsiteX392" fmla="*/ 2867 w 10000"/>
                <a:gd name="connsiteY392" fmla="*/ 5592 h 10000"/>
                <a:gd name="connsiteX393" fmla="*/ 2877 w 10000"/>
                <a:gd name="connsiteY393" fmla="*/ 5592 h 10000"/>
                <a:gd name="connsiteX394" fmla="*/ 2877 w 10000"/>
                <a:gd name="connsiteY394" fmla="*/ 5678 h 10000"/>
                <a:gd name="connsiteX395" fmla="*/ 2908 w 10000"/>
                <a:gd name="connsiteY395" fmla="*/ 5678 h 10000"/>
                <a:gd name="connsiteX396" fmla="*/ 2908 w 10000"/>
                <a:gd name="connsiteY396" fmla="*/ 5699 h 10000"/>
                <a:gd name="connsiteX397" fmla="*/ 2934 w 10000"/>
                <a:gd name="connsiteY397" fmla="*/ 5699 h 10000"/>
                <a:gd name="connsiteX398" fmla="*/ 2934 w 10000"/>
                <a:gd name="connsiteY398" fmla="*/ 5731 h 10000"/>
                <a:gd name="connsiteX399" fmla="*/ 2944 w 10000"/>
                <a:gd name="connsiteY399" fmla="*/ 5731 h 10000"/>
                <a:gd name="connsiteX400" fmla="*/ 2944 w 10000"/>
                <a:gd name="connsiteY400" fmla="*/ 5752 h 10000"/>
                <a:gd name="connsiteX401" fmla="*/ 2986 w 10000"/>
                <a:gd name="connsiteY401" fmla="*/ 5752 h 10000"/>
                <a:gd name="connsiteX402" fmla="*/ 2986 w 10000"/>
                <a:gd name="connsiteY402" fmla="*/ 5784 h 10000"/>
                <a:gd name="connsiteX403" fmla="*/ 3005 w 10000"/>
                <a:gd name="connsiteY403" fmla="*/ 5784 h 10000"/>
                <a:gd name="connsiteX404" fmla="*/ 3005 w 10000"/>
                <a:gd name="connsiteY404" fmla="*/ 5795 h 10000"/>
                <a:gd name="connsiteX405" fmla="*/ 3011 w 10000"/>
                <a:gd name="connsiteY405" fmla="*/ 5795 h 10000"/>
                <a:gd name="connsiteX406" fmla="*/ 3011 w 10000"/>
                <a:gd name="connsiteY406" fmla="*/ 5847 h 10000"/>
                <a:gd name="connsiteX407" fmla="*/ 3020 w 10000"/>
                <a:gd name="connsiteY407" fmla="*/ 5847 h 10000"/>
                <a:gd name="connsiteX408" fmla="*/ 3020 w 10000"/>
                <a:gd name="connsiteY408" fmla="*/ 5879 h 10000"/>
                <a:gd name="connsiteX409" fmla="*/ 3044 w 10000"/>
                <a:gd name="connsiteY409" fmla="*/ 5879 h 10000"/>
                <a:gd name="connsiteX410" fmla="*/ 3044 w 10000"/>
                <a:gd name="connsiteY410" fmla="*/ 5901 h 10000"/>
                <a:gd name="connsiteX411" fmla="*/ 3054 w 10000"/>
                <a:gd name="connsiteY411" fmla="*/ 5901 h 10000"/>
                <a:gd name="connsiteX412" fmla="*/ 3054 w 10000"/>
                <a:gd name="connsiteY412" fmla="*/ 5922 h 10000"/>
                <a:gd name="connsiteX413" fmla="*/ 3073 w 10000"/>
                <a:gd name="connsiteY413" fmla="*/ 5922 h 10000"/>
                <a:gd name="connsiteX414" fmla="*/ 3073 w 10000"/>
                <a:gd name="connsiteY414" fmla="*/ 5933 h 10000"/>
                <a:gd name="connsiteX415" fmla="*/ 3086 w 10000"/>
                <a:gd name="connsiteY415" fmla="*/ 5933 h 10000"/>
                <a:gd name="connsiteX416" fmla="*/ 3086 w 10000"/>
                <a:gd name="connsiteY416" fmla="*/ 5954 h 10000"/>
                <a:gd name="connsiteX417" fmla="*/ 3114 w 10000"/>
                <a:gd name="connsiteY417" fmla="*/ 5954 h 10000"/>
                <a:gd name="connsiteX418" fmla="*/ 3114 w 10000"/>
                <a:gd name="connsiteY418" fmla="*/ 5977 h 10000"/>
                <a:gd name="connsiteX419" fmla="*/ 3129 w 10000"/>
                <a:gd name="connsiteY419" fmla="*/ 5977 h 10000"/>
                <a:gd name="connsiteX420" fmla="*/ 3129 w 10000"/>
                <a:gd name="connsiteY420" fmla="*/ 5987 h 10000"/>
                <a:gd name="connsiteX421" fmla="*/ 3153 w 10000"/>
                <a:gd name="connsiteY421" fmla="*/ 5987 h 10000"/>
                <a:gd name="connsiteX422" fmla="*/ 3153 w 10000"/>
                <a:gd name="connsiteY422" fmla="*/ 6009 h 10000"/>
                <a:gd name="connsiteX423" fmla="*/ 3205 w 10000"/>
                <a:gd name="connsiteY423" fmla="*/ 6009 h 10000"/>
                <a:gd name="connsiteX424" fmla="*/ 3205 w 10000"/>
                <a:gd name="connsiteY424" fmla="*/ 6019 h 10000"/>
                <a:gd name="connsiteX425" fmla="*/ 3262 w 10000"/>
                <a:gd name="connsiteY425" fmla="*/ 6019 h 10000"/>
                <a:gd name="connsiteX426" fmla="*/ 3262 w 10000"/>
                <a:gd name="connsiteY426" fmla="*/ 6040 h 10000"/>
                <a:gd name="connsiteX427" fmla="*/ 3291 w 10000"/>
                <a:gd name="connsiteY427" fmla="*/ 6040 h 10000"/>
                <a:gd name="connsiteX428" fmla="*/ 3291 w 10000"/>
                <a:gd name="connsiteY428" fmla="*/ 6061 h 10000"/>
                <a:gd name="connsiteX429" fmla="*/ 3297 w 10000"/>
                <a:gd name="connsiteY429" fmla="*/ 6061 h 10000"/>
                <a:gd name="connsiteX430" fmla="*/ 3297 w 10000"/>
                <a:gd name="connsiteY430" fmla="*/ 6072 h 10000"/>
                <a:gd name="connsiteX431" fmla="*/ 3316 w 10000"/>
                <a:gd name="connsiteY431" fmla="*/ 6072 h 10000"/>
                <a:gd name="connsiteX432" fmla="*/ 3316 w 10000"/>
                <a:gd name="connsiteY432" fmla="*/ 6103 h 10000"/>
                <a:gd name="connsiteX433" fmla="*/ 3323 w 10000"/>
                <a:gd name="connsiteY433" fmla="*/ 6103 h 10000"/>
                <a:gd name="connsiteX434" fmla="*/ 3323 w 10000"/>
                <a:gd name="connsiteY434" fmla="*/ 6125 h 10000"/>
                <a:gd name="connsiteX435" fmla="*/ 3333 w 10000"/>
                <a:gd name="connsiteY435" fmla="*/ 6125 h 10000"/>
                <a:gd name="connsiteX436" fmla="*/ 3333 w 10000"/>
                <a:gd name="connsiteY436" fmla="*/ 6147 h 10000"/>
                <a:gd name="connsiteX437" fmla="*/ 3341 w 10000"/>
                <a:gd name="connsiteY437" fmla="*/ 6147 h 10000"/>
                <a:gd name="connsiteX438" fmla="*/ 3341 w 10000"/>
                <a:gd name="connsiteY438" fmla="*/ 6179 h 10000"/>
                <a:gd name="connsiteX439" fmla="*/ 3347 w 10000"/>
                <a:gd name="connsiteY439" fmla="*/ 6179 h 10000"/>
                <a:gd name="connsiteX440" fmla="*/ 3347 w 10000"/>
                <a:gd name="connsiteY440" fmla="*/ 6190 h 10000"/>
                <a:gd name="connsiteX441" fmla="*/ 3358 w 10000"/>
                <a:gd name="connsiteY441" fmla="*/ 6190 h 10000"/>
                <a:gd name="connsiteX442" fmla="*/ 3358 w 10000"/>
                <a:gd name="connsiteY442" fmla="*/ 6211 h 10000"/>
                <a:gd name="connsiteX443" fmla="*/ 3365 w 10000"/>
                <a:gd name="connsiteY443" fmla="*/ 6211 h 10000"/>
                <a:gd name="connsiteX444" fmla="*/ 3365 w 10000"/>
                <a:gd name="connsiteY444" fmla="*/ 6232 h 10000"/>
                <a:gd name="connsiteX445" fmla="*/ 3415 w 10000"/>
                <a:gd name="connsiteY445" fmla="*/ 6232 h 10000"/>
                <a:gd name="connsiteX446" fmla="*/ 3415 w 10000"/>
                <a:gd name="connsiteY446" fmla="*/ 6263 h 10000"/>
                <a:gd name="connsiteX447" fmla="*/ 3425 w 10000"/>
                <a:gd name="connsiteY447" fmla="*/ 6263 h 10000"/>
                <a:gd name="connsiteX448" fmla="*/ 3425 w 10000"/>
                <a:gd name="connsiteY448" fmla="*/ 6285 h 10000"/>
                <a:gd name="connsiteX449" fmla="*/ 3433 w 10000"/>
                <a:gd name="connsiteY449" fmla="*/ 6285 h 10000"/>
                <a:gd name="connsiteX450" fmla="*/ 3433 w 10000"/>
                <a:gd name="connsiteY450" fmla="*/ 6328 h 10000"/>
                <a:gd name="connsiteX451" fmla="*/ 3468 w 10000"/>
                <a:gd name="connsiteY451" fmla="*/ 6328 h 10000"/>
                <a:gd name="connsiteX452" fmla="*/ 3468 w 10000"/>
                <a:gd name="connsiteY452" fmla="*/ 6372 h 10000"/>
                <a:gd name="connsiteX453" fmla="*/ 3510 w 10000"/>
                <a:gd name="connsiteY453" fmla="*/ 6372 h 10000"/>
                <a:gd name="connsiteX454" fmla="*/ 3510 w 10000"/>
                <a:gd name="connsiteY454" fmla="*/ 6382 h 10000"/>
                <a:gd name="connsiteX455" fmla="*/ 3525 w 10000"/>
                <a:gd name="connsiteY455" fmla="*/ 6382 h 10000"/>
                <a:gd name="connsiteX456" fmla="*/ 3525 w 10000"/>
                <a:gd name="connsiteY456" fmla="*/ 6403 h 10000"/>
                <a:gd name="connsiteX457" fmla="*/ 3536 w 10000"/>
                <a:gd name="connsiteY457" fmla="*/ 6403 h 10000"/>
                <a:gd name="connsiteX458" fmla="*/ 3536 w 10000"/>
                <a:gd name="connsiteY458" fmla="*/ 6414 h 10000"/>
                <a:gd name="connsiteX459" fmla="*/ 3542 w 10000"/>
                <a:gd name="connsiteY459" fmla="*/ 6414 h 10000"/>
                <a:gd name="connsiteX460" fmla="*/ 3542 w 10000"/>
                <a:gd name="connsiteY460" fmla="*/ 6435 h 10000"/>
                <a:gd name="connsiteX461" fmla="*/ 3560 w 10000"/>
                <a:gd name="connsiteY461" fmla="*/ 6435 h 10000"/>
                <a:gd name="connsiteX462" fmla="*/ 3560 w 10000"/>
                <a:gd name="connsiteY462" fmla="*/ 6467 h 10000"/>
                <a:gd name="connsiteX463" fmla="*/ 3595 w 10000"/>
                <a:gd name="connsiteY463" fmla="*/ 6467 h 10000"/>
                <a:gd name="connsiteX464" fmla="*/ 3595 w 10000"/>
                <a:gd name="connsiteY464" fmla="*/ 6488 h 10000"/>
                <a:gd name="connsiteX465" fmla="*/ 3602 w 10000"/>
                <a:gd name="connsiteY465" fmla="*/ 6488 h 10000"/>
                <a:gd name="connsiteX466" fmla="*/ 3602 w 10000"/>
                <a:gd name="connsiteY466" fmla="*/ 6498 h 10000"/>
                <a:gd name="connsiteX467" fmla="*/ 3609 w 10000"/>
                <a:gd name="connsiteY467" fmla="*/ 6498 h 10000"/>
                <a:gd name="connsiteX468" fmla="*/ 3609 w 10000"/>
                <a:gd name="connsiteY468" fmla="*/ 6519 h 10000"/>
                <a:gd name="connsiteX469" fmla="*/ 3627 w 10000"/>
                <a:gd name="connsiteY469" fmla="*/ 6519 h 10000"/>
                <a:gd name="connsiteX470" fmla="*/ 3627 w 10000"/>
                <a:gd name="connsiteY470" fmla="*/ 6541 h 10000"/>
                <a:gd name="connsiteX471" fmla="*/ 3634 w 10000"/>
                <a:gd name="connsiteY471" fmla="*/ 6541 h 10000"/>
                <a:gd name="connsiteX472" fmla="*/ 3634 w 10000"/>
                <a:gd name="connsiteY472" fmla="*/ 6552 h 10000"/>
                <a:gd name="connsiteX473" fmla="*/ 3644 w 10000"/>
                <a:gd name="connsiteY473" fmla="*/ 6552 h 10000"/>
                <a:gd name="connsiteX474" fmla="*/ 3644 w 10000"/>
                <a:gd name="connsiteY474" fmla="*/ 6573 h 10000"/>
                <a:gd name="connsiteX475" fmla="*/ 3669 w 10000"/>
                <a:gd name="connsiteY475" fmla="*/ 6573 h 10000"/>
                <a:gd name="connsiteX476" fmla="*/ 3669 w 10000"/>
                <a:gd name="connsiteY476" fmla="*/ 6628 h 10000"/>
                <a:gd name="connsiteX477" fmla="*/ 3677 w 10000"/>
                <a:gd name="connsiteY477" fmla="*/ 6628 h 10000"/>
                <a:gd name="connsiteX478" fmla="*/ 3677 w 10000"/>
                <a:gd name="connsiteY478" fmla="*/ 6659 h 10000"/>
                <a:gd name="connsiteX479" fmla="*/ 3738 w 10000"/>
                <a:gd name="connsiteY479" fmla="*/ 6659 h 10000"/>
                <a:gd name="connsiteX480" fmla="*/ 3738 w 10000"/>
                <a:gd name="connsiteY480" fmla="*/ 6724 h 10000"/>
                <a:gd name="connsiteX481" fmla="*/ 3772 w 10000"/>
                <a:gd name="connsiteY481" fmla="*/ 6724 h 10000"/>
                <a:gd name="connsiteX482" fmla="*/ 3772 w 10000"/>
                <a:gd name="connsiteY482" fmla="*/ 6766 h 10000"/>
                <a:gd name="connsiteX483" fmla="*/ 3787 w 10000"/>
                <a:gd name="connsiteY483" fmla="*/ 6766 h 10000"/>
                <a:gd name="connsiteX484" fmla="*/ 3787 w 10000"/>
                <a:gd name="connsiteY484" fmla="*/ 6776 h 10000"/>
                <a:gd name="connsiteX485" fmla="*/ 3817 w 10000"/>
                <a:gd name="connsiteY485" fmla="*/ 6776 h 10000"/>
                <a:gd name="connsiteX486" fmla="*/ 3817 w 10000"/>
                <a:gd name="connsiteY486" fmla="*/ 6797 h 10000"/>
                <a:gd name="connsiteX487" fmla="*/ 3823 w 10000"/>
                <a:gd name="connsiteY487" fmla="*/ 6797 h 10000"/>
                <a:gd name="connsiteX488" fmla="*/ 3823 w 10000"/>
                <a:gd name="connsiteY488" fmla="*/ 6829 h 10000"/>
                <a:gd name="connsiteX489" fmla="*/ 3841 w 10000"/>
                <a:gd name="connsiteY489" fmla="*/ 6829 h 10000"/>
                <a:gd name="connsiteX490" fmla="*/ 3841 w 10000"/>
                <a:gd name="connsiteY490" fmla="*/ 6862 h 10000"/>
                <a:gd name="connsiteX491" fmla="*/ 3883 w 10000"/>
                <a:gd name="connsiteY491" fmla="*/ 6862 h 10000"/>
                <a:gd name="connsiteX492" fmla="*/ 3883 w 10000"/>
                <a:gd name="connsiteY492" fmla="*/ 6915 h 10000"/>
                <a:gd name="connsiteX493" fmla="*/ 3896 w 10000"/>
                <a:gd name="connsiteY493" fmla="*/ 6915 h 10000"/>
                <a:gd name="connsiteX494" fmla="*/ 3896 w 10000"/>
                <a:gd name="connsiteY494" fmla="*/ 6937 h 10000"/>
                <a:gd name="connsiteX495" fmla="*/ 3907 w 10000"/>
                <a:gd name="connsiteY495" fmla="*/ 6937 h 10000"/>
                <a:gd name="connsiteX496" fmla="*/ 3907 w 10000"/>
                <a:gd name="connsiteY496" fmla="*/ 6969 h 10000"/>
                <a:gd name="connsiteX497" fmla="*/ 3949 w 10000"/>
                <a:gd name="connsiteY497" fmla="*/ 6969 h 10000"/>
                <a:gd name="connsiteX498" fmla="*/ 3949 w 10000"/>
                <a:gd name="connsiteY498" fmla="*/ 6990 h 10000"/>
                <a:gd name="connsiteX499" fmla="*/ 3958 w 10000"/>
                <a:gd name="connsiteY499" fmla="*/ 6990 h 10000"/>
                <a:gd name="connsiteX500" fmla="*/ 3958 w 10000"/>
                <a:gd name="connsiteY500" fmla="*/ 7022 h 10000"/>
                <a:gd name="connsiteX501" fmla="*/ 3975 w 10000"/>
                <a:gd name="connsiteY501" fmla="*/ 7022 h 10000"/>
                <a:gd name="connsiteX502" fmla="*/ 3975 w 10000"/>
                <a:gd name="connsiteY502" fmla="*/ 7032 h 10000"/>
                <a:gd name="connsiteX503" fmla="*/ 4042 w 10000"/>
                <a:gd name="connsiteY503" fmla="*/ 7032 h 10000"/>
                <a:gd name="connsiteX504" fmla="*/ 4042 w 10000"/>
                <a:gd name="connsiteY504" fmla="*/ 7053 h 10000"/>
                <a:gd name="connsiteX505" fmla="*/ 4085 w 10000"/>
                <a:gd name="connsiteY505" fmla="*/ 7053 h 10000"/>
                <a:gd name="connsiteX506" fmla="*/ 4085 w 10000"/>
                <a:gd name="connsiteY506" fmla="*/ 7074 h 10000"/>
                <a:gd name="connsiteX507" fmla="*/ 4110 w 10000"/>
                <a:gd name="connsiteY507" fmla="*/ 7074 h 10000"/>
                <a:gd name="connsiteX508" fmla="*/ 4110 w 10000"/>
                <a:gd name="connsiteY508" fmla="*/ 7108 h 10000"/>
                <a:gd name="connsiteX509" fmla="*/ 4169 w 10000"/>
                <a:gd name="connsiteY509" fmla="*/ 7108 h 10000"/>
                <a:gd name="connsiteX510" fmla="*/ 4169 w 10000"/>
                <a:gd name="connsiteY510" fmla="*/ 7140 h 10000"/>
                <a:gd name="connsiteX511" fmla="*/ 4194 w 10000"/>
                <a:gd name="connsiteY511" fmla="*/ 7140 h 10000"/>
                <a:gd name="connsiteX512" fmla="*/ 4194 w 10000"/>
                <a:gd name="connsiteY512" fmla="*/ 7161 h 10000"/>
                <a:gd name="connsiteX513" fmla="*/ 4202 w 10000"/>
                <a:gd name="connsiteY513" fmla="*/ 7161 h 10000"/>
                <a:gd name="connsiteX514" fmla="*/ 4202 w 10000"/>
                <a:gd name="connsiteY514" fmla="*/ 7192 h 10000"/>
                <a:gd name="connsiteX515" fmla="*/ 4237 w 10000"/>
                <a:gd name="connsiteY515" fmla="*/ 7192 h 10000"/>
                <a:gd name="connsiteX516" fmla="*/ 4237 w 10000"/>
                <a:gd name="connsiteY516" fmla="*/ 7213 h 10000"/>
                <a:gd name="connsiteX517" fmla="*/ 4244 w 10000"/>
                <a:gd name="connsiteY517" fmla="*/ 7213 h 10000"/>
                <a:gd name="connsiteX518" fmla="*/ 4244 w 10000"/>
                <a:gd name="connsiteY518" fmla="*/ 7224 h 10000"/>
                <a:gd name="connsiteX519" fmla="*/ 4261 w 10000"/>
                <a:gd name="connsiteY519" fmla="*/ 7224 h 10000"/>
                <a:gd name="connsiteX520" fmla="*/ 4261 w 10000"/>
                <a:gd name="connsiteY520" fmla="*/ 7245 h 10000"/>
                <a:gd name="connsiteX521" fmla="*/ 4339 w 10000"/>
                <a:gd name="connsiteY521" fmla="*/ 7245 h 10000"/>
                <a:gd name="connsiteX522" fmla="*/ 4339 w 10000"/>
                <a:gd name="connsiteY522" fmla="*/ 7278 h 10000"/>
                <a:gd name="connsiteX523" fmla="*/ 4371 w 10000"/>
                <a:gd name="connsiteY523" fmla="*/ 7278 h 10000"/>
                <a:gd name="connsiteX524" fmla="*/ 4371 w 10000"/>
                <a:gd name="connsiteY524" fmla="*/ 7300 h 10000"/>
                <a:gd name="connsiteX525" fmla="*/ 4388 w 10000"/>
                <a:gd name="connsiteY525" fmla="*/ 7300 h 10000"/>
                <a:gd name="connsiteX526" fmla="*/ 4388 w 10000"/>
                <a:gd name="connsiteY526" fmla="*/ 7310 h 10000"/>
                <a:gd name="connsiteX527" fmla="*/ 4408 w 10000"/>
                <a:gd name="connsiteY527" fmla="*/ 7310 h 10000"/>
                <a:gd name="connsiteX528" fmla="*/ 4408 w 10000"/>
                <a:gd name="connsiteY528" fmla="*/ 7332 h 10000"/>
                <a:gd name="connsiteX529" fmla="*/ 4422 w 10000"/>
                <a:gd name="connsiteY529" fmla="*/ 7332 h 10000"/>
                <a:gd name="connsiteX530" fmla="*/ 4422 w 10000"/>
                <a:gd name="connsiteY530" fmla="*/ 7364 h 10000"/>
                <a:gd name="connsiteX531" fmla="*/ 4439 w 10000"/>
                <a:gd name="connsiteY531" fmla="*/ 7364 h 10000"/>
                <a:gd name="connsiteX532" fmla="*/ 4439 w 10000"/>
                <a:gd name="connsiteY532" fmla="*/ 7395 h 10000"/>
                <a:gd name="connsiteX533" fmla="*/ 4457 w 10000"/>
                <a:gd name="connsiteY533" fmla="*/ 7395 h 10000"/>
                <a:gd name="connsiteX534" fmla="*/ 4457 w 10000"/>
                <a:gd name="connsiteY534" fmla="*/ 7416 h 10000"/>
                <a:gd name="connsiteX535" fmla="*/ 4464 w 10000"/>
                <a:gd name="connsiteY535" fmla="*/ 7416 h 10000"/>
                <a:gd name="connsiteX536" fmla="*/ 4464 w 10000"/>
                <a:gd name="connsiteY536" fmla="*/ 7448 h 10000"/>
                <a:gd name="connsiteX537" fmla="*/ 4491 w 10000"/>
                <a:gd name="connsiteY537" fmla="*/ 7448 h 10000"/>
                <a:gd name="connsiteX538" fmla="*/ 4491 w 10000"/>
                <a:gd name="connsiteY538" fmla="*/ 7469 h 10000"/>
                <a:gd name="connsiteX539" fmla="*/ 4530 w 10000"/>
                <a:gd name="connsiteY539" fmla="*/ 7469 h 10000"/>
                <a:gd name="connsiteX540" fmla="*/ 4530 w 10000"/>
                <a:gd name="connsiteY540" fmla="*/ 7481 h 10000"/>
                <a:gd name="connsiteX541" fmla="*/ 4573 w 10000"/>
                <a:gd name="connsiteY541" fmla="*/ 7481 h 10000"/>
                <a:gd name="connsiteX542" fmla="*/ 4573 w 10000"/>
                <a:gd name="connsiteY542" fmla="*/ 7502 h 10000"/>
                <a:gd name="connsiteX543" fmla="*/ 4658 w 10000"/>
                <a:gd name="connsiteY543" fmla="*/ 7502 h 10000"/>
                <a:gd name="connsiteX544" fmla="*/ 4658 w 10000"/>
                <a:gd name="connsiteY544" fmla="*/ 7533 h 10000"/>
                <a:gd name="connsiteX545" fmla="*/ 4676 w 10000"/>
                <a:gd name="connsiteY545" fmla="*/ 7533 h 10000"/>
                <a:gd name="connsiteX546" fmla="*/ 4676 w 10000"/>
                <a:gd name="connsiteY546" fmla="*/ 7554 h 10000"/>
                <a:gd name="connsiteX547" fmla="*/ 4694 w 10000"/>
                <a:gd name="connsiteY547" fmla="*/ 7554 h 10000"/>
                <a:gd name="connsiteX548" fmla="*/ 4694 w 10000"/>
                <a:gd name="connsiteY548" fmla="*/ 7588 h 10000"/>
                <a:gd name="connsiteX549" fmla="*/ 4719 w 10000"/>
                <a:gd name="connsiteY549" fmla="*/ 7588 h 10000"/>
                <a:gd name="connsiteX550" fmla="*/ 4719 w 10000"/>
                <a:gd name="connsiteY550" fmla="*/ 7609 h 10000"/>
                <a:gd name="connsiteX551" fmla="*/ 4725 w 10000"/>
                <a:gd name="connsiteY551" fmla="*/ 7609 h 10000"/>
                <a:gd name="connsiteX552" fmla="*/ 4725 w 10000"/>
                <a:gd name="connsiteY552" fmla="*/ 7651 h 10000"/>
                <a:gd name="connsiteX553" fmla="*/ 4736 w 10000"/>
                <a:gd name="connsiteY553" fmla="*/ 7651 h 10000"/>
                <a:gd name="connsiteX554" fmla="*/ 4736 w 10000"/>
                <a:gd name="connsiteY554" fmla="*/ 7673 h 10000"/>
                <a:gd name="connsiteX555" fmla="*/ 4768 w 10000"/>
                <a:gd name="connsiteY555" fmla="*/ 7673 h 10000"/>
                <a:gd name="connsiteX556" fmla="*/ 4768 w 10000"/>
                <a:gd name="connsiteY556" fmla="*/ 7694 h 10000"/>
                <a:gd name="connsiteX557" fmla="*/ 4810 w 10000"/>
                <a:gd name="connsiteY557" fmla="*/ 7694 h 10000"/>
                <a:gd name="connsiteX558" fmla="*/ 4810 w 10000"/>
                <a:gd name="connsiteY558" fmla="*/ 7726 h 10000"/>
                <a:gd name="connsiteX559" fmla="*/ 4821 w 10000"/>
                <a:gd name="connsiteY559" fmla="*/ 7726 h 10000"/>
                <a:gd name="connsiteX560" fmla="*/ 4821 w 10000"/>
                <a:gd name="connsiteY560" fmla="*/ 7737 h 10000"/>
                <a:gd name="connsiteX561" fmla="*/ 4827 w 10000"/>
                <a:gd name="connsiteY561" fmla="*/ 7737 h 10000"/>
                <a:gd name="connsiteX562" fmla="*/ 4827 w 10000"/>
                <a:gd name="connsiteY562" fmla="*/ 7758 h 10000"/>
                <a:gd name="connsiteX563" fmla="*/ 4835 w 10000"/>
                <a:gd name="connsiteY563" fmla="*/ 7758 h 10000"/>
                <a:gd name="connsiteX564" fmla="*/ 4835 w 10000"/>
                <a:gd name="connsiteY564" fmla="*/ 7811 h 10000"/>
                <a:gd name="connsiteX565" fmla="*/ 4864 w 10000"/>
                <a:gd name="connsiteY565" fmla="*/ 7811 h 10000"/>
                <a:gd name="connsiteX566" fmla="*/ 4864 w 10000"/>
                <a:gd name="connsiteY566" fmla="*/ 7832 h 10000"/>
                <a:gd name="connsiteX567" fmla="*/ 4914 w 10000"/>
                <a:gd name="connsiteY567" fmla="*/ 7832 h 10000"/>
                <a:gd name="connsiteX568" fmla="*/ 4914 w 10000"/>
                <a:gd name="connsiteY568" fmla="*/ 7843 h 10000"/>
                <a:gd name="connsiteX569" fmla="*/ 4931 w 10000"/>
                <a:gd name="connsiteY569" fmla="*/ 7843 h 10000"/>
                <a:gd name="connsiteX570" fmla="*/ 4931 w 10000"/>
                <a:gd name="connsiteY570" fmla="*/ 7865 h 10000"/>
                <a:gd name="connsiteX571" fmla="*/ 4946 w 10000"/>
                <a:gd name="connsiteY571" fmla="*/ 7865 h 10000"/>
                <a:gd name="connsiteX572" fmla="*/ 4946 w 10000"/>
                <a:gd name="connsiteY572" fmla="*/ 7897 h 10000"/>
                <a:gd name="connsiteX573" fmla="*/ 4963 w 10000"/>
                <a:gd name="connsiteY573" fmla="*/ 7897 h 10000"/>
                <a:gd name="connsiteX574" fmla="*/ 4963 w 10000"/>
                <a:gd name="connsiteY574" fmla="*/ 7919 h 10000"/>
                <a:gd name="connsiteX575" fmla="*/ 5041 w 10000"/>
                <a:gd name="connsiteY575" fmla="*/ 7919 h 10000"/>
                <a:gd name="connsiteX576" fmla="*/ 5041 w 10000"/>
                <a:gd name="connsiteY576" fmla="*/ 7929 h 10000"/>
                <a:gd name="connsiteX577" fmla="*/ 5091 w 10000"/>
                <a:gd name="connsiteY577" fmla="*/ 7929 h 10000"/>
                <a:gd name="connsiteX578" fmla="*/ 5091 w 10000"/>
                <a:gd name="connsiteY578" fmla="*/ 7950 h 10000"/>
                <a:gd name="connsiteX579" fmla="*/ 5109 w 10000"/>
                <a:gd name="connsiteY579" fmla="*/ 7950 h 10000"/>
                <a:gd name="connsiteX580" fmla="*/ 5109 w 10000"/>
                <a:gd name="connsiteY580" fmla="*/ 7982 h 10000"/>
                <a:gd name="connsiteX581" fmla="*/ 5165 w 10000"/>
                <a:gd name="connsiteY581" fmla="*/ 7982 h 10000"/>
                <a:gd name="connsiteX582" fmla="*/ 5165 w 10000"/>
                <a:gd name="connsiteY582" fmla="*/ 8003 h 10000"/>
                <a:gd name="connsiteX583" fmla="*/ 5182 w 10000"/>
                <a:gd name="connsiteY583" fmla="*/ 8003 h 10000"/>
                <a:gd name="connsiteX584" fmla="*/ 5182 w 10000"/>
                <a:gd name="connsiteY584" fmla="*/ 8014 h 10000"/>
                <a:gd name="connsiteX585" fmla="*/ 5193 w 10000"/>
                <a:gd name="connsiteY585" fmla="*/ 8014 h 10000"/>
                <a:gd name="connsiteX586" fmla="*/ 5193 w 10000"/>
                <a:gd name="connsiteY586" fmla="*/ 8035 h 10000"/>
                <a:gd name="connsiteX587" fmla="*/ 5235 w 10000"/>
                <a:gd name="connsiteY587" fmla="*/ 8035 h 10000"/>
                <a:gd name="connsiteX588" fmla="*/ 5235 w 10000"/>
                <a:gd name="connsiteY588" fmla="*/ 8068 h 10000"/>
                <a:gd name="connsiteX589" fmla="*/ 5274 w 10000"/>
                <a:gd name="connsiteY589" fmla="*/ 8068 h 10000"/>
                <a:gd name="connsiteX590" fmla="*/ 5274 w 10000"/>
                <a:gd name="connsiteY590" fmla="*/ 8089 h 10000"/>
                <a:gd name="connsiteX591" fmla="*/ 5284 w 10000"/>
                <a:gd name="connsiteY591" fmla="*/ 8089 h 10000"/>
                <a:gd name="connsiteX592" fmla="*/ 5284 w 10000"/>
                <a:gd name="connsiteY592" fmla="*/ 8100 h 10000"/>
                <a:gd name="connsiteX593" fmla="*/ 5303 w 10000"/>
                <a:gd name="connsiteY593" fmla="*/ 8100 h 10000"/>
                <a:gd name="connsiteX594" fmla="*/ 5303 w 10000"/>
                <a:gd name="connsiteY594" fmla="*/ 8121 h 10000"/>
                <a:gd name="connsiteX595" fmla="*/ 5329 w 10000"/>
                <a:gd name="connsiteY595" fmla="*/ 8121 h 10000"/>
                <a:gd name="connsiteX596" fmla="*/ 5329 w 10000"/>
                <a:gd name="connsiteY596" fmla="*/ 8153 h 10000"/>
                <a:gd name="connsiteX597" fmla="*/ 5353 w 10000"/>
                <a:gd name="connsiteY597" fmla="*/ 8153 h 10000"/>
                <a:gd name="connsiteX598" fmla="*/ 5353 w 10000"/>
                <a:gd name="connsiteY598" fmla="*/ 8174 h 10000"/>
                <a:gd name="connsiteX599" fmla="*/ 5420 w 10000"/>
                <a:gd name="connsiteY599" fmla="*/ 8174 h 10000"/>
                <a:gd name="connsiteX600" fmla="*/ 5420 w 10000"/>
                <a:gd name="connsiteY600" fmla="*/ 8184 h 10000"/>
                <a:gd name="connsiteX601" fmla="*/ 5438 w 10000"/>
                <a:gd name="connsiteY601" fmla="*/ 8184 h 10000"/>
                <a:gd name="connsiteX602" fmla="*/ 5438 w 10000"/>
                <a:gd name="connsiteY602" fmla="*/ 8205 h 10000"/>
                <a:gd name="connsiteX603" fmla="*/ 5455 w 10000"/>
                <a:gd name="connsiteY603" fmla="*/ 8205 h 10000"/>
                <a:gd name="connsiteX604" fmla="*/ 5455 w 10000"/>
                <a:gd name="connsiteY604" fmla="*/ 8239 h 10000"/>
                <a:gd name="connsiteX605" fmla="*/ 5494 w 10000"/>
                <a:gd name="connsiteY605" fmla="*/ 8239 h 10000"/>
                <a:gd name="connsiteX606" fmla="*/ 5494 w 10000"/>
                <a:gd name="connsiteY606" fmla="*/ 8260 h 10000"/>
                <a:gd name="connsiteX607" fmla="*/ 5505 w 10000"/>
                <a:gd name="connsiteY607" fmla="*/ 8260 h 10000"/>
                <a:gd name="connsiteX608" fmla="*/ 5505 w 10000"/>
                <a:gd name="connsiteY608" fmla="*/ 8270 h 10000"/>
                <a:gd name="connsiteX609" fmla="*/ 5529 w 10000"/>
                <a:gd name="connsiteY609" fmla="*/ 8270 h 10000"/>
                <a:gd name="connsiteX610" fmla="*/ 5529 w 10000"/>
                <a:gd name="connsiteY610" fmla="*/ 8324 h 10000"/>
                <a:gd name="connsiteX611" fmla="*/ 5538 w 10000"/>
                <a:gd name="connsiteY611" fmla="*/ 8324 h 10000"/>
                <a:gd name="connsiteX612" fmla="*/ 5538 w 10000"/>
                <a:gd name="connsiteY612" fmla="*/ 8345 h 10000"/>
                <a:gd name="connsiteX613" fmla="*/ 5615 w 10000"/>
                <a:gd name="connsiteY613" fmla="*/ 8345 h 10000"/>
                <a:gd name="connsiteX614" fmla="*/ 5615 w 10000"/>
                <a:gd name="connsiteY614" fmla="*/ 8356 h 10000"/>
                <a:gd name="connsiteX615" fmla="*/ 5632 w 10000"/>
                <a:gd name="connsiteY615" fmla="*/ 8356 h 10000"/>
                <a:gd name="connsiteX616" fmla="*/ 5632 w 10000"/>
                <a:gd name="connsiteY616" fmla="*/ 8377 h 10000"/>
                <a:gd name="connsiteX617" fmla="*/ 5674 w 10000"/>
                <a:gd name="connsiteY617" fmla="*/ 8377 h 10000"/>
                <a:gd name="connsiteX618" fmla="*/ 5674 w 10000"/>
                <a:gd name="connsiteY618" fmla="*/ 8408 h 10000"/>
                <a:gd name="connsiteX619" fmla="*/ 5707 w 10000"/>
                <a:gd name="connsiteY619" fmla="*/ 8408 h 10000"/>
                <a:gd name="connsiteX620" fmla="*/ 5707 w 10000"/>
                <a:gd name="connsiteY620" fmla="*/ 8431 h 10000"/>
                <a:gd name="connsiteX621" fmla="*/ 5718 w 10000"/>
                <a:gd name="connsiteY621" fmla="*/ 8431 h 10000"/>
                <a:gd name="connsiteX622" fmla="*/ 5718 w 10000"/>
                <a:gd name="connsiteY622" fmla="*/ 8452 h 10000"/>
                <a:gd name="connsiteX623" fmla="*/ 5749 w 10000"/>
                <a:gd name="connsiteY623" fmla="*/ 8452 h 10000"/>
                <a:gd name="connsiteX624" fmla="*/ 5749 w 10000"/>
                <a:gd name="connsiteY624" fmla="*/ 8462 h 10000"/>
                <a:gd name="connsiteX625" fmla="*/ 5865 w 10000"/>
                <a:gd name="connsiteY625" fmla="*/ 8462 h 10000"/>
                <a:gd name="connsiteX626" fmla="*/ 5865 w 10000"/>
                <a:gd name="connsiteY626" fmla="*/ 8494 h 10000"/>
                <a:gd name="connsiteX627" fmla="*/ 5894 w 10000"/>
                <a:gd name="connsiteY627" fmla="*/ 8494 h 10000"/>
                <a:gd name="connsiteX628" fmla="*/ 5894 w 10000"/>
                <a:gd name="connsiteY628" fmla="*/ 8537 h 10000"/>
                <a:gd name="connsiteX629" fmla="*/ 5918 w 10000"/>
                <a:gd name="connsiteY629" fmla="*/ 8537 h 10000"/>
                <a:gd name="connsiteX630" fmla="*/ 5918 w 10000"/>
                <a:gd name="connsiteY630" fmla="*/ 8570 h 10000"/>
                <a:gd name="connsiteX631" fmla="*/ 5963 w 10000"/>
                <a:gd name="connsiteY631" fmla="*/ 8570 h 10000"/>
                <a:gd name="connsiteX632" fmla="*/ 5963 w 10000"/>
                <a:gd name="connsiteY632" fmla="*/ 8601 h 10000"/>
                <a:gd name="connsiteX633" fmla="*/ 6079 w 10000"/>
                <a:gd name="connsiteY633" fmla="*/ 8601 h 10000"/>
                <a:gd name="connsiteX634" fmla="*/ 6079 w 10000"/>
                <a:gd name="connsiteY634" fmla="*/ 8623 h 10000"/>
                <a:gd name="connsiteX635" fmla="*/ 6280 w 10000"/>
                <a:gd name="connsiteY635" fmla="*/ 8623 h 10000"/>
                <a:gd name="connsiteX636" fmla="*/ 6280 w 10000"/>
                <a:gd name="connsiteY636" fmla="*/ 8655 h 10000"/>
                <a:gd name="connsiteX637" fmla="*/ 6309 w 10000"/>
                <a:gd name="connsiteY637" fmla="*/ 8655 h 10000"/>
                <a:gd name="connsiteX638" fmla="*/ 6309 w 10000"/>
                <a:gd name="connsiteY638" fmla="*/ 8665 h 10000"/>
                <a:gd name="connsiteX639" fmla="*/ 6376 w 10000"/>
                <a:gd name="connsiteY639" fmla="*/ 8665 h 10000"/>
                <a:gd name="connsiteX640" fmla="*/ 6376 w 10000"/>
                <a:gd name="connsiteY640" fmla="*/ 8686 h 10000"/>
                <a:gd name="connsiteX641" fmla="*/ 6384 w 10000"/>
                <a:gd name="connsiteY641" fmla="*/ 8686 h 10000"/>
                <a:gd name="connsiteX642" fmla="*/ 6384 w 10000"/>
                <a:gd name="connsiteY642" fmla="*/ 8708 h 10000"/>
                <a:gd name="connsiteX643" fmla="*/ 6408 w 10000"/>
                <a:gd name="connsiteY643" fmla="*/ 8708 h 10000"/>
                <a:gd name="connsiteX644" fmla="*/ 6408 w 10000"/>
                <a:gd name="connsiteY644" fmla="*/ 8739 h 10000"/>
                <a:gd name="connsiteX645" fmla="*/ 6476 w 10000"/>
                <a:gd name="connsiteY645" fmla="*/ 8739 h 10000"/>
                <a:gd name="connsiteX646" fmla="*/ 6476 w 10000"/>
                <a:gd name="connsiteY646" fmla="*/ 8772 h 10000"/>
                <a:gd name="connsiteX647" fmla="*/ 6561 w 10000"/>
                <a:gd name="connsiteY647" fmla="*/ 8772 h 10000"/>
                <a:gd name="connsiteX648" fmla="*/ 6561 w 10000"/>
                <a:gd name="connsiteY648" fmla="*/ 8804 h 10000"/>
                <a:gd name="connsiteX649" fmla="*/ 6610 w 10000"/>
                <a:gd name="connsiteY649" fmla="*/ 8804 h 10000"/>
                <a:gd name="connsiteX650" fmla="*/ 6610 w 10000"/>
                <a:gd name="connsiteY650" fmla="*/ 8804 h 10000"/>
                <a:gd name="connsiteX651" fmla="*/ 6689 w 10000"/>
                <a:gd name="connsiteY651" fmla="*/ 8804 h 10000"/>
                <a:gd name="connsiteX652" fmla="*/ 6706 w 10000"/>
                <a:gd name="connsiteY652" fmla="*/ 8804 h 10000"/>
                <a:gd name="connsiteX653" fmla="*/ 6706 w 10000"/>
                <a:gd name="connsiteY653" fmla="*/ 8825 h 10000"/>
                <a:gd name="connsiteX654" fmla="*/ 6713 w 10000"/>
                <a:gd name="connsiteY654" fmla="*/ 8825 h 10000"/>
                <a:gd name="connsiteX655" fmla="*/ 6713 w 10000"/>
                <a:gd name="connsiteY655" fmla="*/ 8847 h 10000"/>
                <a:gd name="connsiteX656" fmla="*/ 6724 w 10000"/>
                <a:gd name="connsiteY656" fmla="*/ 8847 h 10000"/>
                <a:gd name="connsiteX657" fmla="*/ 6724 w 10000"/>
                <a:gd name="connsiteY657" fmla="*/ 8847 h 10000"/>
                <a:gd name="connsiteX658" fmla="*/ 6773 w 10000"/>
                <a:gd name="connsiteY658" fmla="*/ 8847 h 10000"/>
                <a:gd name="connsiteX659" fmla="*/ 6780 w 10000"/>
                <a:gd name="connsiteY659" fmla="*/ 8847 h 10000"/>
                <a:gd name="connsiteX660" fmla="*/ 6780 w 10000"/>
                <a:gd name="connsiteY660" fmla="*/ 8857 h 10000"/>
                <a:gd name="connsiteX661" fmla="*/ 6798 w 10000"/>
                <a:gd name="connsiteY661" fmla="*/ 8857 h 10000"/>
                <a:gd name="connsiteX662" fmla="*/ 6798 w 10000"/>
                <a:gd name="connsiteY662" fmla="*/ 8890 h 10000"/>
                <a:gd name="connsiteX663" fmla="*/ 6804 w 10000"/>
                <a:gd name="connsiteY663" fmla="*/ 8890 h 10000"/>
                <a:gd name="connsiteX664" fmla="*/ 6804 w 10000"/>
                <a:gd name="connsiteY664" fmla="*/ 8890 h 10000"/>
                <a:gd name="connsiteX665" fmla="*/ 6949 w 10000"/>
                <a:gd name="connsiteY665" fmla="*/ 8890 h 10000"/>
                <a:gd name="connsiteX666" fmla="*/ 6967 w 10000"/>
                <a:gd name="connsiteY666" fmla="*/ 8890 h 10000"/>
                <a:gd name="connsiteX667" fmla="*/ 6967 w 10000"/>
                <a:gd name="connsiteY667" fmla="*/ 8911 h 10000"/>
                <a:gd name="connsiteX668" fmla="*/ 6982 w 10000"/>
                <a:gd name="connsiteY668" fmla="*/ 8911 h 10000"/>
                <a:gd name="connsiteX669" fmla="*/ 6982 w 10000"/>
                <a:gd name="connsiteY669" fmla="*/ 8932 h 10000"/>
                <a:gd name="connsiteX670" fmla="*/ 6992 w 10000"/>
                <a:gd name="connsiteY670" fmla="*/ 8932 h 10000"/>
                <a:gd name="connsiteX671" fmla="*/ 6992 w 10000"/>
                <a:gd name="connsiteY671" fmla="*/ 8932 h 10000"/>
                <a:gd name="connsiteX672" fmla="*/ 7206 w 10000"/>
                <a:gd name="connsiteY672" fmla="*/ 8932 h 10000"/>
                <a:gd name="connsiteX673" fmla="*/ 7214 w 10000"/>
                <a:gd name="connsiteY673" fmla="*/ 8932 h 10000"/>
                <a:gd name="connsiteX674" fmla="*/ 7214 w 10000"/>
                <a:gd name="connsiteY674" fmla="*/ 8996 h 10000"/>
                <a:gd name="connsiteX675" fmla="*/ 7273 w 10000"/>
                <a:gd name="connsiteY675" fmla="*/ 8996 h 10000"/>
                <a:gd name="connsiteX676" fmla="*/ 7273 w 10000"/>
                <a:gd name="connsiteY676" fmla="*/ 9050 h 10000"/>
                <a:gd name="connsiteX677" fmla="*/ 7281 w 10000"/>
                <a:gd name="connsiteY677" fmla="*/ 9050 h 10000"/>
                <a:gd name="connsiteX678" fmla="*/ 7281 w 10000"/>
                <a:gd name="connsiteY678" fmla="*/ 9050 h 10000"/>
                <a:gd name="connsiteX679" fmla="*/ 7523 w 10000"/>
                <a:gd name="connsiteY679" fmla="*/ 9050 h 10000"/>
                <a:gd name="connsiteX680" fmla="*/ 7534 w 10000"/>
                <a:gd name="connsiteY680" fmla="*/ 9050 h 10000"/>
                <a:gd name="connsiteX681" fmla="*/ 7534 w 10000"/>
                <a:gd name="connsiteY681" fmla="*/ 9081 h 10000"/>
                <a:gd name="connsiteX682" fmla="*/ 7540 w 10000"/>
                <a:gd name="connsiteY682" fmla="*/ 9081 h 10000"/>
                <a:gd name="connsiteX683" fmla="*/ 7540 w 10000"/>
                <a:gd name="connsiteY683" fmla="*/ 9081 h 10000"/>
                <a:gd name="connsiteX684" fmla="*/ 7701 w 10000"/>
                <a:gd name="connsiteY684" fmla="*/ 9081 h 10000"/>
                <a:gd name="connsiteX685" fmla="*/ 7743 w 10000"/>
                <a:gd name="connsiteY685" fmla="*/ 9081 h 10000"/>
                <a:gd name="connsiteX686" fmla="*/ 7743 w 10000"/>
                <a:gd name="connsiteY686" fmla="*/ 9113 h 10000"/>
                <a:gd name="connsiteX687" fmla="*/ 7880 w 10000"/>
                <a:gd name="connsiteY687" fmla="*/ 9113 h 10000"/>
                <a:gd name="connsiteX688" fmla="*/ 7880 w 10000"/>
                <a:gd name="connsiteY688" fmla="*/ 9155 h 10000"/>
                <a:gd name="connsiteX689" fmla="*/ 8059 w 10000"/>
                <a:gd name="connsiteY689" fmla="*/ 9155 h 10000"/>
                <a:gd name="connsiteX690" fmla="*/ 8059 w 10000"/>
                <a:gd name="connsiteY690" fmla="*/ 9188 h 10000"/>
                <a:gd name="connsiteX691" fmla="*/ 8157 w 10000"/>
                <a:gd name="connsiteY691" fmla="*/ 9188 h 10000"/>
                <a:gd name="connsiteX692" fmla="*/ 8157 w 10000"/>
                <a:gd name="connsiteY692" fmla="*/ 9220 h 10000"/>
                <a:gd name="connsiteX693" fmla="*/ 8183 w 10000"/>
                <a:gd name="connsiteY693" fmla="*/ 9220 h 10000"/>
                <a:gd name="connsiteX694" fmla="*/ 8183 w 10000"/>
                <a:gd name="connsiteY694" fmla="*/ 9253 h 10000"/>
                <a:gd name="connsiteX695" fmla="*/ 8211 w 10000"/>
                <a:gd name="connsiteY695" fmla="*/ 9253 h 10000"/>
                <a:gd name="connsiteX696" fmla="*/ 8211 w 10000"/>
                <a:gd name="connsiteY696" fmla="*/ 9285 h 10000"/>
                <a:gd name="connsiteX697" fmla="*/ 8279 w 10000"/>
                <a:gd name="connsiteY697" fmla="*/ 9285 h 10000"/>
                <a:gd name="connsiteX698" fmla="*/ 8279 w 10000"/>
                <a:gd name="connsiteY698" fmla="*/ 9327 h 10000"/>
                <a:gd name="connsiteX699" fmla="*/ 8388 w 10000"/>
                <a:gd name="connsiteY699" fmla="*/ 9327 h 10000"/>
                <a:gd name="connsiteX700" fmla="*/ 8388 w 10000"/>
                <a:gd name="connsiteY700" fmla="*/ 9358 h 10000"/>
                <a:gd name="connsiteX701" fmla="*/ 8421 w 10000"/>
                <a:gd name="connsiteY701" fmla="*/ 9358 h 10000"/>
                <a:gd name="connsiteX702" fmla="*/ 8421 w 10000"/>
                <a:gd name="connsiteY702" fmla="*/ 9391 h 10000"/>
                <a:gd name="connsiteX703" fmla="*/ 8541 w 10000"/>
                <a:gd name="connsiteY703" fmla="*/ 9391 h 10000"/>
                <a:gd name="connsiteX704" fmla="*/ 8541 w 10000"/>
                <a:gd name="connsiteY704" fmla="*/ 9465 h 10000"/>
                <a:gd name="connsiteX705" fmla="*/ 8622 w 10000"/>
                <a:gd name="connsiteY705" fmla="*/ 9465 h 10000"/>
                <a:gd name="connsiteX706" fmla="*/ 8622 w 10000"/>
                <a:gd name="connsiteY706" fmla="*/ 9497 h 10000"/>
                <a:gd name="connsiteX707" fmla="*/ 8725 w 10000"/>
                <a:gd name="connsiteY707" fmla="*/ 9497 h 10000"/>
                <a:gd name="connsiteX708" fmla="*/ 8725 w 10000"/>
                <a:gd name="connsiteY708" fmla="*/ 9530 h 10000"/>
                <a:gd name="connsiteX709" fmla="*/ 8732 w 10000"/>
                <a:gd name="connsiteY709" fmla="*/ 9530 h 10000"/>
                <a:gd name="connsiteX710" fmla="*/ 8732 w 10000"/>
                <a:gd name="connsiteY710" fmla="*/ 9563 h 10000"/>
                <a:gd name="connsiteX711" fmla="*/ 8749 w 10000"/>
                <a:gd name="connsiteY711" fmla="*/ 9563 h 10000"/>
                <a:gd name="connsiteX712" fmla="*/ 8749 w 10000"/>
                <a:gd name="connsiteY712" fmla="*/ 9594 h 10000"/>
                <a:gd name="connsiteX713" fmla="*/ 8792 w 10000"/>
                <a:gd name="connsiteY713" fmla="*/ 9594 h 10000"/>
                <a:gd name="connsiteX714" fmla="*/ 8792 w 10000"/>
                <a:gd name="connsiteY714" fmla="*/ 9636 h 10000"/>
                <a:gd name="connsiteX715" fmla="*/ 8884 w 10000"/>
                <a:gd name="connsiteY715" fmla="*/ 9636 h 10000"/>
                <a:gd name="connsiteX716" fmla="*/ 9090 w 10000"/>
                <a:gd name="connsiteY716" fmla="*/ 9668 h 10000"/>
                <a:gd name="connsiteX717" fmla="*/ 9090 w 10000"/>
                <a:gd name="connsiteY717" fmla="*/ 9700 h 10000"/>
                <a:gd name="connsiteX718" fmla="*/ 9225 w 10000"/>
                <a:gd name="connsiteY718" fmla="*/ 9700 h 10000"/>
                <a:gd name="connsiteX719" fmla="*/ 9225 w 10000"/>
                <a:gd name="connsiteY719" fmla="*/ 9732 h 10000"/>
                <a:gd name="connsiteX720" fmla="*/ 9560 w 10000"/>
                <a:gd name="connsiteY720" fmla="*/ 9732 h 10000"/>
                <a:gd name="connsiteX721" fmla="*/ 9560 w 10000"/>
                <a:gd name="connsiteY721" fmla="*/ 9775 h 10000"/>
                <a:gd name="connsiteX722" fmla="*/ 9584 w 10000"/>
                <a:gd name="connsiteY722" fmla="*/ 9775 h 10000"/>
                <a:gd name="connsiteX723" fmla="*/ 9584 w 10000"/>
                <a:gd name="connsiteY723" fmla="*/ 9807 h 10000"/>
                <a:gd name="connsiteX724" fmla="*/ 9849 w 10000"/>
                <a:gd name="connsiteY724" fmla="*/ 9807 h 10000"/>
                <a:gd name="connsiteX725" fmla="*/ 9849 w 10000"/>
                <a:gd name="connsiteY725" fmla="*/ 9838 h 10000"/>
                <a:gd name="connsiteX726" fmla="*/ 9884 w 10000"/>
                <a:gd name="connsiteY726" fmla="*/ 9838 h 10000"/>
                <a:gd name="connsiteX727" fmla="*/ 9884 w 10000"/>
                <a:gd name="connsiteY727" fmla="*/ 9924 h 10000"/>
                <a:gd name="connsiteX728" fmla="*/ 9958 w 10000"/>
                <a:gd name="connsiteY728" fmla="*/ 9924 h 10000"/>
                <a:gd name="connsiteX729" fmla="*/ 9958 w 10000"/>
                <a:gd name="connsiteY729" fmla="*/ 9956 h 10000"/>
                <a:gd name="connsiteX730" fmla="*/ 9993 w 10000"/>
                <a:gd name="connsiteY730" fmla="*/ 9956 h 10000"/>
                <a:gd name="connsiteX731" fmla="*/ 9993 w 10000"/>
                <a:gd name="connsiteY731" fmla="*/ 10000 h 10000"/>
                <a:gd name="connsiteX732" fmla="*/ 10000 w 10000"/>
                <a:gd name="connsiteY732" fmla="*/ 10000 h 10000"/>
                <a:gd name="connsiteX733" fmla="*/ 10000 w 10000"/>
                <a:gd name="connsiteY733" fmla="*/ 10000 h 10000"/>
                <a:gd name="connsiteX0" fmla="*/ 0 w 10000"/>
                <a:gd name="connsiteY0" fmla="*/ 0 h 10000"/>
                <a:gd name="connsiteX1" fmla="*/ 94 w 10000"/>
                <a:gd name="connsiteY1" fmla="*/ 0 h 10000"/>
                <a:gd name="connsiteX2" fmla="*/ 94 w 10000"/>
                <a:gd name="connsiteY2" fmla="*/ 21 h 10000"/>
                <a:gd name="connsiteX3" fmla="*/ 109 w 10000"/>
                <a:gd name="connsiteY3" fmla="*/ 21 h 10000"/>
                <a:gd name="connsiteX4" fmla="*/ 109 w 10000"/>
                <a:gd name="connsiteY4" fmla="*/ 74 h 10000"/>
                <a:gd name="connsiteX5" fmla="*/ 120 w 10000"/>
                <a:gd name="connsiteY5" fmla="*/ 74 h 10000"/>
                <a:gd name="connsiteX6" fmla="*/ 120 w 10000"/>
                <a:gd name="connsiteY6" fmla="*/ 84 h 10000"/>
                <a:gd name="connsiteX7" fmla="*/ 127 w 10000"/>
                <a:gd name="connsiteY7" fmla="*/ 84 h 10000"/>
                <a:gd name="connsiteX8" fmla="*/ 127 w 10000"/>
                <a:gd name="connsiteY8" fmla="*/ 106 h 10000"/>
                <a:gd name="connsiteX9" fmla="*/ 138 w 10000"/>
                <a:gd name="connsiteY9" fmla="*/ 106 h 10000"/>
                <a:gd name="connsiteX10" fmla="*/ 138 w 10000"/>
                <a:gd name="connsiteY10" fmla="*/ 128 h 10000"/>
                <a:gd name="connsiteX11" fmla="*/ 153 w 10000"/>
                <a:gd name="connsiteY11" fmla="*/ 128 h 10000"/>
                <a:gd name="connsiteX12" fmla="*/ 153 w 10000"/>
                <a:gd name="connsiteY12" fmla="*/ 139 h 10000"/>
                <a:gd name="connsiteX13" fmla="*/ 163 w 10000"/>
                <a:gd name="connsiteY13" fmla="*/ 139 h 10000"/>
                <a:gd name="connsiteX14" fmla="*/ 163 w 10000"/>
                <a:gd name="connsiteY14" fmla="*/ 160 h 10000"/>
                <a:gd name="connsiteX15" fmla="*/ 170 w 10000"/>
                <a:gd name="connsiteY15" fmla="*/ 160 h 10000"/>
                <a:gd name="connsiteX16" fmla="*/ 170 w 10000"/>
                <a:gd name="connsiteY16" fmla="*/ 193 h 10000"/>
                <a:gd name="connsiteX17" fmla="*/ 177 w 10000"/>
                <a:gd name="connsiteY17" fmla="*/ 193 h 10000"/>
                <a:gd name="connsiteX18" fmla="*/ 177 w 10000"/>
                <a:gd name="connsiteY18" fmla="*/ 214 h 10000"/>
                <a:gd name="connsiteX19" fmla="*/ 194 w 10000"/>
                <a:gd name="connsiteY19" fmla="*/ 214 h 10000"/>
                <a:gd name="connsiteX20" fmla="*/ 194 w 10000"/>
                <a:gd name="connsiteY20" fmla="*/ 224 h 10000"/>
                <a:gd name="connsiteX21" fmla="*/ 229 w 10000"/>
                <a:gd name="connsiteY21" fmla="*/ 224 h 10000"/>
                <a:gd name="connsiteX22" fmla="*/ 229 w 10000"/>
                <a:gd name="connsiteY22" fmla="*/ 245 h 10000"/>
                <a:gd name="connsiteX23" fmla="*/ 254 w 10000"/>
                <a:gd name="connsiteY23" fmla="*/ 245 h 10000"/>
                <a:gd name="connsiteX24" fmla="*/ 254 w 10000"/>
                <a:gd name="connsiteY24" fmla="*/ 266 h 10000"/>
                <a:gd name="connsiteX25" fmla="*/ 261 w 10000"/>
                <a:gd name="connsiteY25" fmla="*/ 266 h 10000"/>
                <a:gd name="connsiteX26" fmla="*/ 261 w 10000"/>
                <a:gd name="connsiteY26" fmla="*/ 277 h 10000"/>
                <a:gd name="connsiteX27" fmla="*/ 271 w 10000"/>
                <a:gd name="connsiteY27" fmla="*/ 277 h 10000"/>
                <a:gd name="connsiteX28" fmla="*/ 271 w 10000"/>
                <a:gd name="connsiteY28" fmla="*/ 310 h 10000"/>
                <a:gd name="connsiteX29" fmla="*/ 296 w 10000"/>
                <a:gd name="connsiteY29" fmla="*/ 310 h 10000"/>
                <a:gd name="connsiteX30" fmla="*/ 296 w 10000"/>
                <a:gd name="connsiteY30" fmla="*/ 331 h 10000"/>
                <a:gd name="connsiteX31" fmla="*/ 315 w 10000"/>
                <a:gd name="connsiteY31" fmla="*/ 331 h 10000"/>
                <a:gd name="connsiteX32" fmla="*/ 315 w 10000"/>
                <a:gd name="connsiteY32" fmla="*/ 352 h 10000"/>
                <a:gd name="connsiteX33" fmla="*/ 329 w 10000"/>
                <a:gd name="connsiteY33" fmla="*/ 352 h 10000"/>
                <a:gd name="connsiteX34" fmla="*/ 329 w 10000"/>
                <a:gd name="connsiteY34" fmla="*/ 363 h 10000"/>
                <a:gd name="connsiteX35" fmla="*/ 340 w 10000"/>
                <a:gd name="connsiteY35" fmla="*/ 363 h 10000"/>
                <a:gd name="connsiteX36" fmla="*/ 340 w 10000"/>
                <a:gd name="connsiteY36" fmla="*/ 384 h 10000"/>
                <a:gd name="connsiteX37" fmla="*/ 366 w 10000"/>
                <a:gd name="connsiteY37" fmla="*/ 384 h 10000"/>
                <a:gd name="connsiteX38" fmla="*/ 366 w 10000"/>
                <a:gd name="connsiteY38" fmla="*/ 416 h 10000"/>
                <a:gd name="connsiteX39" fmla="*/ 390 w 10000"/>
                <a:gd name="connsiteY39" fmla="*/ 416 h 10000"/>
                <a:gd name="connsiteX40" fmla="*/ 390 w 10000"/>
                <a:gd name="connsiteY40" fmla="*/ 448 h 10000"/>
                <a:gd name="connsiteX41" fmla="*/ 401 w 10000"/>
                <a:gd name="connsiteY41" fmla="*/ 448 h 10000"/>
                <a:gd name="connsiteX42" fmla="*/ 401 w 10000"/>
                <a:gd name="connsiteY42" fmla="*/ 492 h 10000"/>
                <a:gd name="connsiteX43" fmla="*/ 415 w 10000"/>
                <a:gd name="connsiteY43" fmla="*/ 492 h 10000"/>
                <a:gd name="connsiteX44" fmla="*/ 415 w 10000"/>
                <a:gd name="connsiteY44" fmla="*/ 502 h 10000"/>
                <a:gd name="connsiteX45" fmla="*/ 439 w 10000"/>
                <a:gd name="connsiteY45" fmla="*/ 502 h 10000"/>
                <a:gd name="connsiteX46" fmla="*/ 439 w 10000"/>
                <a:gd name="connsiteY46" fmla="*/ 523 h 10000"/>
                <a:gd name="connsiteX47" fmla="*/ 458 w 10000"/>
                <a:gd name="connsiteY47" fmla="*/ 523 h 10000"/>
                <a:gd name="connsiteX48" fmla="*/ 458 w 10000"/>
                <a:gd name="connsiteY48" fmla="*/ 587 h 10000"/>
                <a:gd name="connsiteX49" fmla="*/ 468 w 10000"/>
                <a:gd name="connsiteY49" fmla="*/ 587 h 10000"/>
                <a:gd name="connsiteX50" fmla="*/ 468 w 10000"/>
                <a:gd name="connsiteY50" fmla="*/ 609 h 10000"/>
                <a:gd name="connsiteX51" fmla="*/ 492 w 10000"/>
                <a:gd name="connsiteY51" fmla="*/ 609 h 10000"/>
                <a:gd name="connsiteX52" fmla="*/ 492 w 10000"/>
                <a:gd name="connsiteY52" fmla="*/ 619 h 10000"/>
                <a:gd name="connsiteX53" fmla="*/ 516 w 10000"/>
                <a:gd name="connsiteY53" fmla="*/ 619 h 10000"/>
                <a:gd name="connsiteX54" fmla="*/ 516 w 10000"/>
                <a:gd name="connsiteY54" fmla="*/ 640 h 10000"/>
                <a:gd name="connsiteX55" fmla="*/ 534 w 10000"/>
                <a:gd name="connsiteY55" fmla="*/ 640 h 10000"/>
                <a:gd name="connsiteX56" fmla="*/ 534 w 10000"/>
                <a:gd name="connsiteY56" fmla="*/ 661 h 10000"/>
                <a:gd name="connsiteX57" fmla="*/ 542 w 10000"/>
                <a:gd name="connsiteY57" fmla="*/ 661 h 10000"/>
                <a:gd name="connsiteX58" fmla="*/ 542 w 10000"/>
                <a:gd name="connsiteY58" fmla="*/ 673 h 10000"/>
                <a:gd name="connsiteX59" fmla="*/ 585 w 10000"/>
                <a:gd name="connsiteY59" fmla="*/ 673 h 10000"/>
                <a:gd name="connsiteX60" fmla="*/ 585 w 10000"/>
                <a:gd name="connsiteY60" fmla="*/ 694 h 10000"/>
                <a:gd name="connsiteX61" fmla="*/ 593 w 10000"/>
                <a:gd name="connsiteY61" fmla="*/ 694 h 10000"/>
                <a:gd name="connsiteX62" fmla="*/ 593 w 10000"/>
                <a:gd name="connsiteY62" fmla="*/ 704 h 10000"/>
                <a:gd name="connsiteX63" fmla="*/ 603 w 10000"/>
                <a:gd name="connsiteY63" fmla="*/ 704 h 10000"/>
                <a:gd name="connsiteX64" fmla="*/ 603 w 10000"/>
                <a:gd name="connsiteY64" fmla="*/ 747 h 10000"/>
                <a:gd name="connsiteX65" fmla="*/ 620 w 10000"/>
                <a:gd name="connsiteY65" fmla="*/ 747 h 10000"/>
                <a:gd name="connsiteX66" fmla="*/ 620 w 10000"/>
                <a:gd name="connsiteY66" fmla="*/ 757 h 10000"/>
                <a:gd name="connsiteX67" fmla="*/ 646 w 10000"/>
                <a:gd name="connsiteY67" fmla="*/ 757 h 10000"/>
                <a:gd name="connsiteX68" fmla="*/ 646 w 10000"/>
                <a:gd name="connsiteY68" fmla="*/ 811 h 10000"/>
                <a:gd name="connsiteX69" fmla="*/ 653 w 10000"/>
                <a:gd name="connsiteY69" fmla="*/ 811 h 10000"/>
                <a:gd name="connsiteX70" fmla="*/ 653 w 10000"/>
                <a:gd name="connsiteY70" fmla="*/ 832 h 10000"/>
                <a:gd name="connsiteX71" fmla="*/ 659 w 10000"/>
                <a:gd name="connsiteY71" fmla="*/ 832 h 10000"/>
                <a:gd name="connsiteX72" fmla="*/ 659 w 10000"/>
                <a:gd name="connsiteY72" fmla="*/ 866 h 10000"/>
                <a:gd name="connsiteX73" fmla="*/ 670 w 10000"/>
                <a:gd name="connsiteY73" fmla="*/ 866 h 10000"/>
                <a:gd name="connsiteX74" fmla="*/ 670 w 10000"/>
                <a:gd name="connsiteY74" fmla="*/ 897 h 10000"/>
                <a:gd name="connsiteX75" fmla="*/ 677 w 10000"/>
                <a:gd name="connsiteY75" fmla="*/ 897 h 10000"/>
                <a:gd name="connsiteX76" fmla="*/ 677 w 10000"/>
                <a:gd name="connsiteY76" fmla="*/ 971 h 10000"/>
                <a:gd name="connsiteX77" fmla="*/ 687 w 10000"/>
                <a:gd name="connsiteY77" fmla="*/ 971 h 10000"/>
                <a:gd name="connsiteX78" fmla="*/ 687 w 10000"/>
                <a:gd name="connsiteY78" fmla="*/ 1034 h 10000"/>
                <a:gd name="connsiteX79" fmla="*/ 702 w 10000"/>
                <a:gd name="connsiteY79" fmla="*/ 1034 h 10000"/>
                <a:gd name="connsiteX80" fmla="*/ 702 w 10000"/>
                <a:gd name="connsiteY80" fmla="*/ 1089 h 10000"/>
                <a:gd name="connsiteX81" fmla="*/ 719 w 10000"/>
                <a:gd name="connsiteY81" fmla="*/ 1089 h 10000"/>
                <a:gd name="connsiteX82" fmla="*/ 719 w 10000"/>
                <a:gd name="connsiteY82" fmla="*/ 1110 h 10000"/>
                <a:gd name="connsiteX83" fmla="*/ 729 w 10000"/>
                <a:gd name="connsiteY83" fmla="*/ 1110 h 10000"/>
                <a:gd name="connsiteX84" fmla="*/ 729 w 10000"/>
                <a:gd name="connsiteY84" fmla="*/ 1143 h 10000"/>
                <a:gd name="connsiteX85" fmla="*/ 736 w 10000"/>
                <a:gd name="connsiteY85" fmla="*/ 1143 h 10000"/>
                <a:gd name="connsiteX86" fmla="*/ 736 w 10000"/>
                <a:gd name="connsiteY86" fmla="*/ 1153 h 10000"/>
                <a:gd name="connsiteX87" fmla="*/ 755 w 10000"/>
                <a:gd name="connsiteY87" fmla="*/ 1153 h 10000"/>
                <a:gd name="connsiteX88" fmla="*/ 755 w 10000"/>
                <a:gd name="connsiteY88" fmla="*/ 1174 h 10000"/>
                <a:gd name="connsiteX89" fmla="*/ 772 w 10000"/>
                <a:gd name="connsiteY89" fmla="*/ 1174 h 10000"/>
                <a:gd name="connsiteX90" fmla="*/ 772 w 10000"/>
                <a:gd name="connsiteY90" fmla="*/ 1238 h 10000"/>
                <a:gd name="connsiteX91" fmla="*/ 786 w 10000"/>
                <a:gd name="connsiteY91" fmla="*/ 1238 h 10000"/>
                <a:gd name="connsiteX92" fmla="*/ 786 w 10000"/>
                <a:gd name="connsiteY92" fmla="*/ 1280 h 10000"/>
                <a:gd name="connsiteX93" fmla="*/ 811 w 10000"/>
                <a:gd name="connsiteY93" fmla="*/ 1280 h 10000"/>
                <a:gd name="connsiteX94" fmla="*/ 811 w 10000"/>
                <a:gd name="connsiteY94" fmla="*/ 1312 h 10000"/>
                <a:gd name="connsiteX95" fmla="*/ 822 w 10000"/>
                <a:gd name="connsiteY95" fmla="*/ 1312 h 10000"/>
                <a:gd name="connsiteX96" fmla="*/ 822 w 10000"/>
                <a:gd name="connsiteY96" fmla="*/ 1345 h 10000"/>
                <a:gd name="connsiteX97" fmla="*/ 853 w 10000"/>
                <a:gd name="connsiteY97" fmla="*/ 1345 h 10000"/>
                <a:gd name="connsiteX98" fmla="*/ 853 w 10000"/>
                <a:gd name="connsiteY98" fmla="*/ 1376 h 10000"/>
                <a:gd name="connsiteX99" fmla="*/ 864 w 10000"/>
                <a:gd name="connsiteY99" fmla="*/ 1376 h 10000"/>
                <a:gd name="connsiteX100" fmla="*/ 864 w 10000"/>
                <a:gd name="connsiteY100" fmla="*/ 1418 h 10000"/>
                <a:gd name="connsiteX101" fmla="*/ 872 w 10000"/>
                <a:gd name="connsiteY101" fmla="*/ 1418 h 10000"/>
                <a:gd name="connsiteX102" fmla="*/ 872 w 10000"/>
                <a:gd name="connsiteY102" fmla="*/ 1451 h 10000"/>
                <a:gd name="connsiteX103" fmla="*/ 882 w 10000"/>
                <a:gd name="connsiteY103" fmla="*/ 1451 h 10000"/>
                <a:gd name="connsiteX104" fmla="*/ 882 w 10000"/>
                <a:gd name="connsiteY104" fmla="*/ 1484 h 10000"/>
                <a:gd name="connsiteX105" fmla="*/ 896 w 10000"/>
                <a:gd name="connsiteY105" fmla="*/ 1484 h 10000"/>
                <a:gd name="connsiteX106" fmla="*/ 896 w 10000"/>
                <a:gd name="connsiteY106" fmla="*/ 1505 h 10000"/>
                <a:gd name="connsiteX107" fmla="*/ 920 w 10000"/>
                <a:gd name="connsiteY107" fmla="*/ 1505 h 10000"/>
                <a:gd name="connsiteX108" fmla="*/ 920 w 10000"/>
                <a:gd name="connsiteY108" fmla="*/ 1569 h 10000"/>
                <a:gd name="connsiteX109" fmla="*/ 930 w 10000"/>
                <a:gd name="connsiteY109" fmla="*/ 1569 h 10000"/>
                <a:gd name="connsiteX110" fmla="*/ 930 w 10000"/>
                <a:gd name="connsiteY110" fmla="*/ 1590 h 10000"/>
                <a:gd name="connsiteX111" fmla="*/ 938 w 10000"/>
                <a:gd name="connsiteY111" fmla="*/ 1590 h 10000"/>
                <a:gd name="connsiteX112" fmla="*/ 938 w 10000"/>
                <a:gd name="connsiteY112" fmla="*/ 1633 h 10000"/>
                <a:gd name="connsiteX113" fmla="*/ 950 w 10000"/>
                <a:gd name="connsiteY113" fmla="*/ 1633 h 10000"/>
                <a:gd name="connsiteX114" fmla="*/ 950 w 10000"/>
                <a:gd name="connsiteY114" fmla="*/ 1654 h 10000"/>
                <a:gd name="connsiteX115" fmla="*/ 974 w 10000"/>
                <a:gd name="connsiteY115" fmla="*/ 1654 h 10000"/>
                <a:gd name="connsiteX116" fmla="*/ 974 w 10000"/>
                <a:gd name="connsiteY116" fmla="*/ 1707 h 10000"/>
                <a:gd name="connsiteX117" fmla="*/ 981 w 10000"/>
                <a:gd name="connsiteY117" fmla="*/ 1707 h 10000"/>
                <a:gd name="connsiteX118" fmla="*/ 981 w 10000"/>
                <a:gd name="connsiteY118" fmla="*/ 1739 h 10000"/>
                <a:gd name="connsiteX119" fmla="*/ 1006 w 10000"/>
                <a:gd name="connsiteY119" fmla="*/ 1739 h 10000"/>
                <a:gd name="connsiteX120" fmla="*/ 1006 w 10000"/>
                <a:gd name="connsiteY120" fmla="*/ 1760 h 10000"/>
                <a:gd name="connsiteX121" fmla="*/ 1018 w 10000"/>
                <a:gd name="connsiteY121" fmla="*/ 1760 h 10000"/>
                <a:gd name="connsiteX122" fmla="*/ 1018 w 10000"/>
                <a:gd name="connsiteY122" fmla="*/ 1792 h 10000"/>
                <a:gd name="connsiteX123" fmla="*/ 1025 w 10000"/>
                <a:gd name="connsiteY123" fmla="*/ 1792 h 10000"/>
                <a:gd name="connsiteX124" fmla="*/ 1025 w 10000"/>
                <a:gd name="connsiteY124" fmla="*/ 1815 h 10000"/>
                <a:gd name="connsiteX125" fmla="*/ 1043 w 10000"/>
                <a:gd name="connsiteY125" fmla="*/ 1815 h 10000"/>
                <a:gd name="connsiteX126" fmla="*/ 1043 w 10000"/>
                <a:gd name="connsiteY126" fmla="*/ 1847 h 10000"/>
                <a:gd name="connsiteX127" fmla="*/ 1068 w 10000"/>
                <a:gd name="connsiteY127" fmla="*/ 1847 h 10000"/>
                <a:gd name="connsiteX128" fmla="*/ 1068 w 10000"/>
                <a:gd name="connsiteY128" fmla="*/ 1879 h 10000"/>
                <a:gd name="connsiteX129" fmla="*/ 1074 w 10000"/>
                <a:gd name="connsiteY129" fmla="*/ 1879 h 10000"/>
                <a:gd name="connsiteX130" fmla="*/ 1074 w 10000"/>
                <a:gd name="connsiteY130" fmla="*/ 1900 h 10000"/>
                <a:gd name="connsiteX131" fmla="*/ 1085 w 10000"/>
                <a:gd name="connsiteY131" fmla="*/ 1900 h 10000"/>
                <a:gd name="connsiteX132" fmla="*/ 1085 w 10000"/>
                <a:gd name="connsiteY132" fmla="*/ 1931 h 10000"/>
                <a:gd name="connsiteX133" fmla="*/ 1092 w 10000"/>
                <a:gd name="connsiteY133" fmla="*/ 1931 h 10000"/>
                <a:gd name="connsiteX134" fmla="*/ 1092 w 10000"/>
                <a:gd name="connsiteY134" fmla="*/ 1942 h 10000"/>
                <a:gd name="connsiteX135" fmla="*/ 1109 w 10000"/>
                <a:gd name="connsiteY135" fmla="*/ 1942 h 10000"/>
                <a:gd name="connsiteX136" fmla="*/ 1109 w 10000"/>
                <a:gd name="connsiteY136" fmla="*/ 1963 h 10000"/>
                <a:gd name="connsiteX137" fmla="*/ 1116 w 10000"/>
                <a:gd name="connsiteY137" fmla="*/ 1963 h 10000"/>
                <a:gd name="connsiteX138" fmla="*/ 1116 w 10000"/>
                <a:gd name="connsiteY138" fmla="*/ 1984 h 10000"/>
                <a:gd name="connsiteX139" fmla="*/ 1152 w 10000"/>
                <a:gd name="connsiteY139" fmla="*/ 1984 h 10000"/>
                <a:gd name="connsiteX140" fmla="*/ 1152 w 10000"/>
                <a:gd name="connsiteY140" fmla="*/ 2017 h 10000"/>
                <a:gd name="connsiteX141" fmla="*/ 1159 w 10000"/>
                <a:gd name="connsiteY141" fmla="*/ 2017 h 10000"/>
                <a:gd name="connsiteX142" fmla="*/ 1159 w 10000"/>
                <a:gd name="connsiteY142" fmla="*/ 2049 h 10000"/>
                <a:gd name="connsiteX143" fmla="*/ 1169 w 10000"/>
                <a:gd name="connsiteY143" fmla="*/ 2049 h 10000"/>
                <a:gd name="connsiteX144" fmla="*/ 1169 w 10000"/>
                <a:gd name="connsiteY144" fmla="*/ 2070 h 10000"/>
                <a:gd name="connsiteX145" fmla="*/ 1183 w 10000"/>
                <a:gd name="connsiteY145" fmla="*/ 2070 h 10000"/>
                <a:gd name="connsiteX146" fmla="*/ 1183 w 10000"/>
                <a:gd name="connsiteY146" fmla="*/ 2124 h 10000"/>
                <a:gd name="connsiteX147" fmla="*/ 1194 w 10000"/>
                <a:gd name="connsiteY147" fmla="*/ 2124 h 10000"/>
                <a:gd name="connsiteX148" fmla="*/ 1194 w 10000"/>
                <a:gd name="connsiteY148" fmla="*/ 2156 h 10000"/>
                <a:gd name="connsiteX149" fmla="*/ 1218 w 10000"/>
                <a:gd name="connsiteY149" fmla="*/ 2156 h 10000"/>
                <a:gd name="connsiteX150" fmla="*/ 1218 w 10000"/>
                <a:gd name="connsiteY150" fmla="*/ 2166 h 10000"/>
                <a:gd name="connsiteX151" fmla="*/ 1225 w 10000"/>
                <a:gd name="connsiteY151" fmla="*/ 2166 h 10000"/>
                <a:gd name="connsiteX152" fmla="*/ 1225 w 10000"/>
                <a:gd name="connsiteY152" fmla="*/ 2188 h 10000"/>
                <a:gd name="connsiteX153" fmla="*/ 1235 w 10000"/>
                <a:gd name="connsiteY153" fmla="*/ 2188 h 10000"/>
                <a:gd name="connsiteX154" fmla="*/ 1235 w 10000"/>
                <a:gd name="connsiteY154" fmla="*/ 2220 h 10000"/>
                <a:gd name="connsiteX155" fmla="*/ 1245 w 10000"/>
                <a:gd name="connsiteY155" fmla="*/ 2220 h 10000"/>
                <a:gd name="connsiteX156" fmla="*/ 1245 w 10000"/>
                <a:gd name="connsiteY156" fmla="*/ 2241 h 10000"/>
                <a:gd name="connsiteX157" fmla="*/ 1255 w 10000"/>
                <a:gd name="connsiteY157" fmla="*/ 2241 h 10000"/>
                <a:gd name="connsiteX158" fmla="*/ 1255 w 10000"/>
                <a:gd name="connsiteY158" fmla="*/ 2251 h 10000"/>
                <a:gd name="connsiteX159" fmla="*/ 1262 w 10000"/>
                <a:gd name="connsiteY159" fmla="*/ 2251 h 10000"/>
                <a:gd name="connsiteX160" fmla="*/ 1262 w 10000"/>
                <a:gd name="connsiteY160" fmla="*/ 2272 h 10000"/>
                <a:gd name="connsiteX161" fmla="*/ 1286 w 10000"/>
                <a:gd name="connsiteY161" fmla="*/ 2272 h 10000"/>
                <a:gd name="connsiteX162" fmla="*/ 1286 w 10000"/>
                <a:gd name="connsiteY162" fmla="*/ 2295 h 10000"/>
                <a:gd name="connsiteX163" fmla="*/ 1293 w 10000"/>
                <a:gd name="connsiteY163" fmla="*/ 2295 h 10000"/>
                <a:gd name="connsiteX164" fmla="*/ 1293 w 10000"/>
                <a:gd name="connsiteY164" fmla="*/ 2326 h 10000"/>
                <a:gd name="connsiteX165" fmla="*/ 1303 w 10000"/>
                <a:gd name="connsiteY165" fmla="*/ 2326 h 10000"/>
                <a:gd name="connsiteX166" fmla="*/ 1303 w 10000"/>
                <a:gd name="connsiteY166" fmla="*/ 2347 h 10000"/>
                <a:gd name="connsiteX167" fmla="*/ 1310 w 10000"/>
                <a:gd name="connsiteY167" fmla="*/ 2347 h 10000"/>
                <a:gd name="connsiteX168" fmla="*/ 1310 w 10000"/>
                <a:gd name="connsiteY168" fmla="*/ 2358 h 10000"/>
                <a:gd name="connsiteX169" fmla="*/ 1321 w 10000"/>
                <a:gd name="connsiteY169" fmla="*/ 2358 h 10000"/>
                <a:gd name="connsiteX170" fmla="*/ 1321 w 10000"/>
                <a:gd name="connsiteY170" fmla="*/ 2380 h 10000"/>
                <a:gd name="connsiteX171" fmla="*/ 1327 w 10000"/>
                <a:gd name="connsiteY171" fmla="*/ 2380 h 10000"/>
                <a:gd name="connsiteX172" fmla="*/ 1327 w 10000"/>
                <a:gd name="connsiteY172" fmla="*/ 2390 h 10000"/>
                <a:gd name="connsiteX173" fmla="*/ 1346 w 10000"/>
                <a:gd name="connsiteY173" fmla="*/ 2390 h 10000"/>
                <a:gd name="connsiteX174" fmla="*/ 1346 w 10000"/>
                <a:gd name="connsiteY174" fmla="*/ 2411 h 10000"/>
                <a:gd name="connsiteX175" fmla="*/ 1363 w 10000"/>
                <a:gd name="connsiteY175" fmla="*/ 2411 h 10000"/>
                <a:gd name="connsiteX176" fmla="*/ 1363 w 10000"/>
                <a:gd name="connsiteY176" fmla="*/ 2444 h 10000"/>
                <a:gd name="connsiteX177" fmla="*/ 1371 w 10000"/>
                <a:gd name="connsiteY177" fmla="*/ 2444 h 10000"/>
                <a:gd name="connsiteX178" fmla="*/ 1371 w 10000"/>
                <a:gd name="connsiteY178" fmla="*/ 2465 h 10000"/>
                <a:gd name="connsiteX179" fmla="*/ 1377 w 10000"/>
                <a:gd name="connsiteY179" fmla="*/ 2465 h 10000"/>
                <a:gd name="connsiteX180" fmla="*/ 1377 w 10000"/>
                <a:gd name="connsiteY180" fmla="*/ 2476 h 10000"/>
                <a:gd name="connsiteX181" fmla="*/ 1388 w 10000"/>
                <a:gd name="connsiteY181" fmla="*/ 2476 h 10000"/>
                <a:gd name="connsiteX182" fmla="*/ 1388 w 10000"/>
                <a:gd name="connsiteY182" fmla="*/ 2550 h 10000"/>
                <a:gd name="connsiteX183" fmla="*/ 1395 w 10000"/>
                <a:gd name="connsiteY183" fmla="*/ 2550 h 10000"/>
                <a:gd name="connsiteX184" fmla="*/ 1395 w 10000"/>
                <a:gd name="connsiteY184" fmla="*/ 2562 h 10000"/>
                <a:gd name="connsiteX185" fmla="*/ 1402 w 10000"/>
                <a:gd name="connsiteY185" fmla="*/ 2562 h 10000"/>
                <a:gd name="connsiteX186" fmla="*/ 1402 w 10000"/>
                <a:gd name="connsiteY186" fmla="*/ 2604 h 10000"/>
                <a:gd name="connsiteX187" fmla="*/ 1419 w 10000"/>
                <a:gd name="connsiteY187" fmla="*/ 2604 h 10000"/>
                <a:gd name="connsiteX188" fmla="*/ 1419 w 10000"/>
                <a:gd name="connsiteY188" fmla="*/ 2615 h 10000"/>
                <a:gd name="connsiteX189" fmla="*/ 1444 w 10000"/>
                <a:gd name="connsiteY189" fmla="*/ 2615 h 10000"/>
                <a:gd name="connsiteX190" fmla="*/ 1444 w 10000"/>
                <a:gd name="connsiteY190" fmla="*/ 2636 h 10000"/>
                <a:gd name="connsiteX191" fmla="*/ 1455 w 10000"/>
                <a:gd name="connsiteY191" fmla="*/ 2636 h 10000"/>
                <a:gd name="connsiteX192" fmla="*/ 1455 w 10000"/>
                <a:gd name="connsiteY192" fmla="*/ 2657 h 10000"/>
                <a:gd name="connsiteX193" fmla="*/ 1462 w 10000"/>
                <a:gd name="connsiteY193" fmla="*/ 2657 h 10000"/>
                <a:gd name="connsiteX194" fmla="*/ 1462 w 10000"/>
                <a:gd name="connsiteY194" fmla="*/ 2667 h 10000"/>
                <a:gd name="connsiteX195" fmla="*/ 1487 w 10000"/>
                <a:gd name="connsiteY195" fmla="*/ 2667 h 10000"/>
                <a:gd name="connsiteX196" fmla="*/ 1487 w 10000"/>
                <a:gd name="connsiteY196" fmla="*/ 2688 h 10000"/>
                <a:gd name="connsiteX197" fmla="*/ 1498 w 10000"/>
                <a:gd name="connsiteY197" fmla="*/ 2688 h 10000"/>
                <a:gd name="connsiteX198" fmla="*/ 1498 w 10000"/>
                <a:gd name="connsiteY198" fmla="*/ 2699 h 10000"/>
                <a:gd name="connsiteX199" fmla="*/ 1504 w 10000"/>
                <a:gd name="connsiteY199" fmla="*/ 2699 h 10000"/>
                <a:gd name="connsiteX200" fmla="*/ 1504 w 10000"/>
                <a:gd name="connsiteY200" fmla="*/ 2720 h 10000"/>
                <a:gd name="connsiteX201" fmla="*/ 1515 w 10000"/>
                <a:gd name="connsiteY201" fmla="*/ 2720 h 10000"/>
                <a:gd name="connsiteX202" fmla="*/ 1515 w 10000"/>
                <a:gd name="connsiteY202" fmla="*/ 2754 h 10000"/>
                <a:gd name="connsiteX203" fmla="*/ 1521 w 10000"/>
                <a:gd name="connsiteY203" fmla="*/ 2754 h 10000"/>
                <a:gd name="connsiteX204" fmla="*/ 1521 w 10000"/>
                <a:gd name="connsiteY204" fmla="*/ 2786 h 10000"/>
                <a:gd name="connsiteX205" fmla="*/ 1541 w 10000"/>
                <a:gd name="connsiteY205" fmla="*/ 2786 h 10000"/>
                <a:gd name="connsiteX206" fmla="*/ 1541 w 10000"/>
                <a:gd name="connsiteY206" fmla="*/ 2828 h 10000"/>
                <a:gd name="connsiteX207" fmla="*/ 1554 w 10000"/>
                <a:gd name="connsiteY207" fmla="*/ 2828 h 10000"/>
                <a:gd name="connsiteX208" fmla="*/ 1554 w 10000"/>
                <a:gd name="connsiteY208" fmla="*/ 2892 h 10000"/>
                <a:gd name="connsiteX209" fmla="*/ 1566 w 10000"/>
                <a:gd name="connsiteY209" fmla="*/ 2892 h 10000"/>
                <a:gd name="connsiteX210" fmla="*/ 1566 w 10000"/>
                <a:gd name="connsiteY210" fmla="*/ 2923 h 10000"/>
                <a:gd name="connsiteX211" fmla="*/ 1572 w 10000"/>
                <a:gd name="connsiteY211" fmla="*/ 2923 h 10000"/>
                <a:gd name="connsiteX212" fmla="*/ 1572 w 10000"/>
                <a:gd name="connsiteY212" fmla="*/ 2945 h 10000"/>
                <a:gd name="connsiteX213" fmla="*/ 1583 w 10000"/>
                <a:gd name="connsiteY213" fmla="*/ 2945 h 10000"/>
                <a:gd name="connsiteX214" fmla="*/ 1583 w 10000"/>
                <a:gd name="connsiteY214" fmla="*/ 2966 h 10000"/>
                <a:gd name="connsiteX215" fmla="*/ 1590 w 10000"/>
                <a:gd name="connsiteY215" fmla="*/ 2966 h 10000"/>
                <a:gd name="connsiteX216" fmla="*/ 1590 w 10000"/>
                <a:gd name="connsiteY216" fmla="*/ 3010 h 10000"/>
                <a:gd name="connsiteX217" fmla="*/ 1597 w 10000"/>
                <a:gd name="connsiteY217" fmla="*/ 3010 h 10000"/>
                <a:gd name="connsiteX218" fmla="*/ 1597 w 10000"/>
                <a:gd name="connsiteY218" fmla="*/ 3031 h 10000"/>
                <a:gd name="connsiteX219" fmla="*/ 1607 w 10000"/>
                <a:gd name="connsiteY219" fmla="*/ 3031 h 10000"/>
                <a:gd name="connsiteX220" fmla="*/ 1607 w 10000"/>
                <a:gd name="connsiteY220" fmla="*/ 3052 h 10000"/>
                <a:gd name="connsiteX221" fmla="*/ 1634 w 10000"/>
                <a:gd name="connsiteY221" fmla="*/ 3052 h 10000"/>
                <a:gd name="connsiteX222" fmla="*/ 1634 w 10000"/>
                <a:gd name="connsiteY222" fmla="*/ 3062 h 10000"/>
                <a:gd name="connsiteX223" fmla="*/ 1641 w 10000"/>
                <a:gd name="connsiteY223" fmla="*/ 3062 h 10000"/>
                <a:gd name="connsiteX224" fmla="*/ 1641 w 10000"/>
                <a:gd name="connsiteY224" fmla="*/ 3084 h 10000"/>
                <a:gd name="connsiteX225" fmla="*/ 1651 w 10000"/>
                <a:gd name="connsiteY225" fmla="*/ 3084 h 10000"/>
                <a:gd name="connsiteX226" fmla="*/ 1651 w 10000"/>
                <a:gd name="connsiteY226" fmla="*/ 3138 h 10000"/>
                <a:gd name="connsiteX227" fmla="*/ 1658 w 10000"/>
                <a:gd name="connsiteY227" fmla="*/ 3138 h 10000"/>
                <a:gd name="connsiteX228" fmla="*/ 1658 w 10000"/>
                <a:gd name="connsiteY228" fmla="*/ 3170 h 10000"/>
                <a:gd name="connsiteX229" fmla="*/ 1665 w 10000"/>
                <a:gd name="connsiteY229" fmla="*/ 3170 h 10000"/>
                <a:gd name="connsiteX230" fmla="*/ 1665 w 10000"/>
                <a:gd name="connsiteY230" fmla="*/ 3222 h 10000"/>
                <a:gd name="connsiteX231" fmla="*/ 1684 w 10000"/>
                <a:gd name="connsiteY231" fmla="*/ 3222 h 10000"/>
                <a:gd name="connsiteX232" fmla="*/ 1684 w 10000"/>
                <a:gd name="connsiteY232" fmla="*/ 3276 h 10000"/>
                <a:gd name="connsiteX233" fmla="*/ 1702 w 10000"/>
                <a:gd name="connsiteY233" fmla="*/ 3276 h 10000"/>
                <a:gd name="connsiteX234" fmla="*/ 1702 w 10000"/>
                <a:gd name="connsiteY234" fmla="*/ 3287 h 10000"/>
                <a:gd name="connsiteX235" fmla="*/ 1709 w 10000"/>
                <a:gd name="connsiteY235" fmla="*/ 3287 h 10000"/>
                <a:gd name="connsiteX236" fmla="*/ 1709 w 10000"/>
                <a:gd name="connsiteY236" fmla="*/ 3319 h 10000"/>
                <a:gd name="connsiteX237" fmla="*/ 1720 w 10000"/>
                <a:gd name="connsiteY237" fmla="*/ 3319 h 10000"/>
                <a:gd name="connsiteX238" fmla="*/ 1720 w 10000"/>
                <a:gd name="connsiteY238" fmla="*/ 3361 h 10000"/>
                <a:gd name="connsiteX239" fmla="*/ 1726 w 10000"/>
                <a:gd name="connsiteY239" fmla="*/ 3361 h 10000"/>
                <a:gd name="connsiteX240" fmla="*/ 1726 w 10000"/>
                <a:gd name="connsiteY240" fmla="*/ 3372 h 10000"/>
                <a:gd name="connsiteX241" fmla="*/ 1738 w 10000"/>
                <a:gd name="connsiteY241" fmla="*/ 3372 h 10000"/>
                <a:gd name="connsiteX242" fmla="*/ 1738 w 10000"/>
                <a:gd name="connsiteY242" fmla="*/ 3394 h 10000"/>
                <a:gd name="connsiteX243" fmla="*/ 1745 w 10000"/>
                <a:gd name="connsiteY243" fmla="*/ 3394 h 10000"/>
                <a:gd name="connsiteX244" fmla="*/ 1745 w 10000"/>
                <a:gd name="connsiteY244" fmla="*/ 3404 h 10000"/>
                <a:gd name="connsiteX245" fmla="*/ 1768 w 10000"/>
                <a:gd name="connsiteY245" fmla="*/ 3404 h 10000"/>
                <a:gd name="connsiteX246" fmla="*/ 1768 w 10000"/>
                <a:gd name="connsiteY246" fmla="*/ 3426 h 10000"/>
                <a:gd name="connsiteX247" fmla="*/ 1776 w 10000"/>
                <a:gd name="connsiteY247" fmla="*/ 3426 h 10000"/>
                <a:gd name="connsiteX248" fmla="*/ 1776 w 10000"/>
                <a:gd name="connsiteY248" fmla="*/ 3447 h 10000"/>
                <a:gd name="connsiteX249" fmla="*/ 1793 w 10000"/>
                <a:gd name="connsiteY249" fmla="*/ 3447 h 10000"/>
                <a:gd name="connsiteX250" fmla="*/ 1793 w 10000"/>
                <a:gd name="connsiteY250" fmla="*/ 3478 h 10000"/>
                <a:gd name="connsiteX251" fmla="*/ 1803 w 10000"/>
                <a:gd name="connsiteY251" fmla="*/ 3478 h 10000"/>
                <a:gd name="connsiteX252" fmla="*/ 1803 w 10000"/>
                <a:gd name="connsiteY252" fmla="*/ 3490 h 10000"/>
                <a:gd name="connsiteX253" fmla="*/ 1811 w 10000"/>
                <a:gd name="connsiteY253" fmla="*/ 3490 h 10000"/>
                <a:gd name="connsiteX254" fmla="*/ 1811 w 10000"/>
                <a:gd name="connsiteY254" fmla="*/ 3533 h 10000"/>
                <a:gd name="connsiteX255" fmla="*/ 1817 w 10000"/>
                <a:gd name="connsiteY255" fmla="*/ 3533 h 10000"/>
                <a:gd name="connsiteX256" fmla="*/ 1817 w 10000"/>
                <a:gd name="connsiteY256" fmla="*/ 3564 h 10000"/>
                <a:gd name="connsiteX257" fmla="*/ 1836 w 10000"/>
                <a:gd name="connsiteY257" fmla="*/ 3564 h 10000"/>
                <a:gd name="connsiteX258" fmla="*/ 1836 w 10000"/>
                <a:gd name="connsiteY258" fmla="*/ 3586 h 10000"/>
                <a:gd name="connsiteX259" fmla="*/ 1847 w 10000"/>
                <a:gd name="connsiteY259" fmla="*/ 3586 h 10000"/>
                <a:gd name="connsiteX260" fmla="*/ 1847 w 10000"/>
                <a:gd name="connsiteY260" fmla="*/ 3596 h 10000"/>
                <a:gd name="connsiteX261" fmla="*/ 1853 w 10000"/>
                <a:gd name="connsiteY261" fmla="*/ 3596 h 10000"/>
                <a:gd name="connsiteX262" fmla="*/ 1853 w 10000"/>
                <a:gd name="connsiteY262" fmla="*/ 3617 h 10000"/>
                <a:gd name="connsiteX263" fmla="*/ 1861 w 10000"/>
                <a:gd name="connsiteY263" fmla="*/ 3617 h 10000"/>
                <a:gd name="connsiteX264" fmla="*/ 1861 w 10000"/>
                <a:gd name="connsiteY264" fmla="*/ 3649 h 10000"/>
                <a:gd name="connsiteX265" fmla="*/ 1870 w 10000"/>
                <a:gd name="connsiteY265" fmla="*/ 3649 h 10000"/>
                <a:gd name="connsiteX266" fmla="*/ 1870 w 10000"/>
                <a:gd name="connsiteY266" fmla="*/ 3670 h 10000"/>
                <a:gd name="connsiteX267" fmla="*/ 1888 w 10000"/>
                <a:gd name="connsiteY267" fmla="*/ 3670 h 10000"/>
                <a:gd name="connsiteX268" fmla="*/ 1888 w 10000"/>
                <a:gd name="connsiteY268" fmla="*/ 3680 h 10000"/>
                <a:gd name="connsiteX269" fmla="*/ 1895 w 10000"/>
                <a:gd name="connsiteY269" fmla="*/ 3680 h 10000"/>
                <a:gd name="connsiteX270" fmla="*/ 1895 w 10000"/>
                <a:gd name="connsiteY270" fmla="*/ 3714 h 10000"/>
                <a:gd name="connsiteX271" fmla="*/ 1919 w 10000"/>
                <a:gd name="connsiteY271" fmla="*/ 3714 h 10000"/>
                <a:gd name="connsiteX272" fmla="*/ 1919 w 10000"/>
                <a:gd name="connsiteY272" fmla="*/ 3768 h 10000"/>
                <a:gd name="connsiteX273" fmla="*/ 1927 w 10000"/>
                <a:gd name="connsiteY273" fmla="*/ 3768 h 10000"/>
                <a:gd name="connsiteX274" fmla="*/ 1927 w 10000"/>
                <a:gd name="connsiteY274" fmla="*/ 3820 h 10000"/>
                <a:gd name="connsiteX275" fmla="*/ 1946 w 10000"/>
                <a:gd name="connsiteY275" fmla="*/ 3820 h 10000"/>
                <a:gd name="connsiteX276" fmla="*/ 1946 w 10000"/>
                <a:gd name="connsiteY276" fmla="*/ 3873 h 10000"/>
                <a:gd name="connsiteX277" fmla="*/ 1964 w 10000"/>
                <a:gd name="connsiteY277" fmla="*/ 3873 h 10000"/>
                <a:gd name="connsiteX278" fmla="*/ 1964 w 10000"/>
                <a:gd name="connsiteY278" fmla="*/ 3927 h 10000"/>
                <a:gd name="connsiteX279" fmla="*/ 1980 w 10000"/>
                <a:gd name="connsiteY279" fmla="*/ 3927 h 10000"/>
                <a:gd name="connsiteX280" fmla="*/ 1980 w 10000"/>
                <a:gd name="connsiteY280" fmla="*/ 3991 h 10000"/>
                <a:gd name="connsiteX281" fmla="*/ 1988 w 10000"/>
                <a:gd name="connsiteY281" fmla="*/ 3991 h 10000"/>
                <a:gd name="connsiteX282" fmla="*/ 1988 w 10000"/>
                <a:gd name="connsiteY282" fmla="*/ 4023 h 10000"/>
                <a:gd name="connsiteX283" fmla="*/ 1997 w 10000"/>
                <a:gd name="connsiteY283" fmla="*/ 4023 h 10000"/>
                <a:gd name="connsiteX284" fmla="*/ 1997 w 10000"/>
                <a:gd name="connsiteY284" fmla="*/ 4066 h 10000"/>
                <a:gd name="connsiteX285" fmla="*/ 2030 w 10000"/>
                <a:gd name="connsiteY285" fmla="*/ 4066 h 10000"/>
                <a:gd name="connsiteX286" fmla="*/ 2030 w 10000"/>
                <a:gd name="connsiteY286" fmla="*/ 4130 h 10000"/>
                <a:gd name="connsiteX287" fmla="*/ 2047 w 10000"/>
                <a:gd name="connsiteY287" fmla="*/ 4130 h 10000"/>
                <a:gd name="connsiteX288" fmla="*/ 2047 w 10000"/>
                <a:gd name="connsiteY288" fmla="*/ 4151 h 10000"/>
                <a:gd name="connsiteX289" fmla="*/ 2065 w 10000"/>
                <a:gd name="connsiteY289" fmla="*/ 4151 h 10000"/>
                <a:gd name="connsiteX290" fmla="*/ 2065 w 10000"/>
                <a:gd name="connsiteY290" fmla="*/ 4162 h 10000"/>
                <a:gd name="connsiteX291" fmla="*/ 2079 w 10000"/>
                <a:gd name="connsiteY291" fmla="*/ 4162 h 10000"/>
                <a:gd name="connsiteX292" fmla="*/ 2079 w 10000"/>
                <a:gd name="connsiteY292" fmla="*/ 4205 h 10000"/>
                <a:gd name="connsiteX293" fmla="*/ 2090 w 10000"/>
                <a:gd name="connsiteY293" fmla="*/ 4205 h 10000"/>
                <a:gd name="connsiteX294" fmla="*/ 2090 w 10000"/>
                <a:gd name="connsiteY294" fmla="*/ 4236 h 10000"/>
                <a:gd name="connsiteX295" fmla="*/ 2096 w 10000"/>
                <a:gd name="connsiteY295" fmla="*/ 4236 h 10000"/>
                <a:gd name="connsiteX296" fmla="*/ 2096 w 10000"/>
                <a:gd name="connsiteY296" fmla="*/ 4247 h 10000"/>
                <a:gd name="connsiteX297" fmla="*/ 2107 w 10000"/>
                <a:gd name="connsiteY297" fmla="*/ 4247 h 10000"/>
                <a:gd name="connsiteX298" fmla="*/ 2107 w 10000"/>
                <a:gd name="connsiteY298" fmla="*/ 4269 h 10000"/>
                <a:gd name="connsiteX299" fmla="*/ 2120 w 10000"/>
                <a:gd name="connsiteY299" fmla="*/ 4269 h 10000"/>
                <a:gd name="connsiteX300" fmla="*/ 2120 w 10000"/>
                <a:gd name="connsiteY300" fmla="*/ 4290 h 10000"/>
                <a:gd name="connsiteX301" fmla="*/ 2132 w 10000"/>
                <a:gd name="connsiteY301" fmla="*/ 4290 h 10000"/>
                <a:gd name="connsiteX302" fmla="*/ 2132 w 10000"/>
                <a:gd name="connsiteY302" fmla="*/ 4301 h 10000"/>
                <a:gd name="connsiteX303" fmla="*/ 2138 w 10000"/>
                <a:gd name="connsiteY303" fmla="*/ 4301 h 10000"/>
                <a:gd name="connsiteX304" fmla="*/ 2138 w 10000"/>
                <a:gd name="connsiteY304" fmla="*/ 4332 h 10000"/>
                <a:gd name="connsiteX305" fmla="*/ 2147 w 10000"/>
                <a:gd name="connsiteY305" fmla="*/ 4332 h 10000"/>
                <a:gd name="connsiteX306" fmla="*/ 2147 w 10000"/>
                <a:gd name="connsiteY306" fmla="*/ 4375 h 10000"/>
                <a:gd name="connsiteX307" fmla="*/ 2175 w 10000"/>
                <a:gd name="connsiteY307" fmla="*/ 4375 h 10000"/>
                <a:gd name="connsiteX308" fmla="*/ 2175 w 10000"/>
                <a:gd name="connsiteY308" fmla="*/ 4386 h 10000"/>
                <a:gd name="connsiteX309" fmla="*/ 2189 w 10000"/>
                <a:gd name="connsiteY309" fmla="*/ 4386 h 10000"/>
                <a:gd name="connsiteX310" fmla="*/ 2189 w 10000"/>
                <a:gd name="connsiteY310" fmla="*/ 4472 h 10000"/>
                <a:gd name="connsiteX311" fmla="*/ 2200 w 10000"/>
                <a:gd name="connsiteY311" fmla="*/ 4472 h 10000"/>
                <a:gd name="connsiteX312" fmla="*/ 2200 w 10000"/>
                <a:gd name="connsiteY312" fmla="*/ 4493 h 10000"/>
                <a:gd name="connsiteX313" fmla="*/ 2224 w 10000"/>
                <a:gd name="connsiteY313" fmla="*/ 4493 h 10000"/>
                <a:gd name="connsiteX314" fmla="*/ 2224 w 10000"/>
                <a:gd name="connsiteY314" fmla="*/ 4525 h 10000"/>
                <a:gd name="connsiteX315" fmla="*/ 2233 w 10000"/>
                <a:gd name="connsiteY315" fmla="*/ 4525 h 10000"/>
                <a:gd name="connsiteX316" fmla="*/ 2233 w 10000"/>
                <a:gd name="connsiteY316" fmla="*/ 4546 h 10000"/>
                <a:gd name="connsiteX317" fmla="*/ 2242 w 10000"/>
                <a:gd name="connsiteY317" fmla="*/ 4546 h 10000"/>
                <a:gd name="connsiteX318" fmla="*/ 2242 w 10000"/>
                <a:gd name="connsiteY318" fmla="*/ 4556 h 10000"/>
                <a:gd name="connsiteX319" fmla="*/ 2260 w 10000"/>
                <a:gd name="connsiteY319" fmla="*/ 4556 h 10000"/>
                <a:gd name="connsiteX320" fmla="*/ 2260 w 10000"/>
                <a:gd name="connsiteY320" fmla="*/ 4630 h 10000"/>
                <a:gd name="connsiteX321" fmla="*/ 2285 w 10000"/>
                <a:gd name="connsiteY321" fmla="*/ 4630 h 10000"/>
                <a:gd name="connsiteX322" fmla="*/ 2285 w 10000"/>
                <a:gd name="connsiteY322" fmla="*/ 4642 h 10000"/>
                <a:gd name="connsiteX323" fmla="*/ 2316 w 10000"/>
                <a:gd name="connsiteY323" fmla="*/ 4642 h 10000"/>
                <a:gd name="connsiteX324" fmla="*/ 2316 w 10000"/>
                <a:gd name="connsiteY324" fmla="*/ 4696 h 10000"/>
                <a:gd name="connsiteX325" fmla="*/ 2336 w 10000"/>
                <a:gd name="connsiteY325" fmla="*/ 4696 h 10000"/>
                <a:gd name="connsiteX326" fmla="*/ 2336 w 10000"/>
                <a:gd name="connsiteY326" fmla="*/ 4728 h 10000"/>
                <a:gd name="connsiteX327" fmla="*/ 2342 w 10000"/>
                <a:gd name="connsiteY327" fmla="*/ 4728 h 10000"/>
                <a:gd name="connsiteX328" fmla="*/ 2342 w 10000"/>
                <a:gd name="connsiteY328" fmla="*/ 4749 h 10000"/>
                <a:gd name="connsiteX329" fmla="*/ 2353 w 10000"/>
                <a:gd name="connsiteY329" fmla="*/ 4749 h 10000"/>
                <a:gd name="connsiteX330" fmla="*/ 2353 w 10000"/>
                <a:gd name="connsiteY330" fmla="*/ 4770 h 10000"/>
                <a:gd name="connsiteX331" fmla="*/ 2359 w 10000"/>
                <a:gd name="connsiteY331" fmla="*/ 4770 h 10000"/>
                <a:gd name="connsiteX332" fmla="*/ 2359 w 10000"/>
                <a:gd name="connsiteY332" fmla="*/ 4781 h 10000"/>
                <a:gd name="connsiteX333" fmla="*/ 2370 w 10000"/>
                <a:gd name="connsiteY333" fmla="*/ 4781 h 10000"/>
                <a:gd name="connsiteX334" fmla="*/ 2370 w 10000"/>
                <a:gd name="connsiteY334" fmla="*/ 4823 h 10000"/>
                <a:gd name="connsiteX335" fmla="*/ 2378 w 10000"/>
                <a:gd name="connsiteY335" fmla="*/ 4823 h 10000"/>
                <a:gd name="connsiteX336" fmla="*/ 2378 w 10000"/>
                <a:gd name="connsiteY336" fmla="*/ 4856 h 10000"/>
                <a:gd name="connsiteX337" fmla="*/ 2384 w 10000"/>
                <a:gd name="connsiteY337" fmla="*/ 4856 h 10000"/>
                <a:gd name="connsiteX338" fmla="*/ 2384 w 10000"/>
                <a:gd name="connsiteY338" fmla="*/ 4866 h 10000"/>
                <a:gd name="connsiteX339" fmla="*/ 2402 w 10000"/>
                <a:gd name="connsiteY339" fmla="*/ 4866 h 10000"/>
                <a:gd name="connsiteX340" fmla="*/ 2402 w 10000"/>
                <a:gd name="connsiteY340" fmla="*/ 4919 h 10000"/>
                <a:gd name="connsiteX341" fmla="*/ 2409 w 10000"/>
                <a:gd name="connsiteY341" fmla="*/ 4919 h 10000"/>
                <a:gd name="connsiteX342" fmla="*/ 2409 w 10000"/>
                <a:gd name="connsiteY342" fmla="*/ 4951 h 10000"/>
                <a:gd name="connsiteX343" fmla="*/ 2419 w 10000"/>
                <a:gd name="connsiteY343" fmla="*/ 4951 h 10000"/>
                <a:gd name="connsiteX344" fmla="*/ 2419 w 10000"/>
                <a:gd name="connsiteY344" fmla="*/ 4972 h 10000"/>
                <a:gd name="connsiteX345" fmla="*/ 2428 w 10000"/>
                <a:gd name="connsiteY345" fmla="*/ 4972 h 10000"/>
                <a:gd name="connsiteX346" fmla="*/ 2428 w 10000"/>
                <a:gd name="connsiteY346" fmla="*/ 5005 h 10000"/>
                <a:gd name="connsiteX347" fmla="*/ 2439 w 10000"/>
                <a:gd name="connsiteY347" fmla="*/ 5005 h 10000"/>
                <a:gd name="connsiteX348" fmla="*/ 2439 w 10000"/>
                <a:gd name="connsiteY348" fmla="*/ 5048 h 10000"/>
                <a:gd name="connsiteX349" fmla="*/ 2445 w 10000"/>
                <a:gd name="connsiteY349" fmla="*/ 5048 h 10000"/>
                <a:gd name="connsiteX350" fmla="*/ 2445 w 10000"/>
                <a:gd name="connsiteY350" fmla="*/ 5059 h 10000"/>
                <a:gd name="connsiteX351" fmla="*/ 2469 w 10000"/>
                <a:gd name="connsiteY351" fmla="*/ 5059 h 10000"/>
                <a:gd name="connsiteX352" fmla="*/ 2469 w 10000"/>
                <a:gd name="connsiteY352" fmla="*/ 5090 h 10000"/>
                <a:gd name="connsiteX353" fmla="*/ 2486 w 10000"/>
                <a:gd name="connsiteY353" fmla="*/ 5090 h 10000"/>
                <a:gd name="connsiteX354" fmla="*/ 2486 w 10000"/>
                <a:gd name="connsiteY354" fmla="*/ 5132 h 10000"/>
                <a:gd name="connsiteX355" fmla="*/ 2494 w 10000"/>
                <a:gd name="connsiteY355" fmla="*/ 5132 h 10000"/>
                <a:gd name="connsiteX356" fmla="*/ 2494 w 10000"/>
                <a:gd name="connsiteY356" fmla="*/ 5143 h 10000"/>
                <a:gd name="connsiteX357" fmla="*/ 2504 w 10000"/>
                <a:gd name="connsiteY357" fmla="*/ 5143 h 10000"/>
                <a:gd name="connsiteX358" fmla="*/ 2504 w 10000"/>
                <a:gd name="connsiteY358" fmla="*/ 5165 h 10000"/>
                <a:gd name="connsiteX359" fmla="*/ 2518 w 10000"/>
                <a:gd name="connsiteY359" fmla="*/ 5165 h 10000"/>
                <a:gd name="connsiteX360" fmla="*/ 2518 w 10000"/>
                <a:gd name="connsiteY360" fmla="*/ 5176 h 10000"/>
                <a:gd name="connsiteX361" fmla="*/ 2547 w 10000"/>
                <a:gd name="connsiteY361" fmla="*/ 5176 h 10000"/>
                <a:gd name="connsiteX362" fmla="*/ 2547 w 10000"/>
                <a:gd name="connsiteY362" fmla="*/ 5219 h 10000"/>
                <a:gd name="connsiteX363" fmla="*/ 2554 w 10000"/>
                <a:gd name="connsiteY363" fmla="*/ 5219 h 10000"/>
                <a:gd name="connsiteX364" fmla="*/ 2554 w 10000"/>
                <a:gd name="connsiteY364" fmla="*/ 5229 h 10000"/>
                <a:gd name="connsiteX365" fmla="*/ 2560 w 10000"/>
                <a:gd name="connsiteY365" fmla="*/ 5229 h 10000"/>
                <a:gd name="connsiteX366" fmla="*/ 2560 w 10000"/>
                <a:gd name="connsiteY366" fmla="*/ 5250 h 10000"/>
                <a:gd name="connsiteX367" fmla="*/ 2595 w 10000"/>
                <a:gd name="connsiteY367" fmla="*/ 5250 h 10000"/>
                <a:gd name="connsiteX368" fmla="*/ 2595 w 10000"/>
                <a:gd name="connsiteY368" fmla="*/ 5261 h 10000"/>
                <a:gd name="connsiteX369" fmla="*/ 2613 w 10000"/>
                <a:gd name="connsiteY369" fmla="*/ 5261 h 10000"/>
                <a:gd name="connsiteX370" fmla="*/ 2613 w 10000"/>
                <a:gd name="connsiteY370" fmla="*/ 5282 h 10000"/>
                <a:gd name="connsiteX371" fmla="*/ 2621 w 10000"/>
                <a:gd name="connsiteY371" fmla="*/ 5282 h 10000"/>
                <a:gd name="connsiteX372" fmla="*/ 2621 w 10000"/>
                <a:gd name="connsiteY372" fmla="*/ 5303 h 10000"/>
                <a:gd name="connsiteX373" fmla="*/ 2657 w 10000"/>
                <a:gd name="connsiteY373" fmla="*/ 5303 h 10000"/>
                <a:gd name="connsiteX374" fmla="*/ 2657 w 10000"/>
                <a:gd name="connsiteY374" fmla="*/ 5314 h 10000"/>
                <a:gd name="connsiteX375" fmla="*/ 2698 w 10000"/>
                <a:gd name="connsiteY375" fmla="*/ 5314 h 10000"/>
                <a:gd name="connsiteX376" fmla="*/ 2698 w 10000"/>
                <a:gd name="connsiteY376" fmla="*/ 5336 h 10000"/>
                <a:gd name="connsiteX377" fmla="*/ 2749 w 10000"/>
                <a:gd name="connsiteY377" fmla="*/ 5336 h 10000"/>
                <a:gd name="connsiteX378" fmla="*/ 2749 w 10000"/>
                <a:gd name="connsiteY378" fmla="*/ 5367 h 10000"/>
                <a:gd name="connsiteX379" fmla="*/ 2766 w 10000"/>
                <a:gd name="connsiteY379" fmla="*/ 5367 h 10000"/>
                <a:gd name="connsiteX380" fmla="*/ 2766 w 10000"/>
                <a:gd name="connsiteY380" fmla="*/ 5422 h 10000"/>
                <a:gd name="connsiteX381" fmla="*/ 2791 w 10000"/>
                <a:gd name="connsiteY381" fmla="*/ 5422 h 10000"/>
                <a:gd name="connsiteX382" fmla="*/ 2791 w 10000"/>
                <a:gd name="connsiteY382" fmla="*/ 5454 h 10000"/>
                <a:gd name="connsiteX383" fmla="*/ 2809 w 10000"/>
                <a:gd name="connsiteY383" fmla="*/ 5454 h 10000"/>
                <a:gd name="connsiteX384" fmla="*/ 2809 w 10000"/>
                <a:gd name="connsiteY384" fmla="*/ 5475 h 10000"/>
                <a:gd name="connsiteX385" fmla="*/ 2824 w 10000"/>
                <a:gd name="connsiteY385" fmla="*/ 5475 h 10000"/>
                <a:gd name="connsiteX386" fmla="*/ 2824 w 10000"/>
                <a:gd name="connsiteY386" fmla="*/ 5485 h 10000"/>
                <a:gd name="connsiteX387" fmla="*/ 2853 w 10000"/>
                <a:gd name="connsiteY387" fmla="*/ 5485 h 10000"/>
                <a:gd name="connsiteX388" fmla="*/ 2853 w 10000"/>
                <a:gd name="connsiteY388" fmla="*/ 5538 h 10000"/>
                <a:gd name="connsiteX389" fmla="*/ 2859 w 10000"/>
                <a:gd name="connsiteY389" fmla="*/ 5538 h 10000"/>
                <a:gd name="connsiteX390" fmla="*/ 2859 w 10000"/>
                <a:gd name="connsiteY390" fmla="*/ 5570 h 10000"/>
                <a:gd name="connsiteX391" fmla="*/ 2867 w 10000"/>
                <a:gd name="connsiteY391" fmla="*/ 5570 h 10000"/>
                <a:gd name="connsiteX392" fmla="*/ 2867 w 10000"/>
                <a:gd name="connsiteY392" fmla="*/ 5592 h 10000"/>
                <a:gd name="connsiteX393" fmla="*/ 2877 w 10000"/>
                <a:gd name="connsiteY393" fmla="*/ 5592 h 10000"/>
                <a:gd name="connsiteX394" fmla="*/ 2877 w 10000"/>
                <a:gd name="connsiteY394" fmla="*/ 5678 h 10000"/>
                <a:gd name="connsiteX395" fmla="*/ 2908 w 10000"/>
                <a:gd name="connsiteY395" fmla="*/ 5678 h 10000"/>
                <a:gd name="connsiteX396" fmla="*/ 2908 w 10000"/>
                <a:gd name="connsiteY396" fmla="*/ 5699 h 10000"/>
                <a:gd name="connsiteX397" fmla="*/ 2934 w 10000"/>
                <a:gd name="connsiteY397" fmla="*/ 5699 h 10000"/>
                <a:gd name="connsiteX398" fmla="*/ 2934 w 10000"/>
                <a:gd name="connsiteY398" fmla="*/ 5731 h 10000"/>
                <a:gd name="connsiteX399" fmla="*/ 2944 w 10000"/>
                <a:gd name="connsiteY399" fmla="*/ 5731 h 10000"/>
                <a:gd name="connsiteX400" fmla="*/ 2944 w 10000"/>
                <a:gd name="connsiteY400" fmla="*/ 5752 h 10000"/>
                <a:gd name="connsiteX401" fmla="*/ 2986 w 10000"/>
                <a:gd name="connsiteY401" fmla="*/ 5752 h 10000"/>
                <a:gd name="connsiteX402" fmla="*/ 2986 w 10000"/>
                <a:gd name="connsiteY402" fmla="*/ 5784 h 10000"/>
                <a:gd name="connsiteX403" fmla="*/ 3005 w 10000"/>
                <a:gd name="connsiteY403" fmla="*/ 5784 h 10000"/>
                <a:gd name="connsiteX404" fmla="*/ 3005 w 10000"/>
                <a:gd name="connsiteY404" fmla="*/ 5795 h 10000"/>
                <a:gd name="connsiteX405" fmla="*/ 3011 w 10000"/>
                <a:gd name="connsiteY405" fmla="*/ 5795 h 10000"/>
                <a:gd name="connsiteX406" fmla="*/ 3011 w 10000"/>
                <a:gd name="connsiteY406" fmla="*/ 5847 h 10000"/>
                <a:gd name="connsiteX407" fmla="*/ 3020 w 10000"/>
                <a:gd name="connsiteY407" fmla="*/ 5847 h 10000"/>
                <a:gd name="connsiteX408" fmla="*/ 3020 w 10000"/>
                <a:gd name="connsiteY408" fmla="*/ 5879 h 10000"/>
                <a:gd name="connsiteX409" fmla="*/ 3044 w 10000"/>
                <a:gd name="connsiteY409" fmla="*/ 5879 h 10000"/>
                <a:gd name="connsiteX410" fmla="*/ 3044 w 10000"/>
                <a:gd name="connsiteY410" fmla="*/ 5901 h 10000"/>
                <a:gd name="connsiteX411" fmla="*/ 3054 w 10000"/>
                <a:gd name="connsiteY411" fmla="*/ 5901 h 10000"/>
                <a:gd name="connsiteX412" fmla="*/ 3054 w 10000"/>
                <a:gd name="connsiteY412" fmla="*/ 5922 h 10000"/>
                <a:gd name="connsiteX413" fmla="*/ 3073 w 10000"/>
                <a:gd name="connsiteY413" fmla="*/ 5922 h 10000"/>
                <a:gd name="connsiteX414" fmla="*/ 3073 w 10000"/>
                <a:gd name="connsiteY414" fmla="*/ 5933 h 10000"/>
                <a:gd name="connsiteX415" fmla="*/ 3086 w 10000"/>
                <a:gd name="connsiteY415" fmla="*/ 5933 h 10000"/>
                <a:gd name="connsiteX416" fmla="*/ 3086 w 10000"/>
                <a:gd name="connsiteY416" fmla="*/ 5954 h 10000"/>
                <a:gd name="connsiteX417" fmla="*/ 3114 w 10000"/>
                <a:gd name="connsiteY417" fmla="*/ 5954 h 10000"/>
                <a:gd name="connsiteX418" fmla="*/ 3114 w 10000"/>
                <a:gd name="connsiteY418" fmla="*/ 5977 h 10000"/>
                <a:gd name="connsiteX419" fmla="*/ 3129 w 10000"/>
                <a:gd name="connsiteY419" fmla="*/ 5977 h 10000"/>
                <a:gd name="connsiteX420" fmla="*/ 3129 w 10000"/>
                <a:gd name="connsiteY420" fmla="*/ 5987 h 10000"/>
                <a:gd name="connsiteX421" fmla="*/ 3153 w 10000"/>
                <a:gd name="connsiteY421" fmla="*/ 5987 h 10000"/>
                <a:gd name="connsiteX422" fmla="*/ 3153 w 10000"/>
                <a:gd name="connsiteY422" fmla="*/ 6009 h 10000"/>
                <a:gd name="connsiteX423" fmla="*/ 3205 w 10000"/>
                <a:gd name="connsiteY423" fmla="*/ 6009 h 10000"/>
                <a:gd name="connsiteX424" fmla="*/ 3205 w 10000"/>
                <a:gd name="connsiteY424" fmla="*/ 6019 h 10000"/>
                <a:gd name="connsiteX425" fmla="*/ 3262 w 10000"/>
                <a:gd name="connsiteY425" fmla="*/ 6019 h 10000"/>
                <a:gd name="connsiteX426" fmla="*/ 3262 w 10000"/>
                <a:gd name="connsiteY426" fmla="*/ 6040 h 10000"/>
                <a:gd name="connsiteX427" fmla="*/ 3291 w 10000"/>
                <a:gd name="connsiteY427" fmla="*/ 6040 h 10000"/>
                <a:gd name="connsiteX428" fmla="*/ 3291 w 10000"/>
                <a:gd name="connsiteY428" fmla="*/ 6061 h 10000"/>
                <a:gd name="connsiteX429" fmla="*/ 3297 w 10000"/>
                <a:gd name="connsiteY429" fmla="*/ 6061 h 10000"/>
                <a:gd name="connsiteX430" fmla="*/ 3297 w 10000"/>
                <a:gd name="connsiteY430" fmla="*/ 6072 h 10000"/>
                <a:gd name="connsiteX431" fmla="*/ 3316 w 10000"/>
                <a:gd name="connsiteY431" fmla="*/ 6072 h 10000"/>
                <a:gd name="connsiteX432" fmla="*/ 3316 w 10000"/>
                <a:gd name="connsiteY432" fmla="*/ 6103 h 10000"/>
                <a:gd name="connsiteX433" fmla="*/ 3323 w 10000"/>
                <a:gd name="connsiteY433" fmla="*/ 6103 h 10000"/>
                <a:gd name="connsiteX434" fmla="*/ 3323 w 10000"/>
                <a:gd name="connsiteY434" fmla="*/ 6125 h 10000"/>
                <a:gd name="connsiteX435" fmla="*/ 3333 w 10000"/>
                <a:gd name="connsiteY435" fmla="*/ 6125 h 10000"/>
                <a:gd name="connsiteX436" fmla="*/ 3333 w 10000"/>
                <a:gd name="connsiteY436" fmla="*/ 6147 h 10000"/>
                <a:gd name="connsiteX437" fmla="*/ 3341 w 10000"/>
                <a:gd name="connsiteY437" fmla="*/ 6147 h 10000"/>
                <a:gd name="connsiteX438" fmla="*/ 3341 w 10000"/>
                <a:gd name="connsiteY438" fmla="*/ 6179 h 10000"/>
                <a:gd name="connsiteX439" fmla="*/ 3347 w 10000"/>
                <a:gd name="connsiteY439" fmla="*/ 6179 h 10000"/>
                <a:gd name="connsiteX440" fmla="*/ 3347 w 10000"/>
                <a:gd name="connsiteY440" fmla="*/ 6190 h 10000"/>
                <a:gd name="connsiteX441" fmla="*/ 3358 w 10000"/>
                <a:gd name="connsiteY441" fmla="*/ 6190 h 10000"/>
                <a:gd name="connsiteX442" fmla="*/ 3358 w 10000"/>
                <a:gd name="connsiteY442" fmla="*/ 6211 h 10000"/>
                <a:gd name="connsiteX443" fmla="*/ 3365 w 10000"/>
                <a:gd name="connsiteY443" fmla="*/ 6211 h 10000"/>
                <a:gd name="connsiteX444" fmla="*/ 3365 w 10000"/>
                <a:gd name="connsiteY444" fmla="*/ 6232 h 10000"/>
                <a:gd name="connsiteX445" fmla="*/ 3415 w 10000"/>
                <a:gd name="connsiteY445" fmla="*/ 6232 h 10000"/>
                <a:gd name="connsiteX446" fmla="*/ 3415 w 10000"/>
                <a:gd name="connsiteY446" fmla="*/ 6263 h 10000"/>
                <a:gd name="connsiteX447" fmla="*/ 3425 w 10000"/>
                <a:gd name="connsiteY447" fmla="*/ 6263 h 10000"/>
                <a:gd name="connsiteX448" fmla="*/ 3425 w 10000"/>
                <a:gd name="connsiteY448" fmla="*/ 6285 h 10000"/>
                <a:gd name="connsiteX449" fmla="*/ 3433 w 10000"/>
                <a:gd name="connsiteY449" fmla="*/ 6285 h 10000"/>
                <a:gd name="connsiteX450" fmla="*/ 3433 w 10000"/>
                <a:gd name="connsiteY450" fmla="*/ 6328 h 10000"/>
                <a:gd name="connsiteX451" fmla="*/ 3468 w 10000"/>
                <a:gd name="connsiteY451" fmla="*/ 6328 h 10000"/>
                <a:gd name="connsiteX452" fmla="*/ 3468 w 10000"/>
                <a:gd name="connsiteY452" fmla="*/ 6372 h 10000"/>
                <a:gd name="connsiteX453" fmla="*/ 3510 w 10000"/>
                <a:gd name="connsiteY453" fmla="*/ 6372 h 10000"/>
                <a:gd name="connsiteX454" fmla="*/ 3510 w 10000"/>
                <a:gd name="connsiteY454" fmla="*/ 6382 h 10000"/>
                <a:gd name="connsiteX455" fmla="*/ 3525 w 10000"/>
                <a:gd name="connsiteY455" fmla="*/ 6382 h 10000"/>
                <a:gd name="connsiteX456" fmla="*/ 3525 w 10000"/>
                <a:gd name="connsiteY456" fmla="*/ 6403 h 10000"/>
                <a:gd name="connsiteX457" fmla="*/ 3536 w 10000"/>
                <a:gd name="connsiteY457" fmla="*/ 6403 h 10000"/>
                <a:gd name="connsiteX458" fmla="*/ 3536 w 10000"/>
                <a:gd name="connsiteY458" fmla="*/ 6414 h 10000"/>
                <a:gd name="connsiteX459" fmla="*/ 3542 w 10000"/>
                <a:gd name="connsiteY459" fmla="*/ 6414 h 10000"/>
                <a:gd name="connsiteX460" fmla="*/ 3542 w 10000"/>
                <a:gd name="connsiteY460" fmla="*/ 6435 h 10000"/>
                <a:gd name="connsiteX461" fmla="*/ 3560 w 10000"/>
                <a:gd name="connsiteY461" fmla="*/ 6435 h 10000"/>
                <a:gd name="connsiteX462" fmla="*/ 3560 w 10000"/>
                <a:gd name="connsiteY462" fmla="*/ 6467 h 10000"/>
                <a:gd name="connsiteX463" fmla="*/ 3595 w 10000"/>
                <a:gd name="connsiteY463" fmla="*/ 6467 h 10000"/>
                <a:gd name="connsiteX464" fmla="*/ 3595 w 10000"/>
                <a:gd name="connsiteY464" fmla="*/ 6488 h 10000"/>
                <a:gd name="connsiteX465" fmla="*/ 3602 w 10000"/>
                <a:gd name="connsiteY465" fmla="*/ 6488 h 10000"/>
                <a:gd name="connsiteX466" fmla="*/ 3602 w 10000"/>
                <a:gd name="connsiteY466" fmla="*/ 6498 h 10000"/>
                <a:gd name="connsiteX467" fmla="*/ 3609 w 10000"/>
                <a:gd name="connsiteY467" fmla="*/ 6498 h 10000"/>
                <a:gd name="connsiteX468" fmla="*/ 3609 w 10000"/>
                <a:gd name="connsiteY468" fmla="*/ 6519 h 10000"/>
                <a:gd name="connsiteX469" fmla="*/ 3627 w 10000"/>
                <a:gd name="connsiteY469" fmla="*/ 6519 h 10000"/>
                <a:gd name="connsiteX470" fmla="*/ 3627 w 10000"/>
                <a:gd name="connsiteY470" fmla="*/ 6541 h 10000"/>
                <a:gd name="connsiteX471" fmla="*/ 3634 w 10000"/>
                <a:gd name="connsiteY471" fmla="*/ 6541 h 10000"/>
                <a:gd name="connsiteX472" fmla="*/ 3634 w 10000"/>
                <a:gd name="connsiteY472" fmla="*/ 6552 h 10000"/>
                <a:gd name="connsiteX473" fmla="*/ 3644 w 10000"/>
                <a:gd name="connsiteY473" fmla="*/ 6552 h 10000"/>
                <a:gd name="connsiteX474" fmla="*/ 3644 w 10000"/>
                <a:gd name="connsiteY474" fmla="*/ 6573 h 10000"/>
                <a:gd name="connsiteX475" fmla="*/ 3669 w 10000"/>
                <a:gd name="connsiteY475" fmla="*/ 6573 h 10000"/>
                <a:gd name="connsiteX476" fmla="*/ 3669 w 10000"/>
                <a:gd name="connsiteY476" fmla="*/ 6628 h 10000"/>
                <a:gd name="connsiteX477" fmla="*/ 3677 w 10000"/>
                <a:gd name="connsiteY477" fmla="*/ 6628 h 10000"/>
                <a:gd name="connsiteX478" fmla="*/ 3677 w 10000"/>
                <a:gd name="connsiteY478" fmla="*/ 6659 h 10000"/>
                <a:gd name="connsiteX479" fmla="*/ 3738 w 10000"/>
                <a:gd name="connsiteY479" fmla="*/ 6659 h 10000"/>
                <a:gd name="connsiteX480" fmla="*/ 3738 w 10000"/>
                <a:gd name="connsiteY480" fmla="*/ 6724 h 10000"/>
                <a:gd name="connsiteX481" fmla="*/ 3772 w 10000"/>
                <a:gd name="connsiteY481" fmla="*/ 6724 h 10000"/>
                <a:gd name="connsiteX482" fmla="*/ 3772 w 10000"/>
                <a:gd name="connsiteY482" fmla="*/ 6766 h 10000"/>
                <a:gd name="connsiteX483" fmla="*/ 3787 w 10000"/>
                <a:gd name="connsiteY483" fmla="*/ 6766 h 10000"/>
                <a:gd name="connsiteX484" fmla="*/ 3787 w 10000"/>
                <a:gd name="connsiteY484" fmla="*/ 6776 h 10000"/>
                <a:gd name="connsiteX485" fmla="*/ 3817 w 10000"/>
                <a:gd name="connsiteY485" fmla="*/ 6776 h 10000"/>
                <a:gd name="connsiteX486" fmla="*/ 3817 w 10000"/>
                <a:gd name="connsiteY486" fmla="*/ 6797 h 10000"/>
                <a:gd name="connsiteX487" fmla="*/ 3823 w 10000"/>
                <a:gd name="connsiteY487" fmla="*/ 6797 h 10000"/>
                <a:gd name="connsiteX488" fmla="*/ 3823 w 10000"/>
                <a:gd name="connsiteY488" fmla="*/ 6829 h 10000"/>
                <a:gd name="connsiteX489" fmla="*/ 3841 w 10000"/>
                <a:gd name="connsiteY489" fmla="*/ 6829 h 10000"/>
                <a:gd name="connsiteX490" fmla="*/ 3841 w 10000"/>
                <a:gd name="connsiteY490" fmla="*/ 6862 h 10000"/>
                <a:gd name="connsiteX491" fmla="*/ 3883 w 10000"/>
                <a:gd name="connsiteY491" fmla="*/ 6862 h 10000"/>
                <a:gd name="connsiteX492" fmla="*/ 3883 w 10000"/>
                <a:gd name="connsiteY492" fmla="*/ 6915 h 10000"/>
                <a:gd name="connsiteX493" fmla="*/ 3896 w 10000"/>
                <a:gd name="connsiteY493" fmla="*/ 6915 h 10000"/>
                <a:gd name="connsiteX494" fmla="*/ 3896 w 10000"/>
                <a:gd name="connsiteY494" fmla="*/ 6937 h 10000"/>
                <a:gd name="connsiteX495" fmla="*/ 3907 w 10000"/>
                <a:gd name="connsiteY495" fmla="*/ 6937 h 10000"/>
                <a:gd name="connsiteX496" fmla="*/ 3907 w 10000"/>
                <a:gd name="connsiteY496" fmla="*/ 6969 h 10000"/>
                <a:gd name="connsiteX497" fmla="*/ 3949 w 10000"/>
                <a:gd name="connsiteY497" fmla="*/ 6969 h 10000"/>
                <a:gd name="connsiteX498" fmla="*/ 3949 w 10000"/>
                <a:gd name="connsiteY498" fmla="*/ 6990 h 10000"/>
                <a:gd name="connsiteX499" fmla="*/ 3958 w 10000"/>
                <a:gd name="connsiteY499" fmla="*/ 6990 h 10000"/>
                <a:gd name="connsiteX500" fmla="*/ 3958 w 10000"/>
                <a:gd name="connsiteY500" fmla="*/ 7022 h 10000"/>
                <a:gd name="connsiteX501" fmla="*/ 3975 w 10000"/>
                <a:gd name="connsiteY501" fmla="*/ 7022 h 10000"/>
                <a:gd name="connsiteX502" fmla="*/ 3975 w 10000"/>
                <a:gd name="connsiteY502" fmla="*/ 7032 h 10000"/>
                <a:gd name="connsiteX503" fmla="*/ 4042 w 10000"/>
                <a:gd name="connsiteY503" fmla="*/ 7032 h 10000"/>
                <a:gd name="connsiteX504" fmla="*/ 4042 w 10000"/>
                <a:gd name="connsiteY504" fmla="*/ 7053 h 10000"/>
                <a:gd name="connsiteX505" fmla="*/ 4085 w 10000"/>
                <a:gd name="connsiteY505" fmla="*/ 7053 h 10000"/>
                <a:gd name="connsiteX506" fmla="*/ 4085 w 10000"/>
                <a:gd name="connsiteY506" fmla="*/ 7074 h 10000"/>
                <a:gd name="connsiteX507" fmla="*/ 4110 w 10000"/>
                <a:gd name="connsiteY507" fmla="*/ 7074 h 10000"/>
                <a:gd name="connsiteX508" fmla="*/ 4110 w 10000"/>
                <a:gd name="connsiteY508" fmla="*/ 7108 h 10000"/>
                <a:gd name="connsiteX509" fmla="*/ 4169 w 10000"/>
                <a:gd name="connsiteY509" fmla="*/ 7108 h 10000"/>
                <a:gd name="connsiteX510" fmla="*/ 4169 w 10000"/>
                <a:gd name="connsiteY510" fmla="*/ 7140 h 10000"/>
                <a:gd name="connsiteX511" fmla="*/ 4194 w 10000"/>
                <a:gd name="connsiteY511" fmla="*/ 7140 h 10000"/>
                <a:gd name="connsiteX512" fmla="*/ 4194 w 10000"/>
                <a:gd name="connsiteY512" fmla="*/ 7161 h 10000"/>
                <a:gd name="connsiteX513" fmla="*/ 4202 w 10000"/>
                <a:gd name="connsiteY513" fmla="*/ 7161 h 10000"/>
                <a:gd name="connsiteX514" fmla="*/ 4202 w 10000"/>
                <a:gd name="connsiteY514" fmla="*/ 7192 h 10000"/>
                <a:gd name="connsiteX515" fmla="*/ 4237 w 10000"/>
                <a:gd name="connsiteY515" fmla="*/ 7192 h 10000"/>
                <a:gd name="connsiteX516" fmla="*/ 4237 w 10000"/>
                <a:gd name="connsiteY516" fmla="*/ 7213 h 10000"/>
                <a:gd name="connsiteX517" fmla="*/ 4244 w 10000"/>
                <a:gd name="connsiteY517" fmla="*/ 7213 h 10000"/>
                <a:gd name="connsiteX518" fmla="*/ 4244 w 10000"/>
                <a:gd name="connsiteY518" fmla="*/ 7224 h 10000"/>
                <a:gd name="connsiteX519" fmla="*/ 4261 w 10000"/>
                <a:gd name="connsiteY519" fmla="*/ 7224 h 10000"/>
                <a:gd name="connsiteX520" fmla="*/ 4261 w 10000"/>
                <a:gd name="connsiteY520" fmla="*/ 7245 h 10000"/>
                <a:gd name="connsiteX521" fmla="*/ 4339 w 10000"/>
                <a:gd name="connsiteY521" fmla="*/ 7245 h 10000"/>
                <a:gd name="connsiteX522" fmla="*/ 4339 w 10000"/>
                <a:gd name="connsiteY522" fmla="*/ 7278 h 10000"/>
                <a:gd name="connsiteX523" fmla="*/ 4371 w 10000"/>
                <a:gd name="connsiteY523" fmla="*/ 7278 h 10000"/>
                <a:gd name="connsiteX524" fmla="*/ 4371 w 10000"/>
                <a:gd name="connsiteY524" fmla="*/ 7300 h 10000"/>
                <a:gd name="connsiteX525" fmla="*/ 4388 w 10000"/>
                <a:gd name="connsiteY525" fmla="*/ 7300 h 10000"/>
                <a:gd name="connsiteX526" fmla="*/ 4388 w 10000"/>
                <a:gd name="connsiteY526" fmla="*/ 7310 h 10000"/>
                <a:gd name="connsiteX527" fmla="*/ 4408 w 10000"/>
                <a:gd name="connsiteY527" fmla="*/ 7310 h 10000"/>
                <a:gd name="connsiteX528" fmla="*/ 4408 w 10000"/>
                <a:gd name="connsiteY528" fmla="*/ 7332 h 10000"/>
                <a:gd name="connsiteX529" fmla="*/ 4422 w 10000"/>
                <a:gd name="connsiteY529" fmla="*/ 7332 h 10000"/>
                <a:gd name="connsiteX530" fmla="*/ 4422 w 10000"/>
                <a:gd name="connsiteY530" fmla="*/ 7364 h 10000"/>
                <a:gd name="connsiteX531" fmla="*/ 4439 w 10000"/>
                <a:gd name="connsiteY531" fmla="*/ 7364 h 10000"/>
                <a:gd name="connsiteX532" fmla="*/ 4439 w 10000"/>
                <a:gd name="connsiteY532" fmla="*/ 7395 h 10000"/>
                <a:gd name="connsiteX533" fmla="*/ 4457 w 10000"/>
                <a:gd name="connsiteY533" fmla="*/ 7395 h 10000"/>
                <a:gd name="connsiteX534" fmla="*/ 4457 w 10000"/>
                <a:gd name="connsiteY534" fmla="*/ 7416 h 10000"/>
                <a:gd name="connsiteX535" fmla="*/ 4464 w 10000"/>
                <a:gd name="connsiteY535" fmla="*/ 7416 h 10000"/>
                <a:gd name="connsiteX536" fmla="*/ 4464 w 10000"/>
                <a:gd name="connsiteY536" fmla="*/ 7448 h 10000"/>
                <a:gd name="connsiteX537" fmla="*/ 4491 w 10000"/>
                <a:gd name="connsiteY537" fmla="*/ 7448 h 10000"/>
                <a:gd name="connsiteX538" fmla="*/ 4491 w 10000"/>
                <a:gd name="connsiteY538" fmla="*/ 7469 h 10000"/>
                <a:gd name="connsiteX539" fmla="*/ 4530 w 10000"/>
                <a:gd name="connsiteY539" fmla="*/ 7469 h 10000"/>
                <a:gd name="connsiteX540" fmla="*/ 4530 w 10000"/>
                <a:gd name="connsiteY540" fmla="*/ 7481 h 10000"/>
                <a:gd name="connsiteX541" fmla="*/ 4573 w 10000"/>
                <a:gd name="connsiteY541" fmla="*/ 7481 h 10000"/>
                <a:gd name="connsiteX542" fmla="*/ 4573 w 10000"/>
                <a:gd name="connsiteY542" fmla="*/ 7502 h 10000"/>
                <a:gd name="connsiteX543" fmla="*/ 4658 w 10000"/>
                <a:gd name="connsiteY543" fmla="*/ 7502 h 10000"/>
                <a:gd name="connsiteX544" fmla="*/ 4658 w 10000"/>
                <a:gd name="connsiteY544" fmla="*/ 7533 h 10000"/>
                <a:gd name="connsiteX545" fmla="*/ 4676 w 10000"/>
                <a:gd name="connsiteY545" fmla="*/ 7533 h 10000"/>
                <a:gd name="connsiteX546" fmla="*/ 4676 w 10000"/>
                <a:gd name="connsiteY546" fmla="*/ 7554 h 10000"/>
                <a:gd name="connsiteX547" fmla="*/ 4694 w 10000"/>
                <a:gd name="connsiteY547" fmla="*/ 7554 h 10000"/>
                <a:gd name="connsiteX548" fmla="*/ 4694 w 10000"/>
                <a:gd name="connsiteY548" fmla="*/ 7588 h 10000"/>
                <a:gd name="connsiteX549" fmla="*/ 4719 w 10000"/>
                <a:gd name="connsiteY549" fmla="*/ 7588 h 10000"/>
                <a:gd name="connsiteX550" fmla="*/ 4719 w 10000"/>
                <a:gd name="connsiteY550" fmla="*/ 7609 h 10000"/>
                <a:gd name="connsiteX551" fmla="*/ 4725 w 10000"/>
                <a:gd name="connsiteY551" fmla="*/ 7609 h 10000"/>
                <a:gd name="connsiteX552" fmla="*/ 4725 w 10000"/>
                <a:gd name="connsiteY552" fmla="*/ 7651 h 10000"/>
                <a:gd name="connsiteX553" fmla="*/ 4736 w 10000"/>
                <a:gd name="connsiteY553" fmla="*/ 7651 h 10000"/>
                <a:gd name="connsiteX554" fmla="*/ 4736 w 10000"/>
                <a:gd name="connsiteY554" fmla="*/ 7673 h 10000"/>
                <a:gd name="connsiteX555" fmla="*/ 4768 w 10000"/>
                <a:gd name="connsiteY555" fmla="*/ 7673 h 10000"/>
                <a:gd name="connsiteX556" fmla="*/ 4768 w 10000"/>
                <a:gd name="connsiteY556" fmla="*/ 7694 h 10000"/>
                <a:gd name="connsiteX557" fmla="*/ 4810 w 10000"/>
                <a:gd name="connsiteY557" fmla="*/ 7694 h 10000"/>
                <a:gd name="connsiteX558" fmla="*/ 4810 w 10000"/>
                <a:gd name="connsiteY558" fmla="*/ 7726 h 10000"/>
                <a:gd name="connsiteX559" fmla="*/ 4821 w 10000"/>
                <a:gd name="connsiteY559" fmla="*/ 7726 h 10000"/>
                <a:gd name="connsiteX560" fmla="*/ 4821 w 10000"/>
                <a:gd name="connsiteY560" fmla="*/ 7737 h 10000"/>
                <a:gd name="connsiteX561" fmla="*/ 4827 w 10000"/>
                <a:gd name="connsiteY561" fmla="*/ 7737 h 10000"/>
                <a:gd name="connsiteX562" fmla="*/ 4827 w 10000"/>
                <a:gd name="connsiteY562" fmla="*/ 7758 h 10000"/>
                <a:gd name="connsiteX563" fmla="*/ 4835 w 10000"/>
                <a:gd name="connsiteY563" fmla="*/ 7758 h 10000"/>
                <a:gd name="connsiteX564" fmla="*/ 4835 w 10000"/>
                <a:gd name="connsiteY564" fmla="*/ 7811 h 10000"/>
                <a:gd name="connsiteX565" fmla="*/ 4864 w 10000"/>
                <a:gd name="connsiteY565" fmla="*/ 7811 h 10000"/>
                <a:gd name="connsiteX566" fmla="*/ 4864 w 10000"/>
                <a:gd name="connsiteY566" fmla="*/ 7832 h 10000"/>
                <a:gd name="connsiteX567" fmla="*/ 4914 w 10000"/>
                <a:gd name="connsiteY567" fmla="*/ 7832 h 10000"/>
                <a:gd name="connsiteX568" fmla="*/ 4914 w 10000"/>
                <a:gd name="connsiteY568" fmla="*/ 7843 h 10000"/>
                <a:gd name="connsiteX569" fmla="*/ 4931 w 10000"/>
                <a:gd name="connsiteY569" fmla="*/ 7843 h 10000"/>
                <a:gd name="connsiteX570" fmla="*/ 4931 w 10000"/>
                <a:gd name="connsiteY570" fmla="*/ 7865 h 10000"/>
                <a:gd name="connsiteX571" fmla="*/ 4946 w 10000"/>
                <a:gd name="connsiteY571" fmla="*/ 7865 h 10000"/>
                <a:gd name="connsiteX572" fmla="*/ 4946 w 10000"/>
                <a:gd name="connsiteY572" fmla="*/ 7897 h 10000"/>
                <a:gd name="connsiteX573" fmla="*/ 4963 w 10000"/>
                <a:gd name="connsiteY573" fmla="*/ 7897 h 10000"/>
                <a:gd name="connsiteX574" fmla="*/ 4963 w 10000"/>
                <a:gd name="connsiteY574" fmla="*/ 7919 h 10000"/>
                <a:gd name="connsiteX575" fmla="*/ 5041 w 10000"/>
                <a:gd name="connsiteY575" fmla="*/ 7919 h 10000"/>
                <a:gd name="connsiteX576" fmla="*/ 5041 w 10000"/>
                <a:gd name="connsiteY576" fmla="*/ 7929 h 10000"/>
                <a:gd name="connsiteX577" fmla="*/ 5091 w 10000"/>
                <a:gd name="connsiteY577" fmla="*/ 7929 h 10000"/>
                <a:gd name="connsiteX578" fmla="*/ 5091 w 10000"/>
                <a:gd name="connsiteY578" fmla="*/ 7950 h 10000"/>
                <a:gd name="connsiteX579" fmla="*/ 5109 w 10000"/>
                <a:gd name="connsiteY579" fmla="*/ 7950 h 10000"/>
                <a:gd name="connsiteX580" fmla="*/ 5109 w 10000"/>
                <a:gd name="connsiteY580" fmla="*/ 7982 h 10000"/>
                <a:gd name="connsiteX581" fmla="*/ 5165 w 10000"/>
                <a:gd name="connsiteY581" fmla="*/ 7982 h 10000"/>
                <a:gd name="connsiteX582" fmla="*/ 5165 w 10000"/>
                <a:gd name="connsiteY582" fmla="*/ 8003 h 10000"/>
                <a:gd name="connsiteX583" fmla="*/ 5182 w 10000"/>
                <a:gd name="connsiteY583" fmla="*/ 8003 h 10000"/>
                <a:gd name="connsiteX584" fmla="*/ 5182 w 10000"/>
                <a:gd name="connsiteY584" fmla="*/ 8014 h 10000"/>
                <a:gd name="connsiteX585" fmla="*/ 5193 w 10000"/>
                <a:gd name="connsiteY585" fmla="*/ 8014 h 10000"/>
                <a:gd name="connsiteX586" fmla="*/ 5193 w 10000"/>
                <a:gd name="connsiteY586" fmla="*/ 8035 h 10000"/>
                <a:gd name="connsiteX587" fmla="*/ 5235 w 10000"/>
                <a:gd name="connsiteY587" fmla="*/ 8035 h 10000"/>
                <a:gd name="connsiteX588" fmla="*/ 5235 w 10000"/>
                <a:gd name="connsiteY588" fmla="*/ 8068 h 10000"/>
                <a:gd name="connsiteX589" fmla="*/ 5274 w 10000"/>
                <a:gd name="connsiteY589" fmla="*/ 8068 h 10000"/>
                <a:gd name="connsiteX590" fmla="*/ 5274 w 10000"/>
                <a:gd name="connsiteY590" fmla="*/ 8089 h 10000"/>
                <a:gd name="connsiteX591" fmla="*/ 5284 w 10000"/>
                <a:gd name="connsiteY591" fmla="*/ 8089 h 10000"/>
                <a:gd name="connsiteX592" fmla="*/ 5284 w 10000"/>
                <a:gd name="connsiteY592" fmla="*/ 8100 h 10000"/>
                <a:gd name="connsiteX593" fmla="*/ 5303 w 10000"/>
                <a:gd name="connsiteY593" fmla="*/ 8100 h 10000"/>
                <a:gd name="connsiteX594" fmla="*/ 5303 w 10000"/>
                <a:gd name="connsiteY594" fmla="*/ 8121 h 10000"/>
                <a:gd name="connsiteX595" fmla="*/ 5329 w 10000"/>
                <a:gd name="connsiteY595" fmla="*/ 8121 h 10000"/>
                <a:gd name="connsiteX596" fmla="*/ 5329 w 10000"/>
                <a:gd name="connsiteY596" fmla="*/ 8153 h 10000"/>
                <a:gd name="connsiteX597" fmla="*/ 5353 w 10000"/>
                <a:gd name="connsiteY597" fmla="*/ 8153 h 10000"/>
                <a:gd name="connsiteX598" fmla="*/ 5353 w 10000"/>
                <a:gd name="connsiteY598" fmla="*/ 8174 h 10000"/>
                <a:gd name="connsiteX599" fmla="*/ 5420 w 10000"/>
                <a:gd name="connsiteY599" fmla="*/ 8174 h 10000"/>
                <a:gd name="connsiteX600" fmla="*/ 5420 w 10000"/>
                <a:gd name="connsiteY600" fmla="*/ 8184 h 10000"/>
                <a:gd name="connsiteX601" fmla="*/ 5438 w 10000"/>
                <a:gd name="connsiteY601" fmla="*/ 8184 h 10000"/>
                <a:gd name="connsiteX602" fmla="*/ 5438 w 10000"/>
                <a:gd name="connsiteY602" fmla="*/ 8205 h 10000"/>
                <a:gd name="connsiteX603" fmla="*/ 5455 w 10000"/>
                <a:gd name="connsiteY603" fmla="*/ 8205 h 10000"/>
                <a:gd name="connsiteX604" fmla="*/ 5455 w 10000"/>
                <a:gd name="connsiteY604" fmla="*/ 8239 h 10000"/>
                <a:gd name="connsiteX605" fmla="*/ 5494 w 10000"/>
                <a:gd name="connsiteY605" fmla="*/ 8239 h 10000"/>
                <a:gd name="connsiteX606" fmla="*/ 5494 w 10000"/>
                <a:gd name="connsiteY606" fmla="*/ 8260 h 10000"/>
                <a:gd name="connsiteX607" fmla="*/ 5505 w 10000"/>
                <a:gd name="connsiteY607" fmla="*/ 8260 h 10000"/>
                <a:gd name="connsiteX608" fmla="*/ 5505 w 10000"/>
                <a:gd name="connsiteY608" fmla="*/ 8270 h 10000"/>
                <a:gd name="connsiteX609" fmla="*/ 5529 w 10000"/>
                <a:gd name="connsiteY609" fmla="*/ 8270 h 10000"/>
                <a:gd name="connsiteX610" fmla="*/ 5529 w 10000"/>
                <a:gd name="connsiteY610" fmla="*/ 8324 h 10000"/>
                <a:gd name="connsiteX611" fmla="*/ 5538 w 10000"/>
                <a:gd name="connsiteY611" fmla="*/ 8324 h 10000"/>
                <a:gd name="connsiteX612" fmla="*/ 5538 w 10000"/>
                <a:gd name="connsiteY612" fmla="*/ 8345 h 10000"/>
                <a:gd name="connsiteX613" fmla="*/ 5615 w 10000"/>
                <a:gd name="connsiteY613" fmla="*/ 8345 h 10000"/>
                <a:gd name="connsiteX614" fmla="*/ 5615 w 10000"/>
                <a:gd name="connsiteY614" fmla="*/ 8356 h 10000"/>
                <a:gd name="connsiteX615" fmla="*/ 5632 w 10000"/>
                <a:gd name="connsiteY615" fmla="*/ 8356 h 10000"/>
                <a:gd name="connsiteX616" fmla="*/ 5632 w 10000"/>
                <a:gd name="connsiteY616" fmla="*/ 8377 h 10000"/>
                <a:gd name="connsiteX617" fmla="*/ 5674 w 10000"/>
                <a:gd name="connsiteY617" fmla="*/ 8377 h 10000"/>
                <a:gd name="connsiteX618" fmla="*/ 5674 w 10000"/>
                <a:gd name="connsiteY618" fmla="*/ 8408 h 10000"/>
                <a:gd name="connsiteX619" fmla="*/ 5707 w 10000"/>
                <a:gd name="connsiteY619" fmla="*/ 8408 h 10000"/>
                <a:gd name="connsiteX620" fmla="*/ 5707 w 10000"/>
                <a:gd name="connsiteY620" fmla="*/ 8431 h 10000"/>
                <a:gd name="connsiteX621" fmla="*/ 5718 w 10000"/>
                <a:gd name="connsiteY621" fmla="*/ 8431 h 10000"/>
                <a:gd name="connsiteX622" fmla="*/ 5718 w 10000"/>
                <a:gd name="connsiteY622" fmla="*/ 8452 h 10000"/>
                <a:gd name="connsiteX623" fmla="*/ 5749 w 10000"/>
                <a:gd name="connsiteY623" fmla="*/ 8452 h 10000"/>
                <a:gd name="connsiteX624" fmla="*/ 5749 w 10000"/>
                <a:gd name="connsiteY624" fmla="*/ 8462 h 10000"/>
                <a:gd name="connsiteX625" fmla="*/ 5865 w 10000"/>
                <a:gd name="connsiteY625" fmla="*/ 8462 h 10000"/>
                <a:gd name="connsiteX626" fmla="*/ 5865 w 10000"/>
                <a:gd name="connsiteY626" fmla="*/ 8494 h 10000"/>
                <a:gd name="connsiteX627" fmla="*/ 5894 w 10000"/>
                <a:gd name="connsiteY627" fmla="*/ 8494 h 10000"/>
                <a:gd name="connsiteX628" fmla="*/ 5894 w 10000"/>
                <a:gd name="connsiteY628" fmla="*/ 8537 h 10000"/>
                <a:gd name="connsiteX629" fmla="*/ 5918 w 10000"/>
                <a:gd name="connsiteY629" fmla="*/ 8537 h 10000"/>
                <a:gd name="connsiteX630" fmla="*/ 5918 w 10000"/>
                <a:gd name="connsiteY630" fmla="*/ 8570 h 10000"/>
                <a:gd name="connsiteX631" fmla="*/ 5963 w 10000"/>
                <a:gd name="connsiteY631" fmla="*/ 8570 h 10000"/>
                <a:gd name="connsiteX632" fmla="*/ 5963 w 10000"/>
                <a:gd name="connsiteY632" fmla="*/ 8601 h 10000"/>
                <a:gd name="connsiteX633" fmla="*/ 6079 w 10000"/>
                <a:gd name="connsiteY633" fmla="*/ 8601 h 10000"/>
                <a:gd name="connsiteX634" fmla="*/ 6079 w 10000"/>
                <a:gd name="connsiteY634" fmla="*/ 8623 h 10000"/>
                <a:gd name="connsiteX635" fmla="*/ 6280 w 10000"/>
                <a:gd name="connsiteY635" fmla="*/ 8623 h 10000"/>
                <a:gd name="connsiteX636" fmla="*/ 6280 w 10000"/>
                <a:gd name="connsiteY636" fmla="*/ 8655 h 10000"/>
                <a:gd name="connsiteX637" fmla="*/ 6309 w 10000"/>
                <a:gd name="connsiteY637" fmla="*/ 8655 h 10000"/>
                <a:gd name="connsiteX638" fmla="*/ 6309 w 10000"/>
                <a:gd name="connsiteY638" fmla="*/ 8665 h 10000"/>
                <a:gd name="connsiteX639" fmla="*/ 6376 w 10000"/>
                <a:gd name="connsiteY639" fmla="*/ 8665 h 10000"/>
                <a:gd name="connsiteX640" fmla="*/ 6376 w 10000"/>
                <a:gd name="connsiteY640" fmla="*/ 8686 h 10000"/>
                <a:gd name="connsiteX641" fmla="*/ 6384 w 10000"/>
                <a:gd name="connsiteY641" fmla="*/ 8686 h 10000"/>
                <a:gd name="connsiteX642" fmla="*/ 6384 w 10000"/>
                <a:gd name="connsiteY642" fmla="*/ 8708 h 10000"/>
                <a:gd name="connsiteX643" fmla="*/ 6408 w 10000"/>
                <a:gd name="connsiteY643" fmla="*/ 8708 h 10000"/>
                <a:gd name="connsiteX644" fmla="*/ 6408 w 10000"/>
                <a:gd name="connsiteY644" fmla="*/ 8739 h 10000"/>
                <a:gd name="connsiteX645" fmla="*/ 6476 w 10000"/>
                <a:gd name="connsiteY645" fmla="*/ 8739 h 10000"/>
                <a:gd name="connsiteX646" fmla="*/ 6476 w 10000"/>
                <a:gd name="connsiteY646" fmla="*/ 8772 h 10000"/>
                <a:gd name="connsiteX647" fmla="*/ 6561 w 10000"/>
                <a:gd name="connsiteY647" fmla="*/ 8772 h 10000"/>
                <a:gd name="connsiteX648" fmla="*/ 6561 w 10000"/>
                <a:gd name="connsiteY648" fmla="*/ 8804 h 10000"/>
                <a:gd name="connsiteX649" fmla="*/ 6610 w 10000"/>
                <a:gd name="connsiteY649" fmla="*/ 8804 h 10000"/>
                <a:gd name="connsiteX650" fmla="*/ 6610 w 10000"/>
                <a:gd name="connsiteY650" fmla="*/ 8804 h 10000"/>
                <a:gd name="connsiteX651" fmla="*/ 6689 w 10000"/>
                <a:gd name="connsiteY651" fmla="*/ 8804 h 10000"/>
                <a:gd name="connsiteX652" fmla="*/ 6706 w 10000"/>
                <a:gd name="connsiteY652" fmla="*/ 8804 h 10000"/>
                <a:gd name="connsiteX653" fmla="*/ 6706 w 10000"/>
                <a:gd name="connsiteY653" fmla="*/ 8825 h 10000"/>
                <a:gd name="connsiteX654" fmla="*/ 6713 w 10000"/>
                <a:gd name="connsiteY654" fmla="*/ 8825 h 10000"/>
                <a:gd name="connsiteX655" fmla="*/ 6713 w 10000"/>
                <a:gd name="connsiteY655" fmla="*/ 8847 h 10000"/>
                <a:gd name="connsiteX656" fmla="*/ 6724 w 10000"/>
                <a:gd name="connsiteY656" fmla="*/ 8847 h 10000"/>
                <a:gd name="connsiteX657" fmla="*/ 6724 w 10000"/>
                <a:gd name="connsiteY657" fmla="*/ 8847 h 10000"/>
                <a:gd name="connsiteX658" fmla="*/ 6773 w 10000"/>
                <a:gd name="connsiteY658" fmla="*/ 8847 h 10000"/>
                <a:gd name="connsiteX659" fmla="*/ 6780 w 10000"/>
                <a:gd name="connsiteY659" fmla="*/ 8847 h 10000"/>
                <a:gd name="connsiteX660" fmla="*/ 6780 w 10000"/>
                <a:gd name="connsiteY660" fmla="*/ 8857 h 10000"/>
                <a:gd name="connsiteX661" fmla="*/ 6798 w 10000"/>
                <a:gd name="connsiteY661" fmla="*/ 8857 h 10000"/>
                <a:gd name="connsiteX662" fmla="*/ 6798 w 10000"/>
                <a:gd name="connsiteY662" fmla="*/ 8890 h 10000"/>
                <a:gd name="connsiteX663" fmla="*/ 6804 w 10000"/>
                <a:gd name="connsiteY663" fmla="*/ 8890 h 10000"/>
                <a:gd name="connsiteX664" fmla="*/ 6804 w 10000"/>
                <a:gd name="connsiteY664" fmla="*/ 8890 h 10000"/>
                <a:gd name="connsiteX665" fmla="*/ 6949 w 10000"/>
                <a:gd name="connsiteY665" fmla="*/ 8890 h 10000"/>
                <a:gd name="connsiteX666" fmla="*/ 6967 w 10000"/>
                <a:gd name="connsiteY666" fmla="*/ 8890 h 10000"/>
                <a:gd name="connsiteX667" fmla="*/ 6967 w 10000"/>
                <a:gd name="connsiteY667" fmla="*/ 8911 h 10000"/>
                <a:gd name="connsiteX668" fmla="*/ 6982 w 10000"/>
                <a:gd name="connsiteY668" fmla="*/ 8911 h 10000"/>
                <a:gd name="connsiteX669" fmla="*/ 6982 w 10000"/>
                <a:gd name="connsiteY669" fmla="*/ 8932 h 10000"/>
                <a:gd name="connsiteX670" fmla="*/ 6992 w 10000"/>
                <a:gd name="connsiteY670" fmla="*/ 8932 h 10000"/>
                <a:gd name="connsiteX671" fmla="*/ 6992 w 10000"/>
                <a:gd name="connsiteY671" fmla="*/ 8932 h 10000"/>
                <a:gd name="connsiteX672" fmla="*/ 7206 w 10000"/>
                <a:gd name="connsiteY672" fmla="*/ 8932 h 10000"/>
                <a:gd name="connsiteX673" fmla="*/ 7214 w 10000"/>
                <a:gd name="connsiteY673" fmla="*/ 8932 h 10000"/>
                <a:gd name="connsiteX674" fmla="*/ 7214 w 10000"/>
                <a:gd name="connsiteY674" fmla="*/ 8996 h 10000"/>
                <a:gd name="connsiteX675" fmla="*/ 7273 w 10000"/>
                <a:gd name="connsiteY675" fmla="*/ 8996 h 10000"/>
                <a:gd name="connsiteX676" fmla="*/ 7273 w 10000"/>
                <a:gd name="connsiteY676" fmla="*/ 9050 h 10000"/>
                <a:gd name="connsiteX677" fmla="*/ 7281 w 10000"/>
                <a:gd name="connsiteY677" fmla="*/ 9050 h 10000"/>
                <a:gd name="connsiteX678" fmla="*/ 7281 w 10000"/>
                <a:gd name="connsiteY678" fmla="*/ 9050 h 10000"/>
                <a:gd name="connsiteX679" fmla="*/ 7523 w 10000"/>
                <a:gd name="connsiteY679" fmla="*/ 9050 h 10000"/>
                <a:gd name="connsiteX680" fmla="*/ 7534 w 10000"/>
                <a:gd name="connsiteY680" fmla="*/ 9050 h 10000"/>
                <a:gd name="connsiteX681" fmla="*/ 7534 w 10000"/>
                <a:gd name="connsiteY681" fmla="*/ 9081 h 10000"/>
                <a:gd name="connsiteX682" fmla="*/ 7540 w 10000"/>
                <a:gd name="connsiteY682" fmla="*/ 9081 h 10000"/>
                <a:gd name="connsiteX683" fmla="*/ 7540 w 10000"/>
                <a:gd name="connsiteY683" fmla="*/ 9081 h 10000"/>
                <a:gd name="connsiteX684" fmla="*/ 7701 w 10000"/>
                <a:gd name="connsiteY684" fmla="*/ 9081 h 10000"/>
                <a:gd name="connsiteX685" fmla="*/ 7743 w 10000"/>
                <a:gd name="connsiteY685" fmla="*/ 9081 h 10000"/>
                <a:gd name="connsiteX686" fmla="*/ 7743 w 10000"/>
                <a:gd name="connsiteY686" fmla="*/ 9113 h 10000"/>
                <a:gd name="connsiteX687" fmla="*/ 7880 w 10000"/>
                <a:gd name="connsiteY687" fmla="*/ 9113 h 10000"/>
                <a:gd name="connsiteX688" fmla="*/ 7880 w 10000"/>
                <a:gd name="connsiteY688" fmla="*/ 9155 h 10000"/>
                <a:gd name="connsiteX689" fmla="*/ 8059 w 10000"/>
                <a:gd name="connsiteY689" fmla="*/ 9155 h 10000"/>
                <a:gd name="connsiteX690" fmla="*/ 8059 w 10000"/>
                <a:gd name="connsiteY690" fmla="*/ 9188 h 10000"/>
                <a:gd name="connsiteX691" fmla="*/ 8157 w 10000"/>
                <a:gd name="connsiteY691" fmla="*/ 9188 h 10000"/>
                <a:gd name="connsiteX692" fmla="*/ 8157 w 10000"/>
                <a:gd name="connsiteY692" fmla="*/ 9220 h 10000"/>
                <a:gd name="connsiteX693" fmla="*/ 8183 w 10000"/>
                <a:gd name="connsiteY693" fmla="*/ 9220 h 10000"/>
                <a:gd name="connsiteX694" fmla="*/ 8183 w 10000"/>
                <a:gd name="connsiteY694" fmla="*/ 9253 h 10000"/>
                <a:gd name="connsiteX695" fmla="*/ 8211 w 10000"/>
                <a:gd name="connsiteY695" fmla="*/ 9253 h 10000"/>
                <a:gd name="connsiteX696" fmla="*/ 8211 w 10000"/>
                <a:gd name="connsiteY696" fmla="*/ 9285 h 10000"/>
                <a:gd name="connsiteX697" fmla="*/ 8279 w 10000"/>
                <a:gd name="connsiteY697" fmla="*/ 9285 h 10000"/>
                <a:gd name="connsiteX698" fmla="*/ 8279 w 10000"/>
                <a:gd name="connsiteY698" fmla="*/ 9327 h 10000"/>
                <a:gd name="connsiteX699" fmla="*/ 8388 w 10000"/>
                <a:gd name="connsiteY699" fmla="*/ 9327 h 10000"/>
                <a:gd name="connsiteX700" fmla="*/ 8388 w 10000"/>
                <a:gd name="connsiteY700" fmla="*/ 9358 h 10000"/>
                <a:gd name="connsiteX701" fmla="*/ 8421 w 10000"/>
                <a:gd name="connsiteY701" fmla="*/ 9358 h 10000"/>
                <a:gd name="connsiteX702" fmla="*/ 8421 w 10000"/>
                <a:gd name="connsiteY702" fmla="*/ 9391 h 10000"/>
                <a:gd name="connsiteX703" fmla="*/ 8541 w 10000"/>
                <a:gd name="connsiteY703" fmla="*/ 9391 h 10000"/>
                <a:gd name="connsiteX704" fmla="*/ 8541 w 10000"/>
                <a:gd name="connsiteY704" fmla="*/ 9465 h 10000"/>
                <a:gd name="connsiteX705" fmla="*/ 8622 w 10000"/>
                <a:gd name="connsiteY705" fmla="*/ 9465 h 10000"/>
                <a:gd name="connsiteX706" fmla="*/ 8622 w 10000"/>
                <a:gd name="connsiteY706" fmla="*/ 9497 h 10000"/>
                <a:gd name="connsiteX707" fmla="*/ 8725 w 10000"/>
                <a:gd name="connsiteY707" fmla="*/ 9497 h 10000"/>
                <a:gd name="connsiteX708" fmla="*/ 8725 w 10000"/>
                <a:gd name="connsiteY708" fmla="*/ 9530 h 10000"/>
                <a:gd name="connsiteX709" fmla="*/ 8732 w 10000"/>
                <a:gd name="connsiteY709" fmla="*/ 9530 h 10000"/>
                <a:gd name="connsiteX710" fmla="*/ 8732 w 10000"/>
                <a:gd name="connsiteY710" fmla="*/ 9563 h 10000"/>
                <a:gd name="connsiteX711" fmla="*/ 8749 w 10000"/>
                <a:gd name="connsiteY711" fmla="*/ 9563 h 10000"/>
                <a:gd name="connsiteX712" fmla="*/ 8749 w 10000"/>
                <a:gd name="connsiteY712" fmla="*/ 9594 h 10000"/>
                <a:gd name="connsiteX713" fmla="*/ 8792 w 10000"/>
                <a:gd name="connsiteY713" fmla="*/ 9594 h 10000"/>
                <a:gd name="connsiteX714" fmla="*/ 8792 w 10000"/>
                <a:gd name="connsiteY714" fmla="*/ 9636 h 10000"/>
                <a:gd name="connsiteX715" fmla="*/ 8884 w 10000"/>
                <a:gd name="connsiteY715" fmla="*/ 9636 h 10000"/>
                <a:gd name="connsiteX716" fmla="*/ 9090 w 10000"/>
                <a:gd name="connsiteY716" fmla="*/ 9668 h 10000"/>
                <a:gd name="connsiteX717" fmla="*/ 9090 w 10000"/>
                <a:gd name="connsiteY717" fmla="*/ 9700 h 10000"/>
                <a:gd name="connsiteX718" fmla="*/ 9225 w 10000"/>
                <a:gd name="connsiteY718" fmla="*/ 9700 h 10000"/>
                <a:gd name="connsiteX719" fmla="*/ 9560 w 10000"/>
                <a:gd name="connsiteY719" fmla="*/ 9732 h 10000"/>
                <a:gd name="connsiteX720" fmla="*/ 9560 w 10000"/>
                <a:gd name="connsiteY720" fmla="*/ 9775 h 10000"/>
                <a:gd name="connsiteX721" fmla="*/ 9584 w 10000"/>
                <a:gd name="connsiteY721" fmla="*/ 9775 h 10000"/>
                <a:gd name="connsiteX722" fmla="*/ 9584 w 10000"/>
                <a:gd name="connsiteY722" fmla="*/ 9807 h 10000"/>
                <a:gd name="connsiteX723" fmla="*/ 9849 w 10000"/>
                <a:gd name="connsiteY723" fmla="*/ 9807 h 10000"/>
                <a:gd name="connsiteX724" fmla="*/ 9849 w 10000"/>
                <a:gd name="connsiteY724" fmla="*/ 9838 h 10000"/>
                <a:gd name="connsiteX725" fmla="*/ 9884 w 10000"/>
                <a:gd name="connsiteY725" fmla="*/ 9838 h 10000"/>
                <a:gd name="connsiteX726" fmla="*/ 9884 w 10000"/>
                <a:gd name="connsiteY726" fmla="*/ 9924 h 10000"/>
                <a:gd name="connsiteX727" fmla="*/ 9958 w 10000"/>
                <a:gd name="connsiteY727" fmla="*/ 9924 h 10000"/>
                <a:gd name="connsiteX728" fmla="*/ 9958 w 10000"/>
                <a:gd name="connsiteY728" fmla="*/ 9956 h 10000"/>
                <a:gd name="connsiteX729" fmla="*/ 9993 w 10000"/>
                <a:gd name="connsiteY729" fmla="*/ 9956 h 10000"/>
                <a:gd name="connsiteX730" fmla="*/ 9993 w 10000"/>
                <a:gd name="connsiteY730" fmla="*/ 10000 h 10000"/>
                <a:gd name="connsiteX731" fmla="*/ 10000 w 10000"/>
                <a:gd name="connsiteY731" fmla="*/ 10000 h 10000"/>
                <a:gd name="connsiteX732" fmla="*/ 10000 w 10000"/>
                <a:gd name="connsiteY732" fmla="*/ 10000 h 10000"/>
                <a:gd name="connsiteX0" fmla="*/ 0 w 10000"/>
                <a:gd name="connsiteY0" fmla="*/ 0 h 10000"/>
                <a:gd name="connsiteX1" fmla="*/ 94 w 10000"/>
                <a:gd name="connsiteY1" fmla="*/ 0 h 10000"/>
                <a:gd name="connsiteX2" fmla="*/ 94 w 10000"/>
                <a:gd name="connsiteY2" fmla="*/ 21 h 10000"/>
                <a:gd name="connsiteX3" fmla="*/ 109 w 10000"/>
                <a:gd name="connsiteY3" fmla="*/ 21 h 10000"/>
                <a:gd name="connsiteX4" fmla="*/ 109 w 10000"/>
                <a:gd name="connsiteY4" fmla="*/ 74 h 10000"/>
                <a:gd name="connsiteX5" fmla="*/ 120 w 10000"/>
                <a:gd name="connsiteY5" fmla="*/ 74 h 10000"/>
                <a:gd name="connsiteX6" fmla="*/ 120 w 10000"/>
                <a:gd name="connsiteY6" fmla="*/ 84 h 10000"/>
                <a:gd name="connsiteX7" fmla="*/ 127 w 10000"/>
                <a:gd name="connsiteY7" fmla="*/ 84 h 10000"/>
                <a:gd name="connsiteX8" fmla="*/ 127 w 10000"/>
                <a:gd name="connsiteY8" fmla="*/ 106 h 10000"/>
                <a:gd name="connsiteX9" fmla="*/ 138 w 10000"/>
                <a:gd name="connsiteY9" fmla="*/ 106 h 10000"/>
                <a:gd name="connsiteX10" fmla="*/ 138 w 10000"/>
                <a:gd name="connsiteY10" fmla="*/ 128 h 10000"/>
                <a:gd name="connsiteX11" fmla="*/ 153 w 10000"/>
                <a:gd name="connsiteY11" fmla="*/ 128 h 10000"/>
                <a:gd name="connsiteX12" fmla="*/ 153 w 10000"/>
                <a:gd name="connsiteY12" fmla="*/ 139 h 10000"/>
                <a:gd name="connsiteX13" fmla="*/ 163 w 10000"/>
                <a:gd name="connsiteY13" fmla="*/ 139 h 10000"/>
                <a:gd name="connsiteX14" fmla="*/ 163 w 10000"/>
                <a:gd name="connsiteY14" fmla="*/ 160 h 10000"/>
                <a:gd name="connsiteX15" fmla="*/ 170 w 10000"/>
                <a:gd name="connsiteY15" fmla="*/ 160 h 10000"/>
                <a:gd name="connsiteX16" fmla="*/ 170 w 10000"/>
                <a:gd name="connsiteY16" fmla="*/ 193 h 10000"/>
                <a:gd name="connsiteX17" fmla="*/ 177 w 10000"/>
                <a:gd name="connsiteY17" fmla="*/ 193 h 10000"/>
                <a:gd name="connsiteX18" fmla="*/ 177 w 10000"/>
                <a:gd name="connsiteY18" fmla="*/ 214 h 10000"/>
                <a:gd name="connsiteX19" fmla="*/ 194 w 10000"/>
                <a:gd name="connsiteY19" fmla="*/ 214 h 10000"/>
                <a:gd name="connsiteX20" fmla="*/ 194 w 10000"/>
                <a:gd name="connsiteY20" fmla="*/ 224 h 10000"/>
                <a:gd name="connsiteX21" fmla="*/ 229 w 10000"/>
                <a:gd name="connsiteY21" fmla="*/ 224 h 10000"/>
                <a:gd name="connsiteX22" fmla="*/ 229 w 10000"/>
                <a:gd name="connsiteY22" fmla="*/ 245 h 10000"/>
                <a:gd name="connsiteX23" fmla="*/ 254 w 10000"/>
                <a:gd name="connsiteY23" fmla="*/ 245 h 10000"/>
                <a:gd name="connsiteX24" fmla="*/ 254 w 10000"/>
                <a:gd name="connsiteY24" fmla="*/ 266 h 10000"/>
                <a:gd name="connsiteX25" fmla="*/ 261 w 10000"/>
                <a:gd name="connsiteY25" fmla="*/ 266 h 10000"/>
                <a:gd name="connsiteX26" fmla="*/ 261 w 10000"/>
                <a:gd name="connsiteY26" fmla="*/ 277 h 10000"/>
                <a:gd name="connsiteX27" fmla="*/ 271 w 10000"/>
                <a:gd name="connsiteY27" fmla="*/ 277 h 10000"/>
                <a:gd name="connsiteX28" fmla="*/ 271 w 10000"/>
                <a:gd name="connsiteY28" fmla="*/ 310 h 10000"/>
                <a:gd name="connsiteX29" fmla="*/ 296 w 10000"/>
                <a:gd name="connsiteY29" fmla="*/ 310 h 10000"/>
                <a:gd name="connsiteX30" fmla="*/ 296 w 10000"/>
                <a:gd name="connsiteY30" fmla="*/ 331 h 10000"/>
                <a:gd name="connsiteX31" fmla="*/ 315 w 10000"/>
                <a:gd name="connsiteY31" fmla="*/ 331 h 10000"/>
                <a:gd name="connsiteX32" fmla="*/ 315 w 10000"/>
                <a:gd name="connsiteY32" fmla="*/ 352 h 10000"/>
                <a:gd name="connsiteX33" fmla="*/ 329 w 10000"/>
                <a:gd name="connsiteY33" fmla="*/ 352 h 10000"/>
                <a:gd name="connsiteX34" fmla="*/ 329 w 10000"/>
                <a:gd name="connsiteY34" fmla="*/ 363 h 10000"/>
                <a:gd name="connsiteX35" fmla="*/ 340 w 10000"/>
                <a:gd name="connsiteY35" fmla="*/ 363 h 10000"/>
                <a:gd name="connsiteX36" fmla="*/ 340 w 10000"/>
                <a:gd name="connsiteY36" fmla="*/ 384 h 10000"/>
                <a:gd name="connsiteX37" fmla="*/ 366 w 10000"/>
                <a:gd name="connsiteY37" fmla="*/ 384 h 10000"/>
                <a:gd name="connsiteX38" fmla="*/ 366 w 10000"/>
                <a:gd name="connsiteY38" fmla="*/ 416 h 10000"/>
                <a:gd name="connsiteX39" fmla="*/ 390 w 10000"/>
                <a:gd name="connsiteY39" fmla="*/ 416 h 10000"/>
                <a:gd name="connsiteX40" fmla="*/ 390 w 10000"/>
                <a:gd name="connsiteY40" fmla="*/ 448 h 10000"/>
                <a:gd name="connsiteX41" fmla="*/ 401 w 10000"/>
                <a:gd name="connsiteY41" fmla="*/ 448 h 10000"/>
                <a:gd name="connsiteX42" fmla="*/ 401 w 10000"/>
                <a:gd name="connsiteY42" fmla="*/ 492 h 10000"/>
                <a:gd name="connsiteX43" fmla="*/ 415 w 10000"/>
                <a:gd name="connsiteY43" fmla="*/ 492 h 10000"/>
                <a:gd name="connsiteX44" fmla="*/ 415 w 10000"/>
                <a:gd name="connsiteY44" fmla="*/ 502 h 10000"/>
                <a:gd name="connsiteX45" fmla="*/ 439 w 10000"/>
                <a:gd name="connsiteY45" fmla="*/ 502 h 10000"/>
                <a:gd name="connsiteX46" fmla="*/ 439 w 10000"/>
                <a:gd name="connsiteY46" fmla="*/ 523 h 10000"/>
                <a:gd name="connsiteX47" fmla="*/ 458 w 10000"/>
                <a:gd name="connsiteY47" fmla="*/ 523 h 10000"/>
                <a:gd name="connsiteX48" fmla="*/ 458 w 10000"/>
                <a:gd name="connsiteY48" fmla="*/ 587 h 10000"/>
                <a:gd name="connsiteX49" fmla="*/ 468 w 10000"/>
                <a:gd name="connsiteY49" fmla="*/ 587 h 10000"/>
                <a:gd name="connsiteX50" fmla="*/ 468 w 10000"/>
                <a:gd name="connsiteY50" fmla="*/ 609 h 10000"/>
                <a:gd name="connsiteX51" fmla="*/ 492 w 10000"/>
                <a:gd name="connsiteY51" fmla="*/ 609 h 10000"/>
                <a:gd name="connsiteX52" fmla="*/ 492 w 10000"/>
                <a:gd name="connsiteY52" fmla="*/ 619 h 10000"/>
                <a:gd name="connsiteX53" fmla="*/ 516 w 10000"/>
                <a:gd name="connsiteY53" fmla="*/ 619 h 10000"/>
                <a:gd name="connsiteX54" fmla="*/ 516 w 10000"/>
                <a:gd name="connsiteY54" fmla="*/ 640 h 10000"/>
                <a:gd name="connsiteX55" fmla="*/ 534 w 10000"/>
                <a:gd name="connsiteY55" fmla="*/ 640 h 10000"/>
                <a:gd name="connsiteX56" fmla="*/ 534 w 10000"/>
                <a:gd name="connsiteY56" fmla="*/ 661 h 10000"/>
                <a:gd name="connsiteX57" fmla="*/ 542 w 10000"/>
                <a:gd name="connsiteY57" fmla="*/ 661 h 10000"/>
                <a:gd name="connsiteX58" fmla="*/ 542 w 10000"/>
                <a:gd name="connsiteY58" fmla="*/ 673 h 10000"/>
                <a:gd name="connsiteX59" fmla="*/ 585 w 10000"/>
                <a:gd name="connsiteY59" fmla="*/ 673 h 10000"/>
                <a:gd name="connsiteX60" fmla="*/ 585 w 10000"/>
                <a:gd name="connsiteY60" fmla="*/ 694 h 10000"/>
                <a:gd name="connsiteX61" fmla="*/ 593 w 10000"/>
                <a:gd name="connsiteY61" fmla="*/ 694 h 10000"/>
                <a:gd name="connsiteX62" fmla="*/ 593 w 10000"/>
                <a:gd name="connsiteY62" fmla="*/ 704 h 10000"/>
                <a:gd name="connsiteX63" fmla="*/ 603 w 10000"/>
                <a:gd name="connsiteY63" fmla="*/ 704 h 10000"/>
                <a:gd name="connsiteX64" fmla="*/ 603 w 10000"/>
                <a:gd name="connsiteY64" fmla="*/ 747 h 10000"/>
                <a:gd name="connsiteX65" fmla="*/ 620 w 10000"/>
                <a:gd name="connsiteY65" fmla="*/ 747 h 10000"/>
                <a:gd name="connsiteX66" fmla="*/ 620 w 10000"/>
                <a:gd name="connsiteY66" fmla="*/ 757 h 10000"/>
                <a:gd name="connsiteX67" fmla="*/ 646 w 10000"/>
                <a:gd name="connsiteY67" fmla="*/ 757 h 10000"/>
                <a:gd name="connsiteX68" fmla="*/ 646 w 10000"/>
                <a:gd name="connsiteY68" fmla="*/ 811 h 10000"/>
                <a:gd name="connsiteX69" fmla="*/ 653 w 10000"/>
                <a:gd name="connsiteY69" fmla="*/ 811 h 10000"/>
                <a:gd name="connsiteX70" fmla="*/ 653 w 10000"/>
                <a:gd name="connsiteY70" fmla="*/ 832 h 10000"/>
                <a:gd name="connsiteX71" fmla="*/ 659 w 10000"/>
                <a:gd name="connsiteY71" fmla="*/ 832 h 10000"/>
                <a:gd name="connsiteX72" fmla="*/ 659 w 10000"/>
                <a:gd name="connsiteY72" fmla="*/ 866 h 10000"/>
                <a:gd name="connsiteX73" fmla="*/ 670 w 10000"/>
                <a:gd name="connsiteY73" fmla="*/ 866 h 10000"/>
                <a:gd name="connsiteX74" fmla="*/ 670 w 10000"/>
                <a:gd name="connsiteY74" fmla="*/ 897 h 10000"/>
                <a:gd name="connsiteX75" fmla="*/ 677 w 10000"/>
                <a:gd name="connsiteY75" fmla="*/ 897 h 10000"/>
                <a:gd name="connsiteX76" fmla="*/ 677 w 10000"/>
                <a:gd name="connsiteY76" fmla="*/ 971 h 10000"/>
                <a:gd name="connsiteX77" fmla="*/ 687 w 10000"/>
                <a:gd name="connsiteY77" fmla="*/ 971 h 10000"/>
                <a:gd name="connsiteX78" fmla="*/ 687 w 10000"/>
                <a:gd name="connsiteY78" fmla="*/ 1034 h 10000"/>
                <a:gd name="connsiteX79" fmla="*/ 702 w 10000"/>
                <a:gd name="connsiteY79" fmla="*/ 1034 h 10000"/>
                <a:gd name="connsiteX80" fmla="*/ 702 w 10000"/>
                <a:gd name="connsiteY80" fmla="*/ 1089 h 10000"/>
                <a:gd name="connsiteX81" fmla="*/ 719 w 10000"/>
                <a:gd name="connsiteY81" fmla="*/ 1089 h 10000"/>
                <a:gd name="connsiteX82" fmla="*/ 719 w 10000"/>
                <a:gd name="connsiteY82" fmla="*/ 1110 h 10000"/>
                <a:gd name="connsiteX83" fmla="*/ 729 w 10000"/>
                <a:gd name="connsiteY83" fmla="*/ 1110 h 10000"/>
                <a:gd name="connsiteX84" fmla="*/ 729 w 10000"/>
                <a:gd name="connsiteY84" fmla="*/ 1143 h 10000"/>
                <a:gd name="connsiteX85" fmla="*/ 736 w 10000"/>
                <a:gd name="connsiteY85" fmla="*/ 1143 h 10000"/>
                <a:gd name="connsiteX86" fmla="*/ 736 w 10000"/>
                <a:gd name="connsiteY86" fmla="*/ 1153 h 10000"/>
                <a:gd name="connsiteX87" fmla="*/ 755 w 10000"/>
                <a:gd name="connsiteY87" fmla="*/ 1153 h 10000"/>
                <a:gd name="connsiteX88" fmla="*/ 755 w 10000"/>
                <a:gd name="connsiteY88" fmla="*/ 1174 h 10000"/>
                <a:gd name="connsiteX89" fmla="*/ 772 w 10000"/>
                <a:gd name="connsiteY89" fmla="*/ 1174 h 10000"/>
                <a:gd name="connsiteX90" fmla="*/ 772 w 10000"/>
                <a:gd name="connsiteY90" fmla="*/ 1238 h 10000"/>
                <a:gd name="connsiteX91" fmla="*/ 786 w 10000"/>
                <a:gd name="connsiteY91" fmla="*/ 1238 h 10000"/>
                <a:gd name="connsiteX92" fmla="*/ 786 w 10000"/>
                <a:gd name="connsiteY92" fmla="*/ 1280 h 10000"/>
                <a:gd name="connsiteX93" fmla="*/ 811 w 10000"/>
                <a:gd name="connsiteY93" fmla="*/ 1280 h 10000"/>
                <a:gd name="connsiteX94" fmla="*/ 811 w 10000"/>
                <a:gd name="connsiteY94" fmla="*/ 1312 h 10000"/>
                <a:gd name="connsiteX95" fmla="*/ 822 w 10000"/>
                <a:gd name="connsiteY95" fmla="*/ 1312 h 10000"/>
                <a:gd name="connsiteX96" fmla="*/ 822 w 10000"/>
                <a:gd name="connsiteY96" fmla="*/ 1345 h 10000"/>
                <a:gd name="connsiteX97" fmla="*/ 853 w 10000"/>
                <a:gd name="connsiteY97" fmla="*/ 1345 h 10000"/>
                <a:gd name="connsiteX98" fmla="*/ 853 w 10000"/>
                <a:gd name="connsiteY98" fmla="*/ 1376 h 10000"/>
                <a:gd name="connsiteX99" fmla="*/ 864 w 10000"/>
                <a:gd name="connsiteY99" fmla="*/ 1376 h 10000"/>
                <a:gd name="connsiteX100" fmla="*/ 864 w 10000"/>
                <a:gd name="connsiteY100" fmla="*/ 1418 h 10000"/>
                <a:gd name="connsiteX101" fmla="*/ 872 w 10000"/>
                <a:gd name="connsiteY101" fmla="*/ 1418 h 10000"/>
                <a:gd name="connsiteX102" fmla="*/ 872 w 10000"/>
                <a:gd name="connsiteY102" fmla="*/ 1451 h 10000"/>
                <a:gd name="connsiteX103" fmla="*/ 882 w 10000"/>
                <a:gd name="connsiteY103" fmla="*/ 1451 h 10000"/>
                <a:gd name="connsiteX104" fmla="*/ 882 w 10000"/>
                <a:gd name="connsiteY104" fmla="*/ 1484 h 10000"/>
                <a:gd name="connsiteX105" fmla="*/ 896 w 10000"/>
                <a:gd name="connsiteY105" fmla="*/ 1484 h 10000"/>
                <a:gd name="connsiteX106" fmla="*/ 896 w 10000"/>
                <a:gd name="connsiteY106" fmla="*/ 1505 h 10000"/>
                <a:gd name="connsiteX107" fmla="*/ 920 w 10000"/>
                <a:gd name="connsiteY107" fmla="*/ 1505 h 10000"/>
                <a:gd name="connsiteX108" fmla="*/ 920 w 10000"/>
                <a:gd name="connsiteY108" fmla="*/ 1569 h 10000"/>
                <a:gd name="connsiteX109" fmla="*/ 930 w 10000"/>
                <a:gd name="connsiteY109" fmla="*/ 1569 h 10000"/>
                <a:gd name="connsiteX110" fmla="*/ 930 w 10000"/>
                <a:gd name="connsiteY110" fmla="*/ 1590 h 10000"/>
                <a:gd name="connsiteX111" fmla="*/ 938 w 10000"/>
                <a:gd name="connsiteY111" fmla="*/ 1590 h 10000"/>
                <a:gd name="connsiteX112" fmla="*/ 938 w 10000"/>
                <a:gd name="connsiteY112" fmla="*/ 1633 h 10000"/>
                <a:gd name="connsiteX113" fmla="*/ 950 w 10000"/>
                <a:gd name="connsiteY113" fmla="*/ 1633 h 10000"/>
                <a:gd name="connsiteX114" fmla="*/ 950 w 10000"/>
                <a:gd name="connsiteY114" fmla="*/ 1654 h 10000"/>
                <a:gd name="connsiteX115" fmla="*/ 974 w 10000"/>
                <a:gd name="connsiteY115" fmla="*/ 1654 h 10000"/>
                <a:gd name="connsiteX116" fmla="*/ 974 w 10000"/>
                <a:gd name="connsiteY116" fmla="*/ 1707 h 10000"/>
                <a:gd name="connsiteX117" fmla="*/ 981 w 10000"/>
                <a:gd name="connsiteY117" fmla="*/ 1707 h 10000"/>
                <a:gd name="connsiteX118" fmla="*/ 981 w 10000"/>
                <a:gd name="connsiteY118" fmla="*/ 1739 h 10000"/>
                <a:gd name="connsiteX119" fmla="*/ 1006 w 10000"/>
                <a:gd name="connsiteY119" fmla="*/ 1739 h 10000"/>
                <a:gd name="connsiteX120" fmla="*/ 1006 w 10000"/>
                <a:gd name="connsiteY120" fmla="*/ 1760 h 10000"/>
                <a:gd name="connsiteX121" fmla="*/ 1018 w 10000"/>
                <a:gd name="connsiteY121" fmla="*/ 1760 h 10000"/>
                <a:gd name="connsiteX122" fmla="*/ 1018 w 10000"/>
                <a:gd name="connsiteY122" fmla="*/ 1792 h 10000"/>
                <a:gd name="connsiteX123" fmla="*/ 1025 w 10000"/>
                <a:gd name="connsiteY123" fmla="*/ 1792 h 10000"/>
                <a:gd name="connsiteX124" fmla="*/ 1025 w 10000"/>
                <a:gd name="connsiteY124" fmla="*/ 1815 h 10000"/>
                <a:gd name="connsiteX125" fmla="*/ 1043 w 10000"/>
                <a:gd name="connsiteY125" fmla="*/ 1815 h 10000"/>
                <a:gd name="connsiteX126" fmla="*/ 1043 w 10000"/>
                <a:gd name="connsiteY126" fmla="*/ 1847 h 10000"/>
                <a:gd name="connsiteX127" fmla="*/ 1068 w 10000"/>
                <a:gd name="connsiteY127" fmla="*/ 1847 h 10000"/>
                <a:gd name="connsiteX128" fmla="*/ 1068 w 10000"/>
                <a:gd name="connsiteY128" fmla="*/ 1879 h 10000"/>
                <a:gd name="connsiteX129" fmla="*/ 1074 w 10000"/>
                <a:gd name="connsiteY129" fmla="*/ 1879 h 10000"/>
                <a:gd name="connsiteX130" fmla="*/ 1074 w 10000"/>
                <a:gd name="connsiteY130" fmla="*/ 1900 h 10000"/>
                <a:gd name="connsiteX131" fmla="*/ 1085 w 10000"/>
                <a:gd name="connsiteY131" fmla="*/ 1900 h 10000"/>
                <a:gd name="connsiteX132" fmla="*/ 1085 w 10000"/>
                <a:gd name="connsiteY132" fmla="*/ 1931 h 10000"/>
                <a:gd name="connsiteX133" fmla="*/ 1092 w 10000"/>
                <a:gd name="connsiteY133" fmla="*/ 1931 h 10000"/>
                <a:gd name="connsiteX134" fmla="*/ 1092 w 10000"/>
                <a:gd name="connsiteY134" fmla="*/ 1942 h 10000"/>
                <a:gd name="connsiteX135" fmla="*/ 1109 w 10000"/>
                <a:gd name="connsiteY135" fmla="*/ 1942 h 10000"/>
                <a:gd name="connsiteX136" fmla="*/ 1109 w 10000"/>
                <a:gd name="connsiteY136" fmla="*/ 1963 h 10000"/>
                <a:gd name="connsiteX137" fmla="*/ 1116 w 10000"/>
                <a:gd name="connsiteY137" fmla="*/ 1963 h 10000"/>
                <a:gd name="connsiteX138" fmla="*/ 1116 w 10000"/>
                <a:gd name="connsiteY138" fmla="*/ 1984 h 10000"/>
                <a:gd name="connsiteX139" fmla="*/ 1152 w 10000"/>
                <a:gd name="connsiteY139" fmla="*/ 1984 h 10000"/>
                <a:gd name="connsiteX140" fmla="*/ 1152 w 10000"/>
                <a:gd name="connsiteY140" fmla="*/ 2017 h 10000"/>
                <a:gd name="connsiteX141" fmla="*/ 1159 w 10000"/>
                <a:gd name="connsiteY141" fmla="*/ 2017 h 10000"/>
                <a:gd name="connsiteX142" fmla="*/ 1159 w 10000"/>
                <a:gd name="connsiteY142" fmla="*/ 2049 h 10000"/>
                <a:gd name="connsiteX143" fmla="*/ 1169 w 10000"/>
                <a:gd name="connsiteY143" fmla="*/ 2049 h 10000"/>
                <a:gd name="connsiteX144" fmla="*/ 1169 w 10000"/>
                <a:gd name="connsiteY144" fmla="*/ 2070 h 10000"/>
                <a:gd name="connsiteX145" fmla="*/ 1183 w 10000"/>
                <a:gd name="connsiteY145" fmla="*/ 2070 h 10000"/>
                <a:gd name="connsiteX146" fmla="*/ 1183 w 10000"/>
                <a:gd name="connsiteY146" fmla="*/ 2124 h 10000"/>
                <a:gd name="connsiteX147" fmla="*/ 1194 w 10000"/>
                <a:gd name="connsiteY147" fmla="*/ 2124 h 10000"/>
                <a:gd name="connsiteX148" fmla="*/ 1194 w 10000"/>
                <a:gd name="connsiteY148" fmla="*/ 2156 h 10000"/>
                <a:gd name="connsiteX149" fmla="*/ 1218 w 10000"/>
                <a:gd name="connsiteY149" fmla="*/ 2156 h 10000"/>
                <a:gd name="connsiteX150" fmla="*/ 1218 w 10000"/>
                <a:gd name="connsiteY150" fmla="*/ 2166 h 10000"/>
                <a:gd name="connsiteX151" fmla="*/ 1225 w 10000"/>
                <a:gd name="connsiteY151" fmla="*/ 2166 h 10000"/>
                <a:gd name="connsiteX152" fmla="*/ 1225 w 10000"/>
                <a:gd name="connsiteY152" fmla="*/ 2188 h 10000"/>
                <a:gd name="connsiteX153" fmla="*/ 1235 w 10000"/>
                <a:gd name="connsiteY153" fmla="*/ 2188 h 10000"/>
                <a:gd name="connsiteX154" fmla="*/ 1235 w 10000"/>
                <a:gd name="connsiteY154" fmla="*/ 2220 h 10000"/>
                <a:gd name="connsiteX155" fmla="*/ 1245 w 10000"/>
                <a:gd name="connsiteY155" fmla="*/ 2220 h 10000"/>
                <a:gd name="connsiteX156" fmla="*/ 1245 w 10000"/>
                <a:gd name="connsiteY156" fmla="*/ 2241 h 10000"/>
                <a:gd name="connsiteX157" fmla="*/ 1255 w 10000"/>
                <a:gd name="connsiteY157" fmla="*/ 2241 h 10000"/>
                <a:gd name="connsiteX158" fmla="*/ 1255 w 10000"/>
                <a:gd name="connsiteY158" fmla="*/ 2251 h 10000"/>
                <a:gd name="connsiteX159" fmla="*/ 1262 w 10000"/>
                <a:gd name="connsiteY159" fmla="*/ 2251 h 10000"/>
                <a:gd name="connsiteX160" fmla="*/ 1262 w 10000"/>
                <a:gd name="connsiteY160" fmla="*/ 2272 h 10000"/>
                <a:gd name="connsiteX161" fmla="*/ 1286 w 10000"/>
                <a:gd name="connsiteY161" fmla="*/ 2272 h 10000"/>
                <a:gd name="connsiteX162" fmla="*/ 1286 w 10000"/>
                <a:gd name="connsiteY162" fmla="*/ 2295 h 10000"/>
                <a:gd name="connsiteX163" fmla="*/ 1293 w 10000"/>
                <a:gd name="connsiteY163" fmla="*/ 2295 h 10000"/>
                <a:gd name="connsiteX164" fmla="*/ 1293 w 10000"/>
                <a:gd name="connsiteY164" fmla="*/ 2326 h 10000"/>
                <a:gd name="connsiteX165" fmla="*/ 1303 w 10000"/>
                <a:gd name="connsiteY165" fmla="*/ 2326 h 10000"/>
                <a:gd name="connsiteX166" fmla="*/ 1303 w 10000"/>
                <a:gd name="connsiteY166" fmla="*/ 2347 h 10000"/>
                <a:gd name="connsiteX167" fmla="*/ 1310 w 10000"/>
                <a:gd name="connsiteY167" fmla="*/ 2347 h 10000"/>
                <a:gd name="connsiteX168" fmla="*/ 1310 w 10000"/>
                <a:gd name="connsiteY168" fmla="*/ 2358 h 10000"/>
                <a:gd name="connsiteX169" fmla="*/ 1321 w 10000"/>
                <a:gd name="connsiteY169" fmla="*/ 2358 h 10000"/>
                <a:gd name="connsiteX170" fmla="*/ 1321 w 10000"/>
                <a:gd name="connsiteY170" fmla="*/ 2380 h 10000"/>
                <a:gd name="connsiteX171" fmla="*/ 1327 w 10000"/>
                <a:gd name="connsiteY171" fmla="*/ 2380 h 10000"/>
                <a:gd name="connsiteX172" fmla="*/ 1327 w 10000"/>
                <a:gd name="connsiteY172" fmla="*/ 2390 h 10000"/>
                <a:gd name="connsiteX173" fmla="*/ 1346 w 10000"/>
                <a:gd name="connsiteY173" fmla="*/ 2390 h 10000"/>
                <a:gd name="connsiteX174" fmla="*/ 1346 w 10000"/>
                <a:gd name="connsiteY174" fmla="*/ 2411 h 10000"/>
                <a:gd name="connsiteX175" fmla="*/ 1363 w 10000"/>
                <a:gd name="connsiteY175" fmla="*/ 2411 h 10000"/>
                <a:gd name="connsiteX176" fmla="*/ 1363 w 10000"/>
                <a:gd name="connsiteY176" fmla="*/ 2444 h 10000"/>
                <a:gd name="connsiteX177" fmla="*/ 1371 w 10000"/>
                <a:gd name="connsiteY177" fmla="*/ 2444 h 10000"/>
                <a:gd name="connsiteX178" fmla="*/ 1371 w 10000"/>
                <a:gd name="connsiteY178" fmla="*/ 2465 h 10000"/>
                <a:gd name="connsiteX179" fmla="*/ 1377 w 10000"/>
                <a:gd name="connsiteY179" fmla="*/ 2465 h 10000"/>
                <a:gd name="connsiteX180" fmla="*/ 1377 w 10000"/>
                <a:gd name="connsiteY180" fmla="*/ 2476 h 10000"/>
                <a:gd name="connsiteX181" fmla="*/ 1388 w 10000"/>
                <a:gd name="connsiteY181" fmla="*/ 2476 h 10000"/>
                <a:gd name="connsiteX182" fmla="*/ 1388 w 10000"/>
                <a:gd name="connsiteY182" fmla="*/ 2550 h 10000"/>
                <a:gd name="connsiteX183" fmla="*/ 1395 w 10000"/>
                <a:gd name="connsiteY183" fmla="*/ 2550 h 10000"/>
                <a:gd name="connsiteX184" fmla="*/ 1395 w 10000"/>
                <a:gd name="connsiteY184" fmla="*/ 2562 h 10000"/>
                <a:gd name="connsiteX185" fmla="*/ 1402 w 10000"/>
                <a:gd name="connsiteY185" fmla="*/ 2562 h 10000"/>
                <a:gd name="connsiteX186" fmla="*/ 1402 w 10000"/>
                <a:gd name="connsiteY186" fmla="*/ 2604 h 10000"/>
                <a:gd name="connsiteX187" fmla="*/ 1419 w 10000"/>
                <a:gd name="connsiteY187" fmla="*/ 2604 h 10000"/>
                <a:gd name="connsiteX188" fmla="*/ 1419 w 10000"/>
                <a:gd name="connsiteY188" fmla="*/ 2615 h 10000"/>
                <a:gd name="connsiteX189" fmla="*/ 1444 w 10000"/>
                <a:gd name="connsiteY189" fmla="*/ 2615 h 10000"/>
                <a:gd name="connsiteX190" fmla="*/ 1444 w 10000"/>
                <a:gd name="connsiteY190" fmla="*/ 2636 h 10000"/>
                <a:gd name="connsiteX191" fmla="*/ 1455 w 10000"/>
                <a:gd name="connsiteY191" fmla="*/ 2636 h 10000"/>
                <a:gd name="connsiteX192" fmla="*/ 1455 w 10000"/>
                <a:gd name="connsiteY192" fmla="*/ 2657 h 10000"/>
                <a:gd name="connsiteX193" fmla="*/ 1462 w 10000"/>
                <a:gd name="connsiteY193" fmla="*/ 2657 h 10000"/>
                <a:gd name="connsiteX194" fmla="*/ 1462 w 10000"/>
                <a:gd name="connsiteY194" fmla="*/ 2667 h 10000"/>
                <a:gd name="connsiteX195" fmla="*/ 1487 w 10000"/>
                <a:gd name="connsiteY195" fmla="*/ 2667 h 10000"/>
                <a:gd name="connsiteX196" fmla="*/ 1487 w 10000"/>
                <a:gd name="connsiteY196" fmla="*/ 2688 h 10000"/>
                <a:gd name="connsiteX197" fmla="*/ 1498 w 10000"/>
                <a:gd name="connsiteY197" fmla="*/ 2688 h 10000"/>
                <a:gd name="connsiteX198" fmla="*/ 1498 w 10000"/>
                <a:gd name="connsiteY198" fmla="*/ 2699 h 10000"/>
                <a:gd name="connsiteX199" fmla="*/ 1504 w 10000"/>
                <a:gd name="connsiteY199" fmla="*/ 2699 h 10000"/>
                <a:gd name="connsiteX200" fmla="*/ 1504 w 10000"/>
                <a:gd name="connsiteY200" fmla="*/ 2720 h 10000"/>
                <a:gd name="connsiteX201" fmla="*/ 1515 w 10000"/>
                <a:gd name="connsiteY201" fmla="*/ 2720 h 10000"/>
                <a:gd name="connsiteX202" fmla="*/ 1515 w 10000"/>
                <a:gd name="connsiteY202" fmla="*/ 2754 h 10000"/>
                <a:gd name="connsiteX203" fmla="*/ 1521 w 10000"/>
                <a:gd name="connsiteY203" fmla="*/ 2754 h 10000"/>
                <a:gd name="connsiteX204" fmla="*/ 1521 w 10000"/>
                <a:gd name="connsiteY204" fmla="*/ 2786 h 10000"/>
                <a:gd name="connsiteX205" fmla="*/ 1541 w 10000"/>
                <a:gd name="connsiteY205" fmla="*/ 2786 h 10000"/>
                <a:gd name="connsiteX206" fmla="*/ 1541 w 10000"/>
                <a:gd name="connsiteY206" fmla="*/ 2828 h 10000"/>
                <a:gd name="connsiteX207" fmla="*/ 1554 w 10000"/>
                <a:gd name="connsiteY207" fmla="*/ 2828 h 10000"/>
                <a:gd name="connsiteX208" fmla="*/ 1554 w 10000"/>
                <a:gd name="connsiteY208" fmla="*/ 2892 h 10000"/>
                <a:gd name="connsiteX209" fmla="*/ 1566 w 10000"/>
                <a:gd name="connsiteY209" fmla="*/ 2892 h 10000"/>
                <a:gd name="connsiteX210" fmla="*/ 1566 w 10000"/>
                <a:gd name="connsiteY210" fmla="*/ 2923 h 10000"/>
                <a:gd name="connsiteX211" fmla="*/ 1572 w 10000"/>
                <a:gd name="connsiteY211" fmla="*/ 2923 h 10000"/>
                <a:gd name="connsiteX212" fmla="*/ 1572 w 10000"/>
                <a:gd name="connsiteY212" fmla="*/ 2945 h 10000"/>
                <a:gd name="connsiteX213" fmla="*/ 1583 w 10000"/>
                <a:gd name="connsiteY213" fmla="*/ 2945 h 10000"/>
                <a:gd name="connsiteX214" fmla="*/ 1583 w 10000"/>
                <a:gd name="connsiteY214" fmla="*/ 2966 h 10000"/>
                <a:gd name="connsiteX215" fmla="*/ 1590 w 10000"/>
                <a:gd name="connsiteY215" fmla="*/ 2966 h 10000"/>
                <a:gd name="connsiteX216" fmla="*/ 1590 w 10000"/>
                <a:gd name="connsiteY216" fmla="*/ 3010 h 10000"/>
                <a:gd name="connsiteX217" fmla="*/ 1597 w 10000"/>
                <a:gd name="connsiteY217" fmla="*/ 3010 h 10000"/>
                <a:gd name="connsiteX218" fmla="*/ 1597 w 10000"/>
                <a:gd name="connsiteY218" fmla="*/ 3031 h 10000"/>
                <a:gd name="connsiteX219" fmla="*/ 1607 w 10000"/>
                <a:gd name="connsiteY219" fmla="*/ 3031 h 10000"/>
                <a:gd name="connsiteX220" fmla="*/ 1607 w 10000"/>
                <a:gd name="connsiteY220" fmla="*/ 3052 h 10000"/>
                <a:gd name="connsiteX221" fmla="*/ 1634 w 10000"/>
                <a:gd name="connsiteY221" fmla="*/ 3052 h 10000"/>
                <a:gd name="connsiteX222" fmla="*/ 1634 w 10000"/>
                <a:gd name="connsiteY222" fmla="*/ 3062 h 10000"/>
                <a:gd name="connsiteX223" fmla="*/ 1641 w 10000"/>
                <a:gd name="connsiteY223" fmla="*/ 3062 h 10000"/>
                <a:gd name="connsiteX224" fmla="*/ 1641 w 10000"/>
                <a:gd name="connsiteY224" fmla="*/ 3084 h 10000"/>
                <a:gd name="connsiteX225" fmla="*/ 1651 w 10000"/>
                <a:gd name="connsiteY225" fmla="*/ 3084 h 10000"/>
                <a:gd name="connsiteX226" fmla="*/ 1651 w 10000"/>
                <a:gd name="connsiteY226" fmla="*/ 3138 h 10000"/>
                <a:gd name="connsiteX227" fmla="*/ 1658 w 10000"/>
                <a:gd name="connsiteY227" fmla="*/ 3138 h 10000"/>
                <a:gd name="connsiteX228" fmla="*/ 1658 w 10000"/>
                <a:gd name="connsiteY228" fmla="*/ 3170 h 10000"/>
                <a:gd name="connsiteX229" fmla="*/ 1665 w 10000"/>
                <a:gd name="connsiteY229" fmla="*/ 3170 h 10000"/>
                <a:gd name="connsiteX230" fmla="*/ 1665 w 10000"/>
                <a:gd name="connsiteY230" fmla="*/ 3222 h 10000"/>
                <a:gd name="connsiteX231" fmla="*/ 1684 w 10000"/>
                <a:gd name="connsiteY231" fmla="*/ 3222 h 10000"/>
                <a:gd name="connsiteX232" fmla="*/ 1684 w 10000"/>
                <a:gd name="connsiteY232" fmla="*/ 3276 h 10000"/>
                <a:gd name="connsiteX233" fmla="*/ 1702 w 10000"/>
                <a:gd name="connsiteY233" fmla="*/ 3276 h 10000"/>
                <a:gd name="connsiteX234" fmla="*/ 1702 w 10000"/>
                <a:gd name="connsiteY234" fmla="*/ 3287 h 10000"/>
                <a:gd name="connsiteX235" fmla="*/ 1709 w 10000"/>
                <a:gd name="connsiteY235" fmla="*/ 3287 h 10000"/>
                <a:gd name="connsiteX236" fmla="*/ 1709 w 10000"/>
                <a:gd name="connsiteY236" fmla="*/ 3319 h 10000"/>
                <a:gd name="connsiteX237" fmla="*/ 1720 w 10000"/>
                <a:gd name="connsiteY237" fmla="*/ 3319 h 10000"/>
                <a:gd name="connsiteX238" fmla="*/ 1720 w 10000"/>
                <a:gd name="connsiteY238" fmla="*/ 3361 h 10000"/>
                <a:gd name="connsiteX239" fmla="*/ 1726 w 10000"/>
                <a:gd name="connsiteY239" fmla="*/ 3361 h 10000"/>
                <a:gd name="connsiteX240" fmla="*/ 1726 w 10000"/>
                <a:gd name="connsiteY240" fmla="*/ 3372 h 10000"/>
                <a:gd name="connsiteX241" fmla="*/ 1738 w 10000"/>
                <a:gd name="connsiteY241" fmla="*/ 3372 h 10000"/>
                <a:gd name="connsiteX242" fmla="*/ 1738 w 10000"/>
                <a:gd name="connsiteY242" fmla="*/ 3394 h 10000"/>
                <a:gd name="connsiteX243" fmla="*/ 1745 w 10000"/>
                <a:gd name="connsiteY243" fmla="*/ 3394 h 10000"/>
                <a:gd name="connsiteX244" fmla="*/ 1745 w 10000"/>
                <a:gd name="connsiteY244" fmla="*/ 3404 h 10000"/>
                <a:gd name="connsiteX245" fmla="*/ 1768 w 10000"/>
                <a:gd name="connsiteY245" fmla="*/ 3404 h 10000"/>
                <a:gd name="connsiteX246" fmla="*/ 1768 w 10000"/>
                <a:gd name="connsiteY246" fmla="*/ 3426 h 10000"/>
                <a:gd name="connsiteX247" fmla="*/ 1776 w 10000"/>
                <a:gd name="connsiteY247" fmla="*/ 3426 h 10000"/>
                <a:gd name="connsiteX248" fmla="*/ 1776 w 10000"/>
                <a:gd name="connsiteY248" fmla="*/ 3447 h 10000"/>
                <a:gd name="connsiteX249" fmla="*/ 1793 w 10000"/>
                <a:gd name="connsiteY249" fmla="*/ 3447 h 10000"/>
                <a:gd name="connsiteX250" fmla="*/ 1793 w 10000"/>
                <a:gd name="connsiteY250" fmla="*/ 3478 h 10000"/>
                <a:gd name="connsiteX251" fmla="*/ 1803 w 10000"/>
                <a:gd name="connsiteY251" fmla="*/ 3478 h 10000"/>
                <a:gd name="connsiteX252" fmla="*/ 1803 w 10000"/>
                <a:gd name="connsiteY252" fmla="*/ 3490 h 10000"/>
                <a:gd name="connsiteX253" fmla="*/ 1811 w 10000"/>
                <a:gd name="connsiteY253" fmla="*/ 3490 h 10000"/>
                <a:gd name="connsiteX254" fmla="*/ 1811 w 10000"/>
                <a:gd name="connsiteY254" fmla="*/ 3533 h 10000"/>
                <a:gd name="connsiteX255" fmla="*/ 1817 w 10000"/>
                <a:gd name="connsiteY255" fmla="*/ 3533 h 10000"/>
                <a:gd name="connsiteX256" fmla="*/ 1817 w 10000"/>
                <a:gd name="connsiteY256" fmla="*/ 3564 h 10000"/>
                <a:gd name="connsiteX257" fmla="*/ 1836 w 10000"/>
                <a:gd name="connsiteY257" fmla="*/ 3564 h 10000"/>
                <a:gd name="connsiteX258" fmla="*/ 1836 w 10000"/>
                <a:gd name="connsiteY258" fmla="*/ 3586 h 10000"/>
                <a:gd name="connsiteX259" fmla="*/ 1847 w 10000"/>
                <a:gd name="connsiteY259" fmla="*/ 3586 h 10000"/>
                <a:gd name="connsiteX260" fmla="*/ 1847 w 10000"/>
                <a:gd name="connsiteY260" fmla="*/ 3596 h 10000"/>
                <a:gd name="connsiteX261" fmla="*/ 1853 w 10000"/>
                <a:gd name="connsiteY261" fmla="*/ 3596 h 10000"/>
                <a:gd name="connsiteX262" fmla="*/ 1853 w 10000"/>
                <a:gd name="connsiteY262" fmla="*/ 3617 h 10000"/>
                <a:gd name="connsiteX263" fmla="*/ 1861 w 10000"/>
                <a:gd name="connsiteY263" fmla="*/ 3617 h 10000"/>
                <a:gd name="connsiteX264" fmla="*/ 1861 w 10000"/>
                <a:gd name="connsiteY264" fmla="*/ 3649 h 10000"/>
                <a:gd name="connsiteX265" fmla="*/ 1870 w 10000"/>
                <a:gd name="connsiteY265" fmla="*/ 3649 h 10000"/>
                <a:gd name="connsiteX266" fmla="*/ 1870 w 10000"/>
                <a:gd name="connsiteY266" fmla="*/ 3670 h 10000"/>
                <a:gd name="connsiteX267" fmla="*/ 1888 w 10000"/>
                <a:gd name="connsiteY267" fmla="*/ 3670 h 10000"/>
                <a:gd name="connsiteX268" fmla="*/ 1888 w 10000"/>
                <a:gd name="connsiteY268" fmla="*/ 3680 h 10000"/>
                <a:gd name="connsiteX269" fmla="*/ 1895 w 10000"/>
                <a:gd name="connsiteY269" fmla="*/ 3680 h 10000"/>
                <a:gd name="connsiteX270" fmla="*/ 1895 w 10000"/>
                <a:gd name="connsiteY270" fmla="*/ 3714 h 10000"/>
                <a:gd name="connsiteX271" fmla="*/ 1919 w 10000"/>
                <a:gd name="connsiteY271" fmla="*/ 3714 h 10000"/>
                <a:gd name="connsiteX272" fmla="*/ 1919 w 10000"/>
                <a:gd name="connsiteY272" fmla="*/ 3768 h 10000"/>
                <a:gd name="connsiteX273" fmla="*/ 1927 w 10000"/>
                <a:gd name="connsiteY273" fmla="*/ 3768 h 10000"/>
                <a:gd name="connsiteX274" fmla="*/ 1927 w 10000"/>
                <a:gd name="connsiteY274" fmla="*/ 3820 h 10000"/>
                <a:gd name="connsiteX275" fmla="*/ 1946 w 10000"/>
                <a:gd name="connsiteY275" fmla="*/ 3820 h 10000"/>
                <a:gd name="connsiteX276" fmla="*/ 1946 w 10000"/>
                <a:gd name="connsiteY276" fmla="*/ 3873 h 10000"/>
                <a:gd name="connsiteX277" fmla="*/ 1964 w 10000"/>
                <a:gd name="connsiteY277" fmla="*/ 3873 h 10000"/>
                <a:gd name="connsiteX278" fmla="*/ 1964 w 10000"/>
                <a:gd name="connsiteY278" fmla="*/ 3927 h 10000"/>
                <a:gd name="connsiteX279" fmla="*/ 1980 w 10000"/>
                <a:gd name="connsiteY279" fmla="*/ 3927 h 10000"/>
                <a:gd name="connsiteX280" fmla="*/ 1980 w 10000"/>
                <a:gd name="connsiteY280" fmla="*/ 3991 h 10000"/>
                <a:gd name="connsiteX281" fmla="*/ 1988 w 10000"/>
                <a:gd name="connsiteY281" fmla="*/ 3991 h 10000"/>
                <a:gd name="connsiteX282" fmla="*/ 1988 w 10000"/>
                <a:gd name="connsiteY282" fmla="*/ 4023 h 10000"/>
                <a:gd name="connsiteX283" fmla="*/ 1997 w 10000"/>
                <a:gd name="connsiteY283" fmla="*/ 4023 h 10000"/>
                <a:gd name="connsiteX284" fmla="*/ 1997 w 10000"/>
                <a:gd name="connsiteY284" fmla="*/ 4066 h 10000"/>
                <a:gd name="connsiteX285" fmla="*/ 2030 w 10000"/>
                <a:gd name="connsiteY285" fmla="*/ 4066 h 10000"/>
                <a:gd name="connsiteX286" fmla="*/ 2030 w 10000"/>
                <a:gd name="connsiteY286" fmla="*/ 4130 h 10000"/>
                <a:gd name="connsiteX287" fmla="*/ 2047 w 10000"/>
                <a:gd name="connsiteY287" fmla="*/ 4130 h 10000"/>
                <a:gd name="connsiteX288" fmla="*/ 2047 w 10000"/>
                <a:gd name="connsiteY288" fmla="*/ 4151 h 10000"/>
                <a:gd name="connsiteX289" fmla="*/ 2065 w 10000"/>
                <a:gd name="connsiteY289" fmla="*/ 4151 h 10000"/>
                <a:gd name="connsiteX290" fmla="*/ 2065 w 10000"/>
                <a:gd name="connsiteY290" fmla="*/ 4162 h 10000"/>
                <a:gd name="connsiteX291" fmla="*/ 2079 w 10000"/>
                <a:gd name="connsiteY291" fmla="*/ 4162 h 10000"/>
                <a:gd name="connsiteX292" fmla="*/ 2079 w 10000"/>
                <a:gd name="connsiteY292" fmla="*/ 4205 h 10000"/>
                <a:gd name="connsiteX293" fmla="*/ 2090 w 10000"/>
                <a:gd name="connsiteY293" fmla="*/ 4205 h 10000"/>
                <a:gd name="connsiteX294" fmla="*/ 2090 w 10000"/>
                <a:gd name="connsiteY294" fmla="*/ 4236 h 10000"/>
                <a:gd name="connsiteX295" fmla="*/ 2096 w 10000"/>
                <a:gd name="connsiteY295" fmla="*/ 4236 h 10000"/>
                <a:gd name="connsiteX296" fmla="*/ 2096 w 10000"/>
                <a:gd name="connsiteY296" fmla="*/ 4247 h 10000"/>
                <a:gd name="connsiteX297" fmla="*/ 2107 w 10000"/>
                <a:gd name="connsiteY297" fmla="*/ 4247 h 10000"/>
                <a:gd name="connsiteX298" fmla="*/ 2107 w 10000"/>
                <a:gd name="connsiteY298" fmla="*/ 4269 h 10000"/>
                <a:gd name="connsiteX299" fmla="*/ 2120 w 10000"/>
                <a:gd name="connsiteY299" fmla="*/ 4269 h 10000"/>
                <a:gd name="connsiteX300" fmla="*/ 2120 w 10000"/>
                <a:gd name="connsiteY300" fmla="*/ 4290 h 10000"/>
                <a:gd name="connsiteX301" fmla="*/ 2132 w 10000"/>
                <a:gd name="connsiteY301" fmla="*/ 4290 h 10000"/>
                <a:gd name="connsiteX302" fmla="*/ 2132 w 10000"/>
                <a:gd name="connsiteY302" fmla="*/ 4301 h 10000"/>
                <a:gd name="connsiteX303" fmla="*/ 2138 w 10000"/>
                <a:gd name="connsiteY303" fmla="*/ 4301 h 10000"/>
                <a:gd name="connsiteX304" fmla="*/ 2138 w 10000"/>
                <a:gd name="connsiteY304" fmla="*/ 4332 h 10000"/>
                <a:gd name="connsiteX305" fmla="*/ 2147 w 10000"/>
                <a:gd name="connsiteY305" fmla="*/ 4332 h 10000"/>
                <a:gd name="connsiteX306" fmla="*/ 2147 w 10000"/>
                <a:gd name="connsiteY306" fmla="*/ 4375 h 10000"/>
                <a:gd name="connsiteX307" fmla="*/ 2175 w 10000"/>
                <a:gd name="connsiteY307" fmla="*/ 4375 h 10000"/>
                <a:gd name="connsiteX308" fmla="*/ 2175 w 10000"/>
                <a:gd name="connsiteY308" fmla="*/ 4386 h 10000"/>
                <a:gd name="connsiteX309" fmla="*/ 2189 w 10000"/>
                <a:gd name="connsiteY309" fmla="*/ 4386 h 10000"/>
                <a:gd name="connsiteX310" fmla="*/ 2189 w 10000"/>
                <a:gd name="connsiteY310" fmla="*/ 4472 h 10000"/>
                <a:gd name="connsiteX311" fmla="*/ 2200 w 10000"/>
                <a:gd name="connsiteY311" fmla="*/ 4472 h 10000"/>
                <a:gd name="connsiteX312" fmla="*/ 2200 w 10000"/>
                <a:gd name="connsiteY312" fmla="*/ 4493 h 10000"/>
                <a:gd name="connsiteX313" fmla="*/ 2224 w 10000"/>
                <a:gd name="connsiteY313" fmla="*/ 4493 h 10000"/>
                <a:gd name="connsiteX314" fmla="*/ 2224 w 10000"/>
                <a:gd name="connsiteY314" fmla="*/ 4525 h 10000"/>
                <a:gd name="connsiteX315" fmla="*/ 2233 w 10000"/>
                <a:gd name="connsiteY315" fmla="*/ 4525 h 10000"/>
                <a:gd name="connsiteX316" fmla="*/ 2233 w 10000"/>
                <a:gd name="connsiteY316" fmla="*/ 4546 h 10000"/>
                <a:gd name="connsiteX317" fmla="*/ 2242 w 10000"/>
                <a:gd name="connsiteY317" fmla="*/ 4546 h 10000"/>
                <a:gd name="connsiteX318" fmla="*/ 2242 w 10000"/>
                <a:gd name="connsiteY318" fmla="*/ 4556 h 10000"/>
                <a:gd name="connsiteX319" fmla="*/ 2260 w 10000"/>
                <a:gd name="connsiteY319" fmla="*/ 4556 h 10000"/>
                <a:gd name="connsiteX320" fmla="*/ 2260 w 10000"/>
                <a:gd name="connsiteY320" fmla="*/ 4630 h 10000"/>
                <a:gd name="connsiteX321" fmla="*/ 2285 w 10000"/>
                <a:gd name="connsiteY321" fmla="*/ 4630 h 10000"/>
                <a:gd name="connsiteX322" fmla="*/ 2285 w 10000"/>
                <a:gd name="connsiteY322" fmla="*/ 4642 h 10000"/>
                <a:gd name="connsiteX323" fmla="*/ 2316 w 10000"/>
                <a:gd name="connsiteY323" fmla="*/ 4642 h 10000"/>
                <a:gd name="connsiteX324" fmla="*/ 2316 w 10000"/>
                <a:gd name="connsiteY324" fmla="*/ 4696 h 10000"/>
                <a:gd name="connsiteX325" fmla="*/ 2336 w 10000"/>
                <a:gd name="connsiteY325" fmla="*/ 4696 h 10000"/>
                <a:gd name="connsiteX326" fmla="*/ 2336 w 10000"/>
                <a:gd name="connsiteY326" fmla="*/ 4728 h 10000"/>
                <a:gd name="connsiteX327" fmla="*/ 2342 w 10000"/>
                <a:gd name="connsiteY327" fmla="*/ 4728 h 10000"/>
                <a:gd name="connsiteX328" fmla="*/ 2342 w 10000"/>
                <a:gd name="connsiteY328" fmla="*/ 4749 h 10000"/>
                <a:gd name="connsiteX329" fmla="*/ 2353 w 10000"/>
                <a:gd name="connsiteY329" fmla="*/ 4749 h 10000"/>
                <a:gd name="connsiteX330" fmla="*/ 2353 w 10000"/>
                <a:gd name="connsiteY330" fmla="*/ 4770 h 10000"/>
                <a:gd name="connsiteX331" fmla="*/ 2359 w 10000"/>
                <a:gd name="connsiteY331" fmla="*/ 4770 h 10000"/>
                <a:gd name="connsiteX332" fmla="*/ 2359 w 10000"/>
                <a:gd name="connsiteY332" fmla="*/ 4781 h 10000"/>
                <a:gd name="connsiteX333" fmla="*/ 2370 w 10000"/>
                <a:gd name="connsiteY333" fmla="*/ 4781 h 10000"/>
                <a:gd name="connsiteX334" fmla="*/ 2370 w 10000"/>
                <a:gd name="connsiteY334" fmla="*/ 4823 h 10000"/>
                <a:gd name="connsiteX335" fmla="*/ 2378 w 10000"/>
                <a:gd name="connsiteY335" fmla="*/ 4823 h 10000"/>
                <a:gd name="connsiteX336" fmla="*/ 2378 w 10000"/>
                <a:gd name="connsiteY336" fmla="*/ 4856 h 10000"/>
                <a:gd name="connsiteX337" fmla="*/ 2384 w 10000"/>
                <a:gd name="connsiteY337" fmla="*/ 4856 h 10000"/>
                <a:gd name="connsiteX338" fmla="*/ 2384 w 10000"/>
                <a:gd name="connsiteY338" fmla="*/ 4866 h 10000"/>
                <a:gd name="connsiteX339" fmla="*/ 2402 w 10000"/>
                <a:gd name="connsiteY339" fmla="*/ 4866 h 10000"/>
                <a:gd name="connsiteX340" fmla="*/ 2402 w 10000"/>
                <a:gd name="connsiteY340" fmla="*/ 4919 h 10000"/>
                <a:gd name="connsiteX341" fmla="*/ 2409 w 10000"/>
                <a:gd name="connsiteY341" fmla="*/ 4919 h 10000"/>
                <a:gd name="connsiteX342" fmla="*/ 2409 w 10000"/>
                <a:gd name="connsiteY342" fmla="*/ 4951 h 10000"/>
                <a:gd name="connsiteX343" fmla="*/ 2419 w 10000"/>
                <a:gd name="connsiteY343" fmla="*/ 4951 h 10000"/>
                <a:gd name="connsiteX344" fmla="*/ 2419 w 10000"/>
                <a:gd name="connsiteY344" fmla="*/ 4972 h 10000"/>
                <a:gd name="connsiteX345" fmla="*/ 2428 w 10000"/>
                <a:gd name="connsiteY345" fmla="*/ 4972 h 10000"/>
                <a:gd name="connsiteX346" fmla="*/ 2428 w 10000"/>
                <a:gd name="connsiteY346" fmla="*/ 5005 h 10000"/>
                <a:gd name="connsiteX347" fmla="*/ 2439 w 10000"/>
                <a:gd name="connsiteY347" fmla="*/ 5005 h 10000"/>
                <a:gd name="connsiteX348" fmla="*/ 2439 w 10000"/>
                <a:gd name="connsiteY348" fmla="*/ 5048 h 10000"/>
                <a:gd name="connsiteX349" fmla="*/ 2445 w 10000"/>
                <a:gd name="connsiteY349" fmla="*/ 5048 h 10000"/>
                <a:gd name="connsiteX350" fmla="*/ 2445 w 10000"/>
                <a:gd name="connsiteY350" fmla="*/ 5059 h 10000"/>
                <a:gd name="connsiteX351" fmla="*/ 2469 w 10000"/>
                <a:gd name="connsiteY351" fmla="*/ 5059 h 10000"/>
                <a:gd name="connsiteX352" fmla="*/ 2469 w 10000"/>
                <a:gd name="connsiteY352" fmla="*/ 5090 h 10000"/>
                <a:gd name="connsiteX353" fmla="*/ 2486 w 10000"/>
                <a:gd name="connsiteY353" fmla="*/ 5090 h 10000"/>
                <a:gd name="connsiteX354" fmla="*/ 2486 w 10000"/>
                <a:gd name="connsiteY354" fmla="*/ 5132 h 10000"/>
                <a:gd name="connsiteX355" fmla="*/ 2494 w 10000"/>
                <a:gd name="connsiteY355" fmla="*/ 5132 h 10000"/>
                <a:gd name="connsiteX356" fmla="*/ 2494 w 10000"/>
                <a:gd name="connsiteY356" fmla="*/ 5143 h 10000"/>
                <a:gd name="connsiteX357" fmla="*/ 2504 w 10000"/>
                <a:gd name="connsiteY357" fmla="*/ 5143 h 10000"/>
                <a:gd name="connsiteX358" fmla="*/ 2504 w 10000"/>
                <a:gd name="connsiteY358" fmla="*/ 5165 h 10000"/>
                <a:gd name="connsiteX359" fmla="*/ 2518 w 10000"/>
                <a:gd name="connsiteY359" fmla="*/ 5165 h 10000"/>
                <a:gd name="connsiteX360" fmla="*/ 2518 w 10000"/>
                <a:gd name="connsiteY360" fmla="*/ 5176 h 10000"/>
                <a:gd name="connsiteX361" fmla="*/ 2547 w 10000"/>
                <a:gd name="connsiteY361" fmla="*/ 5176 h 10000"/>
                <a:gd name="connsiteX362" fmla="*/ 2547 w 10000"/>
                <a:gd name="connsiteY362" fmla="*/ 5219 h 10000"/>
                <a:gd name="connsiteX363" fmla="*/ 2554 w 10000"/>
                <a:gd name="connsiteY363" fmla="*/ 5219 h 10000"/>
                <a:gd name="connsiteX364" fmla="*/ 2554 w 10000"/>
                <a:gd name="connsiteY364" fmla="*/ 5229 h 10000"/>
                <a:gd name="connsiteX365" fmla="*/ 2560 w 10000"/>
                <a:gd name="connsiteY365" fmla="*/ 5229 h 10000"/>
                <a:gd name="connsiteX366" fmla="*/ 2560 w 10000"/>
                <a:gd name="connsiteY366" fmla="*/ 5250 h 10000"/>
                <a:gd name="connsiteX367" fmla="*/ 2595 w 10000"/>
                <a:gd name="connsiteY367" fmla="*/ 5250 h 10000"/>
                <a:gd name="connsiteX368" fmla="*/ 2595 w 10000"/>
                <a:gd name="connsiteY368" fmla="*/ 5261 h 10000"/>
                <a:gd name="connsiteX369" fmla="*/ 2613 w 10000"/>
                <a:gd name="connsiteY369" fmla="*/ 5261 h 10000"/>
                <a:gd name="connsiteX370" fmla="*/ 2613 w 10000"/>
                <a:gd name="connsiteY370" fmla="*/ 5282 h 10000"/>
                <a:gd name="connsiteX371" fmla="*/ 2621 w 10000"/>
                <a:gd name="connsiteY371" fmla="*/ 5282 h 10000"/>
                <a:gd name="connsiteX372" fmla="*/ 2621 w 10000"/>
                <a:gd name="connsiteY372" fmla="*/ 5303 h 10000"/>
                <a:gd name="connsiteX373" fmla="*/ 2657 w 10000"/>
                <a:gd name="connsiteY373" fmla="*/ 5303 h 10000"/>
                <a:gd name="connsiteX374" fmla="*/ 2657 w 10000"/>
                <a:gd name="connsiteY374" fmla="*/ 5314 h 10000"/>
                <a:gd name="connsiteX375" fmla="*/ 2698 w 10000"/>
                <a:gd name="connsiteY375" fmla="*/ 5314 h 10000"/>
                <a:gd name="connsiteX376" fmla="*/ 2698 w 10000"/>
                <a:gd name="connsiteY376" fmla="*/ 5336 h 10000"/>
                <a:gd name="connsiteX377" fmla="*/ 2749 w 10000"/>
                <a:gd name="connsiteY377" fmla="*/ 5336 h 10000"/>
                <a:gd name="connsiteX378" fmla="*/ 2749 w 10000"/>
                <a:gd name="connsiteY378" fmla="*/ 5367 h 10000"/>
                <a:gd name="connsiteX379" fmla="*/ 2766 w 10000"/>
                <a:gd name="connsiteY379" fmla="*/ 5367 h 10000"/>
                <a:gd name="connsiteX380" fmla="*/ 2766 w 10000"/>
                <a:gd name="connsiteY380" fmla="*/ 5422 h 10000"/>
                <a:gd name="connsiteX381" fmla="*/ 2791 w 10000"/>
                <a:gd name="connsiteY381" fmla="*/ 5422 h 10000"/>
                <a:gd name="connsiteX382" fmla="*/ 2791 w 10000"/>
                <a:gd name="connsiteY382" fmla="*/ 5454 h 10000"/>
                <a:gd name="connsiteX383" fmla="*/ 2809 w 10000"/>
                <a:gd name="connsiteY383" fmla="*/ 5454 h 10000"/>
                <a:gd name="connsiteX384" fmla="*/ 2809 w 10000"/>
                <a:gd name="connsiteY384" fmla="*/ 5475 h 10000"/>
                <a:gd name="connsiteX385" fmla="*/ 2824 w 10000"/>
                <a:gd name="connsiteY385" fmla="*/ 5475 h 10000"/>
                <a:gd name="connsiteX386" fmla="*/ 2824 w 10000"/>
                <a:gd name="connsiteY386" fmla="*/ 5485 h 10000"/>
                <a:gd name="connsiteX387" fmla="*/ 2853 w 10000"/>
                <a:gd name="connsiteY387" fmla="*/ 5485 h 10000"/>
                <a:gd name="connsiteX388" fmla="*/ 2853 w 10000"/>
                <a:gd name="connsiteY388" fmla="*/ 5538 h 10000"/>
                <a:gd name="connsiteX389" fmla="*/ 2859 w 10000"/>
                <a:gd name="connsiteY389" fmla="*/ 5538 h 10000"/>
                <a:gd name="connsiteX390" fmla="*/ 2859 w 10000"/>
                <a:gd name="connsiteY390" fmla="*/ 5570 h 10000"/>
                <a:gd name="connsiteX391" fmla="*/ 2867 w 10000"/>
                <a:gd name="connsiteY391" fmla="*/ 5570 h 10000"/>
                <a:gd name="connsiteX392" fmla="*/ 2867 w 10000"/>
                <a:gd name="connsiteY392" fmla="*/ 5592 h 10000"/>
                <a:gd name="connsiteX393" fmla="*/ 2877 w 10000"/>
                <a:gd name="connsiteY393" fmla="*/ 5592 h 10000"/>
                <a:gd name="connsiteX394" fmla="*/ 2877 w 10000"/>
                <a:gd name="connsiteY394" fmla="*/ 5678 h 10000"/>
                <a:gd name="connsiteX395" fmla="*/ 2908 w 10000"/>
                <a:gd name="connsiteY395" fmla="*/ 5678 h 10000"/>
                <a:gd name="connsiteX396" fmla="*/ 2908 w 10000"/>
                <a:gd name="connsiteY396" fmla="*/ 5699 h 10000"/>
                <a:gd name="connsiteX397" fmla="*/ 2934 w 10000"/>
                <a:gd name="connsiteY397" fmla="*/ 5699 h 10000"/>
                <a:gd name="connsiteX398" fmla="*/ 2934 w 10000"/>
                <a:gd name="connsiteY398" fmla="*/ 5731 h 10000"/>
                <a:gd name="connsiteX399" fmla="*/ 2944 w 10000"/>
                <a:gd name="connsiteY399" fmla="*/ 5731 h 10000"/>
                <a:gd name="connsiteX400" fmla="*/ 2944 w 10000"/>
                <a:gd name="connsiteY400" fmla="*/ 5752 h 10000"/>
                <a:gd name="connsiteX401" fmla="*/ 2986 w 10000"/>
                <a:gd name="connsiteY401" fmla="*/ 5752 h 10000"/>
                <a:gd name="connsiteX402" fmla="*/ 2986 w 10000"/>
                <a:gd name="connsiteY402" fmla="*/ 5784 h 10000"/>
                <a:gd name="connsiteX403" fmla="*/ 3005 w 10000"/>
                <a:gd name="connsiteY403" fmla="*/ 5784 h 10000"/>
                <a:gd name="connsiteX404" fmla="*/ 3005 w 10000"/>
                <a:gd name="connsiteY404" fmla="*/ 5795 h 10000"/>
                <a:gd name="connsiteX405" fmla="*/ 3011 w 10000"/>
                <a:gd name="connsiteY405" fmla="*/ 5795 h 10000"/>
                <a:gd name="connsiteX406" fmla="*/ 3011 w 10000"/>
                <a:gd name="connsiteY406" fmla="*/ 5847 h 10000"/>
                <a:gd name="connsiteX407" fmla="*/ 3020 w 10000"/>
                <a:gd name="connsiteY407" fmla="*/ 5847 h 10000"/>
                <a:gd name="connsiteX408" fmla="*/ 3020 w 10000"/>
                <a:gd name="connsiteY408" fmla="*/ 5879 h 10000"/>
                <a:gd name="connsiteX409" fmla="*/ 3044 w 10000"/>
                <a:gd name="connsiteY409" fmla="*/ 5879 h 10000"/>
                <a:gd name="connsiteX410" fmla="*/ 3044 w 10000"/>
                <a:gd name="connsiteY410" fmla="*/ 5901 h 10000"/>
                <a:gd name="connsiteX411" fmla="*/ 3054 w 10000"/>
                <a:gd name="connsiteY411" fmla="*/ 5901 h 10000"/>
                <a:gd name="connsiteX412" fmla="*/ 3054 w 10000"/>
                <a:gd name="connsiteY412" fmla="*/ 5922 h 10000"/>
                <a:gd name="connsiteX413" fmla="*/ 3073 w 10000"/>
                <a:gd name="connsiteY413" fmla="*/ 5922 h 10000"/>
                <a:gd name="connsiteX414" fmla="*/ 3073 w 10000"/>
                <a:gd name="connsiteY414" fmla="*/ 5933 h 10000"/>
                <a:gd name="connsiteX415" fmla="*/ 3086 w 10000"/>
                <a:gd name="connsiteY415" fmla="*/ 5933 h 10000"/>
                <a:gd name="connsiteX416" fmla="*/ 3086 w 10000"/>
                <a:gd name="connsiteY416" fmla="*/ 5954 h 10000"/>
                <a:gd name="connsiteX417" fmla="*/ 3114 w 10000"/>
                <a:gd name="connsiteY417" fmla="*/ 5954 h 10000"/>
                <a:gd name="connsiteX418" fmla="*/ 3114 w 10000"/>
                <a:gd name="connsiteY418" fmla="*/ 5977 h 10000"/>
                <a:gd name="connsiteX419" fmla="*/ 3129 w 10000"/>
                <a:gd name="connsiteY419" fmla="*/ 5977 h 10000"/>
                <a:gd name="connsiteX420" fmla="*/ 3129 w 10000"/>
                <a:gd name="connsiteY420" fmla="*/ 5987 h 10000"/>
                <a:gd name="connsiteX421" fmla="*/ 3153 w 10000"/>
                <a:gd name="connsiteY421" fmla="*/ 5987 h 10000"/>
                <a:gd name="connsiteX422" fmla="*/ 3153 w 10000"/>
                <a:gd name="connsiteY422" fmla="*/ 6009 h 10000"/>
                <a:gd name="connsiteX423" fmla="*/ 3205 w 10000"/>
                <a:gd name="connsiteY423" fmla="*/ 6009 h 10000"/>
                <a:gd name="connsiteX424" fmla="*/ 3205 w 10000"/>
                <a:gd name="connsiteY424" fmla="*/ 6019 h 10000"/>
                <a:gd name="connsiteX425" fmla="*/ 3262 w 10000"/>
                <a:gd name="connsiteY425" fmla="*/ 6019 h 10000"/>
                <a:gd name="connsiteX426" fmla="*/ 3262 w 10000"/>
                <a:gd name="connsiteY426" fmla="*/ 6040 h 10000"/>
                <a:gd name="connsiteX427" fmla="*/ 3291 w 10000"/>
                <a:gd name="connsiteY427" fmla="*/ 6040 h 10000"/>
                <a:gd name="connsiteX428" fmla="*/ 3291 w 10000"/>
                <a:gd name="connsiteY428" fmla="*/ 6061 h 10000"/>
                <a:gd name="connsiteX429" fmla="*/ 3297 w 10000"/>
                <a:gd name="connsiteY429" fmla="*/ 6061 h 10000"/>
                <a:gd name="connsiteX430" fmla="*/ 3297 w 10000"/>
                <a:gd name="connsiteY430" fmla="*/ 6072 h 10000"/>
                <a:gd name="connsiteX431" fmla="*/ 3316 w 10000"/>
                <a:gd name="connsiteY431" fmla="*/ 6072 h 10000"/>
                <a:gd name="connsiteX432" fmla="*/ 3316 w 10000"/>
                <a:gd name="connsiteY432" fmla="*/ 6103 h 10000"/>
                <a:gd name="connsiteX433" fmla="*/ 3323 w 10000"/>
                <a:gd name="connsiteY433" fmla="*/ 6103 h 10000"/>
                <a:gd name="connsiteX434" fmla="*/ 3323 w 10000"/>
                <a:gd name="connsiteY434" fmla="*/ 6125 h 10000"/>
                <a:gd name="connsiteX435" fmla="*/ 3333 w 10000"/>
                <a:gd name="connsiteY435" fmla="*/ 6125 h 10000"/>
                <a:gd name="connsiteX436" fmla="*/ 3333 w 10000"/>
                <a:gd name="connsiteY436" fmla="*/ 6147 h 10000"/>
                <a:gd name="connsiteX437" fmla="*/ 3341 w 10000"/>
                <a:gd name="connsiteY437" fmla="*/ 6147 h 10000"/>
                <a:gd name="connsiteX438" fmla="*/ 3341 w 10000"/>
                <a:gd name="connsiteY438" fmla="*/ 6179 h 10000"/>
                <a:gd name="connsiteX439" fmla="*/ 3347 w 10000"/>
                <a:gd name="connsiteY439" fmla="*/ 6179 h 10000"/>
                <a:gd name="connsiteX440" fmla="*/ 3347 w 10000"/>
                <a:gd name="connsiteY440" fmla="*/ 6190 h 10000"/>
                <a:gd name="connsiteX441" fmla="*/ 3358 w 10000"/>
                <a:gd name="connsiteY441" fmla="*/ 6190 h 10000"/>
                <a:gd name="connsiteX442" fmla="*/ 3358 w 10000"/>
                <a:gd name="connsiteY442" fmla="*/ 6211 h 10000"/>
                <a:gd name="connsiteX443" fmla="*/ 3365 w 10000"/>
                <a:gd name="connsiteY443" fmla="*/ 6211 h 10000"/>
                <a:gd name="connsiteX444" fmla="*/ 3365 w 10000"/>
                <a:gd name="connsiteY444" fmla="*/ 6232 h 10000"/>
                <a:gd name="connsiteX445" fmla="*/ 3415 w 10000"/>
                <a:gd name="connsiteY445" fmla="*/ 6232 h 10000"/>
                <a:gd name="connsiteX446" fmla="*/ 3415 w 10000"/>
                <a:gd name="connsiteY446" fmla="*/ 6263 h 10000"/>
                <a:gd name="connsiteX447" fmla="*/ 3425 w 10000"/>
                <a:gd name="connsiteY447" fmla="*/ 6263 h 10000"/>
                <a:gd name="connsiteX448" fmla="*/ 3425 w 10000"/>
                <a:gd name="connsiteY448" fmla="*/ 6285 h 10000"/>
                <a:gd name="connsiteX449" fmla="*/ 3433 w 10000"/>
                <a:gd name="connsiteY449" fmla="*/ 6285 h 10000"/>
                <a:gd name="connsiteX450" fmla="*/ 3433 w 10000"/>
                <a:gd name="connsiteY450" fmla="*/ 6328 h 10000"/>
                <a:gd name="connsiteX451" fmla="*/ 3468 w 10000"/>
                <a:gd name="connsiteY451" fmla="*/ 6328 h 10000"/>
                <a:gd name="connsiteX452" fmla="*/ 3468 w 10000"/>
                <a:gd name="connsiteY452" fmla="*/ 6372 h 10000"/>
                <a:gd name="connsiteX453" fmla="*/ 3510 w 10000"/>
                <a:gd name="connsiteY453" fmla="*/ 6372 h 10000"/>
                <a:gd name="connsiteX454" fmla="*/ 3510 w 10000"/>
                <a:gd name="connsiteY454" fmla="*/ 6382 h 10000"/>
                <a:gd name="connsiteX455" fmla="*/ 3525 w 10000"/>
                <a:gd name="connsiteY455" fmla="*/ 6382 h 10000"/>
                <a:gd name="connsiteX456" fmla="*/ 3525 w 10000"/>
                <a:gd name="connsiteY456" fmla="*/ 6403 h 10000"/>
                <a:gd name="connsiteX457" fmla="*/ 3536 w 10000"/>
                <a:gd name="connsiteY457" fmla="*/ 6403 h 10000"/>
                <a:gd name="connsiteX458" fmla="*/ 3536 w 10000"/>
                <a:gd name="connsiteY458" fmla="*/ 6414 h 10000"/>
                <a:gd name="connsiteX459" fmla="*/ 3542 w 10000"/>
                <a:gd name="connsiteY459" fmla="*/ 6414 h 10000"/>
                <a:gd name="connsiteX460" fmla="*/ 3542 w 10000"/>
                <a:gd name="connsiteY460" fmla="*/ 6435 h 10000"/>
                <a:gd name="connsiteX461" fmla="*/ 3560 w 10000"/>
                <a:gd name="connsiteY461" fmla="*/ 6435 h 10000"/>
                <a:gd name="connsiteX462" fmla="*/ 3560 w 10000"/>
                <a:gd name="connsiteY462" fmla="*/ 6467 h 10000"/>
                <a:gd name="connsiteX463" fmla="*/ 3595 w 10000"/>
                <a:gd name="connsiteY463" fmla="*/ 6467 h 10000"/>
                <a:gd name="connsiteX464" fmla="*/ 3595 w 10000"/>
                <a:gd name="connsiteY464" fmla="*/ 6488 h 10000"/>
                <a:gd name="connsiteX465" fmla="*/ 3602 w 10000"/>
                <a:gd name="connsiteY465" fmla="*/ 6488 h 10000"/>
                <a:gd name="connsiteX466" fmla="*/ 3602 w 10000"/>
                <a:gd name="connsiteY466" fmla="*/ 6498 h 10000"/>
                <a:gd name="connsiteX467" fmla="*/ 3609 w 10000"/>
                <a:gd name="connsiteY467" fmla="*/ 6498 h 10000"/>
                <a:gd name="connsiteX468" fmla="*/ 3609 w 10000"/>
                <a:gd name="connsiteY468" fmla="*/ 6519 h 10000"/>
                <a:gd name="connsiteX469" fmla="*/ 3627 w 10000"/>
                <a:gd name="connsiteY469" fmla="*/ 6519 h 10000"/>
                <a:gd name="connsiteX470" fmla="*/ 3627 w 10000"/>
                <a:gd name="connsiteY470" fmla="*/ 6541 h 10000"/>
                <a:gd name="connsiteX471" fmla="*/ 3634 w 10000"/>
                <a:gd name="connsiteY471" fmla="*/ 6541 h 10000"/>
                <a:gd name="connsiteX472" fmla="*/ 3634 w 10000"/>
                <a:gd name="connsiteY472" fmla="*/ 6552 h 10000"/>
                <a:gd name="connsiteX473" fmla="*/ 3644 w 10000"/>
                <a:gd name="connsiteY473" fmla="*/ 6552 h 10000"/>
                <a:gd name="connsiteX474" fmla="*/ 3644 w 10000"/>
                <a:gd name="connsiteY474" fmla="*/ 6573 h 10000"/>
                <a:gd name="connsiteX475" fmla="*/ 3669 w 10000"/>
                <a:gd name="connsiteY475" fmla="*/ 6573 h 10000"/>
                <a:gd name="connsiteX476" fmla="*/ 3669 w 10000"/>
                <a:gd name="connsiteY476" fmla="*/ 6628 h 10000"/>
                <a:gd name="connsiteX477" fmla="*/ 3677 w 10000"/>
                <a:gd name="connsiteY477" fmla="*/ 6628 h 10000"/>
                <a:gd name="connsiteX478" fmla="*/ 3677 w 10000"/>
                <a:gd name="connsiteY478" fmla="*/ 6659 h 10000"/>
                <a:gd name="connsiteX479" fmla="*/ 3738 w 10000"/>
                <a:gd name="connsiteY479" fmla="*/ 6659 h 10000"/>
                <a:gd name="connsiteX480" fmla="*/ 3738 w 10000"/>
                <a:gd name="connsiteY480" fmla="*/ 6724 h 10000"/>
                <a:gd name="connsiteX481" fmla="*/ 3772 w 10000"/>
                <a:gd name="connsiteY481" fmla="*/ 6724 h 10000"/>
                <a:gd name="connsiteX482" fmla="*/ 3772 w 10000"/>
                <a:gd name="connsiteY482" fmla="*/ 6766 h 10000"/>
                <a:gd name="connsiteX483" fmla="*/ 3787 w 10000"/>
                <a:gd name="connsiteY483" fmla="*/ 6766 h 10000"/>
                <a:gd name="connsiteX484" fmla="*/ 3787 w 10000"/>
                <a:gd name="connsiteY484" fmla="*/ 6776 h 10000"/>
                <a:gd name="connsiteX485" fmla="*/ 3817 w 10000"/>
                <a:gd name="connsiteY485" fmla="*/ 6776 h 10000"/>
                <a:gd name="connsiteX486" fmla="*/ 3817 w 10000"/>
                <a:gd name="connsiteY486" fmla="*/ 6797 h 10000"/>
                <a:gd name="connsiteX487" fmla="*/ 3823 w 10000"/>
                <a:gd name="connsiteY487" fmla="*/ 6797 h 10000"/>
                <a:gd name="connsiteX488" fmla="*/ 3823 w 10000"/>
                <a:gd name="connsiteY488" fmla="*/ 6829 h 10000"/>
                <a:gd name="connsiteX489" fmla="*/ 3841 w 10000"/>
                <a:gd name="connsiteY489" fmla="*/ 6829 h 10000"/>
                <a:gd name="connsiteX490" fmla="*/ 3841 w 10000"/>
                <a:gd name="connsiteY490" fmla="*/ 6862 h 10000"/>
                <a:gd name="connsiteX491" fmla="*/ 3883 w 10000"/>
                <a:gd name="connsiteY491" fmla="*/ 6862 h 10000"/>
                <a:gd name="connsiteX492" fmla="*/ 3883 w 10000"/>
                <a:gd name="connsiteY492" fmla="*/ 6915 h 10000"/>
                <a:gd name="connsiteX493" fmla="*/ 3896 w 10000"/>
                <a:gd name="connsiteY493" fmla="*/ 6915 h 10000"/>
                <a:gd name="connsiteX494" fmla="*/ 3896 w 10000"/>
                <a:gd name="connsiteY494" fmla="*/ 6937 h 10000"/>
                <a:gd name="connsiteX495" fmla="*/ 3907 w 10000"/>
                <a:gd name="connsiteY495" fmla="*/ 6937 h 10000"/>
                <a:gd name="connsiteX496" fmla="*/ 3907 w 10000"/>
                <a:gd name="connsiteY496" fmla="*/ 6969 h 10000"/>
                <a:gd name="connsiteX497" fmla="*/ 3949 w 10000"/>
                <a:gd name="connsiteY497" fmla="*/ 6969 h 10000"/>
                <a:gd name="connsiteX498" fmla="*/ 3949 w 10000"/>
                <a:gd name="connsiteY498" fmla="*/ 6990 h 10000"/>
                <a:gd name="connsiteX499" fmla="*/ 3958 w 10000"/>
                <a:gd name="connsiteY499" fmla="*/ 6990 h 10000"/>
                <a:gd name="connsiteX500" fmla="*/ 3958 w 10000"/>
                <a:gd name="connsiteY500" fmla="*/ 7022 h 10000"/>
                <a:gd name="connsiteX501" fmla="*/ 3975 w 10000"/>
                <a:gd name="connsiteY501" fmla="*/ 7022 h 10000"/>
                <a:gd name="connsiteX502" fmla="*/ 3975 w 10000"/>
                <a:gd name="connsiteY502" fmla="*/ 7032 h 10000"/>
                <a:gd name="connsiteX503" fmla="*/ 4042 w 10000"/>
                <a:gd name="connsiteY503" fmla="*/ 7032 h 10000"/>
                <a:gd name="connsiteX504" fmla="*/ 4042 w 10000"/>
                <a:gd name="connsiteY504" fmla="*/ 7053 h 10000"/>
                <a:gd name="connsiteX505" fmla="*/ 4085 w 10000"/>
                <a:gd name="connsiteY505" fmla="*/ 7053 h 10000"/>
                <a:gd name="connsiteX506" fmla="*/ 4085 w 10000"/>
                <a:gd name="connsiteY506" fmla="*/ 7074 h 10000"/>
                <a:gd name="connsiteX507" fmla="*/ 4110 w 10000"/>
                <a:gd name="connsiteY507" fmla="*/ 7074 h 10000"/>
                <a:gd name="connsiteX508" fmla="*/ 4110 w 10000"/>
                <a:gd name="connsiteY508" fmla="*/ 7108 h 10000"/>
                <a:gd name="connsiteX509" fmla="*/ 4169 w 10000"/>
                <a:gd name="connsiteY509" fmla="*/ 7108 h 10000"/>
                <a:gd name="connsiteX510" fmla="*/ 4169 w 10000"/>
                <a:gd name="connsiteY510" fmla="*/ 7140 h 10000"/>
                <a:gd name="connsiteX511" fmla="*/ 4194 w 10000"/>
                <a:gd name="connsiteY511" fmla="*/ 7140 h 10000"/>
                <a:gd name="connsiteX512" fmla="*/ 4194 w 10000"/>
                <a:gd name="connsiteY512" fmla="*/ 7161 h 10000"/>
                <a:gd name="connsiteX513" fmla="*/ 4202 w 10000"/>
                <a:gd name="connsiteY513" fmla="*/ 7161 h 10000"/>
                <a:gd name="connsiteX514" fmla="*/ 4202 w 10000"/>
                <a:gd name="connsiteY514" fmla="*/ 7192 h 10000"/>
                <a:gd name="connsiteX515" fmla="*/ 4237 w 10000"/>
                <a:gd name="connsiteY515" fmla="*/ 7192 h 10000"/>
                <a:gd name="connsiteX516" fmla="*/ 4237 w 10000"/>
                <a:gd name="connsiteY516" fmla="*/ 7213 h 10000"/>
                <a:gd name="connsiteX517" fmla="*/ 4244 w 10000"/>
                <a:gd name="connsiteY517" fmla="*/ 7213 h 10000"/>
                <a:gd name="connsiteX518" fmla="*/ 4244 w 10000"/>
                <a:gd name="connsiteY518" fmla="*/ 7224 h 10000"/>
                <a:gd name="connsiteX519" fmla="*/ 4261 w 10000"/>
                <a:gd name="connsiteY519" fmla="*/ 7224 h 10000"/>
                <a:gd name="connsiteX520" fmla="*/ 4261 w 10000"/>
                <a:gd name="connsiteY520" fmla="*/ 7245 h 10000"/>
                <a:gd name="connsiteX521" fmla="*/ 4339 w 10000"/>
                <a:gd name="connsiteY521" fmla="*/ 7245 h 10000"/>
                <a:gd name="connsiteX522" fmla="*/ 4339 w 10000"/>
                <a:gd name="connsiteY522" fmla="*/ 7278 h 10000"/>
                <a:gd name="connsiteX523" fmla="*/ 4371 w 10000"/>
                <a:gd name="connsiteY523" fmla="*/ 7278 h 10000"/>
                <a:gd name="connsiteX524" fmla="*/ 4371 w 10000"/>
                <a:gd name="connsiteY524" fmla="*/ 7300 h 10000"/>
                <a:gd name="connsiteX525" fmla="*/ 4388 w 10000"/>
                <a:gd name="connsiteY525" fmla="*/ 7300 h 10000"/>
                <a:gd name="connsiteX526" fmla="*/ 4388 w 10000"/>
                <a:gd name="connsiteY526" fmla="*/ 7310 h 10000"/>
                <a:gd name="connsiteX527" fmla="*/ 4408 w 10000"/>
                <a:gd name="connsiteY527" fmla="*/ 7310 h 10000"/>
                <a:gd name="connsiteX528" fmla="*/ 4408 w 10000"/>
                <a:gd name="connsiteY528" fmla="*/ 7332 h 10000"/>
                <a:gd name="connsiteX529" fmla="*/ 4422 w 10000"/>
                <a:gd name="connsiteY529" fmla="*/ 7332 h 10000"/>
                <a:gd name="connsiteX530" fmla="*/ 4422 w 10000"/>
                <a:gd name="connsiteY530" fmla="*/ 7364 h 10000"/>
                <a:gd name="connsiteX531" fmla="*/ 4439 w 10000"/>
                <a:gd name="connsiteY531" fmla="*/ 7364 h 10000"/>
                <a:gd name="connsiteX532" fmla="*/ 4439 w 10000"/>
                <a:gd name="connsiteY532" fmla="*/ 7395 h 10000"/>
                <a:gd name="connsiteX533" fmla="*/ 4457 w 10000"/>
                <a:gd name="connsiteY533" fmla="*/ 7395 h 10000"/>
                <a:gd name="connsiteX534" fmla="*/ 4457 w 10000"/>
                <a:gd name="connsiteY534" fmla="*/ 7416 h 10000"/>
                <a:gd name="connsiteX535" fmla="*/ 4464 w 10000"/>
                <a:gd name="connsiteY535" fmla="*/ 7416 h 10000"/>
                <a:gd name="connsiteX536" fmla="*/ 4464 w 10000"/>
                <a:gd name="connsiteY536" fmla="*/ 7448 h 10000"/>
                <a:gd name="connsiteX537" fmla="*/ 4491 w 10000"/>
                <a:gd name="connsiteY537" fmla="*/ 7448 h 10000"/>
                <a:gd name="connsiteX538" fmla="*/ 4491 w 10000"/>
                <a:gd name="connsiteY538" fmla="*/ 7469 h 10000"/>
                <a:gd name="connsiteX539" fmla="*/ 4530 w 10000"/>
                <a:gd name="connsiteY539" fmla="*/ 7469 h 10000"/>
                <a:gd name="connsiteX540" fmla="*/ 4530 w 10000"/>
                <a:gd name="connsiteY540" fmla="*/ 7481 h 10000"/>
                <a:gd name="connsiteX541" fmla="*/ 4573 w 10000"/>
                <a:gd name="connsiteY541" fmla="*/ 7481 h 10000"/>
                <a:gd name="connsiteX542" fmla="*/ 4573 w 10000"/>
                <a:gd name="connsiteY542" fmla="*/ 7502 h 10000"/>
                <a:gd name="connsiteX543" fmla="*/ 4658 w 10000"/>
                <a:gd name="connsiteY543" fmla="*/ 7502 h 10000"/>
                <a:gd name="connsiteX544" fmla="*/ 4658 w 10000"/>
                <a:gd name="connsiteY544" fmla="*/ 7533 h 10000"/>
                <a:gd name="connsiteX545" fmla="*/ 4676 w 10000"/>
                <a:gd name="connsiteY545" fmla="*/ 7533 h 10000"/>
                <a:gd name="connsiteX546" fmla="*/ 4676 w 10000"/>
                <a:gd name="connsiteY546" fmla="*/ 7554 h 10000"/>
                <a:gd name="connsiteX547" fmla="*/ 4694 w 10000"/>
                <a:gd name="connsiteY547" fmla="*/ 7554 h 10000"/>
                <a:gd name="connsiteX548" fmla="*/ 4694 w 10000"/>
                <a:gd name="connsiteY548" fmla="*/ 7588 h 10000"/>
                <a:gd name="connsiteX549" fmla="*/ 4719 w 10000"/>
                <a:gd name="connsiteY549" fmla="*/ 7588 h 10000"/>
                <a:gd name="connsiteX550" fmla="*/ 4719 w 10000"/>
                <a:gd name="connsiteY550" fmla="*/ 7609 h 10000"/>
                <a:gd name="connsiteX551" fmla="*/ 4725 w 10000"/>
                <a:gd name="connsiteY551" fmla="*/ 7609 h 10000"/>
                <a:gd name="connsiteX552" fmla="*/ 4725 w 10000"/>
                <a:gd name="connsiteY552" fmla="*/ 7651 h 10000"/>
                <a:gd name="connsiteX553" fmla="*/ 4736 w 10000"/>
                <a:gd name="connsiteY553" fmla="*/ 7651 h 10000"/>
                <a:gd name="connsiteX554" fmla="*/ 4736 w 10000"/>
                <a:gd name="connsiteY554" fmla="*/ 7673 h 10000"/>
                <a:gd name="connsiteX555" fmla="*/ 4768 w 10000"/>
                <a:gd name="connsiteY555" fmla="*/ 7673 h 10000"/>
                <a:gd name="connsiteX556" fmla="*/ 4768 w 10000"/>
                <a:gd name="connsiteY556" fmla="*/ 7694 h 10000"/>
                <a:gd name="connsiteX557" fmla="*/ 4810 w 10000"/>
                <a:gd name="connsiteY557" fmla="*/ 7694 h 10000"/>
                <a:gd name="connsiteX558" fmla="*/ 4810 w 10000"/>
                <a:gd name="connsiteY558" fmla="*/ 7726 h 10000"/>
                <a:gd name="connsiteX559" fmla="*/ 4821 w 10000"/>
                <a:gd name="connsiteY559" fmla="*/ 7726 h 10000"/>
                <a:gd name="connsiteX560" fmla="*/ 4821 w 10000"/>
                <a:gd name="connsiteY560" fmla="*/ 7737 h 10000"/>
                <a:gd name="connsiteX561" fmla="*/ 4827 w 10000"/>
                <a:gd name="connsiteY561" fmla="*/ 7737 h 10000"/>
                <a:gd name="connsiteX562" fmla="*/ 4827 w 10000"/>
                <a:gd name="connsiteY562" fmla="*/ 7758 h 10000"/>
                <a:gd name="connsiteX563" fmla="*/ 4835 w 10000"/>
                <a:gd name="connsiteY563" fmla="*/ 7758 h 10000"/>
                <a:gd name="connsiteX564" fmla="*/ 4835 w 10000"/>
                <a:gd name="connsiteY564" fmla="*/ 7811 h 10000"/>
                <a:gd name="connsiteX565" fmla="*/ 4864 w 10000"/>
                <a:gd name="connsiteY565" fmla="*/ 7811 h 10000"/>
                <a:gd name="connsiteX566" fmla="*/ 4864 w 10000"/>
                <a:gd name="connsiteY566" fmla="*/ 7832 h 10000"/>
                <a:gd name="connsiteX567" fmla="*/ 4914 w 10000"/>
                <a:gd name="connsiteY567" fmla="*/ 7832 h 10000"/>
                <a:gd name="connsiteX568" fmla="*/ 4914 w 10000"/>
                <a:gd name="connsiteY568" fmla="*/ 7843 h 10000"/>
                <a:gd name="connsiteX569" fmla="*/ 4931 w 10000"/>
                <a:gd name="connsiteY569" fmla="*/ 7843 h 10000"/>
                <a:gd name="connsiteX570" fmla="*/ 4931 w 10000"/>
                <a:gd name="connsiteY570" fmla="*/ 7865 h 10000"/>
                <a:gd name="connsiteX571" fmla="*/ 4946 w 10000"/>
                <a:gd name="connsiteY571" fmla="*/ 7865 h 10000"/>
                <a:gd name="connsiteX572" fmla="*/ 4946 w 10000"/>
                <a:gd name="connsiteY572" fmla="*/ 7897 h 10000"/>
                <a:gd name="connsiteX573" fmla="*/ 4963 w 10000"/>
                <a:gd name="connsiteY573" fmla="*/ 7897 h 10000"/>
                <a:gd name="connsiteX574" fmla="*/ 4963 w 10000"/>
                <a:gd name="connsiteY574" fmla="*/ 7919 h 10000"/>
                <a:gd name="connsiteX575" fmla="*/ 5041 w 10000"/>
                <a:gd name="connsiteY575" fmla="*/ 7919 h 10000"/>
                <a:gd name="connsiteX576" fmla="*/ 5041 w 10000"/>
                <a:gd name="connsiteY576" fmla="*/ 7929 h 10000"/>
                <a:gd name="connsiteX577" fmla="*/ 5091 w 10000"/>
                <a:gd name="connsiteY577" fmla="*/ 7929 h 10000"/>
                <a:gd name="connsiteX578" fmla="*/ 5091 w 10000"/>
                <a:gd name="connsiteY578" fmla="*/ 7950 h 10000"/>
                <a:gd name="connsiteX579" fmla="*/ 5109 w 10000"/>
                <a:gd name="connsiteY579" fmla="*/ 7950 h 10000"/>
                <a:gd name="connsiteX580" fmla="*/ 5109 w 10000"/>
                <a:gd name="connsiteY580" fmla="*/ 7982 h 10000"/>
                <a:gd name="connsiteX581" fmla="*/ 5165 w 10000"/>
                <a:gd name="connsiteY581" fmla="*/ 7982 h 10000"/>
                <a:gd name="connsiteX582" fmla="*/ 5165 w 10000"/>
                <a:gd name="connsiteY582" fmla="*/ 8003 h 10000"/>
                <a:gd name="connsiteX583" fmla="*/ 5182 w 10000"/>
                <a:gd name="connsiteY583" fmla="*/ 8003 h 10000"/>
                <a:gd name="connsiteX584" fmla="*/ 5182 w 10000"/>
                <a:gd name="connsiteY584" fmla="*/ 8014 h 10000"/>
                <a:gd name="connsiteX585" fmla="*/ 5193 w 10000"/>
                <a:gd name="connsiteY585" fmla="*/ 8014 h 10000"/>
                <a:gd name="connsiteX586" fmla="*/ 5193 w 10000"/>
                <a:gd name="connsiteY586" fmla="*/ 8035 h 10000"/>
                <a:gd name="connsiteX587" fmla="*/ 5235 w 10000"/>
                <a:gd name="connsiteY587" fmla="*/ 8035 h 10000"/>
                <a:gd name="connsiteX588" fmla="*/ 5235 w 10000"/>
                <a:gd name="connsiteY588" fmla="*/ 8068 h 10000"/>
                <a:gd name="connsiteX589" fmla="*/ 5274 w 10000"/>
                <a:gd name="connsiteY589" fmla="*/ 8068 h 10000"/>
                <a:gd name="connsiteX590" fmla="*/ 5274 w 10000"/>
                <a:gd name="connsiteY590" fmla="*/ 8089 h 10000"/>
                <a:gd name="connsiteX591" fmla="*/ 5284 w 10000"/>
                <a:gd name="connsiteY591" fmla="*/ 8089 h 10000"/>
                <a:gd name="connsiteX592" fmla="*/ 5284 w 10000"/>
                <a:gd name="connsiteY592" fmla="*/ 8100 h 10000"/>
                <a:gd name="connsiteX593" fmla="*/ 5303 w 10000"/>
                <a:gd name="connsiteY593" fmla="*/ 8100 h 10000"/>
                <a:gd name="connsiteX594" fmla="*/ 5303 w 10000"/>
                <a:gd name="connsiteY594" fmla="*/ 8121 h 10000"/>
                <a:gd name="connsiteX595" fmla="*/ 5329 w 10000"/>
                <a:gd name="connsiteY595" fmla="*/ 8121 h 10000"/>
                <a:gd name="connsiteX596" fmla="*/ 5329 w 10000"/>
                <a:gd name="connsiteY596" fmla="*/ 8153 h 10000"/>
                <a:gd name="connsiteX597" fmla="*/ 5353 w 10000"/>
                <a:gd name="connsiteY597" fmla="*/ 8153 h 10000"/>
                <a:gd name="connsiteX598" fmla="*/ 5353 w 10000"/>
                <a:gd name="connsiteY598" fmla="*/ 8174 h 10000"/>
                <a:gd name="connsiteX599" fmla="*/ 5420 w 10000"/>
                <a:gd name="connsiteY599" fmla="*/ 8174 h 10000"/>
                <a:gd name="connsiteX600" fmla="*/ 5420 w 10000"/>
                <a:gd name="connsiteY600" fmla="*/ 8184 h 10000"/>
                <a:gd name="connsiteX601" fmla="*/ 5438 w 10000"/>
                <a:gd name="connsiteY601" fmla="*/ 8184 h 10000"/>
                <a:gd name="connsiteX602" fmla="*/ 5438 w 10000"/>
                <a:gd name="connsiteY602" fmla="*/ 8205 h 10000"/>
                <a:gd name="connsiteX603" fmla="*/ 5455 w 10000"/>
                <a:gd name="connsiteY603" fmla="*/ 8205 h 10000"/>
                <a:gd name="connsiteX604" fmla="*/ 5455 w 10000"/>
                <a:gd name="connsiteY604" fmla="*/ 8239 h 10000"/>
                <a:gd name="connsiteX605" fmla="*/ 5494 w 10000"/>
                <a:gd name="connsiteY605" fmla="*/ 8239 h 10000"/>
                <a:gd name="connsiteX606" fmla="*/ 5494 w 10000"/>
                <a:gd name="connsiteY606" fmla="*/ 8260 h 10000"/>
                <a:gd name="connsiteX607" fmla="*/ 5505 w 10000"/>
                <a:gd name="connsiteY607" fmla="*/ 8260 h 10000"/>
                <a:gd name="connsiteX608" fmla="*/ 5505 w 10000"/>
                <a:gd name="connsiteY608" fmla="*/ 8270 h 10000"/>
                <a:gd name="connsiteX609" fmla="*/ 5529 w 10000"/>
                <a:gd name="connsiteY609" fmla="*/ 8270 h 10000"/>
                <a:gd name="connsiteX610" fmla="*/ 5529 w 10000"/>
                <a:gd name="connsiteY610" fmla="*/ 8324 h 10000"/>
                <a:gd name="connsiteX611" fmla="*/ 5538 w 10000"/>
                <a:gd name="connsiteY611" fmla="*/ 8324 h 10000"/>
                <a:gd name="connsiteX612" fmla="*/ 5538 w 10000"/>
                <a:gd name="connsiteY612" fmla="*/ 8345 h 10000"/>
                <a:gd name="connsiteX613" fmla="*/ 5615 w 10000"/>
                <a:gd name="connsiteY613" fmla="*/ 8345 h 10000"/>
                <a:gd name="connsiteX614" fmla="*/ 5615 w 10000"/>
                <a:gd name="connsiteY614" fmla="*/ 8356 h 10000"/>
                <a:gd name="connsiteX615" fmla="*/ 5632 w 10000"/>
                <a:gd name="connsiteY615" fmla="*/ 8356 h 10000"/>
                <a:gd name="connsiteX616" fmla="*/ 5632 w 10000"/>
                <a:gd name="connsiteY616" fmla="*/ 8377 h 10000"/>
                <a:gd name="connsiteX617" fmla="*/ 5674 w 10000"/>
                <a:gd name="connsiteY617" fmla="*/ 8377 h 10000"/>
                <a:gd name="connsiteX618" fmla="*/ 5674 w 10000"/>
                <a:gd name="connsiteY618" fmla="*/ 8408 h 10000"/>
                <a:gd name="connsiteX619" fmla="*/ 5707 w 10000"/>
                <a:gd name="connsiteY619" fmla="*/ 8408 h 10000"/>
                <a:gd name="connsiteX620" fmla="*/ 5707 w 10000"/>
                <a:gd name="connsiteY620" fmla="*/ 8431 h 10000"/>
                <a:gd name="connsiteX621" fmla="*/ 5718 w 10000"/>
                <a:gd name="connsiteY621" fmla="*/ 8431 h 10000"/>
                <a:gd name="connsiteX622" fmla="*/ 5718 w 10000"/>
                <a:gd name="connsiteY622" fmla="*/ 8452 h 10000"/>
                <a:gd name="connsiteX623" fmla="*/ 5749 w 10000"/>
                <a:gd name="connsiteY623" fmla="*/ 8452 h 10000"/>
                <a:gd name="connsiteX624" fmla="*/ 5749 w 10000"/>
                <a:gd name="connsiteY624" fmla="*/ 8462 h 10000"/>
                <a:gd name="connsiteX625" fmla="*/ 5865 w 10000"/>
                <a:gd name="connsiteY625" fmla="*/ 8462 h 10000"/>
                <a:gd name="connsiteX626" fmla="*/ 5865 w 10000"/>
                <a:gd name="connsiteY626" fmla="*/ 8494 h 10000"/>
                <a:gd name="connsiteX627" fmla="*/ 5894 w 10000"/>
                <a:gd name="connsiteY627" fmla="*/ 8494 h 10000"/>
                <a:gd name="connsiteX628" fmla="*/ 5894 w 10000"/>
                <a:gd name="connsiteY628" fmla="*/ 8537 h 10000"/>
                <a:gd name="connsiteX629" fmla="*/ 5918 w 10000"/>
                <a:gd name="connsiteY629" fmla="*/ 8537 h 10000"/>
                <a:gd name="connsiteX630" fmla="*/ 5918 w 10000"/>
                <a:gd name="connsiteY630" fmla="*/ 8570 h 10000"/>
                <a:gd name="connsiteX631" fmla="*/ 5963 w 10000"/>
                <a:gd name="connsiteY631" fmla="*/ 8570 h 10000"/>
                <a:gd name="connsiteX632" fmla="*/ 5963 w 10000"/>
                <a:gd name="connsiteY632" fmla="*/ 8601 h 10000"/>
                <a:gd name="connsiteX633" fmla="*/ 6079 w 10000"/>
                <a:gd name="connsiteY633" fmla="*/ 8601 h 10000"/>
                <a:gd name="connsiteX634" fmla="*/ 6079 w 10000"/>
                <a:gd name="connsiteY634" fmla="*/ 8623 h 10000"/>
                <a:gd name="connsiteX635" fmla="*/ 6280 w 10000"/>
                <a:gd name="connsiteY635" fmla="*/ 8623 h 10000"/>
                <a:gd name="connsiteX636" fmla="*/ 6280 w 10000"/>
                <a:gd name="connsiteY636" fmla="*/ 8655 h 10000"/>
                <a:gd name="connsiteX637" fmla="*/ 6309 w 10000"/>
                <a:gd name="connsiteY637" fmla="*/ 8655 h 10000"/>
                <a:gd name="connsiteX638" fmla="*/ 6309 w 10000"/>
                <a:gd name="connsiteY638" fmla="*/ 8665 h 10000"/>
                <a:gd name="connsiteX639" fmla="*/ 6376 w 10000"/>
                <a:gd name="connsiteY639" fmla="*/ 8665 h 10000"/>
                <a:gd name="connsiteX640" fmla="*/ 6376 w 10000"/>
                <a:gd name="connsiteY640" fmla="*/ 8686 h 10000"/>
                <a:gd name="connsiteX641" fmla="*/ 6384 w 10000"/>
                <a:gd name="connsiteY641" fmla="*/ 8686 h 10000"/>
                <a:gd name="connsiteX642" fmla="*/ 6384 w 10000"/>
                <a:gd name="connsiteY642" fmla="*/ 8708 h 10000"/>
                <a:gd name="connsiteX643" fmla="*/ 6408 w 10000"/>
                <a:gd name="connsiteY643" fmla="*/ 8708 h 10000"/>
                <a:gd name="connsiteX644" fmla="*/ 6408 w 10000"/>
                <a:gd name="connsiteY644" fmla="*/ 8739 h 10000"/>
                <a:gd name="connsiteX645" fmla="*/ 6476 w 10000"/>
                <a:gd name="connsiteY645" fmla="*/ 8739 h 10000"/>
                <a:gd name="connsiteX646" fmla="*/ 6476 w 10000"/>
                <a:gd name="connsiteY646" fmla="*/ 8772 h 10000"/>
                <a:gd name="connsiteX647" fmla="*/ 6561 w 10000"/>
                <a:gd name="connsiteY647" fmla="*/ 8772 h 10000"/>
                <a:gd name="connsiteX648" fmla="*/ 6561 w 10000"/>
                <a:gd name="connsiteY648" fmla="*/ 8804 h 10000"/>
                <a:gd name="connsiteX649" fmla="*/ 6610 w 10000"/>
                <a:gd name="connsiteY649" fmla="*/ 8804 h 10000"/>
                <a:gd name="connsiteX650" fmla="*/ 6610 w 10000"/>
                <a:gd name="connsiteY650" fmla="*/ 8804 h 10000"/>
                <a:gd name="connsiteX651" fmla="*/ 6689 w 10000"/>
                <a:gd name="connsiteY651" fmla="*/ 8804 h 10000"/>
                <a:gd name="connsiteX652" fmla="*/ 6706 w 10000"/>
                <a:gd name="connsiteY652" fmla="*/ 8804 h 10000"/>
                <a:gd name="connsiteX653" fmla="*/ 6706 w 10000"/>
                <a:gd name="connsiteY653" fmla="*/ 8825 h 10000"/>
                <a:gd name="connsiteX654" fmla="*/ 6713 w 10000"/>
                <a:gd name="connsiteY654" fmla="*/ 8825 h 10000"/>
                <a:gd name="connsiteX655" fmla="*/ 6713 w 10000"/>
                <a:gd name="connsiteY655" fmla="*/ 8847 h 10000"/>
                <a:gd name="connsiteX656" fmla="*/ 6724 w 10000"/>
                <a:gd name="connsiteY656" fmla="*/ 8847 h 10000"/>
                <a:gd name="connsiteX657" fmla="*/ 6724 w 10000"/>
                <a:gd name="connsiteY657" fmla="*/ 8847 h 10000"/>
                <a:gd name="connsiteX658" fmla="*/ 6773 w 10000"/>
                <a:gd name="connsiteY658" fmla="*/ 8847 h 10000"/>
                <a:gd name="connsiteX659" fmla="*/ 6780 w 10000"/>
                <a:gd name="connsiteY659" fmla="*/ 8847 h 10000"/>
                <a:gd name="connsiteX660" fmla="*/ 6780 w 10000"/>
                <a:gd name="connsiteY660" fmla="*/ 8857 h 10000"/>
                <a:gd name="connsiteX661" fmla="*/ 6798 w 10000"/>
                <a:gd name="connsiteY661" fmla="*/ 8857 h 10000"/>
                <a:gd name="connsiteX662" fmla="*/ 6798 w 10000"/>
                <a:gd name="connsiteY662" fmla="*/ 8890 h 10000"/>
                <a:gd name="connsiteX663" fmla="*/ 6804 w 10000"/>
                <a:gd name="connsiteY663" fmla="*/ 8890 h 10000"/>
                <a:gd name="connsiteX664" fmla="*/ 6804 w 10000"/>
                <a:gd name="connsiteY664" fmla="*/ 8890 h 10000"/>
                <a:gd name="connsiteX665" fmla="*/ 6949 w 10000"/>
                <a:gd name="connsiteY665" fmla="*/ 8890 h 10000"/>
                <a:gd name="connsiteX666" fmla="*/ 6967 w 10000"/>
                <a:gd name="connsiteY666" fmla="*/ 8890 h 10000"/>
                <a:gd name="connsiteX667" fmla="*/ 6967 w 10000"/>
                <a:gd name="connsiteY667" fmla="*/ 8911 h 10000"/>
                <a:gd name="connsiteX668" fmla="*/ 6982 w 10000"/>
                <a:gd name="connsiteY668" fmla="*/ 8911 h 10000"/>
                <a:gd name="connsiteX669" fmla="*/ 6982 w 10000"/>
                <a:gd name="connsiteY669" fmla="*/ 8932 h 10000"/>
                <a:gd name="connsiteX670" fmla="*/ 6992 w 10000"/>
                <a:gd name="connsiteY670" fmla="*/ 8932 h 10000"/>
                <a:gd name="connsiteX671" fmla="*/ 6992 w 10000"/>
                <a:gd name="connsiteY671" fmla="*/ 8932 h 10000"/>
                <a:gd name="connsiteX672" fmla="*/ 7206 w 10000"/>
                <a:gd name="connsiteY672" fmla="*/ 8932 h 10000"/>
                <a:gd name="connsiteX673" fmla="*/ 7214 w 10000"/>
                <a:gd name="connsiteY673" fmla="*/ 8932 h 10000"/>
                <a:gd name="connsiteX674" fmla="*/ 7214 w 10000"/>
                <a:gd name="connsiteY674" fmla="*/ 8996 h 10000"/>
                <a:gd name="connsiteX675" fmla="*/ 7273 w 10000"/>
                <a:gd name="connsiteY675" fmla="*/ 8996 h 10000"/>
                <a:gd name="connsiteX676" fmla="*/ 7273 w 10000"/>
                <a:gd name="connsiteY676" fmla="*/ 9050 h 10000"/>
                <a:gd name="connsiteX677" fmla="*/ 7281 w 10000"/>
                <a:gd name="connsiteY677" fmla="*/ 9050 h 10000"/>
                <a:gd name="connsiteX678" fmla="*/ 7281 w 10000"/>
                <a:gd name="connsiteY678" fmla="*/ 9050 h 10000"/>
                <a:gd name="connsiteX679" fmla="*/ 7523 w 10000"/>
                <a:gd name="connsiteY679" fmla="*/ 9050 h 10000"/>
                <a:gd name="connsiteX680" fmla="*/ 7534 w 10000"/>
                <a:gd name="connsiteY680" fmla="*/ 9050 h 10000"/>
                <a:gd name="connsiteX681" fmla="*/ 7534 w 10000"/>
                <a:gd name="connsiteY681" fmla="*/ 9081 h 10000"/>
                <a:gd name="connsiteX682" fmla="*/ 7540 w 10000"/>
                <a:gd name="connsiteY682" fmla="*/ 9081 h 10000"/>
                <a:gd name="connsiteX683" fmla="*/ 7540 w 10000"/>
                <a:gd name="connsiteY683" fmla="*/ 9081 h 10000"/>
                <a:gd name="connsiteX684" fmla="*/ 7701 w 10000"/>
                <a:gd name="connsiteY684" fmla="*/ 9081 h 10000"/>
                <a:gd name="connsiteX685" fmla="*/ 7743 w 10000"/>
                <a:gd name="connsiteY685" fmla="*/ 9081 h 10000"/>
                <a:gd name="connsiteX686" fmla="*/ 7743 w 10000"/>
                <a:gd name="connsiteY686" fmla="*/ 9113 h 10000"/>
                <a:gd name="connsiteX687" fmla="*/ 7880 w 10000"/>
                <a:gd name="connsiteY687" fmla="*/ 9113 h 10000"/>
                <a:gd name="connsiteX688" fmla="*/ 7880 w 10000"/>
                <a:gd name="connsiteY688" fmla="*/ 9155 h 10000"/>
                <a:gd name="connsiteX689" fmla="*/ 8059 w 10000"/>
                <a:gd name="connsiteY689" fmla="*/ 9155 h 10000"/>
                <a:gd name="connsiteX690" fmla="*/ 8059 w 10000"/>
                <a:gd name="connsiteY690" fmla="*/ 9188 h 10000"/>
                <a:gd name="connsiteX691" fmla="*/ 8157 w 10000"/>
                <a:gd name="connsiteY691" fmla="*/ 9188 h 10000"/>
                <a:gd name="connsiteX692" fmla="*/ 8157 w 10000"/>
                <a:gd name="connsiteY692" fmla="*/ 9220 h 10000"/>
                <a:gd name="connsiteX693" fmla="*/ 8183 w 10000"/>
                <a:gd name="connsiteY693" fmla="*/ 9220 h 10000"/>
                <a:gd name="connsiteX694" fmla="*/ 8183 w 10000"/>
                <a:gd name="connsiteY694" fmla="*/ 9253 h 10000"/>
                <a:gd name="connsiteX695" fmla="*/ 8211 w 10000"/>
                <a:gd name="connsiteY695" fmla="*/ 9253 h 10000"/>
                <a:gd name="connsiteX696" fmla="*/ 8211 w 10000"/>
                <a:gd name="connsiteY696" fmla="*/ 9285 h 10000"/>
                <a:gd name="connsiteX697" fmla="*/ 8279 w 10000"/>
                <a:gd name="connsiteY697" fmla="*/ 9285 h 10000"/>
                <a:gd name="connsiteX698" fmla="*/ 8279 w 10000"/>
                <a:gd name="connsiteY698" fmla="*/ 9327 h 10000"/>
                <a:gd name="connsiteX699" fmla="*/ 8388 w 10000"/>
                <a:gd name="connsiteY699" fmla="*/ 9327 h 10000"/>
                <a:gd name="connsiteX700" fmla="*/ 8388 w 10000"/>
                <a:gd name="connsiteY700" fmla="*/ 9358 h 10000"/>
                <a:gd name="connsiteX701" fmla="*/ 8421 w 10000"/>
                <a:gd name="connsiteY701" fmla="*/ 9358 h 10000"/>
                <a:gd name="connsiteX702" fmla="*/ 8421 w 10000"/>
                <a:gd name="connsiteY702" fmla="*/ 9391 h 10000"/>
                <a:gd name="connsiteX703" fmla="*/ 8541 w 10000"/>
                <a:gd name="connsiteY703" fmla="*/ 9391 h 10000"/>
                <a:gd name="connsiteX704" fmla="*/ 8541 w 10000"/>
                <a:gd name="connsiteY704" fmla="*/ 9465 h 10000"/>
                <a:gd name="connsiteX705" fmla="*/ 8622 w 10000"/>
                <a:gd name="connsiteY705" fmla="*/ 9465 h 10000"/>
                <a:gd name="connsiteX706" fmla="*/ 8622 w 10000"/>
                <a:gd name="connsiteY706" fmla="*/ 9497 h 10000"/>
                <a:gd name="connsiteX707" fmla="*/ 8725 w 10000"/>
                <a:gd name="connsiteY707" fmla="*/ 9497 h 10000"/>
                <a:gd name="connsiteX708" fmla="*/ 8725 w 10000"/>
                <a:gd name="connsiteY708" fmla="*/ 9530 h 10000"/>
                <a:gd name="connsiteX709" fmla="*/ 8732 w 10000"/>
                <a:gd name="connsiteY709" fmla="*/ 9530 h 10000"/>
                <a:gd name="connsiteX710" fmla="*/ 8732 w 10000"/>
                <a:gd name="connsiteY710" fmla="*/ 9563 h 10000"/>
                <a:gd name="connsiteX711" fmla="*/ 8749 w 10000"/>
                <a:gd name="connsiteY711" fmla="*/ 9563 h 10000"/>
                <a:gd name="connsiteX712" fmla="*/ 8749 w 10000"/>
                <a:gd name="connsiteY712" fmla="*/ 9594 h 10000"/>
                <a:gd name="connsiteX713" fmla="*/ 8792 w 10000"/>
                <a:gd name="connsiteY713" fmla="*/ 9594 h 10000"/>
                <a:gd name="connsiteX714" fmla="*/ 8792 w 10000"/>
                <a:gd name="connsiteY714" fmla="*/ 9636 h 10000"/>
                <a:gd name="connsiteX715" fmla="*/ 8884 w 10000"/>
                <a:gd name="connsiteY715" fmla="*/ 9636 h 10000"/>
                <a:gd name="connsiteX716" fmla="*/ 9090 w 10000"/>
                <a:gd name="connsiteY716" fmla="*/ 9668 h 10000"/>
                <a:gd name="connsiteX717" fmla="*/ 9090 w 10000"/>
                <a:gd name="connsiteY717" fmla="*/ 9700 h 10000"/>
                <a:gd name="connsiteX718" fmla="*/ 9225 w 10000"/>
                <a:gd name="connsiteY718" fmla="*/ 9700 h 10000"/>
                <a:gd name="connsiteX719" fmla="*/ 9560 w 10000"/>
                <a:gd name="connsiteY719" fmla="*/ 9732 h 10000"/>
                <a:gd name="connsiteX720" fmla="*/ 9560 w 10000"/>
                <a:gd name="connsiteY720" fmla="*/ 9775 h 10000"/>
                <a:gd name="connsiteX721" fmla="*/ 9584 w 10000"/>
                <a:gd name="connsiteY721" fmla="*/ 9775 h 10000"/>
                <a:gd name="connsiteX722" fmla="*/ 9849 w 10000"/>
                <a:gd name="connsiteY722" fmla="*/ 9807 h 10000"/>
                <a:gd name="connsiteX723" fmla="*/ 9849 w 10000"/>
                <a:gd name="connsiteY723" fmla="*/ 9838 h 10000"/>
                <a:gd name="connsiteX724" fmla="*/ 9884 w 10000"/>
                <a:gd name="connsiteY724" fmla="*/ 9838 h 10000"/>
                <a:gd name="connsiteX725" fmla="*/ 9884 w 10000"/>
                <a:gd name="connsiteY725" fmla="*/ 9924 h 10000"/>
                <a:gd name="connsiteX726" fmla="*/ 9958 w 10000"/>
                <a:gd name="connsiteY726" fmla="*/ 9924 h 10000"/>
                <a:gd name="connsiteX727" fmla="*/ 9958 w 10000"/>
                <a:gd name="connsiteY727" fmla="*/ 9956 h 10000"/>
                <a:gd name="connsiteX728" fmla="*/ 9993 w 10000"/>
                <a:gd name="connsiteY728" fmla="*/ 9956 h 10000"/>
                <a:gd name="connsiteX729" fmla="*/ 9993 w 10000"/>
                <a:gd name="connsiteY729" fmla="*/ 10000 h 10000"/>
                <a:gd name="connsiteX730" fmla="*/ 10000 w 10000"/>
                <a:gd name="connsiteY730" fmla="*/ 10000 h 10000"/>
                <a:gd name="connsiteX731" fmla="*/ 10000 w 10000"/>
                <a:gd name="connsiteY731" fmla="*/ 10000 h 10000"/>
                <a:gd name="connsiteX0" fmla="*/ 0 w 10000"/>
                <a:gd name="connsiteY0" fmla="*/ 0 h 10000"/>
                <a:gd name="connsiteX1" fmla="*/ 94 w 10000"/>
                <a:gd name="connsiteY1" fmla="*/ 0 h 10000"/>
                <a:gd name="connsiteX2" fmla="*/ 94 w 10000"/>
                <a:gd name="connsiteY2" fmla="*/ 21 h 10000"/>
                <a:gd name="connsiteX3" fmla="*/ 109 w 10000"/>
                <a:gd name="connsiteY3" fmla="*/ 21 h 10000"/>
                <a:gd name="connsiteX4" fmla="*/ 109 w 10000"/>
                <a:gd name="connsiteY4" fmla="*/ 74 h 10000"/>
                <a:gd name="connsiteX5" fmla="*/ 120 w 10000"/>
                <a:gd name="connsiteY5" fmla="*/ 74 h 10000"/>
                <a:gd name="connsiteX6" fmla="*/ 120 w 10000"/>
                <a:gd name="connsiteY6" fmla="*/ 84 h 10000"/>
                <a:gd name="connsiteX7" fmla="*/ 127 w 10000"/>
                <a:gd name="connsiteY7" fmla="*/ 84 h 10000"/>
                <a:gd name="connsiteX8" fmla="*/ 127 w 10000"/>
                <a:gd name="connsiteY8" fmla="*/ 106 h 10000"/>
                <a:gd name="connsiteX9" fmla="*/ 138 w 10000"/>
                <a:gd name="connsiteY9" fmla="*/ 106 h 10000"/>
                <a:gd name="connsiteX10" fmla="*/ 138 w 10000"/>
                <a:gd name="connsiteY10" fmla="*/ 128 h 10000"/>
                <a:gd name="connsiteX11" fmla="*/ 153 w 10000"/>
                <a:gd name="connsiteY11" fmla="*/ 128 h 10000"/>
                <a:gd name="connsiteX12" fmla="*/ 153 w 10000"/>
                <a:gd name="connsiteY12" fmla="*/ 139 h 10000"/>
                <a:gd name="connsiteX13" fmla="*/ 163 w 10000"/>
                <a:gd name="connsiteY13" fmla="*/ 139 h 10000"/>
                <a:gd name="connsiteX14" fmla="*/ 163 w 10000"/>
                <a:gd name="connsiteY14" fmla="*/ 160 h 10000"/>
                <a:gd name="connsiteX15" fmla="*/ 170 w 10000"/>
                <a:gd name="connsiteY15" fmla="*/ 160 h 10000"/>
                <a:gd name="connsiteX16" fmla="*/ 170 w 10000"/>
                <a:gd name="connsiteY16" fmla="*/ 193 h 10000"/>
                <a:gd name="connsiteX17" fmla="*/ 177 w 10000"/>
                <a:gd name="connsiteY17" fmla="*/ 193 h 10000"/>
                <a:gd name="connsiteX18" fmla="*/ 177 w 10000"/>
                <a:gd name="connsiteY18" fmla="*/ 214 h 10000"/>
                <a:gd name="connsiteX19" fmla="*/ 194 w 10000"/>
                <a:gd name="connsiteY19" fmla="*/ 214 h 10000"/>
                <a:gd name="connsiteX20" fmla="*/ 194 w 10000"/>
                <a:gd name="connsiteY20" fmla="*/ 224 h 10000"/>
                <a:gd name="connsiteX21" fmla="*/ 229 w 10000"/>
                <a:gd name="connsiteY21" fmla="*/ 224 h 10000"/>
                <a:gd name="connsiteX22" fmla="*/ 229 w 10000"/>
                <a:gd name="connsiteY22" fmla="*/ 245 h 10000"/>
                <a:gd name="connsiteX23" fmla="*/ 254 w 10000"/>
                <a:gd name="connsiteY23" fmla="*/ 245 h 10000"/>
                <a:gd name="connsiteX24" fmla="*/ 254 w 10000"/>
                <a:gd name="connsiteY24" fmla="*/ 266 h 10000"/>
                <a:gd name="connsiteX25" fmla="*/ 261 w 10000"/>
                <a:gd name="connsiteY25" fmla="*/ 266 h 10000"/>
                <a:gd name="connsiteX26" fmla="*/ 261 w 10000"/>
                <a:gd name="connsiteY26" fmla="*/ 277 h 10000"/>
                <a:gd name="connsiteX27" fmla="*/ 271 w 10000"/>
                <a:gd name="connsiteY27" fmla="*/ 277 h 10000"/>
                <a:gd name="connsiteX28" fmla="*/ 271 w 10000"/>
                <a:gd name="connsiteY28" fmla="*/ 310 h 10000"/>
                <a:gd name="connsiteX29" fmla="*/ 296 w 10000"/>
                <a:gd name="connsiteY29" fmla="*/ 310 h 10000"/>
                <a:gd name="connsiteX30" fmla="*/ 296 w 10000"/>
                <a:gd name="connsiteY30" fmla="*/ 331 h 10000"/>
                <a:gd name="connsiteX31" fmla="*/ 315 w 10000"/>
                <a:gd name="connsiteY31" fmla="*/ 331 h 10000"/>
                <a:gd name="connsiteX32" fmla="*/ 315 w 10000"/>
                <a:gd name="connsiteY32" fmla="*/ 352 h 10000"/>
                <a:gd name="connsiteX33" fmla="*/ 329 w 10000"/>
                <a:gd name="connsiteY33" fmla="*/ 352 h 10000"/>
                <a:gd name="connsiteX34" fmla="*/ 329 w 10000"/>
                <a:gd name="connsiteY34" fmla="*/ 363 h 10000"/>
                <a:gd name="connsiteX35" fmla="*/ 340 w 10000"/>
                <a:gd name="connsiteY35" fmla="*/ 363 h 10000"/>
                <a:gd name="connsiteX36" fmla="*/ 340 w 10000"/>
                <a:gd name="connsiteY36" fmla="*/ 384 h 10000"/>
                <a:gd name="connsiteX37" fmla="*/ 366 w 10000"/>
                <a:gd name="connsiteY37" fmla="*/ 384 h 10000"/>
                <a:gd name="connsiteX38" fmla="*/ 366 w 10000"/>
                <a:gd name="connsiteY38" fmla="*/ 416 h 10000"/>
                <a:gd name="connsiteX39" fmla="*/ 390 w 10000"/>
                <a:gd name="connsiteY39" fmla="*/ 416 h 10000"/>
                <a:gd name="connsiteX40" fmla="*/ 390 w 10000"/>
                <a:gd name="connsiteY40" fmla="*/ 448 h 10000"/>
                <a:gd name="connsiteX41" fmla="*/ 401 w 10000"/>
                <a:gd name="connsiteY41" fmla="*/ 448 h 10000"/>
                <a:gd name="connsiteX42" fmla="*/ 401 w 10000"/>
                <a:gd name="connsiteY42" fmla="*/ 492 h 10000"/>
                <a:gd name="connsiteX43" fmla="*/ 415 w 10000"/>
                <a:gd name="connsiteY43" fmla="*/ 492 h 10000"/>
                <a:gd name="connsiteX44" fmla="*/ 415 w 10000"/>
                <a:gd name="connsiteY44" fmla="*/ 502 h 10000"/>
                <a:gd name="connsiteX45" fmla="*/ 439 w 10000"/>
                <a:gd name="connsiteY45" fmla="*/ 502 h 10000"/>
                <a:gd name="connsiteX46" fmla="*/ 439 w 10000"/>
                <a:gd name="connsiteY46" fmla="*/ 523 h 10000"/>
                <a:gd name="connsiteX47" fmla="*/ 458 w 10000"/>
                <a:gd name="connsiteY47" fmla="*/ 523 h 10000"/>
                <a:gd name="connsiteX48" fmla="*/ 458 w 10000"/>
                <a:gd name="connsiteY48" fmla="*/ 587 h 10000"/>
                <a:gd name="connsiteX49" fmla="*/ 468 w 10000"/>
                <a:gd name="connsiteY49" fmla="*/ 587 h 10000"/>
                <a:gd name="connsiteX50" fmla="*/ 468 w 10000"/>
                <a:gd name="connsiteY50" fmla="*/ 609 h 10000"/>
                <a:gd name="connsiteX51" fmla="*/ 492 w 10000"/>
                <a:gd name="connsiteY51" fmla="*/ 609 h 10000"/>
                <a:gd name="connsiteX52" fmla="*/ 492 w 10000"/>
                <a:gd name="connsiteY52" fmla="*/ 619 h 10000"/>
                <a:gd name="connsiteX53" fmla="*/ 516 w 10000"/>
                <a:gd name="connsiteY53" fmla="*/ 619 h 10000"/>
                <a:gd name="connsiteX54" fmla="*/ 516 w 10000"/>
                <a:gd name="connsiteY54" fmla="*/ 640 h 10000"/>
                <a:gd name="connsiteX55" fmla="*/ 534 w 10000"/>
                <a:gd name="connsiteY55" fmla="*/ 640 h 10000"/>
                <a:gd name="connsiteX56" fmla="*/ 534 w 10000"/>
                <a:gd name="connsiteY56" fmla="*/ 661 h 10000"/>
                <a:gd name="connsiteX57" fmla="*/ 542 w 10000"/>
                <a:gd name="connsiteY57" fmla="*/ 661 h 10000"/>
                <a:gd name="connsiteX58" fmla="*/ 542 w 10000"/>
                <a:gd name="connsiteY58" fmla="*/ 673 h 10000"/>
                <a:gd name="connsiteX59" fmla="*/ 585 w 10000"/>
                <a:gd name="connsiteY59" fmla="*/ 673 h 10000"/>
                <a:gd name="connsiteX60" fmla="*/ 585 w 10000"/>
                <a:gd name="connsiteY60" fmla="*/ 694 h 10000"/>
                <a:gd name="connsiteX61" fmla="*/ 593 w 10000"/>
                <a:gd name="connsiteY61" fmla="*/ 694 h 10000"/>
                <a:gd name="connsiteX62" fmla="*/ 593 w 10000"/>
                <a:gd name="connsiteY62" fmla="*/ 704 h 10000"/>
                <a:gd name="connsiteX63" fmla="*/ 603 w 10000"/>
                <a:gd name="connsiteY63" fmla="*/ 704 h 10000"/>
                <a:gd name="connsiteX64" fmla="*/ 603 w 10000"/>
                <a:gd name="connsiteY64" fmla="*/ 747 h 10000"/>
                <a:gd name="connsiteX65" fmla="*/ 620 w 10000"/>
                <a:gd name="connsiteY65" fmla="*/ 747 h 10000"/>
                <a:gd name="connsiteX66" fmla="*/ 620 w 10000"/>
                <a:gd name="connsiteY66" fmla="*/ 757 h 10000"/>
                <a:gd name="connsiteX67" fmla="*/ 646 w 10000"/>
                <a:gd name="connsiteY67" fmla="*/ 757 h 10000"/>
                <a:gd name="connsiteX68" fmla="*/ 646 w 10000"/>
                <a:gd name="connsiteY68" fmla="*/ 811 h 10000"/>
                <a:gd name="connsiteX69" fmla="*/ 653 w 10000"/>
                <a:gd name="connsiteY69" fmla="*/ 811 h 10000"/>
                <a:gd name="connsiteX70" fmla="*/ 653 w 10000"/>
                <a:gd name="connsiteY70" fmla="*/ 832 h 10000"/>
                <a:gd name="connsiteX71" fmla="*/ 659 w 10000"/>
                <a:gd name="connsiteY71" fmla="*/ 832 h 10000"/>
                <a:gd name="connsiteX72" fmla="*/ 659 w 10000"/>
                <a:gd name="connsiteY72" fmla="*/ 866 h 10000"/>
                <a:gd name="connsiteX73" fmla="*/ 670 w 10000"/>
                <a:gd name="connsiteY73" fmla="*/ 866 h 10000"/>
                <a:gd name="connsiteX74" fmla="*/ 670 w 10000"/>
                <a:gd name="connsiteY74" fmla="*/ 897 h 10000"/>
                <a:gd name="connsiteX75" fmla="*/ 677 w 10000"/>
                <a:gd name="connsiteY75" fmla="*/ 897 h 10000"/>
                <a:gd name="connsiteX76" fmla="*/ 677 w 10000"/>
                <a:gd name="connsiteY76" fmla="*/ 971 h 10000"/>
                <a:gd name="connsiteX77" fmla="*/ 687 w 10000"/>
                <a:gd name="connsiteY77" fmla="*/ 971 h 10000"/>
                <a:gd name="connsiteX78" fmla="*/ 687 w 10000"/>
                <a:gd name="connsiteY78" fmla="*/ 1034 h 10000"/>
                <a:gd name="connsiteX79" fmla="*/ 702 w 10000"/>
                <a:gd name="connsiteY79" fmla="*/ 1034 h 10000"/>
                <a:gd name="connsiteX80" fmla="*/ 702 w 10000"/>
                <a:gd name="connsiteY80" fmla="*/ 1089 h 10000"/>
                <a:gd name="connsiteX81" fmla="*/ 719 w 10000"/>
                <a:gd name="connsiteY81" fmla="*/ 1089 h 10000"/>
                <a:gd name="connsiteX82" fmla="*/ 719 w 10000"/>
                <a:gd name="connsiteY82" fmla="*/ 1110 h 10000"/>
                <a:gd name="connsiteX83" fmla="*/ 729 w 10000"/>
                <a:gd name="connsiteY83" fmla="*/ 1110 h 10000"/>
                <a:gd name="connsiteX84" fmla="*/ 729 w 10000"/>
                <a:gd name="connsiteY84" fmla="*/ 1143 h 10000"/>
                <a:gd name="connsiteX85" fmla="*/ 736 w 10000"/>
                <a:gd name="connsiteY85" fmla="*/ 1143 h 10000"/>
                <a:gd name="connsiteX86" fmla="*/ 736 w 10000"/>
                <a:gd name="connsiteY86" fmla="*/ 1153 h 10000"/>
                <a:gd name="connsiteX87" fmla="*/ 755 w 10000"/>
                <a:gd name="connsiteY87" fmla="*/ 1153 h 10000"/>
                <a:gd name="connsiteX88" fmla="*/ 755 w 10000"/>
                <a:gd name="connsiteY88" fmla="*/ 1174 h 10000"/>
                <a:gd name="connsiteX89" fmla="*/ 772 w 10000"/>
                <a:gd name="connsiteY89" fmla="*/ 1174 h 10000"/>
                <a:gd name="connsiteX90" fmla="*/ 772 w 10000"/>
                <a:gd name="connsiteY90" fmla="*/ 1238 h 10000"/>
                <a:gd name="connsiteX91" fmla="*/ 786 w 10000"/>
                <a:gd name="connsiteY91" fmla="*/ 1238 h 10000"/>
                <a:gd name="connsiteX92" fmla="*/ 786 w 10000"/>
                <a:gd name="connsiteY92" fmla="*/ 1280 h 10000"/>
                <a:gd name="connsiteX93" fmla="*/ 811 w 10000"/>
                <a:gd name="connsiteY93" fmla="*/ 1280 h 10000"/>
                <a:gd name="connsiteX94" fmla="*/ 811 w 10000"/>
                <a:gd name="connsiteY94" fmla="*/ 1312 h 10000"/>
                <a:gd name="connsiteX95" fmla="*/ 822 w 10000"/>
                <a:gd name="connsiteY95" fmla="*/ 1312 h 10000"/>
                <a:gd name="connsiteX96" fmla="*/ 822 w 10000"/>
                <a:gd name="connsiteY96" fmla="*/ 1345 h 10000"/>
                <a:gd name="connsiteX97" fmla="*/ 853 w 10000"/>
                <a:gd name="connsiteY97" fmla="*/ 1345 h 10000"/>
                <a:gd name="connsiteX98" fmla="*/ 853 w 10000"/>
                <a:gd name="connsiteY98" fmla="*/ 1376 h 10000"/>
                <a:gd name="connsiteX99" fmla="*/ 864 w 10000"/>
                <a:gd name="connsiteY99" fmla="*/ 1376 h 10000"/>
                <a:gd name="connsiteX100" fmla="*/ 864 w 10000"/>
                <a:gd name="connsiteY100" fmla="*/ 1418 h 10000"/>
                <a:gd name="connsiteX101" fmla="*/ 872 w 10000"/>
                <a:gd name="connsiteY101" fmla="*/ 1418 h 10000"/>
                <a:gd name="connsiteX102" fmla="*/ 872 w 10000"/>
                <a:gd name="connsiteY102" fmla="*/ 1451 h 10000"/>
                <a:gd name="connsiteX103" fmla="*/ 882 w 10000"/>
                <a:gd name="connsiteY103" fmla="*/ 1451 h 10000"/>
                <a:gd name="connsiteX104" fmla="*/ 882 w 10000"/>
                <a:gd name="connsiteY104" fmla="*/ 1484 h 10000"/>
                <a:gd name="connsiteX105" fmla="*/ 896 w 10000"/>
                <a:gd name="connsiteY105" fmla="*/ 1484 h 10000"/>
                <a:gd name="connsiteX106" fmla="*/ 896 w 10000"/>
                <a:gd name="connsiteY106" fmla="*/ 1505 h 10000"/>
                <a:gd name="connsiteX107" fmla="*/ 920 w 10000"/>
                <a:gd name="connsiteY107" fmla="*/ 1505 h 10000"/>
                <a:gd name="connsiteX108" fmla="*/ 920 w 10000"/>
                <a:gd name="connsiteY108" fmla="*/ 1569 h 10000"/>
                <a:gd name="connsiteX109" fmla="*/ 930 w 10000"/>
                <a:gd name="connsiteY109" fmla="*/ 1569 h 10000"/>
                <a:gd name="connsiteX110" fmla="*/ 930 w 10000"/>
                <a:gd name="connsiteY110" fmla="*/ 1590 h 10000"/>
                <a:gd name="connsiteX111" fmla="*/ 938 w 10000"/>
                <a:gd name="connsiteY111" fmla="*/ 1590 h 10000"/>
                <a:gd name="connsiteX112" fmla="*/ 938 w 10000"/>
                <a:gd name="connsiteY112" fmla="*/ 1633 h 10000"/>
                <a:gd name="connsiteX113" fmla="*/ 950 w 10000"/>
                <a:gd name="connsiteY113" fmla="*/ 1633 h 10000"/>
                <a:gd name="connsiteX114" fmla="*/ 950 w 10000"/>
                <a:gd name="connsiteY114" fmla="*/ 1654 h 10000"/>
                <a:gd name="connsiteX115" fmla="*/ 974 w 10000"/>
                <a:gd name="connsiteY115" fmla="*/ 1654 h 10000"/>
                <a:gd name="connsiteX116" fmla="*/ 974 w 10000"/>
                <a:gd name="connsiteY116" fmla="*/ 1707 h 10000"/>
                <a:gd name="connsiteX117" fmla="*/ 981 w 10000"/>
                <a:gd name="connsiteY117" fmla="*/ 1707 h 10000"/>
                <a:gd name="connsiteX118" fmla="*/ 981 w 10000"/>
                <a:gd name="connsiteY118" fmla="*/ 1739 h 10000"/>
                <a:gd name="connsiteX119" fmla="*/ 1006 w 10000"/>
                <a:gd name="connsiteY119" fmla="*/ 1739 h 10000"/>
                <a:gd name="connsiteX120" fmla="*/ 1006 w 10000"/>
                <a:gd name="connsiteY120" fmla="*/ 1760 h 10000"/>
                <a:gd name="connsiteX121" fmla="*/ 1018 w 10000"/>
                <a:gd name="connsiteY121" fmla="*/ 1760 h 10000"/>
                <a:gd name="connsiteX122" fmla="*/ 1018 w 10000"/>
                <a:gd name="connsiteY122" fmla="*/ 1792 h 10000"/>
                <a:gd name="connsiteX123" fmla="*/ 1025 w 10000"/>
                <a:gd name="connsiteY123" fmla="*/ 1792 h 10000"/>
                <a:gd name="connsiteX124" fmla="*/ 1025 w 10000"/>
                <a:gd name="connsiteY124" fmla="*/ 1815 h 10000"/>
                <a:gd name="connsiteX125" fmla="*/ 1043 w 10000"/>
                <a:gd name="connsiteY125" fmla="*/ 1815 h 10000"/>
                <a:gd name="connsiteX126" fmla="*/ 1043 w 10000"/>
                <a:gd name="connsiteY126" fmla="*/ 1847 h 10000"/>
                <a:gd name="connsiteX127" fmla="*/ 1068 w 10000"/>
                <a:gd name="connsiteY127" fmla="*/ 1847 h 10000"/>
                <a:gd name="connsiteX128" fmla="*/ 1068 w 10000"/>
                <a:gd name="connsiteY128" fmla="*/ 1879 h 10000"/>
                <a:gd name="connsiteX129" fmla="*/ 1074 w 10000"/>
                <a:gd name="connsiteY129" fmla="*/ 1879 h 10000"/>
                <a:gd name="connsiteX130" fmla="*/ 1074 w 10000"/>
                <a:gd name="connsiteY130" fmla="*/ 1900 h 10000"/>
                <a:gd name="connsiteX131" fmla="*/ 1085 w 10000"/>
                <a:gd name="connsiteY131" fmla="*/ 1900 h 10000"/>
                <a:gd name="connsiteX132" fmla="*/ 1085 w 10000"/>
                <a:gd name="connsiteY132" fmla="*/ 1931 h 10000"/>
                <a:gd name="connsiteX133" fmla="*/ 1092 w 10000"/>
                <a:gd name="connsiteY133" fmla="*/ 1931 h 10000"/>
                <a:gd name="connsiteX134" fmla="*/ 1092 w 10000"/>
                <a:gd name="connsiteY134" fmla="*/ 1942 h 10000"/>
                <a:gd name="connsiteX135" fmla="*/ 1109 w 10000"/>
                <a:gd name="connsiteY135" fmla="*/ 1942 h 10000"/>
                <a:gd name="connsiteX136" fmla="*/ 1109 w 10000"/>
                <a:gd name="connsiteY136" fmla="*/ 1963 h 10000"/>
                <a:gd name="connsiteX137" fmla="*/ 1116 w 10000"/>
                <a:gd name="connsiteY137" fmla="*/ 1963 h 10000"/>
                <a:gd name="connsiteX138" fmla="*/ 1116 w 10000"/>
                <a:gd name="connsiteY138" fmla="*/ 1984 h 10000"/>
                <a:gd name="connsiteX139" fmla="*/ 1152 w 10000"/>
                <a:gd name="connsiteY139" fmla="*/ 1984 h 10000"/>
                <a:gd name="connsiteX140" fmla="*/ 1152 w 10000"/>
                <a:gd name="connsiteY140" fmla="*/ 2017 h 10000"/>
                <a:gd name="connsiteX141" fmla="*/ 1159 w 10000"/>
                <a:gd name="connsiteY141" fmla="*/ 2017 h 10000"/>
                <a:gd name="connsiteX142" fmla="*/ 1159 w 10000"/>
                <a:gd name="connsiteY142" fmla="*/ 2049 h 10000"/>
                <a:gd name="connsiteX143" fmla="*/ 1169 w 10000"/>
                <a:gd name="connsiteY143" fmla="*/ 2049 h 10000"/>
                <a:gd name="connsiteX144" fmla="*/ 1169 w 10000"/>
                <a:gd name="connsiteY144" fmla="*/ 2070 h 10000"/>
                <a:gd name="connsiteX145" fmla="*/ 1183 w 10000"/>
                <a:gd name="connsiteY145" fmla="*/ 2070 h 10000"/>
                <a:gd name="connsiteX146" fmla="*/ 1183 w 10000"/>
                <a:gd name="connsiteY146" fmla="*/ 2124 h 10000"/>
                <a:gd name="connsiteX147" fmla="*/ 1194 w 10000"/>
                <a:gd name="connsiteY147" fmla="*/ 2124 h 10000"/>
                <a:gd name="connsiteX148" fmla="*/ 1194 w 10000"/>
                <a:gd name="connsiteY148" fmla="*/ 2156 h 10000"/>
                <a:gd name="connsiteX149" fmla="*/ 1218 w 10000"/>
                <a:gd name="connsiteY149" fmla="*/ 2156 h 10000"/>
                <a:gd name="connsiteX150" fmla="*/ 1218 w 10000"/>
                <a:gd name="connsiteY150" fmla="*/ 2166 h 10000"/>
                <a:gd name="connsiteX151" fmla="*/ 1225 w 10000"/>
                <a:gd name="connsiteY151" fmla="*/ 2166 h 10000"/>
                <a:gd name="connsiteX152" fmla="*/ 1225 w 10000"/>
                <a:gd name="connsiteY152" fmla="*/ 2188 h 10000"/>
                <a:gd name="connsiteX153" fmla="*/ 1235 w 10000"/>
                <a:gd name="connsiteY153" fmla="*/ 2188 h 10000"/>
                <a:gd name="connsiteX154" fmla="*/ 1235 w 10000"/>
                <a:gd name="connsiteY154" fmla="*/ 2220 h 10000"/>
                <a:gd name="connsiteX155" fmla="*/ 1245 w 10000"/>
                <a:gd name="connsiteY155" fmla="*/ 2220 h 10000"/>
                <a:gd name="connsiteX156" fmla="*/ 1245 w 10000"/>
                <a:gd name="connsiteY156" fmla="*/ 2241 h 10000"/>
                <a:gd name="connsiteX157" fmla="*/ 1255 w 10000"/>
                <a:gd name="connsiteY157" fmla="*/ 2241 h 10000"/>
                <a:gd name="connsiteX158" fmla="*/ 1255 w 10000"/>
                <a:gd name="connsiteY158" fmla="*/ 2251 h 10000"/>
                <a:gd name="connsiteX159" fmla="*/ 1262 w 10000"/>
                <a:gd name="connsiteY159" fmla="*/ 2251 h 10000"/>
                <a:gd name="connsiteX160" fmla="*/ 1262 w 10000"/>
                <a:gd name="connsiteY160" fmla="*/ 2272 h 10000"/>
                <a:gd name="connsiteX161" fmla="*/ 1286 w 10000"/>
                <a:gd name="connsiteY161" fmla="*/ 2272 h 10000"/>
                <a:gd name="connsiteX162" fmla="*/ 1286 w 10000"/>
                <a:gd name="connsiteY162" fmla="*/ 2295 h 10000"/>
                <a:gd name="connsiteX163" fmla="*/ 1293 w 10000"/>
                <a:gd name="connsiteY163" fmla="*/ 2295 h 10000"/>
                <a:gd name="connsiteX164" fmla="*/ 1293 w 10000"/>
                <a:gd name="connsiteY164" fmla="*/ 2326 h 10000"/>
                <a:gd name="connsiteX165" fmla="*/ 1303 w 10000"/>
                <a:gd name="connsiteY165" fmla="*/ 2326 h 10000"/>
                <a:gd name="connsiteX166" fmla="*/ 1303 w 10000"/>
                <a:gd name="connsiteY166" fmla="*/ 2347 h 10000"/>
                <a:gd name="connsiteX167" fmla="*/ 1310 w 10000"/>
                <a:gd name="connsiteY167" fmla="*/ 2347 h 10000"/>
                <a:gd name="connsiteX168" fmla="*/ 1310 w 10000"/>
                <a:gd name="connsiteY168" fmla="*/ 2358 h 10000"/>
                <a:gd name="connsiteX169" fmla="*/ 1321 w 10000"/>
                <a:gd name="connsiteY169" fmla="*/ 2358 h 10000"/>
                <a:gd name="connsiteX170" fmla="*/ 1321 w 10000"/>
                <a:gd name="connsiteY170" fmla="*/ 2380 h 10000"/>
                <a:gd name="connsiteX171" fmla="*/ 1327 w 10000"/>
                <a:gd name="connsiteY171" fmla="*/ 2380 h 10000"/>
                <a:gd name="connsiteX172" fmla="*/ 1327 w 10000"/>
                <a:gd name="connsiteY172" fmla="*/ 2390 h 10000"/>
                <a:gd name="connsiteX173" fmla="*/ 1346 w 10000"/>
                <a:gd name="connsiteY173" fmla="*/ 2390 h 10000"/>
                <a:gd name="connsiteX174" fmla="*/ 1346 w 10000"/>
                <a:gd name="connsiteY174" fmla="*/ 2411 h 10000"/>
                <a:gd name="connsiteX175" fmla="*/ 1363 w 10000"/>
                <a:gd name="connsiteY175" fmla="*/ 2411 h 10000"/>
                <a:gd name="connsiteX176" fmla="*/ 1363 w 10000"/>
                <a:gd name="connsiteY176" fmla="*/ 2444 h 10000"/>
                <a:gd name="connsiteX177" fmla="*/ 1371 w 10000"/>
                <a:gd name="connsiteY177" fmla="*/ 2444 h 10000"/>
                <a:gd name="connsiteX178" fmla="*/ 1371 w 10000"/>
                <a:gd name="connsiteY178" fmla="*/ 2465 h 10000"/>
                <a:gd name="connsiteX179" fmla="*/ 1377 w 10000"/>
                <a:gd name="connsiteY179" fmla="*/ 2465 h 10000"/>
                <a:gd name="connsiteX180" fmla="*/ 1377 w 10000"/>
                <a:gd name="connsiteY180" fmla="*/ 2476 h 10000"/>
                <a:gd name="connsiteX181" fmla="*/ 1388 w 10000"/>
                <a:gd name="connsiteY181" fmla="*/ 2476 h 10000"/>
                <a:gd name="connsiteX182" fmla="*/ 1388 w 10000"/>
                <a:gd name="connsiteY182" fmla="*/ 2550 h 10000"/>
                <a:gd name="connsiteX183" fmla="*/ 1395 w 10000"/>
                <a:gd name="connsiteY183" fmla="*/ 2550 h 10000"/>
                <a:gd name="connsiteX184" fmla="*/ 1395 w 10000"/>
                <a:gd name="connsiteY184" fmla="*/ 2562 h 10000"/>
                <a:gd name="connsiteX185" fmla="*/ 1402 w 10000"/>
                <a:gd name="connsiteY185" fmla="*/ 2562 h 10000"/>
                <a:gd name="connsiteX186" fmla="*/ 1402 w 10000"/>
                <a:gd name="connsiteY186" fmla="*/ 2604 h 10000"/>
                <a:gd name="connsiteX187" fmla="*/ 1419 w 10000"/>
                <a:gd name="connsiteY187" fmla="*/ 2604 h 10000"/>
                <a:gd name="connsiteX188" fmla="*/ 1419 w 10000"/>
                <a:gd name="connsiteY188" fmla="*/ 2615 h 10000"/>
                <a:gd name="connsiteX189" fmla="*/ 1444 w 10000"/>
                <a:gd name="connsiteY189" fmla="*/ 2615 h 10000"/>
                <a:gd name="connsiteX190" fmla="*/ 1444 w 10000"/>
                <a:gd name="connsiteY190" fmla="*/ 2636 h 10000"/>
                <a:gd name="connsiteX191" fmla="*/ 1455 w 10000"/>
                <a:gd name="connsiteY191" fmla="*/ 2636 h 10000"/>
                <a:gd name="connsiteX192" fmla="*/ 1455 w 10000"/>
                <a:gd name="connsiteY192" fmla="*/ 2657 h 10000"/>
                <a:gd name="connsiteX193" fmla="*/ 1462 w 10000"/>
                <a:gd name="connsiteY193" fmla="*/ 2657 h 10000"/>
                <a:gd name="connsiteX194" fmla="*/ 1462 w 10000"/>
                <a:gd name="connsiteY194" fmla="*/ 2667 h 10000"/>
                <a:gd name="connsiteX195" fmla="*/ 1487 w 10000"/>
                <a:gd name="connsiteY195" fmla="*/ 2667 h 10000"/>
                <a:gd name="connsiteX196" fmla="*/ 1487 w 10000"/>
                <a:gd name="connsiteY196" fmla="*/ 2688 h 10000"/>
                <a:gd name="connsiteX197" fmla="*/ 1498 w 10000"/>
                <a:gd name="connsiteY197" fmla="*/ 2688 h 10000"/>
                <a:gd name="connsiteX198" fmla="*/ 1498 w 10000"/>
                <a:gd name="connsiteY198" fmla="*/ 2699 h 10000"/>
                <a:gd name="connsiteX199" fmla="*/ 1504 w 10000"/>
                <a:gd name="connsiteY199" fmla="*/ 2699 h 10000"/>
                <a:gd name="connsiteX200" fmla="*/ 1504 w 10000"/>
                <a:gd name="connsiteY200" fmla="*/ 2720 h 10000"/>
                <a:gd name="connsiteX201" fmla="*/ 1515 w 10000"/>
                <a:gd name="connsiteY201" fmla="*/ 2720 h 10000"/>
                <a:gd name="connsiteX202" fmla="*/ 1515 w 10000"/>
                <a:gd name="connsiteY202" fmla="*/ 2754 h 10000"/>
                <a:gd name="connsiteX203" fmla="*/ 1521 w 10000"/>
                <a:gd name="connsiteY203" fmla="*/ 2754 h 10000"/>
                <a:gd name="connsiteX204" fmla="*/ 1521 w 10000"/>
                <a:gd name="connsiteY204" fmla="*/ 2786 h 10000"/>
                <a:gd name="connsiteX205" fmla="*/ 1541 w 10000"/>
                <a:gd name="connsiteY205" fmla="*/ 2786 h 10000"/>
                <a:gd name="connsiteX206" fmla="*/ 1541 w 10000"/>
                <a:gd name="connsiteY206" fmla="*/ 2828 h 10000"/>
                <a:gd name="connsiteX207" fmla="*/ 1554 w 10000"/>
                <a:gd name="connsiteY207" fmla="*/ 2828 h 10000"/>
                <a:gd name="connsiteX208" fmla="*/ 1554 w 10000"/>
                <a:gd name="connsiteY208" fmla="*/ 2892 h 10000"/>
                <a:gd name="connsiteX209" fmla="*/ 1566 w 10000"/>
                <a:gd name="connsiteY209" fmla="*/ 2892 h 10000"/>
                <a:gd name="connsiteX210" fmla="*/ 1566 w 10000"/>
                <a:gd name="connsiteY210" fmla="*/ 2923 h 10000"/>
                <a:gd name="connsiteX211" fmla="*/ 1572 w 10000"/>
                <a:gd name="connsiteY211" fmla="*/ 2923 h 10000"/>
                <a:gd name="connsiteX212" fmla="*/ 1572 w 10000"/>
                <a:gd name="connsiteY212" fmla="*/ 2945 h 10000"/>
                <a:gd name="connsiteX213" fmla="*/ 1583 w 10000"/>
                <a:gd name="connsiteY213" fmla="*/ 2945 h 10000"/>
                <a:gd name="connsiteX214" fmla="*/ 1583 w 10000"/>
                <a:gd name="connsiteY214" fmla="*/ 2966 h 10000"/>
                <a:gd name="connsiteX215" fmla="*/ 1590 w 10000"/>
                <a:gd name="connsiteY215" fmla="*/ 2966 h 10000"/>
                <a:gd name="connsiteX216" fmla="*/ 1590 w 10000"/>
                <a:gd name="connsiteY216" fmla="*/ 3010 h 10000"/>
                <a:gd name="connsiteX217" fmla="*/ 1597 w 10000"/>
                <a:gd name="connsiteY217" fmla="*/ 3010 h 10000"/>
                <a:gd name="connsiteX218" fmla="*/ 1597 w 10000"/>
                <a:gd name="connsiteY218" fmla="*/ 3031 h 10000"/>
                <a:gd name="connsiteX219" fmla="*/ 1607 w 10000"/>
                <a:gd name="connsiteY219" fmla="*/ 3031 h 10000"/>
                <a:gd name="connsiteX220" fmla="*/ 1607 w 10000"/>
                <a:gd name="connsiteY220" fmla="*/ 3052 h 10000"/>
                <a:gd name="connsiteX221" fmla="*/ 1634 w 10000"/>
                <a:gd name="connsiteY221" fmla="*/ 3052 h 10000"/>
                <a:gd name="connsiteX222" fmla="*/ 1634 w 10000"/>
                <a:gd name="connsiteY222" fmla="*/ 3062 h 10000"/>
                <a:gd name="connsiteX223" fmla="*/ 1641 w 10000"/>
                <a:gd name="connsiteY223" fmla="*/ 3062 h 10000"/>
                <a:gd name="connsiteX224" fmla="*/ 1641 w 10000"/>
                <a:gd name="connsiteY224" fmla="*/ 3084 h 10000"/>
                <a:gd name="connsiteX225" fmla="*/ 1651 w 10000"/>
                <a:gd name="connsiteY225" fmla="*/ 3084 h 10000"/>
                <a:gd name="connsiteX226" fmla="*/ 1651 w 10000"/>
                <a:gd name="connsiteY226" fmla="*/ 3138 h 10000"/>
                <a:gd name="connsiteX227" fmla="*/ 1658 w 10000"/>
                <a:gd name="connsiteY227" fmla="*/ 3138 h 10000"/>
                <a:gd name="connsiteX228" fmla="*/ 1658 w 10000"/>
                <a:gd name="connsiteY228" fmla="*/ 3170 h 10000"/>
                <a:gd name="connsiteX229" fmla="*/ 1665 w 10000"/>
                <a:gd name="connsiteY229" fmla="*/ 3170 h 10000"/>
                <a:gd name="connsiteX230" fmla="*/ 1665 w 10000"/>
                <a:gd name="connsiteY230" fmla="*/ 3222 h 10000"/>
                <a:gd name="connsiteX231" fmla="*/ 1684 w 10000"/>
                <a:gd name="connsiteY231" fmla="*/ 3222 h 10000"/>
                <a:gd name="connsiteX232" fmla="*/ 1684 w 10000"/>
                <a:gd name="connsiteY232" fmla="*/ 3276 h 10000"/>
                <a:gd name="connsiteX233" fmla="*/ 1702 w 10000"/>
                <a:gd name="connsiteY233" fmla="*/ 3276 h 10000"/>
                <a:gd name="connsiteX234" fmla="*/ 1702 w 10000"/>
                <a:gd name="connsiteY234" fmla="*/ 3287 h 10000"/>
                <a:gd name="connsiteX235" fmla="*/ 1709 w 10000"/>
                <a:gd name="connsiteY235" fmla="*/ 3287 h 10000"/>
                <a:gd name="connsiteX236" fmla="*/ 1709 w 10000"/>
                <a:gd name="connsiteY236" fmla="*/ 3319 h 10000"/>
                <a:gd name="connsiteX237" fmla="*/ 1720 w 10000"/>
                <a:gd name="connsiteY237" fmla="*/ 3319 h 10000"/>
                <a:gd name="connsiteX238" fmla="*/ 1720 w 10000"/>
                <a:gd name="connsiteY238" fmla="*/ 3361 h 10000"/>
                <a:gd name="connsiteX239" fmla="*/ 1726 w 10000"/>
                <a:gd name="connsiteY239" fmla="*/ 3361 h 10000"/>
                <a:gd name="connsiteX240" fmla="*/ 1726 w 10000"/>
                <a:gd name="connsiteY240" fmla="*/ 3372 h 10000"/>
                <a:gd name="connsiteX241" fmla="*/ 1738 w 10000"/>
                <a:gd name="connsiteY241" fmla="*/ 3372 h 10000"/>
                <a:gd name="connsiteX242" fmla="*/ 1738 w 10000"/>
                <a:gd name="connsiteY242" fmla="*/ 3394 h 10000"/>
                <a:gd name="connsiteX243" fmla="*/ 1745 w 10000"/>
                <a:gd name="connsiteY243" fmla="*/ 3394 h 10000"/>
                <a:gd name="connsiteX244" fmla="*/ 1745 w 10000"/>
                <a:gd name="connsiteY244" fmla="*/ 3404 h 10000"/>
                <a:gd name="connsiteX245" fmla="*/ 1768 w 10000"/>
                <a:gd name="connsiteY245" fmla="*/ 3404 h 10000"/>
                <a:gd name="connsiteX246" fmla="*/ 1768 w 10000"/>
                <a:gd name="connsiteY246" fmla="*/ 3426 h 10000"/>
                <a:gd name="connsiteX247" fmla="*/ 1776 w 10000"/>
                <a:gd name="connsiteY247" fmla="*/ 3426 h 10000"/>
                <a:gd name="connsiteX248" fmla="*/ 1776 w 10000"/>
                <a:gd name="connsiteY248" fmla="*/ 3447 h 10000"/>
                <a:gd name="connsiteX249" fmla="*/ 1793 w 10000"/>
                <a:gd name="connsiteY249" fmla="*/ 3447 h 10000"/>
                <a:gd name="connsiteX250" fmla="*/ 1793 w 10000"/>
                <a:gd name="connsiteY250" fmla="*/ 3478 h 10000"/>
                <a:gd name="connsiteX251" fmla="*/ 1803 w 10000"/>
                <a:gd name="connsiteY251" fmla="*/ 3478 h 10000"/>
                <a:gd name="connsiteX252" fmla="*/ 1803 w 10000"/>
                <a:gd name="connsiteY252" fmla="*/ 3490 h 10000"/>
                <a:gd name="connsiteX253" fmla="*/ 1811 w 10000"/>
                <a:gd name="connsiteY253" fmla="*/ 3490 h 10000"/>
                <a:gd name="connsiteX254" fmla="*/ 1811 w 10000"/>
                <a:gd name="connsiteY254" fmla="*/ 3533 h 10000"/>
                <a:gd name="connsiteX255" fmla="*/ 1817 w 10000"/>
                <a:gd name="connsiteY255" fmla="*/ 3533 h 10000"/>
                <a:gd name="connsiteX256" fmla="*/ 1817 w 10000"/>
                <a:gd name="connsiteY256" fmla="*/ 3564 h 10000"/>
                <a:gd name="connsiteX257" fmla="*/ 1836 w 10000"/>
                <a:gd name="connsiteY257" fmla="*/ 3564 h 10000"/>
                <a:gd name="connsiteX258" fmla="*/ 1836 w 10000"/>
                <a:gd name="connsiteY258" fmla="*/ 3586 h 10000"/>
                <a:gd name="connsiteX259" fmla="*/ 1847 w 10000"/>
                <a:gd name="connsiteY259" fmla="*/ 3586 h 10000"/>
                <a:gd name="connsiteX260" fmla="*/ 1847 w 10000"/>
                <a:gd name="connsiteY260" fmla="*/ 3596 h 10000"/>
                <a:gd name="connsiteX261" fmla="*/ 1853 w 10000"/>
                <a:gd name="connsiteY261" fmla="*/ 3596 h 10000"/>
                <a:gd name="connsiteX262" fmla="*/ 1853 w 10000"/>
                <a:gd name="connsiteY262" fmla="*/ 3617 h 10000"/>
                <a:gd name="connsiteX263" fmla="*/ 1861 w 10000"/>
                <a:gd name="connsiteY263" fmla="*/ 3617 h 10000"/>
                <a:gd name="connsiteX264" fmla="*/ 1861 w 10000"/>
                <a:gd name="connsiteY264" fmla="*/ 3649 h 10000"/>
                <a:gd name="connsiteX265" fmla="*/ 1870 w 10000"/>
                <a:gd name="connsiteY265" fmla="*/ 3649 h 10000"/>
                <a:gd name="connsiteX266" fmla="*/ 1870 w 10000"/>
                <a:gd name="connsiteY266" fmla="*/ 3670 h 10000"/>
                <a:gd name="connsiteX267" fmla="*/ 1888 w 10000"/>
                <a:gd name="connsiteY267" fmla="*/ 3670 h 10000"/>
                <a:gd name="connsiteX268" fmla="*/ 1888 w 10000"/>
                <a:gd name="connsiteY268" fmla="*/ 3680 h 10000"/>
                <a:gd name="connsiteX269" fmla="*/ 1895 w 10000"/>
                <a:gd name="connsiteY269" fmla="*/ 3680 h 10000"/>
                <a:gd name="connsiteX270" fmla="*/ 1895 w 10000"/>
                <a:gd name="connsiteY270" fmla="*/ 3714 h 10000"/>
                <a:gd name="connsiteX271" fmla="*/ 1919 w 10000"/>
                <a:gd name="connsiteY271" fmla="*/ 3714 h 10000"/>
                <a:gd name="connsiteX272" fmla="*/ 1919 w 10000"/>
                <a:gd name="connsiteY272" fmla="*/ 3768 h 10000"/>
                <a:gd name="connsiteX273" fmla="*/ 1927 w 10000"/>
                <a:gd name="connsiteY273" fmla="*/ 3768 h 10000"/>
                <a:gd name="connsiteX274" fmla="*/ 1927 w 10000"/>
                <a:gd name="connsiteY274" fmla="*/ 3820 h 10000"/>
                <a:gd name="connsiteX275" fmla="*/ 1946 w 10000"/>
                <a:gd name="connsiteY275" fmla="*/ 3820 h 10000"/>
                <a:gd name="connsiteX276" fmla="*/ 1946 w 10000"/>
                <a:gd name="connsiteY276" fmla="*/ 3873 h 10000"/>
                <a:gd name="connsiteX277" fmla="*/ 1964 w 10000"/>
                <a:gd name="connsiteY277" fmla="*/ 3873 h 10000"/>
                <a:gd name="connsiteX278" fmla="*/ 1964 w 10000"/>
                <a:gd name="connsiteY278" fmla="*/ 3927 h 10000"/>
                <a:gd name="connsiteX279" fmla="*/ 1980 w 10000"/>
                <a:gd name="connsiteY279" fmla="*/ 3927 h 10000"/>
                <a:gd name="connsiteX280" fmla="*/ 1980 w 10000"/>
                <a:gd name="connsiteY280" fmla="*/ 3991 h 10000"/>
                <a:gd name="connsiteX281" fmla="*/ 1988 w 10000"/>
                <a:gd name="connsiteY281" fmla="*/ 3991 h 10000"/>
                <a:gd name="connsiteX282" fmla="*/ 1988 w 10000"/>
                <a:gd name="connsiteY282" fmla="*/ 4023 h 10000"/>
                <a:gd name="connsiteX283" fmla="*/ 1997 w 10000"/>
                <a:gd name="connsiteY283" fmla="*/ 4023 h 10000"/>
                <a:gd name="connsiteX284" fmla="*/ 1997 w 10000"/>
                <a:gd name="connsiteY284" fmla="*/ 4066 h 10000"/>
                <a:gd name="connsiteX285" fmla="*/ 2030 w 10000"/>
                <a:gd name="connsiteY285" fmla="*/ 4066 h 10000"/>
                <a:gd name="connsiteX286" fmla="*/ 2030 w 10000"/>
                <a:gd name="connsiteY286" fmla="*/ 4130 h 10000"/>
                <a:gd name="connsiteX287" fmla="*/ 2047 w 10000"/>
                <a:gd name="connsiteY287" fmla="*/ 4130 h 10000"/>
                <a:gd name="connsiteX288" fmla="*/ 2047 w 10000"/>
                <a:gd name="connsiteY288" fmla="*/ 4151 h 10000"/>
                <a:gd name="connsiteX289" fmla="*/ 2065 w 10000"/>
                <a:gd name="connsiteY289" fmla="*/ 4151 h 10000"/>
                <a:gd name="connsiteX290" fmla="*/ 2065 w 10000"/>
                <a:gd name="connsiteY290" fmla="*/ 4162 h 10000"/>
                <a:gd name="connsiteX291" fmla="*/ 2079 w 10000"/>
                <a:gd name="connsiteY291" fmla="*/ 4162 h 10000"/>
                <a:gd name="connsiteX292" fmla="*/ 2079 w 10000"/>
                <a:gd name="connsiteY292" fmla="*/ 4205 h 10000"/>
                <a:gd name="connsiteX293" fmla="*/ 2090 w 10000"/>
                <a:gd name="connsiteY293" fmla="*/ 4205 h 10000"/>
                <a:gd name="connsiteX294" fmla="*/ 2090 w 10000"/>
                <a:gd name="connsiteY294" fmla="*/ 4236 h 10000"/>
                <a:gd name="connsiteX295" fmla="*/ 2096 w 10000"/>
                <a:gd name="connsiteY295" fmla="*/ 4236 h 10000"/>
                <a:gd name="connsiteX296" fmla="*/ 2096 w 10000"/>
                <a:gd name="connsiteY296" fmla="*/ 4247 h 10000"/>
                <a:gd name="connsiteX297" fmla="*/ 2107 w 10000"/>
                <a:gd name="connsiteY297" fmla="*/ 4247 h 10000"/>
                <a:gd name="connsiteX298" fmla="*/ 2107 w 10000"/>
                <a:gd name="connsiteY298" fmla="*/ 4269 h 10000"/>
                <a:gd name="connsiteX299" fmla="*/ 2120 w 10000"/>
                <a:gd name="connsiteY299" fmla="*/ 4269 h 10000"/>
                <a:gd name="connsiteX300" fmla="*/ 2120 w 10000"/>
                <a:gd name="connsiteY300" fmla="*/ 4290 h 10000"/>
                <a:gd name="connsiteX301" fmla="*/ 2132 w 10000"/>
                <a:gd name="connsiteY301" fmla="*/ 4290 h 10000"/>
                <a:gd name="connsiteX302" fmla="*/ 2132 w 10000"/>
                <a:gd name="connsiteY302" fmla="*/ 4301 h 10000"/>
                <a:gd name="connsiteX303" fmla="*/ 2138 w 10000"/>
                <a:gd name="connsiteY303" fmla="*/ 4301 h 10000"/>
                <a:gd name="connsiteX304" fmla="*/ 2138 w 10000"/>
                <a:gd name="connsiteY304" fmla="*/ 4332 h 10000"/>
                <a:gd name="connsiteX305" fmla="*/ 2147 w 10000"/>
                <a:gd name="connsiteY305" fmla="*/ 4332 h 10000"/>
                <a:gd name="connsiteX306" fmla="*/ 2147 w 10000"/>
                <a:gd name="connsiteY306" fmla="*/ 4375 h 10000"/>
                <a:gd name="connsiteX307" fmla="*/ 2175 w 10000"/>
                <a:gd name="connsiteY307" fmla="*/ 4375 h 10000"/>
                <a:gd name="connsiteX308" fmla="*/ 2175 w 10000"/>
                <a:gd name="connsiteY308" fmla="*/ 4386 h 10000"/>
                <a:gd name="connsiteX309" fmla="*/ 2189 w 10000"/>
                <a:gd name="connsiteY309" fmla="*/ 4386 h 10000"/>
                <a:gd name="connsiteX310" fmla="*/ 2189 w 10000"/>
                <a:gd name="connsiteY310" fmla="*/ 4472 h 10000"/>
                <a:gd name="connsiteX311" fmla="*/ 2200 w 10000"/>
                <a:gd name="connsiteY311" fmla="*/ 4472 h 10000"/>
                <a:gd name="connsiteX312" fmla="*/ 2200 w 10000"/>
                <a:gd name="connsiteY312" fmla="*/ 4493 h 10000"/>
                <a:gd name="connsiteX313" fmla="*/ 2224 w 10000"/>
                <a:gd name="connsiteY313" fmla="*/ 4493 h 10000"/>
                <a:gd name="connsiteX314" fmla="*/ 2224 w 10000"/>
                <a:gd name="connsiteY314" fmla="*/ 4525 h 10000"/>
                <a:gd name="connsiteX315" fmla="*/ 2233 w 10000"/>
                <a:gd name="connsiteY315" fmla="*/ 4525 h 10000"/>
                <a:gd name="connsiteX316" fmla="*/ 2233 w 10000"/>
                <a:gd name="connsiteY316" fmla="*/ 4546 h 10000"/>
                <a:gd name="connsiteX317" fmla="*/ 2242 w 10000"/>
                <a:gd name="connsiteY317" fmla="*/ 4546 h 10000"/>
                <a:gd name="connsiteX318" fmla="*/ 2242 w 10000"/>
                <a:gd name="connsiteY318" fmla="*/ 4556 h 10000"/>
                <a:gd name="connsiteX319" fmla="*/ 2260 w 10000"/>
                <a:gd name="connsiteY319" fmla="*/ 4556 h 10000"/>
                <a:gd name="connsiteX320" fmla="*/ 2260 w 10000"/>
                <a:gd name="connsiteY320" fmla="*/ 4630 h 10000"/>
                <a:gd name="connsiteX321" fmla="*/ 2285 w 10000"/>
                <a:gd name="connsiteY321" fmla="*/ 4630 h 10000"/>
                <a:gd name="connsiteX322" fmla="*/ 2285 w 10000"/>
                <a:gd name="connsiteY322" fmla="*/ 4642 h 10000"/>
                <a:gd name="connsiteX323" fmla="*/ 2316 w 10000"/>
                <a:gd name="connsiteY323" fmla="*/ 4642 h 10000"/>
                <a:gd name="connsiteX324" fmla="*/ 2316 w 10000"/>
                <a:gd name="connsiteY324" fmla="*/ 4696 h 10000"/>
                <a:gd name="connsiteX325" fmla="*/ 2336 w 10000"/>
                <a:gd name="connsiteY325" fmla="*/ 4696 h 10000"/>
                <a:gd name="connsiteX326" fmla="*/ 2336 w 10000"/>
                <a:gd name="connsiteY326" fmla="*/ 4728 h 10000"/>
                <a:gd name="connsiteX327" fmla="*/ 2342 w 10000"/>
                <a:gd name="connsiteY327" fmla="*/ 4728 h 10000"/>
                <a:gd name="connsiteX328" fmla="*/ 2342 w 10000"/>
                <a:gd name="connsiteY328" fmla="*/ 4749 h 10000"/>
                <a:gd name="connsiteX329" fmla="*/ 2353 w 10000"/>
                <a:gd name="connsiteY329" fmla="*/ 4749 h 10000"/>
                <a:gd name="connsiteX330" fmla="*/ 2353 w 10000"/>
                <a:gd name="connsiteY330" fmla="*/ 4770 h 10000"/>
                <a:gd name="connsiteX331" fmla="*/ 2359 w 10000"/>
                <a:gd name="connsiteY331" fmla="*/ 4770 h 10000"/>
                <a:gd name="connsiteX332" fmla="*/ 2359 w 10000"/>
                <a:gd name="connsiteY332" fmla="*/ 4781 h 10000"/>
                <a:gd name="connsiteX333" fmla="*/ 2370 w 10000"/>
                <a:gd name="connsiteY333" fmla="*/ 4781 h 10000"/>
                <a:gd name="connsiteX334" fmla="*/ 2370 w 10000"/>
                <a:gd name="connsiteY334" fmla="*/ 4823 h 10000"/>
                <a:gd name="connsiteX335" fmla="*/ 2378 w 10000"/>
                <a:gd name="connsiteY335" fmla="*/ 4823 h 10000"/>
                <a:gd name="connsiteX336" fmla="*/ 2378 w 10000"/>
                <a:gd name="connsiteY336" fmla="*/ 4856 h 10000"/>
                <a:gd name="connsiteX337" fmla="*/ 2384 w 10000"/>
                <a:gd name="connsiteY337" fmla="*/ 4856 h 10000"/>
                <a:gd name="connsiteX338" fmla="*/ 2384 w 10000"/>
                <a:gd name="connsiteY338" fmla="*/ 4866 h 10000"/>
                <a:gd name="connsiteX339" fmla="*/ 2402 w 10000"/>
                <a:gd name="connsiteY339" fmla="*/ 4866 h 10000"/>
                <a:gd name="connsiteX340" fmla="*/ 2402 w 10000"/>
                <a:gd name="connsiteY340" fmla="*/ 4919 h 10000"/>
                <a:gd name="connsiteX341" fmla="*/ 2409 w 10000"/>
                <a:gd name="connsiteY341" fmla="*/ 4919 h 10000"/>
                <a:gd name="connsiteX342" fmla="*/ 2409 w 10000"/>
                <a:gd name="connsiteY342" fmla="*/ 4951 h 10000"/>
                <a:gd name="connsiteX343" fmla="*/ 2419 w 10000"/>
                <a:gd name="connsiteY343" fmla="*/ 4951 h 10000"/>
                <a:gd name="connsiteX344" fmla="*/ 2419 w 10000"/>
                <a:gd name="connsiteY344" fmla="*/ 4972 h 10000"/>
                <a:gd name="connsiteX345" fmla="*/ 2428 w 10000"/>
                <a:gd name="connsiteY345" fmla="*/ 4972 h 10000"/>
                <a:gd name="connsiteX346" fmla="*/ 2428 w 10000"/>
                <a:gd name="connsiteY346" fmla="*/ 5005 h 10000"/>
                <a:gd name="connsiteX347" fmla="*/ 2439 w 10000"/>
                <a:gd name="connsiteY347" fmla="*/ 5005 h 10000"/>
                <a:gd name="connsiteX348" fmla="*/ 2439 w 10000"/>
                <a:gd name="connsiteY348" fmla="*/ 5048 h 10000"/>
                <a:gd name="connsiteX349" fmla="*/ 2445 w 10000"/>
                <a:gd name="connsiteY349" fmla="*/ 5048 h 10000"/>
                <a:gd name="connsiteX350" fmla="*/ 2445 w 10000"/>
                <a:gd name="connsiteY350" fmla="*/ 5059 h 10000"/>
                <a:gd name="connsiteX351" fmla="*/ 2469 w 10000"/>
                <a:gd name="connsiteY351" fmla="*/ 5059 h 10000"/>
                <a:gd name="connsiteX352" fmla="*/ 2469 w 10000"/>
                <a:gd name="connsiteY352" fmla="*/ 5090 h 10000"/>
                <a:gd name="connsiteX353" fmla="*/ 2486 w 10000"/>
                <a:gd name="connsiteY353" fmla="*/ 5090 h 10000"/>
                <a:gd name="connsiteX354" fmla="*/ 2486 w 10000"/>
                <a:gd name="connsiteY354" fmla="*/ 5132 h 10000"/>
                <a:gd name="connsiteX355" fmla="*/ 2494 w 10000"/>
                <a:gd name="connsiteY355" fmla="*/ 5132 h 10000"/>
                <a:gd name="connsiteX356" fmla="*/ 2494 w 10000"/>
                <a:gd name="connsiteY356" fmla="*/ 5143 h 10000"/>
                <a:gd name="connsiteX357" fmla="*/ 2504 w 10000"/>
                <a:gd name="connsiteY357" fmla="*/ 5143 h 10000"/>
                <a:gd name="connsiteX358" fmla="*/ 2504 w 10000"/>
                <a:gd name="connsiteY358" fmla="*/ 5165 h 10000"/>
                <a:gd name="connsiteX359" fmla="*/ 2518 w 10000"/>
                <a:gd name="connsiteY359" fmla="*/ 5165 h 10000"/>
                <a:gd name="connsiteX360" fmla="*/ 2518 w 10000"/>
                <a:gd name="connsiteY360" fmla="*/ 5176 h 10000"/>
                <a:gd name="connsiteX361" fmla="*/ 2547 w 10000"/>
                <a:gd name="connsiteY361" fmla="*/ 5176 h 10000"/>
                <a:gd name="connsiteX362" fmla="*/ 2547 w 10000"/>
                <a:gd name="connsiteY362" fmla="*/ 5219 h 10000"/>
                <a:gd name="connsiteX363" fmla="*/ 2554 w 10000"/>
                <a:gd name="connsiteY363" fmla="*/ 5219 h 10000"/>
                <a:gd name="connsiteX364" fmla="*/ 2554 w 10000"/>
                <a:gd name="connsiteY364" fmla="*/ 5229 h 10000"/>
                <a:gd name="connsiteX365" fmla="*/ 2560 w 10000"/>
                <a:gd name="connsiteY365" fmla="*/ 5229 h 10000"/>
                <a:gd name="connsiteX366" fmla="*/ 2560 w 10000"/>
                <a:gd name="connsiteY366" fmla="*/ 5250 h 10000"/>
                <a:gd name="connsiteX367" fmla="*/ 2595 w 10000"/>
                <a:gd name="connsiteY367" fmla="*/ 5250 h 10000"/>
                <a:gd name="connsiteX368" fmla="*/ 2595 w 10000"/>
                <a:gd name="connsiteY368" fmla="*/ 5261 h 10000"/>
                <a:gd name="connsiteX369" fmla="*/ 2613 w 10000"/>
                <a:gd name="connsiteY369" fmla="*/ 5261 h 10000"/>
                <a:gd name="connsiteX370" fmla="*/ 2613 w 10000"/>
                <a:gd name="connsiteY370" fmla="*/ 5282 h 10000"/>
                <a:gd name="connsiteX371" fmla="*/ 2621 w 10000"/>
                <a:gd name="connsiteY371" fmla="*/ 5282 h 10000"/>
                <a:gd name="connsiteX372" fmla="*/ 2621 w 10000"/>
                <a:gd name="connsiteY372" fmla="*/ 5303 h 10000"/>
                <a:gd name="connsiteX373" fmla="*/ 2657 w 10000"/>
                <a:gd name="connsiteY373" fmla="*/ 5303 h 10000"/>
                <a:gd name="connsiteX374" fmla="*/ 2657 w 10000"/>
                <a:gd name="connsiteY374" fmla="*/ 5314 h 10000"/>
                <a:gd name="connsiteX375" fmla="*/ 2698 w 10000"/>
                <a:gd name="connsiteY375" fmla="*/ 5314 h 10000"/>
                <a:gd name="connsiteX376" fmla="*/ 2698 w 10000"/>
                <a:gd name="connsiteY376" fmla="*/ 5336 h 10000"/>
                <a:gd name="connsiteX377" fmla="*/ 2749 w 10000"/>
                <a:gd name="connsiteY377" fmla="*/ 5336 h 10000"/>
                <a:gd name="connsiteX378" fmla="*/ 2749 w 10000"/>
                <a:gd name="connsiteY378" fmla="*/ 5367 h 10000"/>
                <a:gd name="connsiteX379" fmla="*/ 2766 w 10000"/>
                <a:gd name="connsiteY379" fmla="*/ 5367 h 10000"/>
                <a:gd name="connsiteX380" fmla="*/ 2766 w 10000"/>
                <a:gd name="connsiteY380" fmla="*/ 5422 h 10000"/>
                <a:gd name="connsiteX381" fmla="*/ 2791 w 10000"/>
                <a:gd name="connsiteY381" fmla="*/ 5422 h 10000"/>
                <a:gd name="connsiteX382" fmla="*/ 2791 w 10000"/>
                <a:gd name="connsiteY382" fmla="*/ 5454 h 10000"/>
                <a:gd name="connsiteX383" fmla="*/ 2809 w 10000"/>
                <a:gd name="connsiteY383" fmla="*/ 5454 h 10000"/>
                <a:gd name="connsiteX384" fmla="*/ 2809 w 10000"/>
                <a:gd name="connsiteY384" fmla="*/ 5475 h 10000"/>
                <a:gd name="connsiteX385" fmla="*/ 2824 w 10000"/>
                <a:gd name="connsiteY385" fmla="*/ 5475 h 10000"/>
                <a:gd name="connsiteX386" fmla="*/ 2824 w 10000"/>
                <a:gd name="connsiteY386" fmla="*/ 5485 h 10000"/>
                <a:gd name="connsiteX387" fmla="*/ 2853 w 10000"/>
                <a:gd name="connsiteY387" fmla="*/ 5485 h 10000"/>
                <a:gd name="connsiteX388" fmla="*/ 2853 w 10000"/>
                <a:gd name="connsiteY388" fmla="*/ 5538 h 10000"/>
                <a:gd name="connsiteX389" fmla="*/ 2859 w 10000"/>
                <a:gd name="connsiteY389" fmla="*/ 5538 h 10000"/>
                <a:gd name="connsiteX390" fmla="*/ 2859 w 10000"/>
                <a:gd name="connsiteY390" fmla="*/ 5570 h 10000"/>
                <a:gd name="connsiteX391" fmla="*/ 2867 w 10000"/>
                <a:gd name="connsiteY391" fmla="*/ 5570 h 10000"/>
                <a:gd name="connsiteX392" fmla="*/ 2867 w 10000"/>
                <a:gd name="connsiteY392" fmla="*/ 5592 h 10000"/>
                <a:gd name="connsiteX393" fmla="*/ 2877 w 10000"/>
                <a:gd name="connsiteY393" fmla="*/ 5592 h 10000"/>
                <a:gd name="connsiteX394" fmla="*/ 2877 w 10000"/>
                <a:gd name="connsiteY394" fmla="*/ 5678 h 10000"/>
                <a:gd name="connsiteX395" fmla="*/ 2908 w 10000"/>
                <a:gd name="connsiteY395" fmla="*/ 5678 h 10000"/>
                <a:gd name="connsiteX396" fmla="*/ 2908 w 10000"/>
                <a:gd name="connsiteY396" fmla="*/ 5699 h 10000"/>
                <a:gd name="connsiteX397" fmla="*/ 2934 w 10000"/>
                <a:gd name="connsiteY397" fmla="*/ 5699 h 10000"/>
                <a:gd name="connsiteX398" fmla="*/ 2934 w 10000"/>
                <a:gd name="connsiteY398" fmla="*/ 5731 h 10000"/>
                <a:gd name="connsiteX399" fmla="*/ 2944 w 10000"/>
                <a:gd name="connsiteY399" fmla="*/ 5731 h 10000"/>
                <a:gd name="connsiteX400" fmla="*/ 2944 w 10000"/>
                <a:gd name="connsiteY400" fmla="*/ 5752 h 10000"/>
                <a:gd name="connsiteX401" fmla="*/ 2986 w 10000"/>
                <a:gd name="connsiteY401" fmla="*/ 5752 h 10000"/>
                <a:gd name="connsiteX402" fmla="*/ 2986 w 10000"/>
                <a:gd name="connsiteY402" fmla="*/ 5784 h 10000"/>
                <a:gd name="connsiteX403" fmla="*/ 3005 w 10000"/>
                <a:gd name="connsiteY403" fmla="*/ 5784 h 10000"/>
                <a:gd name="connsiteX404" fmla="*/ 3005 w 10000"/>
                <a:gd name="connsiteY404" fmla="*/ 5795 h 10000"/>
                <a:gd name="connsiteX405" fmla="*/ 3011 w 10000"/>
                <a:gd name="connsiteY405" fmla="*/ 5795 h 10000"/>
                <a:gd name="connsiteX406" fmla="*/ 3011 w 10000"/>
                <a:gd name="connsiteY406" fmla="*/ 5847 h 10000"/>
                <a:gd name="connsiteX407" fmla="*/ 3020 w 10000"/>
                <a:gd name="connsiteY407" fmla="*/ 5847 h 10000"/>
                <a:gd name="connsiteX408" fmla="*/ 3020 w 10000"/>
                <a:gd name="connsiteY408" fmla="*/ 5879 h 10000"/>
                <a:gd name="connsiteX409" fmla="*/ 3044 w 10000"/>
                <a:gd name="connsiteY409" fmla="*/ 5879 h 10000"/>
                <a:gd name="connsiteX410" fmla="*/ 3044 w 10000"/>
                <a:gd name="connsiteY410" fmla="*/ 5901 h 10000"/>
                <a:gd name="connsiteX411" fmla="*/ 3054 w 10000"/>
                <a:gd name="connsiteY411" fmla="*/ 5901 h 10000"/>
                <a:gd name="connsiteX412" fmla="*/ 3054 w 10000"/>
                <a:gd name="connsiteY412" fmla="*/ 5922 h 10000"/>
                <a:gd name="connsiteX413" fmla="*/ 3073 w 10000"/>
                <a:gd name="connsiteY413" fmla="*/ 5922 h 10000"/>
                <a:gd name="connsiteX414" fmla="*/ 3073 w 10000"/>
                <a:gd name="connsiteY414" fmla="*/ 5933 h 10000"/>
                <a:gd name="connsiteX415" fmla="*/ 3086 w 10000"/>
                <a:gd name="connsiteY415" fmla="*/ 5933 h 10000"/>
                <a:gd name="connsiteX416" fmla="*/ 3086 w 10000"/>
                <a:gd name="connsiteY416" fmla="*/ 5954 h 10000"/>
                <a:gd name="connsiteX417" fmla="*/ 3114 w 10000"/>
                <a:gd name="connsiteY417" fmla="*/ 5954 h 10000"/>
                <a:gd name="connsiteX418" fmla="*/ 3114 w 10000"/>
                <a:gd name="connsiteY418" fmla="*/ 5977 h 10000"/>
                <a:gd name="connsiteX419" fmla="*/ 3129 w 10000"/>
                <a:gd name="connsiteY419" fmla="*/ 5977 h 10000"/>
                <a:gd name="connsiteX420" fmla="*/ 3129 w 10000"/>
                <a:gd name="connsiteY420" fmla="*/ 5987 h 10000"/>
                <a:gd name="connsiteX421" fmla="*/ 3153 w 10000"/>
                <a:gd name="connsiteY421" fmla="*/ 5987 h 10000"/>
                <a:gd name="connsiteX422" fmla="*/ 3153 w 10000"/>
                <a:gd name="connsiteY422" fmla="*/ 6009 h 10000"/>
                <a:gd name="connsiteX423" fmla="*/ 3205 w 10000"/>
                <a:gd name="connsiteY423" fmla="*/ 6009 h 10000"/>
                <a:gd name="connsiteX424" fmla="*/ 3205 w 10000"/>
                <a:gd name="connsiteY424" fmla="*/ 6019 h 10000"/>
                <a:gd name="connsiteX425" fmla="*/ 3262 w 10000"/>
                <a:gd name="connsiteY425" fmla="*/ 6019 h 10000"/>
                <a:gd name="connsiteX426" fmla="*/ 3262 w 10000"/>
                <a:gd name="connsiteY426" fmla="*/ 6040 h 10000"/>
                <a:gd name="connsiteX427" fmla="*/ 3291 w 10000"/>
                <a:gd name="connsiteY427" fmla="*/ 6040 h 10000"/>
                <a:gd name="connsiteX428" fmla="*/ 3291 w 10000"/>
                <a:gd name="connsiteY428" fmla="*/ 6061 h 10000"/>
                <a:gd name="connsiteX429" fmla="*/ 3297 w 10000"/>
                <a:gd name="connsiteY429" fmla="*/ 6061 h 10000"/>
                <a:gd name="connsiteX430" fmla="*/ 3297 w 10000"/>
                <a:gd name="connsiteY430" fmla="*/ 6072 h 10000"/>
                <a:gd name="connsiteX431" fmla="*/ 3316 w 10000"/>
                <a:gd name="connsiteY431" fmla="*/ 6072 h 10000"/>
                <a:gd name="connsiteX432" fmla="*/ 3316 w 10000"/>
                <a:gd name="connsiteY432" fmla="*/ 6103 h 10000"/>
                <a:gd name="connsiteX433" fmla="*/ 3323 w 10000"/>
                <a:gd name="connsiteY433" fmla="*/ 6103 h 10000"/>
                <a:gd name="connsiteX434" fmla="*/ 3323 w 10000"/>
                <a:gd name="connsiteY434" fmla="*/ 6125 h 10000"/>
                <a:gd name="connsiteX435" fmla="*/ 3333 w 10000"/>
                <a:gd name="connsiteY435" fmla="*/ 6125 h 10000"/>
                <a:gd name="connsiteX436" fmla="*/ 3333 w 10000"/>
                <a:gd name="connsiteY436" fmla="*/ 6147 h 10000"/>
                <a:gd name="connsiteX437" fmla="*/ 3341 w 10000"/>
                <a:gd name="connsiteY437" fmla="*/ 6147 h 10000"/>
                <a:gd name="connsiteX438" fmla="*/ 3341 w 10000"/>
                <a:gd name="connsiteY438" fmla="*/ 6179 h 10000"/>
                <a:gd name="connsiteX439" fmla="*/ 3347 w 10000"/>
                <a:gd name="connsiteY439" fmla="*/ 6179 h 10000"/>
                <a:gd name="connsiteX440" fmla="*/ 3347 w 10000"/>
                <a:gd name="connsiteY440" fmla="*/ 6190 h 10000"/>
                <a:gd name="connsiteX441" fmla="*/ 3358 w 10000"/>
                <a:gd name="connsiteY441" fmla="*/ 6190 h 10000"/>
                <a:gd name="connsiteX442" fmla="*/ 3358 w 10000"/>
                <a:gd name="connsiteY442" fmla="*/ 6211 h 10000"/>
                <a:gd name="connsiteX443" fmla="*/ 3365 w 10000"/>
                <a:gd name="connsiteY443" fmla="*/ 6211 h 10000"/>
                <a:gd name="connsiteX444" fmla="*/ 3365 w 10000"/>
                <a:gd name="connsiteY444" fmla="*/ 6232 h 10000"/>
                <a:gd name="connsiteX445" fmla="*/ 3415 w 10000"/>
                <a:gd name="connsiteY445" fmla="*/ 6232 h 10000"/>
                <a:gd name="connsiteX446" fmla="*/ 3415 w 10000"/>
                <a:gd name="connsiteY446" fmla="*/ 6263 h 10000"/>
                <a:gd name="connsiteX447" fmla="*/ 3425 w 10000"/>
                <a:gd name="connsiteY447" fmla="*/ 6263 h 10000"/>
                <a:gd name="connsiteX448" fmla="*/ 3425 w 10000"/>
                <a:gd name="connsiteY448" fmla="*/ 6285 h 10000"/>
                <a:gd name="connsiteX449" fmla="*/ 3433 w 10000"/>
                <a:gd name="connsiteY449" fmla="*/ 6285 h 10000"/>
                <a:gd name="connsiteX450" fmla="*/ 3433 w 10000"/>
                <a:gd name="connsiteY450" fmla="*/ 6328 h 10000"/>
                <a:gd name="connsiteX451" fmla="*/ 3468 w 10000"/>
                <a:gd name="connsiteY451" fmla="*/ 6328 h 10000"/>
                <a:gd name="connsiteX452" fmla="*/ 3468 w 10000"/>
                <a:gd name="connsiteY452" fmla="*/ 6372 h 10000"/>
                <a:gd name="connsiteX453" fmla="*/ 3510 w 10000"/>
                <a:gd name="connsiteY453" fmla="*/ 6372 h 10000"/>
                <a:gd name="connsiteX454" fmla="*/ 3510 w 10000"/>
                <a:gd name="connsiteY454" fmla="*/ 6382 h 10000"/>
                <a:gd name="connsiteX455" fmla="*/ 3525 w 10000"/>
                <a:gd name="connsiteY455" fmla="*/ 6382 h 10000"/>
                <a:gd name="connsiteX456" fmla="*/ 3525 w 10000"/>
                <a:gd name="connsiteY456" fmla="*/ 6403 h 10000"/>
                <a:gd name="connsiteX457" fmla="*/ 3536 w 10000"/>
                <a:gd name="connsiteY457" fmla="*/ 6403 h 10000"/>
                <a:gd name="connsiteX458" fmla="*/ 3536 w 10000"/>
                <a:gd name="connsiteY458" fmla="*/ 6414 h 10000"/>
                <a:gd name="connsiteX459" fmla="*/ 3542 w 10000"/>
                <a:gd name="connsiteY459" fmla="*/ 6414 h 10000"/>
                <a:gd name="connsiteX460" fmla="*/ 3542 w 10000"/>
                <a:gd name="connsiteY460" fmla="*/ 6435 h 10000"/>
                <a:gd name="connsiteX461" fmla="*/ 3560 w 10000"/>
                <a:gd name="connsiteY461" fmla="*/ 6435 h 10000"/>
                <a:gd name="connsiteX462" fmla="*/ 3560 w 10000"/>
                <a:gd name="connsiteY462" fmla="*/ 6467 h 10000"/>
                <a:gd name="connsiteX463" fmla="*/ 3595 w 10000"/>
                <a:gd name="connsiteY463" fmla="*/ 6467 h 10000"/>
                <a:gd name="connsiteX464" fmla="*/ 3595 w 10000"/>
                <a:gd name="connsiteY464" fmla="*/ 6488 h 10000"/>
                <a:gd name="connsiteX465" fmla="*/ 3602 w 10000"/>
                <a:gd name="connsiteY465" fmla="*/ 6488 h 10000"/>
                <a:gd name="connsiteX466" fmla="*/ 3602 w 10000"/>
                <a:gd name="connsiteY466" fmla="*/ 6498 h 10000"/>
                <a:gd name="connsiteX467" fmla="*/ 3609 w 10000"/>
                <a:gd name="connsiteY467" fmla="*/ 6498 h 10000"/>
                <a:gd name="connsiteX468" fmla="*/ 3609 w 10000"/>
                <a:gd name="connsiteY468" fmla="*/ 6519 h 10000"/>
                <a:gd name="connsiteX469" fmla="*/ 3627 w 10000"/>
                <a:gd name="connsiteY469" fmla="*/ 6519 h 10000"/>
                <a:gd name="connsiteX470" fmla="*/ 3627 w 10000"/>
                <a:gd name="connsiteY470" fmla="*/ 6541 h 10000"/>
                <a:gd name="connsiteX471" fmla="*/ 3634 w 10000"/>
                <a:gd name="connsiteY471" fmla="*/ 6541 h 10000"/>
                <a:gd name="connsiteX472" fmla="*/ 3634 w 10000"/>
                <a:gd name="connsiteY472" fmla="*/ 6552 h 10000"/>
                <a:gd name="connsiteX473" fmla="*/ 3644 w 10000"/>
                <a:gd name="connsiteY473" fmla="*/ 6552 h 10000"/>
                <a:gd name="connsiteX474" fmla="*/ 3644 w 10000"/>
                <a:gd name="connsiteY474" fmla="*/ 6573 h 10000"/>
                <a:gd name="connsiteX475" fmla="*/ 3669 w 10000"/>
                <a:gd name="connsiteY475" fmla="*/ 6573 h 10000"/>
                <a:gd name="connsiteX476" fmla="*/ 3669 w 10000"/>
                <a:gd name="connsiteY476" fmla="*/ 6628 h 10000"/>
                <a:gd name="connsiteX477" fmla="*/ 3677 w 10000"/>
                <a:gd name="connsiteY477" fmla="*/ 6628 h 10000"/>
                <a:gd name="connsiteX478" fmla="*/ 3677 w 10000"/>
                <a:gd name="connsiteY478" fmla="*/ 6659 h 10000"/>
                <a:gd name="connsiteX479" fmla="*/ 3738 w 10000"/>
                <a:gd name="connsiteY479" fmla="*/ 6659 h 10000"/>
                <a:gd name="connsiteX480" fmla="*/ 3738 w 10000"/>
                <a:gd name="connsiteY480" fmla="*/ 6724 h 10000"/>
                <a:gd name="connsiteX481" fmla="*/ 3772 w 10000"/>
                <a:gd name="connsiteY481" fmla="*/ 6724 h 10000"/>
                <a:gd name="connsiteX482" fmla="*/ 3772 w 10000"/>
                <a:gd name="connsiteY482" fmla="*/ 6766 h 10000"/>
                <a:gd name="connsiteX483" fmla="*/ 3787 w 10000"/>
                <a:gd name="connsiteY483" fmla="*/ 6766 h 10000"/>
                <a:gd name="connsiteX484" fmla="*/ 3787 w 10000"/>
                <a:gd name="connsiteY484" fmla="*/ 6776 h 10000"/>
                <a:gd name="connsiteX485" fmla="*/ 3817 w 10000"/>
                <a:gd name="connsiteY485" fmla="*/ 6776 h 10000"/>
                <a:gd name="connsiteX486" fmla="*/ 3817 w 10000"/>
                <a:gd name="connsiteY486" fmla="*/ 6797 h 10000"/>
                <a:gd name="connsiteX487" fmla="*/ 3823 w 10000"/>
                <a:gd name="connsiteY487" fmla="*/ 6797 h 10000"/>
                <a:gd name="connsiteX488" fmla="*/ 3823 w 10000"/>
                <a:gd name="connsiteY488" fmla="*/ 6829 h 10000"/>
                <a:gd name="connsiteX489" fmla="*/ 3841 w 10000"/>
                <a:gd name="connsiteY489" fmla="*/ 6829 h 10000"/>
                <a:gd name="connsiteX490" fmla="*/ 3841 w 10000"/>
                <a:gd name="connsiteY490" fmla="*/ 6862 h 10000"/>
                <a:gd name="connsiteX491" fmla="*/ 3883 w 10000"/>
                <a:gd name="connsiteY491" fmla="*/ 6862 h 10000"/>
                <a:gd name="connsiteX492" fmla="*/ 3883 w 10000"/>
                <a:gd name="connsiteY492" fmla="*/ 6915 h 10000"/>
                <a:gd name="connsiteX493" fmla="*/ 3896 w 10000"/>
                <a:gd name="connsiteY493" fmla="*/ 6915 h 10000"/>
                <a:gd name="connsiteX494" fmla="*/ 3896 w 10000"/>
                <a:gd name="connsiteY494" fmla="*/ 6937 h 10000"/>
                <a:gd name="connsiteX495" fmla="*/ 3907 w 10000"/>
                <a:gd name="connsiteY495" fmla="*/ 6937 h 10000"/>
                <a:gd name="connsiteX496" fmla="*/ 3907 w 10000"/>
                <a:gd name="connsiteY496" fmla="*/ 6969 h 10000"/>
                <a:gd name="connsiteX497" fmla="*/ 3949 w 10000"/>
                <a:gd name="connsiteY497" fmla="*/ 6969 h 10000"/>
                <a:gd name="connsiteX498" fmla="*/ 3949 w 10000"/>
                <a:gd name="connsiteY498" fmla="*/ 6990 h 10000"/>
                <a:gd name="connsiteX499" fmla="*/ 3958 w 10000"/>
                <a:gd name="connsiteY499" fmla="*/ 6990 h 10000"/>
                <a:gd name="connsiteX500" fmla="*/ 3958 w 10000"/>
                <a:gd name="connsiteY500" fmla="*/ 7022 h 10000"/>
                <a:gd name="connsiteX501" fmla="*/ 3975 w 10000"/>
                <a:gd name="connsiteY501" fmla="*/ 7022 h 10000"/>
                <a:gd name="connsiteX502" fmla="*/ 3975 w 10000"/>
                <a:gd name="connsiteY502" fmla="*/ 7032 h 10000"/>
                <a:gd name="connsiteX503" fmla="*/ 4042 w 10000"/>
                <a:gd name="connsiteY503" fmla="*/ 7032 h 10000"/>
                <a:gd name="connsiteX504" fmla="*/ 4042 w 10000"/>
                <a:gd name="connsiteY504" fmla="*/ 7053 h 10000"/>
                <a:gd name="connsiteX505" fmla="*/ 4085 w 10000"/>
                <a:gd name="connsiteY505" fmla="*/ 7053 h 10000"/>
                <a:gd name="connsiteX506" fmla="*/ 4085 w 10000"/>
                <a:gd name="connsiteY506" fmla="*/ 7074 h 10000"/>
                <a:gd name="connsiteX507" fmla="*/ 4110 w 10000"/>
                <a:gd name="connsiteY507" fmla="*/ 7074 h 10000"/>
                <a:gd name="connsiteX508" fmla="*/ 4110 w 10000"/>
                <a:gd name="connsiteY508" fmla="*/ 7108 h 10000"/>
                <a:gd name="connsiteX509" fmla="*/ 4169 w 10000"/>
                <a:gd name="connsiteY509" fmla="*/ 7108 h 10000"/>
                <a:gd name="connsiteX510" fmla="*/ 4169 w 10000"/>
                <a:gd name="connsiteY510" fmla="*/ 7140 h 10000"/>
                <a:gd name="connsiteX511" fmla="*/ 4194 w 10000"/>
                <a:gd name="connsiteY511" fmla="*/ 7140 h 10000"/>
                <a:gd name="connsiteX512" fmla="*/ 4194 w 10000"/>
                <a:gd name="connsiteY512" fmla="*/ 7161 h 10000"/>
                <a:gd name="connsiteX513" fmla="*/ 4202 w 10000"/>
                <a:gd name="connsiteY513" fmla="*/ 7161 h 10000"/>
                <a:gd name="connsiteX514" fmla="*/ 4202 w 10000"/>
                <a:gd name="connsiteY514" fmla="*/ 7192 h 10000"/>
                <a:gd name="connsiteX515" fmla="*/ 4237 w 10000"/>
                <a:gd name="connsiteY515" fmla="*/ 7192 h 10000"/>
                <a:gd name="connsiteX516" fmla="*/ 4237 w 10000"/>
                <a:gd name="connsiteY516" fmla="*/ 7213 h 10000"/>
                <a:gd name="connsiteX517" fmla="*/ 4244 w 10000"/>
                <a:gd name="connsiteY517" fmla="*/ 7213 h 10000"/>
                <a:gd name="connsiteX518" fmla="*/ 4244 w 10000"/>
                <a:gd name="connsiteY518" fmla="*/ 7224 h 10000"/>
                <a:gd name="connsiteX519" fmla="*/ 4261 w 10000"/>
                <a:gd name="connsiteY519" fmla="*/ 7224 h 10000"/>
                <a:gd name="connsiteX520" fmla="*/ 4261 w 10000"/>
                <a:gd name="connsiteY520" fmla="*/ 7245 h 10000"/>
                <a:gd name="connsiteX521" fmla="*/ 4339 w 10000"/>
                <a:gd name="connsiteY521" fmla="*/ 7245 h 10000"/>
                <a:gd name="connsiteX522" fmla="*/ 4339 w 10000"/>
                <a:gd name="connsiteY522" fmla="*/ 7278 h 10000"/>
                <a:gd name="connsiteX523" fmla="*/ 4371 w 10000"/>
                <a:gd name="connsiteY523" fmla="*/ 7278 h 10000"/>
                <a:gd name="connsiteX524" fmla="*/ 4371 w 10000"/>
                <a:gd name="connsiteY524" fmla="*/ 7300 h 10000"/>
                <a:gd name="connsiteX525" fmla="*/ 4388 w 10000"/>
                <a:gd name="connsiteY525" fmla="*/ 7300 h 10000"/>
                <a:gd name="connsiteX526" fmla="*/ 4388 w 10000"/>
                <a:gd name="connsiteY526" fmla="*/ 7310 h 10000"/>
                <a:gd name="connsiteX527" fmla="*/ 4408 w 10000"/>
                <a:gd name="connsiteY527" fmla="*/ 7310 h 10000"/>
                <a:gd name="connsiteX528" fmla="*/ 4408 w 10000"/>
                <a:gd name="connsiteY528" fmla="*/ 7332 h 10000"/>
                <a:gd name="connsiteX529" fmla="*/ 4422 w 10000"/>
                <a:gd name="connsiteY529" fmla="*/ 7332 h 10000"/>
                <a:gd name="connsiteX530" fmla="*/ 4422 w 10000"/>
                <a:gd name="connsiteY530" fmla="*/ 7364 h 10000"/>
                <a:gd name="connsiteX531" fmla="*/ 4439 w 10000"/>
                <a:gd name="connsiteY531" fmla="*/ 7364 h 10000"/>
                <a:gd name="connsiteX532" fmla="*/ 4439 w 10000"/>
                <a:gd name="connsiteY532" fmla="*/ 7395 h 10000"/>
                <a:gd name="connsiteX533" fmla="*/ 4457 w 10000"/>
                <a:gd name="connsiteY533" fmla="*/ 7395 h 10000"/>
                <a:gd name="connsiteX534" fmla="*/ 4457 w 10000"/>
                <a:gd name="connsiteY534" fmla="*/ 7416 h 10000"/>
                <a:gd name="connsiteX535" fmla="*/ 4464 w 10000"/>
                <a:gd name="connsiteY535" fmla="*/ 7416 h 10000"/>
                <a:gd name="connsiteX536" fmla="*/ 4464 w 10000"/>
                <a:gd name="connsiteY536" fmla="*/ 7448 h 10000"/>
                <a:gd name="connsiteX537" fmla="*/ 4491 w 10000"/>
                <a:gd name="connsiteY537" fmla="*/ 7448 h 10000"/>
                <a:gd name="connsiteX538" fmla="*/ 4491 w 10000"/>
                <a:gd name="connsiteY538" fmla="*/ 7469 h 10000"/>
                <a:gd name="connsiteX539" fmla="*/ 4530 w 10000"/>
                <a:gd name="connsiteY539" fmla="*/ 7469 h 10000"/>
                <a:gd name="connsiteX540" fmla="*/ 4530 w 10000"/>
                <a:gd name="connsiteY540" fmla="*/ 7481 h 10000"/>
                <a:gd name="connsiteX541" fmla="*/ 4573 w 10000"/>
                <a:gd name="connsiteY541" fmla="*/ 7481 h 10000"/>
                <a:gd name="connsiteX542" fmla="*/ 4573 w 10000"/>
                <a:gd name="connsiteY542" fmla="*/ 7502 h 10000"/>
                <a:gd name="connsiteX543" fmla="*/ 4658 w 10000"/>
                <a:gd name="connsiteY543" fmla="*/ 7502 h 10000"/>
                <a:gd name="connsiteX544" fmla="*/ 4658 w 10000"/>
                <a:gd name="connsiteY544" fmla="*/ 7533 h 10000"/>
                <a:gd name="connsiteX545" fmla="*/ 4676 w 10000"/>
                <a:gd name="connsiteY545" fmla="*/ 7533 h 10000"/>
                <a:gd name="connsiteX546" fmla="*/ 4676 w 10000"/>
                <a:gd name="connsiteY546" fmla="*/ 7554 h 10000"/>
                <a:gd name="connsiteX547" fmla="*/ 4694 w 10000"/>
                <a:gd name="connsiteY547" fmla="*/ 7554 h 10000"/>
                <a:gd name="connsiteX548" fmla="*/ 4694 w 10000"/>
                <a:gd name="connsiteY548" fmla="*/ 7588 h 10000"/>
                <a:gd name="connsiteX549" fmla="*/ 4719 w 10000"/>
                <a:gd name="connsiteY549" fmla="*/ 7588 h 10000"/>
                <a:gd name="connsiteX550" fmla="*/ 4719 w 10000"/>
                <a:gd name="connsiteY550" fmla="*/ 7609 h 10000"/>
                <a:gd name="connsiteX551" fmla="*/ 4725 w 10000"/>
                <a:gd name="connsiteY551" fmla="*/ 7609 h 10000"/>
                <a:gd name="connsiteX552" fmla="*/ 4725 w 10000"/>
                <a:gd name="connsiteY552" fmla="*/ 7651 h 10000"/>
                <a:gd name="connsiteX553" fmla="*/ 4736 w 10000"/>
                <a:gd name="connsiteY553" fmla="*/ 7651 h 10000"/>
                <a:gd name="connsiteX554" fmla="*/ 4736 w 10000"/>
                <a:gd name="connsiteY554" fmla="*/ 7673 h 10000"/>
                <a:gd name="connsiteX555" fmla="*/ 4768 w 10000"/>
                <a:gd name="connsiteY555" fmla="*/ 7673 h 10000"/>
                <a:gd name="connsiteX556" fmla="*/ 4768 w 10000"/>
                <a:gd name="connsiteY556" fmla="*/ 7694 h 10000"/>
                <a:gd name="connsiteX557" fmla="*/ 4810 w 10000"/>
                <a:gd name="connsiteY557" fmla="*/ 7694 h 10000"/>
                <a:gd name="connsiteX558" fmla="*/ 4810 w 10000"/>
                <a:gd name="connsiteY558" fmla="*/ 7726 h 10000"/>
                <a:gd name="connsiteX559" fmla="*/ 4821 w 10000"/>
                <a:gd name="connsiteY559" fmla="*/ 7726 h 10000"/>
                <a:gd name="connsiteX560" fmla="*/ 4821 w 10000"/>
                <a:gd name="connsiteY560" fmla="*/ 7737 h 10000"/>
                <a:gd name="connsiteX561" fmla="*/ 4827 w 10000"/>
                <a:gd name="connsiteY561" fmla="*/ 7737 h 10000"/>
                <a:gd name="connsiteX562" fmla="*/ 4827 w 10000"/>
                <a:gd name="connsiteY562" fmla="*/ 7758 h 10000"/>
                <a:gd name="connsiteX563" fmla="*/ 4835 w 10000"/>
                <a:gd name="connsiteY563" fmla="*/ 7758 h 10000"/>
                <a:gd name="connsiteX564" fmla="*/ 4835 w 10000"/>
                <a:gd name="connsiteY564" fmla="*/ 7811 h 10000"/>
                <a:gd name="connsiteX565" fmla="*/ 4864 w 10000"/>
                <a:gd name="connsiteY565" fmla="*/ 7811 h 10000"/>
                <a:gd name="connsiteX566" fmla="*/ 4864 w 10000"/>
                <a:gd name="connsiteY566" fmla="*/ 7832 h 10000"/>
                <a:gd name="connsiteX567" fmla="*/ 4914 w 10000"/>
                <a:gd name="connsiteY567" fmla="*/ 7832 h 10000"/>
                <a:gd name="connsiteX568" fmla="*/ 4914 w 10000"/>
                <a:gd name="connsiteY568" fmla="*/ 7843 h 10000"/>
                <a:gd name="connsiteX569" fmla="*/ 4931 w 10000"/>
                <a:gd name="connsiteY569" fmla="*/ 7843 h 10000"/>
                <a:gd name="connsiteX570" fmla="*/ 4931 w 10000"/>
                <a:gd name="connsiteY570" fmla="*/ 7865 h 10000"/>
                <a:gd name="connsiteX571" fmla="*/ 4946 w 10000"/>
                <a:gd name="connsiteY571" fmla="*/ 7865 h 10000"/>
                <a:gd name="connsiteX572" fmla="*/ 4946 w 10000"/>
                <a:gd name="connsiteY572" fmla="*/ 7897 h 10000"/>
                <a:gd name="connsiteX573" fmla="*/ 4963 w 10000"/>
                <a:gd name="connsiteY573" fmla="*/ 7897 h 10000"/>
                <a:gd name="connsiteX574" fmla="*/ 4963 w 10000"/>
                <a:gd name="connsiteY574" fmla="*/ 7919 h 10000"/>
                <a:gd name="connsiteX575" fmla="*/ 5041 w 10000"/>
                <a:gd name="connsiteY575" fmla="*/ 7919 h 10000"/>
                <a:gd name="connsiteX576" fmla="*/ 5041 w 10000"/>
                <a:gd name="connsiteY576" fmla="*/ 7929 h 10000"/>
                <a:gd name="connsiteX577" fmla="*/ 5091 w 10000"/>
                <a:gd name="connsiteY577" fmla="*/ 7929 h 10000"/>
                <a:gd name="connsiteX578" fmla="*/ 5091 w 10000"/>
                <a:gd name="connsiteY578" fmla="*/ 7950 h 10000"/>
                <a:gd name="connsiteX579" fmla="*/ 5109 w 10000"/>
                <a:gd name="connsiteY579" fmla="*/ 7950 h 10000"/>
                <a:gd name="connsiteX580" fmla="*/ 5109 w 10000"/>
                <a:gd name="connsiteY580" fmla="*/ 7982 h 10000"/>
                <a:gd name="connsiteX581" fmla="*/ 5165 w 10000"/>
                <a:gd name="connsiteY581" fmla="*/ 7982 h 10000"/>
                <a:gd name="connsiteX582" fmla="*/ 5165 w 10000"/>
                <a:gd name="connsiteY582" fmla="*/ 8003 h 10000"/>
                <a:gd name="connsiteX583" fmla="*/ 5182 w 10000"/>
                <a:gd name="connsiteY583" fmla="*/ 8003 h 10000"/>
                <a:gd name="connsiteX584" fmla="*/ 5182 w 10000"/>
                <a:gd name="connsiteY584" fmla="*/ 8014 h 10000"/>
                <a:gd name="connsiteX585" fmla="*/ 5193 w 10000"/>
                <a:gd name="connsiteY585" fmla="*/ 8014 h 10000"/>
                <a:gd name="connsiteX586" fmla="*/ 5193 w 10000"/>
                <a:gd name="connsiteY586" fmla="*/ 8035 h 10000"/>
                <a:gd name="connsiteX587" fmla="*/ 5235 w 10000"/>
                <a:gd name="connsiteY587" fmla="*/ 8035 h 10000"/>
                <a:gd name="connsiteX588" fmla="*/ 5235 w 10000"/>
                <a:gd name="connsiteY588" fmla="*/ 8068 h 10000"/>
                <a:gd name="connsiteX589" fmla="*/ 5274 w 10000"/>
                <a:gd name="connsiteY589" fmla="*/ 8068 h 10000"/>
                <a:gd name="connsiteX590" fmla="*/ 5274 w 10000"/>
                <a:gd name="connsiteY590" fmla="*/ 8089 h 10000"/>
                <a:gd name="connsiteX591" fmla="*/ 5284 w 10000"/>
                <a:gd name="connsiteY591" fmla="*/ 8089 h 10000"/>
                <a:gd name="connsiteX592" fmla="*/ 5284 w 10000"/>
                <a:gd name="connsiteY592" fmla="*/ 8100 h 10000"/>
                <a:gd name="connsiteX593" fmla="*/ 5303 w 10000"/>
                <a:gd name="connsiteY593" fmla="*/ 8100 h 10000"/>
                <a:gd name="connsiteX594" fmla="*/ 5303 w 10000"/>
                <a:gd name="connsiteY594" fmla="*/ 8121 h 10000"/>
                <a:gd name="connsiteX595" fmla="*/ 5329 w 10000"/>
                <a:gd name="connsiteY595" fmla="*/ 8121 h 10000"/>
                <a:gd name="connsiteX596" fmla="*/ 5329 w 10000"/>
                <a:gd name="connsiteY596" fmla="*/ 8153 h 10000"/>
                <a:gd name="connsiteX597" fmla="*/ 5353 w 10000"/>
                <a:gd name="connsiteY597" fmla="*/ 8153 h 10000"/>
                <a:gd name="connsiteX598" fmla="*/ 5353 w 10000"/>
                <a:gd name="connsiteY598" fmla="*/ 8174 h 10000"/>
                <a:gd name="connsiteX599" fmla="*/ 5420 w 10000"/>
                <a:gd name="connsiteY599" fmla="*/ 8174 h 10000"/>
                <a:gd name="connsiteX600" fmla="*/ 5420 w 10000"/>
                <a:gd name="connsiteY600" fmla="*/ 8184 h 10000"/>
                <a:gd name="connsiteX601" fmla="*/ 5438 w 10000"/>
                <a:gd name="connsiteY601" fmla="*/ 8184 h 10000"/>
                <a:gd name="connsiteX602" fmla="*/ 5438 w 10000"/>
                <a:gd name="connsiteY602" fmla="*/ 8205 h 10000"/>
                <a:gd name="connsiteX603" fmla="*/ 5455 w 10000"/>
                <a:gd name="connsiteY603" fmla="*/ 8205 h 10000"/>
                <a:gd name="connsiteX604" fmla="*/ 5455 w 10000"/>
                <a:gd name="connsiteY604" fmla="*/ 8239 h 10000"/>
                <a:gd name="connsiteX605" fmla="*/ 5494 w 10000"/>
                <a:gd name="connsiteY605" fmla="*/ 8239 h 10000"/>
                <a:gd name="connsiteX606" fmla="*/ 5494 w 10000"/>
                <a:gd name="connsiteY606" fmla="*/ 8260 h 10000"/>
                <a:gd name="connsiteX607" fmla="*/ 5505 w 10000"/>
                <a:gd name="connsiteY607" fmla="*/ 8260 h 10000"/>
                <a:gd name="connsiteX608" fmla="*/ 5505 w 10000"/>
                <a:gd name="connsiteY608" fmla="*/ 8270 h 10000"/>
                <a:gd name="connsiteX609" fmla="*/ 5529 w 10000"/>
                <a:gd name="connsiteY609" fmla="*/ 8270 h 10000"/>
                <a:gd name="connsiteX610" fmla="*/ 5529 w 10000"/>
                <a:gd name="connsiteY610" fmla="*/ 8324 h 10000"/>
                <a:gd name="connsiteX611" fmla="*/ 5538 w 10000"/>
                <a:gd name="connsiteY611" fmla="*/ 8324 h 10000"/>
                <a:gd name="connsiteX612" fmla="*/ 5538 w 10000"/>
                <a:gd name="connsiteY612" fmla="*/ 8345 h 10000"/>
                <a:gd name="connsiteX613" fmla="*/ 5615 w 10000"/>
                <a:gd name="connsiteY613" fmla="*/ 8345 h 10000"/>
                <a:gd name="connsiteX614" fmla="*/ 5615 w 10000"/>
                <a:gd name="connsiteY614" fmla="*/ 8356 h 10000"/>
                <a:gd name="connsiteX615" fmla="*/ 5632 w 10000"/>
                <a:gd name="connsiteY615" fmla="*/ 8356 h 10000"/>
                <a:gd name="connsiteX616" fmla="*/ 5632 w 10000"/>
                <a:gd name="connsiteY616" fmla="*/ 8377 h 10000"/>
                <a:gd name="connsiteX617" fmla="*/ 5674 w 10000"/>
                <a:gd name="connsiteY617" fmla="*/ 8377 h 10000"/>
                <a:gd name="connsiteX618" fmla="*/ 5674 w 10000"/>
                <a:gd name="connsiteY618" fmla="*/ 8408 h 10000"/>
                <a:gd name="connsiteX619" fmla="*/ 5707 w 10000"/>
                <a:gd name="connsiteY619" fmla="*/ 8408 h 10000"/>
                <a:gd name="connsiteX620" fmla="*/ 5707 w 10000"/>
                <a:gd name="connsiteY620" fmla="*/ 8431 h 10000"/>
                <a:gd name="connsiteX621" fmla="*/ 5718 w 10000"/>
                <a:gd name="connsiteY621" fmla="*/ 8431 h 10000"/>
                <a:gd name="connsiteX622" fmla="*/ 5718 w 10000"/>
                <a:gd name="connsiteY622" fmla="*/ 8452 h 10000"/>
                <a:gd name="connsiteX623" fmla="*/ 5749 w 10000"/>
                <a:gd name="connsiteY623" fmla="*/ 8452 h 10000"/>
                <a:gd name="connsiteX624" fmla="*/ 5749 w 10000"/>
                <a:gd name="connsiteY624" fmla="*/ 8462 h 10000"/>
                <a:gd name="connsiteX625" fmla="*/ 5865 w 10000"/>
                <a:gd name="connsiteY625" fmla="*/ 8462 h 10000"/>
                <a:gd name="connsiteX626" fmla="*/ 5865 w 10000"/>
                <a:gd name="connsiteY626" fmla="*/ 8494 h 10000"/>
                <a:gd name="connsiteX627" fmla="*/ 5894 w 10000"/>
                <a:gd name="connsiteY627" fmla="*/ 8494 h 10000"/>
                <a:gd name="connsiteX628" fmla="*/ 5894 w 10000"/>
                <a:gd name="connsiteY628" fmla="*/ 8537 h 10000"/>
                <a:gd name="connsiteX629" fmla="*/ 5918 w 10000"/>
                <a:gd name="connsiteY629" fmla="*/ 8537 h 10000"/>
                <a:gd name="connsiteX630" fmla="*/ 5918 w 10000"/>
                <a:gd name="connsiteY630" fmla="*/ 8570 h 10000"/>
                <a:gd name="connsiteX631" fmla="*/ 5963 w 10000"/>
                <a:gd name="connsiteY631" fmla="*/ 8570 h 10000"/>
                <a:gd name="connsiteX632" fmla="*/ 5963 w 10000"/>
                <a:gd name="connsiteY632" fmla="*/ 8601 h 10000"/>
                <a:gd name="connsiteX633" fmla="*/ 6079 w 10000"/>
                <a:gd name="connsiteY633" fmla="*/ 8601 h 10000"/>
                <a:gd name="connsiteX634" fmla="*/ 6079 w 10000"/>
                <a:gd name="connsiteY634" fmla="*/ 8623 h 10000"/>
                <a:gd name="connsiteX635" fmla="*/ 6280 w 10000"/>
                <a:gd name="connsiteY635" fmla="*/ 8623 h 10000"/>
                <a:gd name="connsiteX636" fmla="*/ 6280 w 10000"/>
                <a:gd name="connsiteY636" fmla="*/ 8655 h 10000"/>
                <a:gd name="connsiteX637" fmla="*/ 6309 w 10000"/>
                <a:gd name="connsiteY637" fmla="*/ 8655 h 10000"/>
                <a:gd name="connsiteX638" fmla="*/ 6309 w 10000"/>
                <a:gd name="connsiteY638" fmla="*/ 8665 h 10000"/>
                <a:gd name="connsiteX639" fmla="*/ 6376 w 10000"/>
                <a:gd name="connsiteY639" fmla="*/ 8665 h 10000"/>
                <a:gd name="connsiteX640" fmla="*/ 6376 w 10000"/>
                <a:gd name="connsiteY640" fmla="*/ 8686 h 10000"/>
                <a:gd name="connsiteX641" fmla="*/ 6384 w 10000"/>
                <a:gd name="connsiteY641" fmla="*/ 8686 h 10000"/>
                <a:gd name="connsiteX642" fmla="*/ 6384 w 10000"/>
                <a:gd name="connsiteY642" fmla="*/ 8708 h 10000"/>
                <a:gd name="connsiteX643" fmla="*/ 6408 w 10000"/>
                <a:gd name="connsiteY643" fmla="*/ 8708 h 10000"/>
                <a:gd name="connsiteX644" fmla="*/ 6408 w 10000"/>
                <a:gd name="connsiteY644" fmla="*/ 8739 h 10000"/>
                <a:gd name="connsiteX645" fmla="*/ 6476 w 10000"/>
                <a:gd name="connsiteY645" fmla="*/ 8739 h 10000"/>
                <a:gd name="connsiteX646" fmla="*/ 6476 w 10000"/>
                <a:gd name="connsiteY646" fmla="*/ 8772 h 10000"/>
                <a:gd name="connsiteX647" fmla="*/ 6561 w 10000"/>
                <a:gd name="connsiteY647" fmla="*/ 8772 h 10000"/>
                <a:gd name="connsiteX648" fmla="*/ 6561 w 10000"/>
                <a:gd name="connsiteY648" fmla="*/ 8804 h 10000"/>
                <a:gd name="connsiteX649" fmla="*/ 6610 w 10000"/>
                <a:gd name="connsiteY649" fmla="*/ 8804 h 10000"/>
                <a:gd name="connsiteX650" fmla="*/ 6610 w 10000"/>
                <a:gd name="connsiteY650" fmla="*/ 8804 h 10000"/>
                <a:gd name="connsiteX651" fmla="*/ 6689 w 10000"/>
                <a:gd name="connsiteY651" fmla="*/ 8804 h 10000"/>
                <a:gd name="connsiteX652" fmla="*/ 6706 w 10000"/>
                <a:gd name="connsiteY652" fmla="*/ 8804 h 10000"/>
                <a:gd name="connsiteX653" fmla="*/ 6706 w 10000"/>
                <a:gd name="connsiteY653" fmla="*/ 8825 h 10000"/>
                <a:gd name="connsiteX654" fmla="*/ 6713 w 10000"/>
                <a:gd name="connsiteY654" fmla="*/ 8825 h 10000"/>
                <a:gd name="connsiteX655" fmla="*/ 6713 w 10000"/>
                <a:gd name="connsiteY655" fmla="*/ 8847 h 10000"/>
                <a:gd name="connsiteX656" fmla="*/ 6724 w 10000"/>
                <a:gd name="connsiteY656" fmla="*/ 8847 h 10000"/>
                <a:gd name="connsiteX657" fmla="*/ 6724 w 10000"/>
                <a:gd name="connsiteY657" fmla="*/ 8847 h 10000"/>
                <a:gd name="connsiteX658" fmla="*/ 6773 w 10000"/>
                <a:gd name="connsiteY658" fmla="*/ 8847 h 10000"/>
                <a:gd name="connsiteX659" fmla="*/ 6780 w 10000"/>
                <a:gd name="connsiteY659" fmla="*/ 8847 h 10000"/>
                <a:gd name="connsiteX660" fmla="*/ 6780 w 10000"/>
                <a:gd name="connsiteY660" fmla="*/ 8857 h 10000"/>
                <a:gd name="connsiteX661" fmla="*/ 6798 w 10000"/>
                <a:gd name="connsiteY661" fmla="*/ 8857 h 10000"/>
                <a:gd name="connsiteX662" fmla="*/ 6798 w 10000"/>
                <a:gd name="connsiteY662" fmla="*/ 8890 h 10000"/>
                <a:gd name="connsiteX663" fmla="*/ 6804 w 10000"/>
                <a:gd name="connsiteY663" fmla="*/ 8890 h 10000"/>
                <a:gd name="connsiteX664" fmla="*/ 6804 w 10000"/>
                <a:gd name="connsiteY664" fmla="*/ 8890 h 10000"/>
                <a:gd name="connsiteX665" fmla="*/ 6949 w 10000"/>
                <a:gd name="connsiteY665" fmla="*/ 8890 h 10000"/>
                <a:gd name="connsiteX666" fmla="*/ 6967 w 10000"/>
                <a:gd name="connsiteY666" fmla="*/ 8890 h 10000"/>
                <a:gd name="connsiteX667" fmla="*/ 6967 w 10000"/>
                <a:gd name="connsiteY667" fmla="*/ 8911 h 10000"/>
                <a:gd name="connsiteX668" fmla="*/ 6982 w 10000"/>
                <a:gd name="connsiteY668" fmla="*/ 8911 h 10000"/>
                <a:gd name="connsiteX669" fmla="*/ 6982 w 10000"/>
                <a:gd name="connsiteY669" fmla="*/ 8932 h 10000"/>
                <a:gd name="connsiteX670" fmla="*/ 6992 w 10000"/>
                <a:gd name="connsiteY670" fmla="*/ 8932 h 10000"/>
                <a:gd name="connsiteX671" fmla="*/ 6992 w 10000"/>
                <a:gd name="connsiteY671" fmla="*/ 8932 h 10000"/>
                <a:gd name="connsiteX672" fmla="*/ 7206 w 10000"/>
                <a:gd name="connsiteY672" fmla="*/ 8932 h 10000"/>
                <a:gd name="connsiteX673" fmla="*/ 7214 w 10000"/>
                <a:gd name="connsiteY673" fmla="*/ 8932 h 10000"/>
                <a:gd name="connsiteX674" fmla="*/ 7214 w 10000"/>
                <a:gd name="connsiteY674" fmla="*/ 8996 h 10000"/>
                <a:gd name="connsiteX675" fmla="*/ 7273 w 10000"/>
                <a:gd name="connsiteY675" fmla="*/ 8996 h 10000"/>
                <a:gd name="connsiteX676" fmla="*/ 7273 w 10000"/>
                <a:gd name="connsiteY676" fmla="*/ 9050 h 10000"/>
                <a:gd name="connsiteX677" fmla="*/ 7281 w 10000"/>
                <a:gd name="connsiteY677" fmla="*/ 9050 h 10000"/>
                <a:gd name="connsiteX678" fmla="*/ 7281 w 10000"/>
                <a:gd name="connsiteY678" fmla="*/ 9050 h 10000"/>
                <a:gd name="connsiteX679" fmla="*/ 7523 w 10000"/>
                <a:gd name="connsiteY679" fmla="*/ 9050 h 10000"/>
                <a:gd name="connsiteX680" fmla="*/ 7534 w 10000"/>
                <a:gd name="connsiteY680" fmla="*/ 9050 h 10000"/>
                <a:gd name="connsiteX681" fmla="*/ 7534 w 10000"/>
                <a:gd name="connsiteY681" fmla="*/ 9081 h 10000"/>
                <a:gd name="connsiteX682" fmla="*/ 7540 w 10000"/>
                <a:gd name="connsiteY682" fmla="*/ 9081 h 10000"/>
                <a:gd name="connsiteX683" fmla="*/ 7540 w 10000"/>
                <a:gd name="connsiteY683" fmla="*/ 9081 h 10000"/>
                <a:gd name="connsiteX684" fmla="*/ 7701 w 10000"/>
                <a:gd name="connsiteY684" fmla="*/ 9081 h 10000"/>
                <a:gd name="connsiteX685" fmla="*/ 7743 w 10000"/>
                <a:gd name="connsiteY685" fmla="*/ 9081 h 10000"/>
                <a:gd name="connsiteX686" fmla="*/ 7743 w 10000"/>
                <a:gd name="connsiteY686" fmla="*/ 9113 h 10000"/>
                <a:gd name="connsiteX687" fmla="*/ 7880 w 10000"/>
                <a:gd name="connsiteY687" fmla="*/ 9113 h 10000"/>
                <a:gd name="connsiteX688" fmla="*/ 7880 w 10000"/>
                <a:gd name="connsiteY688" fmla="*/ 9155 h 10000"/>
                <a:gd name="connsiteX689" fmla="*/ 8059 w 10000"/>
                <a:gd name="connsiteY689" fmla="*/ 9155 h 10000"/>
                <a:gd name="connsiteX690" fmla="*/ 8059 w 10000"/>
                <a:gd name="connsiteY690" fmla="*/ 9188 h 10000"/>
                <a:gd name="connsiteX691" fmla="*/ 8157 w 10000"/>
                <a:gd name="connsiteY691" fmla="*/ 9188 h 10000"/>
                <a:gd name="connsiteX692" fmla="*/ 8157 w 10000"/>
                <a:gd name="connsiteY692" fmla="*/ 9220 h 10000"/>
                <a:gd name="connsiteX693" fmla="*/ 8183 w 10000"/>
                <a:gd name="connsiteY693" fmla="*/ 9220 h 10000"/>
                <a:gd name="connsiteX694" fmla="*/ 8183 w 10000"/>
                <a:gd name="connsiteY694" fmla="*/ 9253 h 10000"/>
                <a:gd name="connsiteX695" fmla="*/ 8211 w 10000"/>
                <a:gd name="connsiteY695" fmla="*/ 9253 h 10000"/>
                <a:gd name="connsiteX696" fmla="*/ 8211 w 10000"/>
                <a:gd name="connsiteY696" fmla="*/ 9285 h 10000"/>
                <a:gd name="connsiteX697" fmla="*/ 8279 w 10000"/>
                <a:gd name="connsiteY697" fmla="*/ 9285 h 10000"/>
                <a:gd name="connsiteX698" fmla="*/ 8279 w 10000"/>
                <a:gd name="connsiteY698" fmla="*/ 9327 h 10000"/>
                <a:gd name="connsiteX699" fmla="*/ 8388 w 10000"/>
                <a:gd name="connsiteY699" fmla="*/ 9327 h 10000"/>
                <a:gd name="connsiteX700" fmla="*/ 8388 w 10000"/>
                <a:gd name="connsiteY700" fmla="*/ 9358 h 10000"/>
                <a:gd name="connsiteX701" fmla="*/ 8421 w 10000"/>
                <a:gd name="connsiteY701" fmla="*/ 9358 h 10000"/>
                <a:gd name="connsiteX702" fmla="*/ 8421 w 10000"/>
                <a:gd name="connsiteY702" fmla="*/ 9391 h 10000"/>
                <a:gd name="connsiteX703" fmla="*/ 8541 w 10000"/>
                <a:gd name="connsiteY703" fmla="*/ 9391 h 10000"/>
                <a:gd name="connsiteX704" fmla="*/ 8541 w 10000"/>
                <a:gd name="connsiteY704" fmla="*/ 9465 h 10000"/>
                <a:gd name="connsiteX705" fmla="*/ 8622 w 10000"/>
                <a:gd name="connsiteY705" fmla="*/ 9465 h 10000"/>
                <a:gd name="connsiteX706" fmla="*/ 8622 w 10000"/>
                <a:gd name="connsiteY706" fmla="*/ 9497 h 10000"/>
                <a:gd name="connsiteX707" fmla="*/ 8725 w 10000"/>
                <a:gd name="connsiteY707" fmla="*/ 9497 h 10000"/>
                <a:gd name="connsiteX708" fmla="*/ 8725 w 10000"/>
                <a:gd name="connsiteY708" fmla="*/ 9530 h 10000"/>
                <a:gd name="connsiteX709" fmla="*/ 8732 w 10000"/>
                <a:gd name="connsiteY709" fmla="*/ 9530 h 10000"/>
                <a:gd name="connsiteX710" fmla="*/ 8732 w 10000"/>
                <a:gd name="connsiteY710" fmla="*/ 9563 h 10000"/>
                <a:gd name="connsiteX711" fmla="*/ 8749 w 10000"/>
                <a:gd name="connsiteY711" fmla="*/ 9563 h 10000"/>
                <a:gd name="connsiteX712" fmla="*/ 8749 w 10000"/>
                <a:gd name="connsiteY712" fmla="*/ 9594 h 10000"/>
                <a:gd name="connsiteX713" fmla="*/ 8792 w 10000"/>
                <a:gd name="connsiteY713" fmla="*/ 9594 h 10000"/>
                <a:gd name="connsiteX714" fmla="*/ 8792 w 10000"/>
                <a:gd name="connsiteY714" fmla="*/ 9636 h 10000"/>
                <a:gd name="connsiteX715" fmla="*/ 8884 w 10000"/>
                <a:gd name="connsiteY715" fmla="*/ 9636 h 10000"/>
                <a:gd name="connsiteX716" fmla="*/ 9090 w 10000"/>
                <a:gd name="connsiteY716" fmla="*/ 9668 h 10000"/>
                <a:gd name="connsiteX717" fmla="*/ 9090 w 10000"/>
                <a:gd name="connsiteY717" fmla="*/ 9700 h 10000"/>
                <a:gd name="connsiteX718" fmla="*/ 9560 w 10000"/>
                <a:gd name="connsiteY718" fmla="*/ 9732 h 10000"/>
                <a:gd name="connsiteX719" fmla="*/ 9560 w 10000"/>
                <a:gd name="connsiteY719" fmla="*/ 9775 h 10000"/>
                <a:gd name="connsiteX720" fmla="*/ 9584 w 10000"/>
                <a:gd name="connsiteY720" fmla="*/ 9775 h 10000"/>
                <a:gd name="connsiteX721" fmla="*/ 9849 w 10000"/>
                <a:gd name="connsiteY721" fmla="*/ 9807 h 10000"/>
                <a:gd name="connsiteX722" fmla="*/ 9849 w 10000"/>
                <a:gd name="connsiteY722" fmla="*/ 9838 h 10000"/>
                <a:gd name="connsiteX723" fmla="*/ 9884 w 10000"/>
                <a:gd name="connsiteY723" fmla="*/ 9838 h 10000"/>
                <a:gd name="connsiteX724" fmla="*/ 9884 w 10000"/>
                <a:gd name="connsiteY724" fmla="*/ 9924 h 10000"/>
                <a:gd name="connsiteX725" fmla="*/ 9958 w 10000"/>
                <a:gd name="connsiteY725" fmla="*/ 9924 h 10000"/>
                <a:gd name="connsiteX726" fmla="*/ 9958 w 10000"/>
                <a:gd name="connsiteY726" fmla="*/ 9956 h 10000"/>
                <a:gd name="connsiteX727" fmla="*/ 9993 w 10000"/>
                <a:gd name="connsiteY727" fmla="*/ 9956 h 10000"/>
                <a:gd name="connsiteX728" fmla="*/ 9993 w 10000"/>
                <a:gd name="connsiteY728" fmla="*/ 10000 h 10000"/>
                <a:gd name="connsiteX729" fmla="*/ 10000 w 10000"/>
                <a:gd name="connsiteY729" fmla="*/ 10000 h 10000"/>
                <a:gd name="connsiteX730" fmla="*/ 10000 w 10000"/>
                <a:gd name="connsiteY730" fmla="*/ 10000 h 10000"/>
                <a:gd name="connsiteX0" fmla="*/ 0 w 10000"/>
                <a:gd name="connsiteY0" fmla="*/ 0 h 10000"/>
                <a:gd name="connsiteX1" fmla="*/ 94 w 10000"/>
                <a:gd name="connsiteY1" fmla="*/ 0 h 10000"/>
                <a:gd name="connsiteX2" fmla="*/ 94 w 10000"/>
                <a:gd name="connsiteY2" fmla="*/ 21 h 10000"/>
                <a:gd name="connsiteX3" fmla="*/ 109 w 10000"/>
                <a:gd name="connsiteY3" fmla="*/ 21 h 10000"/>
                <a:gd name="connsiteX4" fmla="*/ 109 w 10000"/>
                <a:gd name="connsiteY4" fmla="*/ 74 h 10000"/>
                <a:gd name="connsiteX5" fmla="*/ 120 w 10000"/>
                <a:gd name="connsiteY5" fmla="*/ 74 h 10000"/>
                <a:gd name="connsiteX6" fmla="*/ 120 w 10000"/>
                <a:gd name="connsiteY6" fmla="*/ 84 h 10000"/>
                <a:gd name="connsiteX7" fmla="*/ 127 w 10000"/>
                <a:gd name="connsiteY7" fmla="*/ 84 h 10000"/>
                <a:gd name="connsiteX8" fmla="*/ 127 w 10000"/>
                <a:gd name="connsiteY8" fmla="*/ 106 h 10000"/>
                <a:gd name="connsiteX9" fmla="*/ 138 w 10000"/>
                <a:gd name="connsiteY9" fmla="*/ 106 h 10000"/>
                <a:gd name="connsiteX10" fmla="*/ 138 w 10000"/>
                <a:gd name="connsiteY10" fmla="*/ 128 h 10000"/>
                <a:gd name="connsiteX11" fmla="*/ 153 w 10000"/>
                <a:gd name="connsiteY11" fmla="*/ 128 h 10000"/>
                <a:gd name="connsiteX12" fmla="*/ 153 w 10000"/>
                <a:gd name="connsiteY12" fmla="*/ 139 h 10000"/>
                <a:gd name="connsiteX13" fmla="*/ 163 w 10000"/>
                <a:gd name="connsiteY13" fmla="*/ 139 h 10000"/>
                <a:gd name="connsiteX14" fmla="*/ 163 w 10000"/>
                <a:gd name="connsiteY14" fmla="*/ 160 h 10000"/>
                <a:gd name="connsiteX15" fmla="*/ 170 w 10000"/>
                <a:gd name="connsiteY15" fmla="*/ 160 h 10000"/>
                <a:gd name="connsiteX16" fmla="*/ 170 w 10000"/>
                <a:gd name="connsiteY16" fmla="*/ 193 h 10000"/>
                <a:gd name="connsiteX17" fmla="*/ 177 w 10000"/>
                <a:gd name="connsiteY17" fmla="*/ 193 h 10000"/>
                <a:gd name="connsiteX18" fmla="*/ 177 w 10000"/>
                <a:gd name="connsiteY18" fmla="*/ 214 h 10000"/>
                <a:gd name="connsiteX19" fmla="*/ 194 w 10000"/>
                <a:gd name="connsiteY19" fmla="*/ 214 h 10000"/>
                <a:gd name="connsiteX20" fmla="*/ 194 w 10000"/>
                <a:gd name="connsiteY20" fmla="*/ 224 h 10000"/>
                <a:gd name="connsiteX21" fmla="*/ 229 w 10000"/>
                <a:gd name="connsiteY21" fmla="*/ 224 h 10000"/>
                <a:gd name="connsiteX22" fmla="*/ 229 w 10000"/>
                <a:gd name="connsiteY22" fmla="*/ 245 h 10000"/>
                <a:gd name="connsiteX23" fmla="*/ 254 w 10000"/>
                <a:gd name="connsiteY23" fmla="*/ 245 h 10000"/>
                <a:gd name="connsiteX24" fmla="*/ 254 w 10000"/>
                <a:gd name="connsiteY24" fmla="*/ 266 h 10000"/>
                <a:gd name="connsiteX25" fmla="*/ 261 w 10000"/>
                <a:gd name="connsiteY25" fmla="*/ 266 h 10000"/>
                <a:gd name="connsiteX26" fmla="*/ 261 w 10000"/>
                <a:gd name="connsiteY26" fmla="*/ 277 h 10000"/>
                <a:gd name="connsiteX27" fmla="*/ 271 w 10000"/>
                <a:gd name="connsiteY27" fmla="*/ 277 h 10000"/>
                <a:gd name="connsiteX28" fmla="*/ 271 w 10000"/>
                <a:gd name="connsiteY28" fmla="*/ 310 h 10000"/>
                <a:gd name="connsiteX29" fmla="*/ 296 w 10000"/>
                <a:gd name="connsiteY29" fmla="*/ 310 h 10000"/>
                <a:gd name="connsiteX30" fmla="*/ 296 w 10000"/>
                <a:gd name="connsiteY30" fmla="*/ 331 h 10000"/>
                <a:gd name="connsiteX31" fmla="*/ 315 w 10000"/>
                <a:gd name="connsiteY31" fmla="*/ 331 h 10000"/>
                <a:gd name="connsiteX32" fmla="*/ 315 w 10000"/>
                <a:gd name="connsiteY32" fmla="*/ 352 h 10000"/>
                <a:gd name="connsiteX33" fmla="*/ 329 w 10000"/>
                <a:gd name="connsiteY33" fmla="*/ 352 h 10000"/>
                <a:gd name="connsiteX34" fmla="*/ 329 w 10000"/>
                <a:gd name="connsiteY34" fmla="*/ 363 h 10000"/>
                <a:gd name="connsiteX35" fmla="*/ 340 w 10000"/>
                <a:gd name="connsiteY35" fmla="*/ 363 h 10000"/>
                <a:gd name="connsiteX36" fmla="*/ 340 w 10000"/>
                <a:gd name="connsiteY36" fmla="*/ 384 h 10000"/>
                <a:gd name="connsiteX37" fmla="*/ 366 w 10000"/>
                <a:gd name="connsiteY37" fmla="*/ 384 h 10000"/>
                <a:gd name="connsiteX38" fmla="*/ 366 w 10000"/>
                <a:gd name="connsiteY38" fmla="*/ 416 h 10000"/>
                <a:gd name="connsiteX39" fmla="*/ 390 w 10000"/>
                <a:gd name="connsiteY39" fmla="*/ 416 h 10000"/>
                <a:gd name="connsiteX40" fmla="*/ 390 w 10000"/>
                <a:gd name="connsiteY40" fmla="*/ 448 h 10000"/>
                <a:gd name="connsiteX41" fmla="*/ 401 w 10000"/>
                <a:gd name="connsiteY41" fmla="*/ 448 h 10000"/>
                <a:gd name="connsiteX42" fmla="*/ 401 w 10000"/>
                <a:gd name="connsiteY42" fmla="*/ 492 h 10000"/>
                <a:gd name="connsiteX43" fmla="*/ 415 w 10000"/>
                <a:gd name="connsiteY43" fmla="*/ 492 h 10000"/>
                <a:gd name="connsiteX44" fmla="*/ 415 w 10000"/>
                <a:gd name="connsiteY44" fmla="*/ 502 h 10000"/>
                <a:gd name="connsiteX45" fmla="*/ 439 w 10000"/>
                <a:gd name="connsiteY45" fmla="*/ 502 h 10000"/>
                <a:gd name="connsiteX46" fmla="*/ 439 w 10000"/>
                <a:gd name="connsiteY46" fmla="*/ 523 h 10000"/>
                <a:gd name="connsiteX47" fmla="*/ 458 w 10000"/>
                <a:gd name="connsiteY47" fmla="*/ 523 h 10000"/>
                <a:gd name="connsiteX48" fmla="*/ 458 w 10000"/>
                <a:gd name="connsiteY48" fmla="*/ 587 h 10000"/>
                <a:gd name="connsiteX49" fmla="*/ 468 w 10000"/>
                <a:gd name="connsiteY49" fmla="*/ 587 h 10000"/>
                <a:gd name="connsiteX50" fmla="*/ 468 w 10000"/>
                <a:gd name="connsiteY50" fmla="*/ 609 h 10000"/>
                <a:gd name="connsiteX51" fmla="*/ 492 w 10000"/>
                <a:gd name="connsiteY51" fmla="*/ 609 h 10000"/>
                <a:gd name="connsiteX52" fmla="*/ 492 w 10000"/>
                <a:gd name="connsiteY52" fmla="*/ 619 h 10000"/>
                <a:gd name="connsiteX53" fmla="*/ 516 w 10000"/>
                <a:gd name="connsiteY53" fmla="*/ 619 h 10000"/>
                <a:gd name="connsiteX54" fmla="*/ 516 w 10000"/>
                <a:gd name="connsiteY54" fmla="*/ 640 h 10000"/>
                <a:gd name="connsiteX55" fmla="*/ 534 w 10000"/>
                <a:gd name="connsiteY55" fmla="*/ 640 h 10000"/>
                <a:gd name="connsiteX56" fmla="*/ 534 w 10000"/>
                <a:gd name="connsiteY56" fmla="*/ 661 h 10000"/>
                <a:gd name="connsiteX57" fmla="*/ 542 w 10000"/>
                <a:gd name="connsiteY57" fmla="*/ 661 h 10000"/>
                <a:gd name="connsiteX58" fmla="*/ 542 w 10000"/>
                <a:gd name="connsiteY58" fmla="*/ 673 h 10000"/>
                <a:gd name="connsiteX59" fmla="*/ 585 w 10000"/>
                <a:gd name="connsiteY59" fmla="*/ 673 h 10000"/>
                <a:gd name="connsiteX60" fmla="*/ 585 w 10000"/>
                <a:gd name="connsiteY60" fmla="*/ 694 h 10000"/>
                <a:gd name="connsiteX61" fmla="*/ 593 w 10000"/>
                <a:gd name="connsiteY61" fmla="*/ 694 h 10000"/>
                <a:gd name="connsiteX62" fmla="*/ 593 w 10000"/>
                <a:gd name="connsiteY62" fmla="*/ 704 h 10000"/>
                <a:gd name="connsiteX63" fmla="*/ 603 w 10000"/>
                <a:gd name="connsiteY63" fmla="*/ 704 h 10000"/>
                <a:gd name="connsiteX64" fmla="*/ 603 w 10000"/>
                <a:gd name="connsiteY64" fmla="*/ 747 h 10000"/>
                <a:gd name="connsiteX65" fmla="*/ 620 w 10000"/>
                <a:gd name="connsiteY65" fmla="*/ 747 h 10000"/>
                <a:gd name="connsiteX66" fmla="*/ 620 w 10000"/>
                <a:gd name="connsiteY66" fmla="*/ 757 h 10000"/>
                <a:gd name="connsiteX67" fmla="*/ 646 w 10000"/>
                <a:gd name="connsiteY67" fmla="*/ 757 h 10000"/>
                <a:gd name="connsiteX68" fmla="*/ 646 w 10000"/>
                <a:gd name="connsiteY68" fmla="*/ 811 h 10000"/>
                <a:gd name="connsiteX69" fmla="*/ 653 w 10000"/>
                <a:gd name="connsiteY69" fmla="*/ 811 h 10000"/>
                <a:gd name="connsiteX70" fmla="*/ 653 w 10000"/>
                <a:gd name="connsiteY70" fmla="*/ 832 h 10000"/>
                <a:gd name="connsiteX71" fmla="*/ 659 w 10000"/>
                <a:gd name="connsiteY71" fmla="*/ 832 h 10000"/>
                <a:gd name="connsiteX72" fmla="*/ 659 w 10000"/>
                <a:gd name="connsiteY72" fmla="*/ 866 h 10000"/>
                <a:gd name="connsiteX73" fmla="*/ 670 w 10000"/>
                <a:gd name="connsiteY73" fmla="*/ 866 h 10000"/>
                <a:gd name="connsiteX74" fmla="*/ 670 w 10000"/>
                <a:gd name="connsiteY74" fmla="*/ 897 h 10000"/>
                <a:gd name="connsiteX75" fmla="*/ 677 w 10000"/>
                <a:gd name="connsiteY75" fmla="*/ 897 h 10000"/>
                <a:gd name="connsiteX76" fmla="*/ 677 w 10000"/>
                <a:gd name="connsiteY76" fmla="*/ 971 h 10000"/>
                <a:gd name="connsiteX77" fmla="*/ 687 w 10000"/>
                <a:gd name="connsiteY77" fmla="*/ 971 h 10000"/>
                <a:gd name="connsiteX78" fmla="*/ 687 w 10000"/>
                <a:gd name="connsiteY78" fmla="*/ 1034 h 10000"/>
                <a:gd name="connsiteX79" fmla="*/ 702 w 10000"/>
                <a:gd name="connsiteY79" fmla="*/ 1034 h 10000"/>
                <a:gd name="connsiteX80" fmla="*/ 702 w 10000"/>
                <a:gd name="connsiteY80" fmla="*/ 1089 h 10000"/>
                <a:gd name="connsiteX81" fmla="*/ 719 w 10000"/>
                <a:gd name="connsiteY81" fmla="*/ 1089 h 10000"/>
                <a:gd name="connsiteX82" fmla="*/ 719 w 10000"/>
                <a:gd name="connsiteY82" fmla="*/ 1110 h 10000"/>
                <a:gd name="connsiteX83" fmla="*/ 729 w 10000"/>
                <a:gd name="connsiteY83" fmla="*/ 1110 h 10000"/>
                <a:gd name="connsiteX84" fmla="*/ 729 w 10000"/>
                <a:gd name="connsiteY84" fmla="*/ 1143 h 10000"/>
                <a:gd name="connsiteX85" fmla="*/ 736 w 10000"/>
                <a:gd name="connsiteY85" fmla="*/ 1143 h 10000"/>
                <a:gd name="connsiteX86" fmla="*/ 736 w 10000"/>
                <a:gd name="connsiteY86" fmla="*/ 1153 h 10000"/>
                <a:gd name="connsiteX87" fmla="*/ 755 w 10000"/>
                <a:gd name="connsiteY87" fmla="*/ 1153 h 10000"/>
                <a:gd name="connsiteX88" fmla="*/ 755 w 10000"/>
                <a:gd name="connsiteY88" fmla="*/ 1174 h 10000"/>
                <a:gd name="connsiteX89" fmla="*/ 772 w 10000"/>
                <a:gd name="connsiteY89" fmla="*/ 1174 h 10000"/>
                <a:gd name="connsiteX90" fmla="*/ 772 w 10000"/>
                <a:gd name="connsiteY90" fmla="*/ 1238 h 10000"/>
                <a:gd name="connsiteX91" fmla="*/ 786 w 10000"/>
                <a:gd name="connsiteY91" fmla="*/ 1238 h 10000"/>
                <a:gd name="connsiteX92" fmla="*/ 786 w 10000"/>
                <a:gd name="connsiteY92" fmla="*/ 1280 h 10000"/>
                <a:gd name="connsiteX93" fmla="*/ 811 w 10000"/>
                <a:gd name="connsiteY93" fmla="*/ 1280 h 10000"/>
                <a:gd name="connsiteX94" fmla="*/ 811 w 10000"/>
                <a:gd name="connsiteY94" fmla="*/ 1312 h 10000"/>
                <a:gd name="connsiteX95" fmla="*/ 822 w 10000"/>
                <a:gd name="connsiteY95" fmla="*/ 1312 h 10000"/>
                <a:gd name="connsiteX96" fmla="*/ 822 w 10000"/>
                <a:gd name="connsiteY96" fmla="*/ 1345 h 10000"/>
                <a:gd name="connsiteX97" fmla="*/ 853 w 10000"/>
                <a:gd name="connsiteY97" fmla="*/ 1345 h 10000"/>
                <a:gd name="connsiteX98" fmla="*/ 853 w 10000"/>
                <a:gd name="connsiteY98" fmla="*/ 1376 h 10000"/>
                <a:gd name="connsiteX99" fmla="*/ 864 w 10000"/>
                <a:gd name="connsiteY99" fmla="*/ 1376 h 10000"/>
                <a:gd name="connsiteX100" fmla="*/ 864 w 10000"/>
                <a:gd name="connsiteY100" fmla="*/ 1418 h 10000"/>
                <a:gd name="connsiteX101" fmla="*/ 872 w 10000"/>
                <a:gd name="connsiteY101" fmla="*/ 1418 h 10000"/>
                <a:gd name="connsiteX102" fmla="*/ 872 w 10000"/>
                <a:gd name="connsiteY102" fmla="*/ 1451 h 10000"/>
                <a:gd name="connsiteX103" fmla="*/ 882 w 10000"/>
                <a:gd name="connsiteY103" fmla="*/ 1451 h 10000"/>
                <a:gd name="connsiteX104" fmla="*/ 882 w 10000"/>
                <a:gd name="connsiteY104" fmla="*/ 1484 h 10000"/>
                <a:gd name="connsiteX105" fmla="*/ 896 w 10000"/>
                <a:gd name="connsiteY105" fmla="*/ 1484 h 10000"/>
                <a:gd name="connsiteX106" fmla="*/ 896 w 10000"/>
                <a:gd name="connsiteY106" fmla="*/ 1505 h 10000"/>
                <a:gd name="connsiteX107" fmla="*/ 920 w 10000"/>
                <a:gd name="connsiteY107" fmla="*/ 1505 h 10000"/>
                <a:gd name="connsiteX108" fmla="*/ 920 w 10000"/>
                <a:gd name="connsiteY108" fmla="*/ 1569 h 10000"/>
                <a:gd name="connsiteX109" fmla="*/ 930 w 10000"/>
                <a:gd name="connsiteY109" fmla="*/ 1569 h 10000"/>
                <a:gd name="connsiteX110" fmla="*/ 930 w 10000"/>
                <a:gd name="connsiteY110" fmla="*/ 1590 h 10000"/>
                <a:gd name="connsiteX111" fmla="*/ 938 w 10000"/>
                <a:gd name="connsiteY111" fmla="*/ 1590 h 10000"/>
                <a:gd name="connsiteX112" fmla="*/ 938 w 10000"/>
                <a:gd name="connsiteY112" fmla="*/ 1633 h 10000"/>
                <a:gd name="connsiteX113" fmla="*/ 950 w 10000"/>
                <a:gd name="connsiteY113" fmla="*/ 1633 h 10000"/>
                <a:gd name="connsiteX114" fmla="*/ 950 w 10000"/>
                <a:gd name="connsiteY114" fmla="*/ 1654 h 10000"/>
                <a:gd name="connsiteX115" fmla="*/ 974 w 10000"/>
                <a:gd name="connsiteY115" fmla="*/ 1654 h 10000"/>
                <a:gd name="connsiteX116" fmla="*/ 974 w 10000"/>
                <a:gd name="connsiteY116" fmla="*/ 1707 h 10000"/>
                <a:gd name="connsiteX117" fmla="*/ 981 w 10000"/>
                <a:gd name="connsiteY117" fmla="*/ 1707 h 10000"/>
                <a:gd name="connsiteX118" fmla="*/ 981 w 10000"/>
                <a:gd name="connsiteY118" fmla="*/ 1739 h 10000"/>
                <a:gd name="connsiteX119" fmla="*/ 1006 w 10000"/>
                <a:gd name="connsiteY119" fmla="*/ 1739 h 10000"/>
                <a:gd name="connsiteX120" fmla="*/ 1006 w 10000"/>
                <a:gd name="connsiteY120" fmla="*/ 1760 h 10000"/>
                <a:gd name="connsiteX121" fmla="*/ 1018 w 10000"/>
                <a:gd name="connsiteY121" fmla="*/ 1760 h 10000"/>
                <a:gd name="connsiteX122" fmla="*/ 1018 w 10000"/>
                <a:gd name="connsiteY122" fmla="*/ 1792 h 10000"/>
                <a:gd name="connsiteX123" fmla="*/ 1025 w 10000"/>
                <a:gd name="connsiteY123" fmla="*/ 1792 h 10000"/>
                <a:gd name="connsiteX124" fmla="*/ 1025 w 10000"/>
                <a:gd name="connsiteY124" fmla="*/ 1815 h 10000"/>
                <a:gd name="connsiteX125" fmla="*/ 1043 w 10000"/>
                <a:gd name="connsiteY125" fmla="*/ 1815 h 10000"/>
                <a:gd name="connsiteX126" fmla="*/ 1043 w 10000"/>
                <a:gd name="connsiteY126" fmla="*/ 1847 h 10000"/>
                <a:gd name="connsiteX127" fmla="*/ 1068 w 10000"/>
                <a:gd name="connsiteY127" fmla="*/ 1847 h 10000"/>
                <a:gd name="connsiteX128" fmla="*/ 1068 w 10000"/>
                <a:gd name="connsiteY128" fmla="*/ 1879 h 10000"/>
                <a:gd name="connsiteX129" fmla="*/ 1074 w 10000"/>
                <a:gd name="connsiteY129" fmla="*/ 1879 h 10000"/>
                <a:gd name="connsiteX130" fmla="*/ 1074 w 10000"/>
                <a:gd name="connsiteY130" fmla="*/ 1900 h 10000"/>
                <a:gd name="connsiteX131" fmla="*/ 1085 w 10000"/>
                <a:gd name="connsiteY131" fmla="*/ 1900 h 10000"/>
                <a:gd name="connsiteX132" fmla="*/ 1085 w 10000"/>
                <a:gd name="connsiteY132" fmla="*/ 1931 h 10000"/>
                <a:gd name="connsiteX133" fmla="*/ 1092 w 10000"/>
                <a:gd name="connsiteY133" fmla="*/ 1931 h 10000"/>
                <a:gd name="connsiteX134" fmla="*/ 1092 w 10000"/>
                <a:gd name="connsiteY134" fmla="*/ 1942 h 10000"/>
                <a:gd name="connsiteX135" fmla="*/ 1109 w 10000"/>
                <a:gd name="connsiteY135" fmla="*/ 1942 h 10000"/>
                <a:gd name="connsiteX136" fmla="*/ 1109 w 10000"/>
                <a:gd name="connsiteY136" fmla="*/ 1963 h 10000"/>
                <a:gd name="connsiteX137" fmla="*/ 1116 w 10000"/>
                <a:gd name="connsiteY137" fmla="*/ 1963 h 10000"/>
                <a:gd name="connsiteX138" fmla="*/ 1116 w 10000"/>
                <a:gd name="connsiteY138" fmla="*/ 1984 h 10000"/>
                <a:gd name="connsiteX139" fmla="*/ 1152 w 10000"/>
                <a:gd name="connsiteY139" fmla="*/ 1984 h 10000"/>
                <a:gd name="connsiteX140" fmla="*/ 1152 w 10000"/>
                <a:gd name="connsiteY140" fmla="*/ 2017 h 10000"/>
                <a:gd name="connsiteX141" fmla="*/ 1159 w 10000"/>
                <a:gd name="connsiteY141" fmla="*/ 2017 h 10000"/>
                <a:gd name="connsiteX142" fmla="*/ 1159 w 10000"/>
                <a:gd name="connsiteY142" fmla="*/ 2049 h 10000"/>
                <a:gd name="connsiteX143" fmla="*/ 1169 w 10000"/>
                <a:gd name="connsiteY143" fmla="*/ 2049 h 10000"/>
                <a:gd name="connsiteX144" fmla="*/ 1169 w 10000"/>
                <a:gd name="connsiteY144" fmla="*/ 2070 h 10000"/>
                <a:gd name="connsiteX145" fmla="*/ 1183 w 10000"/>
                <a:gd name="connsiteY145" fmla="*/ 2070 h 10000"/>
                <a:gd name="connsiteX146" fmla="*/ 1183 w 10000"/>
                <a:gd name="connsiteY146" fmla="*/ 2124 h 10000"/>
                <a:gd name="connsiteX147" fmla="*/ 1194 w 10000"/>
                <a:gd name="connsiteY147" fmla="*/ 2124 h 10000"/>
                <a:gd name="connsiteX148" fmla="*/ 1194 w 10000"/>
                <a:gd name="connsiteY148" fmla="*/ 2156 h 10000"/>
                <a:gd name="connsiteX149" fmla="*/ 1218 w 10000"/>
                <a:gd name="connsiteY149" fmla="*/ 2156 h 10000"/>
                <a:gd name="connsiteX150" fmla="*/ 1218 w 10000"/>
                <a:gd name="connsiteY150" fmla="*/ 2166 h 10000"/>
                <a:gd name="connsiteX151" fmla="*/ 1225 w 10000"/>
                <a:gd name="connsiteY151" fmla="*/ 2166 h 10000"/>
                <a:gd name="connsiteX152" fmla="*/ 1225 w 10000"/>
                <a:gd name="connsiteY152" fmla="*/ 2188 h 10000"/>
                <a:gd name="connsiteX153" fmla="*/ 1235 w 10000"/>
                <a:gd name="connsiteY153" fmla="*/ 2188 h 10000"/>
                <a:gd name="connsiteX154" fmla="*/ 1235 w 10000"/>
                <a:gd name="connsiteY154" fmla="*/ 2220 h 10000"/>
                <a:gd name="connsiteX155" fmla="*/ 1245 w 10000"/>
                <a:gd name="connsiteY155" fmla="*/ 2220 h 10000"/>
                <a:gd name="connsiteX156" fmla="*/ 1245 w 10000"/>
                <a:gd name="connsiteY156" fmla="*/ 2241 h 10000"/>
                <a:gd name="connsiteX157" fmla="*/ 1255 w 10000"/>
                <a:gd name="connsiteY157" fmla="*/ 2241 h 10000"/>
                <a:gd name="connsiteX158" fmla="*/ 1255 w 10000"/>
                <a:gd name="connsiteY158" fmla="*/ 2251 h 10000"/>
                <a:gd name="connsiteX159" fmla="*/ 1262 w 10000"/>
                <a:gd name="connsiteY159" fmla="*/ 2251 h 10000"/>
                <a:gd name="connsiteX160" fmla="*/ 1262 w 10000"/>
                <a:gd name="connsiteY160" fmla="*/ 2272 h 10000"/>
                <a:gd name="connsiteX161" fmla="*/ 1286 w 10000"/>
                <a:gd name="connsiteY161" fmla="*/ 2272 h 10000"/>
                <a:gd name="connsiteX162" fmla="*/ 1286 w 10000"/>
                <a:gd name="connsiteY162" fmla="*/ 2295 h 10000"/>
                <a:gd name="connsiteX163" fmla="*/ 1293 w 10000"/>
                <a:gd name="connsiteY163" fmla="*/ 2295 h 10000"/>
                <a:gd name="connsiteX164" fmla="*/ 1293 w 10000"/>
                <a:gd name="connsiteY164" fmla="*/ 2326 h 10000"/>
                <a:gd name="connsiteX165" fmla="*/ 1303 w 10000"/>
                <a:gd name="connsiteY165" fmla="*/ 2326 h 10000"/>
                <a:gd name="connsiteX166" fmla="*/ 1303 w 10000"/>
                <a:gd name="connsiteY166" fmla="*/ 2347 h 10000"/>
                <a:gd name="connsiteX167" fmla="*/ 1310 w 10000"/>
                <a:gd name="connsiteY167" fmla="*/ 2347 h 10000"/>
                <a:gd name="connsiteX168" fmla="*/ 1310 w 10000"/>
                <a:gd name="connsiteY168" fmla="*/ 2358 h 10000"/>
                <a:gd name="connsiteX169" fmla="*/ 1321 w 10000"/>
                <a:gd name="connsiteY169" fmla="*/ 2358 h 10000"/>
                <a:gd name="connsiteX170" fmla="*/ 1321 w 10000"/>
                <a:gd name="connsiteY170" fmla="*/ 2380 h 10000"/>
                <a:gd name="connsiteX171" fmla="*/ 1327 w 10000"/>
                <a:gd name="connsiteY171" fmla="*/ 2380 h 10000"/>
                <a:gd name="connsiteX172" fmla="*/ 1327 w 10000"/>
                <a:gd name="connsiteY172" fmla="*/ 2390 h 10000"/>
                <a:gd name="connsiteX173" fmla="*/ 1346 w 10000"/>
                <a:gd name="connsiteY173" fmla="*/ 2390 h 10000"/>
                <a:gd name="connsiteX174" fmla="*/ 1346 w 10000"/>
                <a:gd name="connsiteY174" fmla="*/ 2411 h 10000"/>
                <a:gd name="connsiteX175" fmla="*/ 1363 w 10000"/>
                <a:gd name="connsiteY175" fmla="*/ 2411 h 10000"/>
                <a:gd name="connsiteX176" fmla="*/ 1363 w 10000"/>
                <a:gd name="connsiteY176" fmla="*/ 2444 h 10000"/>
                <a:gd name="connsiteX177" fmla="*/ 1371 w 10000"/>
                <a:gd name="connsiteY177" fmla="*/ 2444 h 10000"/>
                <a:gd name="connsiteX178" fmla="*/ 1371 w 10000"/>
                <a:gd name="connsiteY178" fmla="*/ 2465 h 10000"/>
                <a:gd name="connsiteX179" fmla="*/ 1377 w 10000"/>
                <a:gd name="connsiteY179" fmla="*/ 2465 h 10000"/>
                <a:gd name="connsiteX180" fmla="*/ 1377 w 10000"/>
                <a:gd name="connsiteY180" fmla="*/ 2476 h 10000"/>
                <a:gd name="connsiteX181" fmla="*/ 1388 w 10000"/>
                <a:gd name="connsiteY181" fmla="*/ 2476 h 10000"/>
                <a:gd name="connsiteX182" fmla="*/ 1388 w 10000"/>
                <a:gd name="connsiteY182" fmla="*/ 2550 h 10000"/>
                <a:gd name="connsiteX183" fmla="*/ 1395 w 10000"/>
                <a:gd name="connsiteY183" fmla="*/ 2550 h 10000"/>
                <a:gd name="connsiteX184" fmla="*/ 1395 w 10000"/>
                <a:gd name="connsiteY184" fmla="*/ 2562 h 10000"/>
                <a:gd name="connsiteX185" fmla="*/ 1402 w 10000"/>
                <a:gd name="connsiteY185" fmla="*/ 2562 h 10000"/>
                <a:gd name="connsiteX186" fmla="*/ 1402 w 10000"/>
                <a:gd name="connsiteY186" fmla="*/ 2604 h 10000"/>
                <a:gd name="connsiteX187" fmla="*/ 1419 w 10000"/>
                <a:gd name="connsiteY187" fmla="*/ 2604 h 10000"/>
                <a:gd name="connsiteX188" fmla="*/ 1419 w 10000"/>
                <a:gd name="connsiteY188" fmla="*/ 2615 h 10000"/>
                <a:gd name="connsiteX189" fmla="*/ 1444 w 10000"/>
                <a:gd name="connsiteY189" fmla="*/ 2615 h 10000"/>
                <a:gd name="connsiteX190" fmla="*/ 1444 w 10000"/>
                <a:gd name="connsiteY190" fmla="*/ 2636 h 10000"/>
                <a:gd name="connsiteX191" fmla="*/ 1455 w 10000"/>
                <a:gd name="connsiteY191" fmla="*/ 2636 h 10000"/>
                <a:gd name="connsiteX192" fmla="*/ 1455 w 10000"/>
                <a:gd name="connsiteY192" fmla="*/ 2657 h 10000"/>
                <a:gd name="connsiteX193" fmla="*/ 1462 w 10000"/>
                <a:gd name="connsiteY193" fmla="*/ 2657 h 10000"/>
                <a:gd name="connsiteX194" fmla="*/ 1462 w 10000"/>
                <a:gd name="connsiteY194" fmla="*/ 2667 h 10000"/>
                <a:gd name="connsiteX195" fmla="*/ 1487 w 10000"/>
                <a:gd name="connsiteY195" fmla="*/ 2667 h 10000"/>
                <a:gd name="connsiteX196" fmla="*/ 1487 w 10000"/>
                <a:gd name="connsiteY196" fmla="*/ 2688 h 10000"/>
                <a:gd name="connsiteX197" fmla="*/ 1498 w 10000"/>
                <a:gd name="connsiteY197" fmla="*/ 2688 h 10000"/>
                <a:gd name="connsiteX198" fmla="*/ 1498 w 10000"/>
                <a:gd name="connsiteY198" fmla="*/ 2699 h 10000"/>
                <a:gd name="connsiteX199" fmla="*/ 1504 w 10000"/>
                <a:gd name="connsiteY199" fmla="*/ 2699 h 10000"/>
                <a:gd name="connsiteX200" fmla="*/ 1504 w 10000"/>
                <a:gd name="connsiteY200" fmla="*/ 2720 h 10000"/>
                <a:gd name="connsiteX201" fmla="*/ 1515 w 10000"/>
                <a:gd name="connsiteY201" fmla="*/ 2720 h 10000"/>
                <a:gd name="connsiteX202" fmla="*/ 1515 w 10000"/>
                <a:gd name="connsiteY202" fmla="*/ 2754 h 10000"/>
                <a:gd name="connsiteX203" fmla="*/ 1521 w 10000"/>
                <a:gd name="connsiteY203" fmla="*/ 2754 h 10000"/>
                <a:gd name="connsiteX204" fmla="*/ 1521 w 10000"/>
                <a:gd name="connsiteY204" fmla="*/ 2786 h 10000"/>
                <a:gd name="connsiteX205" fmla="*/ 1541 w 10000"/>
                <a:gd name="connsiteY205" fmla="*/ 2786 h 10000"/>
                <a:gd name="connsiteX206" fmla="*/ 1541 w 10000"/>
                <a:gd name="connsiteY206" fmla="*/ 2828 h 10000"/>
                <a:gd name="connsiteX207" fmla="*/ 1554 w 10000"/>
                <a:gd name="connsiteY207" fmla="*/ 2828 h 10000"/>
                <a:gd name="connsiteX208" fmla="*/ 1554 w 10000"/>
                <a:gd name="connsiteY208" fmla="*/ 2892 h 10000"/>
                <a:gd name="connsiteX209" fmla="*/ 1566 w 10000"/>
                <a:gd name="connsiteY209" fmla="*/ 2892 h 10000"/>
                <a:gd name="connsiteX210" fmla="*/ 1566 w 10000"/>
                <a:gd name="connsiteY210" fmla="*/ 2923 h 10000"/>
                <a:gd name="connsiteX211" fmla="*/ 1572 w 10000"/>
                <a:gd name="connsiteY211" fmla="*/ 2923 h 10000"/>
                <a:gd name="connsiteX212" fmla="*/ 1572 w 10000"/>
                <a:gd name="connsiteY212" fmla="*/ 2945 h 10000"/>
                <a:gd name="connsiteX213" fmla="*/ 1583 w 10000"/>
                <a:gd name="connsiteY213" fmla="*/ 2945 h 10000"/>
                <a:gd name="connsiteX214" fmla="*/ 1583 w 10000"/>
                <a:gd name="connsiteY214" fmla="*/ 2966 h 10000"/>
                <a:gd name="connsiteX215" fmla="*/ 1590 w 10000"/>
                <a:gd name="connsiteY215" fmla="*/ 2966 h 10000"/>
                <a:gd name="connsiteX216" fmla="*/ 1590 w 10000"/>
                <a:gd name="connsiteY216" fmla="*/ 3010 h 10000"/>
                <a:gd name="connsiteX217" fmla="*/ 1597 w 10000"/>
                <a:gd name="connsiteY217" fmla="*/ 3010 h 10000"/>
                <a:gd name="connsiteX218" fmla="*/ 1597 w 10000"/>
                <a:gd name="connsiteY218" fmla="*/ 3031 h 10000"/>
                <a:gd name="connsiteX219" fmla="*/ 1607 w 10000"/>
                <a:gd name="connsiteY219" fmla="*/ 3031 h 10000"/>
                <a:gd name="connsiteX220" fmla="*/ 1607 w 10000"/>
                <a:gd name="connsiteY220" fmla="*/ 3052 h 10000"/>
                <a:gd name="connsiteX221" fmla="*/ 1634 w 10000"/>
                <a:gd name="connsiteY221" fmla="*/ 3052 h 10000"/>
                <a:gd name="connsiteX222" fmla="*/ 1634 w 10000"/>
                <a:gd name="connsiteY222" fmla="*/ 3062 h 10000"/>
                <a:gd name="connsiteX223" fmla="*/ 1641 w 10000"/>
                <a:gd name="connsiteY223" fmla="*/ 3062 h 10000"/>
                <a:gd name="connsiteX224" fmla="*/ 1641 w 10000"/>
                <a:gd name="connsiteY224" fmla="*/ 3084 h 10000"/>
                <a:gd name="connsiteX225" fmla="*/ 1651 w 10000"/>
                <a:gd name="connsiteY225" fmla="*/ 3084 h 10000"/>
                <a:gd name="connsiteX226" fmla="*/ 1651 w 10000"/>
                <a:gd name="connsiteY226" fmla="*/ 3138 h 10000"/>
                <a:gd name="connsiteX227" fmla="*/ 1658 w 10000"/>
                <a:gd name="connsiteY227" fmla="*/ 3138 h 10000"/>
                <a:gd name="connsiteX228" fmla="*/ 1658 w 10000"/>
                <a:gd name="connsiteY228" fmla="*/ 3170 h 10000"/>
                <a:gd name="connsiteX229" fmla="*/ 1665 w 10000"/>
                <a:gd name="connsiteY229" fmla="*/ 3170 h 10000"/>
                <a:gd name="connsiteX230" fmla="*/ 1665 w 10000"/>
                <a:gd name="connsiteY230" fmla="*/ 3222 h 10000"/>
                <a:gd name="connsiteX231" fmla="*/ 1684 w 10000"/>
                <a:gd name="connsiteY231" fmla="*/ 3222 h 10000"/>
                <a:gd name="connsiteX232" fmla="*/ 1684 w 10000"/>
                <a:gd name="connsiteY232" fmla="*/ 3276 h 10000"/>
                <a:gd name="connsiteX233" fmla="*/ 1702 w 10000"/>
                <a:gd name="connsiteY233" fmla="*/ 3276 h 10000"/>
                <a:gd name="connsiteX234" fmla="*/ 1702 w 10000"/>
                <a:gd name="connsiteY234" fmla="*/ 3287 h 10000"/>
                <a:gd name="connsiteX235" fmla="*/ 1709 w 10000"/>
                <a:gd name="connsiteY235" fmla="*/ 3287 h 10000"/>
                <a:gd name="connsiteX236" fmla="*/ 1709 w 10000"/>
                <a:gd name="connsiteY236" fmla="*/ 3319 h 10000"/>
                <a:gd name="connsiteX237" fmla="*/ 1720 w 10000"/>
                <a:gd name="connsiteY237" fmla="*/ 3319 h 10000"/>
                <a:gd name="connsiteX238" fmla="*/ 1720 w 10000"/>
                <a:gd name="connsiteY238" fmla="*/ 3361 h 10000"/>
                <a:gd name="connsiteX239" fmla="*/ 1726 w 10000"/>
                <a:gd name="connsiteY239" fmla="*/ 3361 h 10000"/>
                <a:gd name="connsiteX240" fmla="*/ 1726 w 10000"/>
                <a:gd name="connsiteY240" fmla="*/ 3372 h 10000"/>
                <a:gd name="connsiteX241" fmla="*/ 1738 w 10000"/>
                <a:gd name="connsiteY241" fmla="*/ 3372 h 10000"/>
                <a:gd name="connsiteX242" fmla="*/ 1738 w 10000"/>
                <a:gd name="connsiteY242" fmla="*/ 3394 h 10000"/>
                <a:gd name="connsiteX243" fmla="*/ 1745 w 10000"/>
                <a:gd name="connsiteY243" fmla="*/ 3394 h 10000"/>
                <a:gd name="connsiteX244" fmla="*/ 1745 w 10000"/>
                <a:gd name="connsiteY244" fmla="*/ 3404 h 10000"/>
                <a:gd name="connsiteX245" fmla="*/ 1768 w 10000"/>
                <a:gd name="connsiteY245" fmla="*/ 3404 h 10000"/>
                <a:gd name="connsiteX246" fmla="*/ 1768 w 10000"/>
                <a:gd name="connsiteY246" fmla="*/ 3426 h 10000"/>
                <a:gd name="connsiteX247" fmla="*/ 1776 w 10000"/>
                <a:gd name="connsiteY247" fmla="*/ 3426 h 10000"/>
                <a:gd name="connsiteX248" fmla="*/ 1776 w 10000"/>
                <a:gd name="connsiteY248" fmla="*/ 3447 h 10000"/>
                <a:gd name="connsiteX249" fmla="*/ 1793 w 10000"/>
                <a:gd name="connsiteY249" fmla="*/ 3447 h 10000"/>
                <a:gd name="connsiteX250" fmla="*/ 1793 w 10000"/>
                <a:gd name="connsiteY250" fmla="*/ 3478 h 10000"/>
                <a:gd name="connsiteX251" fmla="*/ 1803 w 10000"/>
                <a:gd name="connsiteY251" fmla="*/ 3478 h 10000"/>
                <a:gd name="connsiteX252" fmla="*/ 1803 w 10000"/>
                <a:gd name="connsiteY252" fmla="*/ 3490 h 10000"/>
                <a:gd name="connsiteX253" fmla="*/ 1811 w 10000"/>
                <a:gd name="connsiteY253" fmla="*/ 3490 h 10000"/>
                <a:gd name="connsiteX254" fmla="*/ 1811 w 10000"/>
                <a:gd name="connsiteY254" fmla="*/ 3533 h 10000"/>
                <a:gd name="connsiteX255" fmla="*/ 1817 w 10000"/>
                <a:gd name="connsiteY255" fmla="*/ 3533 h 10000"/>
                <a:gd name="connsiteX256" fmla="*/ 1817 w 10000"/>
                <a:gd name="connsiteY256" fmla="*/ 3564 h 10000"/>
                <a:gd name="connsiteX257" fmla="*/ 1836 w 10000"/>
                <a:gd name="connsiteY257" fmla="*/ 3564 h 10000"/>
                <a:gd name="connsiteX258" fmla="*/ 1836 w 10000"/>
                <a:gd name="connsiteY258" fmla="*/ 3586 h 10000"/>
                <a:gd name="connsiteX259" fmla="*/ 1847 w 10000"/>
                <a:gd name="connsiteY259" fmla="*/ 3586 h 10000"/>
                <a:gd name="connsiteX260" fmla="*/ 1847 w 10000"/>
                <a:gd name="connsiteY260" fmla="*/ 3596 h 10000"/>
                <a:gd name="connsiteX261" fmla="*/ 1853 w 10000"/>
                <a:gd name="connsiteY261" fmla="*/ 3596 h 10000"/>
                <a:gd name="connsiteX262" fmla="*/ 1853 w 10000"/>
                <a:gd name="connsiteY262" fmla="*/ 3617 h 10000"/>
                <a:gd name="connsiteX263" fmla="*/ 1861 w 10000"/>
                <a:gd name="connsiteY263" fmla="*/ 3617 h 10000"/>
                <a:gd name="connsiteX264" fmla="*/ 1861 w 10000"/>
                <a:gd name="connsiteY264" fmla="*/ 3649 h 10000"/>
                <a:gd name="connsiteX265" fmla="*/ 1870 w 10000"/>
                <a:gd name="connsiteY265" fmla="*/ 3649 h 10000"/>
                <a:gd name="connsiteX266" fmla="*/ 1870 w 10000"/>
                <a:gd name="connsiteY266" fmla="*/ 3670 h 10000"/>
                <a:gd name="connsiteX267" fmla="*/ 1888 w 10000"/>
                <a:gd name="connsiteY267" fmla="*/ 3670 h 10000"/>
                <a:gd name="connsiteX268" fmla="*/ 1888 w 10000"/>
                <a:gd name="connsiteY268" fmla="*/ 3680 h 10000"/>
                <a:gd name="connsiteX269" fmla="*/ 1895 w 10000"/>
                <a:gd name="connsiteY269" fmla="*/ 3680 h 10000"/>
                <a:gd name="connsiteX270" fmla="*/ 1895 w 10000"/>
                <a:gd name="connsiteY270" fmla="*/ 3714 h 10000"/>
                <a:gd name="connsiteX271" fmla="*/ 1919 w 10000"/>
                <a:gd name="connsiteY271" fmla="*/ 3714 h 10000"/>
                <a:gd name="connsiteX272" fmla="*/ 1919 w 10000"/>
                <a:gd name="connsiteY272" fmla="*/ 3768 h 10000"/>
                <a:gd name="connsiteX273" fmla="*/ 1927 w 10000"/>
                <a:gd name="connsiteY273" fmla="*/ 3768 h 10000"/>
                <a:gd name="connsiteX274" fmla="*/ 1927 w 10000"/>
                <a:gd name="connsiteY274" fmla="*/ 3820 h 10000"/>
                <a:gd name="connsiteX275" fmla="*/ 1946 w 10000"/>
                <a:gd name="connsiteY275" fmla="*/ 3820 h 10000"/>
                <a:gd name="connsiteX276" fmla="*/ 1946 w 10000"/>
                <a:gd name="connsiteY276" fmla="*/ 3873 h 10000"/>
                <a:gd name="connsiteX277" fmla="*/ 1964 w 10000"/>
                <a:gd name="connsiteY277" fmla="*/ 3873 h 10000"/>
                <a:gd name="connsiteX278" fmla="*/ 1964 w 10000"/>
                <a:gd name="connsiteY278" fmla="*/ 3927 h 10000"/>
                <a:gd name="connsiteX279" fmla="*/ 1980 w 10000"/>
                <a:gd name="connsiteY279" fmla="*/ 3927 h 10000"/>
                <a:gd name="connsiteX280" fmla="*/ 1980 w 10000"/>
                <a:gd name="connsiteY280" fmla="*/ 3991 h 10000"/>
                <a:gd name="connsiteX281" fmla="*/ 1988 w 10000"/>
                <a:gd name="connsiteY281" fmla="*/ 3991 h 10000"/>
                <a:gd name="connsiteX282" fmla="*/ 1988 w 10000"/>
                <a:gd name="connsiteY282" fmla="*/ 4023 h 10000"/>
                <a:gd name="connsiteX283" fmla="*/ 1997 w 10000"/>
                <a:gd name="connsiteY283" fmla="*/ 4023 h 10000"/>
                <a:gd name="connsiteX284" fmla="*/ 1997 w 10000"/>
                <a:gd name="connsiteY284" fmla="*/ 4066 h 10000"/>
                <a:gd name="connsiteX285" fmla="*/ 2030 w 10000"/>
                <a:gd name="connsiteY285" fmla="*/ 4066 h 10000"/>
                <a:gd name="connsiteX286" fmla="*/ 2030 w 10000"/>
                <a:gd name="connsiteY286" fmla="*/ 4130 h 10000"/>
                <a:gd name="connsiteX287" fmla="*/ 2047 w 10000"/>
                <a:gd name="connsiteY287" fmla="*/ 4130 h 10000"/>
                <a:gd name="connsiteX288" fmla="*/ 2047 w 10000"/>
                <a:gd name="connsiteY288" fmla="*/ 4151 h 10000"/>
                <a:gd name="connsiteX289" fmla="*/ 2065 w 10000"/>
                <a:gd name="connsiteY289" fmla="*/ 4151 h 10000"/>
                <a:gd name="connsiteX290" fmla="*/ 2065 w 10000"/>
                <a:gd name="connsiteY290" fmla="*/ 4162 h 10000"/>
                <a:gd name="connsiteX291" fmla="*/ 2079 w 10000"/>
                <a:gd name="connsiteY291" fmla="*/ 4162 h 10000"/>
                <a:gd name="connsiteX292" fmla="*/ 2079 w 10000"/>
                <a:gd name="connsiteY292" fmla="*/ 4205 h 10000"/>
                <a:gd name="connsiteX293" fmla="*/ 2090 w 10000"/>
                <a:gd name="connsiteY293" fmla="*/ 4205 h 10000"/>
                <a:gd name="connsiteX294" fmla="*/ 2090 w 10000"/>
                <a:gd name="connsiteY294" fmla="*/ 4236 h 10000"/>
                <a:gd name="connsiteX295" fmla="*/ 2096 w 10000"/>
                <a:gd name="connsiteY295" fmla="*/ 4236 h 10000"/>
                <a:gd name="connsiteX296" fmla="*/ 2096 w 10000"/>
                <a:gd name="connsiteY296" fmla="*/ 4247 h 10000"/>
                <a:gd name="connsiteX297" fmla="*/ 2107 w 10000"/>
                <a:gd name="connsiteY297" fmla="*/ 4247 h 10000"/>
                <a:gd name="connsiteX298" fmla="*/ 2107 w 10000"/>
                <a:gd name="connsiteY298" fmla="*/ 4269 h 10000"/>
                <a:gd name="connsiteX299" fmla="*/ 2120 w 10000"/>
                <a:gd name="connsiteY299" fmla="*/ 4269 h 10000"/>
                <a:gd name="connsiteX300" fmla="*/ 2120 w 10000"/>
                <a:gd name="connsiteY300" fmla="*/ 4290 h 10000"/>
                <a:gd name="connsiteX301" fmla="*/ 2132 w 10000"/>
                <a:gd name="connsiteY301" fmla="*/ 4290 h 10000"/>
                <a:gd name="connsiteX302" fmla="*/ 2132 w 10000"/>
                <a:gd name="connsiteY302" fmla="*/ 4301 h 10000"/>
                <a:gd name="connsiteX303" fmla="*/ 2138 w 10000"/>
                <a:gd name="connsiteY303" fmla="*/ 4301 h 10000"/>
                <a:gd name="connsiteX304" fmla="*/ 2138 w 10000"/>
                <a:gd name="connsiteY304" fmla="*/ 4332 h 10000"/>
                <a:gd name="connsiteX305" fmla="*/ 2147 w 10000"/>
                <a:gd name="connsiteY305" fmla="*/ 4332 h 10000"/>
                <a:gd name="connsiteX306" fmla="*/ 2147 w 10000"/>
                <a:gd name="connsiteY306" fmla="*/ 4375 h 10000"/>
                <a:gd name="connsiteX307" fmla="*/ 2175 w 10000"/>
                <a:gd name="connsiteY307" fmla="*/ 4375 h 10000"/>
                <a:gd name="connsiteX308" fmla="*/ 2175 w 10000"/>
                <a:gd name="connsiteY308" fmla="*/ 4386 h 10000"/>
                <a:gd name="connsiteX309" fmla="*/ 2189 w 10000"/>
                <a:gd name="connsiteY309" fmla="*/ 4386 h 10000"/>
                <a:gd name="connsiteX310" fmla="*/ 2189 w 10000"/>
                <a:gd name="connsiteY310" fmla="*/ 4472 h 10000"/>
                <a:gd name="connsiteX311" fmla="*/ 2200 w 10000"/>
                <a:gd name="connsiteY311" fmla="*/ 4472 h 10000"/>
                <a:gd name="connsiteX312" fmla="*/ 2200 w 10000"/>
                <a:gd name="connsiteY312" fmla="*/ 4493 h 10000"/>
                <a:gd name="connsiteX313" fmla="*/ 2224 w 10000"/>
                <a:gd name="connsiteY313" fmla="*/ 4493 h 10000"/>
                <a:gd name="connsiteX314" fmla="*/ 2224 w 10000"/>
                <a:gd name="connsiteY314" fmla="*/ 4525 h 10000"/>
                <a:gd name="connsiteX315" fmla="*/ 2233 w 10000"/>
                <a:gd name="connsiteY315" fmla="*/ 4525 h 10000"/>
                <a:gd name="connsiteX316" fmla="*/ 2233 w 10000"/>
                <a:gd name="connsiteY316" fmla="*/ 4546 h 10000"/>
                <a:gd name="connsiteX317" fmla="*/ 2242 w 10000"/>
                <a:gd name="connsiteY317" fmla="*/ 4546 h 10000"/>
                <a:gd name="connsiteX318" fmla="*/ 2242 w 10000"/>
                <a:gd name="connsiteY318" fmla="*/ 4556 h 10000"/>
                <a:gd name="connsiteX319" fmla="*/ 2260 w 10000"/>
                <a:gd name="connsiteY319" fmla="*/ 4556 h 10000"/>
                <a:gd name="connsiteX320" fmla="*/ 2260 w 10000"/>
                <a:gd name="connsiteY320" fmla="*/ 4630 h 10000"/>
                <a:gd name="connsiteX321" fmla="*/ 2285 w 10000"/>
                <a:gd name="connsiteY321" fmla="*/ 4630 h 10000"/>
                <a:gd name="connsiteX322" fmla="*/ 2285 w 10000"/>
                <a:gd name="connsiteY322" fmla="*/ 4642 h 10000"/>
                <a:gd name="connsiteX323" fmla="*/ 2316 w 10000"/>
                <a:gd name="connsiteY323" fmla="*/ 4642 h 10000"/>
                <a:gd name="connsiteX324" fmla="*/ 2316 w 10000"/>
                <a:gd name="connsiteY324" fmla="*/ 4696 h 10000"/>
                <a:gd name="connsiteX325" fmla="*/ 2336 w 10000"/>
                <a:gd name="connsiteY325" fmla="*/ 4696 h 10000"/>
                <a:gd name="connsiteX326" fmla="*/ 2336 w 10000"/>
                <a:gd name="connsiteY326" fmla="*/ 4728 h 10000"/>
                <a:gd name="connsiteX327" fmla="*/ 2342 w 10000"/>
                <a:gd name="connsiteY327" fmla="*/ 4728 h 10000"/>
                <a:gd name="connsiteX328" fmla="*/ 2342 w 10000"/>
                <a:gd name="connsiteY328" fmla="*/ 4749 h 10000"/>
                <a:gd name="connsiteX329" fmla="*/ 2353 w 10000"/>
                <a:gd name="connsiteY329" fmla="*/ 4749 h 10000"/>
                <a:gd name="connsiteX330" fmla="*/ 2353 w 10000"/>
                <a:gd name="connsiteY330" fmla="*/ 4770 h 10000"/>
                <a:gd name="connsiteX331" fmla="*/ 2359 w 10000"/>
                <a:gd name="connsiteY331" fmla="*/ 4770 h 10000"/>
                <a:gd name="connsiteX332" fmla="*/ 2359 w 10000"/>
                <a:gd name="connsiteY332" fmla="*/ 4781 h 10000"/>
                <a:gd name="connsiteX333" fmla="*/ 2370 w 10000"/>
                <a:gd name="connsiteY333" fmla="*/ 4781 h 10000"/>
                <a:gd name="connsiteX334" fmla="*/ 2370 w 10000"/>
                <a:gd name="connsiteY334" fmla="*/ 4823 h 10000"/>
                <a:gd name="connsiteX335" fmla="*/ 2378 w 10000"/>
                <a:gd name="connsiteY335" fmla="*/ 4823 h 10000"/>
                <a:gd name="connsiteX336" fmla="*/ 2378 w 10000"/>
                <a:gd name="connsiteY336" fmla="*/ 4856 h 10000"/>
                <a:gd name="connsiteX337" fmla="*/ 2384 w 10000"/>
                <a:gd name="connsiteY337" fmla="*/ 4856 h 10000"/>
                <a:gd name="connsiteX338" fmla="*/ 2384 w 10000"/>
                <a:gd name="connsiteY338" fmla="*/ 4866 h 10000"/>
                <a:gd name="connsiteX339" fmla="*/ 2402 w 10000"/>
                <a:gd name="connsiteY339" fmla="*/ 4866 h 10000"/>
                <a:gd name="connsiteX340" fmla="*/ 2402 w 10000"/>
                <a:gd name="connsiteY340" fmla="*/ 4919 h 10000"/>
                <a:gd name="connsiteX341" fmla="*/ 2409 w 10000"/>
                <a:gd name="connsiteY341" fmla="*/ 4919 h 10000"/>
                <a:gd name="connsiteX342" fmla="*/ 2409 w 10000"/>
                <a:gd name="connsiteY342" fmla="*/ 4951 h 10000"/>
                <a:gd name="connsiteX343" fmla="*/ 2419 w 10000"/>
                <a:gd name="connsiteY343" fmla="*/ 4951 h 10000"/>
                <a:gd name="connsiteX344" fmla="*/ 2419 w 10000"/>
                <a:gd name="connsiteY344" fmla="*/ 4972 h 10000"/>
                <a:gd name="connsiteX345" fmla="*/ 2428 w 10000"/>
                <a:gd name="connsiteY345" fmla="*/ 4972 h 10000"/>
                <a:gd name="connsiteX346" fmla="*/ 2428 w 10000"/>
                <a:gd name="connsiteY346" fmla="*/ 5005 h 10000"/>
                <a:gd name="connsiteX347" fmla="*/ 2439 w 10000"/>
                <a:gd name="connsiteY347" fmla="*/ 5005 h 10000"/>
                <a:gd name="connsiteX348" fmla="*/ 2439 w 10000"/>
                <a:gd name="connsiteY348" fmla="*/ 5048 h 10000"/>
                <a:gd name="connsiteX349" fmla="*/ 2445 w 10000"/>
                <a:gd name="connsiteY349" fmla="*/ 5048 h 10000"/>
                <a:gd name="connsiteX350" fmla="*/ 2445 w 10000"/>
                <a:gd name="connsiteY350" fmla="*/ 5059 h 10000"/>
                <a:gd name="connsiteX351" fmla="*/ 2469 w 10000"/>
                <a:gd name="connsiteY351" fmla="*/ 5059 h 10000"/>
                <a:gd name="connsiteX352" fmla="*/ 2469 w 10000"/>
                <a:gd name="connsiteY352" fmla="*/ 5090 h 10000"/>
                <a:gd name="connsiteX353" fmla="*/ 2486 w 10000"/>
                <a:gd name="connsiteY353" fmla="*/ 5090 h 10000"/>
                <a:gd name="connsiteX354" fmla="*/ 2486 w 10000"/>
                <a:gd name="connsiteY354" fmla="*/ 5132 h 10000"/>
                <a:gd name="connsiteX355" fmla="*/ 2494 w 10000"/>
                <a:gd name="connsiteY355" fmla="*/ 5132 h 10000"/>
                <a:gd name="connsiteX356" fmla="*/ 2494 w 10000"/>
                <a:gd name="connsiteY356" fmla="*/ 5143 h 10000"/>
                <a:gd name="connsiteX357" fmla="*/ 2504 w 10000"/>
                <a:gd name="connsiteY357" fmla="*/ 5143 h 10000"/>
                <a:gd name="connsiteX358" fmla="*/ 2504 w 10000"/>
                <a:gd name="connsiteY358" fmla="*/ 5165 h 10000"/>
                <a:gd name="connsiteX359" fmla="*/ 2518 w 10000"/>
                <a:gd name="connsiteY359" fmla="*/ 5165 h 10000"/>
                <a:gd name="connsiteX360" fmla="*/ 2518 w 10000"/>
                <a:gd name="connsiteY360" fmla="*/ 5176 h 10000"/>
                <a:gd name="connsiteX361" fmla="*/ 2547 w 10000"/>
                <a:gd name="connsiteY361" fmla="*/ 5176 h 10000"/>
                <a:gd name="connsiteX362" fmla="*/ 2547 w 10000"/>
                <a:gd name="connsiteY362" fmla="*/ 5219 h 10000"/>
                <a:gd name="connsiteX363" fmla="*/ 2554 w 10000"/>
                <a:gd name="connsiteY363" fmla="*/ 5219 h 10000"/>
                <a:gd name="connsiteX364" fmla="*/ 2554 w 10000"/>
                <a:gd name="connsiteY364" fmla="*/ 5229 h 10000"/>
                <a:gd name="connsiteX365" fmla="*/ 2560 w 10000"/>
                <a:gd name="connsiteY365" fmla="*/ 5229 h 10000"/>
                <a:gd name="connsiteX366" fmla="*/ 2560 w 10000"/>
                <a:gd name="connsiteY366" fmla="*/ 5250 h 10000"/>
                <a:gd name="connsiteX367" fmla="*/ 2595 w 10000"/>
                <a:gd name="connsiteY367" fmla="*/ 5250 h 10000"/>
                <a:gd name="connsiteX368" fmla="*/ 2595 w 10000"/>
                <a:gd name="connsiteY368" fmla="*/ 5261 h 10000"/>
                <a:gd name="connsiteX369" fmla="*/ 2613 w 10000"/>
                <a:gd name="connsiteY369" fmla="*/ 5261 h 10000"/>
                <a:gd name="connsiteX370" fmla="*/ 2613 w 10000"/>
                <a:gd name="connsiteY370" fmla="*/ 5282 h 10000"/>
                <a:gd name="connsiteX371" fmla="*/ 2621 w 10000"/>
                <a:gd name="connsiteY371" fmla="*/ 5282 h 10000"/>
                <a:gd name="connsiteX372" fmla="*/ 2621 w 10000"/>
                <a:gd name="connsiteY372" fmla="*/ 5303 h 10000"/>
                <a:gd name="connsiteX373" fmla="*/ 2657 w 10000"/>
                <a:gd name="connsiteY373" fmla="*/ 5303 h 10000"/>
                <a:gd name="connsiteX374" fmla="*/ 2657 w 10000"/>
                <a:gd name="connsiteY374" fmla="*/ 5314 h 10000"/>
                <a:gd name="connsiteX375" fmla="*/ 2698 w 10000"/>
                <a:gd name="connsiteY375" fmla="*/ 5314 h 10000"/>
                <a:gd name="connsiteX376" fmla="*/ 2698 w 10000"/>
                <a:gd name="connsiteY376" fmla="*/ 5336 h 10000"/>
                <a:gd name="connsiteX377" fmla="*/ 2749 w 10000"/>
                <a:gd name="connsiteY377" fmla="*/ 5336 h 10000"/>
                <a:gd name="connsiteX378" fmla="*/ 2749 w 10000"/>
                <a:gd name="connsiteY378" fmla="*/ 5367 h 10000"/>
                <a:gd name="connsiteX379" fmla="*/ 2766 w 10000"/>
                <a:gd name="connsiteY379" fmla="*/ 5367 h 10000"/>
                <a:gd name="connsiteX380" fmla="*/ 2766 w 10000"/>
                <a:gd name="connsiteY380" fmla="*/ 5422 h 10000"/>
                <a:gd name="connsiteX381" fmla="*/ 2791 w 10000"/>
                <a:gd name="connsiteY381" fmla="*/ 5422 h 10000"/>
                <a:gd name="connsiteX382" fmla="*/ 2791 w 10000"/>
                <a:gd name="connsiteY382" fmla="*/ 5454 h 10000"/>
                <a:gd name="connsiteX383" fmla="*/ 2809 w 10000"/>
                <a:gd name="connsiteY383" fmla="*/ 5454 h 10000"/>
                <a:gd name="connsiteX384" fmla="*/ 2809 w 10000"/>
                <a:gd name="connsiteY384" fmla="*/ 5475 h 10000"/>
                <a:gd name="connsiteX385" fmla="*/ 2824 w 10000"/>
                <a:gd name="connsiteY385" fmla="*/ 5475 h 10000"/>
                <a:gd name="connsiteX386" fmla="*/ 2824 w 10000"/>
                <a:gd name="connsiteY386" fmla="*/ 5485 h 10000"/>
                <a:gd name="connsiteX387" fmla="*/ 2853 w 10000"/>
                <a:gd name="connsiteY387" fmla="*/ 5485 h 10000"/>
                <a:gd name="connsiteX388" fmla="*/ 2853 w 10000"/>
                <a:gd name="connsiteY388" fmla="*/ 5538 h 10000"/>
                <a:gd name="connsiteX389" fmla="*/ 2859 w 10000"/>
                <a:gd name="connsiteY389" fmla="*/ 5538 h 10000"/>
                <a:gd name="connsiteX390" fmla="*/ 2859 w 10000"/>
                <a:gd name="connsiteY390" fmla="*/ 5570 h 10000"/>
                <a:gd name="connsiteX391" fmla="*/ 2867 w 10000"/>
                <a:gd name="connsiteY391" fmla="*/ 5570 h 10000"/>
                <a:gd name="connsiteX392" fmla="*/ 2867 w 10000"/>
                <a:gd name="connsiteY392" fmla="*/ 5592 h 10000"/>
                <a:gd name="connsiteX393" fmla="*/ 2877 w 10000"/>
                <a:gd name="connsiteY393" fmla="*/ 5592 h 10000"/>
                <a:gd name="connsiteX394" fmla="*/ 2877 w 10000"/>
                <a:gd name="connsiteY394" fmla="*/ 5678 h 10000"/>
                <a:gd name="connsiteX395" fmla="*/ 2908 w 10000"/>
                <a:gd name="connsiteY395" fmla="*/ 5678 h 10000"/>
                <a:gd name="connsiteX396" fmla="*/ 2908 w 10000"/>
                <a:gd name="connsiteY396" fmla="*/ 5699 h 10000"/>
                <a:gd name="connsiteX397" fmla="*/ 2934 w 10000"/>
                <a:gd name="connsiteY397" fmla="*/ 5699 h 10000"/>
                <a:gd name="connsiteX398" fmla="*/ 2934 w 10000"/>
                <a:gd name="connsiteY398" fmla="*/ 5731 h 10000"/>
                <a:gd name="connsiteX399" fmla="*/ 2944 w 10000"/>
                <a:gd name="connsiteY399" fmla="*/ 5731 h 10000"/>
                <a:gd name="connsiteX400" fmla="*/ 2944 w 10000"/>
                <a:gd name="connsiteY400" fmla="*/ 5752 h 10000"/>
                <a:gd name="connsiteX401" fmla="*/ 2986 w 10000"/>
                <a:gd name="connsiteY401" fmla="*/ 5752 h 10000"/>
                <a:gd name="connsiteX402" fmla="*/ 2986 w 10000"/>
                <a:gd name="connsiteY402" fmla="*/ 5784 h 10000"/>
                <a:gd name="connsiteX403" fmla="*/ 3005 w 10000"/>
                <a:gd name="connsiteY403" fmla="*/ 5784 h 10000"/>
                <a:gd name="connsiteX404" fmla="*/ 3005 w 10000"/>
                <a:gd name="connsiteY404" fmla="*/ 5795 h 10000"/>
                <a:gd name="connsiteX405" fmla="*/ 3011 w 10000"/>
                <a:gd name="connsiteY405" fmla="*/ 5795 h 10000"/>
                <a:gd name="connsiteX406" fmla="*/ 3011 w 10000"/>
                <a:gd name="connsiteY406" fmla="*/ 5847 h 10000"/>
                <a:gd name="connsiteX407" fmla="*/ 3020 w 10000"/>
                <a:gd name="connsiteY407" fmla="*/ 5847 h 10000"/>
                <a:gd name="connsiteX408" fmla="*/ 3020 w 10000"/>
                <a:gd name="connsiteY408" fmla="*/ 5879 h 10000"/>
                <a:gd name="connsiteX409" fmla="*/ 3044 w 10000"/>
                <a:gd name="connsiteY409" fmla="*/ 5879 h 10000"/>
                <a:gd name="connsiteX410" fmla="*/ 3044 w 10000"/>
                <a:gd name="connsiteY410" fmla="*/ 5901 h 10000"/>
                <a:gd name="connsiteX411" fmla="*/ 3054 w 10000"/>
                <a:gd name="connsiteY411" fmla="*/ 5901 h 10000"/>
                <a:gd name="connsiteX412" fmla="*/ 3054 w 10000"/>
                <a:gd name="connsiteY412" fmla="*/ 5922 h 10000"/>
                <a:gd name="connsiteX413" fmla="*/ 3073 w 10000"/>
                <a:gd name="connsiteY413" fmla="*/ 5922 h 10000"/>
                <a:gd name="connsiteX414" fmla="*/ 3073 w 10000"/>
                <a:gd name="connsiteY414" fmla="*/ 5933 h 10000"/>
                <a:gd name="connsiteX415" fmla="*/ 3086 w 10000"/>
                <a:gd name="connsiteY415" fmla="*/ 5933 h 10000"/>
                <a:gd name="connsiteX416" fmla="*/ 3086 w 10000"/>
                <a:gd name="connsiteY416" fmla="*/ 5954 h 10000"/>
                <a:gd name="connsiteX417" fmla="*/ 3114 w 10000"/>
                <a:gd name="connsiteY417" fmla="*/ 5954 h 10000"/>
                <a:gd name="connsiteX418" fmla="*/ 3114 w 10000"/>
                <a:gd name="connsiteY418" fmla="*/ 5977 h 10000"/>
                <a:gd name="connsiteX419" fmla="*/ 3129 w 10000"/>
                <a:gd name="connsiteY419" fmla="*/ 5977 h 10000"/>
                <a:gd name="connsiteX420" fmla="*/ 3129 w 10000"/>
                <a:gd name="connsiteY420" fmla="*/ 5987 h 10000"/>
                <a:gd name="connsiteX421" fmla="*/ 3153 w 10000"/>
                <a:gd name="connsiteY421" fmla="*/ 5987 h 10000"/>
                <a:gd name="connsiteX422" fmla="*/ 3153 w 10000"/>
                <a:gd name="connsiteY422" fmla="*/ 6009 h 10000"/>
                <a:gd name="connsiteX423" fmla="*/ 3205 w 10000"/>
                <a:gd name="connsiteY423" fmla="*/ 6009 h 10000"/>
                <a:gd name="connsiteX424" fmla="*/ 3205 w 10000"/>
                <a:gd name="connsiteY424" fmla="*/ 6019 h 10000"/>
                <a:gd name="connsiteX425" fmla="*/ 3262 w 10000"/>
                <a:gd name="connsiteY425" fmla="*/ 6019 h 10000"/>
                <a:gd name="connsiteX426" fmla="*/ 3262 w 10000"/>
                <a:gd name="connsiteY426" fmla="*/ 6040 h 10000"/>
                <a:gd name="connsiteX427" fmla="*/ 3291 w 10000"/>
                <a:gd name="connsiteY427" fmla="*/ 6040 h 10000"/>
                <a:gd name="connsiteX428" fmla="*/ 3291 w 10000"/>
                <a:gd name="connsiteY428" fmla="*/ 6061 h 10000"/>
                <a:gd name="connsiteX429" fmla="*/ 3297 w 10000"/>
                <a:gd name="connsiteY429" fmla="*/ 6061 h 10000"/>
                <a:gd name="connsiteX430" fmla="*/ 3297 w 10000"/>
                <a:gd name="connsiteY430" fmla="*/ 6072 h 10000"/>
                <a:gd name="connsiteX431" fmla="*/ 3316 w 10000"/>
                <a:gd name="connsiteY431" fmla="*/ 6072 h 10000"/>
                <a:gd name="connsiteX432" fmla="*/ 3316 w 10000"/>
                <a:gd name="connsiteY432" fmla="*/ 6103 h 10000"/>
                <a:gd name="connsiteX433" fmla="*/ 3323 w 10000"/>
                <a:gd name="connsiteY433" fmla="*/ 6103 h 10000"/>
                <a:gd name="connsiteX434" fmla="*/ 3323 w 10000"/>
                <a:gd name="connsiteY434" fmla="*/ 6125 h 10000"/>
                <a:gd name="connsiteX435" fmla="*/ 3333 w 10000"/>
                <a:gd name="connsiteY435" fmla="*/ 6125 h 10000"/>
                <a:gd name="connsiteX436" fmla="*/ 3333 w 10000"/>
                <a:gd name="connsiteY436" fmla="*/ 6147 h 10000"/>
                <a:gd name="connsiteX437" fmla="*/ 3341 w 10000"/>
                <a:gd name="connsiteY437" fmla="*/ 6147 h 10000"/>
                <a:gd name="connsiteX438" fmla="*/ 3341 w 10000"/>
                <a:gd name="connsiteY438" fmla="*/ 6179 h 10000"/>
                <a:gd name="connsiteX439" fmla="*/ 3347 w 10000"/>
                <a:gd name="connsiteY439" fmla="*/ 6179 h 10000"/>
                <a:gd name="connsiteX440" fmla="*/ 3347 w 10000"/>
                <a:gd name="connsiteY440" fmla="*/ 6190 h 10000"/>
                <a:gd name="connsiteX441" fmla="*/ 3358 w 10000"/>
                <a:gd name="connsiteY441" fmla="*/ 6190 h 10000"/>
                <a:gd name="connsiteX442" fmla="*/ 3358 w 10000"/>
                <a:gd name="connsiteY442" fmla="*/ 6211 h 10000"/>
                <a:gd name="connsiteX443" fmla="*/ 3365 w 10000"/>
                <a:gd name="connsiteY443" fmla="*/ 6211 h 10000"/>
                <a:gd name="connsiteX444" fmla="*/ 3365 w 10000"/>
                <a:gd name="connsiteY444" fmla="*/ 6232 h 10000"/>
                <a:gd name="connsiteX445" fmla="*/ 3415 w 10000"/>
                <a:gd name="connsiteY445" fmla="*/ 6232 h 10000"/>
                <a:gd name="connsiteX446" fmla="*/ 3415 w 10000"/>
                <a:gd name="connsiteY446" fmla="*/ 6263 h 10000"/>
                <a:gd name="connsiteX447" fmla="*/ 3425 w 10000"/>
                <a:gd name="connsiteY447" fmla="*/ 6263 h 10000"/>
                <a:gd name="connsiteX448" fmla="*/ 3425 w 10000"/>
                <a:gd name="connsiteY448" fmla="*/ 6285 h 10000"/>
                <a:gd name="connsiteX449" fmla="*/ 3433 w 10000"/>
                <a:gd name="connsiteY449" fmla="*/ 6285 h 10000"/>
                <a:gd name="connsiteX450" fmla="*/ 3433 w 10000"/>
                <a:gd name="connsiteY450" fmla="*/ 6328 h 10000"/>
                <a:gd name="connsiteX451" fmla="*/ 3468 w 10000"/>
                <a:gd name="connsiteY451" fmla="*/ 6328 h 10000"/>
                <a:gd name="connsiteX452" fmla="*/ 3468 w 10000"/>
                <a:gd name="connsiteY452" fmla="*/ 6372 h 10000"/>
                <a:gd name="connsiteX453" fmla="*/ 3510 w 10000"/>
                <a:gd name="connsiteY453" fmla="*/ 6372 h 10000"/>
                <a:gd name="connsiteX454" fmla="*/ 3510 w 10000"/>
                <a:gd name="connsiteY454" fmla="*/ 6382 h 10000"/>
                <a:gd name="connsiteX455" fmla="*/ 3525 w 10000"/>
                <a:gd name="connsiteY455" fmla="*/ 6382 h 10000"/>
                <a:gd name="connsiteX456" fmla="*/ 3525 w 10000"/>
                <a:gd name="connsiteY456" fmla="*/ 6403 h 10000"/>
                <a:gd name="connsiteX457" fmla="*/ 3536 w 10000"/>
                <a:gd name="connsiteY457" fmla="*/ 6403 h 10000"/>
                <a:gd name="connsiteX458" fmla="*/ 3536 w 10000"/>
                <a:gd name="connsiteY458" fmla="*/ 6414 h 10000"/>
                <a:gd name="connsiteX459" fmla="*/ 3542 w 10000"/>
                <a:gd name="connsiteY459" fmla="*/ 6414 h 10000"/>
                <a:gd name="connsiteX460" fmla="*/ 3542 w 10000"/>
                <a:gd name="connsiteY460" fmla="*/ 6435 h 10000"/>
                <a:gd name="connsiteX461" fmla="*/ 3560 w 10000"/>
                <a:gd name="connsiteY461" fmla="*/ 6435 h 10000"/>
                <a:gd name="connsiteX462" fmla="*/ 3560 w 10000"/>
                <a:gd name="connsiteY462" fmla="*/ 6467 h 10000"/>
                <a:gd name="connsiteX463" fmla="*/ 3595 w 10000"/>
                <a:gd name="connsiteY463" fmla="*/ 6467 h 10000"/>
                <a:gd name="connsiteX464" fmla="*/ 3595 w 10000"/>
                <a:gd name="connsiteY464" fmla="*/ 6488 h 10000"/>
                <a:gd name="connsiteX465" fmla="*/ 3602 w 10000"/>
                <a:gd name="connsiteY465" fmla="*/ 6488 h 10000"/>
                <a:gd name="connsiteX466" fmla="*/ 3602 w 10000"/>
                <a:gd name="connsiteY466" fmla="*/ 6498 h 10000"/>
                <a:gd name="connsiteX467" fmla="*/ 3609 w 10000"/>
                <a:gd name="connsiteY467" fmla="*/ 6498 h 10000"/>
                <a:gd name="connsiteX468" fmla="*/ 3609 w 10000"/>
                <a:gd name="connsiteY468" fmla="*/ 6519 h 10000"/>
                <a:gd name="connsiteX469" fmla="*/ 3627 w 10000"/>
                <a:gd name="connsiteY469" fmla="*/ 6519 h 10000"/>
                <a:gd name="connsiteX470" fmla="*/ 3627 w 10000"/>
                <a:gd name="connsiteY470" fmla="*/ 6541 h 10000"/>
                <a:gd name="connsiteX471" fmla="*/ 3634 w 10000"/>
                <a:gd name="connsiteY471" fmla="*/ 6541 h 10000"/>
                <a:gd name="connsiteX472" fmla="*/ 3634 w 10000"/>
                <a:gd name="connsiteY472" fmla="*/ 6552 h 10000"/>
                <a:gd name="connsiteX473" fmla="*/ 3644 w 10000"/>
                <a:gd name="connsiteY473" fmla="*/ 6552 h 10000"/>
                <a:gd name="connsiteX474" fmla="*/ 3644 w 10000"/>
                <a:gd name="connsiteY474" fmla="*/ 6573 h 10000"/>
                <a:gd name="connsiteX475" fmla="*/ 3669 w 10000"/>
                <a:gd name="connsiteY475" fmla="*/ 6573 h 10000"/>
                <a:gd name="connsiteX476" fmla="*/ 3669 w 10000"/>
                <a:gd name="connsiteY476" fmla="*/ 6628 h 10000"/>
                <a:gd name="connsiteX477" fmla="*/ 3677 w 10000"/>
                <a:gd name="connsiteY477" fmla="*/ 6628 h 10000"/>
                <a:gd name="connsiteX478" fmla="*/ 3677 w 10000"/>
                <a:gd name="connsiteY478" fmla="*/ 6659 h 10000"/>
                <a:gd name="connsiteX479" fmla="*/ 3738 w 10000"/>
                <a:gd name="connsiteY479" fmla="*/ 6659 h 10000"/>
                <a:gd name="connsiteX480" fmla="*/ 3738 w 10000"/>
                <a:gd name="connsiteY480" fmla="*/ 6724 h 10000"/>
                <a:gd name="connsiteX481" fmla="*/ 3772 w 10000"/>
                <a:gd name="connsiteY481" fmla="*/ 6724 h 10000"/>
                <a:gd name="connsiteX482" fmla="*/ 3772 w 10000"/>
                <a:gd name="connsiteY482" fmla="*/ 6766 h 10000"/>
                <a:gd name="connsiteX483" fmla="*/ 3787 w 10000"/>
                <a:gd name="connsiteY483" fmla="*/ 6766 h 10000"/>
                <a:gd name="connsiteX484" fmla="*/ 3787 w 10000"/>
                <a:gd name="connsiteY484" fmla="*/ 6776 h 10000"/>
                <a:gd name="connsiteX485" fmla="*/ 3817 w 10000"/>
                <a:gd name="connsiteY485" fmla="*/ 6776 h 10000"/>
                <a:gd name="connsiteX486" fmla="*/ 3817 w 10000"/>
                <a:gd name="connsiteY486" fmla="*/ 6797 h 10000"/>
                <a:gd name="connsiteX487" fmla="*/ 3823 w 10000"/>
                <a:gd name="connsiteY487" fmla="*/ 6797 h 10000"/>
                <a:gd name="connsiteX488" fmla="*/ 3823 w 10000"/>
                <a:gd name="connsiteY488" fmla="*/ 6829 h 10000"/>
                <a:gd name="connsiteX489" fmla="*/ 3841 w 10000"/>
                <a:gd name="connsiteY489" fmla="*/ 6829 h 10000"/>
                <a:gd name="connsiteX490" fmla="*/ 3841 w 10000"/>
                <a:gd name="connsiteY490" fmla="*/ 6862 h 10000"/>
                <a:gd name="connsiteX491" fmla="*/ 3883 w 10000"/>
                <a:gd name="connsiteY491" fmla="*/ 6862 h 10000"/>
                <a:gd name="connsiteX492" fmla="*/ 3883 w 10000"/>
                <a:gd name="connsiteY492" fmla="*/ 6915 h 10000"/>
                <a:gd name="connsiteX493" fmla="*/ 3896 w 10000"/>
                <a:gd name="connsiteY493" fmla="*/ 6915 h 10000"/>
                <a:gd name="connsiteX494" fmla="*/ 3896 w 10000"/>
                <a:gd name="connsiteY494" fmla="*/ 6937 h 10000"/>
                <a:gd name="connsiteX495" fmla="*/ 3907 w 10000"/>
                <a:gd name="connsiteY495" fmla="*/ 6937 h 10000"/>
                <a:gd name="connsiteX496" fmla="*/ 3907 w 10000"/>
                <a:gd name="connsiteY496" fmla="*/ 6969 h 10000"/>
                <a:gd name="connsiteX497" fmla="*/ 3949 w 10000"/>
                <a:gd name="connsiteY497" fmla="*/ 6969 h 10000"/>
                <a:gd name="connsiteX498" fmla="*/ 3949 w 10000"/>
                <a:gd name="connsiteY498" fmla="*/ 6990 h 10000"/>
                <a:gd name="connsiteX499" fmla="*/ 3958 w 10000"/>
                <a:gd name="connsiteY499" fmla="*/ 6990 h 10000"/>
                <a:gd name="connsiteX500" fmla="*/ 3958 w 10000"/>
                <a:gd name="connsiteY500" fmla="*/ 7022 h 10000"/>
                <a:gd name="connsiteX501" fmla="*/ 3975 w 10000"/>
                <a:gd name="connsiteY501" fmla="*/ 7022 h 10000"/>
                <a:gd name="connsiteX502" fmla="*/ 3975 w 10000"/>
                <a:gd name="connsiteY502" fmla="*/ 7032 h 10000"/>
                <a:gd name="connsiteX503" fmla="*/ 4042 w 10000"/>
                <a:gd name="connsiteY503" fmla="*/ 7032 h 10000"/>
                <a:gd name="connsiteX504" fmla="*/ 4042 w 10000"/>
                <a:gd name="connsiteY504" fmla="*/ 7053 h 10000"/>
                <a:gd name="connsiteX505" fmla="*/ 4085 w 10000"/>
                <a:gd name="connsiteY505" fmla="*/ 7053 h 10000"/>
                <a:gd name="connsiteX506" fmla="*/ 4085 w 10000"/>
                <a:gd name="connsiteY506" fmla="*/ 7074 h 10000"/>
                <a:gd name="connsiteX507" fmla="*/ 4110 w 10000"/>
                <a:gd name="connsiteY507" fmla="*/ 7074 h 10000"/>
                <a:gd name="connsiteX508" fmla="*/ 4110 w 10000"/>
                <a:gd name="connsiteY508" fmla="*/ 7108 h 10000"/>
                <a:gd name="connsiteX509" fmla="*/ 4169 w 10000"/>
                <a:gd name="connsiteY509" fmla="*/ 7108 h 10000"/>
                <a:gd name="connsiteX510" fmla="*/ 4169 w 10000"/>
                <a:gd name="connsiteY510" fmla="*/ 7140 h 10000"/>
                <a:gd name="connsiteX511" fmla="*/ 4194 w 10000"/>
                <a:gd name="connsiteY511" fmla="*/ 7140 h 10000"/>
                <a:gd name="connsiteX512" fmla="*/ 4194 w 10000"/>
                <a:gd name="connsiteY512" fmla="*/ 7161 h 10000"/>
                <a:gd name="connsiteX513" fmla="*/ 4202 w 10000"/>
                <a:gd name="connsiteY513" fmla="*/ 7161 h 10000"/>
                <a:gd name="connsiteX514" fmla="*/ 4202 w 10000"/>
                <a:gd name="connsiteY514" fmla="*/ 7192 h 10000"/>
                <a:gd name="connsiteX515" fmla="*/ 4237 w 10000"/>
                <a:gd name="connsiteY515" fmla="*/ 7192 h 10000"/>
                <a:gd name="connsiteX516" fmla="*/ 4237 w 10000"/>
                <a:gd name="connsiteY516" fmla="*/ 7213 h 10000"/>
                <a:gd name="connsiteX517" fmla="*/ 4244 w 10000"/>
                <a:gd name="connsiteY517" fmla="*/ 7213 h 10000"/>
                <a:gd name="connsiteX518" fmla="*/ 4244 w 10000"/>
                <a:gd name="connsiteY518" fmla="*/ 7224 h 10000"/>
                <a:gd name="connsiteX519" fmla="*/ 4261 w 10000"/>
                <a:gd name="connsiteY519" fmla="*/ 7224 h 10000"/>
                <a:gd name="connsiteX520" fmla="*/ 4261 w 10000"/>
                <a:gd name="connsiteY520" fmla="*/ 7245 h 10000"/>
                <a:gd name="connsiteX521" fmla="*/ 4339 w 10000"/>
                <a:gd name="connsiteY521" fmla="*/ 7245 h 10000"/>
                <a:gd name="connsiteX522" fmla="*/ 4339 w 10000"/>
                <a:gd name="connsiteY522" fmla="*/ 7278 h 10000"/>
                <a:gd name="connsiteX523" fmla="*/ 4371 w 10000"/>
                <a:gd name="connsiteY523" fmla="*/ 7278 h 10000"/>
                <a:gd name="connsiteX524" fmla="*/ 4371 w 10000"/>
                <a:gd name="connsiteY524" fmla="*/ 7300 h 10000"/>
                <a:gd name="connsiteX525" fmla="*/ 4388 w 10000"/>
                <a:gd name="connsiteY525" fmla="*/ 7300 h 10000"/>
                <a:gd name="connsiteX526" fmla="*/ 4388 w 10000"/>
                <a:gd name="connsiteY526" fmla="*/ 7310 h 10000"/>
                <a:gd name="connsiteX527" fmla="*/ 4408 w 10000"/>
                <a:gd name="connsiteY527" fmla="*/ 7310 h 10000"/>
                <a:gd name="connsiteX528" fmla="*/ 4408 w 10000"/>
                <a:gd name="connsiteY528" fmla="*/ 7332 h 10000"/>
                <a:gd name="connsiteX529" fmla="*/ 4422 w 10000"/>
                <a:gd name="connsiteY529" fmla="*/ 7332 h 10000"/>
                <a:gd name="connsiteX530" fmla="*/ 4422 w 10000"/>
                <a:gd name="connsiteY530" fmla="*/ 7364 h 10000"/>
                <a:gd name="connsiteX531" fmla="*/ 4439 w 10000"/>
                <a:gd name="connsiteY531" fmla="*/ 7364 h 10000"/>
                <a:gd name="connsiteX532" fmla="*/ 4439 w 10000"/>
                <a:gd name="connsiteY532" fmla="*/ 7395 h 10000"/>
                <a:gd name="connsiteX533" fmla="*/ 4457 w 10000"/>
                <a:gd name="connsiteY533" fmla="*/ 7395 h 10000"/>
                <a:gd name="connsiteX534" fmla="*/ 4457 w 10000"/>
                <a:gd name="connsiteY534" fmla="*/ 7416 h 10000"/>
                <a:gd name="connsiteX535" fmla="*/ 4464 w 10000"/>
                <a:gd name="connsiteY535" fmla="*/ 7416 h 10000"/>
                <a:gd name="connsiteX536" fmla="*/ 4464 w 10000"/>
                <a:gd name="connsiteY536" fmla="*/ 7448 h 10000"/>
                <a:gd name="connsiteX537" fmla="*/ 4491 w 10000"/>
                <a:gd name="connsiteY537" fmla="*/ 7448 h 10000"/>
                <a:gd name="connsiteX538" fmla="*/ 4491 w 10000"/>
                <a:gd name="connsiteY538" fmla="*/ 7469 h 10000"/>
                <a:gd name="connsiteX539" fmla="*/ 4530 w 10000"/>
                <a:gd name="connsiteY539" fmla="*/ 7469 h 10000"/>
                <a:gd name="connsiteX540" fmla="*/ 4530 w 10000"/>
                <a:gd name="connsiteY540" fmla="*/ 7481 h 10000"/>
                <a:gd name="connsiteX541" fmla="*/ 4573 w 10000"/>
                <a:gd name="connsiteY541" fmla="*/ 7481 h 10000"/>
                <a:gd name="connsiteX542" fmla="*/ 4573 w 10000"/>
                <a:gd name="connsiteY542" fmla="*/ 7502 h 10000"/>
                <a:gd name="connsiteX543" fmla="*/ 4658 w 10000"/>
                <a:gd name="connsiteY543" fmla="*/ 7502 h 10000"/>
                <a:gd name="connsiteX544" fmla="*/ 4658 w 10000"/>
                <a:gd name="connsiteY544" fmla="*/ 7533 h 10000"/>
                <a:gd name="connsiteX545" fmla="*/ 4676 w 10000"/>
                <a:gd name="connsiteY545" fmla="*/ 7533 h 10000"/>
                <a:gd name="connsiteX546" fmla="*/ 4676 w 10000"/>
                <a:gd name="connsiteY546" fmla="*/ 7554 h 10000"/>
                <a:gd name="connsiteX547" fmla="*/ 4694 w 10000"/>
                <a:gd name="connsiteY547" fmla="*/ 7554 h 10000"/>
                <a:gd name="connsiteX548" fmla="*/ 4694 w 10000"/>
                <a:gd name="connsiteY548" fmla="*/ 7588 h 10000"/>
                <a:gd name="connsiteX549" fmla="*/ 4719 w 10000"/>
                <a:gd name="connsiteY549" fmla="*/ 7588 h 10000"/>
                <a:gd name="connsiteX550" fmla="*/ 4719 w 10000"/>
                <a:gd name="connsiteY550" fmla="*/ 7609 h 10000"/>
                <a:gd name="connsiteX551" fmla="*/ 4725 w 10000"/>
                <a:gd name="connsiteY551" fmla="*/ 7609 h 10000"/>
                <a:gd name="connsiteX552" fmla="*/ 4725 w 10000"/>
                <a:gd name="connsiteY552" fmla="*/ 7651 h 10000"/>
                <a:gd name="connsiteX553" fmla="*/ 4736 w 10000"/>
                <a:gd name="connsiteY553" fmla="*/ 7651 h 10000"/>
                <a:gd name="connsiteX554" fmla="*/ 4736 w 10000"/>
                <a:gd name="connsiteY554" fmla="*/ 7673 h 10000"/>
                <a:gd name="connsiteX555" fmla="*/ 4768 w 10000"/>
                <a:gd name="connsiteY555" fmla="*/ 7673 h 10000"/>
                <a:gd name="connsiteX556" fmla="*/ 4768 w 10000"/>
                <a:gd name="connsiteY556" fmla="*/ 7694 h 10000"/>
                <a:gd name="connsiteX557" fmla="*/ 4810 w 10000"/>
                <a:gd name="connsiteY557" fmla="*/ 7694 h 10000"/>
                <a:gd name="connsiteX558" fmla="*/ 4810 w 10000"/>
                <a:gd name="connsiteY558" fmla="*/ 7726 h 10000"/>
                <a:gd name="connsiteX559" fmla="*/ 4821 w 10000"/>
                <a:gd name="connsiteY559" fmla="*/ 7726 h 10000"/>
                <a:gd name="connsiteX560" fmla="*/ 4821 w 10000"/>
                <a:gd name="connsiteY560" fmla="*/ 7737 h 10000"/>
                <a:gd name="connsiteX561" fmla="*/ 4827 w 10000"/>
                <a:gd name="connsiteY561" fmla="*/ 7737 h 10000"/>
                <a:gd name="connsiteX562" fmla="*/ 4827 w 10000"/>
                <a:gd name="connsiteY562" fmla="*/ 7758 h 10000"/>
                <a:gd name="connsiteX563" fmla="*/ 4835 w 10000"/>
                <a:gd name="connsiteY563" fmla="*/ 7758 h 10000"/>
                <a:gd name="connsiteX564" fmla="*/ 4835 w 10000"/>
                <a:gd name="connsiteY564" fmla="*/ 7811 h 10000"/>
                <a:gd name="connsiteX565" fmla="*/ 4864 w 10000"/>
                <a:gd name="connsiteY565" fmla="*/ 7811 h 10000"/>
                <a:gd name="connsiteX566" fmla="*/ 4864 w 10000"/>
                <a:gd name="connsiteY566" fmla="*/ 7832 h 10000"/>
                <a:gd name="connsiteX567" fmla="*/ 4914 w 10000"/>
                <a:gd name="connsiteY567" fmla="*/ 7832 h 10000"/>
                <a:gd name="connsiteX568" fmla="*/ 4914 w 10000"/>
                <a:gd name="connsiteY568" fmla="*/ 7843 h 10000"/>
                <a:gd name="connsiteX569" fmla="*/ 4931 w 10000"/>
                <a:gd name="connsiteY569" fmla="*/ 7843 h 10000"/>
                <a:gd name="connsiteX570" fmla="*/ 4931 w 10000"/>
                <a:gd name="connsiteY570" fmla="*/ 7865 h 10000"/>
                <a:gd name="connsiteX571" fmla="*/ 4946 w 10000"/>
                <a:gd name="connsiteY571" fmla="*/ 7865 h 10000"/>
                <a:gd name="connsiteX572" fmla="*/ 4946 w 10000"/>
                <a:gd name="connsiteY572" fmla="*/ 7897 h 10000"/>
                <a:gd name="connsiteX573" fmla="*/ 4963 w 10000"/>
                <a:gd name="connsiteY573" fmla="*/ 7897 h 10000"/>
                <a:gd name="connsiteX574" fmla="*/ 4963 w 10000"/>
                <a:gd name="connsiteY574" fmla="*/ 7919 h 10000"/>
                <a:gd name="connsiteX575" fmla="*/ 5041 w 10000"/>
                <a:gd name="connsiteY575" fmla="*/ 7919 h 10000"/>
                <a:gd name="connsiteX576" fmla="*/ 5041 w 10000"/>
                <a:gd name="connsiteY576" fmla="*/ 7929 h 10000"/>
                <a:gd name="connsiteX577" fmla="*/ 5091 w 10000"/>
                <a:gd name="connsiteY577" fmla="*/ 7929 h 10000"/>
                <a:gd name="connsiteX578" fmla="*/ 5091 w 10000"/>
                <a:gd name="connsiteY578" fmla="*/ 7950 h 10000"/>
                <a:gd name="connsiteX579" fmla="*/ 5109 w 10000"/>
                <a:gd name="connsiteY579" fmla="*/ 7950 h 10000"/>
                <a:gd name="connsiteX580" fmla="*/ 5109 w 10000"/>
                <a:gd name="connsiteY580" fmla="*/ 7982 h 10000"/>
                <a:gd name="connsiteX581" fmla="*/ 5165 w 10000"/>
                <a:gd name="connsiteY581" fmla="*/ 7982 h 10000"/>
                <a:gd name="connsiteX582" fmla="*/ 5165 w 10000"/>
                <a:gd name="connsiteY582" fmla="*/ 8003 h 10000"/>
                <a:gd name="connsiteX583" fmla="*/ 5182 w 10000"/>
                <a:gd name="connsiteY583" fmla="*/ 8003 h 10000"/>
                <a:gd name="connsiteX584" fmla="*/ 5182 w 10000"/>
                <a:gd name="connsiteY584" fmla="*/ 8014 h 10000"/>
                <a:gd name="connsiteX585" fmla="*/ 5193 w 10000"/>
                <a:gd name="connsiteY585" fmla="*/ 8014 h 10000"/>
                <a:gd name="connsiteX586" fmla="*/ 5193 w 10000"/>
                <a:gd name="connsiteY586" fmla="*/ 8035 h 10000"/>
                <a:gd name="connsiteX587" fmla="*/ 5235 w 10000"/>
                <a:gd name="connsiteY587" fmla="*/ 8035 h 10000"/>
                <a:gd name="connsiteX588" fmla="*/ 5235 w 10000"/>
                <a:gd name="connsiteY588" fmla="*/ 8068 h 10000"/>
                <a:gd name="connsiteX589" fmla="*/ 5274 w 10000"/>
                <a:gd name="connsiteY589" fmla="*/ 8068 h 10000"/>
                <a:gd name="connsiteX590" fmla="*/ 5274 w 10000"/>
                <a:gd name="connsiteY590" fmla="*/ 8089 h 10000"/>
                <a:gd name="connsiteX591" fmla="*/ 5284 w 10000"/>
                <a:gd name="connsiteY591" fmla="*/ 8089 h 10000"/>
                <a:gd name="connsiteX592" fmla="*/ 5284 w 10000"/>
                <a:gd name="connsiteY592" fmla="*/ 8100 h 10000"/>
                <a:gd name="connsiteX593" fmla="*/ 5303 w 10000"/>
                <a:gd name="connsiteY593" fmla="*/ 8100 h 10000"/>
                <a:gd name="connsiteX594" fmla="*/ 5303 w 10000"/>
                <a:gd name="connsiteY594" fmla="*/ 8121 h 10000"/>
                <a:gd name="connsiteX595" fmla="*/ 5329 w 10000"/>
                <a:gd name="connsiteY595" fmla="*/ 8121 h 10000"/>
                <a:gd name="connsiteX596" fmla="*/ 5329 w 10000"/>
                <a:gd name="connsiteY596" fmla="*/ 8153 h 10000"/>
                <a:gd name="connsiteX597" fmla="*/ 5353 w 10000"/>
                <a:gd name="connsiteY597" fmla="*/ 8153 h 10000"/>
                <a:gd name="connsiteX598" fmla="*/ 5353 w 10000"/>
                <a:gd name="connsiteY598" fmla="*/ 8174 h 10000"/>
                <a:gd name="connsiteX599" fmla="*/ 5420 w 10000"/>
                <a:gd name="connsiteY599" fmla="*/ 8174 h 10000"/>
                <a:gd name="connsiteX600" fmla="*/ 5420 w 10000"/>
                <a:gd name="connsiteY600" fmla="*/ 8184 h 10000"/>
                <a:gd name="connsiteX601" fmla="*/ 5438 w 10000"/>
                <a:gd name="connsiteY601" fmla="*/ 8184 h 10000"/>
                <a:gd name="connsiteX602" fmla="*/ 5438 w 10000"/>
                <a:gd name="connsiteY602" fmla="*/ 8205 h 10000"/>
                <a:gd name="connsiteX603" fmla="*/ 5455 w 10000"/>
                <a:gd name="connsiteY603" fmla="*/ 8205 h 10000"/>
                <a:gd name="connsiteX604" fmla="*/ 5455 w 10000"/>
                <a:gd name="connsiteY604" fmla="*/ 8239 h 10000"/>
                <a:gd name="connsiteX605" fmla="*/ 5494 w 10000"/>
                <a:gd name="connsiteY605" fmla="*/ 8239 h 10000"/>
                <a:gd name="connsiteX606" fmla="*/ 5494 w 10000"/>
                <a:gd name="connsiteY606" fmla="*/ 8260 h 10000"/>
                <a:gd name="connsiteX607" fmla="*/ 5505 w 10000"/>
                <a:gd name="connsiteY607" fmla="*/ 8260 h 10000"/>
                <a:gd name="connsiteX608" fmla="*/ 5505 w 10000"/>
                <a:gd name="connsiteY608" fmla="*/ 8270 h 10000"/>
                <a:gd name="connsiteX609" fmla="*/ 5529 w 10000"/>
                <a:gd name="connsiteY609" fmla="*/ 8270 h 10000"/>
                <a:gd name="connsiteX610" fmla="*/ 5529 w 10000"/>
                <a:gd name="connsiteY610" fmla="*/ 8324 h 10000"/>
                <a:gd name="connsiteX611" fmla="*/ 5538 w 10000"/>
                <a:gd name="connsiteY611" fmla="*/ 8324 h 10000"/>
                <a:gd name="connsiteX612" fmla="*/ 5538 w 10000"/>
                <a:gd name="connsiteY612" fmla="*/ 8345 h 10000"/>
                <a:gd name="connsiteX613" fmla="*/ 5615 w 10000"/>
                <a:gd name="connsiteY613" fmla="*/ 8345 h 10000"/>
                <a:gd name="connsiteX614" fmla="*/ 5615 w 10000"/>
                <a:gd name="connsiteY614" fmla="*/ 8356 h 10000"/>
                <a:gd name="connsiteX615" fmla="*/ 5632 w 10000"/>
                <a:gd name="connsiteY615" fmla="*/ 8356 h 10000"/>
                <a:gd name="connsiteX616" fmla="*/ 5632 w 10000"/>
                <a:gd name="connsiteY616" fmla="*/ 8377 h 10000"/>
                <a:gd name="connsiteX617" fmla="*/ 5674 w 10000"/>
                <a:gd name="connsiteY617" fmla="*/ 8377 h 10000"/>
                <a:gd name="connsiteX618" fmla="*/ 5674 w 10000"/>
                <a:gd name="connsiteY618" fmla="*/ 8408 h 10000"/>
                <a:gd name="connsiteX619" fmla="*/ 5707 w 10000"/>
                <a:gd name="connsiteY619" fmla="*/ 8408 h 10000"/>
                <a:gd name="connsiteX620" fmla="*/ 5707 w 10000"/>
                <a:gd name="connsiteY620" fmla="*/ 8431 h 10000"/>
                <a:gd name="connsiteX621" fmla="*/ 5718 w 10000"/>
                <a:gd name="connsiteY621" fmla="*/ 8431 h 10000"/>
                <a:gd name="connsiteX622" fmla="*/ 5718 w 10000"/>
                <a:gd name="connsiteY622" fmla="*/ 8452 h 10000"/>
                <a:gd name="connsiteX623" fmla="*/ 5749 w 10000"/>
                <a:gd name="connsiteY623" fmla="*/ 8452 h 10000"/>
                <a:gd name="connsiteX624" fmla="*/ 5749 w 10000"/>
                <a:gd name="connsiteY624" fmla="*/ 8462 h 10000"/>
                <a:gd name="connsiteX625" fmla="*/ 5865 w 10000"/>
                <a:gd name="connsiteY625" fmla="*/ 8462 h 10000"/>
                <a:gd name="connsiteX626" fmla="*/ 5865 w 10000"/>
                <a:gd name="connsiteY626" fmla="*/ 8494 h 10000"/>
                <a:gd name="connsiteX627" fmla="*/ 5894 w 10000"/>
                <a:gd name="connsiteY627" fmla="*/ 8494 h 10000"/>
                <a:gd name="connsiteX628" fmla="*/ 5894 w 10000"/>
                <a:gd name="connsiteY628" fmla="*/ 8537 h 10000"/>
                <a:gd name="connsiteX629" fmla="*/ 5918 w 10000"/>
                <a:gd name="connsiteY629" fmla="*/ 8537 h 10000"/>
                <a:gd name="connsiteX630" fmla="*/ 5918 w 10000"/>
                <a:gd name="connsiteY630" fmla="*/ 8570 h 10000"/>
                <a:gd name="connsiteX631" fmla="*/ 5963 w 10000"/>
                <a:gd name="connsiteY631" fmla="*/ 8570 h 10000"/>
                <a:gd name="connsiteX632" fmla="*/ 5963 w 10000"/>
                <a:gd name="connsiteY632" fmla="*/ 8601 h 10000"/>
                <a:gd name="connsiteX633" fmla="*/ 6079 w 10000"/>
                <a:gd name="connsiteY633" fmla="*/ 8601 h 10000"/>
                <a:gd name="connsiteX634" fmla="*/ 6079 w 10000"/>
                <a:gd name="connsiteY634" fmla="*/ 8623 h 10000"/>
                <a:gd name="connsiteX635" fmla="*/ 6280 w 10000"/>
                <a:gd name="connsiteY635" fmla="*/ 8623 h 10000"/>
                <a:gd name="connsiteX636" fmla="*/ 6280 w 10000"/>
                <a:gd name="connsiteY636" fmla="*/ 8655 h 10000"/>
                <a:gd name="connsiteX637" fmla="*/ 6309 w 10000"/>
                <a:gd name="connsiteY637" fmla="*/ 8655 h 10000"/>
                <a:gd name="connsiteX638" fmla="*/ 6309 w 10000"/>
                <a:gd name="connsiteY638" fmla="*/ 8665 h 10000"/>
                <a:gd name="connsiteX639" fmla="*/ 6376 w 10000"/>
                <a:gd name="connsiteY639" fmla="*/ 8665 h 10000"/>
                <a:gd name="connsiteX640" fmla="*/ 6376 w 10000"/>
                <a:gd name="connsiteY640" fmla="*/ 8686 h 10000"/>
                <a:gd name="connsiteX641" fmla="*/ 6384 w 10000"/>
                <a:gd name="connsiteY641" fmla="*/ 8686 h 10000"/>
                <a:gd name="connsiteX642" fmla="*/ 6384 w 10000"/>
                <a:gd name="connsiteY642" fmla="*/ 8708 h 10000"/>
                <a:gd name="connsiteX643" fmla="*/ 6408 w 10000"/>
                <a:gd name="connsiteY643" fmla="*/ 8708 h 10000"/>
                <a:gd name="connsiteX644" fmla="*/ 6408 w 10000"/>
                <a:gd name="connsiteY644" fmla="*/ 8739 h 10000"/>
                <a:gd name="connsiteX645" fmla="*/ 6476 w 10000"/>
                <a:gd name="connsiteY645" fmla="*/ 8739 h 10000"/>
                <a:gd name="connsiteX646" fmla="*/ 6476 w 10000"/>
                <a:gd name="connsiteY646" fmla="*/ 8772 h 10000"/>
                <a:gd name="connsiteX647" fmla="*/ 6561 w 10000"/>
                <a:gd name="connsiteY647" fmla="*/ 8772 h 10000"/>
                <a:gd name="connsiteX648" fmla="*/ 6561 w 10000"/>
                <a:gd name="connsiteY648" fmla="*/ 8804 h 10000"/>
                <a:gd name="connsiteX649" fmla="*/ 6610 w 10000"/>
                <a:gd name="connsiteY649" fmla="*/ 8804 h 10000"/>
                <a:gd name="connsiteX650" fmla="*/ 6610 w 10000"/>
                <a:gd name="connsiteY650" fmla="*/ 8804 h 10000"/>
                <a:gd name="connsiteX651" fmla="*/ 6689 w 10000"/>
                <a:gd name="connsiteY651" fmla="*/ 8804 h 10000"/>
                <a:gd name="connsiteX652" fmla="*/ 6706 w 10000"/>
                <a:gd name="connsiteY652" fmla="*/ 8804 h 10000"/>
                <a:gd name="connsiteX653" fmla="*/ 6706 w 10000"/>
                <a:gd name="connsiteY653" fmla="*/ 8825 h 10000"/>
                <a:gd name="connsiteX654" fmla="*/ 6713 w 10000"/>
                <a:gd name="connsiteY654" fmla="*/ 8825 h 10000"/>
                <a:gd name="connsiteX655" fmla="*/ 6713 w 10000"/>
                <a:gd name="connsiteY655" fmla="*/ 8847 h 10000"/>
                <a:gd name="connsiteX656" fmla="*/ 6724 w 10000"/>
                <a:gd name="connsiteY656" fmla="*/ 8847 h 10000"/>
                <a:gd name="connsiteX657" fmla="*/ 6724 w 10000"/>
                <a:gd name="connsiteY657" fmla="*/ 8847 h 10000"/>
                <a:gd name="connsiteX658" fmla="*/ 6773 w 10000"/>
                <a:gd name="connsiteY658" fmla="*/ 8847 h 10000"/>
                <a:gd name="connsiteX659" fmla="*/ 6780 w 10000"/>
                <a:gd name="connsiteY659" fmla="*/ 8847 h 10000"/>
                <a:gd name="connsiteX660" fmla="*/ 6780 w 10000"/>
                <a:gd name="connsiteY660" fmla="*/ 8857 h 10000"/>
                <a:gd name="connsiteX661" fmla="*/ 6798 w 10000"/>
                <a:gd name="connsiteY661" fmla="*/ 8857 h 10000"/>
                <a:gd name="connsiteX662" fmla="*/ 6798 w 10000"/>
                <a:gd name="connsiteY662" fmla="*/ 8890 h 10000"/>
                <a:gd name="connsiteX663" fmla="*/ 6804 w 10000"/>
                <a:gd name="connsiteY663" fmla="*/ 8890 h 10000"/>
                <a:gd name="connsiteX664" fmla="*/ 6804 w 10000"/>
                <a:gd name="connsiteY664" fmla="*/ 8890 h 10000"/>
                <a:gd name="connsiteX665" fmla="*/ 6949 w 10000"/>
                <a:gd name="connsiteY665" fmla="*/ 8890 h 10000"/>
                <a:gd name="connsiteX666" fmla="*/ 6967 w 10000"/>
                <a:gd name="connsiteY666" fmla="*/ 8890 h 10000"/>
                <a:gd name="connsiteX667" fmla="*/ 6967 w 10000"/>
                <a:gd name="connsiteY667" fmla="*/ 8911 h 10000"/>
                <a:gd name="connsiteX668" fmla="*/ 6982 w 10000"/>
                <a:gd name="connsiteY668" fmla="*/ 8911 h 10000"/>
                <a:gd name="connsiteX669" fmla="*/ 6982 w 10000"/>
                <a:gd name="connsiteY669" fmla="*/ 8932 h 10000"/>
                <a:gd name="connsiteX670" fmla="*/ 6992 w 10000"/>
                <a:gd name="connsiteY670" fmla="*/ 8932 h 10000"/>
                <a:gd name="connsiteX671" fmla="*/ 6992 w 10000"/>
                <a:gd name="connsiteY671" fmla="*/ 8932 h 10000"/>
                <a:gd name="connsiteX672" fmla="*/ 7206 w 10000"/>
                <a:gd name="connsiteY672" fmla="*/ 8932 h 10000"/>
                <a:gd name="connsiteX673" fmla="*/ 7214 w 10000"/>
                <a:gd name="connsiteY673" fmla="*/ 8932 h 10000"/>
                <a:gd name="connsiteX674" fmla="*/ 7214 w 10000"/>
                <a:gd name="connsiteY674" fmla="*/ 8996 h 10000"/>
                <a:gd name="connsiteX675" fmla="*/ 7273 w 10000"/>
                <a:gd name="connsiteY675" fmla="*/ 8996 h 10000"/>
                <a:gd name="connsiteX676" fmla="*/ 7273 w 10000"/>
                <a:gd name="connsiteY676" fmla="*/ 9050 h 10000"/>
                <a:gd name="connsiteX677" fmla="*/ 7281 w 10000"/>
                <a:gd name="connsiteY677" fmla="*/ 9050 h 10000"/>
                <a:gd name="connsiteX678" fmla="*/ 7281 w 10000"/>
                <a:gd name="connsiteY678" fmla="*/ 9050 h 10000"/>
                <a:gd name="connsiteX679" fmla="*/ 7523 w 10000"/>
                <a:gd name="connsiteY679" fmla="*/ 9050 h 10000"/>
                <a:gd name="connsiteX680" fmla="*/ 7534 w 10000"/>
                <a:gd name="connsiteY680" fmla="*/ 9050 h 10000"/>
                <a:gd name="connsiteX681" fmla="*/ 7534 w 10000"/>
                <a:gd name="connsiteY681" fmla="*/ 9081 h 10000"/>
                <a:gd name="connsiteX682" fmla="*/ 7540 w 10000"/>
                <a:gd name="connsiteY682" fmla="*/ 9081 h 10000"/>
                <a:gd name="connsiteX683" fmla="*/ 7540 w 10000"/>
                <a:gd name="connsiteY683" fmla="*/ 9081 h 10000"/>
                <a:gd name="connsiteX684" fmla="*/ 7701 w 10000"/>
                <a:gd name="connsiteY684" fmla="*/ 9081 h 10000"/>
                <a:gd name="connsiteX685" fmla="*/ 7743 w 10000"/>
                <a:gd name="connsiteY685" fmla="*/ 9081 h 10000"/>
                <a:gd name="connsiteX686" fmla="*/ 7743 w 10000"/>
                <a:gd name="connsiteY686" fmla="*/ 9113 h 10000"/>
                <a:gd name="connsiteX687" fmla="*/ 7880 w 10000"/>
                <a:gd name="connsiteY687" fmla="*/ 9113 h 10000"/>
                <a:gd name="connsiteX688" fmla="*/ 7880 w 10000"/>
                <a:gd name="connsiteY688" fmla="*/ 9155 h 10000"/>
                <a:gd name="connsiteX689" fmla="*/ 8059 w 10000"/>
                <a:gd name="connsiteY689" fmla="*/ 9155 h 10000"/>
                <a:gd name="connsiteX690" fmla="*/ 8059 w 10000"/>
                <a:gd name="connsiteY690" fmla="*/ 9188 h 10000"/>
                <a:gd name="connsiteX691" fmla="*/ 8157 w 10000"/>
                <a:gd name="connsiteY691" fmla="*/ 9188 h 10000"/>
                <a:gd name="connsiteX692" fmla="*/ 8157 w 10000"/>
                <a:gd name="connsiteY692" fmla="*/ 9220 h 10000"/>
                <a:gd name="connsiteX693" fmla="*/ 8183 w 10000"/>
                <a:gd name="connsiteY693" fmla="*/ 9220 h 10000"/>
                <a:gd name="connsiteX694" fmla="*/ 8183 w 10000"/>
                <a:gd name="connsiteY694" fmla="*/ 9253 h 10000"/>
                <a:gd name="connsiteX695" fmla="*/ 8211 w 10000"/>
                <a:gd name="connsiteY695" fmla="*/ 9253 h 10000"/>
                <a:gd name="connsiteX696" fmla="*/ 8211 w 10000"/>
                <a:gd name="connsiteY696" fmla="*/ 9285 h 10000"/>
                <a:gd name="connsiteX697" fmla="*/ 8279 w 10000"/>
                <a:gd name="connsiteY697" fmla="*/ 9285 h 10000"/>
                <a:gd name="connsiteX698" fmla="*/ 8279 w 10000"/>
                <a:gd name="connsiteY698" fmla="*/ 9327 h 10000"/>
                <a:gd name="connsiteX699" fmla="*/ 8388 w 10000"/>
                <a:gd name="connsiteY699" fmla="*/ 9327 h 10000"/>
                <a:gd name="connsiteX700" fmla="*/ 8388 w 10000"/>
                <a:gd name="connsiteY700" fmla="*/ 9358 h 10000"/>
                <a:gd name="connsiteX701" fmla="*/ 8421 w 10000"/>
                <a:gd name="connsiteY701" fmla="*/ 9358 h 10000"/>
                <a:gd name="connsiteX702" fmla="*/ 8421 w 10000"/>
                <a:gd name="connsiteY702" fmla="*/ 9391 h 10000"/>
                <a:gd name="connsiteX703" fmla="*/ 8541 w 10000"/>
                <a:gd name="connsiteY703" fmla="*/ 9391 h 10000"/>
                <a:gd name="connsiteX704" fmla="*/ 8541 w 10000"/>
                <a:gd name="connsiteY704" fmla="*/ 9465 h 10000"/>
                <a:gd name="connsiteX705" fmla="*/ 8622 w 10000"/>
                <a:gd name="connsiteY705" fmla="*/ 9465 h 10000"/>
                <a:gd name="connsiteX706" fmla="*/ 8622 w 10000"/>
                <a:gd name="connsiteY706" fmla="*/ 9497 h 10000"/>
                <a:gd name="connsiteX707" fmla="*/ 8725 w 10000"/>
                <a:gd name="connsiteY707" fmla="*/ 9497 h 10000"/>
                <a:gd name="connsiteX708" fmla="*/ 8725 w 10000"/>
                <a:gd name="connsiteY708" fmla="*/ 9530 h 10000"/>
                <a:gd name="connsiteX709" fmla="*/ 8732 w 10000"/>
                <a:gd name="connsiteY709" fmla="*/ 9530 h 10000"/>
                <a:gd name="connsiteX710" fmla="*/ 8732 w 10000"/>
                <a:gd name="connsiteY710" fmla="*/ 9563 h 10000"/>
                <a:gd name="connsiteX711" fmla="*/ 8749 w 10000"/>
                <a:gd name="connsiteY711" fmla="*/ 9563 h 10000"/>
                <a:gd name="connsiteX712" fmla="*/ 8749 w 10000"/>
                <a:gd name="connsiteY712" fmla="*/ 9594 h 10000"/>
                <a:gd name="connsiteX713" fmla="*/ 8792 w 10000"/>
                <a:gd name="connsiteY713" fmla="*/ 9594 h 10000"/>
                <a:gd name="connsiteX714" fmla="*/ 8792 w 10000"/>
                <a:gd name="connsiteY714" fmla="*/ 9636 h 10000"/>
                <a:gd name="connsiteX715" fmla="*/ 8884 w 10000"/>
                <a:gd name="connsiteY715" fmla="*/ 9636 h 10000"/>
                <a:gd name="connsiteX716" fmla="*/ 9090 w 10000"/>
                <a:gd name="connsiteY716" fmla="*/ 9668 h 10000"/>
                <a:gd name="connsiteX717" fmla="*/ 9090 w 10000"/>
                <a:gd name="connsiteY717" fmla="*/ 9700 h 10000"/>
                <a:gd name="connsiteX718" fmla="*/ 9560 w 10000"/>
                <a:gd name="connsiteY718" fmla="*/ 9732 h 10000"/>
                <a:gd name="connsiteX719" fmla="*/ 9560 w 10000"/>
                <a:gd name="connsiteY719" fmla="*/ 9775 h 10000"/>
                <a:gd name="connsiteX720" fmla="*/ 9849 w 10000"/>
                <a:gd name="connsiteY720" fmla="*/ 9807 h 10000"/>
                <a:gd name="connsiteX721" fmla="*/ 9849 w 10000"/>
                <a:gd name="connsiteY721" fmla="*/ 9838 h 10000"/>
                <a:gd name="connsiteX722" fmla="*/ 9884 w 10000"/>
                <a:gd name="connsiteY722" fmla="*/ 9838 h 10000"/>
                <a:gd name="connsiteX723" fmla="*/ 9884 w 10000"/>
                <a:gd name="connsiteY723" fmla="*/ 9924 h 10000"/>
                <a:gd name="connsiteX724" fmla="*/ 9958 w 10000"/>
                <a:gd name="connsiteY724" fmla="*/ 9924 h 10000"/>
                <a:gd name="connsiteX725" fmla="*/ 9958 w 10000"/>
                <a:gd name="connsiteY725" fmla="*/ 9956 h 10000"/>
                <a:gd name="connsiteX726" fmla="*/ 9993 w 10000"/>
                <a:gd name="connsiteY726" fmla="*/ 9956 h 10000"/>
                <a:gd name="connsiteX727" fmla="*/ 9993 w 10000"/>
                <a:gd name="connsiteY727" fmla="*/ 10000 h 10000"/>
                <a:gd name="connsiteX728" fmla="*/ 10000 w 10000"/>
                <a:gd name="connsiteY728" fmla="*/ 10000 h 10000"/>
                <a:gd name="connsiteX729" fmla="*/ 10000 w 10000"/>
                <a:gd name="connsiteY729" fmla="*/ 10000 h 10000"/>
                <a:gd name="connsiteX0" fmla="*/ 0 w 10000"/>
                <a:gd name="connsiteY0" fmla="*/ 0 h 10000"/>
                <a:gd name="connsiteX1" fmla="*/ 94 w 10000"/>
                <a:gd name="connsiteY1" fmla="*/ 0 h 10000"/>
                <a:gd name="connsiteX2" fmla="*/ 94 w 10000"/>
                <a:gd name="connsiteY2" fmla="*/ 21 h 10000"/>
                <a:gd name="connsiteX3" fmla="*/ 109 w 10000"/>
                <a:gd name="connsiteY3" fmla="*/ 21 h 10000"/>
                <a:gd name="connsiteX4" fmla="*/ 109 w 10000"/>
                <a:gd name="connsiteY4" fmla="*/ 74 h 10000"/>
                <a:gd name="connsiteX5" fmla="*/ 120 w 10000"/>
                <a:gd name="connsiteY5" fmla="*/ 74 h 10000"/>
                <a:gd name="connsiteX6" fmla="*/ 120 w 10000"/>
                <a:gd name="connsiteY6" fmla="*/ 84 h 10000"/>
                <a:gd name="connsiteX7" fmla="*/ 127 w 10000"/>
                <a:gd name="connsiteY7" fmla="*/ 84 h 10000"/>
                <a:gd name="connsiteX8" fmla="*/ 127 w 10000"/>
                <a:gd name="connsiteY8" fmla="*/ 106 h 10000"/>
                <a:gd name="connsiteX9" fmla="*/ 138 w 10000"/>
                <a:gd name="connsiteY9" fmla="*/ 106 h 10000"/>
                <a:gd name="connsiteX10" fmla="*/ 138 w 10000"/>
                <a:gd name="connsiteY10" fmla="*/ 128 h 10000"/>
                <a:gd name="connsiteX11" fmla="*/ 153 w 10000"/>
                <a:gd name="connsiteY11" fmla="*/ 128 h 10000"/>
                <a:gd name="connsiteX12" fmla="*/ 153 w 10000"/>
                <a:gd name="connsiteY12" fmla="*/ 139 h 10000"/>
                <a:gd name="connsiteX13" fmla="*/ 163 w 10000"/>
                <a:gd name="connsiteY13" fmla="*/ 139 h 10000"/>
                <a:gd name="connsiteX14" fmla="*/ 163 w 10000"/>
                <a:gd name="connsiteY14" fmla="*/ 160 h 10000"/>
                <a:gd name="connsiteX15" fmla="*/ 170 w 10000"/>
                <a:gd name="connsiteY15" fmla="*/ 160 h 10000"/>
                <a:gd name="connsiteX16" fmla="*/ 170 w 10000"/>
                <a:gd name="connsiteY16" fmla="*/ 193 h 10000"/>
                <a:gd name="connsiteX17" fmla="*/ 177 w 10000"/>
                <a:gd name="connsiteY17" fmla="*/ 193 h 10000"/>
                <a:gd name="connsiteX18" fmla="*/ 177 w 10000"/>
                <a:gd name="connsiteY18" fmla="*/ 214 h 10000"/>
                <a:gd name="connsiteX19" fmla="*/ 194 w 10000"/>
                <a:gd name="connsiteY19" fmla="*/ 214 h 10000"/>
                <a:gd name="connsiteX20" fmla="*/ 194 w 10000"/>
                <a:gd name="connsiteY20" fmla="*/ 224 h 10000"/>
                <a:gd name="connsiteX21" fmla="*/ 229 w 10000"/>
                <a:gd name="connsiteY21" fmla="*/ 224 h 10000"/>
                <a:gd name="connsiteX22" fmla="*/ 229 w 10000"/>
                <a:gd name="connsiteY22" fmla="*/ 245 h 10000"/>
                <a:gd name="connsiteX23" fmla="*/ 254 w 10000"/>
                <a:gd name="connsiteY23" fmla="*/ 245 h 10000"/>
                <a:gd name="connsiteX24" fmla="*/ 254 w 10000"/>
                <a:gd name="connsiteY24" fmla="*/ 266 h 10000"/>
                <a:gd name="connsiteX25" fmla="*/ 261 w 10000"/>
                <a:gd name="connsiteY25" fmla="*/ 266 h 10000"/>
                <a:gd name="connsiteX26" fmla="*/ 261 w 10000"/>
                <a:gd name="connsiteY26" fmla="*/ 277 h 10000"/>
                <a:gd name="connsiteX27" fmla="*/ 271 w 10000"/>
                <a:gd name="connsiteY27" fmla="*/ 277 h 10000"/>
                <a:gd name="connsiteX28" fmla="*/ 271 w 10000"/>
                <a:gd name="connsiteY28" fmla="*/ 310 h 10000"/>
                <a:gd name="connsiteX29" fmla="*/ 296 w 10000"/>
                <a:gd name="connsiteY29" fmla="*/ 310 h 10000"/>
                <a:gd name="connsiteX30" fmla="*/ 296 w 10000"/>
                <a:gd name="connsiteY30" fmla="*/ 331 h 10000"/>
                <a:gd name="connsiteX31" fmla="*/ 315 w 10000"/>
                <a:gd name="connsiteY31" fmla="*/ 331 h 10000"/>
                <a:gd name="connsiteX32" fmla="*/ 315 w 10000"/>
                <a:gd name="connsiteY32" fmla="*/ 352 h 10000"/>
                <a:gd name="connsiteX33" fmla="*/ 329 w 10000"/>
                <a:gd name="connsiteY33" fmla="*/ 352 h 10000"/>
                <a:gd name="connsiteX34" fmla="*/ 329 w 10000"/>
                <a:gd name="connsiteY34" fmla="*/ 363 h 10000"/>
                <a:gd name="connsiteX35" fmla="*/ 340 w 10000"/>
                <a:gd name="connsiteY35" fmla="*/ 363 h 10000"/>
                <a:gd name="connsiteX36" fmla="*/ 340 w 10000"/>
                <a:gd name="connsiteY36" fmla="*/ 384 h 10000"/>
                <a:gd name="connsiteX37" fmla="*/ 366 w 10000"/>
                <a:gd name="connsiteY37" fmla="*/ 384 h 10000"/>
                <a:gd name="connsiteX38" fmla="*/ 366 w 10000"/>
                <a:gd name="connsiteY38" fmla="*/ 416 h 10000"/>
                <a:gd name="connsiteX39" fmla="*/ 390 w 10000"/>
                <a:gd name="connsiteY39" fmla="*/ 416 h 10000"/>
                <a:gd name="connsiteX40" fmla="*/ 390 w 10000"/>
                <a:gd name="connsiteY40" fmla="*/ 448 h 10000"/>
                <a:gd name="connsiteX41" fmla="*/ 401 w 10000"/>
                <a:gd name="connsiteY41" fmla="*/ 448 h 10000"/>
                <a:gd name="connsiteX42" fmla="*/ 401 w 10000"/>
                <a:gd name="connsiteY42" fmla="*/ 492 h 10000"/>
                <a:gd name="connsiteX43" fmla="*/ 415 w 10000"/>
                <a:gd name="connsiteY43" fmla="*/ 492 h 10000"/>
                <a:gd name="connsiteX44" fmla="*/ 415 w 10000"/>
                <a:gd name="connsiteY44" fmla="*/ 502 h 10000"/>
                <a:gd name="connsiteX45" fmla="*/ 439 w 10000"/>
                <a:gd name="connsiteY45" fmla="*/ 502 h 10000"/>
                <a:gd name="connsiteX46" fmla="*/ 439 w 10000"/>
                <a:gd name="connsiteY46" fmla="*/ 523 h 10000"/>
                <a:gd name="connsiteX47" fmla="*/ 458 w 10000"/>
                <a:gd name="connsiteY47" fmla="*/ 523 h 10000"/>
                <a:gd name="connsiteX48" fmla="*/ 458 w 10000"/>
                <a:gd name="connsiteY48" fmla="*/ 587 h 10000"/>
                <a:gd name="connsiteX49" fmla="*/ 468 w 10000"/>
                <a:gd name="connsiteY49" fmla="*/ 587 h 10000"/>
                <a:gd name="connsiteX50" fmla="*/ 468 w 10000"/>
                <a:gd name="connsiteY50" fmla="*/ 609 h 10000"/>
                <a:gd name="connsiteX51" fmla="*/ 492 w 10000"/>
                <a:gd name="connsiteY51" fmla="*/ 609 h 10000"/>
                <a:gd name="connsiteX52" fmla="*/ 492 w 10000"/>
                <a:gd name="connsiteY52" fmla="*/ 619 h 10000"/>
                <a:gd name="connsiteX53" fmla="*/ 516 w 10000"/>
                <a:gd name="connsiteY53" fmla="*/ 619 h 10000"/>
                <a:gd name="connsiteX54" fmla="*/ 516 w 10000"/>
                <a:gd name="connsiteY54" fmla="*/ 640 h 10000"/>
                <a:gd name="connsiteX55" fmla="*/ 534 w 10000"/>
                <a:gd name="connsiteY55" fmla="*/ 640 h 10000"/>
                <a:gd name="connsiteX56" fmla="*/ 534 w 10000"/>
                <a:gd name="connsiteY56" fmla="*/ 661 h 10000"/>
                <a:gd name="connsiteX57" fmla="*/ 542 w 10000"/>
                <a:gd name="connsiteY57" fmla="*/ 661 h 10000"/>
                <a:gd name="connsiteX58" fmla="*/ 542 w 10000"/>
                <a:gd name="connsiteY58" fmla="*/ 673 h 10000"/>
                <a:gd name="connsiteX59" fmla="*/ 585 w 10000"/>
                <a:gd name="connsiteY59" fmla="*/ 673 h 10000"/>
                <a:gd name="connsiteX60" fmla="*/ 585 w 10000"/>
                <a:gd name="connsiteY60" fmla="*/ 694 h 10000"/>
                <a:gd name="connsiteX61" fmla="*/ 593 w 10000"/>
                <a:gd name="connsiteY61" fmla="*/ 694 h 10000"/>
                <a:gd name="connsiteX62" fmla="*/ 593 w 10000"/>
                <a:gd name="connsiteY62" fmla="*/ 704 h 10000"/>
                <a:gd name="connsiteX63" fmla="*/ 603 w 10000"/>
                <a:gd name="connsiteY63" fmla="*/ 704 h 10000"/>
                <a:gd name="connsiteX64" fmla="*/ 603 w 10000"/>
                <a:gd name="connsiteY64" fmla="*/ 747 h 10000"/>
                <a:gd name="connsiteX65" fmla="*/ 620 w 10000"/>
                <a:gd name="connsiteY65" fmla="*/ 747 h 10000"/>
                <a:gd name="connsiteX66" fmla="*/ 620 w 10000"/>
                <a:gd name="connsiteY66" fmla="*/ 757 h 10000"/>
                <a:gd name="connsiteX67" fmla="*/ 646 w 10000"/>
                <a:gd name="connsiteY67" fmla="*/ 757 h 10000"/>
                <a:gd name="connsiteX68" fmla="*/ 646 w 10000"/>
                <a:gd name="connsiteY68" fmla="*/ 811 h 10000"/>
                <a:gd name="connsiteX69" fmla="*/ 653 w 10000"/>
                <a:gd name="connsiteY69" fmla="*/ 811 h 10000"/>
                <a:gd name="connsiteX70" fmla="*/ 653 w 10000"/>
                <a:gd name="connsiteY70" fmla="*/ 832 h 10000"/>
                <a:gd name="connsiteX71" fmla="*/ 659 w 10000"/>
                <a:gd name="connsiteY71" fmla="*/ 832 h 10000"/>
                <a:gd name="connsiteX72" fmla="*/ 659 w 10000"/>
                <a:gd name="connsiteY72" fmla="*/ 866 h 10000"/>
                <a:gd name="connsiteX73" fmla="*/ 670 w 10000"/>
                <a:gd name="connsiteY73" fmla="*/ 866 h 10000"/>
                <a:gd name="connsiteX74" fmla="*/ 670 w 10000"/>
                <a:gd name="connsiteY74" fmla="*/ 897 h 10000"/>
                <a:gd name="connsiteX75" fmla="*/ 677 w 10000"/>
                <a:gd name="connsiteY75" fmla="*/ 897 h 10000"/>
                <a:gd name="connsiteX76" fmla="*/ 677 w 10000"/>
                <a:gd name="connsiteY76" fmla="*/ 971 h 10000"/>
                <a:gd name="connsiteX77" fmla="*/ 687 w 10000"/>
                <a:gd name="connsiteY77" fmla="*/ 971 h 10000"/>
                <a:gd name="connsiteX78" fmla="*/ 687 w 10000"/>
                <a:gd name="connsiteY78" fmla="*/ 1034 h 10000"/>
                <a:gd name="connsiteX79" fmla="*/ 702 w 10000"/>
                <a:gd name="connsiteY79" fmla="*/ 1034 h 10000"/>
                <a:gd name="connsiteX80" fmla="*/ 702 w 10000"/>
                <a:gd name="connsiteY80" fmla="*/ 1089 h 10000"/>
                <a:gd name="connsiteX81" fmla="*/ 719 w 10000"/>
                <a:gd name="connsiteY81" fmla="*/ 1089 h 10000"/>
                <a:gd name="connsiteX82" fmla="*/ 719 w 10000"/>
                <a:gd name="connsiteY82" fmla="*/ 1110 h 10000"/>
                <a:gd name="connsiteX83" fmla="*/ 729 w 10000"/>
                <a:gd name="connsiteY83" fmla="*/ 1110 h 10000"/>
                <a:gd name="connsiteX84" fmla="*/ 729 w 10000"/>
                <a:gd name="connsiteY84" fmla="*/ 1143 h 10000"/>
                <a:gd name="connsiteX85" fmla="*/ 736 w 10000"/>
                <a:gd name="connsiteY85" fmla="*/ 1143 h 10000"/>
                <a:gd name="connsiteX86" fmla="*/ 736 w 10000"/>
                <a:gd name="connsiteY86" fmla="*/ 1153 h 10000"/>
                <a:gd name="connsiteX87" fmla="*/ 755 w 10000"/>
                <a:gd name="connsiteY87" fmla="*/ 1153 h 10000"/>
                <a:gd name="connsiteX88" fmla="*/ 755 w 10000"/>
                <a:gd name="connsiteY88" fmla="*/ 1174 h 10000"/>
                <a:gd name="connsiteX89" fmla="*/ 772 w 10000"/>
                <a:gd name="connsiteY89" fmla="*/ 1174 h 10000"/>
                <a:gd name="connsiteX90" fmla="*/ 772 w 10000"/>
                <a:gd name="connsiteY90" fmla="*/ 1238 h 10000"/>
                <a:gd name="connsiteX91" fmla="*/ 786 w 10000"/>
                <a:gd name="connsiteY91" fmla="*/ 1238 h 10000"/>
                <a:gd name="connsiteX92" fmla="*/ 786 w 10000"/>
                <a:gd name="connsiteY92" fmla="*/ 1280 h 10000"/>
                <a:gd name="connsiteX93" fmla="*/ 811 w 10000"/>
                <a:gd name="connsiteY93" fmla="*/ 1280 h 10000"/>
                <a:gd name="connsiteX94" fmla="*/ 811 w 10000"/>
                <a:gd name="connsiteY94" fmla="*/ 1312 h 10000"/>
                <a:gd name="connsiteX95" fmla="*/ 822 w 10000"/>
                <a:gd name="connsiteY95" fmla="*/ 1312 h 10000"/>
                <a:gd name="connsiteX96" fmla="*/ 822 w 10000"/>
                <a:gd name="connsiteY96" fmla="*/ 1345 h 10000"/>
                <a:gd name="connsiteX97" fmla="*/ 853 w 10000"/>
                <a:gd name="connsiteY97" fmla="*/ 1345 h 10000"/>
                <a:gd name="connsiteX98" fmla="*/ 853 w 10000"/>
                <a:gd name="connsiteY98" fmla="*/ 1376 h 10000"/>
                <a:gd name="connsiteX99" fmla="*/ 864 w 10000"/>
                <a:gd name="connsiteY99" fmla="*/ 1376 h 10000"/>
                <a:gd name="connsiteX100" fmla="*/ 864 w 10000"/>
                <a:gd name="connsiteY100" fmla="*/ 1418 h 10000"/>
                <a:gd name="connsiteX101" fmla="*/ 872 w 10000"/>
                <a:gd name="connsiteY101" fmla="*/ 1418 h 10000"/>
                <a:gd name="connsiteX102" fmla="*/ 872 w 10000"/>
                <a:gd name="connsiteY102" fmla="*/ 1451 h 10000"/>
                <a:gd name="connsiteX103" fmla="*/ 882 w 10000"/>
                <a:gd name="connsiteY103" fmla="*/ 1451 h 10000"/>
                <a:gd name="connsiteX104" fmla="*/ 882 w 10000"/>
                <a:gd name="connsiteY104" fmla="*/ 1484 h 10000"/>
                <a:gd name="connsiteX105" fmla="*/ 896 w 10000"/>
                <a:gd name="connsiteY105" fmla="*/ 1484 h 10000"/>
                <a:gd name="connsiteX106" fmla="*/ 896 w 10000"/>
                <a:gd name="connsiteY106" fmla="*/ 1505 h 10000"/>
                <a:gd name="connsiteX107" fmla="*/ 920 w 10000"/>
                <a:gd name="connsiteY107" fmla="*/ 1505 h 10000"/>
                <a:gd name="connsiteX108" fmla="*/ 920 w 10000"/>
                <a:gd name="connsiteY108" fmla="*/ 1569 h 10000"/>
                <a:gd name="connsiteX109" fmla="*/ 930 w 10000"/>
                <a:gd name="connsiteY109" fmla="*/ 1569 h 10000"/>
                <a:gd name="connsiteX110" fmla="*/ 930 w 10000"/>
                <a:gd name="connsiteY110" fmla="*/ 1590 h 10000"/>
                <a:gd name="connsiteX111" fmla="*/ 938 w 10000"/>
                <a:gd name="connsiteY111" fmla="*/ 1590 h 10000"/>
                <a:gd name="connsiteX112" fmla="*/ 938 w 10000"/>
                <a:gd name="connsiteY112" fmla="*/ 1633 h 10000"/>
                <a:gd name="connsiteX113" fmla="*/ 950 w 10000"/>
                <a:gd name="connsiteY113" fmla="*/ 1633 h 10000"/>
                <a:gd name="connsiteX114" fmla="*/ 950 w 10000"/>
                <a:gd name="connsiteY114" fmla="*/ 1654 h 10000"/>
                <a:gd name="connsiteX115" fmla="*/ 974 w 10000"/>
                <a:gd name="connsiteY115" fmla="*/ 1654 h 10000"/>
                <a:gd name="connsiteX116" fmla="*/ 974 w 10000"/>
                <a:gd name="connsiteY116" fmla="*/ 1707 h 10000"/>
                <a:gd name="connsiteX117" fmla="*/ 981 w 10000"/>
                <a:gd name="connsiteY117" fmla="*/ 1707 h 10000"/>
                <a:gd name="connsiteX118" fmla="*/ 981 w 10000"/>
                <a:gd name="connsiteY118" fmla="*/ 1739 h 10000"/>
                <a:gd name="connsiteX119" fmla="*/ 1006 w 10000"/>
                <a:gd name="connsiteY119" fmla="*/ 1739 h 10000"/>
                <a:gd name="connsiteX120" fmla="*/ 1006 w 10000"/>
                <a:gd name="connsiteY120" fmla="*/ 1760 h 10000"/>
                <a:gd name="connsiteX121" fmla="*/ 1018 w 10000"/>
                <a:gd name="connsiteY121" fmla="*/ 1760 h 10000"/>
                <a:gd name="connsiteX122" fmla="*/ 1018 w 10000"/>
                <a:gd name="connsiteY122" fmla="*/ 1792 h 10000"/>
                <a:gd name="connsiteX123" fmla="*/ 1025 w 10000"/>
                <a:gd name="connsiteY123" fmla="*/ 1792 h 10000"/>
                <a:gd name="connsiteX124" fmla="*/ 1025 w 10000"/>
                <a:gd name="connsiteY124" fmla="*/ 1815 h 10000"/>
                <a:gd name="connsiteX125" fmla="*/ 1043 w 10000"/>
                <a:gd name="connsiteY125" fmla="*/ 1815 h 10000"/>
                <a:gd name="connsiteX126" fmla="*/ 1043 w 10000"/>
                <a:gd name="connsiteY126" fmla="*/ 1847 h 10000"/>
                <a:gd name="connsiteX127" fmla="*/ 1068 w 10000"/>
                <a:gd name="connsiteY127" fmla="*/ 1847 h 10000"/>
                <a:gd name="connsiteX128" fmla="*/ 1068 w 10000"/>
                <a:gd name="connsiteY128" fmla="*/ 1879 h 10000"/>
                <a:gd name="connsiteX129" fmla="*/ 1074 w 10000"/>
                <a:gd name="connsiteY129" fmla="*/ 1879 h 10000"/>
                <a:gd name="connsiteX130" fmla="*/ 1074 w 10000"/>
                <a:gd name="connsiteY130" fmla="*/ 1900 h 10000"/>
                <a:gd name="connsiteX131" fmla="*/ 1085 w 10000"/>
                <a:gd name="connsiteY131" fmla="*/ 1900 h 10000"/>
                <a:gd name="connsiteX132" fmla="*/ 1085 w 10000"/>
                <a:gd name="connsiteY132" fmla="*/ 1931 h 10000"/>
                <a:gd name="connsiteX133" fmla="*/ 1092 w 10000"/>
                <a:gd name="connsiteY133" fmla="*/ 1931 h 10000"/>
                <a:gd name="connsiteX134" fmla="*/ 1092 w 10000"/>
                <a:gd name="connsiteY134" fmla="*/ 1942 h 10000"/>
                <a:gd name="connsiteX135" fmla="*/ 1109 w 10000"/>
                <a:gd name="connsiteY135" fmla="*/ 1942 h 10000"/>
                <a:gd name="connsiteX136" fmla="*/ 1109 w 10000"/>
                <a:gd name="connsiteY136" fmla="*/ 1963 h 10000"/>
                <a:gd name="connsiteX137" fmla="*/ 1116 w 10000"/>
                <a:gd name="connsiteY137" fmla="*/ 1963 h 10000"/>
                <a:gd name="connsiteX138" fmla="*/ 1116 w 10000"/>
                <a:gd name="connsiteY138" fmla="*/ 1984 h 10000"/>
                <a:gd name="connsiteX139" fmla="*/ 1152 w 10000"/>
                <a:gd name="connsiteY139" fmla="*/ 1984 h 10000"/>
                <a:gd name="connsiteX140" fmla="*/ 1152 w 10000"/>
                <a:gd name="connsiteY140" fmla="*/ 2017 h 10000"/>
                <a:gd name="connsiteX141" fmla="*/ 1159 w 10000"/>
                <a:gd name="connsiteY141" fmla="*/ 2017 h 10000"/>
                <a:gd name="connsiteX142" fmla="*/ 1159 w 10000"/>
                <a:gd name="connsiteY142" fmla="*/ 2049 h 10000"/>
                <a:gd name="connsiteX143" fmla="*/ 1169 w 10000"/>
                <a:gd name="connsiteY143" fmla="*/ 2049 h 10000"/>
                <a:gd name="connsiteX144" fmla="*/ 1169 w 10000"/>
                <a:gd name="connsiteY144" fmla="*/ 2070 h 10000"/>
                <a:gd name="connsiteX145" fmla="*/ 1183 w 10000"/>
                <a:gd name="connsiteY145" fmla="*/ 2070 h 10000"/>
                <a:gd name="connsiteX146" fmla="*/ 1183 w 10000"/>
                <a:gd name="connsiteY146" fmla="*/ 2124 h 10000"/>
                <a:gd name="connsiteX147" fmla="*/ 1194 w 10000"/>
                <a:gd name="connsiteY147" fmla="*/ 2124 h 10000"/>
                <a:gd name="connsiteX148" fmla="*/ 1194 w 10000"/>
                <a:gd name="connsiteY148" fmla="*/ 2156 h 10000"/>
                <a:gd name="connsiteX149" fmla="*/ 1218 w 10000"/>
                <a:gd name="connsiteY149" fmla="*/ 2156 h 10000"/>
                <a:gd name="connsiteX150" fmla="*/ 1218 w 10000"/>
                <a:gd name="connsiteY150" fmla="*/ 2166 h 10000"/>
                <a:gd name="connsiteX151" fmla="*/ 1225 w 10000"/>
                <a:gd name="connsiteY151" fmla="*/ 2166 h 10000"/>
                <a:gd name="connsiteX152" fmla="*/ 1225 w 10000"/>
                <a:gd name="connsiteY152" fmla="*/ 2188 h 10000"/>
                <a:gd name="connsiteX153" fmla="*/ 1235 w 10000"/>
                <a:gd name="connsiteY153" fmla="*/ 2188 h 10000"/>
                <a:gd name="connsiteX154" fmla="*/ 1235 w 10000"/>
                <a:gd name="connsiteY154" fmla="*/ 2220 h 10000"/>
                <a:gd name="connsiteX155" fmla="*/ 1245 w 10000"/>
                <a:gd name="connsiteY155" fmla="*/ 2220 h 10000"/>
                <a:gd name="connsiteX156" fmla="*/ 1245 w 10000"/>
                <a:gd name="connsiteY156" fmla="*/ 2241 h 10000"/>
                <a:gd name="connsiteX157" fmla="*/ 1255 w 10000"/>
                <a:gd name="connsiteY157" fmla="*/ 2241 h 10000"/>
                <a:gd name="connsiteX158" fmla="*/ 1255 w 10000"/>
                <a:gd name="connsiteY158" fmla="*/ 2251 h 10000"/>
                <a:gd name="connsiteX159" fmla="*/ 1262 w 10000"/>
                <a:gd name="connsiteY159" fmla="*/ 2251 h 10000"/>
                <a:gd name="connsiteX160" fmla="*/ 1262 w 10000"/>
                <a:gd name="connsiteY160" fmla="*/ 2272 h 10000"/>
                <a:gd name="connsiteX161" fmla="*/ 1286 w 10000"/>
                <a:gd name="connsiteY161" fmla="*/ 2272 h 10000"/>
                <a:gd name="connsiteX162" fmla="*/ 1286 w 10000"/>
                <a:gd name="connsiteY162" fmla="*/ 2295 h 10000"/>
                <a:gd name="connsiteX163" fmla="*/ 1293 w 10000"/>
                <a:gd name="connsiteY163" fmla="*/ 2295 h 10000"/>
                <a:gd name="connsiteX164" fmla="*/ 1293 w 10000"/>
                <a:gd name="connsiteY164" fmla="*/ 2326 h 10000"/>
                <a:gd name="connsiteX165" fmla="*/ 1303 w 10000"/>
                <a:gd name="connsiteY165" fmla="*/ 2326 h 10000"/>
                <a:gd name="connsiteX166" fmla="*/ 1303 w 10000"/>
                <a:gd name="connsiteY166" fmla="*/ 2347 h 10000"/>
                <a:gd name="connsiteX167" fmla="*/ 1310 w 10000"/>
                <a:gd name="connsiteY167" fmla="*/ 2347 h 10000"/>
                <a:gd name="connsiteX168" fmla="*/ 1310 w 10000"/>
                <a:gd name="connsiteY168" fmla="*/ 2358 h 10000"/>
                <a:gd name="connsiteX169" fmla="*/ 1321 w 10000"/>
                <a:gd name="connsiteY169" fmla="*/ 2358 h 10000"/>
                <a:gd name="connsiteX170" fmla="*/ 1321 w 10000"/>
                <a:gd name="connsiteY170" fmla="*/ 2380 h 10000"/>
                <a:gd name="connsiteX171" fmla="*/ 1327 w 10000"/>
                <a:gd name="connsiteY171" fmla="*/ 2380 h 10000"/>
                <a:gd name="connsiteX172" fmla="*/ 1327 w 10000"/>
                <a:gd name="connsiteY172" fmla="*/ 2390 h 10000"/>
                <a:gd name="connsiteX173" fmla="*/ 1346 w 10000"/>
                <a:gd name="connsiteY173" fmla="*/ 2390 h 10000"/>
                <a:gd name="connsiteX174" fmla="*/ 1346 w 10000"/>
                <a:gd name="connsiteY174" fmla="*/ 2411 h 10000"/>
                <a:gd name="connsiteX175" fmla="*/ 1363 w 10000"/>
                <a:gd name="connsiteY175" fmla="*/ 2411 h 10000"/>
                <a:gd name="connsiteX176" fmla="*/ 1363 w 10000"/>
                <a:gd name="connsiteY176" fmla="*/ 2444 h 10000"/>
                <a:gd name="connsiteX177" fmla="*/ 1371 w 10000"/>
                <a:gd name="connsiteY177" fmla="*/ 2444 h 10000"/>
                <a:gd name="connsiteX178" fmla="*/ 1371 w 10000"/>
                <a:gd name="connsiteY178" fmla="*/ 2465 h 10000"/>
                <a:gd name="connsiteX179" fmla="*/ 1377 w 10000"/>
                <a:gd name="connsiteY179" fmla="*/ 2465 h 10000"/>
                <a:gd name="connsiteX180" fmla="*/ 1377 w 10000"/>
                <a:gd name="connsiteY180" fmla="*/ 2476 h 10000"/>
                <a:gd name="connsiteX181" fmla="*/ 1388 w 10000"/>
                <a:gd name="connsiteY181" fmla="*/ 2476 h 10000"/>
                <a:gd name="connsiteX182" fmla="*/ 1388 w 10000"/>
                <a:gd name="connsiteY182" fmla="*/ 2550 h 10000"/>
                <a:gd name="connsiteX183" fmla="*/ 1395 w 10000"/>
                <a:gd name="connsiteY183" fmla="*/ 2550 h 10000"/>
                <a:gd name="connsiteX184" fmla="*/ 1395 w 10000"/>
                <a:gd name="connsiteY184" fmla="*/ 2562 h 10000"/>
                <a:gd name="connsiteX185" fmla="*/ 1402 w 10000"/>
                <a:gd name="connsiteY185" fmla="*/ 2562 h 10000"/>
                <a:gd name="connsiteX186" fmla="*/ 1402 w 10000"/>
                <a:gd name="connsiteY186" fmla="*/ 2604 h 10000"/>
                <a:gd name="connsiteX187" fmla="*/ 1419 w 10000"/>
                <a:gd name="connsiteY187" fmla="*/ 2604 h 10000"/>
                <a:gd name="connsiteX188" fmla="*/ 1419 w 10000"/>
                <a:gd name="connsiteY188" fmla="*/ 2615 h 10000"/>
                <a:gd name="connsiteX189" fmla="*/ 1444 w 10000"/>
                <a:gd name="connsiteY189" fmla="*/ 2615 h 10000"/>
                <a:gd name="connsiteX190" fmla="*/ 1444 w 10000"/>
                <a:gd name="connsiteY190" fmla="*/ 2636 h 10000"/>
                <a:gd name="connsiteX191" fmla="*/ 1455 w 10000"/>
                <a:gd name="connsiteY191" fmla="*/ 2636 h 10000"/>
                <a:gd name="connsiteX192" fmla="*/ 1455 w 10000"/>
                <a:gd name="connsiteY192" fmla="*/ 2657 h 10000"/>
                <a:gd name="connsiteX193" fmla="*/ 1462 w 10000"/>
                <a:gd name="connsiteY193" fmla="*/ 2657 h 10000"/>
                <a:gd name="connsiteX194" fmla="*/ 1462 w 10000"/>
                <a:gd name="connsiteY194" fmla="*/ 2667 h 10000"/>
                <a:gd name="connsiteX195" fmla="*/ 1487 w 10000"/>
                <a:gd name="connsiteY195" fmla="*/ 2667 h 10000"/>
                <a:gd name="connsiteX196" fmla="*/ 1487 w 10000"/>
                <a:gd name="connsiteY196" fmla="*/ 2688 h 10000"/>
                <a:gd name="connsiteX197" fmla="*/ 1498 w 10000"/>
                <a:gd name="connsiteY197" fmla="*/ 2688 h 10000"/>
                <a:gd name="connsiteX198" fmla="*/ 1498 w 10000"/>
                <a:gd name="connsiteY198" fmla="*/ 2699 h 10000"/>
                <a:gd name="connsiteX199" fmla="*/ 1504 w 10000"/>
                <a:gd name="connsiteY199" fmla="*/ 2699 h 10000"/>
                <a:gd name="connsiteX200" fmla="*/ 1504 w 10000"/>
                <a:gd name="connsiteY200" fmla="*/ 2720 h 10000"/>
                <a:gd name="connsiteX201" fmla="*/ 1515 w 10000"/>
                <a:gd name="connsiteY201" fmla="*/ 2720 h 10000"/>
                <a:gd name="connsiteX202" fmla="*/ 1515 w 10000"/>
                <a:gd name="connsiteY202" fmla="*/ 2754 h 10000"/>
                <a:gd name="connsiteX203" fmla="*/ 1521 w 10000"/>
                <a:gd name="connsiteY203" fmla="*/ 2754 h 10000"/>
                <a:gd name="connsiteX204" fmla="*/ 1521 w 10000"/>
                <a:gd name="connsiteY204" fmla="*/ 2786 h 10000"/>
                <a:gd name="connsiteX205" fmla="*/ 1541 w 10000"/>
                <a:gd name="connsiteY205" fmla="*/ 2786 h 10000"/>
                <a:gd name="connsiteX206" fmla="*/ 1541 w 10000"/>
                <a:gd name="connsiteY206" fmla="*/ 2828 h 10000"/>
                <a:gd name="connsiteX207" fmla="*/ 1554 w 10000"/>
                <a:gd name="connsiteY207" fmla="*/ 2828 h 10000"/>
                <a:gd name="connsiteX208" fmla="*/ 1554 w 10000"/>
                <a:gd name="connsiteY208" fmla="*/ 2892 h 10000"/>
                <a:gd name="connsiteX209" fmla="*/ 1566 w 10000"/>
                <a:gd name="connsiteY209" fmla="*/ 2892 h 10000"/>
                <a:gd name="connsiteX210" fmla="*/ 1566 w 10000"/>
                <a:gd name="connsiteY210" fmla="*/ 2923 h 10000"/>
                <a:gd name="connsiteX211" fmla="*/ 1572 w 10000"/>
                <a:gd name="connsiteY211" fmla="*/ 2923 h 10000"/>
                <a:gd name="connsiteX212" fmla="*/ 1572 w 10000"/>
                <a:gd name="connsiteY212" fmla="*/ 2945 h 10000"/>
                <a:gd name="connsiteX213" fmla="*/ 1583 w 10000"/>
                <a:gd name="connsiteY213" fmla="*/ 2945 h 10000"/>
                <a:gd name="connsiteX214" fmla="*/ 1583 w 10000"/>
                <a:gd name="connsiteY214" fmla="*/ 2966 h 10000"/>
                <a:gd name="connsiteX215" fmla="*/ 1590 w 10000"/>
                <a:gd name="connsiteY215" fmla="*/ 2966 h 10000"/>
                <a:gd name="connsiteX216" fmla="*/ 1590 w 10000"/>
                <a:gd name="connsiteY216" fmla="*/ 3010 h 10000"/>
                <a:gd name="connsiteX217" fmla="*/ 1597 w 10000"/>
                <a:gd name="connsiteY217" fmla="*/ 3010 h 10000"/>
                <a:gd name="connsiteX218" fmla="*/ 1597 w 10000"/>
                <a:gd name="connsiteY218" fmla="*/ 3031 h 10000"/>
                <a:gd name="connsiteX219" fmla="*/ 1607 w 10000"/>
                <a:gd name="connsiteY219" fmla="*/ 3031 h 10000"/>
                <a:gd name="connsiteX220" fmla="*/ 1607 w 10000"/>
                <a:gd name="connsiteY220" fmla="*/ 3052 h 10000"/>
                <a:gd name="connsiteX221" fmla="*/ 1634 w 10000"/>
                <a:gd name="connsiteY221" fmla="*/ 3052 h 10000"/>
                <a:gd name="connsiteX222" fmla="*/ 1634 w 10000"/>
                <a:gd name="connsiteY222" fmla="*/ 3062 h 10000"/>
                <a:gd name="connsiteX223" fmla="*/ 1641 w 10000"/>
                <a:gd name="connsiteY223" fmla="*/ 3062 h 10000"/>
                <a:gd name="connsiteX224" fmla="*/ 1641 w 10000"/>
                <a:gd name="connsiteY224" fmla="*/ 3084 h 10000"/>
                <a:gd name="connsiteX225" fmla="*/ 1651 w 10000"/>
                <a:gd name="connsiteY225" fmla="*/ 3084 h 10000"/>
                <a:gd name="connsiteX226" fmla="*/ 1651 w 10000"/>
                <a:gd name="connsiteY226" fmla="*/ 3138 h 10000"/>
                <a:gd name="connsiteX227" fmla="*/ 1658 w 10000"/>
                <a:gd name="connsiteY227" fmla="*/ 3138 h 10000"/>
                <a:gd name="connsiteX228" fmla="*/ 1658 w 10000"/>
                <a:gd name="connsiteY228" fmla="*/ 3170 h 10000"/>
                <a:gd name="connsiteX229" fmla="*/ 1665 w 10000"/>
                <a:gd name="connsiteY229" fmla="*/ 3170 h 10000"/>
                <a:gd name="connsiteX230" fmla="*/ 1665 w 10000"/>
                <a:gd name="connsiteY230" fmla="*/ 3222 h 10000"/>
                <a:gd name="connsiteX231" fmla="*/ 1684 w 10000"/>
                <a:gd name="connsiteY231" fmla="*/ 3222 h 10000"/>
                <a:gd name="connsiteX232" fmla="*/ 1684 w 10000"/>
                <a:gd name="connsiteY232" fmla="*/ 3276 h 10000"/>
                <a:gd name="connsiteX233" fmla="*/ 1702 w 10000"/>
                <a:gd name="connsiteY233" fmla="*/ 3276 h 10000"/>
                <a:gd name="connsiteX234" fmla="*/ 1702 w 10000"/>
                <a:gd name="connsiteY234" fmla="*/ 3287 h 10000"/>
                <a:gd name="connsiteX235" fmla="*/ 1709 w 10000"/>
                <a:gd name="connsiteY235" fmla="*/ 3287 h 10000"/>
                <a:gd name="connsiteX236" fmla="*/ 1709 w 10000"/>
                <a:gd name="connsiteY236" fmla="*/ 3319 h 10000"/>
                <a:gd name="connsiteX237" fmla="*/ 1720 w 10000"/>
                <a:gd name="connsiteY237" fmla="*/ 3319 h 10000"/>
                <a:gd name="connsiteX238" fmla="*/ 1720 w 10000"/>
                <a:gd name="connsiteY238" fmla="*/ 3361 h 10000"/>
                <a:gd name="connsiteX239" fmla="*/ 1726 w 10000"/>
                <a:gd name="connsiteY239" fmla="*/ 3361 h 10000"/>
                <a:gd name="connsiteX240" fmla="*/ 1726 w 10000"/>
                <a:gd name="connsiteY240" fmla="*/ 3372 h 10000"/>
                <a:gd name="connsiteX241" fmla="*/ 1738 w 10000"/>
                <a:gd name="connsiteY241" fmla="*/ 3372 h 10000"/>
                <a:gd name="connsiteX242" fmla="*/ 1738 w 10000"/>
                <a:gd name="connsiteY242" fmla="*/ 3394 h 10000"/>
                <a:gd name="connsiteX243" fmla="*/ 1745 w 10000"/>
                <a:gd name="connsiteY243" fmla="*/ 3394 h 10000"/>
                <a:gd name="connsiteX244" fmla="*/ 1745 w 10000"/>
                <a:gd name="connsiteY244" fmla="*/ 3404 h 10000"/>
                <a:gd name="connsiteX245" fmla="*/ 1768 w 10000"/>
                <a:gd name="connsiteY245" fmla="*/ 3404 h 10000"/>
                <a:gd name="connsiteX246" fmla="*/ 1768 w 10000"/>
                <a:gd name="connsiteY246" fmla="*/ 3426 h 10000"/>
                <a:gd name="connsiteX247" fmla="*/ 1776 w 10000"/>
                <a:gd name="connsiteY247" fmla="*/ 3426 h 10000"/>
                <a:gd name="connsiteX248" fmla="*/ 1776 w 10000"/>
                <a:gd name="connsiteY248" fmla="*/ 3447 h 10000"/>
                <a:gd name="connsiteX249" fmla="*/ 1793 w 10000"/>
                <a:gd name="connsiteY249" fmla="*/ 3447 h 10000"/>
                <a:gd name="connsiteX250" fmla="*/ 1793 w 10000"/>
                <a:gd name="connsiteY250" fmla="*/ 3478 h 10000"/>
                <a:gd name="connsiteX251" fmla="*/ 1803 w 10000"/>
                <a:gd name="connsiteY251" fmla="*/ 3478 h 10000"/>
                <a:gd name="connsiteX252" fmla="*/ 1803 w 10000"/>
                <a:gd name="connsiteY252" fmla="*/ 3490 h 10000"/>
                <a:gd name="connsiteX253" fmla="*/ 1811 w 10000"/>
                <a:gd name="connsiteY253" fmla="*/ 3490 h 10000"/>
                <a:gd name="connsiteX254" fmla="*/ 1811 w 10000"/>
                <a:gd name="connsiteY254" fmla="*/ 3533 h 10000"/>
                <a:gd name="connsiteX255" fmla="*/ 1817 w 10000"/>
                <a:gd name="connsiteY255" fmla="*/ 3533 h 10000"/>
                <a:gd name="connsiteX256" fmla="*/ 1817 w 10000"/>
                <a:gd name="connsiteY256" fmla="*/ 3564 h 10000"/>
                <a:gd name="connsiteX257" fmla="*/ 1836 w 10000"/>
                <a:gd name="connsiteY257" fmla="*/ 3564 h 10000"/>
                <a:gd name="connsiteX258" fmla="*/ 1836 w 10000"/>
                <a:gd name="connsiteY258" fmla="*/ 3586 h 10000"/>
                <a:gd name="connsiteX259" fmla="*/ 1847 w 10000"/>
                <a:gd name="connsiteY259" fmla="*/ 3586 h 10000"/>
                <a:gd name="connsiteX260" fmla="*/ 1847 w 10000"/>
                <a:gd name="connsiteY260" fmla="*/ 3596 h 10000"/>
                <a:gd name="connsiteX261" fmla="*/ 1853 w 10000"/>
                <a:gd name="connsiteY261" fmla="*/ 3596 h 10000"/>
                <a:gd name="connsiteX262" fmla="*/ 1853 w 10000"/>
                <a:gd name="connsiteY262" fmla="*/ 3617 h 10000"/>
                <a:gd name="connsiteX263" fmla="*/ 1861 w 10000"/>
                <a:gd name="connsiteY263" fmla="*/ 3617 h 10000"/>
                <a:gd name="connsiteX264" fmla="*/ 1861 w 10000"/>
                <a:gd name="connsiteY264" fmla="*/ 3649 h 10000"/>
                <a:gd name="connsiteX265" fmla="*/ 1870 w 10000"/>
                <a:gd name="connsiteY265" fmla="*/ 3649 h 10000"/>
                <a:gd name="connsiteX266" fmla="*/ 1870 w 10000"/>
                <a:gd name="connsiteY266" fmla="*/ 3670 h 10000"/>
                <a:gd name="connsiteX267" fmla="*/ 1888 w 10000"/>
                <a:gd name="connsiteY267" fmla="*/ 3670 h 10000"/>
                <a:gd name="connsiteX268" fmla="*/ 1888 w 10000"/>
                <a:gd name="connsiteY268" fmla="*/ 3680 h 10000"/>
                <a:gd name="connsiteX269" fmla="*/ 1895 w 10000"/>
                <a:gd name="connsiteY269" fmla="*/ 3680 h 10000"/>
                <a:gd name="connsiteX270" fmla="*/ 1895 w 10000"/>
                <a:gd name="connsiteY270" fmla="*/ 3714 h 10000"/>
                <a:gd name="connsiteX271" fmla="*/ 1919 w 10000"/>
                <a:gd name="connsiteY271" fmla="*/ 3714 h 10000"/>
                <a:gd name="connsiteX272" fmla="*/ 1919 w 10000"/>
                <a:gd name="connsiteY272" fmla="*/ 3768 h 10000"/>
                <a:gd name="connsiteX273" fmla="*/ 1927 w 10000"/>
                <a:gd name="connsiteY273" fmla="*/ 3768 h 10000"/>
                <a:gd name="connsiteX274" fmla="*/ 1927 w 10000"/>
                <a:gd name="connsiteY274" fmla="*/ 3820 h 10000"/>
                <a:gd name="connsiteX275" fmla="*/ 1946 w 10000"/>
                <a:gd name="connsiteY275" fmla="*/ 3820 h 10000"/>
                <a:gd name="connsiteX276" fmla="*/ 1946 w 10000"/>
                <a:gd name="connsiteY276" fmla="*/ 3873 h 10000"/>
                <a:gd name="connsiteX277" fmla="*/ 1964 w 10000"/>
                <a:gd name="connsiteY277" fmla="*/ 3873 h 10000"/>
                <a:gd name="connsiteX278" fmla="*/ 1964 w 10000"/>
                <a:gd name="connsiteY278" fmla="*/ 3927 h 10000"/>
                <a:gd name="connsiteX279" fmla="*/ 1980 w 10000"/>
                <a:gd name="connsiteY279" fmla="*/ 3927 h 10000"/>
                <a:gd name="connsiteX280" fmla="*/ 1980 w 10000"/>
                <a:gd name="connsiteY280" fmla="*/ 3991 h 10000"/>
                <a:gd name="connsiteX281" fmla="*/ 1988 w 10000"/>
                <a:gd name="connsiteY281" fmla="*/ 3991 h 10000"/>
                <a:gd name="connsiteX282" fmla="*/ 1988 w 10000"/>
                <a:gd name="connsiteY282" fmla="*/ 4023 h 10000"/>
                <a:gd name="connsiteX283" fmla="*/ 1997 w 10000"/>
                <a:gd name="connsiteY283" fmla="*/ 4023 h 10000"/>
                <a:gd name="connsiteX284" fmla="*/ 1997 w 10000"/>
                <a:gd name="connsiteY284" fmla="*/ 4066 h 10000"/>
                <a:gd name="connsiteX285" fmla="*/ 2030 w 10000"/>
                <a:gd name="connsiteY285" fmla="*/ 4066 h 10000"/>
                <a:gd name="connsiteX286" fmla="*/ 2030 w 10000"/>
                <a:gd name="connsiteY286" fmla="*/ 4130 h 10000"/>
                <a:gd name="connsiteX287" fmla="*/ 2047 w 10000"/>
                <a:gd name="connsiteY287" fmla="*/ 4130 h 10000"/>
                <a:gd name="connsiteX288" fmla="*/ 2047 w 10000"/>
                <a:gd name="connsiteY288" fmla="*/ 4151 h 10000"/>
                <a:gd name="connsiteX289" fmla="*/ 2065 w 10000"/>
                <a:gd name="connsiteY289" fmla="*/ 4151 h 10000"/>
                <a:gd name="connsiteX290" fmla="*/ 2065 w 10000"/>
                <a:gd name="connsiteY290" fmla="*/ 4162 h 10000"/>
                <a:gd name="connsiteX291" fmla="*/ 2079 w 10000"/>
                <a:gd name="connsiteY291" fmla="*/ 4162 h 10000"/>
                <a:gd name="connsiteX292" fmla="*/ 2079 w 10000"/>
                <a:gd name="connsiteY292" fmla="*/ 4205 h 10000"/>
                <a:gd name="connsiteX293" fmla="*/ 2090 w 10000"/>
                <a:gd name="connsiteY293" fmla="*/ 4205 h 10000"/>
                <a:gd name="connsiteX294" fmla="*/ 2090 w 10000"/>
                <a:gd name="connsiteY294" fmla="*/ 4236 h 10000"/>
                <a:gd name="connsiteX295" fmla="*/ 2096 w 10000"/>
                <a:gd name="connsiteY295" fmla="*/ 4236 h 10000"/>
                <a:gd name="connsiteX296" fmla="*/ 2096 w 10000"/>
                <a:gd name="connsiteY296" fmla="*/ 4247 h 10000"/>
                <a:gd name="connsiteX297" fmla="*/ 2107 w 10000"/>
                <a:gd name="connsiteY297" fmla="*/ 4247 h 10000"/>
                <a:gd name="connsiteX298" fmla="*/ 2107 w 10000"/>
                <a:gd name="connsiteY298" fmla="*/ 4269 h 10000"/>
                <a:gd name="connsiteX299" fmla="*/ 2120 w 10000"/>
                <a:gd name="connsiteY299" fmla="*/ 4269 h 10000"/>
                <a:gd name="connsiteX300" fmla="*/ 2120 w 10000"/>
                <a:gd name="connsiteY300" fmla="*/ 4290 h 10000"/>
                <a:gd name="connsiteX301" fmla="*/ 2132 w 10000"/>
                <a:gd name="connsiteY301" fmla="*/ 4290 h 10000"/>
                <a:gd name="connsiteX302" fmla="*/ 2132 w 10000"/>
                <a:gd name="connsiteY302" fmla="*/ 4301 h 10000"/>
                <a:gd name="connsiteX303" fmla="*/ 2138 w 10000"/>
                <a:gd name="connsiteY303" fmla="*/ 4301 h 10000"/>
                <a:gd name="connsiteX304" fmla="*/ 2138 w 10000"/>
                <a:gd name="connsiteY304" fmla="*/ 4332 h 10000"/>
                <a:gd name="connsiteX305" fmla="*/ 2147 w 10000"/>
                <a:gd name="connsiteY305" fmla="*/ 4332 h 10000"/>
                <a:gd name="connsiteX306" fmla="*/ 2147 w 10000"/>
                <a:gd name="connsiteY306" fmla="*/ 4375 h 10000"/>
                <a:gd name="connsiteX307" fmla="*/ 2175 w 10000"/>
                <a:gd name="connsiteY307" fmla="*/ 4375 h 10000"/>
                <a:gd name="connsiteX308" fmla="*/ 2175 w 10000"/>
                <a:gd name="connsiteY308" fmla="*/ 4386 h 10000"/>
                <a:gd name="connsiteX309" fmla="*/ 2189 w 10000"/>
                <a:gd name="connsiteY309" fmla="*/ 4386 h 10000"/>
                <a:gd name="connsiteX310" fmla="*/ 2189 w 10000"/>
                <a:gd name="connsiteY310" fmla="*/ 4472 h 10000"/>
                <a:gd name="connsiteX311" fmla="*/ 2200 w 10000"/>
                <a:gd name="connsiteY311" fmla="*/ 4472 h 10000"/>
                <a:gd name="connsiteX312" fmla="*/ 2200 w 10000"/>
                <a:gd name="connsiteY312" fmla="*/ 4493 h 10000"/>
                <a:gd name="connsiteX313" fmla="*/ 2224 w 10000"/>
                <a:gd name="connsiteY313" fmla="*/ 4493 h 10000"/>
                <a:gd name="connsiteX314" fmla="*/ 2224 w 10000"/>
                <a:gd name="connsiteY314" fmla="*/ 4525 h 10000"/>
                <a:gd name="connsiteX315" fmla="*/ 2233 w 10000"/>
                <a:gd name="connsiteY315" fmla="*/ 4525 h 10000"/>
                <a:gd name="connsiteX316" fmla="*/ 2233 w 10000"/>
                <a:gd name="connsiteY316" fmla="*/ 4546 h 10000"/>
                <a:gd name="connsiteX317" fmla="*/ 2242 w 10000"/>
                <a:gd name="connsiteY317" fmla="*/ 4546 h 10000"/>
                <a:gd name="connsiteX318" fmla="*/ 2242 w 10000"/>
                <a:gd name="connsiteY318" fmla="*/ 4556 h 10000"/>
                <a:gd name="connsiteX319" fmla="*/ 2260 w 10000"/>
                <a:gd name="connsiteY319" fmla="*/ 4556 h 10000"/>
                <a:gd name="connsiteX320" fmla="*/ 2260 w 10000"/>
                <a:gd name="connsiteY320" fmla="*/ 4630 h 10000"/>
                <a:gd name="connsiteX321" fmla="*/ 2285 w 10000"/>
                <a:gd name="connsiteY321" fmla="*/ 4630 h 10000"/>
                <a:gd name="connsiteX322" fmla="*/ 2285 w 10000"/>
                <a:gd name="connsiteY322" fmla="*/ 4642 h 10000"/>
                <a:gd name="connsiteX323" fmla="*/ 2316 w 10000"/>
                <a:gd name="connsiteY323" fmla="*/ 4642 h 10000"/>
                <a:gd name="connsiteX324" fmla="*/ 2316 w 10000"/>
                <a:gd name="connsiteY324" fmla="*/ 4696 h 10000"/>
                <a:gd name="connsiteX325" fmla="*/ 2336 w 10000"/>
                <a:gd name="connsiteY325" fmla="*/ 4696 h 10000"/>
                <a:gd name="connsiteX326" fmla="*/ 2336 w 10000"/>
                <a:gd name="connsiteY326" fmla="*/ 4728 h 10000"/>
                <a:gd name="connsiteX327" fmla="*/ 2342 w 10000"/>
                <a:gd name="connsiteY327" fmla="*/ 4728 h 10000"/>
                <a:gd name="connsiteX328" fmla="*/ 2342 w 10000"/>
                <a:gd name="connsiteY328" fmla="*/ 4749 h 10000"/>
                <a:gd name="connsiteX329" fmla="*/ 2353 w 10000"/>
                <a:gd name="connsiteY329" fmla="*/ 4749 h 10000"/>
                <a:gd name="connsiteX330" fmla="*/ 2353 w 10000"/>
                <a:gd name="connsiteY330" fmla="*/ 4770 h 10000"/>
                <a:gd name="connsiteX331" fmla="*/ 2359 w 10000"/>
                <a:gd name="connsiteY331" fmla="*/ 4770 h 10000"/>
                <a:gd name="connsiteX332" fmla="*/ 2359 w 10000"/>
                <a:gd name="connsiteY332" fmla="*/ 4781 h 10000"/>
                <a:gd name="connsiteX333" fmla="*/ 2370 w 10000"/>
                <a:gd name="connsiteY333" fmla="*/ 4781 h 10000"/>
                <a:gd name="connsiteX334" fmla="*/ 2370 w 10000"/>
                <a:gd name="connsiteY334" fmla="*/ 4823 h 10000"/>
                <a:gd name="connsiteX335" fmla="*/ 2378 w 10000"/>
                <a:gd name="connsiteY335" fmla="*/ 4823 h 10000"/>
                <a:gd name="connsiteX336" fmla="*/ 2378 w 10000"/>
                <a:gd name="connsiteY336" fmla="*/ 4856 h 10000"/>
                <a:gd name="connsiteX337" fmla="*/ 2384 w 10000"/>
                <a:gd name="connsiteY337" fmla="*/ 4856 h 10000"/>
                <a:gd name="connsiteX338" fmla="*/ 2384 w 10000"/>
                <a:gd name="connsiteY338" fmla="*/ 4866 h 10000"/>
                <a:gd name="connsiteX339" fmla="*/ 2402 w 10000"/>
                <a:gd name="connsiteY339" fmla="*/ 4866 h 10000"/>
                <a:gd name="connsiteX340" fmla="*/ 2402 w 10000"/>
                <a:gd name="connsiteY340" fmla="*/ 4919 h 10000"/>
                <a:gd name="connsiteX341" fmla="*/ 2409 w 10000"/>
                <a:gd name="connsiteY341" fmla="*/ 4919 h 10000"/>
                <a:gd name="connsiteX342" fmla="*/ 2409 w 10000"/>
                <a:gd name="connsiteY342" fmla="*/ 4951 h 10000"/>
                <a:gd name="connsiteX343" fmla="*/ 2419 w 10000"/>
                <a:gd name="connsiteY343" fmla="*/ 4951 h 10000"/>
                <a:gd name="connsiteX344" fmla="*/ 2419 w 10000"/>
                <a:gd name="connsiteY344" fmla="*/ 4972 h 10000"/>
                <a:gd name="connsiteX345" fmla="*/ 2428 w 10000"/>
                <a:gd name="connsiteY345" fmla="*/ 4972 h 10000"/>
                <a:gd name="connsiteX346" fmla="*/ 2428 w 10000"/>
                <a:gd name="connsiteY346" fmla="*/ 5005 h 10000"/>
                <a:gd name="connsiteX347" fmla="*/ 2439 w 10000"/>
                <a:gd name="connsiteY347" fmla="*/ 5005 h 10000"/>
                <a:gd name="connsiteX348" fmla="*/ 2439 w 10000"/>
                <a:gd name="connsiteY348" fmla="*/ 5048 h 10000"/>
                <a:gd name="connsiteX349" fmla="*/ 2445 w 10000"/>
                <a:gd name="connsiteY349" fmla="*/ 5048 h 10000"/>
                <a:gd name="connsiteX350" fmla="*/ 2445 w 10000"/>
                <a:gd name="connsiteY350" fmla="*/ 5059 h 10000"/>
                <a:gd name="connsiteX351" fmla="*/ 2469 w 10000"/>
                <a:gd name="connsiteY351" fmla="*/ 5059 h 10000"/>
                <a:gd name="connsiteX352" fmla="*/ 2469 w 10000"/>
                <a:gd name="connsiteY352" fmla="*/ 5090 h 10000"/>
                <a:gd name="connsiteX353" fmla="*/ 2486 w 10000"/>
                <a:gd name="connsiteY353" fmla="*/ 5090 h 10000"/>
                <a:gd name="connsiteX354" fmla="*/ 2486 w 10000"/>
                <a:gd name="connsiteY354" fmla="*/ 5132 h 10000"/>
                <a:gd name="connsiteX355" fmla="*/ 2494 w 10000"/>
                <a:gd name="connsiteY355" fmla="*/ 5132 h 10000"/>
                <a:gd name="connsiteX356" fmla="*/ 2494 w 10000"/>
                <a:gd name="connsiteY356" fmla="*/ 5143 h 10000"/>
                <a:gd name="connsiteX357" fmla="*/ 2504 w 10000"/>
                <a:gd name="connsiteY357" fmla="*/ 5143 h 10000"/>
                <a:gd name="connsiteX358" fmla="*/ 2504 w 10000"/>
                <a:gd name="connsiteY358" fmla="*/ 5165 h 10000"/>
                <a:gd name="connsiteX359" fmla="*/ 2518 w 10000"/>
                <a:gd name="connsiteY359" fmla="*/ 5165 h 10000"/>
                <a:gd name="connsiteX360" fmla="*/ 2518 w 10000"/>
                <a:gd name="connsiteY360" fmla="*/ 5176 h 10000"/>
                <a:gd name="connsiteX361" fmla="*/ 2547 w 10000"/>
                <a:gd name="connsiteY361" fmla="*/ 5176 h 10000"/>
                <a:gd name="connsiteX362" fmla="*/ 2547 w 10000"/>
                <a:gd name="connsiteY362" fmla="*/ 5219 h 10000"/>
                <a:gd name="connsiteX363" fmla="*/ 2554 w 10000"/>
                <a:gd name="connsiteY363" fmla="*/ 5219 h 10000"/>
                <a:gd name="connsiteX364" fmla="*/ 2554 w 10000"/>
                <a:gd name="connsiteY364" fmla="*/ 5229 h 10000"/>
                <a:gd name="connsiteX365" fmla="*/ 2560 w 10000"/>
                <a:gd name="connsiteY365" fmla="*/ 5229 h 10000"/>
                <a:gd name="connsiteX366" fmla="*/ 2560 w 10000"/>
                <a:gd name="connsiteY366" fmla="*/ 5250 h 10000"/>
                <a:gd name="connsiteX367" fmla="*/ 2595 w 10000"/>
                <a:gd name="connsiteY367" fmla="*/ 5250 h 10000"/>
                <a:gd name="connsiteX368" fmla="*/ 2595 w 10000"/>
                <a:gd name="connsiteY368" fmla="*/ 5261 h 10000"/>
                <a:gd name="connsiteX369" fmla="*/ 2613 w 10000"/>
                <a:gd name="connsiteY369" fmla="*/ 5261 h 10000"/>
                <a:gd name="connsiteX370" fmla="*/ 2613 w 10000"/>
                <a:gd name="connsiteY370" fmla="*/ 5282 h 10000"/>
                <a:gd name="connsiteX371" fmla="*/ 2621 w 10000"/>
                <a:gd name="connsiteY371" fmla="*/ 5282 h 10000"/>
                <a:gd name="connsiteX372" fmla="*/ 2621 w 10000"/>
                <a:gd name="connsiteY372" fmla="*/ 5303 h 10000"/>
                <a:gd name="connsiteX373" fmla="*/ 2657 w 10000"/>
                <a:gd name="connsiteY373" fmla="*/ 5303 h 10000"/>
                <a:gd name="connsiteX374" fmla="*/ 2657 w 10000"/>
                <a:gd name="connsiteY374" fmla="*/ 5314 h 10000"/>
                <a:gd name="connsiteX375" fmla="*/ 2698 w 10000"/>
                <a:gd name="connsiteY375" fmla="*/ 5314 h 10000"/>
                <a:gd name="connsiteX376" fmla="*/ 2698 w 10000"/>
                <a:gd name="connsiteY376" fmla="*/ 5336 h 10000"/>
                <a:gd name="connsiteX377" fmla="*/ 2749 w 10000"/>
                <a:gd name="connsiteY377" fmla="*/ 5336 h 10000"/>
                <a:gd name="connsiteX378" fmla="*/ 2749 w 10000"/>
                <a:gd name="connsiteY378" fmla="*/ 5367 h 10000"/>
                <a:gd name="connsiteX379" fmla="*/ 2766 w 10000"/>
                <a:gd name="connsiteY379" fmla="*/ 5367 h 10000"/>
                <a:gd name="connsiteX380" fmla="*/ 2766 w 10000"/>
                <a:gd name="connsiteY380" fmla="*/ 5422 h 10000"/>
                <a:gd name="connsiteX381" fmla="*/ 2791 w 10000"/>
                <a:gd name="connsiteY381" fmla="*/ 5422 h 10000"/>
                <a:gd name="connsiteX382" fmla="*/ 2791 w 10000"/>
                <a:gd name="connsiteY382" fmla="*/ 5454 h 10000"/>
                <a:gd name="connsiteX383" fmla="*/ 2809 w 10000"/>
                <a:gd name="connsiteY383" fmla="*/ 5454 h 10000"/>
                <a:gd name="connsiteX384" fmla="*/ 2809 w 10000"/>
                <a:gd name="connsiteY384" fmla="*/ 5475 h 10000"/>
                <a:gd name="connsiteX385" fmla="*/ 2824 w 10000"/>
                <a:gd name="connsiteY385" fmla="*/ 5475 h 10000"/>
                <a:gd name="connsiteX386" fmla="*/ 2824 w 10000"/>
                <a:gd name="connsiteY386" fmla="*/ 5485 h 10000"/>
                <a:gd name="connsiteX387" fmla="*/ 2853 w 10000"/>
                <a:gd name="connsiteY387" fmla="*/ 5485 h 10000"/>
                <a:gd name="connsiteX388" fmla="*/ 2853 w 10000"/>
                <a:gd name="connsiteY388" fmla="*/ 5538 h 10000"/>
                <a:gd name="connsiteX389" fmla="*/ 2859 w 10000"/>
                <a:gd name="connsiteY389" fmla="*/ 5538 h 10000"/>
                <a:gd name="connsiteX390" fmla="*/ 2859 w 10000"/>
                <a:gd name="connsiteY390" fmla="*/ 5570 h 10000"/>
                <a:gd name="connsiteX391" fmla="*/ 2867 w 10000"/>
                <a:gd name="connsiteY391" fmla="*/ 5570 h 10000"/>
                <a:gd name="connsiteX392" fmla="*/ 2867 w 10000"/>
                <a:gd name="connsiteY392" fmla="*/ 5592 h 10000"/>
                <a:gd name="connsiteX393" fmla="*/ 2877 w 10000"/>
                <a:gd name="connsiteY393" fmla="*/ 5592 h 10000"/>
                <a:gd name="connsiteX394" fmla="*/ 2877 w 10000"/>
                <a:gd name="connsiteY394" fmla="*/ 5678 h 10000"/>
                <a:gd name="connsiteX395" fmla="*/ 2908 w 10000"/>
                <a:gd name="connsiteY395" fmla="*/ 5678 h 10000"/>
                <a:gd name="connsiteX396" fmla="*/ 2908 w 10000"/>
                <a:gd name="connsiteY396" fmla="*/ 5699 h 10000"/>
                <a:gd name="connsiteX397" fmla="*/ 2934 w 10000"/>
                <a:gd name="connsiteY397" fmla="*/ 5699 h 10000"/>
                <a:gd name="connsiteX398" fmla="*/ 2934 w 10000"/>
                <a:gd name="connsiteY398" fmla="*/ 5731 h 10000"/>
                <a:gd name="connsiteX399" fmla="*/ 2944 w 10000"/>
                <a:gd name="connsiteY399" fmla="*/ 5731 h 10000"/>
                <a:gd name="connsiteX400" fmla="*/ 2944 w 10000"/>
                <a:gd name="connsiteY400" fmla="*/ 5752 h 10000"/>
                <a:gd name="connsiteX401" fmla="*/ 2986 w 10000"/>
                <a:gd name="connsiteY401" fmla="*/ 5752 h 10000"/>
                <a:gd name="connsiteX402" fmla="*/ 2986 w 10000"/>
                <a:gd name="connsiteY402" fmla="*/ 5784 h 10000"/>
                <a:gd name="connsiteX403" fmla="*/ 3005 w 10000"/>
                <a:gd name="connsiteY403" fmla="*/ 5784 h 10000"/>
                <a:gd name="connsiteX404" fmla="*/ 3005 w 10000"/>
                <a:gd name="connsiteY404" fmla="*/ 5795 h 10000"/>
                <a:gd name="connsiteX405" fmla="*/ 3011 w 10000"/>
                <a:gd name="connsiteY405" fmla="*/ 5795 h 10000"/>
                <a:gd name="connsiteX406" fmla="*/ 3011 w 10000"/>
                <a:gd name="connsiteY406" fmla="*/ 5847 h 10000"/>
                <a:gd name="connsiteX407" fmla="*/ 3020 w 10000"/>
                <a:gd name="connsiteY407" fmla="*/ 5847 h 10000"/>
                <a:gd name="connsiteX408" fmla="*/ 3020 w 10000"/>
                <a:gd name="connsiteY408" fmla="*/ 5879 h 10000"/>
                <a:gd name="connsiteX409" fmla="*/ 3044 w 10000"/>
                <a:gd name="connsiteY409" fmla="*/ 5879 h 10000"/>
                <a:gd name="connsiteX410" fmla="*/ 3044 w 10000"/>
                <a:gd name="connsiteY410" fmla="*/ 5901 h 10000"/>
                <a:gd name="connsiteX411" fmla="*/ 3054 w 10000"/>
                <a:gd name="connsiteY411" fmla="*/ 5901 h 10000"/>
                <a:gd name="connsiteX412" fmla="*/ 3054 w 10000"/>
                <a:gd name="connsiteY412" fmla="*/ 5922 h 10000"/>
                <a:gd name="connsiteX413" fmla="*/ 3073 w 10000"/>
                <a:gd name="connsiteY413" fmla="*/ 5922 h 10000"/>
                <a:gd name="connsiteX414" fmla="*/ 3073 w 10000"/>
                <a:gd name="connsiteY414" fmla="*/ 5933 h 10000"/>
                <a:gd name="connsiteX415" fmla="*/ 3086 w 10000"/>
                <a:gd name="connsiteY415" fmla="*/ 5933 h 10000"/>
                <a:gd name="connsiteX416" fmla="*/ 3086 w 10000"/>
                <a:gd name="connsiteY416" fmla="*/ 5954 h 10000"/>
                <a:gd name="connsiteX417" fmla="*/ 3114 w 10000"/>
                <a:gd name="connsiteY417" fmla="*/ 5954 h 10000"/>
                <a:gd name="connsiteX418" fmla="*/ 3114 w 10000"/>
                <a:gd name="connsiteY418" fmla="*/ 5977 h 10000"/>
                <a:gd name="connsiteX419" fmla="*/ 3129 w 10000"/>
                <a:gd name="connsiteY419" fmla="*/ 5977 h 10000"/>
                <a:gd name="connsiteX420" fmla="*/ 3129 w 10000"/>
                <a:gd name="connsiteY420" fmla="*/ 5987 h 10000"/>
                <a:gd name="connsiteX421" fmla="*/ 3153 w 10000"/>
                <a:gd name="connsiteY421" fmla="*/ 5987 h 10000"/>
                <a:gd name="connsiteX422" fmla="*/ 3153 w 10000"/>
                <a:gd name="connsiteY422" fmla="*/ 6009 h 10000"/>
                <a:gd name="connsiteX423" fmla="*/ 3205 w 10000"/>
                <a:gd name="connsiteY423" fmla="*/ 6009 h 10000"/>
                <a:gd name="connsiteX424" fmla="*/ 3205 w 10000"/>
                <a:gd name="connsiteY424" fmla="*/ 6019 h 10000"/>
                <a:gd name="connsiteX425" fmla="*/ 3262 w 10000"/>
                <a:gd name="connsiteY425" fmla="*/ 6019 h 10000"/>
                <a:gd name="connsiteX426" fmla="*/ 3262 w 10000"/>
                <a:gd name="connsiteY426" fmla="*/ 6040 h 10000"/>
                <a:gd name="connsiteX427" fmla="*/ 3291 w 10000"/>
                <a:gd name="connsiteY427" fmla="*/ 6040 h 10000"/>
                <a:gd name="connsiteX428" fmla="*/ 3291 w 10000"/>
                <a:gd name="connsiteY428" fmla="*/ 6061 h 10000"/>
                <a:gd name="connsiteX429" fmla="*/ 3297 w 10000"/>
                <a:gd name="connsiteY429" fmla="*/ 6061 h 10000"/>
                <a:gd name="connsiteX430" fmla="*/ 3297 w 10000"/>
                <a:gd name="connsiteY430" fmla="*/ 6072 h 10000"/>
                <a:gd name="connsiteX431" fmla="*/ 3316 w 10000"/>
                <a:gd name="connsiteY431" fmla="*/ 6072 h 10000"/>
                <a:gd name="connsiteX432" fmla="*/ 3316 w 10000"/>
                <a:gd name="connsiteY432" fmla="*/ 6103 h 10000"/>
                <a:gd name="connsiteX433" fmla="*/ 3323 w 10000"/>
                <a:gd name="connsiteY433" fmla="*/ 6103 h 10000"/>
                <a:gd name="connsiteX434" fmla="*/ 3323 w 10000"/>
                <a:gd name="connsiteY434" fmla="*/ 6125 h 10000"/>
                <a:gd name="connsiteX435" fmla="*/ 3333 w 10000"/>
                <a:gd name="connsiteY435" fmla="*/ 6125 h 10000"/>
                <a:gd name="connsiteX436" fmla="*/ 3333 w 10000"/>
                <a:gd name="connsiteY436" fmla="*/ 6147 h 10000"/>
                <a:gd name="connsiteX437" fmla="*/ 3341 w 10000"/>
                <a:gd name="connsiteY437" fmla="*/ 6147 h 10000"/>
                <a:gd name="connsiteX438" fmla="*/ 3341 w 10000"/>
                <a:gd name="connsiteY438" fmla="*/ 6179 h 10000"/>
                <a:gd name="connsiteX439" fmla="*/ 3347 w 10000"/>
                <a:gd name="connsiteY439" fmla="*/ 6179 h 10000"/>
                <a:gd name="connsiteX440" fmla="*/ 3347 w 10000"/>
                <a:gd name="connsiteY440" fmla="*/ 6190 h 10000"/>
                <a:gd name="connsiteX441" fmla="*/ 3358 w 10000"/>
                <a:gd name="connsiteY441" fmla="*/ 6190 h 10000"/>
                <a:gd name="connsiteX442" fmla="*/ 3358 w 10000"/>
                <a:gd name="connsiteY442" fmla="*/ 6211 h 10000"/>
                <a:gd name="connsiteX443" fmla="*/ 3365 w 10000"/>
                <a:gd name="connsiteY443" fmla="*/ 6211 h 10000"/>
                <a:gd name="connsiteX444" fmla="*/ 3365 w 10000"/>
                <a:gd name="connsiteY444" fmla="*/ 6232 h 10000"/>
                <a:gd name="connsiteX445" fmla="*/ 3415 w 10000"/>
                <a:gd name="connsiteY445" fmla="*/ 6232 h 10000"/>
                <a:gd name="connsiteX446" fmla="*/ 3415 w 10000"/>
                <a:gd name="connsiteY446" fmla="*/ 6263 h 10000"/>
                <a:gd name="connsiteX447" fmla="*/ 3425 w 10000"/>
                <a:gd name="connsiteY447" fmla="*/ 6263 h 10000"/>
                <a:gd name="connsiteX448" fmla="*/ 3425 w 10000"/>
                <a:gd name="connsiteY448" fmla="*/ 6285 h 10000"/>
                <a:gd name="connsiteX449" fmla="*/ 3433 w 10000"/>
                <a:gd name="connsiteY449" fmla="*/ 6285 h 10000"/>
                <a:gd name="connsiteX450" fmla="*/ 3433 w 10000"/>
                <a:gd name="connsiteY450" fmla="*/ 6328 h 10000"/>
                <a:gd name="connsiteX451" fmla="*/ 3468 w 10000"/>
                <a:gd name="connsiteY451" fmla="*/ 6328 h 10000"/>
                <a:gd name="connsiteX452" fmla="*/ 3468 w 10000"/>
                <a:gd name="connsiteY452" fmla="*/ 6372 h 10000"/>
                <a:gd name="connsiteX453" fmla="*/ 3510 w 10000"/>
                <a:gd name="connsiteY453" fmla="*/ 6372 h 10000"/>
                <a:gd name="connsiteX454" fmla="*/ 3510 w 10000"/>
                <a:gd name="connsiteY454" fmla="*/ 6382 h 10000"/>
                <a:gd name="connsiteX455" fmla="*/ 3525 w 10000"/>
                <a:gd name="connsiteY455" fmla="*/ 6382 h 10000"/>
                <a:gd name="connsiteX456" fmla="*/ 3525 w 10000"/>
                <a:gd name="connsiteY456" fmla="*/ 6403 h 10000"/>
                <a:gd name="connsiteX457" fmla="*/ 3536 w 10000"/>
                <a:gd name="connsiteY457" fmla="*/ 6403 h 10000"/>
                <a:gd name="connsiteX458" fmla="*/ 3536 w 10000"/>
                <a:gd name="connsiteY458" fmla="*/ 6414 h 10000"/>
                <a:gd name="connsiteX459" fmla="*/ 3542 w 10000"/>
                <a:gd name="connsiteY459" fmla="*/ 6414 h 10000"/>
                <a:gd name="connsiteX460" fmla="*/ 3542 w 10000"/>
                <a:gd name="connsiteY460" fmla="*/ 6435 h 10000"/>
                <a:gd name="connsiteX461" fmla="*/ 3560 w 10000"/>
                <a:gd name="connsiteY461" fmla="*/ 6435 h 10000"/>
                <a:gd name="connsiteX462" fmla="*/ 3560 w 10000"/>
                <a:gd name="connsiteY462" fmla="*/ 6467 h 10000"/>
                <a:gd name="connsiteX463" fmla="*/ 3595 w 10000"/>
                <a:gd name="connsiteY463" fmla="*/ 6467 h 10000"/>
                <a:gd name="connsiteX464" fmla="*/ 3595 w 10000"/>
                <a:gd name="connsiteY464" fmla="*/ 6488 h 10000"/>
                <a:gd name="connsiteX465" fmla="*/ 3602 w 10000"/>
                <a:gd name="connsiteY465" fmla="*/ 6488 h 10000"/>
                <a:gd name="connsiteX466" fmla="*/ 3602 w 10000"/>
                <a:gd name="connsiteY466" fmla="*/ 6498 h 10000"/>
                <a:gd name="connsiteX467" fmla="*/ 3609 w 10000"/>
                <a:gd name="connsiteY467" fmla="*/ 6498 h 10000"/>
                <a:gd name="connsiteX468" fmla="*/ 3609 w 10000"/>
                <a:gd name="connsiteY468" fmla="*/ 6519 h 10000"/>
                <a:gd name="connsiteX469" fmla="*/ 3627 w 10000"/>
                <a:gd name="connsiteY469" fmla="*/ 6519 h 10000"/>
                <a:gd name="connsiteX470" fmla="*/ 3627 w 10000"/>
                <a:gd name="connsiteY470" fmla="*/ 6541 h 10000"/>
                <a:gd name="connsiteX471" fmla="*/ 3634 w 10000"/>
                <a:gd name="connsiteY471" fmla="*/ 6541 h 10000"/>
                <a:gd name="connsiteX472" fmla="*/ 3634 w 10000"/>
                <a:gd name="connsiteY472" fmla="*/ 6552 h 10000"/>
                <a:gd name="connsiteX473" fmla="*/ 3644 w 10000"/>
                <a:gd name="connsiteY473" fmla="*/ 6552 h 10000"/>
                <a:gd name="connsiteX474" fmla="*/ 3644 w 10000"/>
                <a:gd name="connsiteY474" fmla="*/ 6573 h 10000"/>
                <a:gd name="connsiteX475" fmla="*/ 3669 w 10000"/>
                <a:gd name="connsiteY475" fmla="*/ 6573 h 10000"/>
                <a:gd name="connsiteX476" fmla="*/ 3669 w 10000"/>
                <a:gd name="connsiteY476" fmla="*/ 6628 h 10000"/>
                <a:gd name="connsiteX477" fmla="*/ 3677 w 10000"/>
                <a:gd name="connsiteY477" fmla="*/ 6628 h 10000"/>
                <a:gd name="connsiteX478" fmla="*/ 3677 w 10000"/>
                <a:gd name="connsiteY478" fmla="*/ 6659 h 10000"/>
                <a:gd name="connsiteX479" fmla="*/ 3738 w 10000"/>
                <a:gd name="connsiteY479" fmla="*/ 6659 h 10000"/>
                <a:gd name="connsiteX480" fmla="*/ 3738 w 10000"/>
                <a:gd name="connsiteY480" fmla="*/ 6724 h 10000"/>
                <a:gd name="connsiteX481" fmla="*/ 3772 w 10000"/>
                <a:gd name="connsiteY481" fmla="*/ 6724 h 10000"/>
                <a:gd name="connsiteX482" fmla="*/ 3772 w 10000"/>
                <a:gd name="connsiteY482" fmla="*/ 6766 h 10000"/>
                <a:gd name="connsiteX483" fmla="*/ 3787 w 10000"/>
                <a:gd name="connsiteY483" fmla="*/ 6766 h 10000"/>
                <a:gd name="connsiteX484" fmla="*/ 3787 w 10000"/>
                <a:gd name="connsiteY484" fmla="*/ 6776 h 10000"/>
                <a:gd name="connsiteX485" fmla="*/ 3817 w 10000"/>
                <a:gd name="connsiteY485" fmla="*/ 6776 h 10000"/>
                <a:gd name="connsiteX486" fmla="*/ 3817 w 10000"/>
                <a:gd name="connsiteY486" fmla="*/ 6797 h 10000"/>
                <a:gd name="connsiteX487" fmla="*/ 3823 w 10000"/>
                <a:gd name="connsiteY487" fmla="*/ 6797 h 10000"/>
                <a:gd name="connsiteX488" fmla="*/ 3823 w 10000"/>
                <a:gd name="connsiteY488" fmla="*/ 6829 h 10000"/>
                <a:gd name="connsiteX489" fmla="*/ 3841 w 10000"/>
                <a:gd name="connsiteY489" fmla="*/ 6829 h 10000"/>
                <a:gd name="connsiteX490" fmla="*/ 3841 w 10000"/>
                <a:gd name="connsiteY490" fmla="*/ 6862 h 10000"/>
                <a:gd name="connsiteX491" fmla="*/ 3883 w 10000"/>
                <a:gd name="connsiteY491" fmla="*/ 6862 h 10000"/>
                <a:gd name="connsiteX492" fmla="*/ 3883 w 10000"/>
                <a:gd name="connsiteY492" fmla="*/ 6915 h 10000"/>
                <a:gd name="connsiteX493" fmla="*/ 3896 w 10000"/>
                <a:gd name="connsiteY493" fmla="*/ 6915 h 10000"/>
                <a:gd name="connsiteX494" fmla="*/ 3896 w 10000"/>
                <a:gd name="connsiteY494" fmla="*/ 6937 h 10000"/>
                <a:gd name="connsiteX495" fmla="*/ 3907 w 10000"/>
                <a:gd name="connsiteY495" fmla="*/ 6937 h 10000"/>
                <a:gd name="connsiteX496" fmla="*/ 3907 w 10000"/>
                <a:gd name="connsiteY496" fmla="*/ 6969 h 10000"/>
                <a:gd name="connsiteX497" fmla="*/ 3949 w 10000"/>
                <a:gd name="connsiteY497" fmla="*/ 6969 h 10000"/>
                <a:gd name="connsiteX498" fmla="*/ 3949 w 10000"/>
                <a:gd name="connsiteY498" fmla="*/ 6990 h 10000"/>
                <a:gd name="connsiteX499" fmla="*/ 3958 w 10000"/>
                <a:gd name="connsiteY499" fmla="*/ 6990 h 10000"/>
                <a:gd name="connsiteX500" fmla="*/ 3958 w 10000"/>
                <a:gd name="connsiteY500" fmla="*/ 7022 h 10000"/>
                <a:gd name="connsiteX501" fmla="*/ 3975 w 10000"/>
                <a:gd name="connsiteY501" fmla="*/ 7022 h 10000"/>
                <a:gd name="connsiteX502" fmla="*/ 3975 w 10000"/>
                <a:gd name="connsiteY502" fmla="*/ 7032 h 10000"/>
                <a:gd name="connsiteX503" fmla="*/ 4042 w 10000"/>
                <a:gd name="connsiteY503" fmla="*/ 7032 h 10000"/>
                <a:gd name="connsiteX504" fmla="*/ 4042 w 10000"/>
                <a:gd name="connsiteY504" fmla="*/ 7053 h 10000"/>
                <a:gd name="connsiteX505" fmla="*/ 4085 w 10000"/>
                <a:gd name="connsiteY505" fmla="*/ 7053 h 10000"/>
                <a:gd name="connsiteX506" fmla="*/ 4085 w 10000"/>
                <a:gd name="connsiteY506" fmla="*/ 7074 h 10000"/>
                <a:gd name="connsiteX507" fmla="*/ 4110 w 10000"/>
                <a:gd name="connsiteY507" fmla="*/ 7074 h 10000"/>
                <a:gd name="connsiteX508" fmla="*/ 4110 w 10000"/>
                <a:gd name="connsiteY508" fmla="*/ 7108 h 10000"/>
                <a:gd name="connsiteX509" fmla="*/ 4169 w 10000"/>
                <a:gd name="connsiteY509" fmla="*/ 7108 h 10000"/>
                <a:gd name="connsiteX510" fmla="*/ 4169 w 10000"/>
                <a:gd name="connsiteY510" fmla="*/ 7140 h 10000"/>
                <a:gd name="connsiteX511" fmla="*/ 4194 w 10000"/>
                <a:gd name="connsiteY511" fmla="*/ 7140 h 10000"/>
                <a:gd name="connsiteX512" fmla="*/ 4194 w 10000"/>
                <a:gd name="connsiteY512" fmla="*/ 7161 h 10000"/>
                <a:gd name="connsiteX513" fmla="*/ 4202 w 10000"/>
                <a:gd name="connsiteY513" fmla="*/ 7161 h 10000"/>
                <a:gd name="connsiteX514" fmla="*/ 4202 w 10000"/>
                <a:gd name="connsiteY514" fmla="*/ 7192 h 10000"/>
                <a:gd name="connsiteX515" fmla="*/ 4237 w 10000"/>
                <a:gd name="connsiteY515" fmla="*/ 7192 h 10000"/>
                <a:gd name="connsiteX516" fmla="*/ 4237 w 10000"/>
                <a:gd name="connsiteY516" fmla="*/ 7213 h 10000"/>
                <a:gd name="connsiteX517" fmla="*/ 4244 w 10000"/>
                <a:gd name="connsiteY517" fmla="*/ 7213 h 10000"/>
                <a:gd name="connsiteX518" fmla="*/ 4244 w 10000"/>
                <a:gd name="connsiteY518" fmla="*/ 7224 h 10000"/>
                <a:gd name="connsiteX519" fmla="*/ 4261 w 10000"/>
                <a:gd name="connsiteY519" fmla="*/ 7224 h 10000"/>
                <a:gd name="connsiteX520" fmla="*/ 4261 w 10000"/>
                <a:gd name="connsiteY520" fmla="*/ 7245 h 10000"/>
                <a:gd name="connsiteX521" fmla="*/ 4339 w 10000"/>
                <a:gd name="connsiteY521" fmla="*/ 7245 h 10000"/>
                <a:gd name="connsiteX522" fmla="*/ 4339 w 10000"/>
                <a:gd name="connsiteY522" fmla="*/ 7278 h 10000"/>
                <a:gd name="connsiteX523" fmla="*/ 4371 w 10000"/>
                <a:gd name="connsiteY523" fmla="*/ 7278 h 10000"/>
                <a:gd name="connsiteX524" fmla="*/ 4371 w 10000"/>
                <a:gd name="connsiteY524" fmla="*/ 7300 h 10000"/>
                <a:gd name="connsiteX525" fmla="*/ 4388 w 10000"/>
                <a:gd name="connsiteY525" fmla="*/ 7300 h 10000"/>
                <a:gd name="connsiteX526" fmla="*/ 4388 w 10000"/>
                <a:gd name="connsiteY526" fmla="*/ 7310 h 10000"/>
                <a:gd name="connsiteX527" fmla="*/ 4408 w 10000"/>
                <a:gd name="connsiteY527" fmla="*/ 7310 h 10000"/>
                <a:gd name="connsiteX528" fmla="*/ 4408 w 10000"/>
                <a:gd name="connsiteY528" fmla="*/ 7332 h 10000"/>
                <a:gd name="connsiteX529" fmla="*/ 4422 w 10000"/>
                <a:gd name="connsiteY529" fmla="*/ 7332 h 10000"/>
                <a:gd name="connsiteX530" fmla="*/ 4422 w 10000"/>
                <a:gd name="connsiteY530" fmla="*/ 7364 h 10000"/>
                <a:gd name="connsiteX531" fmla="*/ 4439 w 10000"/>
                <a:gd name="connsiteY531" fmla="*/ 7364 h 10000"/>
                <a:gd name="connsiteX532" fmla="*/ 4439 w 10000"/>
                <a:gd name="connsiteY532" fmla="*/ 7395 h 10000"/>
                <a:gd name="connsiteX533" fmla="*/ 4457 w 10000"/>
                <a:gd name="connsiteY533" fmla="*/ 7395 h 10000"/>
                <a:gd name="connsiteX534" fmla="*/ 4457 w 10000"/>
                <a:gd name="connsiteY534" fmla="*/ 7416 h 10000"/>
                <a:gd name="connsiteX535" fmla="*/ 4464 w 10000"/>
                <a:gd name="connsiteY535" fmla="*/ 7416 h 10000"/>
                <a:gd name="connsiteX536" fmla="*/ 4464 w 10000"/>
                <a:gd name="connsiteY536" fmla="*/ 7448 h 10000"/>
                <a:gd name="connsiteX537" fmla="*/ 4491 w 10000"/>
                <a:gd name="connsiteY537" fmla="*/ 7448 h 10000"/>
                <a:gd name="connsiteX538" fmla="*/ 4491 w 10000"/>
                <a:gd name="connsiteY538" fmla="*/ 7469 h 10000"/>
                <a:gd name="connsiteX539" fmla="*/ 4530 w 10000"/>
                <a:gd name="connsiteY539" fmla="*/ 7469 h 10000"/>
                <a:gd name="connsiteX540" fmla="*/ 4530 w 10000"/>
                <a:gd name="connsiteY540" fmla="*/ 7481 h 10000"/>
                <a:gd name="connsiteX541" fmla="*/ 4573 w 10000"/>
                <a:gd name="connsiteY541" fmla="*/ 7481 h 10000"/>
                <a:gd name="connsiteX542" fmla="*/ 4573 w 10000"/>
                <a:gd name="connsiteY542" fmla="*/ 7502 h 10000"/>
                <a:gd name="connsiteX543" fmla="*/ 4658 w 10000"/>
                <a:gd name="connsiteY543" fmla="*/ 7502 h 10000"/>
                <a:gd name="connsiteX544" fmla="*/ 4658 w 10000"/>
                <a:gd name="connsiteY544" fmla="*/ 7533 h 10000"/>
                <a:gd name="connsiteX545" fmla="*/ 4676 w 10000"/>
                <a:gd name="connsiteY545" fmla="*/ 7533 h 10000"/>
                <a:gd name="connsiteX546" fmla="*/ 4676 w 10000"/>
                <a:gd name="connsiteY546" fmla="*/ 7554 h 10000"/>
                <a:gd name="connsiteX547" fmla="*/ 4694 w 10000"/>
                <a:gd name="connsiteY547" fmla="*/ 7554 h 10000"/>
                <a:gd name="connsiteX548" fmla="*/ 4694 w 10000"/>
                <a:gd name="connsiteY548" fmla="*/ 7588 h 10000"/>
                <a:gd name="connsiteX549" fmla="*/ 4719 w 10000"/>
                <a:gd name="connsiteY549" fmla="*/ 7588 h 10000"/>
                <a:gd name="connsiteX550" fmla="*/ 4719 w 10000"/>
                <a:gd name="connsiteY550" fmla="*/ 7609 h 10000"/>
                <a:gd name="connsiteX551" fmla="*/ 4725 w 10000"/>
                <a:gd name="connsiteY551" fmla="*/ 7609 h 10000"/>
                <a:gd name="connsiteX552" fmla="*/ 4725 w 10000"/>
                <a:gd name="connsiteY552" fmla="*/ 7651 h 10000"/>
                <a:gd name="connsiteX553" fmla="*/ 4736 w 10000"/>
                <a:gd name="connsiteY553" fmla="*/ 7651 h 10000"/>
                <a:gd name="connsiteX554" fmla="*/ 4736 w 10000"/>
                <a:gd name="connsiteY554" fmla="*/ 7673 h 10000"/>
                <a:gd name="connsiteX555" fmla="*/ 4768 w 10000"/>
                <a:gd name="connsiteY555" fmla="*/ 7673 h 10000"/>
                <a:gd name="connsiteX556" fmla="*/ 4768 w 10000"/>
                <a:gd name="connsiteY556" fmla="*/ 7694 h 10000"/>
                <a:gd name="connsiteX557" fmla="*/ 4810 w 10000"/>
                <a:gd name="connsiteY557" fmla="*/ 7694 h 10000"/>
                <a:gd name="connsiteX558" fmla="*/ 4810 w 10000"/>
                <a:gd name="connsiteY558" fmla="*/ 7726 h 10000"/>
                <a:gd name="connsiteX559" fmla="*/ 4821 w 10000"/>
                <a:gd name="connsiteY559" fmla="*/ 7726 h 10000"/>
                <a:gd name="connsiteX560" fmla="*/ 4821 w 10000"/>
                <a:gd name="connsiteY560" fmla="*/ 7737 h 10000"/>
                <a:gd name="connsiteX561" fmla="*/ 4827 w 10000"/>
                <a:gd name="connsiteY561" fmla="*/ 7737 h 10000"/>
                <a:gd name="connsiteX562" fmla="*/ 4827 w 10000"/>
                <a:gd name="connsiteY562" fmla="*/ 7758 h 10000"/>
                <a:gd name="connsiteX563" fmla="*/ 4835 w 10000"/>
                <a:gd name="connsiteY563" fmla="*/ 7758 h 10000"/>
                <a:gd name="connsiteX564" fmla="*/ 4835 w 10000"/>
                <a:gd name="connsiteY564" fmla="*/ 7811 h 10000"/>
                <a:gd name="connsiteX565" fmla="*/ 4864 w 10000"/>
                <a:gd name="connsiteY565" fmla="*/ 7811 h 10000"/>
                <a:gd name="connsiteX566" fmla="*/ 4864 w 10000"/>
                <a:gd name="connsiteY566" fmla="*/ 7832 h 10000"/>
                <a:gd name="connsiteX567" fmla="*/ 4914 w 10000"/>
                <a:gd name="connsiteY567" fmla="*/ 7832 h 10000"/>
                <a:gd name="connsiteX568" fmla="*/ 4914 w 10000"/>
                <a:gd name="connsiteY568" fmla="*/ 7843 h 10000"/>
                <a:gd name="connsiteX569" fmla="*/ 4931 w 10000"/>
                <a:gd name="connsiteY569" fmla="*/ 7843 h 10000"/>
                <a:gd name="connsiteX570" fmla="*/ 4931 w 10000"/>
                <a:gd name="connsiteY570" fmla="*/ 7865 h 10000"/>
                <a:gd name="connsiteX571" fmla="*/ 4946 w 10000"/>
                <a:gd name="connsiteY571" fmla="*/ 7865 h 10000"/>
                <a:gd name="connsiteX572" fmla="*/ 4946 w 10000"/>
                <a:gd name="connsiteY572" fmla="*/ 7897 h 10000"/>
                <a:gd name="connsiteX573" fmla="*/ 4963 w 10000"/>
                <a:gd name="connsiteY573" fmla="*/ 7897 h 10000"/>
                <a:gd name="connsiteX574" fmla="*/ 4963 w 10000"/>
                <a:gd name="connsiteY574" fmla="*/ 7919 h 10000"/>
                <a:gd name="connsiteX575" fmla="*/ 5041 w 10000"/>
                <a:gd name="connsiteY575" fmla="*/ 7919 h 10000"/>
                <a:gd name="connsiteX576" fmla="*/ 5041 w 10000"/>
                <a:gd name="connsiteY576" fmla="*/ 7929 h 10000"/>
                <a:gd name="connsiteX577" fmla="*/ 5091 w 10000"/>
                <a:gd name="connsiteY577" fmla="*/ 7929 h 10000"/>
                <a:gd name="connsiteX578" fmla="*/ 5091 w 10000"/>
                <a:gd name="connsiteY578" fmla="*/ 7950 h 10000"/>
                <a:gd name="connsiteX579" fmla="*/ 5109 w 10000"/>
                <a:gd name="connsiteY579" fmla="*/ 7950 h 10000"/>
                <a:gd name="connsiteX580" fmla="*/ 5109 w 10000"/>
                <a:gd name="connsiteY580" fmla="*/ 7982 h 10000"/>
                <a:gd name="connsiteX581" fmla="*/ 5165 w 10000"/>
                <a:gd name="connsiteY581" fmla="*/ 7982 h 10000"/>
                <a:gd name="connsiteX582" fmla="*/ 5165 w 10000"/>
                <a:gd name="connsiteY582" fmla="*/ 8003 h 10000"/>
                <a:gd name="connsiteX583" fmla="*/ 5182 w 10000"/>
                <a:gd name="connsiteY583" fmla="*/ 8003 h 10000"/>
                <a:gd name="connsiteX584" fmla="*/ 5182 w 10000"/>
                <a:gd name="connsiteY584" fmla="*/ 8014 h 10000"/>
                <a:gd name="connsiteX585" fmla="*/ 5193 w 10000"/>
                <a:gd name="connsiteY585" fmla="*/ 8014 h 10000"/>
                <a:gd name="connsiteX586" fmla="*/ 5193 w 10000"/>
                <a:gd name="connsiteY586" fmla="*/ 8035 h 10000"/>
                <a:gd name="connsiteX587" fmla="*/ 5235 w 10000"/>
                <a:gd name="connsiteY587" fmla="*/ 8035 h 10000"/>
                <a:gd name="connsiteX588" fmla="*/ 5235 w 10000"/>
                <a:gd name="connsiteY588" fmla="*/ 8068 h 10000"/>
                <a:gd name="connsiteX589" fmla="*/ 5274 w 10000"/>
                <a:gd name="connsiteY589" fmla="*/ 8068 h 10000"/>
                <a:gd name="connsiteX590" fmla="*/ 5274 w 10000"/>
                <a:gd name="connsiteY590" fmla="*/ 8089 h 10000"/>
                <a:gd name="connsiteX591" fmla="*/ 5284 w 10000"/>
                <a:gd name="connsiteY591" fmla="*/ 8089 h 10000"/>
                <a:gd name="connsiteX592" fmla="*/ 5284 w 10000"/>
                <a:gd name="connsiteY592" fmla="*/ 8100 h 10000"/>
                <a:gd name="connsiteX593" fmla="*/ 5303 w 10000"/>
                <a:gd name="connsiteY593" fmla="*/ 8100 h 10000"/>
                <a:gd name="connsiteX594" fmla="*/ 5303 w 10000"/>
                <a:gd name="connsiteY594" fmla="*/ 8121 h 10000"/>
                <a:gd name="connsiteX595" fmla="*/ 5329 w 10000"/>
                <a:gd name="connsiteY595" fmla="*/ 8121 h 10000"/>
                <a:gd name="connsiteX596" fmla="*/ 5329 w 10000"/>
                <a:gd name="connsiteY596" fmla="*/ 8153 h 10000"/>
                <a:gd name="connsiteX597" fmla="*/ 5353 w 10000"/>
                <a:gd name="connsiteY597" fmla="*/ 8153 h 10000"/>
                <a:gd name="connsiteX598" fmla="*/ 5353 w 10000"/>
                <a:gd name="connsiteY598" fmla="*/ 8174 h 10000"/>
                <a:gd name="connsiteX599" fmla="*/ 5420 w 10000"/>
                <a:gd name="connsiteY599" fmla="*/ 8174 h 10000"/>
                <a:gd name="connsiteX600" fmla="*/ 5420 w 10000"/>
                <a:gd name="connsiteY600" fmla="*/ 8184 h 10000"/>
                <a:gd name="connsiteX601" fmla="*/ 5438 w 10000"/>
                <a:gd name="connsiteY601" fmla="*/ 8184 h 10000"/>
                <a:gd name="connsiteX602" fmla="*/ 5438 w 10000"/>
                <a:gd name="connsiteY602" fmla="*/ 8205 h 10000"/>
                <a:gd name="connsiteX603" fmla="*/ 5455 w 10000"/>
                <a:gd name="connsiteY603" fmla="*/ 8205 h 10000"/>
                <a:gd name="connsiteX604" fmla="*/ 5455 w 10000"/>
                <a:gd name="connsiteY604" fmla="*/ 8239 h 10000"/>
                <a:gd name="connsiteX605" fmla="*/ 5494 w 10000"/>
                <a:gd name="connsiteY605" fmla="*/ 8239 h 10000"/>
                <a:gd name="connsiteX606" fmla="*/ 5494 w 10000"/>
                <a:gd name="connsiteY606" fmla="*/ 8260 h 10000"/>
                <a:gd name="connsiteX607" fmla="*/ 5505 w 10000"/>
                <a:gd name="connsiteY607" fmla="*/ 8260 h 10000"/>
                <a:gd name="connsiteX608" fmla="*/ 5505 w 10000"/>
                <a:gd name="connsiteY608" fmla="*/ 8270 h 10000"/>
                <a:gd name="connsiteX609" fmla="*/ 5529 w 10000"/>
                <a:gd name="connsiteY609" fmla="*/ 8270 h 10000"/>
                <a:gd name="connsiteX610" fmla="*/ 5529 w 10000"/>
                <a:gd name="connsiteY610" fmla="*/ 8324 h 10000"/>
                <a:gd name="connsiteX611" fmla="*/ 5538 w 10000"/>
                <a:gd name="connsiteY611" fmla="*/ 8324 h 10000"/>
                <a:gd name="connsiteX612" fmla="*/ 5538 w 10000"/>
                <a:gd name="connsiteY612" fmla="*/ 8345 h 10000"/>
                <a:gd name="connsiteX613" fmla="*/ 5615 w 10000"/>
                <a:gd name="connsiteY613" fmla="*/ 8345 h 10000"/>
                <a:gd name="connsiteX614" fmla="*/ 5615 w 10000"/>
                <a:gd name="connsiteY614" fmla="*/ 8356 h 10000"/>
                <a:gd name="connsiteX615" fmla="*/ 5632 w 10000"/>
                <a:gd name="connsiteY615" fmla="*/ 8356 h 10000"/>
                <a:gd name="connsiteX616" fmla="*/ 5632 w 10000"/>
                <a:gd name="connsiteY616" fmla="*/ 8377 h 10000"/>
                <a:gd name="connsiteX617" fmla="*/ 5674 w 10000"/>
                <a:gd name="connsiteY617" fmla="*/ 8377 h 10000"/>
                <a:gd name="connsiteX618" fmla="*/ 5674 w 10000"/>
                <a:gd name="connsiteY618" fmla="*/ 8408 h 10000"/>
                <a:gd name="connsiteX619" fmla="*/ 5707 w 10000"/>
                <a:gd name="connsiteY619" fmla="*/ 8408 h 10000"/>
                <a:gd name="connsiteX620" fmla="*/ 5707 w 10000"/>
                <a:gd name="connsiteY620" fmla="*/ 8431 h 10000"/>
                <a:gd name="connsiteX621" fmla="*/ 5718 w 10000"/>
                <a:gd name="connsiteY621" fmla="*/ 8431 h 10000"/>
                <a:gd name="connsiteX622" fmla="*/ 5718 w 10000"/>
                <a:gd name="connsiteY622" fmla="*/ 8452 h 10000"/>
                <a:gd name="connsiteX623" fmla="*/ 5749 w 10000"/>
                <a:gd name="connsiteY623" fmla="*/ 8452 h 10000"/>
                <a:gd name="connsiteX624" fmla="*/ 5749 w 10000"/>
                <a:gd name="connsiteY624" fmla="*/ 8462 h 10000"/>
                <a:gd name="connsiteX625" fmla="*/ 5865 w 10000"/>
                <a:gd name="connsiteY625" fmla="*/ 8462 h 10000"/>
                <a:gd name="connsiteX626" fmla="*/ 5865 w 10000"/>
                <a:gd name="connsiteY626" fmla="*/ 8494 h 10000"/>
                <a:gd name="connsiteX627" fmla="*/ 5894 w 10000"/>
                <a:gd name="connsiteY627" fmla="*/ 8494 h 10000"/>
                <a:gd name="connsiteX628" fmla="*/ 5894 w 10000"/>
                <a:gd name="connsiteY628" fmla="*/ 8537 h 10000"/>
                <a:gd name="connsiteX629" fmla="*/ 5918 w 10000"/>
                <a:gd name="connsiteY629" fmla="*/ 8537 h 10000"/>
                <a:gd name="connsiteX630" fmla="*/ 5918 w 10000"/>
                <a:gd name="connsiteY630" fmla="*/ 8570 h 10000"/>
                <a:gd name="connsiteX631" fmla="*/ 5963 w 10000"/>
                <a:gd name="connsiteY631" fmla="*/ 8570 h 10000"/>
                <a:gd name="connsiteX632" fmla="*/ 5963 w 10000"/>
                <a:gd name="connsiteY632" fmla="*/ 8601 h 10000"/>
                <a:gd name="connsiteX633" fmla="*/ 6079 w 10000"/>
                <a:gd name="connsiteY633" fmla="*/ 8601 h 10000"/>
                <a:gd name="connsiteX634" fmla="*/ 6079 w 10000"/>
                <a:gd name="connsiteY634" fmla="*/ 8623 h 10000"/>
                <a:gd name="connsiteX635" fmla="*/ 6280 w 10000"/>
                <a:gd name="connsiteY635" fmla="*/ 8623 h 10000"/>
                <a:gd name="connsiteX636" fmla="*/ 6280 w 10000"/>
                <a:gd name="connsiteY636" fmla="*/ 8655 h 10000"/>
                <a:gd name="connsiteX637" fmla="*/ 6309 w 10000"/>
                <a:gd name="connsiteY637" fmla="*/ 8655 h 10000"/>
                <a:gd name="connsiteX638" fmla="*/ 6309 w 10000"/>
                <a:gd name="connsiteY638" fmla="*/ 8665 h 10000"/>
                <a:gd name="connsiteX639" fmla="*/ 6376 w 10000"/>
                <a:gd name="connsiteY639" fmla="*/ 8665 h 10000"/>
                <a:gd name="connsiteX640" fmla="*/ 6376 w 10000"/>
                <a:gd name="connsiteY640" fmla="*/ 8686 h 10000"/>
                <a:gd name="connsiteX641" fmla="*/ 6384 w 10000"/>
                <a:gd name="connsiteY641" fmla="*/ 8686 h 10000"/>
                <a:gd name="connsiteX642" fmla="*/ 6384 w 10000"/>
                <a:gd name="connsiteY642" fmla="*/ 8708 h 10000"/>
                <a:gd name="connsiteX643" fmla="*/ 6408 w 10000"/>
                <a:gd name="connsiteY643" fmla="*/ 8708 h 10000"/>
                <a:gd name="connsiteX644" fmla="*/ 6408 w 10000"/>
                <a:gd name="connsiteY644" fmla="*/ 8739 h 10000"/>
                <a:gd name="connsiteX645" fmla="*/ 6476 w 10000"/>
                <a:gd name="connsiteY645" fmla="*/ 8739 h 10000"/>
                <a:gd name="connsiteX646" fmla="*/ 6476 w 10000"/>
                <a:gd name="connsiteY646" fmla="*/ 8772 h 10000"/>
                <a:gd name="connsiteX647" fmla="*/ 6561 w 10000"/>
                <a:gd name="connsiteY647" fmla="*/ 8772 h 10000"/>
                <a:gd name="connsiteX648" fmla="*/ 6561 w 10000"/>
                <a:gd name="connsiteY648" fmla="*/ 8804 h 10000"/>
                <a:gd name="connsiteX649" fmla="*/ 6610 w 10000"/>
                <a:gd name="connsiteY649" fmla="*/ 8804 h 10000"/>
                <a:gd name="connsiteX650" fmla="*/ 6610 w 10000"/>
                <a:gd name="connsiteY650" fmla="*/ 8804 h 10000"/>
                <a:gd name="connsiteX651" fmla="*/ 6689 w 10000"/>
                <a:gd name="connsiteY651" fmla="*/ 8804 h 10000"/>
                <a:gd name="connsiteX652" fmla="*/ 6706 w 10000"/>
                <a:gd name="connsiteY652" fmla="*/ 8804 h 10000"/>
                <a:gd name="connsiteX653" fmla="*/ 6706 w 10000"/>
                <a:gd name="connsiteY653" fmla="*/ 8825 h 10000"/>
                <a:gd name="connsiteX654" fmla="*/ 6713 w 10000"/>
                <a:gd name="connsiteY654" fmla="*/ 8825 h 10000"/>
                <a:gd name="connsiteX655" fmla="*/ 6713 w 10000"/>
                <a:gd name="connsiteY655" fmla="*/ 8847 h 10000"/>
                <a:gd name="connsiteX656" fmla="*/ 6724 w 10000"/>
                <a:gd name="connsiteY656" fmla="*/ 8847 h 10000"/>
                <a:gd name="connsiteX657" fmla="*/ 6724 w 10000"/>
                <a:gd name="connsiteY657" fmla="*/ 8847 h 10000"/>
                <a:gd name="connsiteX658" fmla="*/ 6773 w 10000"/>
                <a:gd name="connsiteY658" fmla="*/ 8847 h 10000"/>
                <a:gd name="connsiteX659" fmla="*/ 6780 w 10000"/>
                <a:gd name="connsiteY659" fmla="*/ 8847 h 10000"/>
                <a:gd name="connsiteX660" fmla="*/ 6780 w 10000"/>
                <a:gd name="connsiteY660" fmla="*/ 8857 h 10000"/>
                <a:gd name="connsiteX661" fmla="*/ 6798 w 10000"/>
                <a:gd name="connsiteY661" fmla="*/ 8857 h 10000"/>
                <a:gd name="connsiteX662" fmla="*/ 6798 w 10000"/>
                <a:gd name="connsiteY662" fmla="*/ 8890 h 10000"/>
                <a:gd name="connsiteX663" fmla="*/ 6804 w 10000"/>
                <a:gd name="connsiteY663" fmla="*/ 8890 h 10000"/>
                <a:gd name="connsiteX664" fmla="*/ 6804 w 10000"/>
                <a:gd name="connsiteY664" fmla="*/ 8890 h 10000"/>
                <a:gd name="connsiteX665" fmla="*/ 6949 w 10000"/>
                <a:gd name="connsiteY665" fmla="*/ 8890 h 10000"/>
                <a:gd name="connsiteX666" fmla="*/ 6967 w 10000"/>
                <a:gd name="connsiteY666" fmla="*/ 8890 h 10000"/>
                <a:gd name="connsiteX667" fmla="*/ 6967 w 10000"/>
                <a:gd name="connsiteY667" fmla="*/ 8911 h 10000"/>
                <a:gd name="connsiteX668" fmla="*/ 6982 w 10000"/>
                <a:gd name="connsiteY668" fmla="*/ 8911 h 10000"/>
                <a:gd name="connsiteX669" fmla="*/ 6982 w 10000"/>
                <a:gd name="connsiteY669" fmla="*/ 8932 h 10000"/>
                <a:gd name="connsiteX670" fmla="*/ 6992 w 10000"/>
                <a:gd name="connsiteY670" fmla="*/ 8932 h 10000"/>
                <a:gd name="connsiteX671" fmla="*/ 6992 w 10000"/>
                <a:gd name="connsiteY671" fmla="*/ 8932 h 10000"/>
                <a:gd name="connsiteX672" fmla="*/ 7206 w 10000"/>
                <a:gd name="connsiteY672" fmla="*/ 8932 h 10000"/>
                <a:gd name="connsiteX673" fmla="*/ 7214 w 10000"/>
                <a:gd name="connsiteY673" fmla="*/ 8932 h 10000"/>
                <a:gd name="connsiteX674" fmla="*/ 7214 w 10000"/>
                <a:gd name="connsiteY674" fmla="*/ 8996 h 10000"/>
                <a:gd name="connsiteX675" fmla="*/ 7273 w 10000"/>
                <a:gd name="connsiteY675" fmla="*/ 8996 h 10000"/>
                <a:gd name="connsiteX676" fmla="*/ 7273 w 10000"/>
                <a:gd name="connsiteY676" fmla="*/ 9050 h 10000"/>
                <a:gd name="connsiteX677" fmla="*/ 7281 w 10000"/>
                <a:gd name="connsiteY677" fmla="*/ 9050 h 10000"/>
                <a:gd name="connsiteX678" fmla="*/ 7281 w 10000"/>
                <a:gd name="connsiteY678" fmla="*/ 9050 h 10000"/>
                <a:gd name="connsiteX679" fmla="*/ 7523 w 10000"/>
                <a:gd name="connsiteY679" fmla="*/ 9050 h 10000"/>
                <a:gd name="connsiteX680" fmla="*/ 7534 w 10000"/>
                <a:gd name="connsiteY680" fmla="*/ 9050 h 10000"/>
                <a:gd name="connsiteX681" fmla="*/ 7534 w 10000"/>
                <a:gd name="connsiteY681" fmla="*/ 9081 h 10000"/>
                <a:gd name="connsiteX682" fmla="*/ 7540 w 10000"/>
                <a:gd name="connsiteY682" fmla="*/ 9081 h 10000"/>
                <a:gd name="connsiteX683" fmla="*/ 7540 w 10000"/>
                <a:gd name="connsiteY683" fmla="*/ 9081 h 10000"/>
                <a:gd name="connsiteX684" fmla="*/ 7701 w 10000"/>
                <a:gd name="connsiteY684" fmla="*/ 9081 h 10000"/>
                <a:gd name="connsiteX685" fmla="*/ 7743 w 10000"/>
                <a:gd name="connsiteY685" fmla="*/ 9081 h 10000"/>
                <a:gd name="connsiteX686" fmla="*/ 7743 w 10000"/>
                <a:gd name="connsiteY686" fmla="*/ 9113 h 10000"/>
                <a:gd name="connsiteX687" fmla="*/ 7880 w 10000"/>
                <a:gd name="connsiteY687" fmla="*/ 9113 h 10000"/>
                <a:gd name="connsiteX688" fmla="*/ 7880 w 10000"/>
                <a:gd name="connsiteY688" fmla="*/ 9155 h 10000"/>
                <a:gd name="connsiteX689" fmla="*/ 8059 w 10000"/>
                <a:gd name="connsiteY689" fmla="*/ 9155 h 10000"/>
                <a:gd name="connsiteX690" fmla="*/ 8059 w 10000"/>
                <a:gd name="connsiteY690" fmla="*/ 9188 h 10000"/>
                <a:gd name="connsiteX691" fmla="*/ 8157 w 10000"/>
                <a:gd name="connsiteY691" fmla="*/ 9188 h 10000"/>
                <a:gd name="connsiteX692" fmla="*/ 8157 w 10000"/>
                <a:gd name="connsiteY692" fmla="*/ 9220 h 10000"/>
                <a:gd name="connsiteX693" fmla="*/ 8183 w 10000"/>
                <a:gd name="connsiteY693" fmla="*/ 9220 h 10000"/>
                <a:gd name="connsiteX694" fmla="*/ 8183 w 10000"/>
                <a:gd name="connsiteY694" fmla="*/ 9253 h 10000"/>
                <a:gd name="connsiteX695" fmla="*/ 8211 w 10000"/>
                <a:gd name="connsiteY695" fmla="*/ 9253 h 10000"/>
                <a:gd name="connsiteX696" fmla="*/ 8211 w 10000"/>
                <a:gd name="connsiteY696" fmla="*/ 9285 h 10000"/>
                <a:gd name="connsiteX697" fmla="*/ 8279 w 10000"/>
                <a:gd name="connsiteY697" fmla="*/ 9285 h 10000"/>
                <a:gd name="connsiteX698" fmla="*/ 8279 w 10000"/>
                <a:gd name="connsiteY698" fmla="*/ 9327 h 10000"/>
                <a:gd name="connsiteX699" fmla="*/ 8388 w 10000"/>
                <a:gd name="connsiteY699" fmla="*/ 9327 h 10000"/>
                <a:gd name="connsiteX700" fmla="*/ 8388 w 10000"/>
                <a:gd name="connsiteY700" fmla="*/ 9358 h 10000"/>
                <a:gd name="connsiteX701" fmla="*/ 8421 w 10000"/>
                <a:gd name="connsiteY701" fmla="*/ 9358 h 10000"/>
                <a:gd name="connsiteX702" fmla="*/ 8421 w 10000"/>
                <a:gd name="connsiteY702" fmla="*/ 9391 h 10000"/>
                <a:gd name="connsiteX703" fmla="*/ 8541 w 10000"/>
                <a:gd name="connsiteY703" fmla="*/ 9391 h 10000"/>
                <a:gd name="connsiteX704" fmla="*/ 8541 w 10000"/>
                <a:gd name="connsiteY704" fmla="*/ 9465 h 10000"/>
                <a:gd name="connsiteX705" fmla="*/ 8622 w 10000"/>
                <a:gd name="connsiteY705" fmla="*/ 9465 h 10000"/>
                <a:gd name="connsiteX706" fmla="*/ 8622 w 10000"/>
                <a:gd name="connsiteY706" fmla="*/ 9497 h 10000"/>
                <a:gd name="connsiteX707" fmla="*/ 8725 w 10000"/>
                <a:gd name="connsiteY707" fmla="*/ 9497 h 10000"/>
                <a:gd name="connsiteX708" fmla="*/ 8725 w 10000"/>
                <a:gd name="connsiteY708" fmla="*/ 9530 h 10000"/>
                <a:gd name="connsiteX709" fmla="*/ 8732 w 10000"/>
                <a:gd name="connsiteY709" fmla="*/ 9530 h 10000"/>
                <a:gd name="connsiteX710" fmla="*/ 8732 w 10000"/>
                <a:gd name="connsiteY710" fmla="*/ 9563 h 10000"/>
                <a:gd name="connsiteX711" fmla="*/ 8749 w 10000"/>
                <a:gd name="connsiteY711" fmla="*/ 9563 h 10000"/>
                <a:gd name="connsiteX712" fmla="*/ 8749 w 10000"/>
                <a:gd name="connsiteY712" fmla="*/ 9594 h 10000"/>
                <a:gd name="connsiteX713" fmla="*/ 8792 w 10000"/>
                <a:gd name="connsiteY713" fmla="*/ 9594 h 10000"/>
                <a:gd name="connsiteX714" fmla="*/ 8792 w 10000"/>
                <a:gd name="connsiteY714" fmla="*/ 9636 h 10000"/>
                <a:gd name="connsiteX715" fmla="*/ 8884 w 10000"/>
                <a:gd name="connsiteY715" fmla="*/ 9636 h 10000"/>
                <a:gd name="connsiteX716" fmla="*/ 9090 w 10000"/>
                <a:gd name="connsiteY716" fmla="*/ 9668 h 10000"/>
                <a:gd name="connsiteX717" fmla="*/ 9090 w 10000"/>
                <a:gd name="connsiteY717" fmla="*/ 9700 h 10000"/>
                <a:gd name="connsiteX718" fmla="*/ 9560 w 10000"/>
                <a:gd name="connsiteY718" fmla="*/ 9732 h 10000"/>
                <a:gd name="connsiteX719" fmla="*/ 9560 w 10000"/>
                <a:gd name="connsiteY719" fmla="*/ 9775 h 10000"/>
                <a:gd name="connsiteX720" fmla="*/ 9849 w 10000"/>
                <a:gd name="connsiteY720" fmla="*/ 9807 h 10000"/>
                <a:gd name="connsiteX721" fmla="*/ 9849 w 10000"/>
                <a:gd name="connsiteY721" fmla="*/ 9838 h 10000"/>
                <a:gd name="connsiteX722" fmla="*/ 9884 w 10000"/>
                <a:gd name="connsiteY722" fmla="*/ 9838 h 10000"/>
                <a:gd name="connsiteX723" fmla="*/ 9884 w 10000"/>
                <a:gd name="connsiteY723" fmla="*/ 9924 h 10000"/>
                <a:gd name="connsiteX724" fmla="*/ 9958 w 10000"/>
                <a:gd name="connsiteY724" fmla="*/ 9924 h 10000"/>
                <a:gd name="connsiteX725" fmla="*/ 9958 w 10000"/>
                <a:gd name="connsiteY725" fmla="*/ 9956 h 10000"/>
                <a:gd name="connsiteX726" fmla="*/ 9993 w 10000"/>
                <a:gd name="connsiteY726" fmla="*/ 9956 h 10000"/>
                <a:gd name="connsiteX727" fmla="*/ 9993 w 10000"/>
                <a:gd name="connsiteY727" fmla="*/ 10000 h 10000"/>
                <a:gd name="connsiteX728" fmla="*/ 10000 w 10000"/>
                <a:gd name="connsiteY728" fmla="*/ 10000 h 10000"/>
                <a:gd name="connsiteX0" fmla="*/ 0 w 10000"/>
                <a:gd name="connsiteY0" fmla="*/ 0 h 10000"/>
                <a:gd name="connsiteX1" fmla="*/ 94 w 10000"/>
                <a:gd name="connsiteY1" fmla="*/ 0 h 10000"/>
                <a:gd name="connsiteX2" fmla="*/ 94 w 10000"/>
                <a:gd name="connsiteY2" fmla="*/ 21 h 10000"/>
                <a:gd name="connsiteX3" fmla="*/ 109 w 10000"/>
                <a:gd name="connsiteY3" fmla="*/ 21 h 10000"/>
                <a:gd name="connsiteX4" fmla="*/ 109 w 10000"/>
                <a:gd name="connsiteY4" fmla="*/ 74 h 10000"/>
                <a:gd name="connsiteX5" fmla="*/ 120 w 10000"/>
                <a:gd name="connsiteY5" fmla="*/ 74 h 10000"/>
                <a:gd name="connsiteX6" fmla="*/ 120 w 10000"/>
                <a:gd name="connsiteY6" fmla="*/ 84 h 10000"/>
                <a:gd name="connsiteX7" fmla="*/ 127 w 10000"/>
                <a:gd name="connsiteY7" fmla="*/ 84 h 10000"/>
                <a:gd name="connsiteX8" fmla="*/ 127 w 10000"/>
                <a:gd name="connsiteY8" fmla="*/ 106 h 10000"/>
                <a:gd name="connsiteX9" fmla="*/ 138 w 10000"/>
                <a:gd name="connsiteY9" fmla="*/ 106 h 10000"/>
                <a:gd name="connsiteX10" fmla="*/ 138 w 10000"/>
                <a:gd name="connsiteY10" fmla="*/ 128 h 10000"/>
                <a:gd name="connsiteX11" fmla="*/ 153 w 10000"/>
                <a:gd name="connsiteY11" fmla="*/ 128 h 10000"/>
                <a:gd name="connsiteX12" fmla="*/ 153 w 10000"/>
                <a:gd name="connsiteY12" fmla="*/ 139 h 10000"/>
                <a:gd name="connsiteX13" fmla="*/ 163 w 10000"/>
                <a:gd name="connsiteY13" fmla="*/ 139 h 10000"/>
                <a:gd name="connsiteX14" fmla="*/ 163 w 10000"/>
                <a:gd name="connsiteY14" fmla="*/ 160 h 10000"/>
                <a:gd name="connsiteX15" fmla="*/ 170 w 10000"/>
                <a:gd name="connsiteY15" fmla="*/ 160 h 10000"/>
                <a:gd name="connsiteX16" fmla="*/ 170 w 10000"/>
                <a:gd name="connsiteY16" fmla="*/ 193 h 10000"/>
                <a:gd name="connsiteX17" fmla="*/ 177 w 10000"/>
                <a:gd name="connsiteY17" fmla="*/ 193 h 10000"/>
                <a:gd name="connsiteX18" fmla="*/ 177 w 10000"/>
                <a:gd name="connsiteY18" fmla="*/ 214 h 10000"/>
                <a:gd name="connsiteX19" fmla="*/ 194 w 10000"/>
                <a:gd name="connsiteY19" fmla="*/ 214 h 10000"/>
                <a:gd name="connsiteX20" fmla="*/ 194 w 10000"/>
                <a:gd name="connsiteY20" fmla="*/ 224 h 10000"/>
                <a:gd name="connsiteX21" fmla="*/ 229 w 10000"/>
                <a:gd name="connsiteY21" fmla="*/ 224 h 10000"/>
                <a:gd name="connsiteX22" fmla="*/ 229 w 10000"/>
                <a:gd name="connsiteY22" fmla="*/ 245 h 10000"/>
                <a:gd name="connsiteX23" fmla="*/ 254 w 10000"/>
                <a:gd name="connsiteY23" fmla="*/ 245 h 10000"/>
                <a:gd name="connsiteX24" fmla="*/ 254 w 10000"/>
                <a:gd name="connsiteY24" fmla="*/ 266 h 10000"/>
                <a:gd name="connsiteX25" fmla="*/ 261 w 10000"/>
                <a:gd name="connsiteY25" fmla="*/ 266 h 10000"/>
                <a:gd name="connsiteX26" fmla="*/ 261 w 10000"/>
                <a:gd name="connsiteY26" fmla="*/ 277 h 10000"/>
                <a:gd name="connsiteX27" fmla="*/ 271 w 10000"/>
                <a:gd name="connsiteY27" fmla="*/ 277 h 10000"/>
                <a:gd name="connsiteX28" fmla="*/ 271 w 10000"/>
                <a:gd name="connsiteY28" fmla="*/ 310 h 10000"/>
                <a:gd name="connsiteX29" fmla="*/ 296 w 10000"/>
                <a:gd name="connsiteY29" fmla="*/ 310 h 10000"/>
                <a:gd name="connsiteX30" fmla="*/ 296 w 10000"/>
                <a:gd name="connsiteY30" fmla="*/ 331 h 10000"/>
                <a:gd name="connsiteX31" fmla="*/ 315 w 10000"/>
                <a:gd name="connsiteY31" fmla="*/ 331 h 10000"/>
                <a:gd name="connsiteX32" fmla="*/ 315 w 10000"/>
                <a:gd name="connsiteY32" fmla="*/ 352 h 10000"/>
                <a:gd name="connsiteX33" fmla="*/ 329 w 10000"/>
                <a:gd name="connsiteY33" fmla="*/ 352 h 10000"/>
                <a:gd name="connsiteX34" fmla="*/ 329 w 10000"/>
                <a:gd name="connsiteY34" fmla="*/ 363 h 10000"/>
                <a:gd name="connsiteX35" fmla="*/ 340 w 10000"/>
                <a:gd name="connsiteY35" fmla="*/ 363 h 10000"/>
                <a:gd name="connsiteX36" fmla="*/ 340 w 10000"/>
                <a:gd name="connsiteY36" fmla="*/ 384 h 10000"/>
                <a:gd name="connsiteX37" fmla="*/ 366 w 10000"/>
                <a:gd name="connsiteY37" fmla="*/ 384 h 10000"/>
                <a:gd name="connsiteX38" fmla="*/ 366 w 10000"/>
                <a:gd name="connsiteY38" fmla="*/ 416 h 10000"/>
                <a:gd name="connsiteX39" fmla="*/ 390 w 10000"/>
                <a:gd name="connsiteY39" fmla="*/ 416 h 10000"/>
                <a:gd name="connsiteX40" fmla="*/ 390 w 10000"/>
                <a:gd name="connsiteY40" fmla="*/ 448 h 10000"/>
                <a:gd name="connsiteX41" fmla="*/ 401 w 10000"/>
                <a:gd name="connsiteY41" fmla="*/ 448 h 10000"/>
                <a:gd name="connsiteX42" fmla="*/ 401 w 10000"/>
                <a:gd name="connsiteY42" fmla="*/ 492 h 10000"/>
                <a:gd name="connsiteX43" fmla="*/ 415 w 10000"/>
                <a:gd name="connsiteY43" fmla="*/ 492 h 10000"/>
                <a:gd name="connsiteX44" fmla="*/ 415 w 10000"/>
                <a:gd name="connsiteY44" fmla="*/ 502 h 10000"/>
                <a:gd name="connsiteX45" fmla="*/ 439 w 10000"/>
                <a:gd name="connsiteY45" fmla="*/ 502 h 10000"/>
                <a:gd name="connsiteX46" fmla="*/ 439 w 10000"/>
                <a:gd name="connsiteY46" fmla="*/ 523 h 10000"/>
                <a:gd name="connsiteX47" fmla="*/ 458 w 10000"/>
                <a:gd name="connsiteY47" fmla="*/ 523 h 10000"/>
                <a:gd name="connsiteX48" fmla="*/ 458 w 10000"/>
                <a:gd name="connsiteY48" fmla="*/ 587 h 10000"/>
                <a:gd name="connsiteX49" fmla="*/ 468 w 10000"/>
                <a:gd name="connsiteY49" fmla="*/ 587 h 10000"/>
                <a:gd name="connsiteX50" fmla="*/ 468 w 10000"/>
                <a:gd name="connsiteY50" fmla="*/ 609 h 10000"/>
                <a:gd name="connsiteX51" fmla="*/ 492 w 10000"/>
                <a:gd name="connsiteY51" fmla="*/ 609 h 10000"/>
                <a:gd name="connsiteX52" fmla="*/ 492 w 10000"/>
                <a:gd name="connsiteY52" fmla="*/ 619 h 10000"/>
                <a:gd name="connsiteX53" fmla="*/ 516 w 10000"/>
                <a:gd name="connsiteY53" fmla="*/ 619 h 10000"/>
                <a:gd name="connsiteX54" fmla="*/ 516 w 10000"/>
                <a:gd name="connsiteY54" fmla="*/ 640 h 10000"/>
                <a:gd name="connsiteX55" fmla="*/ 534 w 10000"/>
                <a:gd name="connsiteY55" fmla="*/ 640 h 10000"/>
                <a:gd name="connsiteX56" fmla="*/ 534 w 10000"/>
                <a:gd name="connsiteY56" fmla="*/ 661 h 10000"/>
                <a:gd name="connsiteX57" fmla="*/ 542 w 10000"/>
                <a:gd name="connsiteY57" fmla="*/ 661 h 10000"/>
                <a:gd name="connsiteX58" fmla="*/ 542 w 10000"/>
                <a:gd name="connsiteY58" fmla="*/ 673 h 10000"/>
                <a:gd name="connsiteX59" fmla="*/ 585 w 10000"/>
                <a:gd name="connsiteY59" fmla="*/ 673 h 10000"/>
                <a:gd name="connsiteX60" fmla="*/ 585 w 10000"/>
                <a:gd name="connsiteY60" fmla="*/ 694 h 10000"/>
                <a:gd name="connsiteX61" fmla="*/ 593 w 10000"/>
                <a:gd name="connsiteY61" fmla="*/ 694 h 10000"/>
                <a:gd name="connsiteX62" fmla="*/ 593 w 10000"/>
                <a:gd name="connsiteY62" fmla="*/ 704 h 10000"/>
                <a:gd name="connsiteX63" fmla="*/ 603 w 10000"/>
                <a:gd name="connsiteY63" fmla="*/ 704 h 10000"/>
                <a:gd name="connsiteX64" fmla="*/ 603 w 10000"/>
                <a:gd name="connsiteY64" fmla="*/ 747 h 10000"/>
                <a:gd name="connsiteX65" fmla="*/ 620 w 10000"/>
                <a:gd name="connsiteY65" fmla="*/ 747 h 10000"/>
                <a:gd name="connsiteX66" fmla="*/ 620 w 10000"/>
                <a:gd name="connsiteY66" fmla="*/ 757 h 10000"/>
                <a:gd name="connsiteX67" fmla="*/ 646 w 10000"/>
                <a:gd name="connsiteY67" fmla="*/ 757 h 10000"/>
                <a:gd name="connsiteX68" fmla="*/ 646 w 10000"/>
                <a:gd name="connsiteY68" fmla="*/ 811 h 10000"/>
                <a:gd name="connsiteX69" fmla="*/ 653 w 10000"/>
                <a:gd name="connsiteY69" fmla="*/ 811 h 10000"/>
                <a:gd name="connsiteX70" fmla="*/ 653 w 10000"/>
                <a:gd name="connsiteY70" fmla="*/ 832 h 10000"/>
                <a:gd name="connsiteX71" fmla="*/ 659 w 10000"/>
                <a:gd name="connsiteY71" fmla="*/ 832 h 10000"/>
                <a:gd name="connsiteX72" fmla="*/ 659 w 10000"/>
                <a:gd name="connsiteY72" fmla="*/ 866 h 10000"/>
                <a:gd name="connsiteX73" fmla="*/ 670 w 10000"/>
                <a:gd name="connsiteY73" fmla="*/ 866 h 10000"/>
                <a:gd name="connsiteX74" fmla="*/ 670 w 10000"/>
                <a:gd name="connsiteY74" fmla="*/ 897 h 10000"/>
                <a:gd name="connsiteX75" fmla="*/ 677 w 10000"/>
                <a:gd name="connsiteY75" fmla="*/ 897 h 10000"/>
                <a:gd name="connsiteX76" fmla="*/ 677 w 10000"/>
                <a:gd name="connsiteY76" fmla="*/ 971 h 10000"/>
                <a:gd name="connsiteX77" fmla="*/ 687 w 10000"/>
                <a:gd name="connsiteY77" fmla="*/ 971 h 10000"/>
                <a:gd name="connsiteX78" fmla="*/ 687 w 10000"/>
                <a:gd name="connsiteY78" fmla="*/ 1034 h 10000"/>
                <a:gd name="connsiteX79" fmla="*/ 702 w 10000"/>
                <a:gd name="connsiteY79" fmla="*/ 1034 h 10000"/>
                <a:gd name="connsiteX80" fmla="*/ 702 w 10000"/>
                <a:gd name="connsiteY80" fmla="*/ 1089 h 10000"/>
                <a:gd name="connsiteX81" fmla="*/ 719 w 10000"/>
                <a:gd name="connsiteY81" fmla="*/ 1089 h 10000"/>
                <a:gd name="connsiteX82" fmla="*/ 719 w 10000"/>
                <a:gd name="connsiteY82" fmla="*/ 1110 h 10000"/>
                <a:gd name="connsiteX83" fmla="*/ 729 w 10000"/>
                <a:gd name="connsiteY83" fmla="*/ 1110 h 10000"/>
                <a:gd name="connsiteX84" fmla="*/ 729 w 10000"/>
                <a:gd name="connsiteY84" fmla="*/ 1143 h 10000"/>
                <a:gd name="connsiteX85" fmla="*/ 736 w 10000"/>
                <a:gd name="connsiteY85" fmla="*/ 1143 h 10000"/>
                <a:gd name="connsiteX86" fmla="*/ 736 w 10000"/>
                <a:gd name="connsiteY86" fmla="*/ 1153 h 10000"/>
                <a:gd name="connsiteX87" fmla="*/ 755 w 10000"/>
                <a:gd name="connsiteY87" fmla="*/ 1153 h 10000"/>
                <a:gd name="connsiteX88" fmla="*/ 755 w 10000"/>
                <a:gd name="connsiteY88" fmla="*/ 1174 h 10000"/>
                <a:gd name="connsiteX89" fmla="*/ 772 w 10000"/>
                <a:gd name="connsiteY89" fmla="*/ 1174 h 10000"/>
                <a:gd name="connsiteX90" fmla="*/ 772 w 10000"/>
                <a:gd name="connsiteY90" fmla="*/ 1238 h 10000"/>
                <a:gd name="connsiteX91" fmla="*/ 786 w 10000"/>
                <a:gd name="connsiteY91" fmla="*/ 1238 h 10000"/>
                <a:gd name="connsiteX92" fmla="*/ 786 w 10000"/>
                <a:gd name="connsiteY92" fmla="*/ 1280 h 10000"/>
                <a:gd name="connsiteX93" fmla="*/ 811 w 10000"/>
                <a:gd name="connsiteY93" fmla="*/ 1280 h 10000"/>
                <a:gd name="connsiteX94" fmla="*/ 811 w 10000"/>
                <a:gd name="connsiteY94" fmla="*/ 1312 h 10000"/>
                <a:gd name="connsiteX95" fmla="*/ 822 w 10000"/>
                <a:gd name="connsiteY95" fmla="*/ 1312 h 10000"/>
                <a:gd name="connsiteX96" fmla="*/ 822 w 10000"/>
                <a:gd name="connsiteY96" fmla="*/ 1345 h 10000"/>
                <a:gd name="connsiteX97" fmla="*/ 853 w 10000"/>
                <a:gd name="connsiteY97" fmla="*/ 1345 h 10000"/>
                <a:gd name="connsiteX98" fmla="*/ 853 w 10000"/>
                <a:gd name="connsiteY98" fmla="*/ 1376 h 10000"/>
                <a:gd name="connsiteX99" fmla="*/ 864 w 10000"/>
                <a:gd name="connsiteY99" fmla="*/ 1376 h 10000"/>
                <a:gd name="connsiteX100" fmla="*/ 864 w 10000"/>
                <a:gd name="connsiteY100" fmla="*/ 1418 h 10000"/>
                <a:gd name="connsiteX101" fmla="*/ 872 w 10000"/>
                <a:gd name="connsiteY101" fmla="*/ 1418 h 10000"/>
                <a:gd name="connsiteX102" fmla="*/ 872 w 10000"/>
                <a:gd name="connsiteY102" fmla="*/ 1451 h 10000"/>
                <a:gd name="connsiteX103" fmla="*/ 882 w 10000"/>
                <a:gd name="connsiteY103" fmla="*/ 1451 h 10000"/>
                <a:gd name="connsiteX104" fmla="*/ 882 w 10000"/>
                <a:gd name="connsiteY104" fmla="*/ 1484 h 10000"/>
                <a:gd name="connsiteX105" fmla="*/ 896 w 10000"/>
                <a:gd name="connsiteY105" fmla="*/ 1484 h 10000"/>
                <a:gd name="connsiteX106" fmla="*/ 896 w 10000"/>
                <a:gd name="connsiteY106" fmla="*/ 1505 h 10000"/>
                <a:gd name="connsiteX107" fmla="*/ 920 w 10000"/>
                <a:gd name="connsiteY107" fmla="*/ 1505 h 10000"/>
                <a:gd name="connsiteX108" fmla="*/ 920 w 10000"/>
                <a:gd name="connsiteY108" fmla="*/ 1569 h 10000"/>
                <a:gd name="connsiteX109" fmla="*/ 930 w 10000"/>
                <a:gd name="connsiteY109" fmla="*/ 1569 h 10000"/>
                <a:gd name="connsiteX110" fmla="*/ 930 w 10000"/>
                <a:gd name="connsiteY110" fmla="*/ 1590 h 10000"/>
                <a:gd name="connsiteX111" fmla="*/ 938 w 10000"/>
                <a:gd name="connsiteY111" fmla="*/ 1590 h 10000"/>
                <a:gd name="connsiteX112" fmla="*/ 938 w 10000"/>
                <a:gd name="connsiteY112" fmla="*/ 1633 h 10000"/>
                <a:gd name="connsiteX113" fmla="*/ 950 w 10000"/>
                <a:gd name="connsiteY113" fmla="*/ 1633 h 10000"/>
                <a:gd name="connsiteX114" fmla="*/ 950 w 10000"/>
                <a:gd name="connsiteY114" fmla="*/ 1654 h 10000"/>
                <a:gd name="connsiteX115" fmla="*/ 974 w 10000"/>
                <a:gd name="connsiteY115" fmla="*/ 1654 h 10000"/>
                <a:gd name="connsiteX116" fmla="*/ 974 w 10000"/>
                <a:gd name="connsiteY116" fmla="*/ 1707 h 10000"/>
                <a:gd name="connsiteX117" fmla="*/ 981 w 10000"/>
                <a:gd name="connsiteY117" fmla="*/ 1707 h 10000"/>
                <a:gd name="connsiteX118" fmla="*/ 981 w 10000"/>
                <a:gd name="connsiteY118" fmla="*/ 1739 h 10000"/>
                <a:gd name="connsiteX119" fmla="*/ 1006 w 10000"/>
                <a:gd name="connsiteY119" fmla="*/ 1739 h 10000"/>
                <a:gd name="connsiteX120" fmla="*/ 1006 w 10000"/>
                <a:gd name="connsiteY120" fmla="*/ 1760 h 10000"/>
                <a:gd name="connsiteX121" fmla="*/ 1018 w 10000"/>
                <a:gd name="connsiteY121" fmla="*/ 1760 h 10000"/>
                <a:gd name="connsiteX122" fmla="*/ 1018 w 10000"/>
                <a:gd name="connsiteY122" fmla="*/ 1792 h 10000"/>
                <a:gd name="connsiteX123" fmla="*/ 1025 w 10000"/>
                <a:gd name="connsiteY123" fmla="*/ 1792 h 10000"/>
                <a:gd name="connsiteX124" fmla="*/ 1025 w 10000"/>
                <a:gd name="connsiteY124" fmla="*/ 1815 h 10000"/>
                <a:gd name="connsiteX125" fmla="*/ 1043 w 10000"/>
                <a:gd name="connsiteY125" fmla="*/ 1815 h 10000"/>
                <a:gd name="connsiteX126" fmla="*/ 1043 w 10000"/>
                <a:gd name="connsiteY126" fmla="*/ 1847 h 10000"/>
                <a:gd name="connsiteX127" fmla="*/ 1068 w 10000"/>
                <a:gd name="connsiteY127" fmla="*/ 1847 h 10000"/>
                <a:gd name="connsiteX128" fmla="*/ 1068 w 10000"/>
                <a:gd name="connsiteY128" fmla="*/ 1879 h 10000"/>
                <a:gd name="connsiteX129" fmla="*/ 1074 w 10000"/>
                <a:gd name="connsiteY129" fmla="*/ 1879 h 10000"/>
                <a:gd name="connsiteX130" fmla="*/ 1074 w 10000"/>
                <a:gd name="connsiteY130" fmla="*/ 1900 h 10000"/>
                <a:gd name="connsiteX131" fmla="*/ 1085 w 10000"/>
                <a:gd name="connsiteY131" fmla="*/ 1900 h 10000"/>
                <a:gd name="connsiteX132" fmla="*/ 1085 w 10000"/>
                <a:gd name="connsiteY132" fmla="*/ 1931 h 10000"/>
                <a:gd name="connsiteX133" fmla="*/ 1092 w 10000"/>
                <a:gd name="connsiteY133" fmla="*/ 1931 h 10000"/>
                <a:gd name="connsiteX134" fmla="*/ 1092 w 10000"/>
                <a:gd name="connsiteY134" fmla="*/ 1942 h 10000"/>
                <a:gd name="connsiteX135" fmla="*/ 1109 w 10000"/>
                <a:gd name="connsiteY135" fmla="*/ 1942 h 10000"/>
                <a:gd name="connsiteX136" fmla="*/ 1109 w 10000"/>
                <a:gd name="connsiteY136" fmla="*/ 1963 h 10000"/>
                <a:gd name="connsiteX137" fmla="*/ 1116 w 10000"/>
                <a:gd name="connsiteY137" fmla="*/ 1963 h 10000"/>
                <a:gd name="connsiteX138" fmla="*/ 1116 w 10000"/>
                <a:gd name="connsiteY138" fmla="*/ 1984 h 10000"/>
                <a:gd name="connsiteX139" fmla="*/ 1152 w 10000"/>
                <a:gd name="connsiteY139" fmla="*/ 1984 h 10000"/>
                <a:gd name="connsiteX140" fmla="*/ 1152 w 10000"/>
                <a:gd name="connsiteY140" fmla="*/ 2017 h 10000"/>
                <a:gd name="connsiteX141" fmla="*/ 1159 w 10000"/>
                <a:gd name="connsiteY141" fmla="*/ 2017 h 10000"/>
                <a:gd name="connsiteX142" fmla="*/ 1159 w 10000"/>
                <a:gd name="connsiteY142" fmla="*/ 2049 h 10000"/>
                <a:gd name="connsiteX143" fmla="*/ 1169 w 10000"/>
                <a:gd name="connsiteY143" fmla="*/ 2049 h 10000"/>
                <a:gd name="connsiteX144" fmla="*/ 1169 w 10000"/>
                <a:gd name="connsiteY144" fmla="*/ 2070 h 10000"/>
                <a:gd name="connsiteX145" fmla="*/ 1183 w 10000"/>
                <a:gd name="connsiteY145" fmla="*/ 2070 h 10000"/>
                <a:gd name="connsiteX146" fmla="*/ 1183 w 10000"/>
                <a:gd name="connsiteY146" fmla="*/ 2124 h 10000"/>
                <a:gd name="connsiteX147" fmla="*/ 1194 w 10000"/>
                <a:gd name="connsiteY147" fmla="*/ 2124 h 10000"/>
                <a:gd name="connsiteX148" fmla="*/ 1194 w 10000"/>
                <a:gd name="connsiteY148" fmla="*/ 2156 h 10000"/>
                <a:gd name="connsiteX149" fmla="*/ 1218 w 10000"/>
                <a:gd name="connsiteY149" fmla="*/ 2156 h 10000"/>
                <a:gd name="connsiteX150" fmla="*/ 1218 w 10000"/>
                <a:gd name="connsiteY150" fmla="*/ 2166 h 10000"/>
                <a:gd name="connsiteX151" fmla="*/ 1225 w 10000"/>
                <a:gd name="connsiteY151" fmla="*/ 2166 h 10000"/>
                <a:gd name="connsiteX152" fmla="*/ 1225 w 10000"/>
                <a:gd name="connsiteY152" fmla="*/ 2188 h 10000"/>
                <a:gd name="connsiteX153" fmla="*/ 1235 w 10000"/>
                <a:gd name="connsiteY153" fmla="*/ 2188 h 10000"/>
                <a:gd name="connsiteX154" fmla="*/ 1235 w 10000"/>
                <a:gd name="connsiteY154" fmla="*/ 2220 h 10000"/>
                <a:gd name="connsiteX155" fmla="*/ 1245 w 10000"/>
                <a:gd name="connsiteY155" fmla="*/ 2220 h 10000"/>
                <a:gd name="connsiteX156" fmla="*/ 1245 w 10000"/>
                <a:gd name="connsiteY156" fmla="*/ 2241 h 10000"/>
                <a:gd name="connsiteX157" fmla="*/ 1255 w 10000"/>
                <a:gd name="connsiteY157" fmla="*/ 2241 h 10000"/>
                <a:gd name="connsiteX158" fmla="*/ 1255 w 10000"/>
                <a:gd name="connsiteY158" fmla="*/ 2251 h 10000"/>
                <a:gd name="connsiteX159" fmla="*/ 1262 w 10000"/>
                <a:gd name="connsiteY159" fmla="*/ 2251 h 10000"/>
                <a:gd name="connsiteX160" fmla="*/ 1262 w 10000"/>
                <a:gd name="connsiteY160" fmla="*/ 2272 h 10000"/>
                <a:gd name="connsiteX161" fmla="*/ 1286 w 10000"/>
                <a:gd name="connsiteY161" fmla="*/ 2272 h 10000"/>
                <a:gd name="connsiteX162" fmla="*/ 1286 w 10000"/>
                <a:gd name="connsiteY162" fmla="*/ 2295 h 10000"/>
                <a:gd name="connsiteX163" fmla="*/ 1293 w 10000"/>
                <a:gd name="connsiteY163" fmla="*/ 2295 h 10000"/>
                <a:gd name="connsiteX164" fmla="*/ 1293 w 10000"/>
                <a:gd name="connsiteY164" fmla="*/ 2326 h 10000"/>
                <a:gd name="connsiteX165" fmla="*/ 1303 w 10000"/>
                <a:gd name="connsiteY165" fmla="*/ 2326 h 10000"/>
                <a:gd name="connsiteX166" fmla="*/ 1303 w 10000"/>
                <a:gd name="connsiteY166" fmla="*/ 2347 h 10000"/>
                <a:gd name="connsiteX167" fmla="*/ 1310 w 10000"/>
                <a:gd name="connsiteY167" fmla="*/ 2347 h 10000"/>
                <a:gd name="connsiteX168" fmla="*/ 1310 w 10000"/>
                <a:gd name="connsiteY168" fmla="*/ 2358 h 10000"/>
                <a:gd name="connsiteX169" fmla="*/ 1321 w 10000"/>
                <a:gd name="connsiteY169" fmla="*/ 2358 h 10000"/>
                <a:gd name="connsiteX170" fmla="*/ 1321 w 10000"/>
                <a:gd name="connsiteY170" fmla="*/ 2380 h 10000"/>
                <a:gd name="connsiteX171" fmla="*/ 1327 w 10000"/>
                <a:gd name="connsiteY171" fmla="*/ 2380 h 10000"/>
                <a:gd name="connsiteX172" fmla="*/ 1327 w 10000"/>
                <a:gd name="connsiteY172" fmla="*/ 2390 h 10000"/>
                <a:gd name="connsiteX173" fmla="*/ 1346 w 10000"/>
                <a:gd name="connsiteY173" fmla="*/ 2390 h 10000"/>
                <a:gd name="connsiteX174" fmla="*/ 1346 w 10000"/>
                <a:gd name="connsiteY174" fmla="*/ 2411 h 10000"/>
                <a:gd name="connsiteX175" fmla="*/ 1363 w 10000"/>
                <a:gd name="connsiteY175" fmla="*/ 2411 h 10000"/>
                <a:gd name="connsiteX176" fmla="*/ 1363 w 10000"/>
                <a:gd name="connsiteY176" fmla="*/ 2444 h 10000"/>
                <a:gd name="connsiteX177" fmla="*/ 1371 w 10000"/>
                <a:gd name="connsiteY177" fmla="*/ 2444 h 10000"/>
                <a:gd name="connsiteX178" fmla="*/ 1371 w 10000"/>
                <a:gd name="connsiteY178" fmla="*/ 2465 h 10000"/>
                <a:gd name="connsiteX179" fmla="*/ 1377 w 10000"/>
                <a:gd name="connsiteY179" fmla="*/ 2465 h 10000"/>
                <a:gd name="connsiteX180" fmla="*/ 1377 w 10000"/>
                <a:gd name="connsiteY180" fmla="*/ 2476 h 10000"/>
                <a:gd name="connsiteX181" fmla="*/ 1388 w 10000"/>
                <a:gd name="connsiteY181" fmla="*/ 2476 h 10000"/>
                <a:gd name="connsiteX182" fmla="*/ 1388 w 10000"/>
                <a:gd name="connsiteY182" fmla="*/ 2550 h 10000"/>
                <a:gd name="connsiteX183" fmla="*/ 1395 w 10000"/>
                <a:gd name="connsiteY183" fmla="*/ 2550 h 10000"/>
                <a:gd name="connsiteX184" fmla="*/ 1395 w 10000"/>
                <a:gd name="connsiteY184" fmla="*/ 2562 h 10000"/>
                <a:gd name="connsiteX185" fmla="*/ 1402 w 10000"/>
                <a:gd name="connsiteY185" fmla="*/ 2562 h 10000"/>
                <a:gd name="connsiteX186" fmla="*/ 1402 w 10000"/>
                <a:gd name="connsiteY186" fmla="*/ 2604 h 10000"/>
                <a:gd name="connsiteX187" fmla="*/ 1419 w 10000"/>
                <a:gd name="connsiteY187" fmla="*/ 2604 h 10000"/>
                <a:gd name="connsiteX188" fmla="*/ 1419 w 10000"/>
                <a:gd name="connsiteY188" fmla="*/ 2615 h 10000"/>
                <a:gd name="connsiteX189" fmla="*/ 1444 w 10000"/>
                <a:gd name="connsiteY189" fmla="*/ 2615 h 10000"/>
                <a:gd name="connsiteX190" fmla="*/ 1444 w 10000"/>
                <a:gd name="connsiteY190" fmla="*/ 2636 h 10000"/>
                <a:gd name="connsiteX191" fmla="*/ 1455 w 10000"/>
                <a:gd name="connsiteY191" fmla="*/ 2636 h 10000"/>
                <a:gd name="connsiteX192" fmla="*/ 1455 w 10000"/>
                <a:gd name="connsiteY192" fmla="*/ 2657 h 10000"/>
                <a:gd name="connsiteX193" fmla="*/ 1462 w 10000"/>
                <a:gd name="connsiteY193" fmla="*/ 2657 h 10000"/>
                <a:gd name="connsiteX194" fmla="*/ 1462 w 10000"/>
                <a:gd name="connsiteY194" fmla="*/ 2667 h 10000"/>
                <a:gd name="connsiteX195" fmla="*/ 1487 w 10000"/>
                <a:gd name="connsiteY195" fmla="*/ 2667 h 10000"/>
                <a:gd name="connsiteX196" fmla="*/ 1487 w 10000"/>
                <a:gd name="connsiteY196" fmla="*/ 2688 h 10000"/>
                <a:gd name="connsiteX197" fmla="*/ 1498 w 10000"/>
                <a:gd name="connsiteY197" fmla="*/ 2688 h 10000"/>
                <a:gd name="connsiteX198" fmla="*/ 1498 w 10000"/>
                <a:gd name="connsiteY198" fmla="*/ 2699 h 10000"/>
                <a:gd name="connsiteX199" fmla="*/ 1504 w 10000"/>
                <a:gd name="connsiteY199" fmla="*/ 2699 h 10000"/>
                <a:gd name="connsiteX200" fmla="*/ 1504 w 10000"/>
                <a:gd name="connsiteY200" fmla="*/ 2720 h 10000"/>
                <a:gd name="connsiteX201" fmla="*/ 1515 w 10000"/>
                <a:gd name="connsiteY201" fmla="*/ 2720 h 10000"/>
                <a:gd name="connsiteX202" fmla="*/ 1515 w 10000"/>
                <a:gd name="connsiteY202" fmla="*/ 2754 h 10000"/>
                <a:gd name="connsiteX203" fmla="*/ 1521 w 10000"/>
                <a:gd name="connsiteY203" fmla="*/ 2754 h 10000"/>
                <a:gd name="connsiteX204" fmla="*/ 1521 w 10000"/>
                <a:gd name="connsiteY204" fmla="*/ 2786 h 10000"/>
                <a:gd name="connsiteX205" fmla="*/ 1541 w 10000"/>
                <a:gd name="connsiteY205" fmla="*/ 2786 h 10000"/>
                <a:gd name="connsiteX206" fmla="*/ 1541 w 10000"/>
                <a:gd name="connsiteY206" fmla="*/ 2828 h 10000"/>
                <a:gd name="connsiteX207" fmla="*/ 1554 w 10000"/>
                <a:gd name="connsiteY207" fmla="*/ 2828 h 10000"/>
                <a:gd name="connsiteX208" fmla="*/ 1554 w 10000"/>
                <a:gd name="connsiteY208" fmla="*/ 2892 h 10000"/>
                <a:gd name="connsiteX209" fmla="*/ 1566 w 10000"/>
                <a:gd name="connsiteY209" fmla="*/ 2892 h 10000"/>
                <a:gd name="connsiteX210" fmla="*/ 1566 w 10000"/>
                <a:gd name="connsiteY210" fmla="*/ 2923 h 10000"/>
                <a:gd name="connsiteX211" fmla="*/ 1572 w 10000"/>
                <a:gd name="connsiteY211" fmla="*/ 2923 h 10000"/>
                <a:gd name="connsiteX212" fmla="*/ 1572 w 10000"/>
                <a:gd name="connsiteY212" fmla="*/ 2945 h 10000"/>
                <a:gd name="connsiteX213" fmla="*/ 1583 w 10000"/>
                <a:gd name="connsiteY213" fmla="*/ 2945 h 10000"/>
                <a:gd name="connsiteX214" fmla="*/ 1583 w 10000"/>
                <a:gd name="connsiteY214" fmla="*/ 2966 h 10000"/>
                <a:gd name="connsiteX215" fmla="*/ 1590 w 10000"/>
                <a:gd name="connsiteY215" fmla="*/ 2966 h 10000"/>
                <a:gd name="connsiteX216" fmla="*/ 1590 w 10000"/>
                <a:gd name="connsiteY216" fmla="*/ 3010 h 10000"/>
                <a:gd name="connsiteX217" fmla="*/ 1597 w 10000"/>
                <a:gd name="connsiteY217" fmla="*/ 3010 h 10000"/>
                <a:gd name="connsiteX218" fmla="*/ 1597 w 10000"/>
                <a:gd name="connsiteY218" fmla="*/ 3031 h 10000"/>
                <a:gd name="connsiteX219" fmla="*/ 1607 w 10000"/>
                <a:gd name="connsiteY219" fmla="*/ 3031 h 10000"/>
                <a:gd name="connsiteX220" fmla="*/ 1607 w 10000"/>
                <a:gd name="connsiteY220" fmla="*/ 3052 h 10000"/>
                <a:gd name="connsiteX221" fmla="*/ 1634 w 10000"/>
                <a:gd name="connsiteY221" fmla="*/ 3052 h 10000"/>
                <a:gd name="connsiteX222" fmla="*/ 1634 w 10000"/>
                <a:gd name="connsiteY222" fmla="*/ 3062 h 10000"/>
                <a:gd name="connsiteX223" fmla="*/ 1641 w 10000"/>
                <a:gd name="connsiteY223" fmla="*/ 3062 h 10000"/>
                <a:gd name="connsiteX224" fmla="*/ 1641 w 10000"/>
                <a:gd name="connsiteY224" fmla="*/ 3084 h 10000"/>
                <a:gd name="connsiteX225" fmla="*/ 1651 w 10000"/>
                <a:gd name="connsiteY225" fmla="*/ 3084 h 10000"/>
                <a:gd name="connsiteX226" fmla="*/ 1651 w 10000"/>
                <a:gd name="connsiteY226" fmla="*/ 3138 h 10000"/>
                <a:gd name="connsiteX227" fmla="*/ 1658 w 10000"/>
                <a:gd name="connsiteY227" fmla="*/ 3138 h 10000"/>
                <a:gd name="connsiteX228" fmla="*/ 1658 w 10000"/>
                <a:gd name="connsiteY228" fmla="*/ 3170 h 10000"/>
                <a:gd name="connsiteX229" fmla="*/ 1665 w 10000"/>
                <a:gd name="connsiteY229" fmla="*/ 3170 h 10000"/>
                <a:gd name="connsiteX230" fmla="*/ 1665 w 10000"/>
                <a:gd name="connsiteY230" fmla="*/ 3222 h 10000"/>
                <a:gd name="connsiteX231" fmla="*/ 1684 w 10000"/>
                <a:gd name="connsiteY231" fmla="*/ 3222 h 10000"/>
                <a:gd name="connsiteX232" fmla="*/ 1684 w 10000"/>
                <a:gd name="connsiteY232" fmla="*/ 3276 h 10000"/>
                <a:gd name="connsiteX233" fmla="*/ 1702 w 10000"/>
                <a:gd name="connsiteY233" fmla="*/ 3276 h 10000"/>
                <a:gd name="connsiteX234" fmla="*/ 1702 w 10000"/>
                <a:gd name="connsiteY234" fmla="*/ 3287 h 10000"/>
                <a:gd name="connsiteX235" fmla="*/ 1709 w 10000"/>
                <a:gd name="connsiteY235" fmla="*/ 3287 h 10000"/>
                <a:gd name="connsiteX236" fmla="*/ 1709 w 10000"/>
                <a:gd name="connsiteY236" fmla="*/ 3319 h 10000"/>
                <a:gd name="connsiteX237" fmla="*/ 1720 w 10000"/>
                <a:gd name="connsiteY237" fmla="*/ 3319 h 10000"/>
                <a:gd name="connsiteX238" fmla="*/ 1720 w 10000"/>
                <a:gd name="connsiteY238" fmla="*/ 3361 h 10000"/>
                <a:gd name="connsiteX239" fmla="*/ 1726 w 10000"/>
                <a:gd name="connsiteY239" fmla="*/ 3361 h 10000"/>
                <a:gd name="connsiteX240" fmla="*/ 1726 w 10000"/>
                <a:gd name="connsiteY240" fmla="*/ 3372 h 10000"/>
                <a:gd name="connsiteX241" fmla="*/ 1738 w 10000"/>
                <a:gd name="connsiteY241" fmla="*/ 3372 h 10000"/>
                <a:gd name="connsiteX242" fmla="*/ 1738 w 10000"/>
                <a:gd name="connsiteY242" fmla="*/ 3394 h 10000"/>
                <a:gd name="connsiteX243" fmla="*/ 1745 w 10000"/>
                <a:gd name="connsiteY243" fmla="*/ 3394 h 10000"/>
                <a:gd name="connsiteX244" fmla="*/ 1745 w 10000"/>
                <a:gd name="connsiteY244" fmla="*/ 3404 h 10000"/>
                <a:gd name="connsiteX245" fmla="*/ 1768 w 10000"/>
                <a:gd name="connsiteY245" fmla="*/ 3404 h 10000"/>
                <a:gd name="connsiteX246" fmla="*/ 1768 w 10000"/>
                <a:gd name="connsiteY246" fmla="*/ 3426 h 10000"/>
                <a:gd name="connsiteX247" fmla="*/ 1776 w 10000"/>
                <a:gd name="connsiteY247" fmla="*/ 3426 h 10000"/>
                <a:gd name="connsiteX248" fmla="*/ 1776 w 10000"/>
                <a:gd name="connsiteY248" fmla="*/ 3447 h 10000"/>
                <a:gd name="connsiteX249" fmla="*/ 1793 w 10000"/>
                <a:gd name="connsiteY249" fmla="*/ 3447 h 10000"/>
                <a:gd name="connsiteX250" fmla="*/ 1793 w 10000"/>
                <a:gd name="connsiteY250" fmla="*/ 3478 h 10000"/>
                <a:gd name="connsiteX251" fmla="*/ 1803 w 10000"/>
                <a:gd name="connsiteY251" fmla="*/ 3478 h 10000"/>
                <a:gd name="connsiteX252" fmla="*/ 1803 w 10000"/>
                <a:gd name="connsiteY252" fmla="*/ 3490 h 10000"/>
                <a:gd name="connsiteX253" fmla="*/ 1811 w 10000"/>
                <a:gd name="connsiteY253" fmla="*/ 3490 h 10000"/>
                <a:gd name="connsiteX254" fmla="*/ 1811 w 10000"/>
                <a:gd name="connsiteY254" fmla="*/ 3533 h 10000"/>
                <a:gd name="connsiteX255" fmla="*/ 1817 w 10000"/>
                <a:gd name="connsiteY255" fmla="*/ 3533 h 10000"/>
                <a:gd name="connsiteX256" fmla="*/ 1817 w 10000"/>
                <a:gd name="connsiteY256" fmla="*/ 3564 h 10000"/>
                <a:gd name="connsiteX257" fmla="*/ 1836 w 10000"/>
                <a:gd name="connsiteY257" fmla="*/ 3564 h 10000"/>
                <a:gd name="connsiteX258" fmla="*/ 1836 w 10000"/>
                <a:gd name="connsiteY258" fmla="*/ 3586 h 10000"/>
                <a:gd name="connsiteX259" fmla="*/ 1847 w 10000"/>
                <a:gd name="connsiteY259" fmla="*/ 3586 h 10000"/>
                <a:gd name="connsiteX260" fmla="*/ 1847 w 10000"/>
                <a:gd name="connsiteY260" fmla="*/ 3596 h 10000"/>
                <a:gd name="connsiteX261" fmla="*/ 1853 w 10000"/>
                <a:gd name="connsiteY261" fmla="*/ 3596 h 10000"/>
                <a:gd name="connsiteX262" fmla="*/ 1853 w 10000"/>
                <a:gd name="connsiteY262" fmla="*/ 3617 h 10000"/>
                <a:gd name="connsiteX263" fmla="*/ 1861 w 10000"/>
                <a:gd name="connsiteY263" fmla="*/ 3617 h 10000"/>
                <a:gd name="connsiteX264" fmla="*/ 1861 w 10000"/>
                <a:gd name="connsiteY264" fmla="*/ 3649 h 10000"/>
                <a:gd name="connsiteX265" fmla="*/ 1870 w 10000"/>
                <a:gd name="connsiteY265" fmla="*/ 3649 h 10000"/>
                <a:gd name="connsiteX266" fmla="*/ 1870 w 10000"/>
                <a:gd name="connsiteY266" fmla="*/ 3670 h 10000"/>
                <a:gd name="connsiteX267" fmla="*/ 1888 w 10000"/>
                <a:gd name="connsiteY267" fmla="*/ 3670 h 10000"/>
                <a:gd name="connsiteX268" fmla="*/ 1888 w 10000"/>
                <a:gd name="connsiteY268" fmla="*/ 3680 h 10000"/>
                <a:gd name="connsiteX269" fmla="*/ 1895 w 10000"/>
                <a:gd name="connsiteY269" fmla="*/ 3680 h 10000"/>
                <a:gd name="connsiteX270" fmla="*/ 1895 w 10000"/>
                <a:gd name="connsiteY270" fmla="*/ 3714 h 10000"/>
                <a:gd name="connsiteX271" fmla="*/ 1919 w 10000"/>
                <a:gd name="connsiteY271" fmla="*/ 3714 h 10000"/>
                <a:gd name="connsiteX272" fmla="*/ 1919 w 10000"/>
                <a:gd name="connsiteY272" fmla="*/ 3768 h 10000"/>
                <a:gd name="connsiteX273" fmla="*/ 1927 w 10000"/>
                <a:gd name="connsiteY273" fmla="*/ 3768 h 10000"/>
                <a:gd name="connsiteX274" fmla="*/ 1927 w 10000"/>
                <a:gd name="connsiteY274" fmla="*/ 3820 h 10000"/>
                <a:gd name="connsiteX275" fmla="*/ 1946 w 10000"/>
                <a:gd name="connsiteY275" fmla="*/ 3820 h 10000"/>
                <a:gd name="connsiteX276" fmla="*/ 1946 w 10000"/>
                <a:gd name="connsiteY276" fmla="*/ 3873 h 10000"/>
                <a:gd name="connsiteX277" fmla="*/ 1964 w 10000"/>
                <a:gd name="connsiteY277" fmla="*/ 3873 h 10000"/>
                <a:gd name="connsiteX278" fmla="*/ 1964 w 10000"/>
                <a:gd name="connsiteY278" fmla="*/ 3927 h 10000"/>
                <a:gd name="connsiteX279" fmla="*/ 1980 w 10000"/>
                <a:gd name="connsiteY279" fmla="*/ 3927 h 10000"/>
                <a:gd name="connsiteX280" fmla="*/ 1980 w 10000"/>
                <a:gd name="connsiteY280" fmla="*/ 3991 h 10000"/>
                <a:gd name="connsiteX281" fmla="*/ 1988 w 10000"/>
                <a:gd name="connsiteY281" fmla="*/ 3991 h 10000"/>
                <a:gd name="connsiteX282" fmla="*/ 1988 w 10000"/>
                <a:gd name="connsiteY282" fmla="*/ 4023 h 10000"/>
                <a:gd name="connsiteX283" fmla="*/ 1997 w 10000"/>
                <a:gd name="connsiteY283" fmla="*/ 4023 h 10000"/>
                <a:gd name="connsiteX284" fmla="*/ 1997 w 10000"/>
                <a:gd name="connsiteY284" fmla="*/ 4066 h 10000"/>
                <a:gd name="connsiteX285" fmla="*/ 2030 w 10000"/>
                <a:gd name="connsiteY285" fmla="*/ 4066 h 10000"/>
                <a:gd name="connsiteX286" fmla="*/ 2030 w 10000"/>
                <a:gd name="connsiteY286" fmla="*/ 4130 h 10000"/>
                <a:gd name="connsiteX287" fmla="*/ 2047 w 10000"/>
                <a:gd name="connsiteY287" fmla="*/ 4130 h 10000"/>
                <a:gd name="connsiteX288" fmla="*/ 2047 w 10000"/>
                <a:gd name="connsiteY288" fmla="*/ 4151 h 10000"/>
                <a:gd name="connsiteX289" fmla="*/ 2065 w 10000"/>
                <a:gd name="connsiteY289" fmla="*/ 4151 h 10000"/>
                <a:gd name="connsiteX290" fmla="*/ 2065 w 10000"/>
                <a:gd name="connsiteY290" fmla="*/ 4162 h 10000"/>
                <a:gd name="connsiteX291" fmla="*/ 2079 w 10000"/>
                <a:gd name="connsiteY291" fmla="*/ 4162 h 10000"/>
                <a:gd name="connsiteX292" fmla="*/ 2079 w 10000"/>
                <a:gd name="connsiteY292" fmla="*/ 4205 h 10000"/>
                <a:gd name="connsiteX293" fmla="*/ 2090 w 10000"/>
                <a:gd name="connsiteY293" fmla="*/ 4205 h 10000"/>
                <a:gd name="connsiteX294" fmla="*/ 2090 w 10000"/>
                <a:gd name="connsiteY294" fmla="*/ 4236 h 10000"/>
                <a:gd name="connsiteX295" fmla="*/ 2096 w 10000"/>
                <a:gd name="connsiteY295" fmla="*/ 4236 h 10000"/>
                <a:gd name="connsiteX296" fmla="*/ 2096 w 10000"/>
                <a:gd name="connsiteY296" fmla="*/ 4247 h 10000"/>
                <a:gd name="connsiteX297" fmla="*/ 2107 w 10000"/>
                <a:gd name="connsiteY297" fmla="*/ 4247 h 10000"/>
                <a:gd name="connsiteX298" fmla="*/ 2107 w 10000"/>
                <a:gd name="connsiteY298" fmla="*/ 4269 h 10000"/>
                <a:gd name="connsiteX299" fmla="*/ 2120 w 10000"/>
                <a:gd name="connsiteY299" fmla="*/ 4269 h 10000"/>
                <a:gd name="connsiteX300" fmla="*/ 2120 w 10000"/>
                <a:gd name="connsiteY300" fmla="*/ 4290 h 10000"/>
                <a:gd name="connsiteX301" fmla="*/ 2132 w 10000"/>
                <a:gd name="connsiteY301" fmla="*/ 4290 h 10000"/>
                <a:gd name="connsiteX302" fmla="*/ 2132 w 10000"/>
                <a:gd name="connsiteY302" fmla="*/ 4301 h 10000"/>
                <a:gd name="connsiteX303" fmla="*/ 2138 w 10000"/>
                <a:gd name="connsiteY303" fmla="*/ 4301 h 10000"/>
                <a:gd name="connsiteX304" fmla="*/ 2138 w 10000"/>
                <a:gd name="connsiteY304" fmla="*/ 4332 h 10000"/>
                <a:gd name="connsiteX305" fmla="*/ 2147 w 10000"/>
                <a:gd name="connsiteY305" fmla="*/ 4332 h 10000"/>
                <a:gd name="connsiteX306" fmla="*/ 2147 w 10000"/>
                <a:gd name="connsiteY306" fmla="*/ 4375 h 10000"/>
                <a:gd name="connsiteX307" fmla="*/ 2175 w 10000"/>
                <a:gd name="connsiteY307" fmla="*/ 4375 h 10000"/>
                <a:gd name="connsiteX308" fmla="*/ 2175 w 10000"/>
                <a:gd name="connsiteY308" fmla="*/ 4386 h 10000"/>
                <a:gd name="connsiteX309" fmla="*/ 2189 w 10000"/>
                <a:gd name="connsiteY309" fmla="*/ 4386 h 10000"/>
                <a:gd name="connsiteX310" fmla="*/ 2189 w 10000"/>
                <a:gd name="connsiteY310" fmla="*/ 4472 h 10000"/>
                <a:gd name="connsiteX311" fmla="*/ 2200 w 10000"/>
                <a:gd name="connsiteY311" fmla="*/ 4472 h 10000"/>
                <a:gd name="connsiteX312" fmla="*/ 2200 w 10000"/>
                <a:gd name="connsiteY312" fmla="*/ 4493 h 10000"/>
                <a:gd name="connsiteX313" fmla="*/ 2224 w 10000"/>
                <a:gd name="connsiteY313" fmla="*/ 4493 h 10000"/>
                <a:gd name="connsiteX314" fmla="*/ 2224 w 10000"/>
                <a:gd name="connsiteY314" fmla="*/ 4525 h 10000"/>
                <a:gd name="connsiteX315" fmla="*/ 2233 w 10000"/>
                <a:gd name="connsiteY315" fmla="*/ 4525 h 10000"/>
                <a:gd name="connsiteX316" fmla="*/ 2233 w 10000"/>
                <a:gd name="connsiteY316" fmla="*/ 4546 h 10000"/>
                <a:gd name="connsiteX317" fmla="*/ 2242 w 10000"/>
                <a:gd name="connsiteY317" fmla="*/ 4546 h 10000"/>
                <a:gd name="connsiteX318" fmla="*/ 2242 w 10000"/>
                <a:gd name="connsiteY318" fmla="*/ 4556 h 10000"/>
                <a:gd name="connsiteX319" fmla="*/ 2260 w 10000"/>
                <a:gd name="connsiteY319" fmla="*/ 4556 h 10000"/>
                <a:gd name="connsiteX320" fmla="*/ 2260 w 10000"/>
                <a:gd name="connsiteY320" fmla="*/ 4630 h 10000"/>
                <a:gd name="connsiteX321" fmla="*/ 2285 w 10000"/>
                <a:gd name="connsiteY321" fmla="*/ 4630 h 10000"/>
                <a:gd name="connsiteX322" fmla="*/ 2285 w 10000"/>
                <a:gd name="connsiteY322" fmla="*/ 4642 h 10000"/>
                <a:gd name="connsiteX323" fmla="*/ 2316 w 10000"/>
                <a:gd name="connsiteY323" fmla="*/ 4642 h 10000"/>
                <a:gd name="connsiteX324" fmla="*/ 2316 w 10000"/>
                <a:gd name="connsiteY324" fmla="*/ 4696 h 10000"/>
                <a:gd name="connsiteX325" fmla="*/ 2336 w 10000"/>
                <a:gd name="connsiteY325" fmla="*/ 4696 h 10000"/>
                <a:gd name="connsiteX326" fmla="*/ 2336 w 10000"/>
                <a:gd name="connsiteY326" fmla="*/ 4728 h 10000"/>
                <a:gd name="connsiteX327" fmla="*/ 2342 w 10000"/>
                <a:gd name="connsiteY327" fmla="*/ 4728 h 10000"/>
                <a:gd name="connsiteX328" fmla="*/ 2342 w 10000"/>
                <a:gd name="connsiteY328" fmla="*/ 4749 h 10000"/>
                <a:gd name="connsiteX329" fmla="*/ 2353 w 10000"/>
                <a:gd name="connsiteY329" fmla="*/ 4749 h 10000"/>
                <a:gd name="connsiteX330" fmla="*/ 2353 w 10000"/>
                <a:gd name="connsiteY330" fmla="*/ 4770 h 10000"/>
                <a:gd name="connsiteX331" fmla="*/ 2359 w 10000"/>
                <a:gd name="connsiteY331" fmla="*/ 4770 h 10000"/>
                <a:gd name="connsiteX332" fmla="*/ 2359 w 10000"/>
                <a:gd name="connsiteY332" fmla="*/ 4781 h 10000"/>
                <a:gd name="connsiteX333" fmla="*/ 2370 w 10000"/>
                <a:gd name="connsiteY333" fmla="*/ 4781 h 10000"/>
                <a:gd name="connsiteX334" fmla="*/ 2370 w 10000"/>
                <a:gd name="connsiteY334" fmla="*/ 4823 h 10000"/>
                <a:gd name="connsiteX335" fmla="*/ 2378 w 10000"/>
                <a:gd name="connsiteY335" fmla="*/ 4823 h 10000"/>
                <a:gd name="connsiteX336" fmla="*/ 2378 w 10000"/>
                <a:gd name="connsiteY336" fmla="*/ 4856 h 10000"/>
                <a:gd name="connsiteX337" fmla="*/ 2384 w 10000"/>
                <a:gd name="connsiteY337" fmla="*/ 4856 h 10000"/>
                <a:gd name="connsiteX338" fmla="*/ 2384 w 10000"/>
                <a:gd name="connsiteY338" fmla="*/ 4866 h 10000"/>
                <a:gd name="connsiteX339" fmla="*/ 2402 w 10000"/>
                <a:gd name="connsiteY339" fmla="*/ 4866 h 10000"/>
                <a:gd name="connsiteX340" fmla="*/ 2402 w 10000"/>
                <a:gd name="connsiteY340" fmla="*/ 4919 h 10000"/>
                <a:gd name="connsiteX341" fmla="*/ 2409 w 10000"/>
                <a:gd name="connsiteY341" fmla="*/ 4919 h 10000"/>
                <a:gd name="connsiteX342" fmla="*/ 2409 w 10000"/>
                <a:gd name="connsiteY342" fmla="*/ 4951 h 10000"/>
                <a:gd name="connsiteX343" fmla="*/ 2419 w 10000"/>
                <a:gd name="connsiteY343" fmla="*/ 4951 h 10000"/>
                <a:gd name="connsiteX344" fmla="*/ 2419 w 10000"/>
                <a:gd name="connsiteY344" fmla="*/ 4972 h 10000"/>
                <a:gd name="connsiteX345" fmla="*/ 2428 w 10000"/>
                <a:gd name="connsiteY345" fmla="*/ 4972 h 10000"/>
                <a:gd name="connsiteX346" fmla="*/ 2428 w 10000"/>
                <a:gd name="connsiteY346" fmla="*/ 5005 h 10000"/>
                <a:gd name="connsiteX347" fmla="*/ 2439 w 10000"/>
                <a:gd name="connsiteY347" fmla="*/ 5005 h 10000"/>
                <a:gd name="connsiteX348" fmla="*/ 2439 w 10000"/>
                <a:gd name="connsiteY348" fmla="*/ 5048 h 10000"/>
                <a:gd name="connsiteX349" fmla="*/ 2445 w 10000"/>
                <a:gd name="connsiteY349" fmla="*/ 5048 h 10000"/>
                <a:gd name="connsiteX350" fmla="*/ 2445 w 10000"/>
                <a:gd name="connsiteY350" fmla="*/ 5059 h 10000"/>
                <a:gd name="connsiteX351" fmla="*/ 2469 w 10000"/>
                <a:gd name="connsiteY351" fmla="*/ 5059 h 10000"/>
                <a:gd name="connsiteX352" fmla="*/ 2469 w 10000"/>
                <a:gd name="connsiteY352" fmla="*/ 5090 h 10000"/>
                <a:gd name="connsiteX353" fmla="*/ 2486 w 10000"/>
                <a:gd name="connsiteY353" fmla="*/ 5090 h 10000"/>
                <a:gd name="connsiteX354" fmla="*/ 2486 w 10000"/>
                <a:gd name="connsiteY354" fmla="*/ 5132 h 10000"/>
                <a:gd name="connsiteX355" fmla="*/ 2494 w 10000"/>
                <a:gd name="connsiteY355" fmla="*/ 5132 h 10000"/>
                <a:gd name="connsiteX356" fmla="*/ 2494 w 10000"/>
                <a:gd name="connsiteY356" fmla="*/ 5143 h 10000"/>
                <a:gd name="connsiteX357" fmla="*/ 2504 w 10000"/>
                <a:gd name="connsiteY357" fmla="*/ 5143 h 10000"/>
                <a:gd name="connsiteX358" fmla="*/ 2504 w 10000"/>
                <a:gd name="connsiteY358" fmla="*/ 5165 h 10000"/>
                <a:gd name="connsiteX359" fmla="*/ 2518 w 10000"/>
                <a:gd name="connsiteY359" fmla="*/ 5165 h 10000"/>
                <a:gd name="connsiteX360" fmla="*/ 2518 w 10000"/>
                <a:gd name="connsiteY360" fmla="*/ 5176 h 10000"/>
                <a:gd name="connsiteX361" fmla="*/ 2547 w 10000"/>
                <a:gd name="connsiteY361" fmla="*/ 5176 h 10000"/>
                <a:gd name="connsiteX362" fmla="*/ 2547 w 10000"/>
                <a:gd name="connsiteY362" fmla="*/ 5219 h 10000"/>
                <a:gd name="connsiteX363" fmla="*/ 2554 w 10000"/>
                <a:gd name="connsiteY363" fmla="*/ 5219 h 10000"/>
                <a:gd name="connsiteX364" fmla="*/ 2554 w 10000"/>
                <a:gd name="connsiteY364" fmla="*/ 5229 h 10000"/>
                <a:gd name="connsiteX365" fmla="*/ 2560 w 10000"/>
                <a:gd name="connsiteY365" fmla="*/ 5229 h 10000"/>
                <a:gd name="connsiteX366" fmla="*/ 2560 w 10000"/>
                <a:gd name="connsiteY366" fmla="*/ 5250 h 10000"/>
                <a:gd name="connsiteX367" fmla="*/ 2595 w 10000"/>
                <a:gd name="connsiteY367" fmla="*/ 5250 h 10000"/>
                <a:gd name="connsiteX368" fmla="*/ 2595 w 10000"/>
                <a:gd name="connsiteY368" fmla="*/ 5261 h 10000"/>
                <a:gd name="connsiteX369" fmla="*/ 2613 w 10000"/>
                <a:gd name="connsiteY369" fmla="*/ 5261 h 10000"/>
                <a:gd name="connsiteX370" fmla="*/ 2613 w 10000"/>
                <a:gd name="connsiteY370" fmla="*/ 5282 h 10000"/>
                <a:gd name="connsiteX371" fmla="*/ 2621 w 10000"/>
                <a:gd name="connsiteY371" fmla="*/ 5282 h 10000"/>
                <a:gd name="connsiteX372" fmla="*/ 2621 w 10000"/>
                <a:gd name="connsiteY372" fmla="*/ 5303 h 10000"/>
                <a:gd name="connsiteX373" fmla="*/ 2657 w 10000"/>
                <a:gd name="connsiteY373" fmla="*/ 5303 h 10000"/>
                <a:gd name="connsiteX374" fmla="*/ 2657 w 10000"/>
                <a:gd name="connsiteY374" fmla="*/ 5314 h 10000"/>
                <a:gd name="connsiteX375" fmla="*/ 2698 w 10000"/>
                <a:gd name="connsiteY375" fmla="*/ 5314 h 10000"/>
                <a:gd name="connsiteX376" fmla="*/ 2698 w 10000"/>
                <a:gd name="connsiteY376" fmla="*/ 5336 h 10000"/>
                <a:gd name="connsiteX377" fmla="*/ 2749 w 10000"/>
                <a:gd name="connsiteY377" fmla="*/ 5336 h 10000"/>
                <a:gd name="connsiteX378" fmla="*/ 2749 w 10000"/>
                <a:gd name="connsiteY378" fmla="*/ 5367 h 10000"/>
                <a:gd name="connsiteX379" fmla="*/ 2766 w 10000"/>
                <a:gd name="connsiteY379" fmla="*/ 5367 h 10000"/>
                <a:gd name="connsiteX380" fmla="*/ 2766 w 10000"/>
                <a:gd name="connsiteY380" fmla="*/ 5422 h 10000"/>
                <a:gd name="connsiteX381" fmla="*/ 2791 w 10000"/>
                <a:gd name="connsiteY381" fmla="*/ 5422 h 10000"/>
                <a:gd name="connsiteX382" fmla="*/ 2791 w 10000"/>
                <a:gd name="connsiteY382" fmla="*/ 5454 h 10000"/>
                <a:gd name="connsiteX383" fmla="*/ 2809 w 10000"/>
                <a:gd name="connsiteY383" fmla="*/ 5454 h 10000"/>
                <a:gd name="connsiteX384" fmla="*/ 2809 w 10000"/>
                <a:gd name="connsiteY384" fmla="*/ 5475 h 10000"/>
                <a:gd name="connsiteX385" fmla="*/ 2824 w 10000"/>
                <a:gd name="connsiteY385" fmla="*/ 5475 h 10000"/>
                <a:gd name="connsiteX386" fmla="*/ 2824 w 10000"/>
                <a:gd name="connsiteY386" fmla="*/ 5485 h 10000"/>
                <a:gd name="connsiteX387" fmla="*/ 2853 w 10000"/>
                <a:gd name="connsiteY387" fmla="*/ 5485 h 10000"/>
                <a:gd name="connsiteX388" fmla="*/ 2853 w 10000"/>
                <a:gd name="connsiteY388" fmla="*/ 5538 h 10000"/>
                <a:gd name="connsiteX389" fmla="*/ 2859 w 10000"/>
                <a:gd name="connsiteY389" fmla="*/ 5538 h 10000"/>
                <a:gd name="connsiteX390" fmla="*/ 2859 w 10000"/>
                <a:gd name="connsiteY390" fmla="*/ 5570 h 10000"/>
                <a:gd name="connsiteX391" fmla="*/ 2867 w 10000"/>
                <a:gd name="connsiteY391" fmla="*/ 5570 h 10000"/>
                <a:gd name="connsiteX392" fmla="*/ 2867 w 10000"/>
                <a:gd name="connsiteY392" fmla="*/ 5592 h 10000"/>
                <a:gd name="connsiteX393" fmla="*/ 2877 w 10000"/>
                <a:gd name="connsiteY393" fmla="*/ 5592 h 10000"/>
                <a:gd name="connsiteX394" fmla="*/ 2877 w 10000"/>
                <a:gd name="connsiteY394" fmla="*/ 5678 h 10000"/>
                <a:gd name="connsiteX395" fmla="*/ 2908 w 10000"/>
                <a:gd name="connsiteY395" fmla="*/ 5678 h 10000"/>
                <a:gd name="connsiteX396" fmla="*/ 2908 w 10000"/>
                <a:gd name="connsiteY396" fmla="*/ 5699 h 10000"/>
                <a:gd name="connsiteX397" fmla="*/ 2934 w 10000"/>
                <a:gd name="connsiteY397" fmla="*/ 5699 h 10000"/>
                <a:gd name="connsiteX398" fmla="*/ 2934 w 10000"/>
                <a:gd name="connsiteY398" fmla="*/ 5731 h 10000"/>
                <a:gd name="connsiteX399" fmla="*/ 2944 w 10000"/>
                <a:gd name="connsiteY399" fmla="*/ 5731 h 10000"/>
                <a:gd name="connsiteX400" fmla="*/ 2944 w 10000"/>
                <a:gd name="connsiteY400" fmla="*/ 5752 h 10000"/>
                <a:gd name="connsiteX401" fmla="*/ 2986 w 10000"/>
                <a:gd name="connsiteY401" fmla="*/ 5752 h 10000"/>
                <a:gd name="connsiteX402" fmla="*/ 2986 w 10000"/>
                <a:gd name="connsiteY402" fmla="*/ 5784 h 10000"/>
                <a:gd name="connsiteX403" fmla="*/ 3005 w 10000"/>
                <a:gd name="connsiteY403" fmla="*/ 5784 h 10000"/>
                <a:gd name="connsiteX404" fmla="*/ 3005 w 10000"/>
                <a:gd name="connsiteY404" fmla="*/ 5795 h 10000"/>
                <a:gd name="connsiteX405" fmla="*/ 3011 w 10000"/>
                <a:gd name="connsiteY405" fmla="*/ 5795 h 10000"/>
                <a:gd name="connsiteX406" fmla="*/ 3011 w 10000"/>
                <a:gd name="connsiteY406" fmla="*/ 5847 h 10000"/>
                <a:gd name="connsiteX407" fmla="*/ 3020 w 10000"/>
                <a:gd name="connsiteY407" fmla="*/ 5847 h 10000"/>
                <a:gd name="connsiteX408" fmla="*/ 3020 w 10000"/>
                <a:gd name="connsiteY408" fmla="*/ 5879 h 10000"/>
                <a:gd name="connsiteX409" fmla="*/ 3044 w 10000"/>
                <a:gd name="connsiteY409" fmla="*/ 5879 h 10000"/>
                <a:gd name="connsiteX410" fmla="*/ 3044 w 10000"/>
                <a:gd name="connsiteY410" fmla="*/ 5901 h 10000"/>
                <a:gd name="connsiteX411" fmla="*/ 3054 w 10000"/>
                <a:gd name="connsiteY411" fmla="*/ 5901 h 10000"/>
                <a:gd name="connsiteX412" fmla="*/ 3054 w 10000"/>
                <a:gd name="connsiteY412" fmla="*/ 5922 h 10000"/>
                <a:gd name="connsiteX413" fmla="*/ 3073 w 10000"/>
                <a:gd name="connsiteY413" fmla="*/ 5922 h 10000"/>
                <a:gd name="connsiteX414" fmla="*/ 3073 w 10000"/>
                <a:gd name="connsiteY414" fmla="*/ 5933 h 10000"/>
                <a:gd name="connsiteX415" fmla="*/ 3086 w 10000"/>
                <a:gd name="connsiteY415" fmla="*/ 5933 h 10000"/>
                <a:gd name="connsiteX416" fmla="*/ 3086 w 10000"/>
                <a:gd name="connsiteY416" fmla="*/ 5954 h 10000"/>
                <a:gd name="connsiteX417" fmla="*/ 3114 w 10000"/>
                <a:gd name="connsiteY417" fmla="*/ 5954 h 10000"/>
                <a:gd name="connsiteX418" fmla="*/ 3114 w 10000"/>
                <a:gd name="connsiteY418" fmla="*/ 5977 h 10000"/>
                <a:gd name="connsiteX419" fmla="*/ 3129 w 10000"/>
                <a:gd name="connsiteY419" fmla="*/ 5977 h 10000"/>
                <a:gd name="connsiteX420" fmla="*/ 3129 w 10000"/>
                <a:gd name="connsiteY420" fmla="*/ 5987 h 10000"/>
                <a:gd name="connsiteX421" fmla="*/ 3153 w 10000"/>
                <a:gd name="connsiteY421" fmla="*/ 5987 h 10000"/>
                <a:gd name="connsiteX422" fmla="*/ 3153 w 10000"/>
                <a:gd name="connsiteY422" fmla="*/ 6009 h 10000"/>
                <a:gd name="connsiteX423" fmla="*/ 3205 w 10000"/>
                <a:gd name="connsiteY423" fmla="*/ 6009 h 10000"/>
                <a:gd name="connsiteX424" fmla="*/ 3205 w 10000"/>
                <a:gd name="connsiteY424" fmla="*/ 6019 h 10000"/>
                <a:gd name="connsiteX425" fmla="*/ 3262 w 10000"/>
                <a:gd name="connsiteY425" fmla="*/ 6019 h 10000"/>
                <a:gd name="connsiteX426" fmla="*/ 3262 w 10000"/>
                <a:gd name="connsiteY426" fmla="*/ 6040 h 10000"/>
                <a:gd name="connsiteX427" fmla="*/ 3291 w 10000"/>
                <a:gd name="connsiteY427" fmla="*/ 6040 h 10000"/>
                <a:gd name="connsiteX428" fmla="*/ 3291 w 10000"/>
                <a:gd name="connsiteY428" fmla="*/ 6061 h 10000"/>
                <a:gd name="connsiteX429" fmla="*/ 3297 w 10000"/>
                <a:gd name="connsiteY429" fmla="*/ 6061 h 10000"/>
                <a:gd name="connsiteX430" fmla="*/ 3297 w 10000"/>
                <a:gd name="connsiteY430" fmla="*/ 6072 h 10000"/>
                <a:gd name="connsiteX431" fmla="*/ 3316 w 10000"/>
                <a:gd name="connsiteY431" fmla="*/ 6072 h 10000"/>
                <a:gd name="connsiteX432" fmla="*/ 3316 w 10000"/>
                <a:gd name="connsiteY432" fmla="*/ 6103 h 10000"/>
                <a:gd name="connsiteX433" fmla="*/ 3323 w 10000"/>
                <a:gd name="connsiteY433" fmla="*/ 6103 h 10000"/>
                <a:gd name="connsiteX434" fmla="*/ 3323 w 10000"/>
                <a:gd name="connsiteY434" fmla="*/ 6125 h 10000"/>
                <a:gd name="connsiteX435" fmla="*/ 3333 w 10000"/>
                <a:gd name="connsiteY435" fmla="*/ 6125 h 10000"/>
                <a:gd name="connsiteX436" fmla="*/ 3333 w 10000"/>
                <a:gd name="connsiteY436" fmla="*/ 6147 h 10000"/>
                <a:gd name="connsiteX437" fmla="*/ 3341 w 10000"/>
                <a:gd name="connsiteY437" fmla="*/ 6147 h 10000"/>
                <a:gd name="connsiteX438" fmla="*/ 3341 w 10000"/>
                <a:gd name="connsiteY438" fmla="*/ 6179 h 10000"/>
                <a:gd name="connsiteX439" fmla="*/ 3347 w 10000"/>
                <a:gd name="connsiteY439" fmla="*/ 6179 h 10000"/>
                <a:gd name="connsiteX440" fmla="*/ 3347 w 10000"/>
                <a:gd name="connsiteY440" fmla="*/ 6190 h 10000"/>
                <a:gd name="connsiteX441" fmla="*/ 3358 w 10000"/>
                <a:gd name="connsiteY441" fmla="*/ 6190 h 10000"/>
                <a:gd name="connsiteX442" fmla="*/ 3358 w 10000"/>
                <a:gd name="connsiteY442" fmla="*/ 6211 h 10000"/>
                <a:gd name="connsiteX443" fmla="*/ 3365 w 10000"/>
                <a:gd name="connsiteY443" fmla="*/ 6211 h 10000"/>
                <a:gd name="connsiteX444" fmla="*/ 3365 w 10000"/>
                <a:gd name="connsiteY444" fmla="*/ 6232 h 10000"/>
                <a:gd name="connsiteX445" fmla="*/ 3415 w 10000"/>
                <a:gd name="connsiteY445" fmla="*/ 6232 h 10000"/>
                <a:gd name="connsiteX446" fmla="*/ 3415 w 10000"/>
                <a:gd name="connsiteY446" fmla="*/ 6263 h 10000"/>
                <a:gd name="connsiteX447" fmla="*/ 3425 w 10000"/>
                <a:gd name="connsiteY447" fmla="*/ 6263 h 10000"/>
                <a:gd name="connsiteX448" fmla="*/ 3425 w 10000"/>
                <a:gd name="connsiteY448" fmla="*/ 6285 h 10000"/>
                <a:gd name="connsiteX449" fmla="*/ 3433 w 10000"/>
                <a:gd name="connsiteY449" fmla="*/ 6285 h 10000"/>
                <a:gd name="connsiteX450" fmla="*/ 3433 w 10000"/>
                <a:gd name="connsiteY450" fmla="*/ 6328 h 10000"/>
                <a:gd name="connsiteX451" fmla="*/ 3468 w 10000"/>
                <a:gd name="connsiteY451" fmla="*/ 6328 h 10000"/>
                <a:gd name="connsiteX452" fmla="*/ 3468 w 10000"/>
                <a:gd name="connsiteY452" fmla="*/ 6372 h 10000"/>
                <a:gd name="connsiteX453" fmla="*/ 3510 w 10000"/>
                <a:gd name="connsiteY453" fmla="*/ 6372 h 10000"/>
                <a:gd name="connsiteX454" fmla="*/ 3510 w 10000"/>
                <a:gd name="connsiteY454" fmla="*/ 6382 h 10000"/>
                <a:gd name="connsiteX455" fmla="*/ 3525 w 10000"/>
                <a:gd name="connsiteY455" fmla="*/ 6382 h 10000"/>
                <a:gd name="connsiteX456" fmla="*/ 3525 w 10000"/>
                <a:gd name="connsiteY456" fmla="*/ 6403 h 10000"/>
                <a:gd name="connsiteX457" fmla="*/ 3536 w 10000"/>
                <a:gd name="connsiteY457" fmla="*/ 6403 h 10000"/>
                <a:gd name="connsiteX458" fmla="*/ 3536 w 10000"/>
                <a:gd name="connsiteY458" fmla="*/ 6414 h 10000"/>
                <a:gd name="connsiteX459" fmla="*/ 3542 w 10000"/>
                <a:gd name="connsiteY459" fmla="*/ 6414 h 10000"/>
                <a:gd name="connsiteX460" fmla="*/ 3542 w 10000"/>
                <a:gd name="connsiteY460" fmla="*/ 6435 h 10000"/>
                <a:gd name="connsiteX461" fmla="*/ 3560 w 10000"/>
                <a:gd name="connsiteY461" fmla="*/ 6435 h 10000"/>
                <a:gd name="connsiteX462" fmla="*/ 3560 w 10000"/>
                <a:gd name="connsiteY462" fmla="*/ 6467 h 10000"/>
                <a:gd name="connsiteX463" fmla="*/ 3595 w 10000"/>
                <a:gd name="connsiteY463" fmla="*/ 6467 h 10000"/>
                <a:gd name="connsiteX464" fmla="*/ 3595 w 10000"/>
                <a:gd name="connsiteY464" fmla="*/ 6488 h 10000"/>
                <a:gd name="connsiteX465" fmla="*/ 3602 w 10000"/>
                <a:gd name="connsiteY465" fmla="*/ 6488 h 10000"/>
                <a:gd name="connsiteX466" fmla="*/ 3602 w 10000"/>
                <a:gd name="connsiteY466" fmla="*/ 6498 h 10000"/>
                <a:gd name="connsiteX467" fmla="*/ 3609 w 10000"/>
                <a:gd name="connsiteY467" fmla="*/ 6498 h 10000"/>
                <a:gd name="connsiteX468" fmla="*/ 3609 w 10000"/>
                <a:gd name="connsiteY468" fmla="*/ 6519 h 10000"/>
                <a:gd name="connsiteX469" fmla="*/ 3627 w 10000"/>
                <a:gd name="connsiteY469" fmla="*/ 6519 h 10000"/>
                <a:gd name="connsiteX470" fmla="*/ 3627 w 10000"/>
                <a:gd name="connsiteY470" fmla="*/ 6541 h 10000"/>
                <a:gd name="connsiteX471" fmla="*/ 3634 w 10000"/>
                <a:gd name="connsiteY471" fmla="*/ 6541 h 10000"/>
                <a:gd name="connsiteX472" fmla="*/ 3634 w 10000"/>
                <a:gd name="connsiteY472" fmla="*/ 6552 h 10000"/>
                <a:gd name="connsiteX473" fmla="*/ 3644 w 10000"/>
                <a:gd name="connsiteY473" fmla="*/ 6552 h 10000"/>
                <a:gd name="connsiteX474" fmla="*/ 3644 w 10000"/>
                <a:gd name="connsiteY474" fmla="*/ 6573 h 10000"/>
                <a:gd name="connsiteX475" fmla="*/ 3669 w 10000"/>
                <a:gd name="connsiteY475" fmla="*/ 6573 h 10000"/>
                <a:gd name="connsiteX476" fmla="*/ 3669 w 10000"/>
                <a:gd name="connsiteY476" fmla="*/ 6628 h 10000"/>
                <a:gd name="connsiteX477" fmla="*/ 3677 w 10000"/>
                <a:gd name="connsiteY477" fmla="*/ 6628 h 10000"/>
                <a:gd name="connsiteX478" fmla="*/ 3677 w 10000"/>
                <a:gd name="connsiteY478" fmla="*/ 6659 h 10000"/>
                <a:gd name="connsiteX479" fmla="*/ 3738 w 10000"/>
                <a:gd name="connsiteY479" fmla="*/ 6659 h 10000"/>
                <a:gd name="connsiteX480" fmla="*/ 3738 w 10000"/>
                <a:gd name="connsiteY480" fmla="*/ 6724 h 10000"/>
                <a:gd name="connsiteX481" fmla="*/ 3772 w 10000"/>
                <a:gd name="connsiteY481" fmla="*/ 6724 h 10000"/>
                <a:gd name="connsiteX482" fmla="*/ 3772 w 10000"/>
                <a:gd name="connsiteY482" fmla="*/ 6766 h 10000"/>
                <a:gd name="connsiteX483" fmla="*/ 3787 w 10000"/>
                <a:gd name="connsiteY483" fmla="*/ 6766 h 10000"/>
                <a:gd name="connsiteX484" fmla="*/ 3787 w 10000"/>
                <a:gd name="connsiteY484" fmla="*/ 6776 h 10000"/>
                <a:gd name="connsiteX485" fmla="*/ 3817 w 10000"/>
                <a:gd name="connsiteY485" fmla="*/ 6776 h 10000"/>
                <a:gd name="connsiteX486" fmla="*/ 3817 w 10000"/>
                <a:gd name="connsiteY486" fmla="*/ 6797 h 10000"/>
                <a:gd name="connsiteX487" fmla="*/ 3823 w 10000"/>
                <a:gd name="connsiteY487" fmla="*/ 6797 h 10000"/>
                <a:gd name="connsiteX488" fmla="*/ 3823 w 10000"/>
                <a:gd name="connsiteY488" fmla="*/ 6829 h 10000"/>
                <a:gd name="connsiteX489" fmla="*/ 3841 w 10000"/>
                <a:gd name="connsiteY489" fmla="*/ 6829 h 10000"/>
                <a:gd name="connsiteX490" fmla="*/ 3841 w 10000"/>
                <a:gd name="connsiteY490" fmla="*/ 6862 h 10000"/>
                <a:gd name="connsiteX491" fmla="*/ 3883 w 10000"/>
                <a:gd name="connsiteY491" fmla="*/ 6862 h 10000"/>
                <a:gd name="connsiteX492" fmla="*/ 3883 w 10000"/>
                <a:gd name="connsiteY492" fmla="*/ 6915 h 10000"/>
                <a:gd name="connsiteX493" fmla="*/ 3896 w 10000"/>
                <a:gd name="connsiteY493" fmla="*/ 6915 h 10000"/>
                <a:gd name="connsiteX494" fmla="*/ 3896 w 10000"/>
                <a:gd name="connsiteY494" fmla="*/ 6937 h 10000"/>
                <a:gd name="connsiteX495" fmla="*/ 3907 w 10000"/>
                <a:gd name="connsiteY495" fmla="*/ 6937 h 10000"/>
                <a:gd name="connsiteX496" fmla="*/ 3907 w 10000"/>
                <a:gd name="connsiteY496" fmla="*/ 6969 h 10000"/>
                <a:gd name="connsiteX497" fmla="*/ 3949 w 10000"/>
                <a:gd name="connsiteY497" fmla="*/ 6969 h 10000"/>
                <a:gd name="connsiteX498" fmla="*/ 3949 w 10000"/>
                <a:gd name="connsiteY498" fmla="*/ 6990 h 10000"/>
                <a:gd name="connsiteX499" fmla="*/ 3958 w 10000"/>
                <a:gd name="connsiteY499" fmla="*/ 6990 h 10000"/>
                <a:gd name="connsiteX500" fmla="*/ 3958 w 10000"/>
                <a:gd name="connsiteY500" fmla="*/ 7022 h 10000"/>
                <a:gd name="connsiteX501" fmla="*/ 3975 w 10000"/>
                <a:gd name="connsiteY501" fmla="*/ 7022 h 10000"/>
                <a:gd name="connsiteX502" fmla="*/ 3975 w 10000"/>
                <a:gd name="connsiteY502" fmla="*/ 7032 h 10000"/>
                <a:gd name="connsiteX503" fmla="*/ 4042 w 10000"/>
                <a:gd name="connsiteY503" fmla="*/ 7032 h 10000"/>
                <a:gd name="connsiteX504" fmla="*/ 4042 w 10000"/>
                <a:gd name="connsiteY504" fmla="*/ 7053 h 10000"/>
                <a:gd name="connsiteX505" fmla="*/ 4085 w 10000"/>
                <a:gd name="connsiteY505" fmla="*/ 7053 h 10000"/>
                <a:gd name="connsiteX506" fmla="*/ 4085 w 10000"/>
                <a:gd name="connsiteY506" fmla="*/ 7074 h 10000"/>
                <a:gd name="connsiteX507" fmla="*/ 4110 w 10000"/>
                <a:gd name="connsiteY507" fmla="*/ 7074 h 10000"/>
                <a:gd name="connsiteX508" fmla="*/ 4110 w 10000"/>
                <a:gd name="connsiteY508" fmla="*/ 7108 h 10000"/>
                <a:gd name="connsiteX509" fmla="*/ 4169 w 10000"/>
                <a:gd name="connsiteY509" fmla="*/ 7108 h 10000"/>
                <a:gd name="connsiteX510" fmla="*/ 4169 w 10000"/>
                <a:gd name="connsiteY510" fmla="*/ 7140 h 10000"/>
                <a:gd name="connsiteX511" fmla="*/ 4194 w 10000"/>
                <a:gd name="connsiteY511" fmla="*/ 7140 h 10000"/>
                <a:gd name="connsiteX512" fmla="*/ 4194 w 10000"/>
                <a:gd name="connsiteY512" fmla="*/ 7161 h 10000"/>
                <a:gd name="connsiteX513" fmla="*/ 4202 w 10000"/>
                <a:gd name="connsiteY513" fmla="*/ 7161 h 10000"/>
                <a:gd name="connsiteX514" fmla="*/ 4202 w 10000"/>
                <a:gd name="connsiteY514" fmla="*/ 7192 h 10000"/>
                <a:gd name="connsiteX515" fmla="*/ 4237 w 10000"/>
                <a:gd name="connsiteY515" fmla="*/ 7192 h 10000"/>
                <a:gd name="connsiteX516" fmla="*/ 4237 w 10000"/>
                <a:gd name="connsiteY516" fmla="*/ 7213 h 10000"/>
                <a:gd name="connsiteX517" fmla="*/ 4244 w 10000"/>
                <a:gd name="connsiteY517" fmla="*/ 7213 h 10000"/>
                <a:gd name="connsiteX518" fmla="*/ 4244 w 10000"/>
                <a:gd name="connsiteY518" fmla="*/ 7224 h 10000"/>
                <a:gd name="connsiteX519" fmla="*/ 4261 w 10000"/>
                <a:gd name="connsiteY519" fmla="*/ 7224 h 10000"/>
                <a:gd name="connsiteX520" fmla="*/ 4261 w 10000"/>
                <a:gd name="connsiteY520" fmla="*/ 7245 h 10000"/>
                <a:gd name="connsiteX521" fmla="*/ 4339 w 10000"/>
                <a:gd name="connsiteY521" fmla="*/ 7245 h 10000"/>
                <a:gd name="connsiteX522" fmla="*/ 4339 w 10000"/>
                <a:gd name="connsiteY522" fmla="*/ 7278 h 10000"/>
                <a:gd name="connsiteX523" fmla="*/ 4371 w 10000"/>
                <a:gd name="connsiteY523" fmla="*/ 7278 h 10000"/>
                <a:gd name="connsiteX524" fmla="*/ 4371 w 10000"/>
                <a:gd name="connsiteY524" fmla="*/ 7300 h 10000"/>
                <a:gd name="connsiteX525" fmla="*/ 4388 w 10000"/>
                <a:gd name="connsiteY525" fmla="*/ 7300 h 10000"/>
                <a:gd name="connsiteX526" fmla="*/ 4388 w 10000"/>
                <a:gd name="connsiteY526" fmla="*/ 7310 h 10000"/>
                <a:gd name="connsiteX527" fmla="*/ 4408 w 10000"/>
                <a:gd name="connsiteY527" fmla="*/ 7310 h 10000"/>
                <a:gd name="connsiteX528" fmla="*/ 4408 w 10000"/>
                <a:gd name="connsiteY528" fmla="*/ 7332 h 10000"/>
                <a:gd name="connsiteX529" fmla="*/ 4422 w 10000"/>
                <a:gd name="connsiteY529" fmla="*/ 7332 h 10000"/>
                <a:gd name="connsiteX530" fmla="*/ 4422 w 10000"/>
                <a:gd name="connsiteY530" fmla="*/ 7364 h 10000"/>
                <a:gd name="connsiteX531" fmla="*/ 4439 w 10000"/>
                <a:gd name="connsiteY531" fmla="*/ 7364 h 10000"/>
                <a:gd name="connsiteX532" fmla="*/ 4439 w 10000"/>
                <a:gd name="connsiteY532" fmla="*/ 7395 h 10000"/>
                <a:gd name="connsiteX533" fmla="*/ 4457 w 10000"/>
                <a:gd name="connsiteY533" fmla="*/ 7395 h 10000"/>
                <a:gd name="connsiteX534" fmla="*/ 4457 w 10000"/>
                <a:gd name="connsiteY534" fmla="*/ 7416 h 10000"/>
                <a:gd name="connsiteX535" fmla="*/ 4464 w 10000"/>
                <a:gd name="connsiteY535" fmla="*/ 7416 h 10000"/>
                <a:gd name="connsiteX536" fmla="*/ 4464 w 10000"/>
                <a:gd name="connsiteY536" fmla="*/ 7448 h 10000"/>
                <a:gd name="connsiteX537" fmla="*/ 4491 w 10000"/>
                <a:gd name="connsiteY537" fmla="*/ 7448 h 10000"/>
                <a:gd name="connsiteX538" fmla="*/ 4491 w 10000"/>
                <a:gd name="connsiteY538" fmla="*/ 7469 h 10000"/>
                <a:gd name="connsiteX539" fmla="*/ 4530 w 10000"/>
                <a:gd name="connsiteY539" fmla="*/ 7469 h 10000"/>
                <a:gd name="connsiteX540" fmla="*/ 4530 w 10000"/>
                <a:gd name="connsiteY540" fmla="*/ 7481 h 10000"/>
                <a:gd name="connsiteX541" fmla="*/ 4573 w 10000"/>
                <a:gd name="connsiteY541" fmla="*/ 7481 h 10000"/>
                <a:gd name="connsiteX542" fmla="*/ 4573 w 10000"/>
                <a:gd name="connsiteY542" fmla="*/ 7502 h 10000"/>
                <a:gd name="connsiteX543" fmla="*/ 4658 w 10000"/>
                <a:gd name="connsiteY543" fmla="*/ 7502 h 10000"/>
                <a:gd name="connsiteX544" fmla="*/ 4658 w 10000"/>
                <a:gd name="connsiteY544" fmla="*/ 7533 h 10000"/>
                <a:gd name="connsiteX545" fmla="*/ 4676 w 10000"/>
                <a:gd name="connsiteY545" fmla="*/ 7533 h 10000"/>
                <a:gd name="connsiteX546" fmla="*/ 4676 w 10000"/>
                <a:gd name="connsiteY546" fmla="*/ 7554 h 10000"/>
                <a:gd name="connsiteX547" fmla="*/ 4694 w 10000"/>
                <a:gd name="connsiteY547" fmla="*/ 7554 h 10000"/>
                <a:gd name="connsiteX548" fmla="*/ 4694 w 10000"/>
                <a:gd name="connsiteY548" fmla="*/ 7588 h 10000"/>
                <a:gd name="connsiteX549" fmla="*/ 4719 w 10000"/>
                <a:gd name="connsiteY549" fmla="*/ 7588 h 10000"/>
                <a:gd name="connsiteX550" fmla="*/ 4719 w 10000"/>
                <a:gd name="connsiteY550" fmla="*/ 7609 h 10000"/>
                <a:gd name="connsiteX551" fmla="*/ 4725 w 10000"/>
                <a:gd name="connsiteY551" fmla="*/ 7609 h 10000"/>
                <a:gd name="connsiteX552" fmla="*/ 4725 w 10000"/>
                <a:gd name="connsiteY552" fmla="*/ 7651 h 10000"/>
                <a:gd name="connsiteX553" fmla="*/ 4736 w 10000"/>
                <a:gd name="connsiteY553" fmla="*/ 7651 h 10000"/>
                <a:gd name="connsiteX554" fmla="*/ 4736 w 10000"/>
                <a:gd name="connsiteY554" fmla="*/ 7673 h 10000"/>
                <a:gd name="connsiteX555" fmla="*/ 4768 w 10000"/>
                <a:gd name="connsiteY555" fmla="*/ 7673 h 10000"/>
                <a:gd name="connsiteX556" fmla="*/ 4768 w 10000"/>
                <a:gd name="connsiteY556" fmla="*/ 7694 h 10000"/>
                <a:gd name="connsiteX557" fmla="*/ 4810 w 10000"/>
                <a:gd name="connsiteY557" fmla="*/ 7694 h 10000"/>
                <a:gd name="connsiteX558" fmla="*/ 4810 w 10000"/>
                <a:gd name="connsiteY558" fmla="*/ 7726 h 10000"/>
                <a:gd name="connsiteX559" fmla="*/ 4821 w 10000"/>
                <a:gd name="connsiteY559" fmla="*/ 7726 h 10000"/>
                <a:gd name="connsiteX560" fmla="*/ 4821 w 10000"/>
                <a:gd name="connsiteY560" fmla="*/ 7737 h 10000"/>
                <a:gd name="connsiteX561" fmla="*/ 4827 w 10000"/>
                <a:gd name="connsiteY561" fmla="*/ 7737 h 10000"/>
                <a:gd name="connsiteX562" fmla="*/ 4827 w 10000"/>
                <a:gd name="connsiteY562" fmla="*/ 7758 h 10000"/>
                <a:gd name="connsiteX563" fmla="*/ 4835 w 10000"/>
                <a:gd name="connsiteY563" fmla="*/ 7758 h 10000"/>
                <a:gd name="connsiteX564" fmla="*/ 4835 w 10000"/>
                <a:gd name="connsiteY564" fmla="*/ 7811 h 10000"/>
                <a:gd name="connsiteX565" fmla="*/ 4864 w 10000"/>
                <a:gd name="connsiteY565" fmla="*/ 7811 h 10000"/>
                <a:gd name="connsiteX566" fmla="*/ 4864 w 10000"/>
                <a:gd name="connsiteY566" fmla="*/ 7832 h 10000"/>
                <a:gd name="connsiteX567" fmla="*/ 4914 w 10000"/>
                <a:gd name="connsiteY567" fmla="*/ 7832 h 10000"/>
                <a:gd name="connsiteX568" fmla="*/ 4914 w 10000"/>
                <a:gd name="connsiteY568" fmla="*/ 7843 h 10000"/>
                <a:gd name="connsiteX569" fmla="*/ 4931 w 10000"/>
                <a:gd name="connsiteY569" fmla="*/ 7843 h 10000"/>
                <a:gd name="connsiteX570" fmla="*/ 4931 w 10000"/>
                <a:gd name="connsiteY570" fmla="*/ 7865 h 10000"/>
                <a:gd name="connsiteX571" fmla="*/ 4946 w 10000"/>
                <a:gd name="connsiteY571" fmla="*/ 7865 h 10000"/>
                <a:gd name="connsiteX572" fmla="*/ 4946 w 10000"/>
                <a:gd name="connsiteY572" fmla="*/ 7897 h 10000"/>
                <a:gd name="connsiteX573" fmla="*/ 4963 w 10000"/>
                <a:gd name="connsiteY573" fmla="*/ 7897 h 10000"/>
                <a:gd name="connsiteX574" fmla="*/ 4963 w 10000"/>
                <a:gd name="connsiteY574" fmla="*/ 7919 h 10000"/>
                <a:gd name="connsiteX575" fmla="*/ 5041 w 10000"/>
                <a:gd name="connsiteY575" fmla="*/ 7919 h 10000"/>
                <a:gd name="connsiteX576" fmla="*/ 5041 w 10000"/>
                <a:gd name="connsiteY576" fmla="*/ 7929 h 10000"/>
                <a:gd name="connsiteX577" fmla="*/ 5091 w 10000"/>
                <a:gd name="connsiteY577" fmla="*/ 7929 h 10000"/>
                <a:gd name="connsiteX578" fmla="*/ 5091 w 10000"/>
                <a:gd name="connsiteY578" fmla="*/ 7950 h 10000"/>
                <a:gd name="connsiteX579" fmla="*/ 5109 w 10000"/>
                <a:gd name="connsiteY579" fmla="*/ 7950 h 10000"/>
                <a:gd name="connsiteX580" fmla="*/ 5109 w 10000"/>
                <a:gd name="connsiteY580" fmla="*/ 7982 h 10000"/>
                <a:gd name="connsiteX581" fmla="*/ 5165 w 10000"/>
                <a:gd name="connsiteY581" fmla="*/ 7982 h 10000"/>
                <a:gd name="connsiteX582" fmla="*/ 5165 w 10000"/>
                <a:gd name="connsiteY582" fmla="*/ 8003 h 10000"/>
                <a:gd name="connsiteX583" fmla="*/ 5182 w 10000"/>
                <a:gd name="connsiteY583" fmla="*/ 8003 h 10000"/>
                <a:gd name="connsiteX584" fmla="*/ 5182 w 10000"/>
                <a:gd name="connsiteY584" fmla="*/ 8014 h 10000"/>
                <a:gd name="connsiteX585" fmla="*/ 5193 w 10000"/>
                <a:gd name="connsiteY585" fmla="*/ 8014 h 10000"/>
                <a:gd name="connsiteX586" fmla="*/ 5193 w 10000"/>
                <a:gd name="connsiteY586" fmla="*/ 8035 h 10000"/>
                <a:gd name="connsiteX587" fmla="*/ 5235 w 10000"/>
                <a:gd name="connsiteY587" fmla="*/ 8035 h 10000"/>
                <a:gd name="connsiteX588" fmla="*/ 5235 w 10000"/>
                <a:gd name="connsiteY588" fmla="*/ 8068 h 10000"/>
                <a:gd name="connsiteX589" fmla="*/ 5274 w 10000"/>
                <a:gd name="connsiteY589" fmla="*/ 8068 h 10000"/>
                <a:gd name="connsiteX590" fmla="*/ 5274 w 10000"/>
                <a:gd name="connsiteY590" fmla="*/ 8089 h 10000"/>
                <a:gd name="connsiteX591" fmla="*/ 5284 w 10000"/>
                <a:gd name="connsiteY591" fmla="*/ 8089 h 10000"/>
                <a:gd name="connsiteX592" fmla="*/ 5284 w 10000"/>
                <a:gd name="connsiteY592" fmla="*/ 8100 h 10000"/>
                <a:gd name="connsiteX593" fmla="*/ 5303 w 10000"/>
                <a:gd name="connsiteY593" fmla="*/ 8100 h 10000"/>
                <a:gd name="connsiteX594" fmla="*/ 5303 w 10000"/>
                <a:gd name="connsiteY594" fmla="*/ 8121 h 10000"/>
                <a:gd name="connsiteX595" fmla="*/ 5329 w 10000"/>
                <a:gd name="connsiteY595" fmla="*/ 8121 h 10000"/>
                <a:gd name="connsiteX596" fmla="*/ 5329 w 10000"/>
                <a:gd name="connsiteY596" fmla="*/ 8153 h 10000"/>
                <a:gd name="connsiteX597" fmla="*/ 5353 w 10000"/>
                <a:gd name="connsiteY597" fmla="*/ 8153 h 10000"/>
                <a:gd name="connsiteX598" fmla="*/ 5353 w 10000"/>
                <a:gd name="connsiteY598" fmla="*/ 8174 h 10000"/>
                <a:gd name="connsiteX599" fmla="*/ 5420 w 10000"/>
                <a:gd name="connsiteY599" fmla="*/ 8174 h 10000"/>
                <a:gd name="connsiteX600" fmla="*/ 5420 w 10000"/>
                <a:gd name="connsiteY600" fmla="*/ 8184 h 10000"/>
                <a:gd name="connsiteX601" fmla="*/ 5438 w 10000"/>
                <a:gd name="connsiteY601" fmla="*/ 8184 h 10000"/>
                <a:gd name="connsiteX602" fmla="*/ 5438 w 10000"/>
                <a:gd name="connsiteY602" fmla="*/ 8205 h 10000"/>
                <a:gd name="connsiteX603" fmla="*/ 5455 w 10000"/>
                <a:gd name="connsiteY603" fmla="*/ 8205 h 10000"/>
                <a:gd name="connsiteX604" fmla="*/ 5455 w 10000"/>
                <a:gd name="connsiteY604" fmla="*/ 8239 h 10000"/>
                <a:gd name="connsiteX605" fmla="*/ 5494 w 10000"/>
                <a:gd name="connsiteY605" fmla="*/ 8239 h 10000"/>
                <a:gd name="connsiteX606" fmla="*/ 5494 w 10000"/>
                <a:gd name="connsiteY606" fmla="*/ 8260 h 10000"/>
                <a:gd name="connsiteX607" fmla="*/ 5505 w 10000"/>
                <a:gd name="connsiteY607" fmla="*/ 8260 h 10000"/>
                <a:gd name="connsiteX608" fmla="*/ 5505 w 10000"/>
                <a:gd name="connsiteY608" fmla="*/ 8270 h 10000"/>
                <a:gd name="connsiteX609" fmla="*/ 5529 w 10000"/>
                <a:gd name="connsiteY609" fmla="*/ 8270 h 10000"/>
                <a:gd name="connsiteX610" fmla="*/ 5529 w 10000"/>
                <a:gd name="connsiteY610" fmla="*/ 8324 h 10000"/>
                <a:gd name="connsiteX611" fmla="*/ 5538 w 10000"/>
                <a:gd name="connsiteY611" fmla="*/ 8324 h 10000"/>
                <a:gd name="connsiteX612" fmla="*/ 5538 w 10000"/>
                <a:gd name="connsiteY612" fmla="*/ 8345 h 10000"/>
                <a:gd name="connsiteX613" fmla="*/ 5615 w 10000"/>
                <a:gd name="connsiteY613" fmla="*/ 8345 h 10000"/>
                <a:gd name="connsiteX614" fmla="*/ 5615 w 10000"/>
                <a:gd name="connsiteY614" fmla="*/ 8356 h 10000"/>
                <a:gd name="connsiteX615" fmla="*/ 5632 w 10000"/>
                <a:gd name="connsiteY615" fmla="*/ 8356 h 10000"/>
                <a:gd name="connsiteX616" fmla="*/ 5632 w 10000"/>
                <a:gd name="connsiteY616" fmla="*/ 8377 h 10000"/>
                <a:gd name="connsiteX617" fmla="*/ 5674 w 10000"/>
                <a:gd name="connsiteY617" fmla="*/ 8377 h 10000"/>
                <a:gd name="connsiteX618" fmla="*/ 5674 w 10000"/>
                <a:gd name="connsiteY618" fmla="*/ 8408 h 10000"/>
                <a:gd name="connsiteX619" fmla="*/ 5707 w 10000"/>
                <a:gd name="connsiteY619" fmla="*/ 8408 h 10000"/>
                <a:gd name="connsiteX620" fmla="*/ 5707 w 10000"/>
                <a:gd name="connsiteY620" fmla="*/ 8431 h 10000"/>
                <a:gd name="connsiteX621" fmla="*/ 5718 w 10000"/>
                <a:gd name="connsiteY621" fmla="*/ 8431 h 10000"/>
                <a:gd name="connsiteX622" fmla="*/ 5718 w 10000"/>
                <a:gd name="connsiteY622" fmla="*/ 8452 h 10000"/>
                <a:gd name="connsiteX623" fmla="*/ 5749 w 10000"/>
                <a:gd name="connsiteY623" fmla="*/ 8452 h 10000"/>
                <a:gd name="connsiteX624" fmla="*/ 5749 w 10000"/>
                <a:gd name="connsiteY624" fmla="*/ 8462 h 10000"/>
                <a:gd name="connsiteX625" fmla="*/ 5865 w 10000"/>
                <a:gd name="connsiteY625" fmla="*/ 8462 h 10000"/>
                <a:gd name="connsiteX626" fmla="*/ 5865 w 10000"/>
                <a:gd name="connsiteY626" fmla="*/ 8494 h 10000"/>
                <a:gd name="connsiteX627" fmla="*/ 5894 w 10000"/>
                <a:gd name="connsiteY627" fmla="*/ 8494 h 10000"/>
                <a:gd name="connsiteX628" fmla="*/ 5894 w 10000"/>
                <a:gd name="connsiteY628" fmla="*/ 8537 h 10000"/>
                <a:gd name="connsiteX629" fmla="*/ 5918 w 10000"/>
                <a:gd name="connsiteY629" fmla="*/ 8537 h 10000"/>
                <a:gd name="connsiteX630" fmla="*/ 5918 w 10000"/>
                <a:gd name="connsiteY630" fmla="*/ 8570 h 10000"/>
                <a:gd name="connsiteX631" fmla="*/ 5963 w 10000"/>
                <a:gd name="connsiteY631" fmla="*/ 8570 h 10000"/>
                <a:gd name="connsiteX632" fmla="*/ 5963 w 10000"/>
                <a:gd name="connsiteY632" fmla="*/ 8601 h 10000"/>
                <a:gd name="connsiteX633" fmla="*/ 6079 w 10000"/>
                <a:gd name="connsiteY633" fmla="*/ 8601 h 10000"/>
                <a:gd name="connsiteX634" fmla="*/ 6079 w 10000"/>
                <a:gd name="connsiteY634" fmla="*/ 8623 h 10000"/>
                <a:gd name="connsiteX635" fmla="*/ 6280 w 10000"/>
                <a:gd name="connsiteY635" fmla="*/ 8623 h 10000"/>
                <a:gd name="connsiteX636" fmla="*/ 6280 w 10000"/>
                <a:gd name="connsiteY636" fmla="*/ 8655 h 10000"/>
                <a:gd name="connsiteX637" fmla="*/ 6309 w 10000"/>
                <a:gd name="connsiteY637" fmla="*/ 8655 h 10000"/>
                <a:gd name="connsiteX638" fmla="*/ 6309 w 10000"/>
                <a:gd name="connsiteY638" fmla="*/ 8665 h 10000"/>
                <a:gd name="connsiteX639" fmla="*/ 6376 w 10000"/>
                <a:gd name="connsiteY639" fmla="*/ 8665 h 10000"/>
                <a:gd name="connsiteX640" fmla="*/ 6376 w 10000"/>
                <a:gd name="connsiteY640" fmla="*/ 8686 h 10000"/>
                <a:gd name="connsiteX641" fmla="*/ 6384 w 10000"/>
                <a:gd name="connsiteY641" fmla="*/ 8686 h 10000"/>
                <a:gd name="connsiteX642" fmla="*/ 6384 w 10000"/>
                <a:gd name="connsiteY642" fmla="*/ 8708 h 10000"/>
                <a:gd name="connsiteX643" fmla="*/ 6408 w 10000"/>
                <a:gd name="connsiteY643" fmla="*/ 8708 h 10000"/>
                <a:gd name="connsiteX644" fmla="*/ 6408 w 10000"/>
                <a:gd name="connsiteY644" fmla="*/ 8739 h 10000"/>
                <a:gd name="connsiteX645" fmla="*/ 6476 w 10000"/>
                <a:gd name="connsiteY645" fmla="*/ 8739 h 10000"/>
                <a:gd name="connsiteX646" fmla="*/ 6476 w 10000"/>
                <a:gd name="connsiteY646" fmla="*/ 8772 h 10000"/>
                <a:gd name="connsiteX647" fmla="*/ 6561 w 10000"/>
                <a:gd name="connsiteY647" fmla="*/ 8772 h 10000"/>
                <a:gd name="connsiteX648" fmla="*/ 6561 w 10000"/>
                <a:gd name="connsiteY648" fmla="*/ 8804 h 10000"/>
                <a:gd name="connsiteX649" fmla="*/ 6610 w 10000"/>
                <a:gd name="connsiteY649" fmla="*/ 8804 h 10000"/>
                <a:gd name="connsiteX650" fmla="*/ 6610 w 10000"/>
                <a:gd name="connsiteY650" fmla="*/ 8804 h 10000"/>
                <a:gd name="connsiteX651" fmla="*/ 6689 w 10000"/>
                <a:gd name="connsiteY651" fmla="*/ 8804 h 10000"/>
                <a:gd name="connsiteX652" fmla="*/ 6706 w 10000"/>
                <a:gd name="connsiteY652" fmla="*/ 8804 h 10000"/>
                <a:gd name="connsiteX653" fmla="*/ 6706 w 10000"/>
                <a:gd name="connsiteY653" fmla="*/ 8825 h 10000"/>
                <a:gd name="connsiteX654" fmla="*/ 6713 w 10000"/>
                <a:gd name="connsiteY654" fmla="*/ 8825 h 10000"/>
                <a:gd name="connsiteX655" fmla="*/ 6713 w 10000"/>
                <a:gd name="connsiteY655" fmla="*/ 8847 h 10000"/>
                <a:gd name="connsiteX656" fmla="*/ 6724 w 10000"/>
                <a:gd name="connsiteY656" fmla="*/ 8847 h 10000"/>
                <a:gd name="connsiteX657" fmla="*/ 6724 w 10000"/>
                <a:gd name="connsiteY657" fmla="*/ 8847 h 10000"/>
                <a:gd name="connsiteX658" fmla="*/ 6773 w 10000"/>
                <a:gd name="connsiteY658" fmla="*/ 8847 h 10000"/>
                <a:gd name="connsiteX659" fmla="*/ 6780 w 10000"/>
                <a:gd name="connsiteY659" fmla="*/ 8847 h 10000"/>
                <a:gd name="connsiteX660" fmla="*/ 6780 w 10000"/>
                <a:gd name="connsiteY660" fmla="*/ 8857 h 10000"/>
                <a:gd name="connsiteX661" fmla="*/ 6798 w 10000"/>
                <a:gd name="connsiteY661" fmla="*/ 8857 h 10000"/>
                <a:gd name="connsiteX662" fmla="*/ 6798 w 10000"/>
                <a:gd name="connsiteY662" fmla="*/ 8890 h 10000"/>
                <a:gd name="connsiteX663" fmla="*/ 6804 w 10000"/>
                <a:gd name="connsiteY663" fmla="*/ 8890 h 10000"/>
                <a:gd name="connsiteX664" fmla="*/ 6804 w 10000"/>
                <a:gd name="connsiteY664" fmla="*/ 8890 h 10000"/>
                <a:gd name="connsiteX665" fmla="*/ 6949 w 10000"/>
                <a:gd name="connsiteY665" fmla="*/ 8890 h 10000"/>
                <a:gd name="connsiteX666" fmla="*/ 6967 w 10000"/>
                <a:gd name="connsiteY666" fmla="*/ 8890 h 10000"/>
                <a:gd name="connsiteX667" fmla="*/ 6967 w 10000"/>
                <a:gd name="connsiteY667" fmla="*/ 8911 h 10000"/>
                <a:gd name="connsiteX668" fmla="*/ 6982 w 10000"/>
                <a:gd name="connsiteY668" fmla="*/ 8911 h 10000"/>
                <a:gd name="connsiteX669" fmla="*/ 6982 w 10000"/>
                <a:gd name="connsiteY669" fmla="*/ 8932 h 10000"/>
                <a:gd name="connsiteX670" fmla="*/ 6992 w 10000"/>
                <a:gd name="connsiteY670" fmla="*/ 8932 h 10000"/>
                <a:gd name="connsiteX671" fmla="*/ 6992 w 10000"/>
                <a:gd name="connsiteY671" fmla="*/ 8932 h 10000"/>
                <a:gd name="connsiteX672" fmla="*/ 7206 w 10000"/>
                <a:gd name="connsiteY672" fmla="*/ 8932 h 10000"/>
                <a:gd name="connsiteX673" fmla="*/ 7214 w 10000"/>
                <a:gd name="connsiteY673" fmla="*/ 8932 h 10000"/>
                <a:gd name="connsiteX674" fmla="*/ 7214 w 10000"/>
                <a:gd name="connsiteY674" fmla="*/ 8996 h 10000"/>
                <a:gd name="connsiteX675" fmla="*/ 7273 w 10000"/>
                <a:gd name="connsiteY675" fmla="*/ 8996 h 10000"/>
                <a:gd name="connsiteX676" fmla="*/ 7273 w 10000"/>
                <a:gd name="connsiteY676" fmla="*/ 9050 h 10000"/>
                <a:gd name="connsiteX677" fmla="*/ 7281 w 10000"/>
                <a:gd name="connsiteY677" fmla="*/ 9050 h 10000"/>
                <a:gd name="connsiteX678" fmla="*/ 7281 w 10000"/>
                <a:gd name="connsiteY678" fmla="*/ 9050 h 10000"/>
                <a:gd name="connsiteX679" fmla="*/ 7523 w 10000"/>
                <a:gd name="connsiteY679" fmla="*/ 9050 h 10000"/>
                <a:gd name="connsiteX680" fmla="*/ 7534 w 10000"/>
                <a:gd name="connsiteY680" fmla="*/ 9050 h 10000"/>
                <a:gd name="connsiteX681" fmla="*/ 7534 w 10000"/>
                <a:gd name="connsiteY681" fmla="*/ 9081 h 10000"/>
                <a:gd name="connsiteX682" fmla="*/ 7540 w 10000"/>
                <a:gd name="connsiteY682" fmla="*/ 9081 h 10000"/>
                <a:gd name="connsiteX683" fmla="*/ 7540 w 10000"/>
                <a:gd name="connsiteY683" fmla="*/ 9081 h 10000"/>
                <a:gd name="connsiteX684" fmla="*/ 7701 w 10000"/>
                <a:gd name="connsiteY684" fmla="*/ 9081 h 10000"/>
                <a:gd name="connsiteX685" fmla="*/ 7743 w 10000"/>
                <a:gd name="connsiteY685" fmla="*/ 9081 h 10000"/>
                <a:gd name="connsiteX686" fmla="*/ 7743 w 10000"/>
                <a:gd name="connsiteY686" fmla="*/ 9113 h 10000"/>
                <a:gd name="connsiteX687" fmla="*/ 7880 w 10000"/>
                <a:gd name="connsiteY687" fmla="*/ 9113 h 10000"/>
                <a:gd name="connsiteX688" fmla="*/ 7880 w 10000"/>
                <a:gd name="connsiteY688" fmla="*/ 9155 h 10000"/>
                <a:gd name="connsiteX689" fmla="*/ 8059 w 10000"/>
                <a:gd name="connsiteY689" fmla="*/ 9155 h 10000"/>
                <a:gd name="connsiteX690" fmla="*/ 8059 w 10000"/>
                <a:gd name="connsiteY690" fmla="*/ 9188 h 10000"/>
                <a:gd name="connsiteX691" fmla="*/ 8157 w 10000"/>
                <a:gd name="connsiteY691" fmla="*/ 9188 h 10000"/>
                <a:gd name="connsiteX692" fmla="*/ 8157 w 10000"/>
                <a:gd name="connsiteY692" fmla="*/ 9220 h 10000"/>
                <a:gd name="connsiteX693" fmla="*/ 8183 w 10000"/>
                <a:gd name="connsiteY693" fmla="*/ 9220 h 10000"/>
                <a:gd name="connsiteX694" fmla="*/ 8183 w 10000"/>
                <a:gd name="connsiteY694" fmla="*/ 9253 h 10000"/>
                <a:gd name="connsiteX695" fmla="*/ 8211 w 10000"/>
                <a:gd name="connsiteY695" fmla="*/ 9253 h 10000"/>
                <a:gd name="connsiteX696" fmla="*/ 8211 w 10000"/>
                <a:gd name="connsiteY696" fmla="*/ 9285 h 10000"/>
                <a:gd name="connsiteX697" fmla="*/ 8279 w 10000"/>
                <a:gd name="connsiteY697" fmla="*/ 9285 h 10000"/>
                <a:gd name="connsiteX698" fmla="*/ 8279 w 10000"/>
                <a:gd name="connsiteY698" fmla="*/ 9327 h 10000"/>
                <a:gd name="connsiteX699" fmla="*/ 8388 w 10000"/>
                <a:gd name="connsiteY699" fmla="*/ 9327 h 10000"/>
                <a:gd name="connsiteX700" fmla="*/ 8388 w 10000"/>
                <a:gd name="connsiteY700" fmla="*/ 9358 h 10000"/>
                <a:gd name="connsiteX701" fmla="*/ 8421 w 10000"/>
                <a:gd name="connsiteY701" fmla="*/ 9358 h 10000"/>
                <a:gd name="connsiteX702" fmla="*/ 8421 w 10000"/>
                <a:gd name="connsiteY702" fmla="*/ 9391 h 10000"/>
                <a:gd name="connsiteX703" fmla="*/ 8541 w 10000"/>
                <a:gd name="connsiteY703" fmla="*/ 9391 h 10000"/>
                <a:gd name="connsiteX704" fmla="*/ 8541 w 10000"/>
                <a:gd name="connsiteY704" fmla="*/ 9465 h 10000"/>
                <a:gd name="connsiteX705" fmla="*/ 8622 w 10000"/>
                <a:gd name="connsiteY705" fmla="*/ 9465 h 10000"/>
                <a:gd name="connsiteX706" fmla="*/ 8622 w 10000"/>
                <a:gd name="connsiteY706" fmla="*/ 9497 h 10000"/>
                <a:gd name="connsiteX707" fmla="*/ 8725 w 10000"/>
                <a:gd name="connsiteY707" fmla="*/ 9497 h 10000"/>
                <a:gd name="connsiteX708" fmla="*/ 8725 w 10000"/>
                <a:gd name="connsiteY708" fmla="*/ 9530 h 10000"/>
                <a:gd name="connsiteX709" fmla="*/ 8732 w 10000"/>
                <a:gd name="connsiteY709" fmla="*/ 9530 h 10000"/>
                <a:gd name="connsiteX710" fmla="*/ 8732 w 10000"/>
                <a:gd name="connsiteY710" fmla="*/ 9563 h 10000"/>
                <a:gd name="connsiteX711" fmla="*/ 8749 w 10000"/>
                <a:gd name="connsiteY711" fmla="*/ 9563 h 10000"/>
                <a:gd name="connsiteX712" fmla="*/ 8749 w 10000"/>
                <a:gd name="connsiteY712" fmla="*/ 9594 h 10000"/>
                <a:gd name="connsiteX713" fmla="*/ 8792 w 10000"/>
                <a:gd name="connsiteY713" fmla="*/ 9594 h 10000"/>
                <a:gd name="connsiteX714" fmla="*/ 8792 w 10000"/>
                <a:gd name="connsiteY714" fmla="*/ 9636 h 10000"/>
                <a:gd name="connsiteX715" fmla="*/ 8884 w 10000"/>
                <a:gd name="connsiteY715" fmla="*/ 9636 h 10000"/>
                <a:gd name="connsiteX716" fmla="*/ 9090 w 10000"/>
                <a:gd name="connsiteY716" fmla="*/ 9668 h 10000"/>
                <a:gd name="connsiteX717" fmla="*/ 9560 w 10000"/>
                <a:gd name="connsiteY717" fmla="*/ 9732 h 10000"/>
                <a:gd name="connsiteX718" fmla="*/ 9560 w 10000"/>
                <a:gd name="connsiteY718" fmla="*/ 9775 h 10000"/>
                <a:gd name="connsiteX719" fmla="*/ 9849 w 10000"/>
                <a:gd name="connsiteY719" fmla="*/ 9807 h 10000"/>
                <a:gd name="connsiteX720" fmla="*/ 9849 w 10000"/>
                <a:gd name="connsiteY720" fmla="*/ 9838 h 10000"/>
                <a:gd name="connsiteX721" fmla="*/ 9884 w 10000"/>
                <a:gd name="connsiteY721" fmla="*/ 9838 h 10000"/>
                <a:gd name="connsiteX722" fmla="*/ 9884 w 10000"/>
                <a:gd name="connsiteY722" fmla="*/ 9924 h 10000"/>
                <a:gd name="connsiteX723" fmla="*/ 9958 w 10000"/>
                <a:gd name="connsiteY723" fmla="*/ 9924 h 10000"/>
                <a:gd name="connsiteX724" fmla="*/ 9958 w 10000"/>
                <a:gd name="connsiteY724" fmla="*/ 9956 h 10000"/>
                <a:gd name="connsiteX725" fmla="*/ 9993 w 10000"/>
                <a:gd name="connsiteY725" fmla="*/ 9956 h 10000"/>
                <a:gd name="connsiteX726" fmla="*/ 9993 w 10000"/>
                <a:gd name="connsiteY726" fmla="*/ 10000 h 10000"/>
                <a:gd name="connsiteX727" fmla="*/ 10000 w 10000"/>
                <a:gd name="connsiteY727" fmla="*/ 10000 h 10000"/>
                <a:gd name="connsiteX0" fmla="*/ 0 w 10000"/>
                <a:gd name="connsiteY0" fmla="*/ 0 h 10000"/>
                <a:gd name="connsiteX1" fmla="*/ 94 w 10000"/>
                <a:gd name="connsiteY1" fmla="*/ 0 h 10000"/>
                <a:gd name="connsiteX2" fmla="*/ 94 w 10000"/>
                <a:gd name="connsiteY2" fmla="*/ 21 h 10000"/>
                <a:gd name="connsiteX3" fmla="*/ 109 w 10000"/>
                <a:gd name="connsiteY3" fmla="*/ 21 h 10000"/>
                <a:gd name="connsiteX4" fmla="*/ 109 w 10000"/>
                <a:gd name="connsiteY4" fmla="*/ 74 h 10000"/>
                <a:gd name="connsiteX5" fmla="*/ 120 w 10000"/>
                <a:gd name="connsiteY5" fmla="*/ 74 h 10000"/>
                <a:gd name="connsiteX6" fmla="*/ 120 w 10000"/>
                <a:gd name="connsiteY6" fmla="*/ 84 h 10000"/>
                <a:gd name="connsiteX7" fmla="*/ 127 w 10000"/>
                <a:gd name="connsiteY7" fmla="*/ 84 h 10000"/>
                <a:gd name="connsiteX8" fmla="*/ 127 w 10000"/>
                <a:gd name="connsiteY8" fmla="*/ 106 h 10000"/>
                <a:gd name="connsiteX9" fmla="*/ 138 w 10000"/>
                <a:gd name="connsiteY9" fmla="*/ 106 h 10000"/>
                <a:gd name="connsiteX10" fmla="*/ 138 w 10000"/>
                <a:gd name="connsiteY10" fmla="*/ 128 h 10000"/>
                <a:gd name="connsiteX11" fmla="*/ 153 w 10000"/>
                <a:gd name="connsiteY11" fmla="*/ 128 h 10000"/>
                <a:gd name="connsiteX12" fmla="*/ 153 w 10000"/>
                <a:gd name="connsiteY12" fmla="*/ 139 h 10000"/>
                <a:gd name="connsiteX13" fmla="*/ 163 w 10000"/>
                <a:gd name="connsiteY13" fmla="*/ 139 h 10000"/>
                <a:gd name="connsiteX14" fmla="*/ 163 w 10000"/>
                <a:gd name="connsiteY14" fmla="*/ 160 h 10000"/>
                <a:gd name="connsiteX15" fmla="*/ 170 w 10000"/>
                <a:gd name="connsiteY15" fmla="*/ 160 h 10000"/>
                <a:gd name="connsiteX16" fmla="*/ 170 w 10000"/>
                <a:gd name="connsiteY16" fmla="*/ 193 h 10000"/>
                <a:gd name="connsiteX17" fmla="*/ 177 w 10000"/>
                <a:gd name="connsiteY17" fmla="*/ 193 h 10000"/>
                <a:gd name="connsiteX18" fmla="*/ 177 w 10000"/>
                <a:gd name="connsiteY18" fmla="*/ 214 h 10000"/>
                <a:gd name="connsiteX19" fmla="*/ 194 w 10000"/>
                <a:gd name="connsiteY19" fmla="*/ 214 h 10000"/>
                <a:gd name="connsiteX20" fmla="*/ 194 w 10000"/>
                <a:gd name="connsiteY20" fmla="*/ 224 h 10000"/>
                <a:gd name="connsiteX21" fmla="*/ 229 w 10000"/>
                <a:gd name="connsiteY21" fmla="*/ 224 h 10000"/>
                <a:gd name="connsiteX22" fmla="*/ 229 w 10000"/>
                <a:gd name="connsiteY22" fmla="*/ 245 h 10000"/>
                <a:gd name="connsiteX23" fmla="*/ 254 w 10000"/>
                <a:gd name="connsiteY23" fmla="*/ 245 h 10000"/>
                <a:gd name="connsiteX24" fmla="*/ 254 w 10000"/>
                <a:gd name="connsiteY24" fmla="*/ 266 h 10000"/>
                <a:gd name="connsiteX25" fmla="*/ 261 w 10000"/>
                <a:gd name="connsiteY25" fmla="*/ 266 h 10000"/>
                <a:gd name="connsiteX26" fmla="*/ 261 w 10000"/>
                <a:gd name="connsiteY26" fmla="*/ 277 h 10000"/>
                <a:gd name="connsiteX27" fmla="*/ 271 w 10000"/>
                <a:gd name="connsiteY27" fmla="*/ 277 h 10000"/>
                <a:gd name="connsiteX28" fmla="*/ 271 w 10000"/>
                <a:gd name="connsiteY28" fmla="*/ 310 h 10000"/>
                <a:gd name="connsiteX29" fmla="*/ 296 w 10000"/>
                <a:gd name="connsiteY29" fmla="*/ 310 h 10000"/>
                <a:gd name="connsiteX30" fmla="*/ 296 w 10000"/>
                <a:gd name="connsiteY30" fmla="*/ 331 h 10000"/>
                <a:gd name="connsiteX31" fmla="*/ 315 w 10000"/>
                <a:gd name="connsiteY31" fmla="*/ 331 h 10000"/>
                <a:gd name="connsiteX32" fmla="*/ 315 w 10000"/>
                <a:gd name="connsiteY32" fmla="*/ 352 h 10000"/>
                <a:gd name="connsiteX33" fmla="*/ 329 w 10000"/>
                <a:gd name="connsiteY33" fmla="*/ 352 h 10000"/>
                <a:gd name="connsiteX34" fmla="*/ 329 w 10000"/>
                <a:gd name="connsiteY34" fmla="*/ 363 h 10000"/>
                <a:gd name="connsiteX35" fmla="*/ 340 w 10000"/>
                <a:gd name="connsiteY35" fmla="*/ 363 h 10000"/>
                <a:gd name="connsiteX36" fmla="*/ 340 w 10000"/>
                <a:gd name="connsiteY36" fmla="*/ 384 h 10000"/>
                <a:gd name="connsiteX37" fmla="*/ 366 w 10000"/>
                <a:gd name="connsiteY37" fmla="*/ 384 h 10000"/>
                <a:gd name="connsiteX38" fmla="*/ 366 w 10000"/>
                <a:gd name="connsiteY38" fmla="*/ 416 h 10000"/>
                <a:gd name="connsiteX39" fmla="*/ 390 w 10000"/>
                <a:gd name="connsiteY39" fmla="*/ 416 h 10000"/>
                <a:gd name="connsiteX40" fmla="*/ 390 w 10000"/>
                <a:gd name="connsiteY40" fmla="*/ 448 h 10000"/>
                <a:gd name="connsiteX41" fmla="*/ 401 w 10000"/>
                <a:gd name="connsiteY41" fmla="*/ 448 h 10000"/>
                <a:gd name="connsiteX42" fmla="*/ 401 w 10000"/>
                <a:gd name="connsiteY42" fmla="*/ 492 h 10000"/>
                <a:gd name="connsiteX43" fmla="*/ 415 w 10000"/>
                <a:gd name="connsiteY43" fmla="*/ 492 h 10000"/>
                <a:gd name="connsiteX44" fmla="*/ 415 w 10000"/>
                <a:gd name="connsiteY44" fmla="*/ 502 h 10000"/>
                <a:gd name="connsiteX45" fmla="*/ 439 w 10000"/>
                <a:gd name="connsiteY45" fmla="*/ 502 h 10000"/>
                <a:gd name="connsiteX46" fmla="*/ 439 w 10000"/>
                <a:gd name="connsiteY46" fmla="*/ 523 h 10000"/>
                <a:gd name="connsiteX47" fmla="*/ 458 w 10000"/>
                <a:gd name="connsiteY47" fmla="*/ 523 h 10000"/>
                <a:gd name="connsiteX48" fmla="*/ 458 w 10000"/>
                <a:gd name="connsiteY48" fmla="*/ 587 h 10000"/>
                <a:gd name="connsiteX49" fmla="*/ 468 w 10000"/>
                <a:gd name="connsiteY49" fmla="*/ 587 h 10000"/>
                <a:gd name="connsiteX50" fmla="*/ 468 w 10000"/>
                <a:gd name="connsiteY50" fmla="*/ 609 h 10000"/>
                <a:gd name="connsiteX51" fmla="*/ 492 w 10000"/>
                <a:gd name="connsiteY51" fmla="*/ 609 h 10000"/>
                <a:gd name="connsiteX52" fmla="*/ 492 w 10000"/>
                <a:gd name="connsiteY52" fmla="*/ 619 h 10000"/>
                <a:gd name="connsiteX53" fmla="*/ 516 w 10000"/>
                <a:gd name="connsiteY53" fmla="*/ 619 h 10000"/>
                <a:gd name="connsiteX54" fmla="*/ 516 w 10000"/>
                <a:gd name="connsiteY54" fmla="*/ 640 h 10000"/>
                <a:gd name="connsiteX55" fmla="*/ 534 w 10000"/>
                <a:gd name="connsiteY55" fmla="*/ 640 h 10000"/>
                <a:gd name="connsiteX56" fmla="*/ 534 w 10000"/>
                <a:gd name="connsiteY56" fmla="*/ 661 h 10000"/>
                <a:gd name="connsiteX57" fmla="*/ 542 w 10000"/>
                <a:gd name="connsiteY57" fmla="*/ 661 h 10000"/>
                <a:gd name="connsiteX58" fmla="*/ 542 w 10000"/>
                <a:gd name="connsiteY58" fmla="*/ 673 h 10000"/>
                <a:gd name="connsiteX59" fmla="*/ 585 w 10000"/>
                <a:gd name="connsiteY59" fmla="*/ 673 h 10000"/>
                <a:gd name="connsiteX60" fmla="*/ 585 w 10000"/>
                <a:gd name="connsiteY60" fmla="*/ 694 h 10000"/>
                <a:gd name="connsiteX61" fmla="*/ 593 w 10000"/>
                <a:gd name="connsiteY61" fmla="*/ 694 h 10000"/>
                <a:gd name="connsiteX62" fmla="*/ 593 w 10000"/>
                <a:gd name="connsiteY62" fmla="*/ 704 h 10000"/>
                <a:gd name="connsiteX63" fmla="*/ 603 w 10000"/>
                <a:gd name="connsiteY63" fmla="*/ 704 h 10000"/>
                <a:gd name="connsiteX64" fmla="*/ 603 w 10000"/>
                <a:gd name="connsiteY64" fmla="*/ 747 h 10000"/>
                <a:gd name="connsiteX65" fmla="*/ 620 w 10000"/>
                <a:gd name="connsiteY65" fmla="*/ 747 h 10000"/>
                <a:gd name="connsiteX66" fmla="*/ 620 w 10000"/>
                <a:gd name="connsiteY66" fmla="*/ 757 h 10000"/>
                <a:gd name="connsiteX67" fmla="*/ 646 w 10000"/>
                <a:gd name="connsiteY67" fmla="*/ 757 h 10000"/>
                <a:gd name="connsiteX68" fmla="*/ 646 w 10000"/>
                <a:gd name="connsiteY68" fmla="*/ 811 h 10000"/>
                <a:gd name="connsiteX69" fmla="*/ 653 w 10000"/>
                <a:gd name="connsiteY69" fmla="*/ 811 h 10000"/>
                <a:gd name="connsiteX70" fmla="*/ 653 w 10000"/>
                <a:gd name="connsiteY70" fmla="*/ 832 h 10000"/>
                <a:gd name="connsiteX71" fmla="*/ 659 w 10000"/>
                <a:gd name="connsiteY71" fmla="*/ 832 h 10000"/>
                <a:gd name="connsiteX72" fmla="*/ 659 w 10000"/>
                <a:gd name="connsiteY72" fmla="*/ 866 h 10000"/>
                <a:gd name="connsiteX73" fmla="*/ 670 w 10000"/>
                <a:gd name="connsiteY73" fmla="*/ 866 h 10000"/>
                <a:gd name="connsiteX74" fmla="*/ 670 w 10000"/>
                <a:gd name="connsiteY74" fmla="*/ 897 h 10000"/>
                <a:gd name="connsiteX75" fmla="*/ 677 w 10000"/>
                <a:gd name="connsiteY75" fmla="*/ 897 h 10000"/>
                <a:gd name="connsiteX76" fmla="*/ 677 w 10000"/>
                <a:gd name="connsiteY76" fmla="*/ 971 h 10000"/>
                <a:gd name="connsiteX77" fmla="*/ 687 w 10000"/>
                <a:gd name="connsiteY77" fmla="*/ 971 h 10000"/>
                <a:gd name="connsiteX78" fmla="*/ 687 w 10000"/>
                <a:gd name="connsiteY78" fmla="*/ 1034 h 10000"/>
                <a:gd name="connsiteX79" fmla="*/ 702 w 10000"/>
                <a:gd name="connsiteY79" fmla="*/ 1034 h 10000"/>
                <a:gd name="connsiteX80" fmla="*/ 702 w 10000"/>
                <a:gd name="connsiteY80" fmla="*/ 1089 h 10000"/>
                <a:gd name="connsiteX81" fmla="*/ 719 w 10000"/>
                <a:gd name="connsiteY81" fmla="*/ 1089 h 10000"/>
                <a:gd name="connsiteX82" fmla="*/ 719 w 10000"/>
                <a:gd name="connsiteY82" fmla="*/ 1110 h 10000"/>
                <a:gd name="connsiteX83" fmla="*/ 729 w 10000"/>
                <a:gd name="connsiteY83" fmla="*/ 1110 h 10000"/>
                <a:gd name="connsiteX84" fmla="*/ 729 w 10000"/>
                <a:gd name="connsiteY84" fmla="*/ 1143 h 10000"/>
                <a:gd name="connsiteX85" fmla="*/ 736 w 10000"/>
                <a:gd name="connsiteY85" fmla="*/ 1143 h 10000"/>
                <a:gd name="connsiteX86" fmla="*/ 736 w 10000"/>
                <a:gd name="connsiteY86" fmla="*/ 1153 h 10000"/>
                <a:gd name="connsiteX87" fmla="*/ 755 w 10000"/>
                <a:gd name="connsiteY87" fmla="*/ 1153 h 10000"/>
                <a:gd name="connsiteX88" fmla="*/ 755 w 10000"/>
                <a:gd name="connsiteY88" fmla="*/ 1174 h 10000"/>
                <a:gd name="connsiteX89" fmla="*/ 772 w 10000"/>
                <a:gd name="connsiteY89" fmla="*/ 1174 h 10000"/>
                <a:gd name="connsiteX90" fmla="*/ 772 w 10000"/>
                <a:gd name="connsiteY90" fmla="*/ 1238 h 10000"/>
                <a:gd name="connsiteX91" fmla="*/ 786 w 10000"/>
                <a:gd name="connsiteY91" fmla="*/ 1238 h 10000"/>
                <a:gd name="connsiteX92" fmla="*/ 786 w 10000"/>
                <a:gd name="connsiteY92" fmla="*/ 1280 h 10000"/>
                <a:gd name="connsiteX93" fmla="*/ 811 w 10000"/>
                <a:gd name="connsiteY93" fmla="*/ 1280 h 10000"/>
                <a:gd name="connsiteX94" fmla="*/ 811 w 10000"/>
                <a:gd name="connsiteY94" fmla="*/ 1312 h 10000"/>
                <a:gd name="connsiteX95" fmla="*/ 822 w 10000"/>
                <a:gd name="connsiteY95" fmla="*/ 1312 h 10000"/>
                <a:gd name="connsiteX96" fmla="*/ 822 w 10000"/>
                <a:gd name="connsiteY96" fmla="*/ 1345 h 10000"/>
                <a:gd name="connsiteX97" fmla="*/ 853 w 10000"/>
                <a:gd name="connsiteY97" fmla="*/ 1345 h 10000"/>
                <a:gd name="connsiteX98" fmla="*/ 853 w 10000"/>
                <a:gd name="connsiteY98" fmla="*/ 1376 h 10000"/>
                <a:gd name="connsiteX99" fmla="*/ 864 w 10000"/>
                <a:gd name="connsiteY99" fmla="*/ 1376 h 10000"/>
                <a:gd name="connsiteX100" fmla="*/ 864 w 10000"/>
                <a:gd name="connsiteY100" fmla="*/ 1418 h 10000"/>
                <a:gd name="connsiteX101" fmla="*/ 872 w 10000"/>
                <a:gd name="connsiteY101" fmla="*/ 1418 h 10000"/>
                <a:gd name="connsiteX102" fmla="*/ 872 w 10000"/>
                <a:gd name="connsiteY102" fmla="*/ 1451 h 10000"/>
                <a:gd name="connsiteX103" fmla="*/ 882 w 10000"/>
                <a:gd name="connsiteY103" fmla="*/ 1451 h 10000"/>
                <a:gd name="connsiteX104" fmla="*/ 882 w 10000"/>
                <a:gd name="connsiteY104" fmla="*/ 1484 h 10000"/>
                <a:gd name="connsiteX105" fmla="*/ 896 w 10000"/>
                <a:gd name="connsiteY105" fmla="*/ 1484 h 10000"/>
                <a:gd name="connsiteX106" fmla="*/ 896 w 10000"/>
                <a:gd name="connsiteY106" fmla="*/ 1505 h 10000"/>
                <a:gd name="connsiteX107" fmla="*/ 920 w 10000"/>
                <a:gd name="connsiteY107" fmla="*/ 1505 h 10000"/>
                <a:gd name="connsiteX108" fmla="*/ 920 w 10000"/>
                <a:gd name="connsiteY108" fmla="*/ 1569 h 10000"/>
                <a:gd name="connsiteX109" fmla="*/ 930 w 10000"/>
                <a:gd name="connsiteY109" fmla="*/ 1569 h 10000"/>
                <a:gd name="connsiteX110" fmla="*/ 930 w 10000"/>
                <a:gd name="connsiteY110" fmla="*/ 1590 h 10000"/>
                <a:gd name="connsiteX111" fmla="*/ 938 w 10000"/>
                <a:gd name="connsiteY111" fmla="*/ 1590 h 10000"/>
                <a:gd name="connsiteX112" fmla="*/ 938 w 10000"/>
                <a:gd name="connsiteY112" fmla="*/ 1633 h 10000"/>
                <a:gd name="connsiteX113" fmla="*/ 950 w 10000"/>
                <a:gd name="connsiteY113" fmla="*/ 1633 h 10000"/>
                <a:gd name="connsiteX114" fmla="*/ 950 w 10000"/>
                <a:gd name="connsiteY114" fmla="*/ 1654 h 10000"/>
                <a:gd name="connsiteX115" fmla="*/ 974 w 10000"/>
                <a:gd name="connsiteY115" fmla="*/ 1654 h 10000"/>
                <a:gd name="connsiteX116" fmla="*/ 974 w 10000"/>
                <a:gd name="connsiteY116" fmla="*/ 1707 h 10000"/>
                <a:gd name="connsiteX117" fmla="*/ 981 w 10000"/>
                <a:gd name="connsiteY117" fmla="*/ 1707 h 10000"/>
                <a:gd name="connsiteX118" fmla="*/ 981 w 10000"/>
                <a:gd name="connsiteY118" fmla="*/ 1739 h 10000"/>
                <a:gd name="connsiteX119" fmla="*/ 1006 w 10000"/>
                <a:gd name="connsiteY119" fmla="*/ 1739 h 10000"/>
                <a:gd name="connsiteX120" fmla="*/ 1006 w 10000"/>
                <a:gd name="connsiteY120" fmla="*/ 1760 h 10000"/>
                <a:gd name="connsiteX121" fmla="*/ 1018 w 10000"/>
                <a:gd name="connsiteY121" fmla="*/ 1760 h 10000"/>
                <a:gd name="connsiteX122" fmla="*/ 1018 w 10000"/>
                <a:gd name="connsiteY122" fmla="*/ 1792 h 10000"/>
                <a:gd name="connsiteX123" fmla="*/ 1025 w 10000"/>
                <a:gd name="connsiteY123" fmla="*/ 1792 h 10000"/>
                <a:gd name="connsiteX124" fmla="*/ 1025 w 10000"/>
                <a:gd name="connsiteY124" fmla="*/ 1815 h 10000"/>
                <a:gd name="connsiteX125" fmla="*/ 1043 w 10000"/>
                <a:gd name="connsiteY125" fmla="*/ 1815 h 10000"/>
                <a:gd name="connsiteX126" fmla="*/ 1043 w 10000"/>
                <a:gd name="connsiteY126" fmla="*/ 1847 h 10000"/>
                <a:gd name="connsiteX127" fmla="*/ 1068 w 10000"/>
                <a:gd name="connsiteY127" fmla="*/ 1847 h 10000"/>
                <a:gd name="connsiteX128" fmla="*/ 1068 w 10000"/>
                <a:gd name="connsiteY128" fmla="*/ 1879 h 10000"/>
                <a:gd name="connsiteX129" fmla="*/ 1074 w 10000"/>
                <a:gd name="connsiteY129" fmla="*/ 1879 h 10000"/>
                <a:gd name="connsiteX130" fmla="*/ 1074 w 10000"/>
                <a:gd name="connsiteY130" fmla="*/ 1900 h 10000"/>
                <a:gd name="connsiteX131" fmla="*/ 1085 w 10000"/>
                <a:gd name="connsiteY131" fmla="*/ 1900 h 10000"/>
                <a:gd name="connsiteX132" fmla="*/ 1085 w 10000"/>
                <a:gd name="connsiteY132" fmla="*/ 1931 h 10000"/>
                <a:gd name="connsiteX133" fmla="*/ 1092 w 10000"/>
                <a:gd name="connsiteY133" fmla="*/ 1931 h 10000"/>
                <a:gd name="connsiteX134" fmla="*/ 1092 w 10000"/>
                <a:gd name="connsiteY134" fmla="*/ 1942 h 10000"/>
                <a:gd name="connsiteX135" fmla="*/ 1109 w 10000"/>
                <a:gd name="connsiteY135" fmla="*/ 1942 h 10000"/>
                <a:gd name="connsiteX136" fmla="*/ 1109 w 10000"/>
                <a:gd name="connsiteY136" fmla="*/ 1963 h 10000"/>
                <a:gd name="connsiteX137" fmla="*/ 1116 w 10000"/>
                <a:gd name="connsiteY137" fmla="*/ 1963 h 10000"/>
                <a:gd name="connsiteX138" fmla="*/ 1116 w 10000"/>
                <a:gd name="connsiteY138" fmla="*/ 1984 h 10000"/>
                <a:gd name="connsiteX139" fmla="*/ 1152 w 10000"/>
                <a:gd name="connsiteY139" fmla="*/ 1984 h 10000"/>
                <a:gd name="connsiteX140" fmla="*/ 1152 w 10000"/>
                <a:gd name="connsiteY140" fmla="*/ 2017 h 10000"/>
                <a:gd name="connsiteX141" fmla="*/ 1159 w 10000"/>
                <a:gd name="connsiteY141" fmla="*/ 2017 h 10000"/>
                <a:gd name="connsiteX142" fmla="*/ 1159 w 10000"/>
                <a:gd name="connsiteY142" fmla="*/ 2049 h 10000"/>
                <a:gd name="connsiteX143" fmla="*/ 1169 w 10000"/>
                <a:gd name="connsiteY143" fmla="*/ 2049 h 10000"/>
                <a:gd name="connsiteX144" fmla="*/ 1169 w 10000"/>
                <a:gd name="connsiteY144" fmla="*/ 2070 h 10000"/>
                <a:gd name="connsiteX145" fmla="*/ 1183 w 10000"/>
                <a:gd name="connsiteY145" fmla="*/ 2070 h 10000"/>
                <a:gd name="connsiteX146" fmla="*/ 1183 w 10000"/>
                <a:gd name="connsiteY146" fmla="*/ 2124 h 10000"/>
                <a:gd name="connsiteX147" fmla="*/ 1194 w 10000"/>
                <a:gd name="connsiteY147" fmla="*/ 2124 h 10000"/>
                <a:gd name="connsiteX148" fmla="*/ 1194 w 10000"/>
                <a:gd name="connsiteY148" fmla="*/ 2156 h 10000"/>
                <a:gd name="connsiteX149" fmla="*/ 1218 w 10000"/>
                <a:gd name="connsiteY149" fmla="*/ 2156 h 10000"/>
                <a:gd name="connsiteX150" fmla="*/ 1218 w 10000"/>
                <a:gd name="connsiteY150" fmla="*/ 2166 h 10000"/>
                <a:gd name="connsiteX151" fmla="*/ 1225 w 10000"/>
                <a:gd name="connsiteY151" fmla="*/ 2166 h 10000"/>
                <a:gd name="connsiteX152" fmla="*/ 1225 w 10000"/>
                <a:gd name="connsiteY152" fmla="*/ 2188 h 10000"/>
                <a:gd name="connsiteX153" fmla="*/ 1235 w 10000"/>
                <a:gd name="connsiteY153" fmla="*/ 2188 h 10000"/>
                <a:gd name="connsiteX154" fmla="*/ 1235 w 10000"/>
                <a:gd name="connsiteY154" fmla="*/ 2220 h 10000"/>
                <a:gd name="connsiteX155" fmla="*/ 1245 w 10000"/>
                <a:gd name="connsiteY155" fmla="*/ 2220 h 10000"/>
                <a:gd name="connsiteX156" fmla="*/ 1245 w 10000"/>
                <a:gd name="connsiteY156" fmla="*/ 2241 h 10000"/>
                <a:gd name="connsiteX157" fmla="*/ 1255 w 10000"/>
                <a:gd name="connsiteY157" fmla="*/ 2241 h 10000"/>
                <a:gd name="connsiteX158" fmla="*/ 1255 w 10000"/>
                <a:gd name="connsiteY158" fmla="*/ 2251 h 10000"/>
                <a:gd name="connsiteX159" fmla="*/ 1262 w 10000"/>
                <a:gd name="connsiteY159" fmla="*/ 2251 h 10000"/>
                <a:gd name="connsiteX160" fmla="*/ 1262 w 10000"/>
                <a:gd name="connsiteY160" fmla="*/ 2272 h 10000"/>
                <a:gd name="connsiteX161" fmla="*/ 1286 w 10000"/>
                <a:gd name="connsiteY161" fmla="*/ 2272 h 10000"/>
                <a:gd name="connsiteX162" fmla="*/ 1286 w 10000"/>
                <a:gd name="connsiteY162" fmla="*/ 2295 h 10000"/>
                <a:gd name="connsiteX163" fmla="*/ 1293 w 10000"/>
                <a:gd name="connsiteY163" fmla="*/ 2295 h 10000"/>
                <a:gd name="connsiteX164" fmla="*/ 1293 w 10000"/>
                <a:gd name="connsiteY164" fmla="*/ 2326 h 10000"/>
                <a:gd name="connsiteX165" fmla="*/ 1303 w 10000"/>
                <a:gd name="connsiteY165" fmla="*/ 2326 h 10000"/>
                <a:gd name="connsiteX166" fmla="*/ 1303 w 10000"/>
                <a:gd name="connsiteY166" fmla="*/ 2347 h 10000"/>
                <a:gd name="connsiteX167" fmla="*/ 1310 w 10000"/>
                <a:gd name="connsiteY167" fmla="*/ 2347 h 10000"/>
                <a:gd name="connsiteX168" fmla="*/ 1310 w 10000"/>
                <a:gd name="connsiteY168" fmla="*/ 2358 h 10000"/>
                <a:gd name="connsiteX169" fmla="*/ 1321 w 10000"/>
                <a:gd name="connsiteY169" fmla="*/ 2358 h 10000"/>
                <a:gd name="connsiteX170" fmla="*/ 1321 w 10000"/>
                <a:gd name="connsiteY170" fmla="*/ 2380 h 10000"/>
                <a:gd name="connsiteX171" fmla="*/ 1327 w 10000"/>
                <a:gd name="connsiteY171" fmla="*/ 2380 h 10000"/>
                <a:gd name="connsiteX172" fmla="*/ 1327 w 10000"/>
                <a:gd name="connsiteY172" fmla="*/ 2390 h 10000"/>
                <a:gd name="connsiteX173" fmla="*/ 1346 w 10000"/>
                <a:gd name="connsiteY173" fmla="*/ 2390 h 10000"/>
                <a:gd name="connsiteX174" fmla="*/ 1346 w 10000"/>
                <a:gd name="connsiteY174" fmla="*/ 2411 h 10000"/>
                <a:gd name="connsiteX175" fmla="*/ 1363 w 10000"/>
                <a:gd name="connsiteY175" fmla="*/ 2411 h 10000"/>
                <a:gd name="connsiteX176" fmla="*/ 1363 w 10000"/>
                <a:gd name="connsiteY176" fmla="*/ 2444 h 10000"/>
                <a:gd name="connsiteX177" fmla="*/ 1371 w 10000"/>
                <a:gd name="connsiteY177" fmla="*/ 2444 h 10000"/>
                <a:gd name="connsiteX178" fmla="*/ 1371 w 10000"/>
                <a:gd name="connsiteY178" fmla="*/ 2465 h 10000"/>
                <a:gd name="connsiteX179" fmla="*/ 1377 w 10000"/>
                <a:gd name="connsiteY179" fmla="*/ 2465 h 10000"/>
                <a:gd name="connsiteX180" fmla="*/ 1377 w 10000"/>
                <a:gd name="connsiteY180" fmla="*/ 2476 h 10000"/>
                <a:gd name="connsiteX181" fmla="*/ 1388 w 10000"/>
                <a:gd name="connsiteY181" fmla="*/ 2476 h 10000"/>
                <a:gd name="connsiteX182" fmla="*/ 1388 w 10000"/>
                <a:gd name="connsiteY182" fmla="*/ 2550 h 10000"/>
                <a:gd name="connsiteX183" fmla="*/ 1395 w 10000"/>
                <a:gd name="connsiteY183" fmla="*/ 2550 h 10000"/>
                <a:gd name="connsiteX184" fmla="*/ 1395 w 10000"/>
                <a:gd name="connsiteY184" fmla="*/ 2562 h 10000"/>
                <a:gd name="connsiteX185" fmla="*/ 1402 w 10000"/>
                <a:gd name="connsiteY185" fmla="*/ 2562 h 10000"/>
                <a:gd name="connsiteX186" fmla="*/ 1402 w 10000"/>
                <a:gd name="connsiteY186" fmla="*/ 2604 h 10000"/>
                <a:gd name="connsiteX187" fmla="*/ 1419 w 10000"/>
                <a:gd name="connsiteY187" fmla="*/ 2604 h 10000"/>
                <a:gd name="connsiteX188" fmla="*/ 1419 w 10000"/>
                <a:gd name="connsiteY188" fmla="*/ 2615 h 10000"/>
                <a:gd name="connsiteX189" fmla="*/ 1444 w 10000"/>
                <a:gd name="connsiteY189" fmla="*/ 2615 h 10000"/>
                <a:gd name="connsiteX190" fmla="*/ 1444 w 10000"/>
                <a:gd name="connsiteY190" fmla="*/ 2636 h 10000"/>
                <a:gd name="connsiteX191" fmla="*/ 1455 w 10000"/>
                <a:gd name="connsiteY191" fmla="*/ 2636 h 10000"/>
                <a:gd name="connsiteX192" fmla="*/ 1455 w 10000"/>
                <a:gd name="connsiteY192" fmla="*/ 2657 h 10000"/>
                <a:gd name="connsiteX193" fmla="*/ 1462 w 10000"/>
                <a:gd name="connsiteY193" fmla="*/ 2657 h 10000"/>
                <a:gd name="connsiteX194" fmla="*/ 1462 w 10000"/>
                <a:gd name="connsiteY194" fmla="*/ 2667 h 10000"/>
                <a:gd name="connsiteX195" fmla="*/ 1487 w 10000"/>
                <a:gd name="connsiteY195" fmla="*/ 2667 h 10000"/>
                <a:gd name="connsiteX196" fmla="*/ 1487 w 10000"/>
                <a:gd name="connsiteY196" fmla="*/ 2688 h 10000"/>
                <a:gd name="connsiteX197" fmla="*/ 1498 w 10000"/>
                <a:gd name="connsiteY197" fmla="*/ 2688 h 10000"/>
                <a:gd name="connsiteX198" fmla="*/ 1498 w 10000"/>
                <a:gd name="connsiteY198" fmla="*/ 2699 h 10000"/>
                <a:gd name="connsiteX199" fmla="*/ 1504 w 10000"/>
                <a:gd name="connsiteY199" fmla="*/ 2699 h 10000"/>
                <a:gd name="connsiteX200" fmla="*/ 1504 w 10000"/>
                <a:gd name="connsiteY200" fmla="*/ 2720 h 10000"/>
                <a:gd name="connsiteX201" fmla="*/ 1515 w 10000"/>
                <a:gd name="connsiteY201" fmla="*/ 2720 h 10000"/>
                <a:gd name="connsiteX202" fmla="*/ 1515 w 10000"/>
                <a:gd name="connsiteY202" fmla="*/ 2754 h 10000"/>
                <a:gd name="connsiteX203" fmla="*/ 1521 w 10000"/>
                <a:gd name="connsiteY203" fmla="*/ 2754 h 10000"/>
                <a:gd name="connsiteX204" fmla="*/ 1521 w 10000"/>
                <a:gd name="connsiteY204" fmla="*/ 2786 h 10000"/>
                <a:gd name="connsiteX205" fmla="*/ 1541 w 10000"/>
                <a:gd name="connsiteY205" fmla="*/ 2786 h 10000"/>
                <a:gd name="connsiteX206" fmla="*/ 1541 w 10000"/>
                <a:gd name="connsiteY206" fmla="*/ 2828 h 10000"/>
                <a:gd name="connsiteX207" fmla="*/ 1554 w 10000"/>
                <a:gd name="connsiteY207" fmla="*/ 2828 h 10000"/>
                <a:gd name="connsiteX208" fmla="*/ 1554 w 10000"/>
                <a:gd name="connsiteY208" fmla="*/ 2892 h 10000"/>
                <a:gd name="connsiteX209" fmla="*/ 1566 w 10000"/>
                <a:gd name="connsiteY209" fmla="*/ 2892 h 10000"/>
                <a:gd name="connsiteX210" fmla="*/ 1566 w 10000"/>
                <a:gd name="connsiteY210" fmla="*/ 2923 h 10000"/>
                <a:gd name="connsiteX211" fmla="*/ 1572 w 10000"/>
                <a:gd name="connsiteY211" fmla="*/ 2923 h 10000"/>
                <a:gd name="connsiteX212" fmla="*/ 1572 w 10000"/>
                <a:gd name="connsiteY212" fmla="*/ 2945 h 10000"/>
                <a:gd name="connsiteX213" fmla="*/ 1583 w 10000"/>
                <a:gd name="connsiteY213" fmla="*/ 2945 h 10000"/>
                <a:gd name="connsiteX214" fmla="*/ 1583 w 10000"/>
                <a:gd name="connsiteY214" fmla="*/ 2966 h 10000"/>
                <a:gd name="connsiteX215" fmla="*/ 1590 w 10000"/>
                <a:gd name="connsiteY215" fmla="*/ 2966 h 10000"/>
                <a:gd name="connsiteX216" fmla="*/ 1590 w 10000"/>
                <a:gd name="connsiteY216" fmla="*/ 3010 h 10000"/>
                <a:gd name="connsiteX217" fmla="*/ 1597 w 10000"/>
                <a:gd name="connsiteY217" fmla="*/ 3010 h 10000"/>
                <a:gd name="connsiteX218" fmla="*/ 1597 w 10000"/>
                <a:gd name="connsiteY218" fmla="*/ 3031 h 10000"/>
                <a:gd name="connsiteX219" fmla="*/ 1607 w 10000"/>
                <a:gd name="connsiteY219" fmla="*/ 3031 h 10000"/>
                <a:gd name="connsiteX220" fmla="*/ 1607 w 10000"/>
                <a:gd name="connsiteY220" fmla="*/ 3052 h 10000"/>
                <a:gd name="connsiteX221" fmla="*/ 1634 w 10000"/>
                <a:gd name="connsiteY221" fmla="*/ 3052 h 10000"/>
                <a:gd name="connsiteX222" fmla="*/ 1634 w 10000"/>
                <a:gd name="connsiteY222" fmla="*/ 3062 h 10000"/>
                <a:gd name="connsiteX223" fmla="*/ 1641 w 10000"/>
                <a:gd name="connsiteY223" fmla="*/ 3062 h 10000"/>
                <a:gd name="connsiteX224" fmla="*/ 1641 w 10000"/>
                <a:gd name="connsiteY224" fmla="*/ 3084 h 10000"/>
                <a:gd name="connsiteX225" fmla="*/ 1651 w 10000"/>
                <a:gd name="connsiteY225" fmla="*/ 3084 h 10000"/>
                <a:gd name="connsiteX226" fmla="*/ 1651 w 10000"/>
                <a:gd name="connsiteY226" fmla="*/ 3138 h 10000"/>
                <a:gd name="connsiteX227" fmla="*/ 1658 w 10000"/>
                <a:gd name="connsiteY227" fmla="*/ 3138 h 10000"/>
                <a:gd name="connsiteX228" fmla="*/ 1658 w 10000"/>
                <a:gd name="connsiteY228" fmla="*/ 3170 h 10000"/>
                <a:gd name="connsiteX229" fmla="*/ 1665 w 10000"/>
                <a:gd name="connsiteY229" fmla="*/ 3170 h 10000"/>
                <a:gd name="connsiteX230" fmla="*/ 1665 w 10000"/>
                <a:gd name="connsiteY230" fmla="*/ 3222 h 10000"/>
                <a:gd name="connsiteX231" fmla="*/ 1684 w 10000"/>
                <a:gd name="connsiteY231" fmla="*/ 3222 h 10000"/>
                <a:gd name="connsiteX232" fmla="*/ 1684 w 10000"/>
                <a:gd name="connsiteY232" fmla="*/ 3276 h 10000"/>
                <a:gd name="connsiteX233" fmla="*/ 1702 w 10000"/>
                <a:gd name="connsiteY233" fmla="*/ 3276 h 10000"/>
                <a:gd name="connsiteX234" fmla="*/ 1702 w 10000"/>
                <a:gd name="connsiteY234" fmla="*/ 3287 h 10000"/>
                <a:gd name="connsiteX235" fmla="*/ 1709 w 10000"/>
                <a:gd name="connsiteY235" fmla="*/ 3287 h 10000"/>
                <a:gd name="connsiteX236" fmla="*/ 1709 w 10000"/>
                <a:gd name="connsiteY236" fmla="*/ 3319 h 10000"/>
                <a:gd name="connsiteX237" fmla="*/ 1720 w 10000"/>
                <a:gd name="connsiteY237" fmla="*/ 3319 h 10000"/>
                <a:gd name="connsiteX238" fmla="*/ 1720 w 10000"/>
                <a:gd name="connsiteY238" fmla="*/ 3361 h 10000"/>
                <a:gd name="connsiteX239" fmla="*/ 1726 w 10000"/>
                <a:gd name="connsiteY239" fmla="*/ 3361 h 10000"/>
                <a:gd name="connsiteX240" fmla="*/ 1726 w 10000"/>
                <a:gd name="connsiteY240" fmla="*/ 3372 h 10000"/>
                <a:gd name="connsiteX241" fmla="*/ 1738 w 10000"/>
                <a:gd name="connsiteY241" fmla="*/ 3372 h 10000"/>
                <a:gd name="connsiteX242" fmla="*/ 1738 w 10000"/>
                <a:gd name="connsiteY242" fmla="*/ 3394 h 10000"/>
                <a:gd name="connsiteX243" fmla="*/ 1745 w 10000"/>
                <a:gd name="connsiteY243" fmla="*/ 3394 h 10000"/>
                <a:gd name="connsiteX244" fmla="*/ 1745 w 10000"/>
                <a:gd name="connsiteY244" fmla="*/ 3404 h 10000"/>
                <a:gd name="connsiteX245" fmla="*/ 1768 w 10000"/>
                <a:gd name="connsiteY245" fmla="*/ 3404 h 10000"/>
                <a:gd name="connsiteX246" fmla="*/ 1768 w 10000"/>
                <a:gd name="connsiteY246" fmla="*/ 3426 h 10000"/>
                <a:gd name="connsiteX247" fmla="*/ 1776 w 10000"/>
                <a:gd name="connsiteY247" fmla="*/ 3426 h 10000"/>
                <a:gd name="connsiteX248" fmla="*/ 1776 w 10000"/>
                <a:gd name="connsiteY248" fmla="*/ 3447 h 10000"/>
                <a:gd name="connsiteX249" fmla="*/ 1793 w 10000"/>
                <a:gd name="connsiteY249" fmla="*/ 3447 h 10000"/>
                <a:gd name="connsiteX250" fmla="*/ 1793 w 10000"/>
                <a:gd name="connsiteY250" fmla="*/ 3478 h 10000"/>
                <a:gd name="connsiteX251" fmla="*/ 1803 w 10000"/>
                <a:gd name="connsiteY251" fmla="*/ 3478 h 10000"/>
                <a:gd name="connsiteX252" fmla="*/ 1803 w 10000"/>
                <a:gd name="connsiteY252" fmla="*/ 3490 h 10000"/>
                <a:gd name="connsiteX253" fmla="*/ 1811 w 10000"/>
                <a:gd name="connsiteY253" fmla="*/ 3490 h 10000"/>
                <a:gd name="connsiteX254" fmla="*/ 1811 w 10000"/>
                <a:gd name="connsiteY254" fmla="*/ 3533 h 10000"/>
                <a:gd name="connsiteX255" fmla="*/ 1817 w 10000"/>
                <a:gd name="connsiteY255" fmla="*/ 3533 h 10000"/>
                <a:gd name="connsiteX256" fmla="*/ 1817 w 10000"/>
                <a:gd name="connsiteY256" fmla="*/ 3564 h 10000"/>
                <a:gd name="connsiteX257" fmla="*/ 1836 w 10000"/>
                <a:gd name="connsiteY257" fmla="*/ 3564 h 10000"/>
                <a:gd name="connsiteX258" fmla="*/ 1836 w 10000"/>
                <a:gd name="connsiteY258" fmla="*/ 3586 h 10000"/>
                <a:gd name="connsiteX259" fmla="*/ 1847 w 10000"/>
                <a:gd name="connsiteY259" fmla="*/ 3586 h 10000"/>
                <a:gd name="connsiteX260" fmla="*/ 1847 w 10000"/>
                <a:gd name="connsiteY260" fmla="*/ 3596 h 10000"/>
                <a:gd name="connsiteX261" fmla="*/ 1853 w 10000"/>
                <a:gd name="connsiteY261" fmla="*/ 3596 h 10000"/>
                <a:gd name="connsiteX262" fmla="*/ 1853 w 10000"/>
                <a:gd name="connsiteY262" fmla="*/ 3617 h 10000"/>
                <a:gd name="connsiteX263" fmla="*/ 1861 w 10000"/>
                <a:gd name="connsiteY263" fmla="*/ 3617 h 10000"/>
                <a:gd name="connsiteX264" fmla="*/ 1861 w 10000"/>
                <a:gd name="connsiteY264" fmla="*/ 3649 h 10000"/>
                <a:gd name="connsiteX265" fmla="*/ 1870 w 10000"/>
                <a:gd name="connsiteY265" fmla="*/ 3649 h 10000"/>
                <a:gd name="connsiteX266" fmla="*/ 1870 w 10000"/>
                <a:gd name="connsiteY266" fmla="*/ 3670 h 10000"/>
                <a:gd name="connsiteX267" fmla="*/ 1888 w 10000"/>
                <a:gd name="connsiteY267" fmla="*/ 3670 h 10000"/>
                <a:gd name="connsiteX268" fmla="*/ 1888 w 10000"/>
                <a:gd name="connsiteY268" fmla="*/ 3680 h 10000"/>
                <a:gd name="connsiteX269" fmla="*/ 1895 w 10000"/>
                <a:gd name="connsiteY269" fmla="*/ 3680 h 10000"/>
                <a:gd name="connsiteX270" fmla="*/ 1895 w 10000"/>
                <a:gd name="connsiteY270" fmla="*/ 3714 h 10000"/>
                <a:gd name="connsiteX271" fmla="*/ 1919 w 10000"/>
                <a:gd name="connsiteY271" fmla="*/ 3714 h 10000"/>
                <a:gd name="connsiteX272" fmla="*/ 1919 w 10000"/>
                <a:gd name="connsiteY272" fmla="*/ 3768 h 10000"/>
                <a:gd name="connsiteX273" fmla="*/ 1927 w 10000"/>
                <a:gd name="connsiteY273" fmla="*/ 3768 h 10000"/>
                <a:gd name="connsiteX274" fmla="*/ 1927 w 10000"/>
                <a:gd name="connsiteY274" fmla="*/ 3820 h 10000"/>
                <a:gd name="connsiteX275" fmla="*/ 1946 w 10000"/>
                <a:gd name="connsiteY275" fmla="*/ 3820 h 10000"/>
                <a:gd name="connsiteX276" fmla="*/ 1946 w 10000"/>
                <a:gd name="connsiteY276" fmla="*/ 3873 h 10000"/>
                <a:gd name="connsiteX277" fmla="*/ 1964 w 10000"/>
                <a:gd name="connsiteY277" fmla="*/ 3873 h 10000"/>
                <a:gd name="connsiteX278" fmla="*/ 1964 w 10000"/>
                <a:gd name="connsiteY278" fmla="*/ 3927 h 10000"/>
                <a:gd name="connsiteX279" fmla="*/ 1980 w 10000"/>
                <a:gd name="connsiteY279" fmla="*/ 3927 h 10000"/>
                <a:gd name="connsiteX280" fmla="*/ 1980 w 10000"/>
                <a:gd name="connsiteY280" fmla="*/ 3991 h 10000"/>
                <a:gd name="connsiteX281" fmla="*/ 1988 w 10000"/>
                <a:gd name="connsiteY281" fmla="*/ 3991 h 10000"/>
                <a:gd name="connsiteX282" fmla="*/ 1988 w 10000"/>
                <a:gd name="connsiteY282" fmla="*/ 4023 h 10000"/>
                <a:gd name="connsiteX283" fmla="*/ 1997 w 10000"/>
                <a:gd name="connsiteY283" fmla="*/ 4023 h 10000"/>
                <a:gd name="connsiteX284" fmla="*/ 1997 w 10000"/>
                <a:gd name="connsiteY284" fmla="*/ 4066 h 10000"/>
                <a:gd name="connsiteX285" fmla="*/ 2030 w 10000"/>
                <a:gd name="connsiteY285" fmla="*/ 4066 h 10000"/>
                <a:gd name="connsiteX286" fmla="*/ 2030 w 10000"/>
                <a:gd name="connsiteY286" fmla="*/ 4130 h 10000"/>
                <a:gd name="connsiteX287" fmla="*/ 2047 w 10000"/>
                <a:gd name="connsiteY287" fmla="*/ 4130 h 10000"/>
                <a:gd name="connsiteX288" fmla="*/ 2047 w 10000"/>
                <a:gd name="connsiteY288" fmla="*/ 4151 h 10000"/>
                <a:gd name="connsiteX289" fmla="*/ 2065 w 10000"/>
                <a:gd name="connsiteY289" fmla="*/ 4151 h 10000"/>
                <a:gd name="connsiteX290" fmla="*/ 2065 w 10000"/>
                <a:gd name="connsiteY290" fmla="*/ 4162 h 10000"/>
                <a:gd name="connsiteX291" fmla="*/ 2079 w 10000"/>
                <a:gd name="connsiteY291" fmla="*/ 4162 h 10000"/>
                <a:gd name="connsiteX292" fmla="*/ 2079 w 10000"/>
                <a:gd name="connsiteY292" fmla="*/ 4205 h 10000"/>
                <a:gd name="connsiteX293" fmla="*/ 2090 w 10000"/>
                <a:gd name="connsiteY293" fmla="*/ 4205 h 10000"/>
                <a:gd name="connsiteX294" fmla="*/ 2090 w 10000"/>
                <a:gd name="connsiteY294" fmla="*/ 4236 h 10000"/>
                <a:gd name="connsiteX295" fmla="*/ 2096 w 10000"/>
                <a:gd name="connsiteY295" fmla="*/ 4236 h 10000"/>
                <a:gd name="connsiteX296" fmla="*/ 2096 w 10000"/>
                <a:gd name="connsiteY296" fmla="*/ 4247 h 10000"/>
                <a:gd name="connsiteX297" fmla="*/ 2107 w 10000"/>
                <a:gd name="connsiteY297" fmla="*/ 4247 h 10000"/>
                <a:gd name="connsiteX298" fmla="*/ 2107 w 10000"/>
                <a:gd name="connsiteY298" fmla="*/ 4269 h 10000"/>
                <a:gd name="connsiteX299" fmla="*/ 2120 w 10000"/>
                <a:gd name="connsiteY299" fmla="*/ 4269 h 10000"/>
                <a:gd name="connsiteX300" fmla="*/ 2120 w 10000"/>
                <a:gd name="connsiteY300" fmla="*/ 4290 h 10000"/>
                <a:gd name="connsiteX301" fmla="*/ 2132 w 10000"/>
                <a:gd name="connsiteY301" fmla="*/ 4290 h 10000"/>
                <a:gd name="connsiteX302" fmla="*/ 2132 w 10000"/>
                <a:gd name="connsiteY302" fmla="*/ 4301 h 10000"/>
                <a:gd name="connsiteX303" fmla="*/ 2138 w 10000"/>
                <a:gd name="connsiteY303" fmla="*/ 4301 h 10000"/>
                <a:gd name="connsiteX304" fmla="*/ 2138 w 10000"/>
                <a:gd name="connsiteY304" fmla="*/ 4332 h 10000"/>
                <a:gd name="connsiteX305" fmla="*/ 2147 w 10000"/>
                <a:gd name="connsiteY305" fmla="*/ 4332 h 10000"/>
                <a:gd name="connsiteX306" fmla="*/ 2147 w 10000"/>
                <a:gd name="connsiteY306" fmla="*/ 4375 h 10000"/>
                <a:gd name="connsiteX307" fmla="*/ 2175 w 10000"/>
                <a:gd name="connsiteY307" fmla="*/ 4375 h 10000"/>
                <a:gd name="connsiteX308" fmla="*/ 2175 w 10000"/>
                <a:gd name="connsiteY308" fmla="*/ 4386 h 10000"/>
                <a:gd name="connsiteX309" fmla="*/ 2189 w 10000"/>
                <a:gd name="connsiteY309" fmla="*/ 4386 h 10000"/>
                <a:gd name="connsiteX310" fmla="*/ 2189 w 10000"/>
                <a:gd name="connsiteY310" fmla="*/ 4472 h 10000"/>
                <a:gd name="connsiteX311" fmla="*/ 2200 w 10000"/>
                <a:gd name="connsiteY311" fmla="*/ 4472 h 10000"/>
                <a:gd name="connsiteX312" fmla="*/ 2200 w 10000"/>
                <a:gd name="connsiteY312" fmla="*/ 4493 h 10000"/>
                <a:gd name="connsiteX313" fmla="*/ 2224 w 10000"/>
                <a:gd name="connsiteY313" fmla="*/ 4493 h 10000"/>
                <a:gd name="connsiteX314" fmla="*/ 2224 w 10000"/>
                <a:gd name="connsiteY314" fmla="*/ 4525 h 10000"/>
                <a:gd name="connsiteX315" fmla="*/ 2233 w 10000"/>
                <a:gd name="connsiteY315" fmla="*/ 4525 h 10000"/>
                <a:gd name="connsiteX316" fmla="*/ 2233 w 10000"/>
                <a:gd name="connsiteY316" fmla="*/ 4546 h 10000"/>
                <a:gd name="connsiteX317" fmla="*/ 2242 w 10000"/>
                <a:gd name="connsiteY317" fmla="*/ 4546 h 10000"/>
                <a:gd name="connsiteX318" fmla="*/ 2242 w 10000"/>
                <a:gd name="connsiteY318" fmla="*/ 4556 h 10000"/>
                <a:gd name="connsiteX319" fmla="*/ 2260 w 10000"/>
                <a:gd name="connsiteY319" fmla="*/ 4556 h 10000"/>
                <a:gd name="connsiteX320" fmla="*/ 2260 w 10000"/>
                <a:gd name="connsiteY320" fmla="*/ 4630 h 10000"/>
                <a:gd name="connsiteX321" fmla="*/ 2285 w 10000"/>
                <a:gd name="connsiteY321" fmla="*/ 4630 h 10000"/>
                <a:gd name="connsiteX322" fmla="*/ 2285 w 10000"/>
                <a:gd name="connsiteY322" fmla="*/ 4642 h 10000"/>
                <a:gd name="connsiteX323" fmla="*/ 2316 w 10000"/>
                <a:gd name="connsiteY323" fmla="*/ 4642 h 10000"/>
                <a:gd name="connsiteX324" fmla="*/ 2316 w 10000"/>
                <a:gd name="connsiteY324" fmla="*/ 4696 h 10000"/>
                <a:gd name="connsiteX325" fmla="*/ 2336 w 10000"/>
                <a:gd name="connsiteY325" fmla="*/ 4696 h 10000"/>
                <a:gd name="connsiteX326" fmla="*/ 2336 w 10000"/>
                <a:gd name="connsiteY326" fmla="*/ 4728 h 10000"/>
                <a:gd name="connsiteX327" fmla="*/ 2342 w 10000"/>
                <a:gd name="connsiteY327" fmla="*/ 4728 h 10000"/>
                <a:gd name="connsiteX328" fmla="*/ 2342 w 10000"/>
                <a:gd name="connsiteY328" fmla="*/ 4749 h 10000"/>
                <a:gd name="connsiteX329" fmla="*/ 2353 w 10000"/>
                <a:gd name="connsiteY329" fmla="*/ 4749 h 10000"/>
                <a:gd name="connsiteX330" fmla="*/ 2353 w 10000"/>
                <a:gd name="connsiteY330" fmla="*/ 4770 h 10000"/>
                <a:gd name="connsiteX331" fmla="*/ 2359 w 10000"/>
                <a:gd name="connsiteY331" fmla="*/ 4770 h 10000"/>
                <a:gd name="connsiteX332" fmla="*/ 2359 w 10000"/>
                <a:gd name="connsiteY332" fmla="*/ 4781 h 10000"/>
                <a:gd name="connsiteX333" fmla="*/ 2370 w 10000"/>
                <a:gd name="connsiteY333" fmla="*/ 4781 h 10000"/>
                <a:gd name="connsiteX334" fmla="*/ 2370 w 10000"/>
                <a:gd name="connsiteY334" fmla="*/ 4823 h 10000"/>
                <a:gd name="connsiteX335" fmla="*/ 2378 w 10000"/>
                <a:gd name="connsiteY335" fmla="*/ 4823 h 10000"/>
                <a:gd name="connsiteX336" fmla="*/ 2378 w 10000"/>
                <a:gd name="connsiteY336" fmla="*/ 4856 h 10000"/>
                <a:gd name="connsiteX337" fmla="*/ 2384 w 10000"/>
                <a:gd name="connsiteY337" fmla="*/ 4856 h 10000"/>
                <a:gd name="connsiteX338" fmla="*/ 2384 w 10000"/>
                <a:gd name="connsiteY338" fmla="*/ 4866 h 10000"/>
                <a:gd name="connsiteX339" fmla="*/ 2402 w 10000"/>
                <a:gd name="connsiteY339" fmla="*/ 4866 h 10000"/>
                <a:gd name="connsiteX340" fmla="*/ 2402 w 10000"/>
                <a:gd name="connsiteY340" fmla="*/ 4919 h 10000"/>
                <a:gd name="connsiteX341" fmla="*/ 2409 w 10000"/>
                <a:gd name="connsiteY341" fmla="*/ 4919 h 10000"/>
                <a:gd name="connsiteX342" fmla="*/ 2409 w 10000"/>
                <a:gd name="connsiteY342" fmla="*/ 4951 h 10000"/>
                <a:gd name="connsiteX343" fmla="*/ 2419 w 10000"/>
                <a:gd name="connsiteY343" fmla="*/ 4951 h 10000"/>
                <a:gd name="connsiteX344" fmla="*/ 2419 w 10000"/>
                <a:gd name="connsiteY344" fmla="*/ 4972 h 10000"/>
                <a:gd name="connsiteX345" fmla="*/ 2428 w 10000"/>
                <a:gd name="connsiteY345" fmla="*/ 4972 h 10000"/>
                <a:gd name="connsiteX346" fmla="*/ 2428 w 10000"/>
                <a:gd name="connsiteY346" fmla="*/ 5005 h 10000"/>
                <a:gd name="connsiteX347" fmla="*/ 2439 w 10000"/>
                <a:gd name="connsiteY347" fmla="*/ 5005 h 10000"/>
                <a:gd name="connsiteX348" fmla="*/ 2439 w 10000"/>
                <a:gd name="connsiteY348" fmla="*/ 5048 h 10000"/>
                <a:gd name="connsiteX349" fmla="*/ 2445 w 10000"/>
                <a:gd name="connsiteY349" fmla="*/ 5048 h 10000"/>
                <a:gd name="connsiteX350" fmla="*/ 2445 w 10000"/>
                <a:gd name="connsiteY350" fmla="*/ 5059 h 10000"/>
                <a:gd name="connsiteX351" fmla="*/ 2469 w 10000"/>
                <a:gd name="connsiteY351" fmla="*/ 5059 h 10000"/>
                <a:gd name="connsiteX352" fmla="*/ 2469 w 10000"/>
                <a:gd name="connsiteY352" fmla="*/ 5090 h 10000"/>
                <a:gd name="connsiteX353" fmla="*/ 2486 w 10000"/>
                <a:gd name="connsiteY353" fmla="*/ 5090 h 10000"/>
                <a:gd name="connsiteX354" fmla="*/ 2486 w 10000"/>
                <a:gd name="connsiteY354" fmla="*/ 5132 h 10000"/>
                <a:gd name="connsiteX355" fmla="*/ 2494 w 10000"/>
                <a:gd name="connsiteY355" fmla="*/ 5132 h 10000"/>
                <a:gd name="connsiteX356" fmla="*/ 2494 w 10000"/>
                <a:gd name="connsiteY356" fmla="*/ 5143 h 10000"/>
                <a:gd name="connsiteX357" fmla="*/ 2504 w 10000"/>
                <a:gd name="connsiteY357" fmla="*/ 5143 h 10000"/>
                <a:gd name="connsiteX358" fmla="*/ 2504 w 10000"/>
                <a:gd name="connsiteY358" fmla="*/ 5165 h 10000"/>
                <a:gd name="connsiteX359" fmla="*/ 2518 w 10000"/>
                <a:gd name="connsiteY359" fmla="*/ 5165 h 10000"/>
                <a:gd name="connsiteX360" fmla="*/ 2518 w 10000"/>
                <a:gd name="connsiteY360" fmla="*/ 5176 h 10000"/>
                <a:gd name="connsiteX361" fmla="*/ 2547 w 10000"/>
                <a:gd name="connsiteY361" fmla="*/ 5176 h 10000"/>
                <a:gd name="connsiteX362" fmla="*/ 2547 w 10000"/>
                <a:gd name="connsiteY362" fmla="*/ 5219 h 10000"/>
                <a:gd name="connsiteX363" fmla="*/ 2554 w 10000"/>
                <a:gd name="connsiteY363" fmla="*/ 5219 h 10000"/>
                <a:gd name="connsiteX364" fmla="*/ 2554 w 10000"/>
                <a:gd name="connsiteY364" fmla="*/ 5229 h 10000"/>
                <a:gd name="connsiteX365" fmla="*/ 2560 w 10000"/>
                <a:gd name="connsiteY365" fmla="*/ 5229 h 10000"/>
                <a:gd name="connsiteX366" fmla="*/ 2560 w 10000"/>
                <a:gd name="connsiteY366" fmla="*/ 5250 h 10000"/>
                <a:gd name="connsiteX367" fmla="*/ 2595 w 10000"/>
                <a:gd name="connsiteY367" fmla="*/ 5250 h 10000"/>
                <a:gd name="connsiteX368" fmla="*/ 2595 w 10000"/>
                <a:gd name="connsiteY368" fmla="*/ 5261 h 10000"/>
                <a:gd name="connsiteX369" fmla="*/ 2613 w 10000"/>
                <a:gd name="connsiteY369" fmla="*/ 5261 h 10000"/>
                <a:gd name="connsiteX370" fmla="*/ 2613 w 10000"/>
                <a:gd name="connsiteY370" fmla="*/ 5282 h 10000"/>
                <a:gd name="connsiteX371" fmla="*/ 2621 w 10000"/>
                <a:gd name="connsiteY371" fmla="*/ 5282 h 10000"/>
                <a:gd name="connsiteX372" fmla="*/ 2621 w 10000"/>
                <a:gd name="connsiteY372" fmla="*/ 5303 h 10000"/>
                <a:gd name="connsiteX373" fmla="*/ 2657 w 10000"/>
                <a:gd name="connsiteY373" fmla="*/ 5303 h 10000"/>
                <a:gd name="connsiteX374" fmla="*/ 2657 w 10000"/>
                <a:gd name="connsiteY374" fmla="*/ 5314 h 10000"/>
                <a:gd name="connsiteX375" fmla="*/ 2698 w 10000"/>
                <a:gd name="connsiteY375" fmla="*/ 5314 h 10000"/>
                <a:gd name="connsiteX376" fmla="*/ 2698 w 10000"/>
                <a:gd name="connsiteY376" fmla="*/ 5336 h 10000"/>
                <a:gd name="connsiteX377" fmla="*/ 2749 w 10000"/>
                <a:gd name="connsiteY377" fmla="*/ 5336 h 10000"/>
                <a:gd name="connsiteX378" fmla="*/ 2749 w 10000"/>
                <a:gd name="connsiteY378" fmla="*/ 5367 h 10000"/>
                <a:gd name="connsiteX379" fmla="*/ 2766 w 10000"/>
                <a:gd name="connsiteY379" fmla="*/ 5367 h 10000"/>
                <a:gd name="connsiteX380" fmla="*/ 2766 w 10000"/>
                <a:gd name="connsiteY380" fmla="*/ 5422 h 10000"/>
                <a:gd name="connsiteX381" fmla="*/ 2791 w 10000"/>
                <a:gd name="connsiteY381" fmla="*/ 5422 h 10000"/>
                <a:gd name="connsiteX382" fmla="*/ 2791 w 10000"/>
                <a:gd name="connsiteY382" fmla="*/ 5454 h 10000"/>
                <a:gd name="connsiteX383" fmla="*/ 2809 w 10000"/>
                <a:gd name="connsiteY383" fmla="*/ 5454 h 10000"/>
                <a:gd name="connsiteX384" fmla="*/ 2809 w 10000"/>
                <a:gd name="connsiteY384" fmla="*/ 5475 h 10000"/>
                <a:gd name="connsiteX385" fmla="*/ 2824 w 10000"/>
                <a:gd name="connsiteY385" fmla="*/ 5475 h 10000"/>
                <a:gd name="connsiteX386" fmla="*/ 2824 w 10000"/>
                <a:gd name="connsiteY386" fmla="*/ 5485 h 10000"/>
                <a:gd name="connsiteX387" fmla="*/ 2853 w 10000"/>
                <a:gd name="connsiteY387" fmla="*/ 5485 h 10000"/>
                <a:gd name="connsiteX388" fmla="*/ 2853 w 10000"/>
                <a:gd name="connsiteY388" fmla="*/ 5538 h 10000"/>
                <a:gd name="connsiteX389" fmla="*/ 2859 w 10000"/>
                <a:gd name="connsiteY389" fmla="*/ 5538 h 10000"/>
                <a:gd name="connsiteX390" fmla="*/ 2859 w 10000"/>
                <a:gd name="connsiteY390" fmla="*/ 5570 h 10000"/>
                <a:gd name="connsiteX391" fmla="*/ 2867 w 10000"/>
                <a:gd name="connsiteY391" fmla="*/ 5570 h 10000"/>
                <a:gd name="connsiteX392" fmla="*/ 2867 w 10000"/>
                <a:gd name="connsiteY392" fmla="*/ 5592 h 10000"/>
                <a:gd name="connsiteX393" fmla="*/ 2877 w 10000"/>
                <a:gd name="connsiteY393" fmla="*/ 5592 h 10000"/>
                <a:gd name="connsiteX394" fmla="*/ 2877 w 10000"/>
                <a:gd name="connsiteY394" fmla="*/ 5678 h 10000"/>
                <a:gd name="connsiteX395" fmla="*/ 2908 w 10000"/>
                <a:gd name="connsiteY395" fmla="*/ 5678 h 10000"/>
                <a:gd name="connsiteX396" fmla="*/ 2908 w 10000"/>
                <a:gd name="connsiteY396" fmla="*/ 5699 h 10000"/>
                <a:gd name="connsiteX397" fmla="*/ 2934 w 10000"/>
                <a:gd name="connsiteY397" fmla="*/ 5699 h 10000"/>
                <a:gd name="connsiteX398" fmla="*/ 2934 w 10000"/>
                <a:gd name="connsiteY398" fmla="*/ 5731 h 10000"/>
                <a:gd name="connsiteX399" fmla="*/ 2944 w 10000"/>
                <a:gd name="connsiteY399" fmla="*/ 5731 h 10000"/>
                <a:gd name="connsiteX400" fmla="*/ 2944 w 10000"/>
                <a:gd name="connsiteY400" fmla="*/ 5752 h 10000"/>
                <a:gd name="connsiteX401" fmla="*/ 2986 w 10000"/>
                <a:gd name="connsiteY401" fmla="*/ 5752 h 10000"/>
                <a:gd name="connsiteX402" fmla="*/ 2986 w 10000"/>
                <a:gd name="connsiteY402" fmla="*/ 5784 h 10000"/>
                <a:gd name="connsiteX403" fmla="*/ 3005 w 10000"/>
                <a:gd name="connsiteY403" fmla="*/ 5784 h 10000"/>
                <a:gd name="connsiteX404" fmla="*/ 3005 w 10000"/>
                <a:gd name="connsiteY404" fmla="*/ 5795 h 10000"/>
                <a:gd name="connsiteX405" fmla="*/ 3011 w 10000"/>
                <a:gd name="connsiteY405" fmla="*/ 5795 h 10000"/>
                <a:gd name="connsiteX406" fmla="*/ 3011 w 10000"/>
                <a:gd name="connsiteY406" fmla="*/ 5847 h 10000"/>
                <a:gd name="connsiteX407" fmla="*/ 3020 w 10000"/>
                <a:gd name="connsiteY407" fmla="*/ 5847 h 10000"/>
                <a:gd name="connsiteX408" fmla="*/ 3020 w 10000"/>
                <a:gd name="connsiteY408" fmla="*/ 5879 h 10000"/>
                <a:gd name="connsiteX409" fmla="*/ 3044 w 10000"/>
                <a:gd name="connsiteY409" fmla="*/ 5879 h 10000"/>
                <a:gd name="connsiteX410" fmla="*/ 3044 w 10000"/>
                <a:gd name="connsiteY410" fmla="*/ 5901 h 10000"/>
                <a:gd name="connsiteX411" fmla="*/ 3054 w 10000"/>
                <a:gd name="connsiteY411" fmla="*/ 5901 h 10000"/>
                <a:gd name="connsiteX412" fmla="*/ 3054 w 10000"/>
                <a:gd name="connsiteY412" fmla="*/ 5922 h 10000"/>
                <a:gd name="connsiteX413" fmla="*/ 3073 w 10000"/>
                <a:gd name="connsiteY413" fmla="*/ 5922 h 10000"/>
                <a:gd name="connsiteX414" fmla="*/ 3073 w 10000"/>
                <a:gd name="connsiteY414" fmla="*/ 5933 h 10000"/>
                <a:gd name="connsiteX415" fmla="*/ 3086 w 10000"/>
                <a:gd name="connsiteY415" fmla="*/ 5933 h 10000"/>
                <a:gd name="connsiteX416" fmla="*/ 3086 w 10000"/>
                <a:gd name="connsiteY416" fmla="*/ 5954 h 10000"/>
                <a:gd name="connsiteX417" fmla="*/ 3114 w 10000"/>
                <a:gd name="connsiteY417" fmla="*/ 5954 h 10000"/>
                <a:gd name="connsiteX418" fmla="*/ 3114 w 10000"/>
                <a:gd name="connsiteY418" fmla="*/ 5977 h 10000"/>
                <a:gd name="connsiteX419" fmla="*/ 3129 w 10000"/>
                <a:gd name="connsiteY419" fmla="*/ 5977 h 10000"/>
                <a:gd name="connsiteX420" fmla="*/ 3129 w 10000"/>
                <a:gd name="connsiteY420" fmla="*/ 5987 h 10000"/>
                <a:gd name="connsiteX421" fmla="*/ 3153 w 10000"/>
                <a:gd name="connsiteY421" fmla="*/ 5987 h 10000"/>
                <a:gd name="connsiteX422" fmla="*/ 3153 w 10000"/>
                <a:gd name="connsiteY422" fmla="*/ 6009 h 10000"/>
                <a:gd name="connsiteX423" fmla="*/ 3205 w 10000"/>
                <a:gd name="connsiteY423" fmla="*/ 6009 h 10000"/>
                <a:gd name="connsiteX424" fmla="*/ 3205 w 10000"/>
                <a:gd name="connsiteY424" fmla="*/ 6019 h 10000"/>
                <a:gd name="connsiteX425" fmla="*/ 3262 w 10000"/>
                <a:gd name="connsiteY425" fmla="*/ 6019 h 10000"/>
                <a:gd name="connsiteX426" fmla="*/ 3262 w 10000"/>
                <a:gd name="connsiteY426" fmla="*/ 6040 h 10000"/>
                <a:gd name="connsiteX427" fmla="*/ 3291 w 10000"/>
                <a:gd name="connsiteY427" fmla="*/ 6040 h 10000"/>
                <a:gd name="connsiteX428" fmla="*/ 3291 w 10000"/>
                <a:gd name="connsiteY428" fmla="*/ 6061 h 10000"/>
                <a:gd name="connsiteX429" fmla="*/ 3297 w 10000"/>
                <a:gd name="connsiteY429" fmla="*/ 6061 h 10000"/>
                <a:gd name="connsiteX430" fmla="*/ 3297 w 10000"/>
                <a:gd name="connsiteY430" fmla="*/ 6072 h 10000"/>
                <a:gd name="connsiteX431" fmla="*/ 3316 w 10000"/>
                <a:gd name="connsiteY431" fmla="*/ 6072 h 10000"/>
                <a:gd name="connsiteX432" fmla="*/ 3316 w 10000"/>
                <a:gd name="connsiteY432" fmla="*/ 6103 h 10000"/>
                <a:gd name="connsiteX433" fmla="*/ 3323 w 10000"/>
                <a:gd name="connsiteY433" fmla="*/ 6103 h 10000"/>
                <a:gd name="connsiteX434" fmla="*/ 3323 w 10000"/>
                <a:gd name="connsiteY434" fmla="*/ 6125 h 10000"/>
                <a:gd name="connsiteX435" fmla="*/ 3333 w 10000"/>
                <a:gd name="connsiteY435" fmla="*/ 6125 h 10000"/>
                <a:gd name="connsiteX436" fmla="*/ 3333 w 10000"/>
                <a:gd name="connsiteY436" fmla="*/ 6147 h 10000"/>
                <a:gd name="connsiteX437" fmla="*/ 3341 w 10000"/>
                <a:gd name="connsiteY437" fmla="*/ 6147 h 10000"/>
                <a:gd name="connsiteX438" fmla="*/ 3341 w 10000"/>
                <a:gd name="connsiteY438" fmla="*/ 6179 h 10000"/>
                <a:gd name="connsiteX439" fmla="*/ 3347 w 10000"/>
                <a:gd name="connsiteY439" fmla="*/ 6179 h 10000"/>
                <a:gd name="connsiteX440" fmla="*/ 3347 w 10000"/>
                <a:gd name="connsiteY440" fmla="*/ 6190 h 10000"/>
                <a:gd name="connsiteX441" fmla="*/ 3358 w 10000"/>
                <a:gd name="connsiteY441" fmla="*/ 6190 h 10000"/>
                <a:gd name="connsiteX442" fmla="*/ 3358 w 10000"/>
                <a:gd name="connsiteY442" fmla="*/ 6211 h 10000"/>
                <a:gd name="connsiteX443" fmla="*/ 3365 w 10000"/>
                <a:gd name="connsiteY443" fmla="*/ 6211 h 10000"/>
                <a:gd name="connsiteX444" fmla="*/ 3365 w 10000"/>
                <a:gd name="connsiteY444" fmla="*/ 6232 h 10000"/>
                <a:gd name="connsiteX445" fmla="*/ 3415 w 10000"/>
                <a:gd name="connsiteY445" fmla="*/ 6232 h 10000"/>
                <a:gd name="connsiteX446" fmla="*/ 3415 w 10000"/>
                <a:gd name="connsiteY446" fmla="*/ 6263 h 10000"/>
                <a:gd name="connsiteX447" fmla="*/ 3425 w 10000"/>
                <a:gd name="connsiteY447" fmla="*/ 6263 h 10000"/>
                <a:gd name="connsiteX448" fmla="*/ 3425 w 10000"/>
                <a:gd name="connsiteY448" fmla="*/ 6285 h 10000"/>
                <a:gd name="connsiteX449" fmla="*/ 3433 w 10000"/>
                <a:gd name="connsiteY449" fmla="*/ 6285 h 10000"/>
                <a:gd name="connsiteX450" fmla="*/ 3433 w 10000"/>
                <a:gd name="connsiteY450" fmla="*/ 6328 h 10000"/>
                <a:gd name="connsiteX451" fmla="*/ 3468 w 10000"/>
                <a:gd name="connsiteY451" fmla="*/ 6328 h 10000"/>
                <a:gd name="connsiteX452" fmla="*/ 3468 w 10000"/>
                <a:gd name="connsiteY452" fmla="*/ 6372 h 10000"/>
                <a:gd name="connsiteX453" fmla="*/ 3510 w 10000"/>
                <a:gd name="connsiteY453" fmla="*/ 6372 h 10000"/>
                <a:gd name="connsiteX454" fmla="*/ 3510 w 10000"/>
                <a:gd name="connsiteY454" fmla="*/ 6382 h 10000"/>
                <a:gd name="connsiteX455" fmla="*/ 3525 w 10000"/>
                <a:gd name="connsiteY455" fmla="*/ 6382 h 10000"/>
                <a:gd name="connsiteX456" fmla="*/ 3525 w 10000"/>
                <a:gd name="connsiteY456" fmla="*/ 6403 h 10000"/>
                <a:gd name="connsiteX457" fmla="*/ 3536 w 10000"/>
                <a:gd name="connsiteY457" fmla="*/ 6403 h 10000"/>
                <a:gd name="connsiteX458" fmla="*/ 3536 w 10000"/>
                <a:gd name="connsiteY458" fmla="*/ 6414 h 10000"/>
                <a:gd name="connsiteX459" fmla="*/ 3542 w 10000"/>
                <a:gd name="connsiteY459" fmla="*/ 6414 h 10000"/>
                <a:gd name="connsiteX460" fmla="*/ 3542 w 10000"/>
                <a:gd name="connsiteY460" fmla="*/ 6435 h 10000"/>
                <a:gd name="connsiteX461" fmla="*/ 3560 w 10000"/>
                <a:gd name="connsiteY461" fmla="*/ 6435 h 10000"/>
                <a:gd name="connsiteX462" fmla="*/ 3560 w 10000"/>
                <a:gd name="connsiteY462" fmla="*/ 6467 h 10000"/>
                <a:gd name="connsiteX463" fmla="*/ 3595 w 10000"/>
                <a:gd name="connsiteY463" fmla="*/ 6467 h 10000"/>
                <a:gd name="connsiteX464" fmla="*/ 3595 w 10000"/>
                <a:gd name="connsiteY464" fmla="*/ 6488 h 10000"/>
                <a:gd name="connsiteX465" fmla="*/ 3602 w 10000"/>
                <a:gd name="connsiteY465" fmla="*/ 6488 h 10000"/>
                <a:gd name="connsiteX466" fmla="*/ 3602 w 10000"/>
                <a:gd name="connsiteY466" fmla="*/ 6498 h 10000"/>
                <a:gd name="connsiteX467" fmla="*/ 3609 w 10000"/>
                <a:gd name="connsiteY467" fmla="*/ 6498 h 10000"/>
                <a:gd name="connsiteX468" fmla="*/ 3609 w 10000"/>
                <a:gd name="connsiteY468" fmla="*/ 6519 h 10000"/>
                <a:gd name="connsiteX469" fmla="*/ 3627 w 10000"/>
                <a:gd name="connsiteY469" fmla="*/ 6519 h 10000"/>
                <a:gd name="connsiteX470" fmla="*/ 3627 w 10000"/>
                <a:gd name="connsiteY470" fmla="*/ 6541 h 10000"/>
                <a:gd name="connsiteX471" fmla="*/ 3634 w 10000"/>
                <a:gd name="connsiteY471" fmla="*/ 6541 h 10000"/>
                <a:gd name="connsiteX472" fmla="*/ 3634 w 10000"/>
                <a:gd name="connsiteY472" fmla="*/ 6552 h 10000"/>
                <a:gd name="connsiteX473" fmla="*/ 3644 w 10000"/>
                <a:gd name="connsiteY473" fmla="*/ 6552 h 10000"/>
                <a:gd name="connsiteX474" fmla="*/ 3644 w 10000"/>
                <a:gd name="connsiteY474" fmla="*/ 6573 h 10000"/>
                <a:gd name="connsiteX475" fmla="*/ 3669 w 10000"/>
                <a:gd name="connsiteY475" fmla="*/ 6573 h 10000"/>
                <a:gd name="connsiteX476" fmla="*/ 3669 w 10000"/>
                <a:gd name="connsiteY476" fmla="*/ 6628 h 10000"/>
                <a:gd name="connsiteX477" fmla="*/ 3677 w 10000"/>
                <a:gd name="connsiteY477" fmla="*/ 6628 h 10000"/>
                <a:gd name="connsiteX478" fmla="*/ 3677 w 10000"/>
                <a:gd name="connsiteY478" fmla="*/ 6659 h 10000"/>
                <a:gd name="connsiteX479" fmla="*/ 3738 w 10000"/>
                <a:gd name="connsiteY479" fmla="*/ 6659 h 10000"/>
                <a:gd name="connsiteX480" fmla="*/ 3738 w 10000"/>
                <a:gd name="connsiteY480" fmla="*/ 6724 h 10000"/>
                <a:gd name="connsiteX481" fmla="*/ 3772 w 10000"/>
                <a:gd name="connsiteY481" fmla="*/ 6724 h 10000"/>
                <a:gd name="connsiteX482" fmla="*/ 3772 w 10000"/>
                <a:gd name="connsiteY482" fmla="*/ 6766 h 10000"/>
                <a:gd name="connsiteX483" fmla="*/ 3787 w 10000"/>
                <a:gd name="connsiteY483" fmla="*/ 6766 h 10000"/>
                <a:gd name="connsiteX484" fmla="*/ 3787 w 10000"/>
                <a:gd name="connsiteY484" fmla="*/ 6776 h 10000"/>
                <a:gd name="connsiteX485" fmla="*/ 3817 w 10000"/>
                <a:gd name="connsiteY485" fmla="*/ 6776 h 10000"/>
                <a:gd name="connsiteX486" fmla="*/ 3817 w 10000"/>
                <a:gd name="connsiteY486" fmla="*/ 6797 h 10000"/>
                <a:gd name="connsiteX487" fmla="*/ 3823 w 10000"/>
                <a:gd name="connsiteY487" fmla="*/ 6797 h 10000"/>
                <a:gd name="connsiteX488" fmla="*/ 3823 w 10000"/>
                <a:gd name="connsiteY488" fmla="*/ 6829 h 10000"/>
                <a:gd name="connsiteX489" fmla="*/ 3841 w 10000"/>
                <a:gd name="connsiteY489" fmla="*/ 6829 h 10000"/>
                <a:gd name="connsiteX490" fmla="*/ 3841 w 10000"/>
                <a:gd name="connsiteY490" fmla="*/ 6862 h 10000"/>
                <a:gd name="connsiteX491" fmla="*/ 3883 w 10000"/>
                <a:gd name="connsiteY491" fmla="*/ 6862 h 10000"/>
                <a:gd name="connsiteX492" fmla="*/ 3883 w 10000"/>
                <a:gd name="connsiteY492" fmla="*/ 6915 h 10000"/>
                <a:gd name="connsiteX493" fmla="*/ 3896 w 10000"/>
                <a:gd name="connsiteY493" fmla="*/ 6915 h 10000"/>
                <a:gd name="connsiteX494" fmla="*/ 3896 w 10000"/>
                <a:gd name="connsiteY494" fmla="*/ 6937 h 10000"/>
                <a:gd name="connsiteX495" fmla="*/ 3907 w 10000"/>
                <a:gd name="connsiteY495" fmla="*/ 6937 h 10000"/>
                <a:gd name="connsiteX496" fmla="*/ 3907 w 10000"/>
                <a:gd name="connsiteY496" fmla="*/ 6969 h 10000"/>
                <a:gd name="connsiteX497" fmla="*/ 3949 w 10000"/>
                <a:gd name="connsiteY497" fmla="*/ 6969 h 10000"/>
                <a:gd name="connsiteX498" fmla="*/ 3949 w 10000"/>
                <a:gd name="connsiteY498" fmla="*/ 6990 h 10000"/>
                <a:gd name="connsiteX499" fmla="*/ 3958 w 10000"/>
                <a:gd name="connsiteY499" fmla="*/ 6990 h 10000"/>
                <a:gd name="connsiteX500" fmla="*/ 3958 w 10000"/>
                <a:gd name="connsiteY500" fmla="*/ 7022 h 10000"/>
                <a:gd name="connsiteX501" fmla="*/ 3975 w 10000"/>
                <a:gd name="connsiteY501" fmla="*/ 7022 h 10000"/>
                <a:gd name="connsiteX502" fmla="*/ 3975 w 10000"/>
                <a:gd name="connsiteY502" fmla="*/ 7032 h 10000"/>
                <a:gd name="connsiteX503" fmla="*/ 4042 w 10000"/>
                <a:gd name="connsiteY503" fmla="*/ 7032 h 10000"/>
                <a:gd name="connsiteX504" fmla="*/ 4042 w 10000"/>
                <a:gd name="connsiteY504" fmla="*/ 7053 h 10000"/>
                <a:gd name="connsiteX505" fmla="*/ 4085 w 10000"/>
                <a:gd name="connsiteY505" fmla="*/ 7053 h 10000"/>
                <a:gd name="connsiteX506" fmla="*/ 4085 w 10000"/>
                <a:gd name="connsiteY506" fmla="*/ 7074 h 10000"/>
                <a:gd name="connsiteX507" fmla="*/ 4110 w 10000"/>
                <a:gd name="connsiteY507" fmla="*/ 7074 h 10000"/>
                <a:gd name="connsiteX508" fmla="*/ 4110 w 10000"/>
                <a:gd name="connsiteY508" fmla="*/ 7108 h 10000"/>
                <a:gd name="connsiteX509" fmla="*/ 4169 w 10000"/>
                <a:gd name="connsiteY509" fmla="*/ 7108 h 10000"/>
                <a:gd name="connsiteX510" fmla="*/ 4169 w 10000"/>
                <a:gd name="connsiteY510" fmla="*/ 7140 h 10000"/>
                <a:gd name="connsiteX511" fmla="*/ 4194 w 10000"/>
                <a:gd name="connsiteY511" fmla="*/ 7140 h 10000"/>
                <a:gd name="connsiteX512" fmla="*/ 4194 w 10000"/>
                <a:gd name="connsiteY512" fmla="*/ 7161 h 10000"/>
                <a:gd name="connsiteX513" fmla="*/ 4202 w 10000"/>
                <a:gd name="connsiteY513" fmla="*/ 7161 h 10000"/>
                <a:gd name="connsiteX514" fmla="*/ 4202 w 10000"/>
                <a:gd name="connsiteY514" fmla="*/ 7192 h 10000"/>
                <a:gd name="connsiteX515" fmla="*/ 4237 w 10000"/>
                <a:gd name="connsiteY515" fmla="*/ 7192 h 10000"/>
                <a:gd name="connsiteX516" fmla="*/ 4237 w 10000"/>
                <a:gd name="connsiteY516" fmla="*/ 7213 h 10000"/>
                <a:gd name="connsiteX517" fmla="*/ 4244 w 10000"/>
                <a:gd name="connsiteY517" fmla="*/ 7213 h 10000"/>
                <a:gd name="connsiteX518" fmla="*/ 4244 w 10000"/>
                <a:gd name="connsiteY518" fmla="*/ 7224 h 10000"/>
                <a:gd name="connsiteX519" fmla="*/ 4261 w 10000"/>
                <a:gd name="connsiteY519" fmla="*/ 7224 h 10000"/>
                <a:gd name="connsiteX520" fmla="*/ 4261 w 10000"/>
                <a:gd name="connsiteY520" fmla="*/ 7245 h 10000"/>
                <a:gd name="connsiteX521" fmla="*/ 4339 w 10000"/>
                <a:gd name="connsiteY521" fmla="*/ 7245 h 10000"/>
                <a:gd name="connsiteX522" fmla="*/ 4339 w 10000"/>
                <a:gd name="connsiteY522" fmla="*/ 7278 h 10000"/>
                <a:gd name="connsiteX523" fmla="*/ 4371 w 10000"/>
                <a:gd name="connsiteY523" fmla="*/ 7278 h 10000"/>
                <a:gd name="connsiteX524" fmla="*/ 4371 w 10000"/>
                <a:gd name="connsiteY524" fmla="*/ 7300 h 10000"/>
                <a:gd name="connsiteX525" fmla="*/ 4388 w 10000"/>
                <a:gd name="connsiteY525" fmla="*/ 7300 h 10000"/>
                <a:gd name="connsiteX526" fmla="*/ 4388 w 10000"/>
                <a:gd name="connsiteY526" fmla="*/ 7310 h 10000"/>
                <a:gd name="connsiteX527" fmla="*/ 4408 w 10000"/>
                <a:gd name="connsiteY527" fmla="*/ 7310 h 10000"/>
                <a:gd name="connsiteX528" fmla="*/ 4408 w 10000"/>
                <a:gd name="connsiteY528" fmla="*/ 7332 h 10000"/>
                <a:gd name="connsiteX529" fmla="*/ 4422 w 10000"/>
                <a:gd name="connsiteY529" fmla="*/ 7332 h 10000"/>
                <a:gd name="connsiteX530" fmla="*/ 4422 w 10000"/>
                <a:gd name="connsiteY530" fmla="*/ 7364 h 10000"/>
                <a:gd name="connsiteX531" fmla="*/ 4439 w 10000"/>
                <a:gd name="connsiteY531" fmla="*/ 7364 h 10000"/>
                <a:gd name="connsiteX532" fmla="*/ 4439 w 10000"/>
                <a:gd name="connsiteY532" fmla="*/ 7395 h 10000"/>
                <a:gd name="connsiteX533" fmla="*/ 4457 w 10000"/>
                <a:gd name="connsiteY533" fmla="*/ 7395 h 10000"/>
                <a:gd name="connsiteX534" fmla="*/ 4457 w 10000"/>
                <a:gd name="connsiteY534" fmla="*/ 7416 h 10000"/>
                <a:gd name="connsiteX535" fmla="*/ 4464 w 10000"/>
                <a:gd name="connsiteY535" fmla="*/ 7416 h 10000"/>
                <a:gd name="connsiteX536" fmla="*/ 4464 w 10000"/>
                <a:gd name="connsiteY536" fmla="*/ 7448 h 10000"/>
                <a:gd name="connsiteX537" fmla="*/ 4491 w 10000"/>
                <a:gd name="connsiteY537" fmla="*/ 7448 h 10000"/>
                <a:gd name="connsiteX538" fmla="*/ 4491 w 10000"/>
                <a:gd name="connsiteY538" fmla="*/ 7469 h 10000"/>
                <a:gd name="connsiteX539" fmla="*/ 4530 w 10000"/>
                <a:gd name="connsiteY539" fmla="*/ 7469 h 10000"/>
                <a:gd name="connsiteX540" fmla="*/ 4530 w 10000"/>
                <a:gd name="connsiteY540" fmla="*/ 7481 h 10000"/>
                <a:gd name="connsiteX541" fmla="*/ 4573 w 10000"/>
                <a:gd name="connsiteY541" fmla="*/ 7481 h 10000"/>
                <a:gd name="connsiteX542" fmla="*/ 4573 w 10000"/>
                <a:gd name="connsiteY542" fmla="*/ 7502 h 10000"/>
                <a:gd name="connsiteX543" fmla="*/ 4658 w 10000"/>
                <a:gd name="connsiteY543" fmla="*/ 7502 h 10000"/>
                <a:gd name="connsiteX544" fmla="*/ 4658 w 10000"/>
                <a:gd name="connsiteY544" fmla="*/ 7533 h 10000"/>
                <a:gd name="connsiteX545" fmla="*/ 4676 w 10000"/>
                <a:gd name="connsiteY545" fmla="*/ 7533 h 10000"/>
                <a:gd name="connsiteX546" fmla="*/ 4676 w 10000"/>
                <a:gd name="connsiteY546" fmla="*/ 7554 h 10000"/>
                <a:gd name="connsiteX547" fmla="*/ 4694 w 10000"/>
                <a:gd name="connsiteY547" fmla="*/ 7554 h 10000"/>
                <a:gd name="connsiteX548" fmla="*/ 4694 w 10000"/>
                <a:gd name="connsiteY548" fmla="*/ 7588 h 10000"/>
                <a:gd name="connsiteX549" fmla="*/ 4719 w 10000"/>
                <a:gd name="connsiteY549" fmla="*/ 7588 h 10000"/>
                <a:gd name="connsiteX550" fmla="*/ 4719 w 10000"/>
                <a:gd name="connsiteY550" fmla="*/ 7609 h 10000"/>
                <a:gd name="connsiteX551" fmla="*/ 4725 w 10000"/>
                <a:gd name="connsiteY551" fmla="*/ 7609 h 10000"/>
                <a:gd name="connsiteX552" fmla="*/ 4725 w 10000"/>
                <a:gd name="connsiteY552" fmla="*/ 7651 h 10000"/>
                <a:gd name="connsiteX553" fmla="*/ 4736 w 10000"/>
                <a:gd name="connsiteY553" fmla="*/ 7651 h 10000"/>
                <a:gd name="connsiteX554" fmla="*/ 4736 w 10000"/>
                <a:gd name="connsiteY554" fmla="*/ 7673 h 10000"/>
                <a:gd name="connsiteX555" fmla="*/ 4768 w 10000"/>
                <a:gd name="connsiteY555" fmla="*/ 7673 h 10000"/>
                <a:gd name="connsiteX556" fmla="*/ 4768 w 10000"/>
                <a:gd name="connsiteY556" fmla="*/ 7694 h 10000"/>
                <a:gd name="connsiteX557" fmla="*/ 4810 w 10000"/>
                <a:gd name="connsiteY557" fmla="*/ 7694 h 10000"/>
                <a:gd name="connsiteX558" fmla="*/ 4810 w 10000"/>
                <a:gd name="connsiteY558" fmla="*/ 7726 h 10000"/>
                <a:gd name="connsiteX559" fmla="*/ 4821 w 10000"/>
                <a:gd name="connsiteY559" fmla="*/ 7726 h 10000"/>
                <a:gd name="connsiteX560" fmla="*/ 4821 w 10000"/>
                <a:gd name="connsiteY560" fmla="*/ 7737 h 10000"/>
                <a:gd name="connsiteX561" fmla="*/ 4827 w 10000"/>
                <a:gd name="connsiteY561" fmla="*/ 7737 h 10000"/>
                <a:gd name="connsiteX562" fmla="*/ 4827 w 10000"/>
                <a:gd name="connsiteY562" fmla="*/ 7758 h 10000"/>
                <a:gd name="connsiteX563" fmla="*/ 4835 w 10000"/>
                <a:gd name="connsiteY563" fmla="*/ 7758 h 10000"/>
                <a:gd name="connsiteX564" fmla="*/ 4835 w 10000"/>
                <a:gd name="connsiteY564" fmla="*/ 7811 h 10000"/>
                <a:gd name="connsiteX565" fmla="*/ 4864 w 10000"/>
                <a:gd name="connsiteY565" fmla="*/ 7811 h 10000"/>
                <a:gd name="connsiteX566" fmla="*/ 4864 w 10000"/>
                <a:gd name="connsiteY566" fmla="*/ 7832 h 10000"/>
                <a:gd name="connsiteX567" fmla="*/ 4914 w 10000"/>
                <a:gd name="connsiteY567" fmla="*/ 7832 h 10000"/>
                <a:gd name="connsiteX568" fmla="*/ 4914 w 10000"/>
                <a:gd name="connsiteY568" fmla="*/ 7843 h 10000"/>
                <a:gd name="connsiteX569" fmla="*/ 4931 w 10000"/>
                <a:gd name="connsiteY569" fmla="*/ 7843 h 10000"/>
                <a:gd name="connsiteX570" fmla="*/ 4931 w 10000"/>
                <a:gd name="connsiteY570" fmla="*/ 7865 h 10000"/>
                <a:gd name="connsiteX571" fmla="*/ 4946 w 10000"/>
                <a:gd name="connsiteY571" fmla="*/ 7865 h 10000"/>
                <a:gd name="connsiteX572" fmla="*/ 4946 w 10000"/>
                <a:gd name="connsiteY572" fmla="*/ 7897 h 10000"/>
                <a:gd name="connsiteX573" fmla="*/ 4963 w 10000"/>
                <a:gd name="connsiteY573" fmla="*/ 7897 h 10000"/>
                <a:gd name="connsiteX574" fmla="*/ 4963 w 10000"/>
                <a:gd name="connsiteY574" fmla="*/ 7919 h 10000"/>
                <a:gd name="connsiteX575" fmla="*/ 5041 w 10000"/>
                <a:gd name="connsiteY575" fmla="*/ 7919 h 10000"/>
                <a:gd name="connsiteX576" fmla="*/ 5041 w 10000"/>
                <a:gd name="connsiteY576" fmla="*/ 7929 h 10000"/>
                <a:gd name="connsiteX577" fmla="*/ 5091 w 10000"/>
                <a:gd name="connsiteY577" fmla="*/ 7929 h 10000"/>
                <a:gd name="connsiteX578" fmla="*/ 5091 w 10000"/>
                <a:gd name="connsiteY578" fmla="*/ 7950 h 10000"/>
                <a:gd name="connsiteX579" fmla="*/ 5109 w 10000"/>
                <a:gd name="connsiteY579" fmla="*/ 7950 h 10000"/>
                <a:gd name="connsiteX580" fmla="*/ 5109 w 10000"/>
                <a:gd name="connsiteY580" fmla="*/ 7982 h 10000"/>
                <a:gd name="connsiteX581" fmla="*/ 5165 w 10000"/>
                <a:gd name="connsiteY581" fmla="*/ 7982 h 10000"/>
                <a:gd name="connsiteX582" fmla="*/ 5165 w 10000"/>
                <a:gd name="connsiteY582" fmla="*/ 8003 h 10000"/>
                <a:gd name="connsiteX583" fmla="*/ 5182 w 10000"/>
                <a:gd name="connsiteY583" fmla="*/ 8003 h 10000"/>
                <a:gd name="connsiteX584" fmla="*/ 5182 w 10000"/>
                <a:gd name="connsiteY584" fmla="*/ 8014 h 10000"/>
                <a:gd name="connsiteX585" fmla="*/ 5193 w 10000"/>
                <a:gd name="connsiteY585" fmla="*/ 8014 h 10000"/>
                <a:gd name="connsiteX586" fmla="*/ 5193 w 10000"/>
                <a:gd name="connsiteY586" fmla="*/ 8035 h 10000"/>
                <a:gd name="connsiteX587" fmla="*/ 5235 w 10000"/>
                <a:gd name="connsiteY587" fmla="*/ 8035 h 10000"/>
                <a:gd name="connsiteX588" fmla="*/ 5235 w 10000"/>
                <a:gd name="connsiteY588" fmla="*/ 8068 h 10000"/>
                <a:gd name="connsiteX589" fmla="*/ 5274 w 10000"/>
                <a:gd name="connsiteY589" fmla="*/ 8068 h 10000"/>
                <a:gd name="connsiteX590" fmla="*/ 5274 w 10000"/>
                <a:gd name="connsiteY590" fmla="*/ 8089 h 10000"/>
                <a:gd name="connsiteX591" fmla="*/ 5284 w 10000"/>
                <a:gd name="connsiteY591" fmla="*/ 8089 h 10000"/>
                <a:gd name="connsiteX592" fmla="*/ 5284 w 10000"/>
                <a:gd name="connsiteY592" fmla="*/ 8100 h 10000"/>
                <a:gd name="connsiteX593" fmla="*/ 5303 w 10000"/>
                <a:gd name="connsiteY593" fmla="*/ 8100 h 10000"/>
                <a:gd name="connsiteX594" fmla="*/ 5303 w 10000"/>
                <a:gd name="connsiteY594" fmla="*/ 8121 h 10000"/>
                <a:gd name="connsiteX595" fmla="*/ 5329 w 10000"/>
                <a:gd name="connsiteY595" fmla="*/ 8121 h 10000"/>
                <a:gd name="connsiteX596" fmla="*/ 5329 w 10000"/>
                <a:gd name="connsiteY596" fmla="*/ 8153 h 10000"/>
                <a:gd name="connsiteX597" fmla="*/ 5353 w 10000"/>
                <a:gd name="connsiteY597" fmla="*/ 8153 h 10000"/>
                <a:gd name="connsiteX598" fmla="*/ 5353 w 10000"/>
                <a:gd name="connsiteY598" fmla="*/ 8174 h 10000"/>
                <a:gd name="connsiteX599" fmla="*/ 5420 w 10000"/>
                <a:gd name="connsiteY599" fmla="*/ 8174 h 10000"/>
                <a:gd name="connsiteX600" fmla="*/ 5420 w 10000"/>
                <a:gd name="connsiteY600" fmla="*/ 8184 h 10000"/>
                <a:gd name="connsiteX601" fmla="*/ 5438 w 10000"/>
                <a:gd name="connsiteY601" fmla="*/ 8184 h 10000"/>
                <a:gd name="connsiteX602" fmla="*/ 5438 w 10000"/>
                <a:gd name="connsiteY602" fmla="*/ 8205 h 10000"/>
                <a:gd name="connsiteX603" fmla="*/ 5455 w 10000"/>
                <a:gd name="connsiteY603" fmla="*/ 8205 h 10000"/>
                <a:gd name="connsiteX604" fmla="*/ 5455 w 10000"/>
                <a:gd name="connsiteY604" fmla="*/ 8239 h 10000"/>
                <a:gd name="connsiteX605" fmla="*/ 5494 w 10000"/>
                <a:gd name="connsiteY605" fmla="*/ 8239 h 10000"/>
                <a:gd name="connsiteX606" fmla="*/ 5494 w 10000"/>
                <a:gd name="connsiteY606" fmla="*/ 8260 h 10000"/>
                <a:gd name="connsiteX607" fmla="*/ 5505 w 10000"/>
                <a:gd name="connsiteY607" fmla="*/ 8260 h 10000"/>
                <a:gd name="connsiteX608" fmla="*/ 5505 w 10000"/>
                <a:gd name="connsiteY608" fmla="*/ 8270 h 10000"/>
                <a:gd name="connsiteX609" fmla="*/ 5529 w 10000"/>
                <a:gd name="connsiteY609" fmla="*/ 8270 h 10000"/>
                <a:gd name="connsiteX610" fmla="*/ 5529 w 10000"/>
                <a:gd name="connsiteY610" fmla="*/ 8324 h 10000"/>
                <a:gd name="connsiteX611" fmla="*/ 5538 w 10000"/>
                <a:gd name="connsiteY611" fmla="*/ 8324 h 10000"/>
                <a:gd name="connsiteX612" fmla="*/ 5538 w 10000"/>
                <a:gd name="connsiteY612" fmla="*/ 8345 h 10000"/>
                <a:gd name="connsiteX613" fmla="*/ 5615 w 10000"/>
                <a:gd name="connsiteY613" fmla="*/ 8345 h 10000"/>
                <a:gd name="connsiteX614" fmla="*/ 5615 w 10000"/>
                <a:gd name="connsiteY614" fmla="*/ 8356 h 10000"/>
                <a:gd name="connsiteX615" fmla="*/ 5632 w 10000"/>
                <a:gd name="connsiteY615" fmla="*/ 8356 h 10000"/>
                <a:gd name="connsiteX616" fmla="*/ 5632 w 10000"/>
                <a:gd name="connsiteY616" fmla="*/ 8377 h 10000"/>
                <a:gd name="connsiteX617" fmla="*/ 5674 w 10000"/>
                <a:gd name="connsiteY617" fmla="*/ 8377 h 10000"/>
                <a:gd name="connsiteX618" fmla="*/ 5674 w 10000"/>
                <a:gd name="connsiteY618" fmla="*/ 8408 h 10000"/>
                <a:gd name="connsiteX619" fmla="*/ 5707 w 10000"/>
                <a:gd name="connsiteY619" fmla="*/ 8408 h 10000"/>
                <a:gd name="connsiteX620" fmla="*/ 5707 w 10000"/>
                <a:gd name="connsiteY620" fmla="*/ 8431 h 10000"/>
                <a:gd name="connsiteX621" fmla="*/ 5718 w 10000"/>
                <a:gd name="connsiteY621" fmla="*/ 8431 h 10000"/>
                <a:gd name="connsiteX622" fmla="*/ 5718 w 10000"/>
                <a:gd name="connsiteY622" fmla="*/ 8452 h 10000"/>
                <a:gd name="connsiteX623" fmla="*/ 5749 w 10000"/>
                <a:gd name="connsiteY623" fmla="*/ 8452 h 10000"/>
                <a:gd name="connsiteX624" fmla="*/ 5749 w 10000"/>
                <a:gd name="connsiteY624" fmla="*/ 8462 h 10000"/>
                <a:gd name="connsiteX625" fmla="*/ 5865 w 10000"/>
                <a:gd name="connsiteY625" fmla="*/ 8462 h 10000"/>
                <a:gd name="connsiteX626" fmla="*/ 5865 w 10000"/>
                <a:gd name="connsiteY626" fmla="*/ 8494 h 10000"/>
                <a:gd name="connsiteX627" fmla="*/ 5894 w 10000"/>
                <a:gd name="connsiteY627" fmla="*/ 8494 h 10000"/>
                <a:gd name="connsiteX628" fmla="*/ 5894 w 10000"/>
                <a:gd name="connsiteY628" fmla="*/ 8537 h 10000"/>
                <a:gd name="connsiteX629" fmla="*/ 5918 w 10000"/>
                <a:gd name="connsiteY629" fmla="*/ 8537 h 10000"/>
                <a:gd name="connsiteX630" fmla="*/ 5918 w 10000"/>
                <a:gd name="connsiteY630" fmla="*/ 8570 h 10000"/>
                <a:gd name="connsiteX631" fmla="*/ 5963 w 10000"/>
                <a:gd name="connsiteY631" fmla="*/ 8570 h 10000"/>
                <a:gd name="connsiteX632" fmla="*/ 5963 w 10000"/>
                <a:gd name="connsiteY632" fmla="*/ 8601 h 10000"/>
                <a:gd name="connsiteX633" fmla="*/ 6079 w 10000"/>
                <a:gd name="connsiteY633" fmla="*/ 8601 h 10000"/>
                <a:gd name="connsiteX634" fmla="*/ 6079 w 10000"/>
                <a:gd name="connsiteY634" fmla="*/ 8623 h 10000"/>
                <a:gd name="connsiteX635" fmla="*/ 6280 w 10000"/>
                <a:gd name="connsiteY635" fmla="*/ 8623 h 10000"/>
                <a:gd name="connsiteX636" fmla="*/ 6280 w 10000"/>
                <a:gd name="connsiteY636" fmla="*/ 8655 h 10000"/>
                <a:gd name="connsiteX637" fmla="*/ 6309 w 10000"/>
                <a:gd name="connsiteY637" fmla="*/ 8655 h 10000"/>
                <a:gd name="connsiteX638" fmla="*/ 6309 w 10000"/>
                <a:gd name="connsiteY638" fmla="*/ 8665 h 10000"/>
                <a:gd name="connsiteX639" fmla="*/ 6376 w 10000"/>
                <a:gd name="connsiteY639" fmla="*/ 8665 h 10000"/>
                <a:gd name="connsiteX640" fmla="*/ 6376 w 10000"/>
                <a:gd name="connsiteY640" fmla="*/ 8686 h 10000"/>
                <a:gd name="connsiteX641" fmla="*/ 6384 w 10000"/>
                <a:gd name="connsiteY641" fmla="*/ 8686 h 10000"/>
                <a:gd name="connsiteX642" fmla="*/ 6384 w 10000"/>
                <a:gd name="connsiteY642" fmla="*/ 8708 h 10000"/>
                <a:gd name="connsiteX643" fmla="*/ 6408 w 10000"/>
                <a:gd name="connsiteY643" fmla="*/ 8708 h 10000"/>
                <a:gd name="connsiteX644" fmla="*/ 6408 w 10000"/>
                <a:gd name="connsiteY644" fmla="*/ 8739 h 10000"/>
                <a:gd name="connsiteX645" fmla="*/ 6476 w 10000"/>
                <a:gd name="connsiteY645" fmla="*/ 8739 h 10000"/>
                <a:gd name="connsiteX646" fmla="*/ 6476 w 10000"/>
                <a:gd name="connsiteY646" fmla="*/ 8772 h 10000"/>
                <a:gd name="connsiteX647" fmla="*/ 6561 w 10000"/>
                <a:gd name="connsiteY647" fmla="*/ 8772 h 10000"/>
                <a:gd name="connsiteX648" fmla="*/ 6561 w 10000"/>
                <a:gd name="connsiteY648" fmla="*/ 8804 h 10000"/>
                <a:gd name="connsiteX649" fmla="*/ 6610 w 10000"/>
                <a:gd name="connsiteY649" fmla="*/ 8804 h 10000"/>
                <a:gd name="connsiteX650" fmla="*/ 6610 w 10000"/>
                <a:gd name="connsiteY650" fmla="*/ 8804 h 10000"/>
                <a:gd name="connsiteX651" fmla="*/ 6689 w 10000"/>
                <a:gd name="connsiteY651" fmla="*/ 8804 h 10000"/>
                <a:gd name="connsiteX652" fmla="*/ 6706 w 10000"/>
                <a:gd name="connsiteY652" fmla="*/ 8804 h 10000"/>
                <a:gd name="connsiteX653" fmla="*/ 6706 w 10000"/>
                <a:gd name="connsiteY653" fmla="*/ 8825 h 10000"/>
                <a:gd name="connsiteX654" fmla="*/ 6713 w 10000"/>
                <a:gd name="connsiteY654" fmla="*/ 8825 h 10000"/>
                <a:gd name="connsiteX655" fmla="*/ 6713 w 10000"/>
                <a:gd name="connsiteY655" fmla="*/ 8847 h 10000"/>
                <a:gd name="connsiteX656" fmla="*/ 6724 w 10000"/>
                <a:gd name="connsiteY656" fmla="*/ 8847 h 10000"/>
                <a:gd name="connsiteX657" fmla="*/ 6724 w 10000"/>
                <a:gd name="connsiteY657" fmla="*/ 8847 h 10000"/>
                <a:gd name="connsiteX658" fmla="*/ 6773 w 10000"/>
                <a:gd name="connsiteY658" fmla="*/ 8847 h 10000"/>
                <a:gd name="connsiteX659" fmla="*/ 6780 w 10000"/>
                <a:gd name="connsiteY659" fmla="*/ 8847 h 10000"/>
                <a:gd name="connsiteX660" fmla="*/ 6780 w 10000"/>
                <a:gd name="connsiteY660" fmla="*/ 8857 h 10000"/>
                <a:gd name="connsiteX661" fmla="*/ 6798 w 10000"/>
                <a:gd name="connsiteY661" fmla="*/ 8857 h 10000"/>
                <a:gd name="connsiteX662" fmla="*/ 6798 w 10000"/>
                <a:gd name="connsiteY662" fmla="*/ 8890 h 10000"/>
                <a:gd name="connsiteX663" fmla="*/ 6804 w 10000"/>
                <a:gd name="connsiteY663" fmla="*/ 8890 h 10000"/>
                <a:gd name="connsiteX664" fmla="*/ 6804 w 10000"/>
                <a:gd name="connsiteY664" fmla="*/ 8890 h 10000"/>
                <a:gd name="connsiteX665" fmla="*/ 6949 w 10000"/>
                <a:gd name="connsiteY665" fmla="*/ 8890 h 10000"/>
                <a:gd name="connsiteX666" fmla="*/ 6967 w 10000"/>
                <a:gd name="connsiteY666" fmla="*/ 8890 h 10000"/>
                <a:gd name="connsiteX667" fmla="*/ 6967 w 10000"/>
                <a:gd name="connsiteY667" fmla="*/ 8911 h 10000"/>
                <a:gd name="connsiteX668" fmla="*/ 6982 w 10000"/>
                <a:gd name="connsiteY668" fmla="*/ 8911 h 10000"/>
                <a:gd name="connsiteX669" fmla="*/ 6982 w 10000"/>
                <a:gd name="connsiteY669" fmla="*/ 8932 h 10000"/>
                <a:gd name="connsiteX670" fmla="*/ 6992 w 10000"/>
                <a:gd name="connsiteY670" fmla="*/ 8932 h 10000"/>
                <a:gd name="connsiteX671" fmla="*/ 6992 w 10000"/>
                <a:gd name="connsiteY671" fmla="*/ 8932 h 10000"/>
                <a:gd name="connsiteX672" fmla="*/ 7206 w 10000"/>
                <a:gd name="connsiteY672" fmla="*/ 8932 h 10000"/>
                <a:gd name="connsiteX673" fmla="*/ 7214 w 10000"/>
                <a:gd name="connsiteY673" fmla="*/ 8932 h 10000"/>
                <a:gd name="connsiteX674" fmla="*/ 7214 w 10000"/>
                <a:gd name="connsiteY674" fmla="*/ 8996 h 10000"/>
                <a:gd name="connsiteX675" fmla="*/ 7273 w 10000"/>
                <a:gd name="connsiteY675" fmla="*/ 8996 h 10000"/>
                <a:gd name="connsiteX676" fmla="*/ 7273 w 10000"/>
                <a:gd name="connsiteY676" fmla="*/ 9050 h 10000"/>
                <a:gd name="connsiteX677" fmla="*/ 7281 w 10000"/>
                <a:gd name="connsiteY677" fmla="*/ 9050 h 10000"/>
                <a:gd name="connsiteX678" fmla="*/ 7281 w 10000"/>
                <a:gd name="connsiteY678" fmla="*/ 9050 h 10000"/>
                <a:gd name="connsiteX679" fmla="*/ 7523 w 10000"/>
                <a:gd name="connsiteY679" fmla="*/ 9050 h 10000"/>
                <a:gd name="connsiteX680" fmla="*/ 7534 w 10000"/>
                <a:gd name="connsiteY680" fmla="*/ 9050 h 10000"/>
                <a:gd name="connsiteX681" fmla="*/ 7534 w 10000"/>
                <a:gd name="connsiteY681" fmla="*/ 9081 h 10000"/>
                <a:gd name="connsiteX682" fmla="*/ 7540 w 10000"/>
                <a:gd name="connsiteY682" fmla="*/ 9081 h 10000"/>
                <a:gd name="connsiteX683" fmla="*/ 7540 w 10000"/>
                <a:gd name="connsiteY683" fmla="*/ 9081 h 10000"/>
                <a:gd name="connsiteX684" fmla="*/ 7701 w 10000"/>
                <a:gd name="connsiteY684" fmla="*/ 9081 h 10000"/>
                <a:gd name="connsiteX685" fmla="*/ 7743 w 10000"/>
                <a:gd name="connsiteY685" fmla="*/ 9081 h 10000"/>
                <a:gd name="connsiteX686" fmla="*/ 7743 w 10000"/>
                <a:gd name="connsiteY686" fmla="*/ 9113 h 10000"/>
                <a:gd name="connsiteX687" fmla="*/ 7880 w 10000"/>
                <a:gd name="connsiteY687" fmla="*/ 9113 h 10000"/>
                <a:gd name="connsiteX688" fmla="*/ 7880 w 10000"/>
                <a:gd name="connsiteY688" fmla="*/ 9155 h 10000"/>
                <a:gd name="connsiteX689" fmla="*/ 8059 w 10000"/>
                <a:gd name="connsiteY689" fmla="*/ 9155 h 10000"/>
                <a:gd name="connsiteX690" fmla="*/ 8059 w 10000"/>
                <a:gd name="connsiteY690" fmla="*/ 9188 h 10000"/>
                <a:gd name="connsiteX691" fmla="*/ 8157 w 10000"/>
                <a:gd name="connsiteY691" fmla="*/ 9188 h 10000"/>
                <a:gd name="connsiteX692" fmla="*/ 8157 w 10000"/>
                <a:gd name="connsiteY692" fmla="*/ 9220 h 10000"/>
                <a:gd name="connsiteX693" fmla="*/ 8183 w 10000"/>
                <a:gd name="connsiteY693" fmla="*/ 9220 h 10000"/>
                <a:gd name="connsiteX694" fmla="*/ 8183 w 10000"/>
                <a:gd name="connsiteY694" fmla="*/ 9253 h 10000"/>
                <a:gd name="connsiteX695" fmla="*/ 8211 w 10000"/>
                <a:gd name="connsiteY695" fmla="*/ 9253 h 10000"/>
                <a:gd name="connsiteX696" fmla="*/ 8211 w 10000"/>
                <a:gd name="connsiteY696" fmla="*/ 9285 h 10000"/>
                <a:gd name="connsiteX697" fmla="*/ 8279 w 10000"/>
                <a:gd name="connsiteY697" fmla="*/ 9285 h 10000"/>
                <a:gd name="connsiteX698" fmla="*/ 8279 w 10000"/>
                <a:gd name="connsiteY698" fmla="*/ 9327 h 10000"/>
                <a:gd name="connsiteX699" fmla="*/ 8388 w 10000"/>
                <a:gd name="connsiteY699" fmla="*/ 9327 h 10000"/>
                <a:gd name="connsiteX700" fmla="*/ 8388 w 10000"/>
                <a:gd name="connsiteY700" fmla="*/ 9358 h 10000"/>
                <a:gd name="connsiteX701" fmla="*/ 8421 w 10000"/>
                <a:gd name="connsiteY701" fmla="*/ 9358 h 10000"/>
                <a:gd name="connsiteX702" fmla="*/ 8421 w 10000"/>
                <a:gd name="connsiteY702" fmla="*/ 9391 h 10000"/>
                <a:gd name="connsiteX703" fmla="*/ 8541 w 10000"/>
                <a:gd name="connsiteY703" fmla="*/ 9391 h 10000"/>
                <a:gd name="connsiteX704" fmla="*/ 8541 w 10000"/>
                <a:gd name="connsiteY704" fmla="*/ 9465 h 10000"/>
                <a:gd name="connsiteX705" fmla="*/ 8622 w 10000"/>
                <a:gd name="connsiteY705" fmla="*/ 9465 h 10000"/>
                <a:gd name="connsiteX706" fmla="*/ 8622 w 10000"/>
                <a:gd name="connsiteY706" fmla="*/ 9497 h 10000"/>
                <a:gd name="connsiteX707" fmla="*/ 8725 w 10000"/>
                <a:gd name="connsiteY707" fmla="*/ 9497 h 10000"/>
                <a:gd name="connsiteX708" fmla="*/ 8725 w 10000"/>
                <a:gd name="connsiteY708" fmla="*/ 9530 h 10000"/>
                <a:gd name="connsiteX709" fmla="*/ 8732 w 10000"/>
                <a:gd name="connsiteY709" fmla="*/ 9530 h 10000"/>
                <a:gd name="connsiteX710" fmla="*/ 8732 w 10000"/>
                <a:gd name="connsiteY710" fmla="*/ 9563 h 10000"/>
                <a:gd name="connsiteX711" fmla="*/ 8749 w 10000"/>
                <a:gd name="connsiteY711" fmla="*/ 9563 h 10000"/>
                <a:gd name="connsiteX712" fmla="*/ 8749 w 10000"/>
                <a:gd name="connsiteY712" fmla="*/ 9594 h 10000"/>
                <a:gd name="connsiteX713" fmla="*/ 8792 w 10000"/>
                <a:gd name="connsiteY713" fmla="*/ 9594 h 10000"/>
                <a:gd name="connsiteX714" fmla="*/ 8792 w 10000"/>
                <a:gd name="connsiteY714" fmla="*/ 9636 h 10000"/>
                <a:gd name="connsiteX715" fmla="*/ 8884 w 10000"/>
                <a:gd name="connsiteY715" fmla="*/ 9636 h 10000"/>
                <a:gd name="connsiteX716" fmla="*/ 9560 w 10000"/>
                <a:gd name="connsiteY716" fmla="*/ 9732 h 10000"/>
                <a:gd name="connsiteX717" fmla="*/ 9560 w 10000"/>
                <a:gd name="connsiteY717" fmla="*/ 9775 h 10000"/>
                <a:gd name="connsiteX718" fmla="*/ 9849 w 10000"/>
                <a:gd name="connsiteY718" fmla="*/ 9807 h 10000"/>
                <a:gd name="connsiteX719" fmla="*/ 9849 w 10000"/>
                <a:gd name="connsiteY719" fmla="*/ 9838 h 10000"/>
                <a:gd name="connsiteX720" fmla="*/ 9884 w 10000"/>
                <a:gd name="connsiteY720" fmla="*/ 9838 h 10000"/>
                <a:gd name="connsiteX721" fmla="*/ 9884 w 10000"/>
                <a:gd name="connsiteY721" fmla="*/ 9924 h 10000"/>
                <a:gd name="connsiteX722" fmla="*/ 9958 w 10000"/>
                <a:gd name="connsiteY722" fmla="*/ 9924 h 10000"/>
                <a:gd name="connsiteX723" fmla="*/ 9958 w 10000"/>
                <a:gd name="connsiteY723" fmla="*/ 9956 h 10000"/>
                <a:gd name="connsiteX724" fmla="*/ 9993 w 10000"/>
                <a:gd name="connsiteY724" fmla="*/ 9956 h 10000"/>
                <a:gd name="connsiteX725" fmla="*/ 9993 w 10000"/>
                <a:gd name="connsiteY725" fmla="*/ 10000 h 10000"/>
                <a:gd name="connsiteX726" fmla="*/ 10000 w 10000"/>
                <a:gd name="connsiteY726" fmla="*/ 10000 h 10000"/>
                <a:gd name="connsiteX0" fmla="*/ 0 w 10000"/>
                <a:gd name="connsiteY0" fmla="*/ 0 h 10000"/>
                <a:gd name="connsiteX1" fmla="*/ 94 w 10000"/>
                <a:gd name="connsiteY1" fmla="*/ 0 h 10000"/>
                <a:gd name="connsiteX2" fmla="*/ 94 w 10000"/>
                <a:gd name="connsiteY2" fmla="*/ 21 h 10000"/>
                <a:gd name="connsiteX3" fmla="*/ 109 w 10000"/>
                <a:gd name="connsiteY3" fmla="*/ 21 h 10000"/>
                <a:gd name="connsiteX4" fmla="*/ 109 w 10000"/>
                <a:gd name="connsiteY4" fmla="*/ 74 h 10000"/>
                <a:gd name="connsiteX5" fmla="*/ 120 w 10000"/>
                <a:gd name="connsiteY5" fmla="*/ 74 h 10000"/>
                <a:gd name="connsiteX6" fmla="*/ 120 w 10000"/>
                <a:gd name="connsiteY6" fmla="*/ 84 h 10000"/>
                <a:gd name="connsiteX7" fmla="*/ 127 w 10000"/>
                <a:gd name="connsiteY7" fmla="*/ 84 h 10000"/>
                <a:gd name="connsiteX8" fmla="*/ 127 w 10000"/>
                <a:gd name="connsiteY8" fmla="*/ 106 h 10000"/>
                <a:gd name="connsiteX9" fmla="*/ 138 w 10000"/>
                <a:gd name="connsiteY9" fmla="*/ 106 h 10000"/>
                <a:gd name="connsiteX10" fmla="*/ 138 w 10000"/>
                <a:gd name="connsiteY10" fmla="*/ 128 h 10000"/>
                <a:gd name="connsiteX11" fmla="*/ 153 w 10000"/>
                <a:gd name="connsiteY11" fmla="*/ 128 h 10000"/>
                <a:gd name="connsiteX12" fmla="*/ 153 w 10000"/>
                <a:gd name="connsiteY12" fmla="*/ 139 h 10000"/>
                <a:gd name="connsiteX13" fmla="*/ 163 w 10000"/>
                <a:gd name="connsiteY13" fmla="*/ 139 h 10000"/>
                <a:gd name="connsiteX14" fmla="*/ 163 w 10000"/>
                <a:gd name="connsiteY14" fmla="*/ 160 h 10000"/>
                <a:gd name="connsiteX15" fmla="*/ 170 w 10000"/>
                <a:gd name="connsiteY15" fmla="*/ 160 h 10000"/>
                <a:gd name="connsiteX16" fmla="*/ 170 w 10000"/>
                <a:gd name="connsiteY16" fmla="*/ 193 h 10000"/>
                <a:gd name="connsiteX17" fmla="*/ 177 w 10000"/>
                <a:gd name="connsiteY17" fmla="*/ 193 h 10000"/>
                <a:gd name="connsiteX18" fmla="*/ 177 w 10000"/>
                <a:gd name="connsiteY18" fmla="*/ 214 h 10000"/>
                <a:gd name="connsiteX19" fmla="*/ 194 w 10000"/>
                <a:gd name="connsiteY19" fmla="*/ 214 h 10000"/>
                <a:gd name="connsiteX20" fmla="*/ 194 w 10000"/>
                <a:gd name="connsiteY20" fmla="*/ 224 h 10000"/>
                <a:gd name="connsiteX21" fmla="*/ 229 w 10000"/>
                <a:gd name="connsiteY21" fmla="*/ 224 h 10000"/>
                <a:gd name="connsiteX22" fmla="*/ 229 w 10000"/>
                <a:gd name="connsiteY22" fmla="*/ 245 h 10000"/>
                <a:gd name="connsiteX23" fmla="*/ 254 w 10000"/>
                <a:gd name="connsiteY23" fmla="*/ 245 h 10000"/>
                <a:gd name="connsiteX24" fmla="*/ 254 w 10000"/>
                <a:gd name="connsiteY24" fmla="*/ 266 h 10000"/>
                <a:gd name="connsiteX25" fmla="*/ 261 w 10000"/>
                <a:gd name="connsiteY25" fmla="*/ 266 h 10000"/>
                <a:gd name="connsiteX26" fmla="*/ 261 w 10000"/>
                <a:gd name="connsiteY26" fmla="*/ 277 h 10000"/>
                <a:gd name="connsiteX27" fmla="*/ 271 w 10000"/>
                <a:gd name="connsiteY27" fmla="*/ 277 h 10000"/>
                <a:gd name="connsiteX28" fmla="*/ 271 w 10000"/>
                <a:gd name="connsiteY28" fmla="*/ 310 h 10000"/>
                <a:gd name="connsiteX29" fmla="*/ 296 w 10000"/>
                <a:gd name="connsiteY29" fmla="*/ 310 h 10000"/>
                <a:gd name="connsiteX30" fmla="*/ 296 w 10000"/>
                <a:gd name="connsiteY30" fmla="*/ 331 h 10000"/>
                <a:gd name="connsiteX31" fmla="*/ 315 w 10000"/>
                <a:gd name="connsiteY31" fmla="*/ 331 h 10000"/>
                <a:gd name="connsiteX32" fmla="*/ 315 w 10000"/>
                <a:gd name="connsiteY32" fmla="*/ 352 h 10000"/>
                <a:gd name="connsiteX33" fmla="*/ 329 w 10000"/>
                <a:gd name="connsiteY33" fmla="*/ 352 h 10000"/>
                <a:gd name="connsiteX34" fmla="*/ 329 w 10000"/>
                <a:gd name="connsiteY34" fmla="*/ 363 h 10000"/>
                <a:gd name="connsiteX35" fmla="*/ 340 w 10000"/>
                <a:gd name="connsiteY35" fmla="*/ 363 h 10000"/>
                <a:gd name="connsiteX36" fmla="*/ 340 w 10000"/>
                <a:gd name="connsiteY36" fmla="*/ 384 h 10000"/>
                <a:gd name="connsiteX37" fmla="*/ 366 w 10000"/>
                <a:gd name="connsiteY37" fmla="*/ 384 h 10000"/>
                <a:gd name="connsiteX38" fmla="*/ 366 w 10000"/>
                <a:gd name="connsiteY38" fmla="*/ 416 h 10000"/>
                <a:gd name="connsiteX39" fmla="*/ 390 w 10000"/>
                <a:gd name="connsiteY39" fmla="*/ 416 h 10000"/>
                <a:gd name="connsiteX40" fmla="*/ 390 w 10000"/>
                <a:gd name="connsiteY40" fmla="*/ 448 h 10000"/>
                <a:gd name="connsiteX41" fmla="*/ 401 w 10000"/>
                <a:gd name="connsiteY41" fmla="*/ 448 h 10000"/>
                <a:gd name="connsiteX42" fmla="*/ 401 w 10000"/>
                <a:gd name="connsiteY42" fmla="*/ 492 h 10000"/>
                <a:gd name="connsiteX43" fmla="*/ 415 w 10000"/>
                <a:gd name="connsiteY43" fmla="*/ 492 h 10000"/>
                <a:gd name="connsiteX44" fmla="*/ 415 w 10000"/>
                <a:gd name="connsiteY44" fmla="*/ 502 h 10000"/>
                <a:gd name="connsiteX45" fmla="*/ 439 w 10000"/>
                <a:gd name="connsiteY45" fmla="*/ 502 h 10000"/>
                <a:gd name="connsiteX46" fmla="*/ 439 w 10000"/>
                <a:gd name="connsiteY46" fmla="*/ 523 h 10000"/>
                <a:gd name="connsiteX47" fmla="*/ 458 w 10000"/>
                <a:gd name="connsiteY47" fmla="*/ 523 h 10000"/>
                <a:gd name="connsiteX48" fmla="*/ 458 w 10000"/>
                <a:gd name="connsiteY48" fmla="*/ 587 h 10000"/>
                <a:gd name="connsiteX49" fmla="*/ 468 w 10000"/>
                <a:gd name="connsiteY49" fmla="*/ 587 h 10000"/>
                <a:gd name="connsiteX50" fmla="*/ 468 w 10000"/>
                <a:gd name="connsiteY50" fmla="*/ 609 h 10000"/>
                <a:gd name="connsiteX51" fmla="*/ 492 w 10000"/>
                <a:gd name="connsiteY51" fmla="*/ 609 h 10000"/>
                <a:gd name="connsiteX52" fmla="*/ 492 w 10000"/>
                <a:gd name="connsiteY52" fmla="*/ 619 h 10000"/>
                <a:gd name="connsiteX53" fmla="*/ 516 w 10000"/>
                <a:gd name="connsiteY53" fmla="*/ 619 h 10000"/>
                <a:gd name="connsiteX54" fmla="*/ 516 w 10000"/>
                <a:gd name="connsiteY54" fmla="*/ 640 h 10000"/>
                <a:gd name="connsiteX55" fmla="*/ 534 w 10000"/>
                <a:gd name="connsiteY55" fmla="*/ 640 h 10000"/>
                <a:gd name="connsiteX56" fmla="*/ 534 w 10000"/>
                <a:gd name="connsiteY56" fmla="*/ 661 h 10000"/>
                <a:gd name="connsiteX57" fmla="*/ 542 w 10000"/>
                <a:gd name="connsiteY57" fmla="*/ 661 h 10000"/>
                <a:gd name="connsiteX58" fmla="*/ 542 w 10000"/>
                <a:gd name="connsiteY58" fmla="*/ 673 h 10000"/>
                <a:gd name="connsiteX59" fmla="*/ 585 w 10000"/>
                <a:gd name="connsiteY59" fmla="*/ 673 h 10000"/>
                <a:gd name="connsiteX60" fmla="*/ 585 w 10000"/>
                <a:gd name="connsiteY60" fmla="*/ 694 h 10000"/>
                <a:gd name="connsiteX61" fmla="*/ 593 w 10000"/>
                <a:gd name="connsiteY61" fmla="*/ 694 h 10000"/>
                <a:gd name="connsiteX62" fmla="*/ 593 w 10000"/>
                <a:gd name="connsiteY62" fmla="*/ 704 h 10000"/>
                <a:gd name="connsiteX63" fmla="*/ 603 w 10000"/>
                <a:gd name="connsiteY63" fmla="*/ 704 h 10000"/>
                <a:gd name="connsiteX64" fmla="*/ 603 w 10000"/>
                <a:gd name="connsiteY64" fmla="*/ 747 h 10000"/>
                <a:gd name="connsiteX65" fmla="*/ 620 w 10000"/>
                <a:gd name="connsiteY65" fmla="*/ 747 h 10000"/>
                <a:gd name="connsiteX66" fmla="*/ 620 w 10000"/>
                <a:gd name="connsiteY66" fmla="*/ 757 h 10000"/>
                <a:gd name="connsiteX67" fmla="*/ 646 w 10000"/>
                <a:gd name="connsiteY67" fmla="*/ 757 h 10000"/>
                <a:gd name="connsiteX68" fmla="*/ 646 w 10000"/>
                <a:gd name="connsiteY68" fmla="*/ 811 h 10000"/>
                <a:gd name="connsiteX69" fmla="*/ 653 w 10000"/>
                <a:gd name="connsiteY69" fmla="*/ 811 h 10000"/>
                <a:gd name="connsiteX70" fmla="*/ 653 w 10000"/>
                <a:gd name="connsiteY70" fmla="*/ 832 h 10000"/>
                <a:gd name="connsiteX71" fmla="*/ 659 w 10000"/>
                <a:gd name="connsiteY71" fmla="*/ 832 h 10000"/>
                <a:gd name="connsiteX72" fmla="*/ 659 w 10000"/>
                <a:gd name="connsiteY72" fmla="*/ 866 h 10000"/>
                <a:gd name="connsiteX73" fmla="*/ 670 w 10000"/>
                <a:gd name="connsiteY73" fmla="*/ 866 h 10000"/>
                <a:gd name="connsiteX74" fmla="*/ 670 w 10000"/>
                <a:gd name="connsiteY74" fmla="*/ 897 h 10000"/>
                <a:gd name="connsiteX75" fmla="*/ 677 w 10000"/>
                <a:gd name="connsiteY75" fmla="*/ 897 h 10000"/>
                <a:gd name="connsiteX76" fmla="*/ 677 w 10000"/>
                <a:gd name="connsiteY76" fmla="*/ 971 h 10000"/>
                <a:gd name="connsiteX77" fmla="*/ 687 w 10000"/>
                <a:gd name="connsiteY77" fmla="*/ 971 h 10000"/>
                <a:gd name="connsiteX78" fmla="*/ 687 w 10000"/>
                <a:gd name="connsiteY78" fmla="*/ 1034 h 10000"/>
                <a:gd name="connsiteX79" fmla="*/ 702 w 10000"/>
                <a:gd name="connsiteY79" fmla="*/ 1034 h 10000"/>
                <a:gd name="connsiteX80" fmla="*/ 702 w 10000"/>
                <a:gd name="connsiteY80" fmla="*/ 1089 h 10000"/>
                <a:gd name="connsiteX81" fmla="*/ 719 w 10000"/>
                <a:gd name="connsiteY81" fmla="*/ 1089 h 10000"/>
                <a:gd name="connsiteX82" fmla="*/ 719 w 10000"/>
                <a:gd name="connsiteY82" fmla="*/ 1110 h 10000"/>
                <a:gd name="connsiteX83" fmla="*/ 729 w 10000"/>
                <a:gd name="connsiteY83" fmla="*/ 1110 h 10000"/>
                <a:gd name="connsiteX84" fmla="*/ 729 w 10000"/>
                <a:gd name="connsiteY84" fmla="*/ 1143 h 10000"/>
                <a:gd name="connsiteX85" fmla="*/ 736 w 10000"/>
                <a:gd name="connsiteY85" fmla="*/ 1143 h 10000"/>
                <a:gd name="connsiteX86" fmla="*/ 736 w 10000"/>
                <a:gd name="connsiteY86" fmla="*/ 1153 h 10000"/>
                <a:gd name="connsiteX87" fmla="*/ 755 w 10000"/>
                <a:gd name="connsiteY87" fmla="*/ 1153 h 10000"/>
                <a:gd name="connsiteX88" fmla="*/ 755 w 10000"/>
                <a:gd name="connsiteY88" fmla="*/ 1174 h 10000"/>
                <a:gd name="connsiteX89" fmla="*/ 772 w 10000"/>
                <a:gd name="connsiteY89" fmla="*/ 1174 h 10000"/>
                <a:gd name="connsiteX90" fmla="*/ 772 w 10000"/>
                <a:gd name="connsiteY90" fmla="*/ 1238 h 10000"/>
                <a:gd name="connsiteX91" fmla="*/ 786 w 10000"/>
                <a:gd name="connsiteY91" fmla="*/ 1238 h 10000"/>
                <a:gd name="connsiteX92" fmla="*/ 786 w 10000"/>
                <a:gd name="connsiteY92" fmla="*/ 1280 h 10000"/>
                <a:gd name="connsiteX93" fmla="*/ 811 w 10000"/>
                <a:gd name="connsiteY93" fmla="*/ 1280 h 10000"/>
                <a:gd name="connsiteX94" fmla="*/ 811 w 10000"/>
                <a:gd name="connsiteY94" fmla="*/ 1312 h 10000"/>
                <a:gd name="connsiteX95" fmla="*/ 822 w 10000"/>
                <a:gd name="connsiteY95" fmla="*/ 1312 h 10000"/>
                <a:gd name="connsiteX96" fmla="*/ 822 w 10000"/>
                <a:gd name="connsiteY96" fmla="*/ 1345 h 10000"/>
                <a:gd name="connsiteX97" fmla="*/ 853 w 10000"/>
                <a:gd name="connsiteY97" fmla="*/ 1345 h 10000"/>
                <a:gd name="connsiteX98" fmla="*/ 853 w 10000"/>
                <a:gd name="connsiteY98" fmla="*/ 1376 h 10000"/>
                <a:gd name="connsiteX99" fmla="*/ 864 w 10000"/>
                <a:gd name="connsiteY99" fmla="*/ 1376 h 10000"/>
                <a:gd name="connsiteX100" fmla="*/ 864 w 10000"/>
                <a:gd name="connsiteY100" fmla="*/ 1418 h 10000"/>
                <a:gd name="connsiteX101" fmla="*/ 872 w 10000"/>
                <a:gd name="connsiteY101" fmla="*/ 1418 h 10000"/>
                <a:gd name="connsiteX102" fmla="*/ 872 w 10000"/>
                <a:gd name="connsiteY102" fmla="*/ 1451 h 10000"/>
                <a:gd name="connsiteX103" fmla="*/ 882 w 10000"/>
                <a:gd name="connsiteY103" fmla="*/ 1451 h 10000"/>
                <a:gd name="connsiteX104" fmla="*/ 882 w 10000"/>
                <a:gd name="connsiteY104" fmla="*/ 1484 h 10000"/>
                <a:gd name="connsiteX105" fmla="*/ 896 w 10000"/>
                <a:gd name="connsiteY105" fmla="*/ 1484 h 10000"/>
                <a:gd name="connsiteX106" fmla="*/ 896 w 10000"/>
                <a:gd name="connsiteY106" fmla="*/ 1505 h 10000"/>
                <a:gd name="connsiteX107" fmla="*/ 920 w 10000"/>
                <a:gd name="connsiteY107" fmla="*/ 1505 h 10000"/>
                <a:gd name="connsiteX108" fmla="*/ 920 w 10000"/>
                <a:gd name="connsiteY108" fmla="*/ 1569 h 10000"/>
                <a:gd name="connsiteX109" fmla="*/ 930 w 10000"/>
                <a:gd name="connsiteY109" fmla="*/ 1569 h 10000"/>
                <a:gd name="connsiteX110" fmla="*/ 930 w 10000"/>
                <a:gd name="connsiteY110" fmla="*/ 1590 h 10000"/>
                <a:gd name="connsiteX111" fmla="*/ 938 w 10000"/>
                <a:gd name="connsiteY111" fmla="*/ 1590 h 10000"/>
                <a:gd name="connsiteX112" fmla="*/ 938 w 10000"/>
                <a:gd name="connsiteY112" fmla="*/ 1633 h 10000"/>
                <a:gd name="connsiteX113" fmla="*/ 950 w 10000"/>
                <a:gd name="connsiteY113" fmla="*/ 1633 h 10000"/>
                <a:gd name="connsiteX114" fmla="*/ 950 w 10000"/>
                <a:gd name="connsiteY114" fmla="*/ 1654 h 10000"/>
                <a:gd name="connsiteX115" fmla="*/ 974 w 10000"/>
                <a:gd name="connsiteY115" fmla="*/ 1654 h 10000"/>
                <a:gd name="connsiteX116" fmla="*/ 974 w 10000"/>
                <a:gd name="connsiteY116" fmla="*/ 1707 h 10000"/>
                <a:gd name="connsiteX117" fmla="*/ 981 w 10000"/>
                <a:gd name="connsiteY117" fmla="*/ 1707 h 10000"/>
                <a:gd name="connsiteX118" fmla="*/ 981 w 10000"/>
                <a:gd name="connsiteY118" fmla="*/ 1739 h 10000"/>
                <a:gd name="connsiteX119" fmla="*/ 1006 w 10000"/>
                <a:gd name="connsiteY119" fmla="*/ 1739 h 10000"/>
                <a:gd name="connsiteX120" fmla="*/ 1006 w 10000"/>
                <a:gd name="connsiteY120" fmla="*/ 1760 h 10000"/>
                <a:gd name="connsiteX121" fmla="*/ 1018 w 10000"/>
                <a:gd name="connsiteY121" fmla="*/ 1760 h 10000"/>
                <a:gd name="connsiteX122" fmla="*/ 1018 w 10000"/>
                <a:gd name="connsiteY122" fmla="*/ 1792 h 10000"/>
                <a:gd name="connsiteX123" fmla="*/ 1025 w 10000"/>
                <a:gd name="connsiteY123" fmla="*/ 1792 h 10000"/>
                <a:gd name="connsiteX124" fmla="*/ 1025 w 10000"/>
                <a:gd name="connsiteY124" fmla="*/ 1815 h 10000"/>
                <a:gd name="connsiteX125" fmla="*/ 1043 w 10000"/>
                <a:gd name="connsiteY125" fmla="*/ 1815 h 10000"/>
                <a:gd name="connsiteX126" fmla="*/ 1043 w 10000"/>
                <a:gd name="connsiteY126" fmla="*/ 1847 h 10000"/>
                <a:gd name="connsiteX127" fmla="*/ 1068 w 10000"/>
                <a:gd name="connsiteY127" fmla="*/ 1847 h 10000"/>
                <a:gd name="connsiteX128" fmla="*/ 1068 w 10000"/>
                <a:gd name="connsiteY128" fmla="*/ 1879 h 10000"/>
                <a:gd name="connsiteX129" fmla="*/ 1074 w 10000"/>
                <a:gd name="connsiteY129" fmla="*/ 1879 h 10000"/>
                <a:gd name="connsiteX130" fmla="*/ 1074 w 10000"/>
                <a:gd name="connsiteY130" fmla="*/ 1900 h 10000"/>
                <a:gd name="connsiteX131" fmla="*/ 1085 w 10000"/>
                <a:gd name="connsiteY131" fmla="*/ 1900 h 10000"/>
                <a:gd name="connsiteX132" fmla="*/ 1085 w 10000"/>
                <a:gd name="connsiteY132" fmla="*/ 1931 h 10000"/>
                <a:gd name="connsiteX133" fmla="*/ 1092 w 10000"/>
                <a:gd name="connsiteY133" fmla="*/ 1931 h 10000"/>
                <a:gd name="connsiteX134" fmla="*/ 1092 w 10000"/>
                <a:gd name="connsiteY134" fmla="*/ 1942 h 10000"/>
                <a:gd name="connsiteX135" fmla="*/ 1109 w 10000"/>
                <a:gd name="connsiteY135" fmla="*/ 1942 h 10000"/>
                <a:gd name="connsiteX136" fmla="*/ 1109 w 10000"/>
                <a:gd name="connsiteY136" fmla="*/ 1963 h 10000"/>
                <a:gd name="connsiteX137" fmla="*/ 1116 w 10000"/>
                <a:gd name="connsiteY137" fmla="*/ 1963 h 10000"/>
                <a:gd name="connsiteX138" fmla="*/ 1116 w 10000"/>
                <a:gd name="connsiteY138" fmla="*/ 1984 h 10000"/>
                <a:gd name="connsiteX139" fmla="*/ 1152 w 10000"/>
                <a:gd name="connsiteY139" fmla="*/ 1984 h 10000"/>
                <a:gd name="connsiteX140" fmla="*/ 1152 w 10000"/>
                <a:gd name="connsiteY140" fmla="*/ 2017 h 10000"/>
                <a:gd name="connsiteX141" fmla="*/ 1159 w 10000"/>
                <a:gd name="connsiteY141" fmla="*/ 2017 h 10000"/>
                <a:gd name="connsiteX142" fmla="*/ 1159 w 10000"/>
                <a:gd name="connsiteY142" fmla="*/ 2049 h 10000"/>
                <a:gd name="connsiteX143" fmla="*/ 1169 w 10000"/>
                <a:gd name="connsiteY143" fmla="*/ 2049 h 10000"/>
                <a:gd name="connsiteX144" fmla="*/ 1169 w 10000"/>
                <a:gd name="connsiteY144" fmla="*/ 2070 h 10000"/>
                <a:gd name="connsiteX145" fmla="*/ 1183 w 10000"/>
                <a:gd name="connsiteY145" fmla="*/ 2070 h 10000"/>
                <a:gd name="connsiteX146" fmla="*/ 1183 w 10000"/>
                <a:gd name="connsiteY146" fmla="*/ 2124 h 10000"/>
                <a:gd name="connsiteX147" fmla="*/ 1194 w 10000"/>
                <a:gd name="connsiteY147" fmla="*/ 2124 h 10000"/>
                <a:gd name="connsiteX148" fmla="*/ 1194 w 10000"/>
                <a:gd name="connsiteY148" fmla="*/ 2156 h 10000"/>
                <a:gd name="connsiteX149" fmla="*/ 1218 w 10000"/>
                <a:gd name="connsiteY149" fmla="*/ 2156 h 10000"/>
                <a:gd name="connsiteX150" fmla="*/ 1218 w 10000"/>
                <a:gd name="connsiteY150" fmla="*/ 2166 h 10000"/>
                <a:gd name="connsiteX151" fmla="*/ 1225 w 10000"/>
                <a:gd name="connsiteY151" fmla="*/ 2166 h 10000"/>
                <a:gd name="connsiteX152" fmla="*/ 1225 w 10000"/>
                <a:gd name="connsiteY152" fmla="*/ 2188 h 10000"/>
                <a:gd name="connsiteX153" fmla="*/ 1235 w 10000"/>
                <a:gd name="connsiteY153" fmla="*/ 2188 h 10000"/>
                <a:gd name="connsiteX154" fmla="*/ 1235 w 10000"/>
                <a:gd name="connsiteY154" fmla="*/ 2220 h 10000"/>
                <a:gd name="connsiteX155" fmla="*/ 1245 w 10000"/>
                <a:gd name="connsiteY155" fmla="*/ 2220 h 10000"/>
                <a:gd name="connsiteX156" fmla="*/ 1245 w 10000"/>
                <a:gd name="connsiteY156" fmla="*/ 2241 h 10000"/>
                <a:gd name="connsiteX157" fmla="*/ 1255 w 10000"/>
                <a:gd name="connsiteY157" fmla="*/ 2241 h 10000"/>
                <a:gd name="connsiteX158" fmla="*/ 1255 w 10000"/>
                <a:gd name="connsiteY158" fmla="*/ 2251 h 10000"/>
                <a:gd name="connsiteX159" fmla="*/ 1262 w 10000"/>
                <a:gd name="connsiteY159" fmla="*/ 2251 h 10000"/>
                <a:gd name="connsiteX160" fmla="*/ 1262 w 10000"/>
                <a:gd name="connsiteY160" fmla="*/ 2272 h 10000"/>
                <a:gd name="connsiteX161" fmla="*/ 1286 w 10000"/>
                <a:gd name="connsiteY161" fmla="*/ 2272 h 10000"/>
                <a:gd name="connsiteX162" fmla="*/ 1286 w 10000"/>
                <a:gd name="connsiteY162" fmla="*/ 2295 h 10000"/>
                <a:gd name="connsiteX163" fmla="*/ 1293 w 10000"/>
                <a:gd name="connsiteY163" fmla="*/ 2295 h 10000"/>
                <a:gd name="connsiteX164" fmla="*/ 1293 w 10000"/>
                <a:gd name="connsiteY164" fmla="*/ 2326 h 10000"/>
                <a:gd name="connsiteX165" fmla="*/ 1303 w 10000"/>
                <a:gd name="connsiteY165" fmla="*/ 2326 h 10000"/>
                <a:gd name="connsiteX166" fmla="*/ 1303 w 10000"/>
                <a:gd name="connsiteY166" fmla="*/ 2347 h 10000"/>
                <a:gd name="connsiteX167" fmla="*/ 1310 w 10000"/>
                <a:gd name="connsiteY167" fmla="*/ 2347 h 10000"/>
                <a:gd name="connsiteX168" fmla="*/ 1310 w 10000"/>
                <a:gd name="connsiteY168" fmla="*/ 2358 h 10000"/>
                <a:gd name="connsiteX169" fmla="*/ 1321 w 10000"/>
                <a:gd name="connsiteY169" fmla="*/ 2358 h 10000"/>
                <a:gd name="connsiteX170" fmla="*/ 1321 w 10000"/>
                <a:gd name="connsiteY170" fmla="*/ 2380 h 10000"/>
                <a:gd name="connsiteX171" fmla="*/ 1327 w 10000"/>
                <a:gd name="connsiteY171" fmla="*/ 2380 h 10000"/>
                <a:gd name="connsiteX172" fmla="*/ 1327 w 10000"/>
                <a:gd name="connsiteY172" fmla="*/ 2390 h 10000"/>
                <a:gd name="connsiteX173" fmla="*/ 1346 w 10000"/>
                <a:gd name="connsiteY173" fmla="*/ 2390 h 10000"/>
                <a:gd name="connsiteX174" fmla="*/ 1346 w 10000"/>
                <a:gd name="connsiteY174" fmla="*/ 2411 h 10000"/>
                <a:gd name="connsiteX175" fmla="*/ 1363 w 10000"/>
                <a:gd name="connsiteY175" fmla="*/ 2411 h 10000"/>
                <a:gd name="connsiteX176" fmla="*/ 1363 w 10000"/>
                <a:gd name="connsiteY176" fmla="*/ 2444 h 10000"/>
                <a:gd name="connsiteX177" fmla="*/ 1371 w 10000"/>
                <a:gd name="connsiteY177" fmla="*/ 2444 h 10000"/>
                <a:gd name="connsiteX178" fmla="*/ 1371 w 10000"/>
                <a:gd name="connsiteY178" fmla="*/ 2465 h 10000"/>
                <a:gd name="connsiteX179" fmla="*/ 1377 w 10000"/>
                <a:gd name="connsiteY179" fmla="*/ 2465 h 10000"/>
                <a:gd name="connsiteX180" fmla="*/ 1377 w 10000"/>
                <a:gd name="connsiteY180" fmla="*/ 2476 h 10000"/>
                <a:gd name="connsiteX181" fmla="*/ 1388 w 10000"/>
                <a:gd name="connsiteY181" fmla="*/ 2476 h 10000"/>
                <a:gd name="connsiteX182" fmla="*/ 1388 w 10000"/>
                <a:gd name="connsiteY182" fmla="*/ 2550 h 10000"/>
                <a:gd name="connsiteX183" fmla="*/ 1395 w 10000"/>
                <a:gd name="connsiteY183" fmla="*/ 2550 h 10000"/>
                <a:gd name="connsiteX184" fmla="*/ 1395 w 10000"/>
                <a:gd name="connsiteY184" fmla="*/ 2562 h 10000"/>
                <a:gd name="connsiteX185" fmla="*/ 1402 w 10000"/>
                <a:gd name="connsiteY185" fmla="*/ 2562 h 10000"/>
                <a:gd name="connsiteX186" fmla="*/ 1402 w 10000"/>
                <a:gd name="connsiteY186" fmla="*/ 2604 h 10000"/>
                <a:gd name="connsiteX187" fmla="*/ 1419 w 10000"/>
                <a:gd name="connsiteY187" fmla="*/ 2604 h 10000"/>
                <a:gd name="connsiteX188" fmla="*/ 1419 w 10000"/>
                <a:gd name="connsiteY188" fmla="*/ 2615 h 10000"/>
                <a:gd name="connsiteX189" fmla="*/ 1444 w 10000"/>
                <a:gd name="connsiteY189" fmla="*/ 2615 h 10000"/>
                <a:gd name="connsiteX190" fmla="*/ 1444 w 10000"/>
                <a:gd name="connsiteY190" fmla="*/ 2636 h 10000"/>
                <a:gd name="connsiteX191" fmla="*/ 1455 w 10000"/>
                <a:gd name="connsiteY191" fmla="*/ 2636 h 10000"/>
                <a:gd name="connsiteX192" fmla="*/ 1455 w 10000"/>
                <a:gd name="connsiteY192" fmla="*/ 2657 h 10000"/>
                <a:gd name="connsiteX193" fmla="*/ 1462 w 10000"/>
                <a:gd name="connsiteY193" fmla="*/ 2657 h 10000"/>
                <a:gd name="connsiteX194" fmla="*/ 1462 w 10000"/>
                <a:gd name="connsiteY194" fmla="*/ 2667 h 10000"/>
                <a:gd name="connsiteX195" fmla="*/ 1487 w 10000"/>
                <a:gd name="connsiteY195" fmla="*/ 2667 h 10000"/>
                <a:gd name="connsiteX196" fmla="*/ 1487 w 10000"/>
                <a:gd name="connsiteY196" fmla="*/ 2688 h 10000"/>
                <a:gd name="connsiteX197" fmla="*/ 1498 w 10000"/>
                <a:gd name="connsiteY197" fmla="*/ 2688 h 10000"/>
                <a:gd name="connsiteX198" fmla="*/ 1498 w 10000"/>
                <a:gd name="connsiteY198" fmla="*/ 2699 h 10000"/>
                <a:gd name="connsiteX199" fmla="*/ 1504 w 10000"/>
                <a:gd name="connsiteY199" fmla="*/ 2699 h 10000"/>
                <a:gd name="connsiteX200" fmla="*/ 1504 w 10000"/>
                <a:gd name="connsiteY200" fmla="*/ 2720 h 10000"/>
                <a:gd name="connsiteX201" fmla="*/ 1515 w 10000"/>
                <a:gd name="connsiteY201" fmla="*/ 2720 h 10000"/>
                <a:gd name="connsiteX202" fmla="*/ 1515 w 10000"/>
                <a:gd name="connsiteY202" fmla="*/ 2754 h 10000"/>
                <a:gd name="connsiteX203" fmla="*/ 1521 w 10000"/>
                <a:gd name="connsiteY203" fmla="*/ 2754 h 10000"/>
                <a:gd name="connsiteX204" fmla="*/ 1521 w 10000"/>
                <a:gd name="connsiteY204" fmla="*/ 2786 h 10000"/>
                <a:gd name="connsiteX205" fmla="*/ 1541 w 10000"/>
                <a:gd name="connsiteY205" fmla="*/ 2786 h 10000"/>
                <a:gd name="connsiteX206" fmla="*/ 1541 w 10000"/>
                <a:gd name="connsiteY206" fmla="*/ 2828 h 10000"/>
                <a:gd name="connsiteX207" fmla="*/ 1554 w 10000"/>
                <a:gd name="connsiteY207" fmla="*/ 2828 h 10000"/>
                <a:gd name="connsiteX208" fmla="*/ 1554 w 10000"/>
                <a:gd name="connsiteY208" fmla="*/ 2892 h 10000"/>
                <a:gd name="connsiteX209" fmla="*/ 1566 w 10000"/>
                <a:gd name="connsiteY209" fmla="*/ 2892 h 10000"/>
                <a:gd name="connsiteX210" fmla="*/ 1566 w 10000"/>
                <a:gd name="connsiteY210" fmla="*/ 2923 h 10000"/>
                <a:gd name="connsiteX211" fmla="*/ 1572 w 10000"/>
                <a:gd name="connsiteY211" fmla="*/ 2923 h 10000"/>
                <a:gd name="connsiteX212" fmla="*/ 1572 w 10000"/>
                <a:gd name="connsiteY212" fmla="*/ 2945 h 10000"/>
                <a:gd name="connsiteX213" fmla="*/ 1583 w 10000"/>
                <a:gd name="connsiteY213" fmla="*/ 2945 h 10000"/>
                <a:gd name="connsiteX214" fmla="*/ 1583 w 10000"/>
                <a:gd name="connsiteY214" fmla="*/ 2966 h 10000"/>
                <a:gd name="connsiteX215" fmla="*/ 1590 w 10000"/>
                <a:gd name="connsiteY215" fmla="*/ 2966 h 10000"/>
                <a:gd name="connsiteX216" fmla="*/ 1590 w 10000"/>
                <a:gd name="connsiteY216" fmla="*/ 3010 h 10000"/>
                <a:gd name="connsiteX217" fmla="*/ 1597 w 10000"/>
                <a:gd name="connsiteY217" fmla="*/ 3010 h 10000"/>
                <a:gd name="connsiteX218" fmla="*/ 1597 w 10000"/>
                <a:gd name="connsiteY218" fmla="*/ 3031 h 10000"/>
                <a:gd name="connsiteX219" fmla="*/ 1607 w 10000"/>
                <a:gd name="connsiteY219" fmla="*/ 3031 h 10000"/>
                <a:gd name="connsiteX220" fmla="*/ 1607 w 10000"/>
                <a:gd name="connsiteY220" fmla="*/ 3052 h 10000"/>
                <a:gd name="connsiteX221" fmla="*/ 1634 w 10000"/>
                <a:gd name="connsiteY221" fmla="*/ 3052 h 10000"/>
                <a:gd name="connsiteX222" fmla="*/ 1634 w 10000"/>
                <a:gd name="connsiteY222" fmla="*/ 3062 h 10000"/>
                <a:gd name="connsiteX223" fmla="*/ 1641 w 10000"/>
                <a:gd name="connsiteY223" fmla="*/ 3062 h 10000"/>
                <a:gd name="connsiteX224" fmla="*/ 1641 w 10000"/>
                <a:gd name="connsiteY224" fmla="*/ 3084 h 10000"/>
                <a:gd name="connsiteX225" fmla="*/ 1651 w 10000"/>
                <a:gd name="connsiteY225" fmla="*/ 3084 h 10000"/>
                <a:gd name="connsiteX226" fmla="*/ 1651 w 10000"/>
                <a:gd name="connsiteY226" fmla="*/ 3138 h 10000"/>
                <a:gd name="connsiteX227" fmla="*/ 1658 w 10000"/>
                <a:gd name="connsiteY227" fmla="*/ 3138 h 10000"/>
                <a:gd name="connsiteX228" fmla="*/ 1658 w 10000"/>
                <a:gd name="connsiteY228" fmla="*/ 3170 h 10000"/>
                <a:gd name="connsiteX229" fmla="*/ 1665 w 10000"/>
                <a:gd name="connsiteY229" fmla="*/ 3170 h 10000"/>
                <a:gd name="connsiteX230" fmla="*/ 1665 w 10000"/>
                <a:gd name="connsiteY230" fmla="*/ 3222 h 10000"/>
                <a:gd name="connsiteX231" fmla="*/ 1684 w 10000"/>
                <a:gd name="connsiteY231" fmla="*/ 3222 h 10000"/>
                <a:gd name="connsiteX232" fmla="*/ 1684 w 10000"/>
                <a:gd name="connsiteY232" fmla="*/ 3276 h 10000"/>
                <a:gd name="connsiteX233" fmla="*/ 1702 w 10000"/>
                <a:gd name="connsiteY233" fmla="*/ 3276 h 10000"/>
                <a:gd name="connsiteX234" fmla="*/ 1702 w 10000"/>
                <a:gd name="connsiteY234" fmla="*/ 3287 h 10000"/>
                <a:gd name="connsiteX235" fmla="*/ 1709 w 10000"/>
                <a:gd name="connsiteY235" fmla="*/ 3287 h 10000"/>
                <a:gd name="connsiteX236" fmla="*/ 1709 w 10000"/>
                <a:gd name="connsiteY236" fmla="*/ 3319 h 10000"/>
                <a:gd name="connsiteX237" fmla="*/ 1720 w 10000"/>
                <a:gd name="connsiteY237" fmla="*/ 3319 h 10000"/>
                <a:gd name="connsiteX238" fmla="*/ 1720 w 10000"/>
                <a:gd name="connsiteY238" fmla="*/ 3361 h 10000"/>
                <a:gd name="connsiteX239" fmla="*/ 1726 w 10000"/>
                <a:gd name="connsiteY239" fmla="*/ 3361 h 10000"/>
                <a:gd name="connsiteX240" fmla="*/ 1726 w 10000"/>
                <a:gd name="connsiteY240" fmla="*/ 3372 h 10000"/>
                <a:gd name="connsiteX241" fmla="*/ 1738 w 10000"/>
                <a:gd name="connsiteY241" fmla="*/ 3372 h 10000"/>
                <a:gd name="connsiteX242" fmla="*/ 1738 w 10000"/>
                <a:gd name="connsiteY242" fmla="*/ 3394 h 10000"/>
                <a:gd name="connsiteX243" fmla="*/ 1745 w 10000"/>
                <a:gd name="connsiteY243" fmla="*/ 3394 h 10000"/>
                <a:gd name="connsiteX244" fmla="*/ 1745 w 10000"/>
                <a:gd name="connsiteY244" fmla="*/ 3404 h 10000"/>
                <a:gd name="connsiteX245" fmla="*/ 1768 w 10000"/>
                <a:gd name="connsiteY245" fmla="*/ 3404 h 10000"/>
                <a:gd name="connsiteX246" fmla="*/ 1768 w 10000"/>
                <a:gd name="connsiteY246" fmla="*/ 3426 h 10000"/>
                <a:gd name="connsiteX247" fmla="*/ 1776 w 10000"/>
                <a:gd name="connsiteY247" fmla="*/ 3426 h 10000"/>
                <a:gd name="connsiteX248" fmla="*/ 1776 w 10000"/>
                <a:gd name="connsiteY248" fmla="*/ 3447 h 10000"/>
                <a:gd name="connsiteX249" fmla="*/ 1793 w 10000"/>
                <a:gd name="connsiteY249" fmla="*/ 3447 h 10000"/>
                <a:gd name="connsiteX250" fmla="*/ 1793 w 10000"/>
                <a:gd name="connsiteY250" fmla="*/ 3478 h 10000"/>
                <a:gd name="connsiteX251" fmla="*/ 1803 w 10000"/>
                <a:gd name="connsiteY251" fmla="*/ 3478 h 10000"/>
                <a:gd name="connsiteX252" fmla="*/ 1803 w 10000"/>
                <a:gd name="connsiteY252" fmla="*/ 3490 h 10000"/>
                <a:gd name="connsiteX253" fmla="*/ 1811 w 10000"/>
                <a:gd name="connsiteY253" fmla="*/ 3490 h 10000"/>
                <a:gd name="connsiteX254" fmla="*/ 1811 w 10000"/>
                <a:gd name="connsiteY254" fmla="*/ 3533 h 10000"/>
                <a:gd name="connsiteX255" fmla="*/ 1817 w 10000"/>
                <a:gd name="connsiteY255" fmla="*/ 3533 h 10000"/>
                <a:gd name="connsiteX256" fmla="*/ 1817 w 10000"/>
                <a:gd name="connsiteY256" fmla="*/ 3564 h 10000"/>
                <a:gd name="connsiteX257" fmla="*/ 1836 w 10000"/>
                <a:gd name="connsiteY257" fmla="*/ 3564 h 10000"/>
                <a:gd name="connsiteX258" fmla="*/ 1836 w 10000"/>
                <a:gd name="connsiteY258" fmla="*/ 3586 h 10000"/>
                <a:gd name="connsiteX259" fmla="*/ 1847 w 10000"/>
                <a:gd name="connsiteY259" fmla="*/ 3586 h 10000"/>
                <a:gd name="connsiteX260" fmla="*/ 1847 w 10000"/>
                <a:gd name="connsiteY260" fmla="*/ 3596 h 10000"/>
                <a:gd name="connsiteX261" fmla="*/ 1853 w 10000"/>
                <a:gd name="connsiteY261" fmla="*/ 3596 h 10000"/>
                <a:gd name="connsiteX262" fmla="*/ 1853 w 10000"/>
                <a:gd name="connsiteY262" fmla="*/ 3617 h 10000"/>
                <a:gd name="connsiteX263" fmla="*/ 1861 w 10000"/>
                <a:gd name="connsiteY263" fmla="*/ 3617 h 10000"/>
                <a:gd name="connsiteX264" fmla="*/ 1861 w 10000"/>
                <a:gd name="connsiteY264" fmla="*/ 3649 h 10000"/>
                <a:gd name="connsiteX265" fmla="*/ 1870 w 10000"/>
                <a:gd name="connsiteY265" fmla="*/ 3649 h 10000"/>
                <a:gd name="connsiteX266" fmla="*/ 1870 w 10000"/>
                <a:gd name="connsiteY266" fmla="*/ 3670 h 10000"/>
                <a:gd name="connsiteX267" fmla="*/ 1888 w 10000"/>
                <a:gd name="connsiteY267" fmla="*/ 3670 h 10000"/>
                <a:gd name="connsiteX268" fmla="*/ 1888 w 10000"/>
                <a:gd name="connsiteY268" fmla="*/ 3680 h 10000"/>
                <a:gd name="connsiteX269" fmla="*/ 1895 w 10000"/>
                <a:gd name="connsiteY269" fmla="*/ 3680 h 10000"/>
                <a:gd name="connsiteX270" fmla="*/ 1895 w 10000"/>
                <a:gd name="connsiteY270" fmla="*/ 3714 h 10000"/>
                <a:gd name="connsiteX271" fmla="*/ 1919 w 10000"/>
                <a:gd name="connsiteY271" fmla="*/ 3714 h 10000"/>
                <a:gd name="connsiteX272" fmla="*/ 1919 w 10000"/>
                <a:gd name="connsiteY272" fmla="*/ 3768 h 10000"/>
                <a:gd name="connsiteX273" fmla="*/ 1927 w 10000"/>
                <a:gd name="connsiteY273" fmla="*/ 3768 h 10000"/>
                <a:gd name="connsiteX274" fmla="*/ 1927 w 10000"/>
                <a:gd name="connsiteY274" fmla="*/ 3820 h 10000"/>
                <a:gd name="connsiteX275" fmla="*/ 1946 w 10000"/>
                <a:gd name="connsiteY275" fmla="*/ 3820 h 10000"/>
                <a:gd name="connsiteX276" fmla="*/ 1946 w 10000"/>
                <a:gd name="connsiteY276" fmla="*/ 3873 h 10000"/>
                <a:gd name="connsiteX277" fmla="*/ 1964 w 10000"/>
                <a:gd name="connsiteY277" fmla="*/ 3873 h 10000"/>
                <a:gd name="connsiteX278" fmla="*/ 1964 w 10000"/>
                <a:gd name="connsiteY278" fmla="*/ 3927 h 10000"/>
                <a:gd name="connsiteX279" fmla="*/ 1980 w 10000"/>
                <a:gd name="connsiteY279" fmla="*/ 3927 h 10000"/>
                <a:gd name="connsiteX280" fmla="*/ 1980 w 10000"/>
                <a:gd name="connsiteY280" fmla="*/ 3991 h 10000"/>
                <a:gd name="connsiteX281" fmla="*/ 1988 w 10000"/>
                <a:gd name="connsiteY281" fmla="*/ 3991 h 10000"/>
                <a:gd name="connsiteX282" fmla="*/ 1988 w 10000"/>
                <a:gd name="connsiteY282" fmla="*/ 4023 h 10000"/>
                <a:gd name="connsiteX283" fmla="*/ 1997 w 10000"/>
                <a:gd name="connsiteY283" fmla="*/ 4023 h 10000"/>
                <a:gd name="connsiteX284" fmla="*/ 1997 w 10000"/>
                <a:gd name="connsiteY284" fmla="*/ 4066 h 10000"/>
                <a:gd name="connsiteX285" fmla="*/ 2030 w 10000"/>
                <a:gd name="connsiteY285" fmla="*/ 4066 h 10000"/>
                <a:gd name="connsiteX286" fmla="*/ 2030 w 10000"/>
                <a:gd name="connsiteY286" fmla="*/ 4130 h 10000"/>
                <a:gd name="connsiteX287" fmla="*/ 2047 w 10000"/>
                <a:gd name="connsiteY287" fmla="*/ 4130 h 10000"/>
                <a:gd name="connsiteX288" fmla="*/ 2047 w 10000"/>
                <a:gd name="connsiteY288" fmla="*/ 4151 h 10000"/>
                <a:gd name="connsiteX289" fmla="*/ 2065 w 10000"/>
                <a:gd name="connsiteY289" fmla="*/ 4151 h 10000"/>
                <a:gd name="connsiteX290" fmla="*/ 2065 w 10000"/>
                <a:gd name="connsiteY290" fmla="*/ 4162 h 10000"/>
                <a:gd name="connsiteX291" fmla="*/ 2079 w 10000"/>
                <a:gd name="connsiteY291" fmla="*/ 4162 h 10000"/>
                <a:gd name="connsiteX292" fmla="*/ 2079 w 10000"/>
                <a:gd name="connsiteY292" fmla="*/ 4205 h 10000"/>
                <a:gd name="connsiteX293" fmla="*/ 2090 w 10000"/>
                <a:gd name="connsiteY293" fmla="*/ 4205 h 10000"/>
                <a:gd name="connsiteX294" fmla="*/ 2090 w 10000"/>
                <a:gd name="connsiteY294" fmla="*/ 4236 h 10000"/>
                <a:gd name="connsiteX295" fmla="*/ 2096 w 10000"/>
                <a:gd name="connsiteY295" fmla="*/ 4236 h 10000"/>
                <a:gd name="connsiteX296" fmla="*/ 2096 w 10000"/>
                <a:gd name="connsiteY296" fmla="*/ 4247 h 10000"/>
                <a:gd name="connsiteX297" fmla="*/ 2107 w 10000"/>
                <a:gd name="connsiteY297" fmla="*/ 4247 h 10000"/>
                <a:gd name="connsiteX298" fmla="*/ 2107 w 10000"/>
                <a:gd name="connsiteY298" fmla="*/ 4269 h 10000"/>
                <a:gd name="connsiteX299" fmla="*/ 2120 w 10000"/>
                <a:gd name="connsiteY299" fmla="*/ 4269 h 10000"/>
                <a:gd name="connsiteX300" fmla="*/ 2120 w 10000"/>
                <a:gd name="connsiteY300" fmla="*/ 4290 h 10000"/>
                <a:gd name="connsiteX301" fmla="*/ 2132 w 10000"/>
                <a:gd name="connsiteY301" fmla="*/ 4290 h 10000"/>
                <a:gd name="connsiteX302" fmla="*/ 2132 w 10000"/>
                <a:gd name="connsiteY302" fmla="*/ 4301 h 10000"/>
                <a:gd name="connsiteX303" fmla="*/ 2138 w 10000"/>
                <a:gd name="connsiteY303" fmla="*/ 4301 h 10000"/>
                <a:gd name="connsiteX304" fmla="*/ 2138 w 10000"/>
                <a:gd name="connsiteY304" fmla="*/ 4332 h 10000"/>
                <a:gd name="connsiteX305" fmla="*/ 2147 w 10000"/>
                <a:gd name="connsiteY305" fmla="*/ 4332 h 10000"/>
                <a:gd name="connsiteX306" fmla="*/ 2147 w 10000"/>
                <a:gd name="connsiteY306" fmla="*/ 4375 h 10000"/>
                <a:gd name="connsiteX307" fmla="*/ 2175 w 10000"/>
                <a:gd name="connsiteY307" fmla="*/ 4375 h 10000"/>
                <a:gd name="connsiteX308" fmla="*/ 2175 w 10000"/>
                <a:gd name="connsiteY308" fmla="*/ 4386 h 10000"/>
                <a:gd name="connsiteX309" fmla="*/ 2189 w 10000"/>
                <a:gd name="connsiteY309" fmla="*/ 4386 h 10000"/>
                <a:gd name="connsiteX310" fmla="*/ 2189 w 10000"/>
                <a:gd name="connsiteY310" fmla="*/ 4472 h 10000"/>
                <a:gd name="connsiteX311" fmla="*/ 2200 w 10000"/>
                <a:gd name="connsiteY311" fmla="*/ 4472 h 10000"/>
                <a:gd name="connsiteX312" fmla="*/ 2200 w 10000"/>
                <a:gd name="connsiteY312" fmla="*/ 4493 h 10000"/>
                <a:gd name="connsiteX313" fmla="*/ 2224 w 10000"/>
                <a:gd name="connsiteY313" fmla="*/ 4493 h 10000"/>
                <a:gd name="connsiteX314" fmla="*/ 2224 w 10000"/>
                <a:gd name="connsiteY314" fmla="*/ 4525 h 10000"/>
                <a:gd name="connsiteX315" fmla="*/ 2233 w 10000"/>
                <a:gd name="connsiteY315" fmla="*/ 4525 h 10000"/>
                <a:gd name="connsiteX316" fmla="*/ 2233 w 10000"/>
                <a:gd name="connsiteY316" fmla="*/ 4546 h 10000"/>
                <a:gd name="connsiteX317" fmla="*/ 2242 w 10000"/>
                <a:gd name="connsiteY317" fmla="*/ 4546 h 10000"/>
                <a:gd name="connsiteX318" fmla="*/ 2242 w 10000"/>
                <a:gd name="connsiteY318" fmla="*/ 4556 h 10000"/>
                <a:gd name="connsiteX319" fmla="*/ 2260 w 10000"/>
                <a:gd name="connsiteY319" fmla="*/ 4556 h 10000"/>
                <a:gd name="connsiteX320" fmla="*/ 2260 w 10000"/>
                <a:gd name="connsiteY320" fmla="*/ 4630 h 10000"/>
                <a:gd name="connsiteX321" fmla="*/ 2285 w 10000"/>
                <a:gd name="connsiteY321" fmla="*/ 4630 h 10000"/>
                <a:gd name="connsiteX322" fmla="*/ 2285 w 10000"/>
                <a:gd name="connsiteY322" fmla="*/ 4642 h 10000"/>
                <a:gd name="connsiteX323" fmla="*/ 2316 w 10000"/>
                <a:gd name="connsiteY323" fmla="*/ 4642 h 10000"/>
                <a:gd name="connsiteX324" fmla="*/ 2316 w 10000"/>
                <a:gd name="connsiteY324" fmla="*/ 4696 h 10000"/>
                <a:gd name="connsiteX325" fmla="*/ 2336 w 10000"/>
                <a:gd name="connsiteY325" fmla="*/ 4696 h 10000"/>
                <a:gd name="connsiteX326" fmla="*/ 2336 w 10000"/>
                <a:gd name="connsiteY326" fmla="*/ 4728 h 10000"/>
                <a:gd name="connsiteX327" fmla="*/ 2342 w 10000"/>
                <a:gd name="connsiteY327" fmla="*/ 4728 h 10000"/>
                <a:gd name="connsiteX328" fmla="*/ 2342 w 10000"/>
                <a:gd name="connsiteY328" fmla="*/ 4749 h 10000"/>
                <a:gd name="connsiteX329" fmla="*/ 2353 w 10000"/>
                <a:gd name="connsiteY329" fmla="*/ 4749 h 10000"/>
                <a:gd name="connsiteX330" fmla="*/ 2353 w 10000"/>
                <a:gd name="connsiteY330" fmla="*/ 4770 h 10000"/>
                <a:gd name="connsiteX331" fmla="*/ 2359 w 10000"/>
                <a:gd name="connsiteY331" fmla="*/ 4770 h 10000"/>
                <a:gd name="connsiteX332" fmla="*/ 2359 w 10000"/>
                <a:gd name="connsiteY332" fmla="*/ 4781 h 10000"/>
                <a:gd name="connsiteX333" fmla="*/ 2370 w 10000"/>
                <a:gd name="connsiteY333" fmla="*/ 4781 h 10000"/>
                <a:gd name="connsiteX334" fmla="*/ 2370 w 10000"/>
                <a:gd name="connsiteY334" fmla="*/ 4823 h 10000"/>
                <a:gd name="connsiteX335" fmla="*/ 2378 w 10000"/>
                <a:gd name="connsiteY335" fmla="*/ 4823 h 10000"/>
                <a:gd name="connsiteX336" fmla="*/ 2378 w 10000"/>
                <a:gd name="connsiteY336" fmla="*/ 4856 h 10000"/>
                <a:gd name="connsiteX337" fmla="*/ 2384 w 10000"/>
                <a:gd name="connsiteY337" fmla="*/ 4856 h 10000"/>
                <a:gd name="connsiteX338" fmla="*/ 2384 w 10000"/>
                <a:gd name="connsiteY338" fmla="*/ 4866 h 10000"/>
                <a:gd name="connsiteX339" fmla="*/ 2402 w 10000"/>
                <a:gd name="connsiteY339" fmla="*/ 4866 h 10000"/>
                <a:gd name="connsiteX340" fmla="*/ 2402 w 10000"/>
                <a:gd name="connsiteY340" fmla="*/ 4919 h 10000"/>
                <a:gd name="connsiteX341" fmla="*/ 2409 w 10000"/>
                <a:gd name="connsiteY341" fmla="*/ 4919 h 10000"/>
                <a:gd name="connsiteX342" fmla="*/ 2409 w 10000"/>
                <a:gd name="connsiteY342" fmla="*/ 4951 h 10000"/>
                <a:gd name="connsiteX343" fmla="*/ 2419 w 10000"/>
                <a:gd name="connsiteY343" fmla="*/ 4951 h 10000"/>
                <a:gd name="connsiteX344" fmla="*/ 2419 w 10000"/>
                <a:gd name="connsiteY344" fmla="*/ 4972 h 10000"/>
                <a:gd name="connsiteX345" fmla="*/ 2428 w 10000"/>
                <a:gd name="connsiteY345" fmla="*/ 4972 h 10000"/>
                <a:gd name="connsiteX346" fmla="*/ 2428 w 10000"/>
                <a:gd name="connsiteY346" fmla="*/ 5005 h 10000"/>
                <a:gd name="connsiteX347" fmla="*/ 2439 w 10000"/>
                <a:gd name="connsiteY347" fmla="*/ 5005 h 10000"/>
                <a:gd name="connsiteX348" fmla="*/ 2439 w 10000"/>
                <a:gd name="connsiteY348" fmla="*/ 5048 h 10000"/>
                <a:gd name="connsiteX349" fmla="*/ 2445 w 10000"/>
                <a:gd name="connsiteY349" fmla="*/ 5048 h 10000"/>
                <a:gd name="connsiteX350" fmla="*/ 2445 w 10000"/>
                <a:gd name="connsiteY350" fmla="*/ 5059 h 10000"/>
                <a:gd name="connsiteX351" fmla="*/ 2469 w 10000"/>
                <a:gd name="connsiteY351" fmla="*/ 5059 h 10000"/>
                <a:gd name="connsiteX352" fmla="*/ 2469 w 10000"/>
                <a:gd name="connsiteY352" fmla="*/ 5090 h 10000"/>
                <a:gd name="connsiteX353" fmla="*/ 2486 w 10000"/>
                <a:gd name="connsiteY353" fmla="*/ 5090 h 10000"/>
                <a:gd name="connsiteX354" fmla="*/ 2486 w 10000"/>
                <a:gd name="connsiteY354" fmla="*/ 5132 h 10000"/>
                <a:gd name="connsiteX355" fmla="*/ 2494 w 10000"/>
                <a:gd name="connsiteY355" fmla="*/ 5132 h 10000"/>
                <a:gd name="connsiteX356" fmla="*/ 2494 w 10000"/>
                <a:gd name="connsiteY356" fmla="*/ 5143 h 10000"/>
                <a:gd name="connsiteX357" fmla="*/ 2504 w 10000"/>
                <a:gd name="connsiteY357" fmla="*/ 5143 h 10000"/>
                <a:gd name="connsiteX358" fmla="*/ 2504 w 10000"/>
                <a:gd name="connsiteY358" fmla="*/ 5165 h 10000"/>
                <a:gd name="connsiteX359" fmla="*/ 2518 w 10000"/>
                <a:gd name="connsiteY359" fmla="*/ 5165 h 10000"/>
                <a:gd name="connsiteX360" fmla="*/ 2518 w 10000"/>
                <a:gd name="connsiteY360" fmla="*/ 5176 h 10000"/>
                <a:gd name="connsiteX361" fmla="*/ 2547 w 10000"/>
                <a:gd name="connsiteY361" fmla="*/ 5176 h 10000"/>
                <a:gd name="connsiteX362" fmla="*/ 2547 w 10000"/>
                <a:gd name="connsiteY362" fmla="*/ 5219 h 10000"/>
                <a:gd name="connsiteX363" fmla="*/ 2554 w 10000"/>
                <a:gd name="connsiteY363" fmla="*/ 5219 h 10000"/>
                <a:gd name="connsiteX364" fmla="*/ 2554 w 10000"/>
                <a:gd name="connsiteY364" fmla="*/ 5229 h 10000"/>
                <a:gd name="connsiteX365" fmla="*/ 2560 w 10000"/>
                <a:gd name="connsiteY365" fmla="*/ 5229 h 10000"/>
                <a:gd name="connsiteX366" fmla="*/ 2560 w 10000"/>
                <a:gd name="connsiteY366" fmla="*/ 5250 h 10000"/>
                <a:gd name="connsiteX367" fmla="*/ 2595 w 10000"/>
                <a:gd name="connsiteY367" fmla="*/ 5250 h 10000"/>
                <a:gd name="connsiteX368" fmla="*/ 2595 w 10000"/>
                <a:gd name="connsiteY368" fmla="*/ 5261 h 10000"/>
                <a:gd name="connsiteX369" fmla="*/ 2613 w 10000"/>
                <a:gd name="connsiteY369" fmla="*/ 5261 h 10000"/>
                <a:gd name="connsiteX370" fmla="*/ 2613 w 10000"/>
                <a:gd name="connsiteY370" fmla="*/ 5282 h 10000"/>
                <a:gd name="connsiteX371" fmla="*/ 2621 w 10000"/>
                <a:gd name="connsiteY371" fmla="*/ 5282 h 10000"/>
                <a:gd name="connsiteX372" fmla="*/ 2621 w 10000"/>
                <a:gd name="connsiteY372" fmla="*/ 5303 h 10000"/>
                <a:gd name="connsiteX373" fmla="*/ 2657 w 10000"/>
                <a:gd name="connsiteY373" fmla="*/ 5303 h 10000"/>
                <a:gd name="connsiteX374" fmla="*/ 2657 w 10000"/>
                <a:gd name="connsiteY374" fmla="*/ 5314 h 10000"/>
                <a:gd name="connsiteX375" fmla="*/ 2698 w 10000"/>
                <a:gd name="connsiteY375" fmla="*/ 5314 h 10000"/>
                <a:gd name="connsiteX376" fmla="*/ 2698 w 10000"/>
                <a:gd name="connsiteY376" fmla="*/ 5336 h 10000"/>
                <a:gd name="connsiteX377" fmla="*/ 2749 w 10000"/>
                <a:gd name="connsiteY377" fmla="*/ 5336 h 10000"/>
                <a:gd name="connsiteX378" fmla="*/ 2749 w 10000"/>
                <a:gd name="connsiteY378" fmla="*/ 5367 h 10000"/>
                <a:gd name="connsiteX379" fmla="*/ 2766 w 10000"/>
                <a:gd name="connsiteY379" fmla="*/ 5367 h 10000"/>
                <a:gd name="connsiteX380" fmla="*/ 2766 w 10000"/>
                <a:gd name="connsiteY380" fmla="*/ 5422 h 10000"/>
                <a:gd name="connsiteX381" fmla="*/ 2791 w 10000"/>
                <a:gd name="connsiteY381" fmla="*/ 5422 h 10000"/>
                <a:gd name="connsiteX382" fmla="*/ 2791 w 10000"/>
                <a:gd name="connsiteY382" fmla="*/ 5454 h 10000"/>
                <a:gd name="connsiteX383" fmla="*/ 2809 w 10000"/>
                <a:gd name="connsiteY383" fmla="*/ 5454 h 10000"/>
                <a:gd name="connsiteX384" fmla="*/ 2809 w 10000"/>
                <a:gd name="connsiteY384" fmla="*/ 5475 h 10000"/>
                <a:gd name="connsiteX385" fmla="*/ 2824 w 10000"/>
                <a:gd name="connsiteY385" fmla="*/ 5475 h 10000"/>
                <a:gd name="connsiteX386" fmla="*/ 2824 w 10000"/>
                <a:gd name="connsiteY386" fmla="*/ 5485 h 10000"/>
                <a:gd name="connsiteX387" fmla="*/ 2853 w 10000"/>
                <a:gd name="connsiteY387" fmla="*/ 5485 h 10000"/>
                <a:gd name="connsiteX388" fmla="*/ 2853 w 10000"/>
                <a:gd name="connsiteY388" fmla="*/ 5538 h 10000"/>
                <a:gd name="connsiteX389" fmla="*/ 2859 w 10000"/>
                <a:gd name="connsiteY389" fmla="*/ 5538 h 10000"/>
                <a:gd name="connsiteX390" fmla="*/ 2859 w 10000"/>
                <a:gd name="connsiteY390" fmla="*/ 5570 h 10000"/>
                <a:gd name="connsiteX391" fmla="*/ 2867 w 10000"/>
                <a:gd name="connsiteY391" fmla="*/ 5570 h 10000"/>
                <a:gd name="connsiteX392" fmla="*/ 2867 w 10000"/>
                <a:gd name="connsiteY392" fmla="*/ 5592 h 10000"/>
                <a:gd name="connsiteX393" fmla="*/ 2877 w 10000"/>
                <a:gd name="connsiteY393" fmla="*/ 5592 h 10000"/>
                <a:gd name="connsiteX394" fmla="*/ 2877 w 10000"/>
                <a:gd name="connsiteY394" fmla="*/ 5678 h 10000"/>
                <a:gd name="connsiteX395" fmla="*/ 2908 w 10000"/>
                <a:gd name="connsiteY395" fmla="*/ 5678 h 10000"/>
                <a:gd name="connsiteX396" fmla="*/ 2908 w 10000"/>
                <a:gd name="connsiteY396" fmla="*/ 5699 h 10000"/>
                <a:gd name="connsiteX397" fmla="*/ 2934 w 10000"/>
                <a:gd name="connsiteY397" fmla="*/ 5699 h 10000"/>
                <a:gd name="connsiteX398" fmla="*/ 2934 w 10000"/>
                <a:gd name="connsiteY398" fmla="*/ 5731 h 10000"/>
                <a:gd name="connsiteX399" fmla="*/ 2944 w 10000"/>
                <a:gd name="connsiteY399" fmla="*/ 5731 h 10000"/>
                <a:gd name="connsiteX400" fmla="*/ 2944 w 10000"/>
                <a:gd name="connsiteY400" fmla="*/ 5752 h 10000"/>
                <a:gd name="connsiteX401" fmla="*/ 2986 w 10000"/>
                <a:gd name="connsiteY401" fmla="*/ 5752 h 10000"/>
                <a:gd name="connsiteX402" fmla="*/ 2986 w 10000"/>
                <a:gd name="connsiteY402" fmla="*/ 5784 h 10000"/>
                <a:gd name="connsiteX403" fmla="*/ 3005 w 10000"/>
                <a:gd name="connsiteY403" fmla="*/ 5784 h 10000"/>
                <a:gd name="connsiteX404" fmla="*/ 3005 w 10000"/>
                <a:gd name="connsiteY404" fmla="*/ 5795 h 10000"/>
                <a:gd name="connsiteX405" fmla="*/ 3011 w 10000"/>
                <a:gd name="connsiteY405" fmla="*/ 5795 h 10000"/>
                <a:gd name="connsiteX406" fmla="*/ 3011 w 10000"/>
                <a:gd name="connsiteY406" fmla="*/ 5847 h 10000"/>
                <a:gd name="connsiteX407" fmla="*/ 3020 w 10000"/>
                <a:gd name="connsiteY407" fmla="*/ 5847 h 10000"/>
                <a:gd name="connsiteX408" fmla="*/ 3020 w 10000"/>
                <a:gd name="connsiteY408" fmla="*/ 5879 h 10000"/>
                <a:gd name="connsiteX409" fmla="*/ 3044 w 10000"/>
                <a:gd name="connsiteY409" fmla="*/ 5879 h 10000"/>
                <a:gd name="connsiteX410" fmla="*/ 3044 w 10000"/>
                <a:gd name="connsiteY410" fmla="*/ 5901 h 10000"/>
                <a:gd name="connsiteX411" fmla="*/ 3054 w 10000"/>
                <a:gd name="connsiteY411" fmla="*/ 5901 h 10000"/>
                <a:gd name="connsiteX412" fmla="*/ 3054 w 10000"/>
                <a:gd name="connsiteY412" fmla="*/ 5922 h 10000"/>
                <a:gd name="connsiteX413" fmla="*/ 3073 w 10000"/>
                <a:gd name="connsiteY413" fmla="*/ 5922 h 10000"/>
                <a:gd name="connsiteX414" fmla="*/ 3073 w 10000"/>
                <a:gd name="connsiteY414" fmla="*/ 5933 h 10000"/>
                <a:gd name="connsiteX415" fmla="*/ 3086 w 10000"/>
                <a:gd name="connsiteY415" fmla="*/ 5933 h 10000"/>
                <a:gd name="connsiteX416" fmla="*/ 3086 w 10000"/>
                <a:gd name="connsiteY416" fmla="*/ 5954 h 10000"/>
                <a:gd name="connsiteX417" fmla="*/ 3114 w 10000"/>
                <a:gd name="connsiteY417" fmla="*/ 5954 h 10000"/>
                <a:gd name="connsiteX418" fmla="*/ 3114 w 10000"/>
                <a:gd name="connsiteY418" fmla="*/ 5977 h 10000"/>
                <a:gd name="connsiteX419" fmla="*/ 3129 w 10000"/>
                <a:gd name="connsiteY419" fmla="*/ 5977 h 10000"/>
                <a:gd name="connsiteX420" fmla="*/ 3129 w 10000"/>
                <a:gd name="connsiteY420" fmla="*/ 5987 h 10000"/>
                <a:gd name="connsiteX421" fmla="*/ 3153 w 10000"/>
                <a:gd name="connsiteY421" fmla="*/ 5987 h 10000"/>
                <a:gd name="connsiteX422" fmla="*/ 3153 w 10000"/>
                <a:gd name="connsiteY422" fmla="*/ 6009 h 10000"/>
                <a:gd name="connsiteX423" fmla="*/ 3205 w 10000"/>
                <a:gd name="connsiteY423" fmla="*/ 6009 h 10000"/>
                <a:gd name="connsiteX424" fmla="*/ 3205 w 10000"/>
                <a:gd name="connsiteY424" fmla="*/ 6019 h 10000"/>
                <a:gd name="connsiteX425" fmla="*/ 3262 w 10000"/>
                <a:gd name="connsiteY425" fmla="*/ 6019 h 10000"/>
                <a:gd name="connsiteX426" fmla="*/ 3262 w 10000"/>
                <a:gd name="connsiteY426" fmla="*/ 6040 h 10000"/>
                <a:gd name="connsiteX427" fmla="*/ 3291 w 10000"/>
                <a:gd name="connsiteY427" fmla="*/ 6040 h 10000"/>
                <a:gd name="connsiteX428" fmla="*/ 3291 w 10000"/>
                <a:gd name="connsiteY428" fmla="*/ 6061 h 10000"/>
                <a:gd name="connsiteX429" fmla="*/ 3297 w 10000"/>
                <a:gd name="connsiteY429" fmla="*/ 6061 h 10000"/>
                <a:gd name="connsiteX430" fmla="*/ 3297 w 10000"/>
                <a:gd name="connsiteY430" fmla="*/ 6072 h 10000"/>
                <a:gd name="connsiteX431" fmla="*/ 3316 w 10000"/>
                <a:gd name="connsiteY431" fmla="*/ 6072 h 10000"/>
                <a:gd name="connsiteX432" fmla="*/ 3316 w 10000"/>
                <a:gd name="connsiteY432" fmla="*/ 6103 h 10000"/>
                <a:gd name="connsiteX433" fmla="*/ 3323 w 10000"/>
                <a:gd name="connsiteY433" fmla="*/ 6103 h 10000"/>
                <a:gd name="connsiteX434" fmla="*/ 3323 w 10000"/>
                <a:gd name="connsiteY434" fmla="*/ 6125 h 10000"/>
                <a:gd name="connsiteX435" fmla="*/ 3333 w 10000"/>
                <a:gd name="connsiteY435" fmla="*/ 6125 h 10000"/>
                <a:gd name="connsiteX436" fmla="*/ 3333 w 10000"/>
                <a:gd name="connsiteY436" fmla="*/ 6147 h 10000"/>
                <a:gd name="connsiteX437" fmla="*/ 3341 w 10000"/>
                <a:gd name="connsiteY437" fmla="*/ 6147 h 10000"/>
                <a:gd name="connsiteX438" fmla="*/ 3341 w 10000"/>
                <a:gd name="connsiteY438" fmla="*/ 6179 h 10000"/>
                <a:gd name="connsiteX439" fmla="*/ 3347 w 10000"/>
                <a:gd name="connsiteY439" fmla="*/ 6179 h 10000"/>
                <a:gd name="connsiteX440" fmla="*/ 3347 w 10000"/>
                <a:gd name="connsiteY440" fmla="*/ 6190 h 10000"/>
                <a:gd name="connsiteX441" fmla="*/ 3358 w 10000"/>
                <a:gd name="connsiteY441" fmla="*/ 6190 h 10000"/>
                <a:gd name="connsiteX442" fmla="*/ 3358 w 10000"/>
                <a:gd name="connsiteY442" fmla="*/ 6211 h 10000"/>
                <a:gd name="connsiteX443" fmla="*/ 3365 w 10000"/>
                <a:gd name="connsiteY443" fmla="*/ 6211 h 10000"/>
                <a:gd name="connsiteX444" fmla="*/ 3365 w 10000"/>
                <a:gd name="connsiteY444" fmla="*/ 6232 h 10000"/>
                <a:gd name="connsiteX445" fmla="*/ 3415 w 10000"/>
                <a:gd name="connsiteY445" fmla="*/ 6232 h 10000"/>
                <a:gd name="connsiteX446" fmla="*/ 3415 w 10000"/>
                <a:gd name="connsiteY446" fmla="*/ 6263 h 10000"/>
                <a:gd name="connsiteX447" fmla="*/ 3425 w 10000"/>
                <a:gd name="connsiteY447" fmla="*/ 6263 h 10000"/>
                <a:gd name="connsiteX448" fmla="*/ 3425 w 10000"/>
                <a:gd name="connsiteY448" fmla="*/ 6285 h 10000"/>
                <a:gd name="connsiteX449" fmla="*/ 3433 w 10000"/>
                <a:gd name="connsiteY449" fmla="*/ 6285 h 10000"/>
                <a:gd name="connsiteX450" fmla="*/ 3433 w 10000"/>
                <a:gd name="connsiteY450" fmla="*/ 6328 h 10000"/>
                <a:gd name="connsiteX451" fmla="*/ 3468 w 10000"/>
                <a:gd name="connsiteY451" fmla="*/ 6328 h 10000"/>
                <a:gd name="connsiteX452" fmla="*/ 3468 w 10000"/>
                <a:gd name="connsiteY452" fmla="*/ 6372 h 10000"/>
                <a:gd name="connsiteX453" fmla="*/ 3510 w 10000"/>
                <a:gd name="connsiteY453" fmla="*/ 6372 h 10000"/>
                <a:gd name="connsiteX454" fmla="*/ 3510 w 10000"/>
                <a:gd name="connsiteY454" fmla="*/ 6382 h 10000"/>
                <a:gd name="connsiteX455" fmla="*/ 3525 w 10000"/>
                <a:gd name="connsiteY455" fmla="*/ 6382 h 10000"/>
                <a:gd name="connsiteX456" fmla="*/ 3525 w 10000"/>
                <a:gd name="connsiteY456" fmla="*/ 6403 h 10000"/>
                <a:gd name="connsiteX457" fmla="*/ 3536 w 10000"/>
                <a:gd name="connsiteY457" fmla="*/ 6403 h 10000"/>
                <a:gd name="connsiteX458" fmla="*/ 3536 w 10000"/>
                <a:gd name="connsiteY458" fmla="*/ 6414 h 10000"/>
                <a:gd name="connsiteX459" fmla="*/ 3542 w 10000"/>
                <a:gd name="connsiteY459" fmla="*/ 6414 h 10000"/>
                <a:gd name="connsiteX460" fmla="*/ 3542 w 10000"/>
                <a:gd name="connsiteY460" fmla="*/ 6435 h 10000"/>
                <a:gd name="connsiteX461" fmla="*/ 3560 w 10000"/>
                <a:gd name="connsiteY461" fmla="*/ 6435 h 10000"/>
                <a:gd name="connsiteX462" fmla="*/ 3560 w 10000"/>
                <a:gd name="connsiteY462" fmla="*/ 6467 h 10000"/>
                <a:gd name="connsiteX463" fmla="*/ 3595 w 10000"/>
                <a:gd name="connsiteY463" fmla="*/ 6467 h 10000"/>
                <a:gd name="connsiteX464" fmla="*/ 3595 w 10000"/>
                <a:gd name="connsiteY464" fmla="*/ 6488 h 10000"/>
                <a:gd name="connsiteX465" fmla="*/ 3602 w 10000"/>
                <a:gd name="connsiteY465" fmla="*/ 6488 h 10000"/>
                <a:gd name="connsiteX466" fmla="*/ 3602 w 10000"/>
                <a:gd name="connsiteY466" fmla="*/ 6498 h 10000"/>
                <a:gd name="connsiteX467" fmla="*/ 3609 w 10000"/>
                <a:gd name="connsiteY467" fmla="*/ 6498 h 10000"/>
                <a:gd name="connsiteX468" fmla="*/ 3609 w 10000"/>
                <a:gd name="connsiteY468" fmla="*/ 6519 h 10000"/>
                <a:gd name="connsiteX469" fmla="*/ 3627 w 10000"/>
                <a:gd name="connsiteY469" fmla="*/ 6519 h 10000"/>
                <a:gd name="connsiteX470" fmla="*/ 3627 w 10000"/>
                <a:gd name="connsiteY470" fmla="*/ 6541 h 10000"/>
                <a:gd name="connsiteX471" fmla="*/ 3634 w 10000"/>
                <a:gd name="connsiteY471" fmla="*/ 6541 h 10000"/>
                <a:gd name="connsiteX472" fmla="*/ 3634 w 10000"/>
                <a:gd name="connsiteY472" fmla="*/ 6552 h 10000"/>
                <a:gd name="connsiteX473" fmla="*/ 3644 w 10000"/>
                <a:gd name="connsiteY473" fmla="*/ 6552 h 10000"/>
                <a:gd name="connsiteX474" fmla="*/ 3644 w 10000"/>
                <a:gd name="connsiteY474" fmla="*/ 6573 h 10000"/>
                <a:gd name="connsiteX475" fmla="*/ 3669 w 10000"/>
                <a:gd name="connsiteY475" fmla="*/ 6573 h 10000"/>
                <a:gd name="connsiteX476" fmla="*/ 3669 w 10000"/>
                <a:gd name="connsiteY476" fmla="*/ 6628 h 10000"/>
                <a:gd name="connsiteX477" fmla="*/ 3677 w 10000"/>
                <a:gd name="connsiteY477" fmla="*/ 6628 h 10000"/>
                <a:gd name="connsiteX478" fmla="*/ 3677 w 10000"/>
                <a:gd name="connsiteY478" fmla="*/ 6659 h 10000"/>
                <a:gd name="connsiteX479" fmla="*/ 3738 w 10000"/>
                <a:gd name="connsiteY479" fmla="*/ 6659 h 10000"/>
                <a:gd name="connsiteX480" fmla="*/ 3738 w 10000"/>
                <a:gd name="connsiteY480" fmla="*/ 6724 h 10000"/>
                <a:gd name="connsiteX481" fmla="*/ 3772 w 10000"/>
                <a:gd name="connsiteY481" fmla="*/ 6724 h 10000"/>
                <a:gd name="connsiteX482" fmla="*/ 3772 w 10000"/>
                <a:gd name="connsiteY482" fmla="*/ 6766 h 10000"/>
                <a:gd name="connsiteX483" fmla="*/ 3787 w 10000"/>
                <a:gd name="connsiteY483" fmla="*/ 6766 h 10000"/>
                <a:gd name="connsiteX484" fmla="*/ 3787 w 10000"/>
                <a:gd name="connsiteY484" fmla="*/ 6776 h 10000"/>
                <a:gd name="connsiteX485" fmla="*/ 3817 w 10000"/>
                <a:gd name="connsiteY485" fmla="*/ 6776 h 10000"/>
                <a:gd name="connsiteX486" fmla="*/ 3817 w 10000"/>
                <a:gd name="connsiteY486" fmla="*/ 6797 h 10000"/>
                <a:gd name="connsiteX487" fmla="*/ 3823 w 10000"/>
                <a:gd name="connsiteY487" fmla="*/ 6797 h 10000"/>
                <a:gd name="connsiteX488" fmla="*/ 3823 w 10000"/>
                <a:gd name="connsiteY488" fmla="*/ 6829 h 10000"/>
                <a:gd name="connsiteX489" fmla="*/ 3841 w 10000"/>
                <a:gd name="connsiteY489" fmla="*/ 6829 h 10000"/>
                <a:gd name="connsiteX490" fmla="*/ 3841 w 10000"/>
                <a:gd name="connsiteY490" fmla="*/ 6862 h 10000"/>
                <a:gd name="connsiteX491" fmla="*/ 3883 w 10000"/>
                <a:gd name="connsiteY491" fmla="*/ 6862 h 10000"/>
                <a:gd name="connsiteX492" fmla="*/ 3883 w 10000"/>
                <a:gd name="connsiteY492" fmla="*/ 6915 h 10000"/>
                <a:gd name="connsiteX493" fmla="*/ 3896 w 10000"/>
                <a:gd name="connsiteY493" fmla="*/ 6915 h 10000"/>
                <a:gd name="connsiteX494" fmla="*/ 3896 w 10000"/>
                <a:gd name="connsiteY494" fmla="*/ 6937 h 10000"/>
                <a:gd name="connsiteX495" fmla="*/ 3907 w 10000"/>
                <a:gd name="connsiteY495" fmla="*/ 6937 h 10000"/>
                <a:gd name="connsiteX496" fmla="*/ 3907 w 10000"/>
                <a:gd name="connsiteY496" fmla="*/ 6969 h 10000"/>
                <a:gd name="connsiteX497" fmla="*/ 3949 w 10000"/>
                <a:gd name="connsiteY497" fmla="*/ 6969 h 10000"/>
                <a:gd name="connsiteX498" fmla="*/ 3949 w 10000"/>
                <a:gd name="connsiteY498" fmla="*/ 6990 h 10000"/>
                <a:gd name="connsiteX499" fmla="*/ 3958 w 10000"/>
                <a:gd name="connsiteY499" fmla="*/ 6990 h 10000"/>
                <a:gd name="connsiteX500" fmla="*/ 3958 w 10000"/>
                <a:gd name="connsiteY500" fmla="*/ 7022 h 10000"/>
                <a:gd name="connsiteX501" fmla="*/ 3975 w 10000"/>
                <a:gd name="connsiteY501" fmla="*/ 7022 h 10000"/>
                <a:gd name="connsiteX502" fmla="*/ 3975 w 10000"/>
                <a:gd name="connsiteY502" fmla="*/ 7032 h 10000"/>
                <a:gd name="connsiteX503" fmla="*/ 4042 w 10000"/>
                <a:gd name="connsiteY503" fmla="*/ 7032 h 10000"/>
                <a:gd name="connsiteX504" fmla="*/ 4042 w 10000"/>
                <a:gd name="connsiteY504" fmla="*/ 7053 h 10000"/>
                <a:gd name="connsiteX505" fmla="*/ 4085 w 10000"/>
                <a:gd name="connsiteY505" fmla="*/ 7053 h 10000"/>
                <a:gd name="connsiteX506" fmla="*/ 4085 w 10000"/>
                <a:gd name="connsiteY506" fmla="*/ 7074 h 10000"/>
                <a:gd name="connsiteX507" fmla="*/ 4110 w 10000"/>
                <a:gd name="connsiteY507" fmla="*/ 7074 h 10000"/>
                <a:gd name="connsiteX508" fmla="*/ 4110 w 10000"/>
                <a:gd name="connsiteY508" fmla="*/ 7108 h 10000"/>
                <a:gd name="connsiteX509" fmla="*/ 4169 w 10000"/>
                <a:gd name="connsiteY509" fmla="*/ 7108 h 10000"/>
                <a:gd name="connsiteX510" fmla="*/ 4169 w 10000"/>
                <a:gd name="connsiteY510" fmla="*/ 7140 h 10000"/>
                <a:gd name="connsiteX511" fmla="*/ 4194 w 10000"/>
                <a:gd name="connsiteY511" fmla="*/ 7140 h 10000"/>
                <a:gd name="connsiteX512" fmla="*/ 4194 w 10000"/>
                <a:gd name="connsiteY512" fmla="*/ 7161 h 10000"/>
                <a:gd name="connsiteX513" fmla="*/ 4202 w 10000"/>
                <a:gd name="connsiteY513" fmla="*/ 7161 h 10000"/>
                <a:gd name="connsiteX514" fmla="*/ 4202 w 10000"/>
                <a:gd name="connsiteY514" fmla="*/ 7192 h 10000"/>
                <a:gd name="connsiteX515" fmla="*/ 4237 w 10000"/>
                <a:gd name="connsiteY515" fmla="*/ 7192 h 10000"/>
                <a:gd name="connsiteX516" fmla="*/ 4237 w 10000"/>
                <a:gd name="connsiteY516" fmla="*/ 7213 h 10000"/>
                <a:gd name="connsiteX517" fmla="*/ 4244 w 10000"/>
                <a:gd name="connsiteY517" fmla="*/ 7213 h 10000"/>
                <a:gd name="connsiteX518" fmla="*/ 4244 w 10000"/>
                <a:gd name="connsiteY518" fmla="*/ 7224 h 10000"/>
                <a:gd name="connsiteX519" fmla="*/ 4261 w 10000"/>
                <a:gd name="connsiteY519" fmla="*/ 7224 h 10000"/>
                <a:gd name="connsiteX520" fmla="*/ 4261 w 10000"/>
                <a:gd name="connsiteY520" fmla="*/ 7245 h 10000"/>
                <a:gd name="connsiteX521" fmla="*/ 4339 w 10000"/>
                <a:gd name="connsiteY521" fmla="*/ 7245 h 10000"/>
                <a:gd name="connsiteX522" fmla="*/ 4339 w 10000"/>
                <a:gd name="connsiteY522" fmla="*/ 7278 h 10000"/>
                <a:gd name="connsiteX523" fmla="*/ 4371 w 10000"/>
                <a:gd name="connsiteY523" fmla="*/ 7278 h 10000"/>
                <a:gd name="connsiteX524" fmla="*/ 4371 w 10000"/>
                <a:gd name="connsiteY524" fmla="*/ 7300 h 10000"/>
                <a:gd name="connsiteX525" fmla="*/ 4388 w 10000"/>
                <a:gd name="connsiteY525" fmla="*/ 7300 h 10000"/>
                <a:gd name="connsiteX526" fmla="*/ 4388 w 10000"/>
                <a:gd name="connsiteY526" fmla="*/ 7310 h 10000"/>
                <a:gd name="connsiteX527" fmla="*/ 4408 w 10000"/>
                <a:gd name="connsiteY527" fmla="*/ 7310 h 10000"/>
                <a:gd name="connsiteX528" fmla="*/ 4408 w 10000"/>
                <a:gd name="connsiteY528" fmla="*/ 7332 h 10000"/>
                <a:gd name="connsiteX529" fmla="*/ 4422 w 10000"/>
                <a:gd name="connsiteY529" fmla="*/ 7332 h 10000"/>
                <a:gd name="connsiteX530" fmla="*/ 4422 w 10000"/>
                <a:gd name="connsiteY530" fmla="*/ 7364 h 10000"/>
                <a:gd name="connsiteX531" fmla="*/ 4439 w 10000"/>
                <a:gd name="connsiteY531" fmla="*/ 7364 h 10000"/>
                <a:gd name="connsiteX532" fmla="*/ 4439 w 10000"/>
                <a:gd name="connsiteY532" fmla="*/ 7395 h 10000"/>
                <a:gd name="connsiteX533" fmla="*/ 4457 w 10000"/>
                <a:gd name="connsiteY533" fmla="*/ 7395 h 10000"/>
                <a:gd name="connsiteX534" fmla="*/ 4457 w 10000"/>
                <a:gd name="connsiteY534" fmla="*/ 7416 h 10000"/>
                <a:gd name="connsiteX535" fmla="*/ 4464 w 10000"/>
                <a:gd name="connsiteY535" fmla="*/ 7416 h 10000"/>
                <a:gd name="connsiteX536" fmla="*/ 4464 w 10000"/>
                <a:gd name="connsiteY536" fmla="*/ 7448 h 10000"/>
                <a:gd name="connsiteX537" fmla="*/ 4491 w 10000"/>
                <a:gd name="connsiteY537" fmla="*/ 7448 h 10000"/>
                <a:gd name="connsiteX538" fmla="*/ 4491 w 10000"/>
                <a:gd name="connsiteY538" fmla="*/ 7469 h 10000"/>
                <a:gd name="connsiteX539" fmla="*/ 4530 w 10000"/>
                <a:gd name="connsiteY539" fmla="*/ 7469 h 10000"/>
                <a:gd name="connsiteX540" fmla="*/ 4530 w 10000"/>
                <a:gd name="connsiteY540" fmla="*/ 7481 h 10000"/>
                <a:gd name="connsiteX541" fmla="*/ 4573 w 10000"/>
                <a:gd name="connsiteY541" fmla="*/ 7481 h 10000"/>
                <a:gd name="connsiteX542" fmla="*/ 4573 w 10000"/>
                <a:gd name="connsiteY542" fmla="*/ 7502 h 10000"/>
                <a:gd name="connsiteX543" fmla="*/ 4658 w 10000"/>
                <a:gd name="connsiteY543" fmla="*/ 7502 h 10000"/>
                <a:gd name="connsiteX544" fmla="*/ 4658 w 10000"/>
                <a:gd name="connsiteY544" fmla="*/ 7533 h 10000"/>
                <a:gd name="connsiteX545" fmla="*/ 4676 w 10000"/>
                <a:gd name="connsiteY545" fmla="*/ 7533 h 10000"/>
                <a:gd name="connsiteX546" fmla="*/ 4676 w 10000"/>
                <a:gd name="connsiteY546" fmla="*/ 7554 h 10000"/>
                <a:gd name="connsiteX547" fmla="*/ 4694 w 10000"/>
                <a:gd name="connsiteY547" fmla="*/ 7554 h 10000"/>
                <a:gd name="connsiteX548" fmla="*/ 4694 w 10000"/>
                <a:gd name="connsiteY548" fmla="*/ 7588 h 10000"/>
                <a:gd name="connsiteX549" fmla="*/ 4719 w 10000"/>
                <a:gd name="connsiteY549" fmla="*/ 7588 h 10000"/>
                <a:gd name="connsiteX550" fmla="*/ 4719 w 10000"/>
                <a:gd name="connsiteY550" fmla="*/ 7609 h 10000"/>
                <a:gd name="connsiteX551" fmla="*/ 4725 w 10000"/>
                <a:gd name="connsiteY551" fmla="*/ 7609 h 10000"/>
                <a:gd name="connsiteX552" fmla="*/ 4725 w 10000"/>
                <a:gd name="connsiteY552" fmla="*/ 7651 h 10000"/>
                <a:gd name="connsiteX553" fmla="*/ 4736 w 10000"/>
                <a:gd name="connsiteY553" fmla="*/ 7651 h 10000"/>
                <a:gd name="connsiteX554" fmla="*/ 4736 w 10000"/>
                <a:gd name="connsiteY554" fmla="*/ 7673 h 10000"/>
                <a:gd name="connsiteX555" fmla="*/ 4768 w 10000"/>
                <a:gd name="connsiteY555" fmla="*/ 7673 h 10000"/>
                <a:gd name="connsiteX556" fmla="*/ 4768 w 10000"/>
                <a:gd name="connsiteY556" fmla="*/ 7694 h 10000"/>
                <a:gd name="connsiteX557" fmla="*/ 4810 w 10000"/>
                <a:gd name="connsiteY557" fmla="*/ 7694 h 10000"/>
                <a:gd name="connsiteX558" fmla="*/ 4810 w 10000"/>
                <a:gd name="connsiteY558" fmla="*/ 7726 h 10000"/>
                <a:gd name="connsiteX559" fmla="*/ 4821 w 10000"/>
                <a:gd name="connsiteY559" fmla="*/ 7726 h 10000"/>
                <a:gd name="connsiteX560" fmla="*/ 4821 w 10000"/>
                <a:gd name="connsiteY560" fmla="*/ 7737 h 10000"/>
                <a:gd name="connsiteX561" fmla="*/ 4827 w 10000"/>
                <a:gd name="connsiteY561" fmla="*/ 7737 h 10000"/>
                <a:gd name="connsiteX562" fmla="*/ 4827 w 10000"/>
                <a:gd name="connsiteY562" fmla="*/ 7758 h 10000"/>
                <a:gd name="connsiteX563" fmla="*/ 4835 w 10000"/>
                <a:gd name="connsiteY563" fmla="*/ 7758 h 10000"/>
                <a:gd name="connsiteX564" fmla="*/ 4835 w 10000"/>
                <a:gd name="connsiteY564" fmla="*/ 7811 h 10000"/>
                <a:gd name="connsiteX565" fmla="*/ 4864 w 10000"/>
                <a:gd name="connsiteY565" fmla="*/ 7811 h 10000"/>
                <a:gd name="connsiteX566" fmla="*/ 4864 w 10000"/>
                <a:gd name="connsiteY566" fmla="*/ 7832 h 10000"/>
                <a:gd name="connsiteX567" fmla="*/ 4914 w 10000"/>
                <a:gd name="connsiteY567" fmla="*/ 7832 h 10000"/>
                <a:gd name="connsiteX568" fmla="*/ 4914 w 10000"/>
                <a:gd name="connsiteY568" fmla="*/ 7843 h 10000"/>
                <a:gd name="connsiteX569" fmla="*/ 4931 w 10000"/>
                <a:gd name="connsiteY569" fmla="*/ 7843 h 10000"/>
                <a:gd name="connsiteX570" fmla="*/ 4931 w 10000"/>
                <a:gd name="connsiteY570" fmla="*/ 7865 h 10000"/>
                <a:gd name="connsiteX571" fmla="*/ 4946 w 10000"/>
                <a:gd name="connsiteY571" fmla="*/ 7865 h 10000"/>
                <a:gd name="connsiteX572" fmla="*/ 4946 w 10000"/>
                <a:gd name="connsiteY572" fmla="*/ 7897 h 10000"/>
                <a:gd name="connsiteX573" fmla="*/ 4963 w 10000"/>
                <a:gd name="connsiteY573" fmla="*/ 7897 h 10000"/>
                <a:gd name="connsiteX574" fmla="*/ 4963 w 10000"/>
                <a:gd name="connsiteY574" fmla="*/ 7919 h 10000"/>
                <a:gd name="connsiteX575" fmla="*/ 5041 w 10000"/>
                <a:gd name="connsiteY575" fmla="*/ 7919 h 10000"/>
                <a:gd name="connsiteX576" fmla="*/ 5041 w 10000"/>
                <a:gd name="connsiteY576" fmla="*/ 7929 h 10000"/>
                <a:gd name="connsiteX577" fmla="*/ 5091 w 10000"/>
                <a:gd name="connsiteY577" fmla="*/ 7929 h 10000"/>
                <a:gd name="connsiteX578" fmla="*/ 5091 w 10000"/>
                <a:gd name="connsiteY578" fmla="*/ 7950 h 10000"/>
                <a:gd name="connsiteX579" fmla="*/ 5109 w 10000"/>
                <a:gd name="connsiteY579" fmla="*/ 7950 h 10000"/>
                <a:gd name="connsiteX580" fmla="*/ 5109 w 10000"/>
                <a:gd name="connsiteY580" fmla="*/ 7982 h 10000"/>
                <a:gd name="connsiteX581" fmla="*/ 5165 w 10000"/>
                <a:gd name="connsiteY581" fmla="*/ 7982 h 10000"/>
                <a:gd name="connsiteX582" fmla="*/ 5165 w 10000"/>
                <a:gd name="connsiteY582" fmla="*/ 8003 h 10000"/>
                <a:gd name="connsiteX583" fmla="*/ 5182 w 10000"/>
                <a:gd name="connsiteY583" fmla="*/ 8003 h 10000"/>
                <a:gd name="connsiteX584" fmla="*/ 5182 w 10000"/>
                <a:gd name="connsiteY584" fmla="*/ 8014 h 10000"/>
                <a:gd name="connsiteX585" fmla="*/ 5193 w 10000"/>
                <a:gd name="connsiteY585" fmla="*/ 8014 h 10000"/>
                <a:gd name="connsiteX586" fmla="*/ 5193 w 10000"/>
                <a:gd name="connsiteY586" fmla="*/ 8035 h 10000"/>
                <a:gd name="connsiteX587" fmla="*/ 5235 w 10000"/>
                <a:gd name="connsiteY587" fmla="*/ 8035 h 10000"/>
                <a:gd name="connsiteX588" fmla="*/ 5235 w 10000"/>
                <a:gd name="connsiteY588" fmla="*/ 8068 h 10000"/>
                <a:gd name="connsiteX589" fmla="*/ 5274 w 10000"/>
                <a:gd name="connsiteY589" fmla="*/ 8068 h 10000"/>
                <a:gd name="connsiteX590" fmla="*/ 5274 w 10000"/>
                <a:gd name="connsiteY590" fmla="*/ 8089 h 10000"/>
                <a:gd name="connsiteX591" fmla="*/ 5284 w 10000"/>
                <a:gd name="connsiteY591" fmla="*/ 8089 h 10000"/>
                <a:gd name="connsiteX592" fmla="*/ 5284 w 10000"/>
                <a:gd name="connsiteY592" fmla="*/ 8100 h 10000"/>
                <a:gd name="connsiteX593" fmla="*/ 5303 w 10000"/>
                <a:gd name="connsiteY593" fmla="*/ 8100 h 10000"/>
                <a:gd name="connsiteX594" fmla="*/ 5303 w 10000"/>
                <a:gd name="connsiteY594" fmla="*/ 8121 h 10000"/>
                <a:gd name="connsiteX595" fmla="*/ 5329 w 10000"/>
                <a:gd name="connsiteY595" fmla="*/ 8121 h 10000"/>
                <a:gd name="connsiteX596" fmla="*/ 5329 w 10000"/>
                <a:gd name="connsiteY596" fmla="*/ 8153 h 10000"/>
                <a:gd name="connsiteX597" fmla="*/ 5353 w 10000"/>
                <a:gd name="connsiteY597" fmla="*/ 8153 h 10000"/>
                <a:gd name="connsiteX598" fmla="*/ 5353 w 10000"/>
                <a:gd name="connsiteY598" fmla="*/ 8174 h 10000"/>
                <a:gd name="connsiteX599" fmla="*/ 5420 w 10000"/>
                <a:gd name="connsiteY599" fmla="*/ 8174 h 10000"/>
                <a:gd name="connsiteX600" fmla="*/ 5420 w 10000"/>
                <a:gd name="connsiteY600" fmla="*/ 8184 h 10000"/>
                <a:gd name="connsiteX601" fmla="*/ 5438 w 10000"/>
                <a:gd name="connsiteY601" fmla="*/ 8184 h 10000"/>
                <a:gd name="connsiteX602" fmla="*/ 5438 w 10000"/>
                <a:gd name="connsiteY602" fmla="*/ 8205 h 10000"/>
                <a:gd name="connsiteX603" fmla="*/ 5455 w 10000"/>
                <a:gd name="connsiteY603" fmla="*/ 8205 h 10000"/>
                <a:gd name="connsiteX604" fmla="*/ 5455 w 10000"/>
                <a:gd name="connsiteY604" fmla="*/ 8239 h 10000"/>
                <a:gd name="connsiteX605" fmla="*/ 5494 w 10000"/>
                <a:gd name="connsiteY605" fmla="*/ 8239 h 10000"/>
                <a:gd name="connsiteX606" fmla="*/ 5494 w 10000"/>
                <a:gd name="connsiteY606" fmla="*/ 8260 h 10000"/>
                <a:gd name="connsiteX607" fmla="*/ 5505 w 10000"/>
                <a:gd name="connsiteY607" fmla="*/ 8260 h 10000"/>
                <a:gd name="connsiteX608" fmla="*/ 5505 w 10000"/>
                <a:gd name="connsiteY608" fmla="*/ 8270 h 10000"/>
                <a:gd name="connsiteX609" fmla="*/ 5529 w 10000"/>
                <a:gd name="connsiteY609" fmla="*/ 8270 h 10000"/>
                <a:gd name="connsiteX610" fmla="*/ 5529 w 10000"/>
                <a:gd name="connsiteY610" fmla="*/ 8324 h 10000"/>
                <a:gd name="connsiteX611" fmla="*/ 5538 w 10000"/>
                <a:gd name="connsiteY611" fmla="*/ 8324 h 10000"/>
                <a:gd name="connsiteX612" fmla="*/ 5538 w 10000"/>
                <a:gd name="connsiteY612" fmla="*/ 8345 h 10000"/>
                <a:gd name="connsiteX613" fmla="*/ 5615 w 10000"/>
                <a:gd name="connsiteY613" fmla="*/ 8345 h 10000"/>
                <a:gd name="connsiteX614" fmla="*/ 5615 w 10000"/>
                <a:gd name="connsiteY614" fmla="*/ 8356 h 10000"/>
                <a:gd name="connsiteX615" fmla="*/ 5632 w 10000"/>
                <a:gd name="connsiteY615" fmla="*/ 8356 h 10000"/>
                <a:gd name="connsiteX616" fmla="*/ 5632 w 10000"/>
                <a:gd name="connsiteY616" fmla="*/ 8377 h 10000"/>
                <a:gd name="connsiteX617" fmla="*/ 5674 w 10000"/>
                <a:gd name="connsiteY617" fmla="*/ 8377 h 10000"/>
                <a:gd name="connsiteX618" fmla="*/ 5674 w 10000"/>
                <a:gd name="connsiteY618" fmla="*/ 8408 h 10000"/>
                <a:gd name="connsiteX619" fmla="*/ 5707 w 10000"/>
                <a:gd name="connsiteY619" fmla="*/ 8408 h 10000"/>
                <a:gd name="connsiteX620" fmla="*/ 5707 w 10000"/>
                <a:gd name="connsiteY620" fmla="*/ 8431 h 10000"/>
                <a:gd name="connsiteX621" fmla="*/ 5718 w 10000"/>
                <a:gd name="connsiteY621" fmla="*/ 8431 h 10000"/>
                <a:gd name="connsiteX622" fmla="*/ 5718 w 10000"/>
                <a:gd name="connsiteY622" fmla="*/ 8452 h 10000"/>
                <a:gd name="connsiteX623" fmla="*/ 5749 w 10000"/>
                <a:gd name="connsiteY623" fmla="*/ 8452 h 10000"/>
                <a:gd name="connsiteX624" fmla="*/ 5749 w 10000"/>
                <a:gd name="connsiteY624" fmla="*/ 8462 h 10000"/>
                <a:gd name="connsiteX625" fmla="*/ 5865 w 10000"/>
                <a:gd name="connsiteY625" fmla="*/ 8462 h 10000"/>
                <a:gd name="connsiteX626" fmla="*/ 5865 w 10000"/>
                <a:gd name="connsiteY626" fmla="*/ 8494 h 10000"/>
                <a:gd name="connsiteX627" fmla="*/ 5894 w 10000"/>
                <a:gd name="connsiteY627" fmla="*/ 8494 h 10000"/>
                <a:gd name="connsiteX628" fmla="*/ 5894 w 10000"/>
                <a:gd name="connsiteY628" fmla="*/ 8537 h 10000"/>
                <a:gd name="connsiteX629" fmla="*/ 5918 w 10000"/>
                <a:gd name="connsiteY629" fmla="*/ 8537 h 10000"/>
                <a:gd name="connsiteX630" fmla="*/ 5918 w 10000"/>
                <a:gd name="connsiteY630" fmla="*/ 8570 h 10000"/>
                <a:gd name="connsiteX631" fmla="*/ 5963 w 10000"/>
                <a:gd name="connsiteY631" fmla="*/ 8570 h 10000"/>
                <a:gd name="connsiteX632" fmla="*/ 5963 w 10000"/>
                <a:gd name="connsiteY632" fmla="*/ 8601 h 10000"/>
                <a:gd name="connsiteX633" fmla="*/ 6079 w 10000"/>
                <a:gd name="connsiteY633" fmla="*/ 8601 h 10000"/>
                <a:gd name="connsiteX634" fmla="*/ 6079 w 10000"/>
                <a:gd name="connsiteY634" fmla="*/ 8623 h 10000"/>
                <a:gd name="connsiteX635" fmla="*/ 6280 w 10000"/>
                <a:gd name="connsiteY635" fmla="*/ 8623 h 10000"/>
                <a:gd name="connsiteX636" fmla="*/ 6280 w 10000"/>
                <a:gd name="connsiteY636" fmla="*/ 8655 h 10000"/>
                <a:gd name="connsiteX637" fmla="*/ 6309 w 10000"/>
                <a:gd name="connsiteY637" fmla="*/ 8655 h 10000"/>
                <a:gd name="connsiteX638" fmla="*/ 6309 w 10000"/>
                <a:gd name="connsiteY638" fmla="*/ 8665 h 10000"/>
                <a:gd name="connsiteX639" fmla="*/ 6376 w 10000"/>
                <a:gd name="connsiteY639" fmla="*/ 8665 h 10000"/>
                <a:gd name="connsiteX640" fmla="*/ 6376 w 10000"/>
                <a:gd name="connsiteY640" fmla="*/ 8686 h 10000"/>
                <a:gd name="connsiteX641" fmla="*/ 6384 w 10000"/>
                <a:gd name="connsiteY641" fmla="*/ 8686 h 10000"/>
                <a:gd name="connsiteX642" fmla="*/ 6384 w 10000"/>
                <a:gd name="connsiteY642" fmla="*/ 8708 h 10000"/>
                <a:gd name="connsiteX643" fmla="*/ 6408 w 10000"/>
                <a:gd name="connsiteY643" fmla="*/ 8708 h 10000"/>
                <a:gd name="connsiteX644" fmla="*/ 6408 w 10000"/>
                <a:gd name="connsiteY644" fmla="*/ 8739 h 10000"/>
                <a:gd name="connsiteX645" fmla="*/ 6476 w 10000"/>
                <a:gd name="connsiteY645" fmla="*/ 8739 h 10000"/>
                <a:gd name="connsiteX646" fmla="*/ 6476 w 10000"/>
                <a:gd name="connsiteY646" fmla="*/ 8772 h 10000"/>
                <a:gd name="connsiteX647" fmla="*/ 6561 w 10000"/>
                <a:gd name="connsiteY647" fmla="*/ 8772 h 10000"/>
                <a:gd name="connsiteX648" fmla="*/ 6561 w 10000"/>
                <a:gd name="connsiteY648" fmla="*/ 8804 h 10000"/>
                <a:gd name="connsiteX649" fmla="*/ 6610 w 10000"/>
                <a:gd name="connsiteY649" fmla="*/ 8804 h 10000"/>
                <a:gd name="connsiteX650" fmla="*/ 6610 w 10000"/>
                <a:gd name="connsiteY650" fmla="*/ 8804 h 10000"/>
                <a:gd name="connsiteX651" fmla="*/ 6689 w 10000"/>
                <a:gd name="connsiteY651" fmla="*/ 8804 h 10000"/>
                <a:gd name="connsiteX652" fmla="*/ 6706 w 10000"/>
                <a:gd name="connsiteY652" fmla="*/ 8804 h 10000"/>
                <a:gd name="connsiteX653" fmla="*/ 6706 w 10000"/>
                <a:gd name="connsiteY653" fmla="*/ 8825 h 10000"/>
                <a:gd name="connsiteX654" fmla="*/ 6713 w 10000"/>
                <a:gd name="connsiteY654" fmla="*/ 8825 h 10000"/>
                <a:gd name="connsiteX655" fmla="*/ 6713 w 10000"/>
                <a:gd name="connsiteY655" fmla="*/ 8847 h 10000"/>
                <a:gd name="connsiteX656" fmla="*/ 6724 w 10000"/>
                <a:gd name="connsiteY656" fmla="*/ 8847 h 10000"/>
                <a:gd name="connsiteX657" fmla="*/ 6724 w 10000"/>
                <a:gd name="connsiteY657" fmla="*/ 8847 h 10000"/>
                <a:gd name="connsiteX658" fmla="*/ 6773 w 10000"/>
                <a:gd name="connsiteY658" fmla="*/ 8847 h 10000"/>
                <a:gd name="connsiteX659" fmla="*/ 6780 w 10000"/>
                <a:gd name="connsiteY659" fmla="*/ 8847 h 10000"/>
                <a:gd name="connsiteX660" fmla="*/ 6780 w 10000"/>
                <a:gd name="connsiteY660" fmla="*/ 8857 h 10000"/>
                <a:gd name="connsiteX661" fmla="*/ 6798 w 10000"/>
                <a:gd name="connsiteY661" fmla="*/ 8857 h 10000"/>
                <a:gd name="connsiteX662" fmla="*/ 6798 w 10000"/>
                <a:gd name="connsiteY662" fmla="*/ 8890 h 10000"/>
                <a:gd name="connsiteX663" fmla="*/ 6804 w 10000"/>
                <a:gd name="connsiteY663" fmla="*/ 8890 h 10000"/>
                <a:gd name="connsiteX664" fmla="*/ 6804 w 10000"/>
                <a:gd name="connsiteY664" fmla="*/ 8890 h 10000"/>
                <a:gd name="connsiteX665" fmla="*/ 6949 w 10000"/>
                <a:gd name="connsiteY665" fmla="*/ 8890 h 10000"/>
                <a:gd name="connsiteX666" fmla="*/ 6967 w 10000"/>
                <a:gd name="connsiteY666" fmla="*/ 8890 h 10000"/>
                <a:gd name="connsiteX667" fmla="*/ 6967 w 10000"/>
                <a:gd name="connsiteY667" fmla="*/ 8911 h 10000"/>
                <a:gd name="connsiteX668" fmla="*/ 6982 w 10000"/>
                <a:gd name="connsiteY668" fmla="*/ 8911 h 10000"/>
                <a:gd name="connsiteX669" fmla="*/ 6982 w 10000"/>
                <a:gd name="connsiteY669" fmla="*/ 8932 h 10000"/>
                <a:gd name="connsiteX670" fmla="*/ 6992 w 10000"/>
                <a:gd name="connsiteY670" fmla="*/ 8932 h 10000"/>
                <a:gd name="connsiteX671" fmla="*/ 6992 w 10000"/>
                <a:gd name="connsiteY671" fmla="*/ 8932 h 10000"/>
                <a:gd name="connsiteX672" fmla="*/ 7206 w 10000"/>
                <a:gd name="connsiteY672" fmla="*/ 8932 h 10000"/>
                <a:gd name="connsiteX673" fmla="*/ 7214 w 10000"/>
                <a:gd name="connsiteY673" fmla="*/ 8932 h 10000"/>
                <a:gd name="connsiteX674" fmla="*/ 7214 w 10000"/>
                <a:gd name="connsiteY674" fmla="*/ 8996 h 10000"/>
                <a:gd name="connsiteX675" fmla="*/ 7273 w 10000"/>
                <a:gd name="connsiteY675" fmla="*/ 8996 h 10000"/>
                <a:gd name="connsiteX676" fmla="*/ 7273 w 10000"/>
                <a:gd name="connsiteY676" fmla="*/ 9050 h 10000"/>
                <a:gd name="connsiteX677" fmla="*/ 7281 w 10000"/>
                <a:gd name="connsiteY677" fmla="*/ 9050 h 10000"/>
                <a:gd name="connsiteX678" fmla="*/ 7281 w 10000"/>
                <a:gd name="connsiteY678" fmla="*/ 9050 h 10000"/>
                <a:gd name="connsiteX679" fmla="*/ 7523 w 10000"/>
                <a:gd name="connsiteY679" fmla="*/ 9050 h 10000"/>
                <a:gd name="connsiteX680" fmla="*/ 7534 w 10000"/>
                <a:gd name="connsiteY680" fmla="*/ 9050 h 10000"/>
                <a:gd name="connsiteX681" fmla="*/ 7534 w 10000"/>
                <a:gd name="connsiteY681" fmla="*/ 9081 h 10000"/>
                <a:gd name="connsiteX682" fmla="*/ 7540 w 10000"/>
                <a:gd name="connsiteY682" fmla="*/ 9081 h 10000"/>
                <a:gd name="connsiteX683" fmla="*/ 7540 w 10000"/>
                <a:gd name="connsiteY683" fmla="*/ 9081 h 10000"/>
                <a:gd name="connsiteX684" fmla="*/ 7701 w 10000"/>
                <a:gd name="connsiteY684" fmla="*/ 9081 h 10000"/>
                <a:gd name="connsiteX685" fmla="*/ 7743 w 10000"/>
                <a:gd name="connsiteY685" fmla="*/ 9081 h 10000"/>
                <a:gd name="connsiteX686" fmla="*/ 7743 w 10000"/>
                <a:gd name="connsiteY686" fmla="*/ 9113 h 10000"/>
                <a:gd name="connsiteX687" fmla="*/ 7880 w 10000"/>
                <a:gd name="connsiteY687" fmla="*/ 9113 h 10000"/>
                <a:gd name="connsiteX688" fmla="*/ 7880 w 10000"/>
                <a:gd name="connsiteY688" fmla="*/ 9155 h 10000"/>
                <a:gd name="connsiteX689" fmla="*/ 8059 w 10000"/>
                <a:gd name="connsiteY689" fmla="*/ 9155 h 10000"/>
                <a:gd name="connsiteX690" fmla="*/ 8059 w 10000"/>
                <a:gd name="connsiteY690" fmla="*/ 9188 h 10000"/>
                <a:gd name="connsiteX691" fmla="*/ 8157 w 10000"/>
                <a:gd name="connsiteY691" fmla="*/ 9188 h 10000"/>
                <a:gd name="connsiteX692" fmla="*/ 8157 w 10000"/>
                <a:gd name="connsiteY692" fmla="*/ 9220 h 10000"/>
                <a:gd name="connsiteX693" fmla="*/ 8183 w 10000"/>
                <a:gd name="connsiteY693" fmla="*/ 9220 h 10000"/>
                <a:gd name="connsiteX694" fmla="*/ 8183 w 10000"/>
                <a:gd name="connsiteY694" fmla="*/ 9253 h 10000"/>
                <a:gd name="connsiteX695" fmla="*/ 8211 w 10000"/>
                <a:gd name="connsiteY695" fmla="*/ 9253 h 10000"/>
                <a:gd name="connsiteX696" fmla="*/ 8211 w 10000"/>
                <a:gd name="connsiteY696" fmla="*/ 9285 h 10000"/>
                <a:gd name="connsiteX697" fmla="*/ 8279 w 10000"/>
                <a:gd name="connsiteY697" fmla="*/ 9285 h 10000"/>
                <a:gd name="connsiteX698" fmla="*/ 8279 w 10000"/>
                <a:gd name="connsiteY698" fmla="*/ 9327 h 10000"/>
                <a:gd name="connsiteX699" fmla="*/ 8388 w 10000"/>
                <a:gd name="connsiteY699" fmla="*/ 9327 h 10000"/>
                <a:gd name="connsiteX700" fmla="*/ 8388 w 10000"/>
                <a:gd name="connsiteY700" fmla="*/ 9358 h 10000"/>
                <a:gd name="connsiteX701" fmla="*/ 8421 w 10000"/>
                <a:gd name="connsiteY701" fmla="*/ 9358 h 10000"/>
                <a:gd name="connsiteX702" fmla="*/ 8421 w 10000"/>
                <a:gd name="connsiteY702" fmla="*/ 9391 h 10000"/>
                <a:gd name="connsiteX703" fmla="*/ 8541 w 10000"/>
                <a:gd name="connsiteY703" fmla="*/ 9391 h 10000"/>
                <a:gd name="connsiteX704" fmla="*/ 8541 w 10000"/>
                <a:gd name="connsiteY704" fmla="*/ 9465 h 10000"/>
                <a:gd name="connsiteX705" fmla="*/ 8622 w 10000"/>
                <a:gd name="connsiteY705" fmla="*/ 9465 h 10000"/>
                <a:gd name="connsiteX706" fmla="*/ 8622 w 10000"/>
                <a:gd name="connsiteY706" fmla="*/ 9497 h 10000"/>
                <a:gd name="connsiteX707" fmla="*/ 8725 w 10000"/>
                <a:gd name="connsiteY707" fmla="*/ 9497 h 10000"/>
                <a:gd name="connsiteX708" fmla="*/ 8725 w 10000"/>
                <a:gd name="connsiteY708" fmla="*/ 9530 h 10000"/>
                <a:gd name="connsiteX709" fmla="*/ 8732 w 10000"/>
                <a:gd name="connsiteY709" fmla="*/ 9530 h 10000"/>
                <a:gd name="connsiteX710" fmla="*/ 8732 w 10000"/>
                <a:gd name="connsiteY710" fmla="*/ 9563 h 10000"/>
                <a:gd name="connsiteX711" fmla="*/ 8749 w 10000"/>
                <a:gd name="connsiteY711" fmla="*/ 9563 h 10000"/>
                <a:gd name="connsiteX712" fmla="*/ 8749 w 10000"/>
                <a:gd name="connsiteY712" fmla="*/ 9594 h 10000"/>
                <a:gd name="connsiteX713" fmla="*/ 8792 w 10000"/>
                <a:gd name="connsiteY713" fmla="*/ 9594 h 10000"/>
                <a:gd name="connsiteX714" fmla="*/ 8792 w 10000"/>
                <a:gd name="connsiteY714" fmla="*/ 9636 h 10000"/>
                <a:gd name="connsiteX715" fmla="*/ 8884 w 10000"/>
                <a:gd name="connsiteY715" fmla="*/ 9636 h 10000"/>
                <a:gd name="connsiteX716" fmla="*/ 9560 w 10000"/>
                <a:gd name="connsiteY716" fmla="*/ 9732 h 10000"/>
                <a:gd name="connsiteX717" fmla="*/ 9849 w 10000"/>
                <a:gd name="connsiteY717" fmla="*/ 9807 h 10000"/>
                <a:gd name="connsiteX718" fmla="*/ 9849 w 10000"/>
                <a:gd name="connsiteY718" fmla="*/ 9838 h 10000"/>
                <a:gd name="connsiteX719" fmla="*/ 9884 w 10000"/>
                <a:gd name="connsiteY719" fmla="*/ 9838 h 10000"/>
                <a:gd name="connsiteX720" fmla="*/ 9884 w 10000"/>
                <a:gd name="connsiteY720" fmla="*/ 9924 h 10000"/>
                <a:gd name="connsiteX721" fmla="*/ 9958 w 10000"/>
                <a:gd name="connsiteY721" fmla="*/ 9924 h 10000"/>
                <a:gd name="connsiteX722" fmla="*/ 9958 w 10000"/>
                <a:gd name="connsiteY722" fmla="*/ 9956 h 10000"/>
                <a:gd name="connsiteX723" fmla="*/ 9993 w 10000"/>
                <a:gd name="connsiteY723" fmla="*/ 9956 h 10000"/>
                <a:gd name="connsiteX724" fmla="*/ 9993 w 10000"/>
                <a:gd name="connsiteY724" fmla="*/ 10000 h 10000"/>
                <a:gd name="connsiteX725" fmla="*/ 10000 w 10000"/>
                <a:gd name="connsiteY725" fmla="*/ 10000 h 10000"/>
                <a:gd name="connsiteX0" fmla="*/ 0 w 9993"/>
                <a:gd name="connsiteY0" fmla="*/ 0 h 10000"/>
                <a:gd name="connsiteX1" fmla="*/ 94 w 9993"/>
                <a:gd name="connsiteY1" fmla="*/ 0 h 10000"/>
                <a:gd name="connsiteX2" fmla="*/ 94 w 9993"/>
                <a:gd name="connsiteY2" fmla="*/ 21 h 10000"/>
                <a:gd name="connsiteX3" fmla="*/ 109 w 9993"/>
                <a:gd name="connsiteY3" fmla="*/ 21 h 10000"/>
                <a:gd name="connsiteX4" fmla="*/ 109 w 9993"/>
                <a:gd name="connsiteY4" fmla="*/ 74 h 10000"/>
                <a:gd name="connsiteX5" fmla="*/ 120 w 9993"/>
                <a:gd name="connsiteY5" fmla="*/ 74 h 10000"/>
                <a:gd name="connsiteX6" fmla="*/ 120 w 9993"/>
                <a:gd name="connsiteY6" fmla="*/ 84 h 10000"/>
                <a:gd name="connsiteX7" fmla="*/ 127 w 9993"/>
                <a:gd name="connsiteY7" fmla="*/ 84 h 10000"/>
                <a:gd name="connsiteX8" fmla="*/ 127 w 9993"/>
                <a:gd name="connsiteY8" fmla="*/ 106 h 10000"/>
                <a:gd name="connsiteX9" fmla="*/ 138 w 9993"/>
                <a:gd name="connsiteY9" fmla="*/ 106 h 10000"/>
                <a:gd name="connsiteX10" fmla="*/ 138 w 9993"/>
                <a:gd name="connsiteY10" fmla="*/ 128 h 10000"/>
                <a:gd name="connsiteX11" fmla="*/ 153 w 9993"/>
                <a:gd name="connsiteY11" fmla="*/ 128 h 10000"/>
                <a:gd name="connsiteX12" fmla="*/ 153 w 9993"/>
                <a:gd name="connsiteY12" fmla="*/ 139 h 10000"/>
                <a:gd name="connsiteX13" fmla="*/ 163 w 9993"/>
                <a:gd name="connsiteY13" fmla="*/ 139 h 10000"/>
                <a:gd name="connsiteX14" fmla="*/ 163 w 9993"/>
                <a:gd name="connsiteY14" fmla="*/ 160 h 10000"/>
                <a:gd name="connsiteX15" fmla="*/ 170 w 9993"/>
                <a:gd name="connsiteY15" fmla="*/ 160 h 10000"/>
                <a:gd name="connsiteX16" fmla="*/ 170 w 9993"/>
                <a:gd name="connsiteY16" fmla="*/ 193 h 10000"/>
                <a:gd name="connsiteX17" fmla="*/ 177 w 9993"/>
                <a:gd name="connsiteY17" fmla="*/ 193 h 10000"/>
                <a:gd name="connsiteX18" fmla="*/ 177 w 9993"/>
                <a:gd name="connsiteY18" fmla="*/ 214 h 10000"/>
                <a:gd name="connsiteX19" fmla="*/ 194 w 9993"/>
                <a:gd name="connsiteY19" fmla="*/ 214 h 10000"/>
                <a:gd name="connsiteX20" fmla="*/ 194 w 9993"/>
                <a:gd name="connsiteY20" fmla="*/ 224 h 10000"/>
                <a:gd name="connsiteX21" fmla="*/ 229 w 9993"/>
                <a:gd name="connsiteY21" fmla="*/ 224 h 10000"/>
                <a:gd name="connsiteX22" fmla="*/ 229 w 9993"/>
                <a:gd name="connsiteY22" fmla="*/ 245 h 10000"/>
                <a:gd name="connsiteX23" fmla="*/ 254 w 9993"/>
                <a:gd name="connsiteY23" fmla="*/ 245 h 10000"/>
                <a:gd name="connsiteX24" fmla="*/ 254 w 9993"/>
                <a:gd name="connsiteY24" fmla="*/ 266 h 10000"/>
                <a:gd name="connsiteX25" fmla="*/ 261 w 9993"/>
                <a:gd name="connsiteY25" fmla="*/ 266 h 10000"/>
                <a:gd name="connsiteX26" fmla="*/ 261 w 9993"/>
                <a:gd name="connsiteY26" fmla="*/ 277 h 10000"/>
                <a:gd name="connsiteX27" fmla="*/ 271 w 9993"/>
                <a:gd name="connsiteY27" fmla="*/ 277 h 10000"/>
                <a:gd name="connsiteX28" fmla="*/ 271 w 9993"/>
                <a:gd name="connsiteY28" fmla="*/ 310 h 10000"/>
                <a:gd name="connsiteX29" fmla="*/ 296 w 9993"/>
                <a:gd name="connsiteY29" fmla="*/ 310 h 10000"/>
                <a:gd name="connsiteX30" fmla="*/ 296 w 9993"/>
                <a:gd name="connsiteY30" fmla="*/ 331 h 10000"/>
                <a:gd name="connsiteX31" fmla="*/ 315 w 9993"/>
                <a:gd name="connsiteY31" fmla="*/ 331 h 10000"/>
                <a:gd name="connsiteX32" fmla="*/ 315 w 9993"/>
                <a:gd name="connsiteY32" fmla="*/ 352 h 10000"/>
                <a:gd name="connsiteX33" fmla="*/ 329 w 9993"/>
                <a:gd name="connsiteY33" fmla="*/ 352 h 10000"/>
                <a:gd name="connsiteX34" fmla="*/ 329 w 9993"/>
                <a:gd name="connsiteY34" fmla="*/ 363 h 10000"/>
                <a:gd name="connsiteX35" fmla="*/ 340 w 9993"/>
                <a:gd name="connsiteY35" fmla="*/ 363 h 10000"/>
                <a:gd name="connsiteX36" fmla="*/ 340 w 9993"/>
                <a:gd name="connsiteY36" fmla="*/ 384 h 10000"/>
                <a:gd name="connsiteX37" fmla="*/ 366 w 9993"/>
                <a:gd name="connsiteY37" fmla="*/ 384 h 10000"/>
                <a:gd name="connsiteX38" fmla="*/ 366 w 9993"/>
                <a:gd name="connsiteY38" fmla="*/ 416 h 10000"/>
                <a:gd name="connsiteX39" fmla="*/ 390 w 9993"/>
                <a:gd name="connsiteY39" fmla="*/ 416 h 10000"/>
                <a:gd name="connsiteX40" fmla="*/ 390 w 9993"/>
                <a:gd name="connsiteY40" fmla="*/ 448 h 10000"/>
                <a:gd name="connsiteX41" fmla="*/ 401 w 9993"/>
                <a:gd name="connsiteY41" fmla="*/ 448 h 10000"/>
                <a:gd name="connsiteX42" fmla="*/ 401 w 9993"/>
                <a:gd name="connsiteY42" fmla="*/ 492 h 10000"/>
                <a:gd name="connsiteX43" fmla="*/ 415 w 9993"/>
                <a:gd name="connsiteY43" fmla="*/ 492 h 10000"/>
                <a:gd name="connsiteX44" fmla="*/ 415 w 9993"/>
                <a:gd name="connsiteY44" fmla="*/ 502 h 10000"/>
                <a:gd name="connsiteX45" fmla="*/ 439 w 9993"/>
                <a:gd name="connsiteY45" fmla="*/ 502 h 10000"/>
                <a:gd name="connsiteX46" fmla="*/ 439 w 9993"/>
                <a:gd name="connsiteY46" fmla="*/ 523 h 10000"/>
                <a:gd name="connsiteX47" fmla="*/ 458 w 9993"/>
                <a:gd name="connsiteY47" fmla="*/ 523 h 10000"/>
                <a:gd name="connsiteX48" fmla="*/ 458 w 9993"/>
                <a:gd name="connsiteY48" fmla="*/ 587 h 10000"/>
                <a:gd name="connsiteX49" fmla="*/ 468 w 9993"/>
                <a:gd name="connsiteY49" fmla="*/ 587 h 10000"/>
                <a:gd name="connsiteX50" fmla="*/ 468 w 9993"/>
                <a:gd name="connsiteY50" fmla="*/ 609 h 10000"/>
                <a:gd name="connsiteX51" fmla="*/ 492 w 9993"/>
                <a:gd name="connsiteY51" fmla="*/ 609 h 10000"/>
                <a:gd name="connsiteX52" fmla="*/ 492 w 9993"/>
                <a:gd name="connsiteY52" fmla="*/ 619 h 10000"/>
                <a:gd name="connsiteX53" fmla="*/ 516 w 9993"/>
                <a:gd name="connsiteY53" fmla="*/ 619 h 10000"/>
                <a:gd name="connsiteX54" fmla="*/ 516 w 9993"/>
                <a:gd name="connsiteY54" fmla="*/ 640 h 10000"/>
                <a:gd name="connsiteX55" fmla="*/ 534 w 9993"/>
                <a:gd name="connsiteY55" fmla="*/ 640 h 10000"/>
                <a:gd name="connsiteX56" fmla="*/ 534 w 9993"/>
                <a:gd name="connsiteY56" fmla="*/ 661 h 10000"/>
                <a:gd name="connsiteX57" fmla="*/ 542 w 9993"/>
                <a:gd name="connsiteY57" fmla="*/ 661 h 10000"/>
                <a:gd name="connsiteX58" fmla="*/ 542 w 9993"/>
                <a:gd name="connsiteY58" fmla="*/ 673 h 10000"/>
                <a:gd name="connsiteX59" fmla="*/ 585 w 9993"/>
                <a:gd name="connsiteY59" fmla="*/ 673 h 10000"/>
                <a:gd name="connsiteX60" fmla="*/ 585 w 9993"/>
                <a:gd name="connsiteY60" fmla="*/ 694 h 10000"/>
                <a:gd name="connsiteX61" fmla="*/ 593 w 9993"/>
                <a:gd name="connsiteY61" fmla="*/ 694 h 10000"/>
                <a:gd name="connsiteX62" fmla="*/ 593 w 9993"/>
                <a:gd name="connsiteY62" fmla="*/ 704 h 10000"/>
                <a:gd name="connsiteX63" fmla="*/ 603 w 9993"/>
                <a:gd name="connsiteY63" fmla="*/ 704 h 10000"/>
                <a:gd name="connsiteX64" fmla="*/ 603 w 9993"/>
                <a:gd name="connsiteY64" fmla="*/ 747 h 10000"/>
                <a:gd name="connsiteX65" fmla="*/ 620 w 9993"/>
                <a:gd name="connsiteY65" fmla="*/ 747 h 10000"/>
                <a:gd name="connsiteX66" fmla="*/ 620 w 9993"/>
                <a:gd name="connsiteY66" fmla="*/ 757 h 10000"/>
                <a:gd name="connsiteX67" fmla="*/ 646 w 9993"/>
                <a:gd name="connsiteY67" fmla="*/ 757 h 10000"/>
                <a:gd name="connsiteX68" fmla="*/ 646 w 9993"/>
                <a:gd name="connsiteY68" fmla="*/ 811 h 10000"/>
                <a:gd name="connsiteX69" fmla="*/ 653 w 9993"/>
                <a:gd name="connsiteY69" fmla="*/ 811 h 10000"/>
                <a:gd name="connsiteX70" fmla="*/ 653 w 9993"/>
                <a:gd name="connsiteY70" fmla="*/ 832 h 10000"/>
                <a:gd name="connsiteX71" fmla="*/ 659 w 9993"/>
                <a:gd name="connsiteY71" fmla="*/ 832 h 10000"/>
                <a:gd name="connsiteX72" fmla="*/ 659 w 9993"/>
                <a:gd name="connsiteY72" fmla="*/ 866 h 10000"/>
                <a:gd name="connsiteX73" fmla="*/ 670 w 9993"/>
                <a:gd name="connsiteY73" fmla="*/ 866 h 10000"/>
                <a:gd name="connsiteX74" fmla="*/ 670 w 9993"/>
                <a:gd name="connsiteY74" fmla="*/ 897 h 10000"/>
                <a:gd name="connsiteX75" fmla="*/ 677 w 9993"/>
                <a:gd name="connsiteY75" fmla="*/ 897 h 10000"/>
                <a:gd name="connsiteX76" fmla="*/ 677 w 9993"/>
                <a:gd name="connsiteY76" fmla="*/ 971 h 10000"/>
                <a:gd name="connsiteX77" fmla="*/ 687 w 9993"/>
                <a:gd name="connsiteY77" fmla="*/ 971 h 10000"/>
                <a:gd name="connsiteX78" fmla="*/ 687 w 9993"/>
                <a:gd name="connsiteY78" fmla="*/ 1034 h 10000"/>
                <a:gd name="connsiteX79" fmla="*/ 702 w 9993"/>
                <a:gd name="connsiteY79" fmla="*/ 1034 h 10000"/>
                <a:gd name="connsiteX80" fmla="*/ 702 w 9993"/>
                <a:gd name="connsiteY80" fmla="*/ 1089 h 10000"/>
                <a:gd name="connsiteX81" fmla="*/ 719 w 9993"/>
                <a:gd name="connsiteY81" fmla="*/ 1089 h 10000"/>
                <a:gd name="connsiteX82" fmla="*/ 719 w 9993"/>
                <a:gd name="connsiteY82" fmla="*/ 1110 h 10000"/>
                <a:gd name="connsiteX83" fmla="*/ 729 w 9993"/>
                <a:gd name="connsiteY83" fmla="*/ 1110 h 10000"/>
                <a:gd name="connsiteX84" fmla="*/ 729 w 9993"/>
                <a:gd name="connsiteY84" fmla="*/ 1143 h 10000"/>
                <a:gd name="connsiteX85" fmla="*/ 736 w 9993"/>
                <a:gd name="connsiteY85" fmla="*/ 1143 h 10000"/>
                <a:gd name="connsiteX86" fmla="*/ 736 w 9993"/>
                <a:gd name="connsiteY86" fmla="*/ 1153 h 10000"/>
                <a:gd name="connsiteX87" fmla="*/ 755 w 9993"/>
                <a:gd name="connsiteY87" fmla="*/ 1153 h 10000"/>
                <a:gd name="connsiteX88" fmla="*/ 755 w 9993"/>
                <a:gd name="connsiteY88" fmla="*/ 1174 h 10000"/>
                <a:gd name="connsiteX89" fmla="*/ 772 w 9993"/>
                <a:gd name="connsiteY89" fmla="*/ 1174 h 10000"/>
                <a:gd name="connsiteX90" fmla="*/ 772 w 9993"/>
                <a:gd name="connsiteY90" fmla="*/ 1238 h 10000"/>
                <a:gd name="connsiteX91" fmla="*/ 786 w 9993"/>
                <a:gd name="connsiteY91" fmla="*/ 1238 h 10000"/>
                <a:gd name="connsiteX92" fmla="*/ 786 w 9993"/>
                <a:gd name="connsiteY92" fmla="*/ 1280 h 10000"/>
                <a:gd name="connsiteX93" fmla="*/ 811 w 9993"/>
                <a:gd name="connsiteY93" fmla="*/ 1280 h 10000"/>
                <a:gd name="connsiteX94" fmla="*/ 811 w 9993"/>
                <a:gd name="connsiteY94" fmla="*/ 1312 h 10000"/>
                <a:gd name="connsiteX95" fmla="*/ 822 w 9993"/>
                <a:gd name="connsiteY95" fmla="*/ 1312 h 10000"/>
                <a:gd name="connsiteX96" fmla="*/ 822 w 9993"/>
                <a:gd name="connsiteY96" fmla="*/ 1345 h 10000"/>
                <a:gd name="connsiteX97" fmla="*/ 853 w 9993"/>
                <a:gd name="connsiteY97" fmla="*/ 1345 h 10000"/>
                <a:gd name="connsiteX98" fmla="*/ 853 w 9993"/>
                <a:gd name="connsiteY98" fmla="*/ 1376 h 10000"/>
                <a:gd name="connsiteX99" fmla="*/ 864 w 9993"/>
                <a:gd name="connsiteY99" fmla="*/ 1376 h 10000"/>
                <a:gd name="connsiteX100" fmla="*/ 864 w 9993"/>
                <a:gd name="connsiteY100" fmla="*/ 1418 h 10000"/>
                <a:gd name="connsiteX101" fmla="*/ 872 w 9993"/>
                <a:gd name="connsiteY101" fmla="*/ 1418 h 10000"/>
                <a:gd name="connsiteX102" fmla="*/ 872 w 9993"/>
                <a:gd name="connsiteY102" fmla="*/ 1451 h 10000"/>
                <a:gd name="connsiteX103" fmla="*/ 882 w 9993"/>
                <a:gd name="connsiteY103" fmla="*/ 1451 h 10000"/>
                <a:gd name="connsiteX104" fmla="*/ 882 w 9993"/>
                <a:gd name="connsiteY104" fmla="*/ 1484 h 10000"/>
                <a:gd name="connsiteX105" fmla="*/ 896 w 9993"/>
                <a:gd name="connsiteY105" fmla="*/ 1484 h 10000"/>
                <a:gd name="connsiteX106" fmla="*/ 896 w 9993"/>
                <a:gd name="connsiteY106" fmla="*/ 1505 h 10000"/>
                <a:gd name="connsiteX107" fmla="*/ 920 w 9993"/>
                <a:gd name="connsiteY107" fmla="*/ 1505 h 10000"/>
                <a:gd name="connsiteX108" fmla="*/ 920 w 9993"/>
                <a:gd name="connsiteY108" fmla="*/ 1569 h 10000"/>
                <a:gd name="connsiteX109" fmla="*/ 930 w 9993"/>
                <a:gd name="connsiteY109" fmla="*/ 1569 h 10000"/>
                <a:gd name="connsiteX110" fmla="*/ 930 w 9993"/>
                <a:gd name="connsiteY110" fmla="*/ 1590 h 10000"/>
                <a:gd name="connsiteX111" fmla="*/ 938 w 9993"/>
                <a:gd name="connsiteY111" fmla="*/ 1590 h 10000"/>
                <a:gd name="connsiteX112" fmla="*/ 938 w 9993"/>
                <a:gd name="connsiteY112" fmla="*/ 1633 h 10000"/>
                <a:gd name="connsiteX113" fmla="*/ 950 w 9993"/>
                <a:gd name="connsiteY113" fmla="*/ 1633 h 10000"/>
                <a:gd name="connsiteX114" fmla="*/ 950 w 9993"/>
                <a:gd name="connsiteY114" fmla="*/ 1654 h 10000"/>
                <a:gd name="connsiteX115" fmla="*/ 974 w 9993"/>
                <a:gd name="connsiteY115" fmla="*/ 1654 h 10000"/>
                <a:gd name="connsiteX116" fmla="*/ 974 w 9993"/>
                <a:gd name="connsiteY116" fmla="*/ 1707 h 10000"/>
                <a:gd name="connsiteX117" fmla="*/ 981 w 9993"/>
                <a:gd name="connsiteY117" fmla="*/ 1707 h 10000"/>
                <a:gd name="connsiteX118" fmla="*/ 981 w 9993"/>
                <a:gd name="connsiteY118" fmla="*/ 1739 h 10000"/>
                <a:gd name="connsiteX119" fmla="*/ 1006 w 9993"/>
                <a:gd name="connsiteY119" fmla="*/ 1739 h 10000"/>
                <a:gd name="connsiteX120" fmla="*/ 1006 w 9993"/>
                <a:gd name="connsiteY120" fmla="*/ 1760 h 10000"/>
                <a:gd name="connsiteX121" fmla="*/ 1018 w 9993"/>
                <a:gd name="connsiteY121" fmla="*/ 1760 h 10000"/>
                <a:gd name="connsiteX122" fmla="*/ 1018 w 9993"/>
                <a:gd name="connsiteY122" fmla="*/ 1792 h 10000"/>
                <a:gd name="connsiteX123" fmla="*/ 1025 w 9993"/>
                <a:gd name="connsiteY123" fmla="*/ 1792 h 10000"/>
                <a:gd name="connsiteX124" fmla="*/ 1025 w 9993"/>
                <a:gd name="connsiteY124" fmla="*/ 1815 h 10000"/>
                <a:gd name="connsiteX125" fmla="*/ 1043 w 9993"/>
                <a:gd name="connsiteY125" fmla="*/ 1815 h 10000"/>
                <a:gd name="connsiteX126" fmla="*/ 1043 w 9993"/>
                <a:gd name="connsiteY126" fmla="*/ 1847 h 10000"/>
                <a:gd name="connsiteX127" fmla="*/ 1068 w 9993"/>
                <a:gd name="connsiteY127" fmla="*/ 1847 h 10000"/>
                <a:gd name="connsiteX128" fmla="*/ 1068 w 9993"/>
                <a:gd name="connsiteY128" fmla="*/ 1879 h 10000"/>
                <a:gd name="connsiteX129" fmla="*/ 1074 w 9993"/>
                <a:gd name="connsiteY129" fmla="*/ 1879 h 10000"/>
                <a:gd name="connsiteX130" fmla="*/ 1074 w 9993"/>
                <a:gd name="connsiteY130" fmla="*/ 1900 h 10000"/>
                <a:gd name="connsiteX131" fmla="*/ 1085 w 9993"/>
                <a:gd name="connsiteY131" fmla="*/ 1900 h 10000"/>
                <a:gd name="connsiteX132" fmla="*/ 1085 w 9993"/>
                <a:gd name="connsiteY132" fmla="*/ 1931 h 10000"/>
                <a:gd name="connsiteX133" fmla="*/ 1092 w 9993"/>
                <a:gd name="connsiteY133" fmla="*/ 1931 h 10000"/>
                <a:gd name="connsiteX134" fmla="*/ 1092 w 9993"/>
                <a:gd name="connsiteY134" fmla="*/ 1942 h 10000"/>
                <a:gd name="connsiteX135" fmla="*/ 1109 w 9993"/>
                <a:gd name="connsiteY135" fmla="*/ 1942 h 10000"/>
                <a:gd name="connsiteX136" fmla="*/ 1109 w 9993"/>
                <a:gd name="connsiteY136" fmla="*/ 1963 h 10000"/>
                <a:gd name="connsiteX137" fmla="*/ 1116 w 9993"/>
                <a:gd name="connsiteY137" fmla="*/ 1963 h 10000"/>
                <a:gd name="connsiteX138" fmla="*/ 1116 w 9993"/>
                <a:gd name="connsiteY138" fmla="*/ 1984 h 10000"/>
                <a:gd name="connsiteX139" fmla="*/ 1152 w 9993"/>
                <a:gd name="connsiteY139" fmla="*/ 1984 h 10000"/>
                <a:gd name="connsiteX140" fmla="*/ 1152 w 9993"/>
                <a:gd name="connsiteY140" fmla="*/ 2017 h 10000"/>
                <a:gd name="connsiteX141" fmla="*/ 1159 w 9993"/>
                <a:gd name="connsiteY141" fmla="*/ 2017 h 10000"/>
                <a:gd name="connsiteX142" fmla="*/ 1159 w 9993"/>
                <a:gd name="connsiteY142" fmla="*/ 2049 h 10000"/>
                <a:gd name="connsiteX143" fmla="*/ 1169 w 9993"/>
                <a:gd name="connsiteY143" fmla="*/ 2049 h 10000"/>
                <a:gd name="connsiteX144" fmla="*/ 1169 w 9993"/>
                <a:gd name="connsiteY144" fmla="*/ 2070 h 10000"/>
                <a:gd name="connsiteX145" fmla="*/ 1183 w 9993"/>
                <a:gd name="connsiteY145" fmla="*/ 2070 h 10000"/>
                <a:gd name="connsiteX146" fmla="*/ 1183 w 9993"/>
                <a:gd name="connsiteY146" fmla="*/ 2124 h 10000"/>
                <a:gd name="connsiteX147" fmla="*/ 1194 w 9993"/>
                <a:gd name="connsiteY147" fmla="*/ 2124 h 10000"/>
                <a:gd name="connsiteX148" fmla="*/ 1194 w 9993"/>
                <a:gd name="connsiteY148" fmla="*/ 2156 h 10000"/>
                <a:gd name="connsiteX149" fmla="*/ 1218 w 9993"/>
                <a:gd name="connsiteY149" fmla="*/ 2156 h 10000"/>
                <a:gd name="connsiteX150" fmla="*/ 1218 w 9993"/>
                <a:gd name="connsiteY150" fmla="*/ 2166 h 10000"/>
                <a:gd name="connsiteX151" fmla="*/ 1225 w 9993"/>
                <a:gd name="connsiteY151" fmla="*/ 2166 h 10000"/>
                <a:gd name="connsiteX152" fmla="*/ 1225 w 9993"/>
                <a:gd name="connsiteY152" fmla="*/ 2188 h 10000"/>
                <a:gd name="connsiteX153" fmla="*/ 1235 w 9993"/>
                <a:gd name="connsiteY153" fmla="*/ 2188 h 10000"/>
                <a:gd name="connsiteX154" fmla="*/ 1235 w 9993"/>
                <a:gd name="connsiteY154" fmla="*/ 2220 h 10000"/>
                <a:gd name="connsiteX155" fmla="*/ 1245 w 9993"/>
                <a:gd name="connsiteY155" fmla="*/ 2220 h 10000"/>
                <a:gd name="connsiteX156" fmla="*/ 1245 w 9993"/>
                <a:gd name="connsiteY156" fmla="*/ 2241 h 10000"/>
                <a:gd name="connsiteX157" fmla="*/ 1255 w 9993"/>
                <a:gd name="connsiteY157" fmla="*/ 2241 h 10000"/>
                <a:gd name="connsiteX158" fmla="*/ 1255 w 9993"/>
                <a:gd name="connsiteY158" fmla="*/ 2251 h 10000"/>
                <a:gd name="connsiteX159" fmla="*/ 1262 w 9993"/>
                <a:gd name="connsiteY159" fmla="*/ 2251 h 10000"/>
                <a:gd name="connsiteX160" fmla="*/ 1262 w 9993"/>
                <a:gd name="connsiteY160" fmla="*/ 2272 h 10000"/>
                <a:gd name="connsiteX161" fmla="*/ 1286 w 9993"/>
                <a:gd name="connsiteY161" fmla="*/ 2272 h 10000"/>
                <a:gd name="connsiteX162" fmla="*/ 1286 w 9993"/>
                <a:gd name="connsiteY162" fmla="*/ 2295 h 10000"/>
                <a:gd name="connsiteX163" fmla="*/ 1293 w 9993"/>
                <a:gd name="connsiteY163" fmla="*/ 2295 h 10000"/>
                <a:gd name="connsiteX164" fmla="*/ 1293 w 9993"/>
                <a:gd name="connsiteY164" fmla="*/ 2326 h 10000"/>
                <a:gd name="connsiteX165" fmla="*/ 1303 w 9993"/>
                <a:gd name="connsiteY165" fmla="*/ 2326 h 10000"/>
                <a:gd name="connsiteX166" fmla="*/ 1303 w 9993"/>
                <a:gd name="connsiteY166" fmla="*/ 2347 h 10000"/>
                <a:gd name="connsiteX167" fmla="*/ 1310 w 9993"/>
                <a:gd name="connsiteY167" fmla="*/ 2347 h 10000"/>
                <a:gd name="connsiteX168" fmla="*/ 1310 w 9993"/>
                <a:gd name="connsiteY168" fmla="*/ 2358 h 10000"/>
                <a:gd name="connsiteX169" fmla="*/ 1321 w 9993"/>
                <a:gd name="connsiteY169" fmla="*/ 2358 h 10000"/>
                <a:gd name="connsiteX170" fmla="*/ 1321 w 9993"/>
                <a:gd name="connsiteY170" fmla="*/ 2380 h 10000"/>
                <a:gd name="connsiteX171" fmla="*/ 1327 w 9993"/>
                <a:gd name="connsiteY171" fmla="*/ 2380 h 10000"/>
                <a:gd name="connsiteX172" fmla="*/ 1327 w 9993"/>
                <a:gd name="connsiteY172" fmla="*/ 2390 h 10000"/>
                <a:gd name="connsiteX173" fmla="*/ 1346 w 9993"/>
                <a:gd name="connsiteY173" fmla="*/ 2390 h 10000"/>
                <a:gd name="connsiteX174" fmla="*/ 1346 w 9993"/>
                <a:gd name="connsiteY174" fmla="*/ 2411 h 10000"/>
                <a:gd name="connsiteX175" fmla="*/ 1363 w 9993"/>
                <a:gd name="connsiteY175" fmla="*/ 2411 h 10000"/>
                <a:gd name="connsiteX176" fmla="*/ 1363 w 9993"/>
                <a:gd name="connsiteY176" fmla="*/ 2444 h 10000"/>
                <a:gd name="connsiteX177" fmla="*/ 1371 w 9993"/>
                <a:gd name="connsiteY177" fmla="*/ 2444 h 10000"/>
                <a:gd name="connsiteX178" fmla="*/ 1371 w 9993"/>
                <a:gd name="connsiteY178" fmla="*/ 2465 h 10000"/>
                <a:gd name="connsiteX179" fmla="*/ 1377 w 9993"/>
                <a:gd name="connsiteY179" fmla="*/ 2465 h 10000"/>
                <a:gd name="connsiteX180" fmla="*/ 1377 w 9993"/>
                <a:gd name="connsiteY180" fmla="*/ 2476 h 10000"/>
                <a:gd name="connsiteX181" fmla="*/ 1388 w 9993"/>
                <a:gd name="connsiteY181" fmla="*/ 2476 h 10000"/>
                <a:gd name="connsiteX182" fmla="*/ 1388 w 9993"/>
                <a:gd name="connsiteY182" fmla="*/ 2550 h 10000"/>
                <a:gd name="connsiteX183" fmla="*/ 1395 w 9993"/>
                <a:gd name="connsiteY183" fmla="*/ 2550 h 10000"/>
                <a:gd name="connsiteX184" fmla="*/ 1395 w 9993"/>
                <a:gd name="connsiteY184" fmla="*/ 2562 h 10000"/>
                <a:gd name="connsiteX185" fmla="*/ 1402 w 9993"/>
                <a:gd name="connsiteY185" fmla="*/ 2562 h 10000"/>
                <a:gd name="connsiteX186" fmla="*/ 1402 w 9993"/>
                <a:gd name="connsiteY186" fmla="*/ 2604 h 10000"/>
                <a:gd name="connsiteX187" fmla="*/ 1419 w 9993"/>
                <a:gd name="connsiteY187" fmla="*/ 2604 h 10000"/>
                <a:gd name="connsiteX188" fmla="*/ 1419 w 9993"/>
                <a:gd name="connsiteY188" fmla="*/ 2615 h 10000"/>
                <a:gd name="connsiteX189" fmla="*/ 1444 w 9993"/>
                <a:gd name="connsiteY189" fmla="*/ 2615 h 10000"/>
                <a:gd name="connsiteX190" fmla="*/ 1444 w 9993"/>
                <a:gd name="connsiteY190" fmla="*/ 2636 h 10000"/>
                <a:gd name="connsiteX191" fmla="*/ 1455 w 9993"/>
                <a:gd name="connsiteY191" fmla="*/ 2636 h 10000"/>
                <a:gd name="connsiteX192" fmla="*/ 1455 w 9993"/>
                <a:gd name="connsiteY192" fmla="*/ 2657 h 10000"/>
                <a:gd name="connsiteX193" fmla="*/ 1462 w 9993"/>
                <a:gd name="connsiteY193" fmla="*/ 2657 h 10000"/>
                <a:gd name="connsiteX194" fmla="*/ 1462 w 9993"/>
                <a:gd name="connsiteY194" fmla="*/ 2667 h 10000"/>
                <a:gd name="connsiteX195" fmla="*/ 1487 w 9993"/>
                <a:gd name="connsiteY195" fmla="*/ 2667 h 10000"/>
                <a:gd name="connsiteX196" fmla="*/ 1487 w 9993"/>
                <a:gd name="connsiteY196" fmla="*/ 2688 h 10000"/>
                <a:gd name="connsiteX197" fmla="*/ 1498 w 9993"/>
                <a:gd name="connsiteY197" fmla="*/ 2688 h 10000"/>
                <a:gd name="connsiteX198" fmla="*/ 1498 w 9993"/>
                <a:gd name="connsiteY198" fmla="*/ 2699 h 10000"/>
                <a:gd name="connsiteX199" fmla="*/ 1504 w 9993"/>
                <a:gd name="connsiteY199" fmla="*/ 2699 h 10000"/>
                <a:gd name="connsiteX200" fmla="*/ 1504 w 9993"/>
                <a:gd name="connsiteY200" fmla="*/ 2720 h 10000"/>
                <a:gd name="connsiteX201" fmla="*/ 1515 w 9993"/>
                <a:gd name="connsiteY201" fmla="*/ 2720 h 10000"/>
                <a:gd name="connsiteX202" fmla="*/ 1515 w 9993"/>
                <a:gd name="connsiteY202" fmla="*/ 2754 h 10000"/>
                <a:gd name="connsiteX203" fmla="*/ 1521 w 9993"/>
                <a:gd name="connsiteY203" fmla="*/ 2754 h 10000"/>
                <a:gd name="connsiteX204" fmla="*/ 1521 w 9993"/>
                <a:gd name="connsiteY204" fmla="*/ 2786 h 10000"/>
                <a:gd name="connsiteX205" fmla="*/ 1541 w 9993"/>
                <a:gd name="connsiteY205" fmla="*/ 2786 h 10000"/>
                <a:gd name="connsiteX206" fmla="*/ 1541 w 9993"/>
                <a:gd name="connsiteY206" fmla="*/ 2828 h 10000"/>
                <a:gd name="connsiteX207" fmla="*/ 1554 w 9993"/>
                <a:gd name="connsiteY207" fmla="*/ 2828 h 10000"/>
                <a:gd name="connsiteX208" fmla="*/ 1554 w 9993"/>
                <a:gd name="connsiteY208" fmla="*/ 2892 h 10000"/>
                <a:gd name="connsiteX209" fmla="*/ 1566 w 9993"/>
                <a:gd name="connsiteY209" fmla="*/ 2892 h 10000"/>
                <a:gd name="connsiteX210" fmla="*/ 1566 w 9993"/>
                <a:gd name="connsiteY210" fmla="*/ 2923 h 10000"/>
                <a:gd name="connsiteX211" fmla="*/ 1572 w 9993"/>
                <a:gd name="connsiteY211" fmla="*/ 2923 h 10000"/>
                <a:gd name="connsiteX212" fmla="*/ 1572 w 9993"/>
                <a:gd name="connsiteY212" fmla="*/ 2945 h 10000"/>
                <a:gd name="connsiteX213" fmla="*/ 1583 w 9993"/>
                <a:gd name="connsiteY213" fmla="*/ 2945 h 10000"/>
                <a:gd name="connsiteX214" fmla="*/ 1583 w 9993"/>
                <a:gd name="connsiteY214" fmla="*/ 2966 h 10000"/>
                <a:gd name="connsiteX215" fmla="*/ 1590 w 9993"/>
                <a:gd name="connsiteY215" fmla="*/ 2966 h 10000"/>
                <a:gd name="connsiteX216" fmla="*/ 1590 w 9993"/>
                <a:gd name="connsiteY216" fmla="*/ 3010 h 10000"/>
                <a:gd name="connsiteX217" fmla="*/ 1597 w 9993"/>
                <a:gd name="connsiteY217" fmla="*/ 3010 h 10000"/>
                <a:gd name="connsiteX218" fmla="*/ 1597 w 9993"/>
                <a:gd name="connsiteY218" fmla="*/ 3031 h 10000"/>
                <a:gd name="connsiteX219" fmla="*/ 1607 w 9993"/>
                <a:gd name="connsiteY219" fmla="*/ 3031 h 10000"/>
                <a:gd name="connsiteX220" fmla="*/ 1607 w 9993"/>
                <a:gd name="connsiteY220" fmla="*/ 3052 h 10000"/>
                <a:gd name="connsiteX221" fmla="*/ 1634 w 9993"/>
                <a:gd name="connsiteY221" fmla="*/ 3052 h 10000"/>
                <a:gd name="connsiteX222" fmla="*/ 1634 w 9993"/>
                <a:gd name="connsiteY222" fmla="*/ 3062 h 10000"/>
                <a:gd name="connsiteX223" fmla="*/ 1641 w 9993"/>
                <a:gd name="connsiteY223" fmla="*/ 3062 h 10000"/>
                <a:gd name="connsiteX224" fmla="*/ 1641 w 9993"/>
                <a:gd name="connsiteY224" fmla="*/ 3084 h 10000"/>
                <a:gd name="connsiteX225" fmla="*/ 1651 w 9993"/>
                <a:gd name="connsiteY225" fmla="*/ 3084 h 10000"/>
                <a:gd name="connsiteX226" fmla="*/ 1651 w 9993"/>
                <a:gd name="connsiteY226" fmla="*/ 3138 h 10000"/>
                <a:gd name="connsiteX227" fmla="*/ 1658 w 9993"/>
                <a:gd name="connsiteY227" fmla="*/ 3138 h 10000"/>
                <a:gd name="connsiteX228" fmla="*/ 1658 w 9993"/>
                <a:gd name="connsiteY228" fmla="*/ 3170 h 10000"/>
                <a:gd name="connsiteX229" fmla="*/ 1665 w 9993"/>
                <a:gd name="connsiteY229" fmla="*/ 3170 h 10000"/>
                <a:gd name="connsiteX230" fmla="*/ 1665 w 9993"/>
                <a:gd name="connsiteY230" fmla="*/ 3222 h 10000"/>
                <a:gd name="connsiteX231" fmla="*/ 1684 w 9993"/>
                <a:gd name="connsiteY231" fmla="*/ 3222 h 10000"/>
                <a:gd name="connsiteX232" fmla="*/ 1684 w 9993"/>
                <a:gd name="connsiteY232" fmla="*/ 3276 h 10000"/>
                <a:gd name="connsiteX233" fmla="*/ 1702 w 9993"/>
                <a:gd name="connsiteY233" fmla="*/ 3276 h 10000"/>
                <a:gd name="connsiteX234" fmla="*/ 1702 w 9993"/>
                <a:gd name="connsiteY234" fmla="*/ 3287 h 10000"/>
                <a:gd name="connsiteX235" fmla="*/ 1709 w 9993"/>
                <a:gd name="connsiteY235" fmla="*/ 3287 h 10000"/>
                <a:gd name="connsiteX236" fmla="*/ 1709 w 9993"/>
                <a:gd name="connsiteY236" fmla="*/ 3319 h 10000"/>
                <a:gd name="connsiteX237" fmla="*/ 1720 w 9993"/>
                <a:gd name="connsiteY237" fmla="*/ 3319 h 10000"/>
                <a:gd name="connsiteX238" fmla="*/ 1720 w 9993"/>
                <a:gd name="connsiteY238" fmla="*/ 3361 h 10000"/>
                <a:gd name="connsiteX239" fmla="*/ 1726 w 9993"/>
                <a:gd name="connsiteY239" fmla="*/ 3361 h 10000"/>
                <a:gd name="connsiteX240" fmla="*/ 1726 w 9993"/>
                <a:gd name="connsiteY240" fmla="*/ 3372 h 10000"/>
                <a:gd name="connsiteX241" fmla="*/ 1738 w 9993"/>
                <a:gd name="connsiteY241" fmla="*/ 3372 h 10000"/>
                <a:gd name="connsiteX242" fmla="*/ 1738 w 9993"/>
                <a:gd name="connsiteY242" fmla="*/ 3394 h 10000"/>
                <a:gd name="connsiteX243" fmla="*/ 1745 w 9993"/>
                <a:gd name="connsiteY243" fmla="*/ 3394 h 10000"/>
                <a:gd name="connsiteX244" fmla="*/ 1745 w 9993"/>
                <a:gd name="connsiteY244" fmla="*/ 3404 h 10000"/>
                <a:gd name="connsiteX245" fmla="*/ 1768 w 9993"/>
                <a:gd name="connsiteY245" fmla="*/ 3404 h 10000"/>
                <a:gd name="connsiteX246" fmla="*/ 1768 w 9993"/>
                <a:gd name="connsiteY246" fmla="*/ 3426 h 10000"/>
                <a:gd name="connsiteX247" fmla="*/ 1776 w 9993"/>
                <a:gd name="connsiteY247" fmla="*/ 3426 h 10000"/>
                <a:gd name="connsiteX248" fmla="*/ 1776 w 9993"/>
                <a:gd name="connsiteY248" fmla="*/ 3447 h 10000"/>
                <a:gd name="connsiteX249" fmla="*/ 1793 w 9993"/>
                <a:gd name="connsiteY249" fmla="*/ 3447 h 10000"/>
                <a:gd name="connsiteX250" fmla="*/ 1793 w 9993"/>
                <a:gd name="connsiteY250" fmla="*/ 3478 h 10000"/>
                <a:gd name="connsiteX251" fmla="*/ 1803 w 9993"/>
                <a:gd name="connsiteY251" fmla="*/ 3478 h 10000"/>
                <a:gd name="connsiteX252" fmla="*/ 1803 w 9993"/>
                <a:gd name="connsiteY252" fmla="*/ 3490 h 10000"/>
                <a:gd name="connsiteX253" fmla="*/ 1811 w 9993"/>
                <a:gd name="connsiteY253" fmla="*/ 3490 h 10000"/>
                <a:gd name="connsiteX254" fmla="*/ 1811 w 9993"/>
                <a:gd name="connsiteY254" fmla="*/ 3533 h 10000"/>
                <a:gd name="connsiteX255" fmla="*/ 1817 w 9993"/>
                <a:gd name="connsiteY255" fmla="*/ 3533 h 10000"/>
                <a:gd name="connsiteX256" fmla="*/ 1817 w 9993"/>
                <a:gd name="connsiteY256" fmla="*/ 3564 h 10000"/>
                <a:gd name="connsiteX257" fmla="*/ 1836 w 9993"/>
                <a:gd name="connsiteY257" fmla="*/ 3564 h 10000"/>
                <a:gd name="connsiteX258" fmla="*/ 1836 w 9993"/>
                <a:gd name="connsiteY258" fmla="*/ 3586 h 10000"/>
                <a:gd name="connsiteX259" fmla="*/ 1847 w 9993"/>
                <a:gd name="connsiteY259" fmla="*/ 3586 h 10000"/>
                <a:gd name="connsiteX260" fmla="*/ 1847 w 9993"/>
                <a:gd name="connsiteY260" fmla="*/ 3596 h 10000"/>
                <a:gd name="connsiteX261" fmla="*/ 1853 w 9993"/>
                <a:gd name="connsiteY261" fmla="*/ 3596 h 10000"/>
                <a:gd name="connsiteX262" fmla="*/ 1853 w 9993"/>
                <a:gd name="connsiteY262" fmla="*/ 3617 h 10000"/>
                <a:gd name="connsiteX263" fmla="*/ 1861 w 9993"/>
                <a:gd name="connsiteY263" fmla="*/ 3617 h 10000"/>
                <a:gd name="connsiteX264" fmla="*/ 1861 w 9993"/>
                <a:gd name="connsiteY264" fmla="*/ 3649 h 10000"/>
                <a:gd name="connsiteX265" fmla="*/ 1870 w 9993"/>
                <a:gd name="connsiteY265" fmla="*/ 3649 h 10000"/>
                <a:gd name="connsiteX266" fmla="*/ 1870 w 9993"/>
                <a:gd name="connsiteY266" fmla="*/ 3670 h 10000"/>
                <a:gd name="connsiteX267" fmla="*/ 1888 w 9993"/>
                <a:gd name="connsiteY267" fmla="*/ 3670 h 10000"/>
                <a:gd name="connsiteX268" fmla="*/ 1888 w 9993"/>
                <a:gd name="connsiteY268" fmla="*/ 3680 h 10000"/>
                <a:gd name="connsiteX269" fmla="*/ 1895 w 9993"/>
                <a:gd name="connsiteY269" fmla="*/ 3680 h 10000"/>
                <a:gd name="connsiteX270" fmla="*/ 1895 w 9993"/>
                <a:gd name="connsiteY270" fmla="*/ 3714 h 10000"/>
                <a:gd name="connsiteX271" fmla="*/ 1919 w 9993"/>
                <a:gd name="connsiteY271" fmla="*/ 3714 h 10000"/>
                <a:gd name="connsiteX272" fmla="*/ 1919 w 9993"/>
                <a:gd name="connsiteY272" fmla="*/ 3768 h 10000"/>
                <a:gd name="connsiteX273" fmla="*/ 1927 w 9993"/>
                <a:gd name="connsiteY273" fmla="*/ 3768 h 10000"/>
                <a:gd name="connsiteX274" fmla="*/ 1927 w 9993"/>
                <a:gd name="connsiteY274" fmla="*/ 3820 h 10000"/>
                <a:gd name="connsiteX275" fmla="*/ 1946 w 9993"/>
                <a:gd name="connsiteY275" fmla="*/ 3820 h 10000"/>
                <a:gd name="connsiteX276" fmla="*/ 1946 w 9993"/>
                <a:gd name="connsiteY276" fmla="*/ 3873 h 10000"/>
                <a:gd name="connsiteX277" fmla="*/ 1964 w 9993"/>
                <a:gd name="connsiteY277" fmla="*/ 3873 h 10000"/>
                <a:gd name="connsiteX278" fmla="*/ 1964 w 9993"/>
                <a:gd name="connsiteY278" fmla="*/ 3927 h 10000"/>
                <a:gd name="connsiteX279" fmla="*/ 1980 w 9993"/>
                <a:gd name="connsiteY279" fmla="*/ 3927 h 10000"/>
                <a:gd name="connsiteX280" fmla="*/ 1980 w 9993"/>
                <a:gd name="connsiteY280" fmla="*/ 3991 h 10000"/>
                <a:gd name="connsiteX281" fmla="*/ 1988 w 9993"/>
                <a:gd name="connsiteY281" fmla="*/ 3991 h 10000"/>
                <a:gd name="connsiteX282" fmla="*/ 1988 w 9993"/>
                <a:gd name="connsiteY282" fmla="*/ 4023 h 10000"/>
                <a:gd name="connsiteX283" fmla="*/ 1997 w 9993"/>
                <a:gd name="connsiteY283" fmla="*/ 4023 h 10000"/>
                <a:gd name="connsiteX284" fmla="*/ 1997 w 9993"/>
                <a:gd name="connsiteY284" fmla="*/ 4066 h 10000"/>
                <a:gd name="connsiteX285" fmla="*/ 2030 w 9993"/>
                <a:gd name="connsiteY285" fmla="*/ 4066 h 10000"/>
                <a:gd name="connsiteX286" fmla="*/ 2030 w 9993"/>
                <a:gd name="connsiteY286" fmla="*/ 4130 h 10000"/>
                <a:gd name="connsiteX287" fmla="*/ 2047 w 9993"/>
                <a:gd name="connsiteY287" fmla="*/ 4130 h 10000"/>
                <a:gd name="connsiteX288" fmla="*/ 2047 w 9993"/>
                <a:gd name="connsiteY288" fmla="*/ 4151 h 10000"/>
                <a:gd name="connsiteX289" fmla="*/ 2065 w 9993"/>
                <a:gd name="connsiteY289" fmla="*/ 4151 h 10000"/>
                <a:gd name="connsiteX290" fmla="*/ 2065 w 9993"/>
                <a:gd name="connsiteY290" fmla="*/ 4162 h 10000"/>
                <a:gd name="connsiteX291" fmla="*/ 2079 w 9993"/>
                <a:gd name="connsiteY291" fmla="*/ 4162 h 10000"/>
                <a:gd name="connsiteX292" fmla="*/ 2079 w 9993"/>
                <a:gd name="connsiteY292" fmla="*/ 4205 h 10000"/>
                <a:gd name="connsiteX293" fmla="*/ 2090 w 9993"/>
                <a:gd name="connsiteY293" fmla="*/ 4205 h 10000"/>
                <a:gd name="connsiteX294" fmla="*/ 2090 w 9993"/>
                <a:gd name="connsiteY294" fmla="*/ 4236 h 10000"/>
                <a:gd name="connsiteX295" fmla="*/ 2096 w 9993"/>
                <a:gd name="connsiteY295" fmla="*/ 4236 h 10000"/>
                <a:gd name="connsiteX296" fmla="*/ 2096 w 9993"/>
                <a:gd name="connsiteY296" fmla="*/ 4247 h 10000"/>
                <a:gd name="connsiteX297" fmla="*/ 2107 w 9993"/>
                <a:gd name="connsiteY297" fmla="*/ 4247 h 10000"/>
                <a:gd name="connsiteX298" fmla="*/ 2107 w 9993"/>
                <a:gd name="connsiteY298" fmla="*/ 4269 h 10000"/>
                <a:gd name="connsiteX299" fmla="*/ 2120 w 9993"/>
                <a:gd name="connsiteY299" fmla="*/ 4269 h 10000"/>
                <a:gd name="connsiteX300" fmla="*/ 2120 w 9993"/>
                <a:gd name="connsiteY300" fmla="*/ 4290 h 10000"/>
                <a:gd name="connsiteX301" fmla="*/ 2132 w 9993"/>
                <a:gd name="connsiteY301" fmla="*/ 4290 h 10000"/>
                <a:gd name="connsiteX302" fmla="*/ 2132 w 9993"/>
                <a:gd name="connsiteY302" fmla="*/ 4301 h 10000"/>
                <a:gd name="connsiteX303" fmla="*/ 2138 w 9993"/>
                <a:gd name="connsiteY303" fmla="*/ 4301 h 10000"/>
                <a:gd name="connsiteX304" fmla="*/ 2138 w 9993"/>
                <a:gd name="connsiteY304" fmla="*/ 4332 h 10000"/>
                <a:gd name="connsiteX305" fmla="*/ 2147 w 9993"/>
                <a:gd name="connsiteY305" fmla="*/ 4332 h 10000"/>
                <a:gd name="connsiteX306" fmla="*/ 2147 w 9993"/>
                <a:gd name="connsiteY306" fmla="*/ 4375 h 10000"/>
                <a:gd name="connsiteX307" fmla="*/ 2175 w 9993"/>
                <a:gd name="connsiteY307" fmla="*/ 4375 h 10000"/>
                <a:gd name="connsiteX308" fmla="*/ 2175 w 9993"/>
                <a:gd name="connsiteY308" fmla="*/ 4386 h 10000"/>
                <a:gd name="connsiteX309" fmla="*/ 2189 w 9993"/>
                <a:gd name="connsiteY309" fmla="*/ 4386 h 10000"/>
                <a:gd name="connsiteX310" fmla="*/ 2189 w 9993"/>
                <a:gd name="connsiteY310" fmla="*/ 4472 h 10000"/>
                <a:gd name="connsiteX311" fmla="*/ 2200 w 9993"/>
                <a:gd name="connsiteY311" fmla="*/ 4472 h 10000"/>
                <a:gd name="connsiteX312" fmla="*/ 2200 w 9993"/>
                <a:gd name="connsiteY312" fmla="*/ 4493 h 10000"/>
                <a:gd name="connsiteX313" fmla="*/ 2224 w 9993"/>
                <a:gd name="connsiteY313" fmla="*/ 4493 h 10000"/>
                <a:gd name="connsiteX314" fmla="*/ 2224 w 9993"/>
                <a:gd name="connsiteY314" fmla="*/ 4525 h 10000"/>
                <a:gd name="connsiteX315" fmla="*/ 2233 w 9993"/>
                <a:gd name="connsiteY315" fmla="*/ 4525 h 10000"/>
                <a:gd name="connsiteX316" fmla="*/ 2233 w 9993"/>
                <a:gd name="connsiteY316" fmla="*/ 4546 h 10000"/>
                <a:gd name="connsiteX317" fmla="*/ 2242 w 9993"/>
                <a:gd name="connsiteY317" fmla="*/ 4546 h 10000"/>
                <a:gd name="connsiteX318" fmla="*/ 2242 w 9993"/>
                <a:gd name="connsiteY318" fmla="*/ 4556 h 10000"/>
                <a:gd name="connsiteX319" fmla="*/ 2260 w 9993"/>
                <a:gd name="connsiteY319" fmla="*/ 4556 h 10000"/>
                <a:gd name="connsiteX320" fmla="*/ 2260 w 9993"/>
                <a:gd name="connsiteY320" fmla="*/ 4630 h 10000"/>
                <a:gd name="connsiteX321" fmla="*/ 2285 w 9993"/>
                <a:gd name="connsiteY321" fmla="*/ 4630 h 10000"/>
                <a:gd name="connsiteX322" fmla="*/ 2285 w 9993"/>
                <a:gd name="connsiteY322" fmla="*/ 4642 h 10000"/>
                <a:gd name="connsiteX323" fmla="*/ 2316 w 9993"/>
                <a:gd name="connsiteY323" fmla="*/ 4642 h 10000"/>
                <a:gd name="connsiteX324" fmla="*/ 2316 w 9993"/>
                <a:gd name="connsiteY324" fmla="*/ 4696 h 10000"/>
                <a:gd name="connsiteX325" fmla="*/ 2336 w 9993"/>
                <a:gd name="connsiteY325" fmla="*/ 4696 h 10000"/>
                <a:gd name="connsiteX326" fmla="*/ 2336 w 9993"/>
                <a:gd name="connsiteY326" fmla="*/ 4728 h 10000"/>
                <a:gd name="connsiteX327" fmla="*/ 2342 w 9993"/>
                <a:gd name="connsiteY327" fmla="*/ 4728 h 10000"/>
                <a:gd name="connsiteX328" fmla="*/ 2342 w 9993"/>
                <a:gd name="connsiteY328" fmla="*/ 4749 h 10000"/>
                <a:gd name="connsiteX329" fmla="*/ 2353 w 9993"/>
                <a:gd name="connsiteY329" fmla="*/ 4749 h 10000"/>
                <a:gd name="connsiteX330" fmla="*/ 2353 w 9993"/>
                <a:gd name="connsiteY330" fmla="*/ 4770 h 10000"/>
                <a:gd name="connsiteX331" fmla="*/ 2359 w 9993"/>
                <a:gd name="connsiteY331" fmla="*/ 4770 h 10000"/>
                <a:gd name="connsiteX332" fmla="*/ 2359 w 9993"/>
                <a:gd name="connsiteY332" fmla="*/ 4781 h 10000"/>
                <a:gd name="connsiteX333" fmla="*/ 2370 w 9993"/>
                <a:gd name="connsiteY333" fmla="*/ 4781 h 10000"/>
                <a:gd name="connsiteX334" fmla="*/ 2370 w 9993"/>
                <a:gd name="connsiteY334" fmla="*/ 4823 h 10000"/>
                <a:gd name="connsiteX335" fmla="*/ 2378 w 9993"/>
                <a:gd name="connsiteY335" fmla="*/ 4823 h 10000"/>
                <a:gd name="connsiteX336" fmla="*/ 2378 w 9993"/>
                <a:gd name="connsiteY336" fmla="*/ 4856 h 10000"/>
                <a:gd name="connsiteX337" fmla="*/ 2384 w 9993"/>
                <a:gd name="connsiteY337" fmla="*/ 4856 h 10000"/>
                <a:gd name="connsiteX338" fmla="*/ 2384 w 9993"/>
                <a:gd name="connsiteY338" fmla="*/ 4866 h 10000"/>
                <a:gd name="connsiteX339" fmla="*/ 2402 w 9993"/>
                <a:gd name="connsiteY339" fmla="*/ 4866 h 10000"/>
                <a:gd name="connsiteX340" fmla="*/ 2402 w 9993"/>
                <a:gd name="connsiteY340" fmla="*/ 4919 h 10000"/>
                <a:gd name="connsiteX341" fmla="*/ 2409 w 9993"/>
                <a:gd name="connsiteY341" fmla="*/ 4919 h 10000"/>
                <a:gd name="connsiteX342" fmla="*/ 2409 w 9993"/>
                <a:gd name="connsiteY342" fmla="*/ 4951 h 10000"/>
                <a:gd name="connsiteX343" fmla="*/ 2419 w 9993"/>
                <a:gd name="connsiteY343" fmla="*/ 4951 h 10000"/>
                <a:gd name="connsiteX344" fmla="*/ 2419 w 9993"/>
                <a:gd name="connsiteY344" fmla="*/ 4972 h 10000"/>
                <a:gd name="connsiteX345" fmla="*/ 2428 w 9993"/>
                <a:gd name="connsiteY345" fmla="*/ 4972 h 10000"/>
                <a:gd name="connsiteX346" fmla="*/ 2428 w 9993"/>
                <a:gd name="connsiteY346" fmla="*/ 5005 h 10000"/>
                <a:gd name="connsiteX347" fmla="*/ 2439 w 9993"/>
                <a:gd name="connsiteY347" fmla="*/ 5005 h 10000"/>
                <a:gd name="connsiteX348" fmla="*/ 2439 w 9993"/>
                <a:gd name="connsiteY348" fmla="*/ 5048 h 10000"/>
                <a:gd name="connsiteX349" fmla="*/ 2445 w 9993"/>
                <a:gd name="connsiteY349" fmla="*/ 5048 h 10000"/>
                <a:gd name="connsiteX350" fmla="*/ 2445 w 9993"/>
                <a:gd name="connsiteY350" fmla="*/ 5059 h 10000"/>
                <a:gd name="connsiteX351" fmla="*/ 2469 w 9993"/>
                <a:gd name="connsiteY351" fmla="*/ 5059 h 10000"/>
                <a:gd name="connsiteX352" fmla="*/ 2469 w 9993"/>
                <a:gd name="connsiteY352" fmla="*/ 5090 h 10000"/>
                <a:gd name="connsiteX353" fmla="*/ 2486 w 9993"/>
                <a:gd name="connsiteY353" fmla="*/ 5090 h 10000"/>
                <a:gd name="connsiteX354" fmla="*/ 2486 w 9993"/>
                <a:gd name="connsiteY354" fmla="*/ 5132 h 10000"/>
                <a:gd name="connsiteX355" fmla="*/ 2494 w 9993"/>
                <a:gd name="connsiteY355" fmla="*/ 5132 h 10000"/>
                <a:gd name="connsiteX356" fmla="*/ 2494 w 9993"/>
                <a:gd name="connsiteY356" fmla="*/ 5143 h 10000"/>
                <a:gd name="connsiteX357" fmla="*/ 2504 w 9993"/>
                <a:gd name="connsiteY357" fmla="*/ 5143 h 10000"/>
                <a:gd name="connsiteX358" fmla="*/ 2504 w 9993"/>
                <a:gd name="connsiteY358" fmla="*/ 5165 h 10000"/>
                <a:gd name="connsiteX359" fmla="*/ 2518 w 9993"/>
                <a:gd name="connsiteY359" fmla="*/ 5165 h 10000"/>
                <a:gd name="connsiteX360" fmla="*/ 2518 w 9993"/>
                <a:gd name="connsiteY360" fmla="*/ 5176 h 10000"/>
                <a:gd name="connsiteX361" fmla="*/ 2547 w 9993"/>
                <a:gd name="connsiteY361" fmla="*/ 5176 h 10000"/>
                <a:gd name="connsiteX362" fmla="*/ 2547 w 9993"/>
                <a:gd name="connsiteY362" fmla="*/ 5219 h 10000"/>
                <a:gd name="connsiteX363" fmla="*/ 2554 w 9993"/>
                <a:gd name="connsiteY363" fmla="*/ 5219 h 10000"/>
                <a:gd name="connsiteX364" fmla="*/ 2554 w 9993"/>
                <a:gd name="connsiteY364" fmla="*/ 5229 h 10000"/>
                <a:gd name="connsiteX365" fmla="*/ 2560 w 9993"/>
                <a:gd name="connsiteY365" fmla="*/ 5229 h 10000"/>
                <a:gd name="connsiteX366" fmla="*/ 2560 w 9993"/>
                <a:gd name="connsiteY366" fmla="*/ 5250 h 10000"/>
                <a:gd name="connsiteX367" fmla="*/ 2595 w 9993"/>
                <a:gd name="connsiteY367" fmla="*/ 5250 h 10000"/>
                <a:gd name="connsiteX368" fmla="*/ 2595 w 9993"/>
                <a:gd name="connsiteY368" fmla="*/ 5261 h 10000"/>
                <a:gd name="connsiteX369" fmla="*/ 2613 w 9993"/>
                <a:gd name="connsiteY369" fmla="*/ 5261 h 10000"/>
                <a:gd name="connsiteX370" fmla="*/ 2613 w 9993"/>
                <a:gd name="connsiteY370" fmla="*/ 5282 h 10000"/>
                <a:gd name="connsiteX371" fmla="*/ 2621 w 9993"/>
                <a:gd name="connsiteY371" fmla="*/ 5282 h 10000"/>
                <a:gd name="connsiteX372" fmla="*/ 2621 w 9993"/>
                <a:gd name="connsiteY372" fmla="*/ 5303 h 10000"/>
                <a:gd name="connsiteX373" fmla="*/ 2657 w 9993"/>
                <a:gd name="connsiteY373" fmla="*/ 5303 h 10000"/>
                <a:gd name="connsiteX374" fmla="*/ 2657 w 9993"/>
                <a:gd name="connsiteY374" fmla="*/ 5314 h 10000"/>
                <a:gd name="connsiteX375" fmla="*/ 2698 w 9993"/>
                <a:gd name="connsiteY375" fmla="*/ 5314 h 10000"/>
                <a:gd name="connsiteX376" fmla="*/ 2698 w 9993"/>
                <a:gd name="connsiteY376" fmla="*/ 5336 h 10000"/>
                <a:gd name="connsiteX377" fmla="*/ 2749 w 9993"/>
                <a:gd name="connsiteY377" fmla="*/ 5336 h 10000"/>
                <a:gd name="connsiteX378" fmla="*/ 2749 w 9993"/>
                <a:gd name="connsiteY378" fmla="*/ 5367 h 10000"/>
                <a:gd name="connsiteX379" fmla="*/ 2766 w 9993"/>
                <a:gd name="connsiteY379" fmla="*/ 5367 h 10000"/>
                <a:gd name="connsiteX380" fmla="*/ 2766 w 9993"/>
                <a:gd name="connsiteY380" fmla="*/ 5422 h 10000"/>
                <a:gd name="connsiteX381" fmla="*/ 2791 w 9993"/>
                <a:gd name="connsiteY381" fmla="*/ 5422 h 10000"/>
                <a:gd name="connsiteX382" fmla="*/ 2791 w 9993"/>
                <a:gd name="connsiteY382" fmla="*/ 5454 h 10000"/>
                <a:gd name="connsiteX383" fmla="*/ 2809 w 9993"/>
                <a:gd name="connsiteY383" fmla="*/ 5454 h 10000"/>
                <a:gd name="connsiteX384" fmla="*/ 2809 w 9993"/>
                <a:gd name="connsiteY384" fmla="*/ 5475 h 10000"/>
                <a:gd name="connsiteX385" fmla="*/ 2824 w 9993"/>
                <a:gd name="connsiteY385" fmla="*/ 5475 h 10000"/>
                <a:gd name="connsiteX386" fmla="*/ 2824 w 9993"/>
                <a:gd name="connsiteY386" fmla="*/ 5485 h 10000"/>
                <a:gd name="connsiteX387" fmla="*/ 2853 w 9993"/>
                <a:gd name="connsiteY387" fmla="*/ 5485 h 10000"/>
                <a:gd name="connsiteX388" fmla="*/ 2853 w 9993"/>
                <a:gd name="connsiteY388" fmla="*/ 5538 h 10000"/>
                <a:gd name="connsiteX389" fmla="*/ 2859 w 9993"/>
                <a:gd name="connsiteY389" fmla="*/ 5538 h 10000"/>
                <a:gd name="connsiteX390" fmla="*/ 2859 w 9993"/>
                <a:gd name="connsiteY390" fmla="*/ 5570 h 10000"/>
                <a:gd name="connsiteX391" fmla="*/ 2867 w 9993"/>
                <a:gd name="connsiteY391" fmla="*/ 5570 h 10000"/>
                <a:gd name="connsiteX392" fmla="*/ 2867 w 9993"/>
                <a:gd name="connsiteY392" fmla="*/ 5592 h 10000"/>
                <a:gd name="connsiteX393" fmla="*/ 2877 w 9993"/>
                <a:gd name="connsiteY393" fmla="*/ 5592 h 10000"/>
                <a:gd name="connsiteX394" fmla="*/ 2877 w 9993"/>
                <a:gd name="connsiteY394" fmla="*/ 5678 h 10000"/>
                <a:gd name="connsiteX395" fmla="*/ 2908 w 9993"/>
                <a:gd name="connsiteY395" fmla="*/ 5678 h 10000"/>
                <a:gd name="connsiteX396" fmla="*/ 2908 w 9993"/>
                <a:gd name="connsiteY396" fmla="*/ 5699 h 10000"/>
                <a:gd name="connsiteX397" fmla="*/ 2934 w 9993"/>
                <a:gd name="connsiteY397" fmla="*/ 5699 h 10000"/>
                <a:gd name="connsiteX398" fmla="*/ 2934 w 9993"/>
                <a:gd name="connsiteY398" fmla="*/ 5731 h 10000"/>
                <a:gd name="connsiteX399" fmla="*/ 2944 w 9993"/>
                <a:gd name="connsiteY399" fmla="*/ 5731 h 10000"/>
                <a:gd name="connsiteX400" fmla="*/ 2944 w 9993"/>
                <a:gd name="connsiteY400" fmla="*/ 5752 h 10000"/>
                <a:gd name="connsiteX401" fmla="*/ 2986 w 9993"/>
                <a:gd name="connsiteY401" fmla="*/ 5752 h 10000"/>
                <a:gd name="connsiteX402" fmla="*/ 2986 w 9993"/>
                <a:gd name="connsiteY402" fmla="*/ 5784 h 10000"/>
                <a:gd name="connsiteX403" fmla="*/ 3005 w 9993"/>
                <a:gd name="connsiteY403" fmla="*/ 5784 h 10000"/>
                <a:gd name="connsiteX404" fmla="*/ 3005 w 9993"/>
                <a:gd name="connsiteY404" fmla="*/ 5795 h 10000"/>
                <a:gd name="connsiteX405" fmla="*/ 3011 w 9993"/>
                <a:gd name="connsiteY405" fmla="*/ 5795 h 10000"/>
                <a:gd name="connsiteX406" fmla="*/ 3011 w 9993"/>
                <a:gd name="connsiteY406" fmla="*/ 5847 h 10000"/>
                <a:gd name="connsiteX407" fmla="*/ 3020 w 9993"/>
                <a:gd name="connsiteY407" fmla="*/ 5847 h 10000"/>
                <a:gd name="connsiteX408" fmla="*/ 3020 w 9993"/>
                <a:gd name="connsiteY408" fmla="*/ 5879 h 10000"/>
                <a:gd name="connsiteX409" fmla="*/ 3044 w 9993"/>
                <a:gd name="connsiteY409" fmla="*/ 5879 h 10000"/>
                <a:gd name="connsiteX410" fmla="*/ 3044 w 9993"/>
                <a:gd name="connsiteY410" fmla="*/ 5901 h 10000"/>
                <a:gd name="connsiteX411" fmla="*/ 3054 w 9993"/>
                <a:gd name="connsiteY411" fmla="*/ 5901 h 10000"/>
                <a:gd name="connsiteX412" fmla="*/ 3054 w 9993"/>
                <a:gd name="connsiteY412" fmla="*/ 5922 h 10000"/>
                <a:gd name="connsiteX413" fmla="*/ 3073 w 9993"/>
                <a:gd name="connsiteY413" fmla="*/ 5922 h 10000"/>
                <a:gd name="connsiteX414" fmla="*/ 3073 w 9993"/>
                <a:gd name="connsiteY414" fmla="*/ 5933 h 10000"/>
                <a:gd name="connsiteX415" fmla="*/ 3086 w 9993"/>
                <a:gd name="connsiteY415" fmla="*/ 5933 h 10000"/>
                <a:gd name="connsiteX416" fmla="*/ 3086 w 9993"/>
                <a:gd name="connsiteY416" fmla="*/ 5954 h 10000"/>
                <a:gd name="connsiteX417" fmla="*/ 3114 w 9993"/>
                <a:gd name="connsiteY417" fmla="*/ 5954 h 10000"/>
                <a:gd name="connsiteX418" fmla="*/ 3114 w 9993"/>
                <a:gd name="connsiteY418" fmla="*/ 5977 h 10000"/>
                <a:gd name="connsiteX419" fmla="*/ 3129 w 9993"/>
                <a:gd name="connsiteY419" fmla="*/ 5977 h 10000"/>
                <a:gd name="connsiteX420" fmla="*/ 3129 w 9993"/>
                <a:gd name="connsiteY420" fmla="*/ 5987 h 10000"/>
                <a:gd name="connsiteX421" fmla="*/ 3153 w 9993"/>
                <a:gd name="connsiteY421" fmla="*/ 5987 h 10000"/>
                <a:gd name="connsiteX422" fmla="*/ 3153 w 9993"/>
                <a:gd name="connsiteY422" fmla="*/ 6009 h 10000"/>
                <a:gd name="connsiteX423" fmla="*/ 3205 w 9993"/>
                <a:gd name="connsiteY423" fmla="*/ 6009 h 10000"/>
                <a:gd name="connsiteX424" fmla="*/ 3205 w 9993"/>
                <a:gd name="connsiteY424" fmla="*/ 6019 h 10000"/>
                <a:gd name="connsiteX425" fmla="*/ 3262 w 9993"/>
                <a:gd name="connsiteY425" fmla="*/ 6019 h 10000"/>
                <a:gd name="connsiteX426" fmla="*/ 3262 w 9993"/>
                <a:gd name="connsiteY426" fmla="*/ 6040 h 10000"/>
                <a:gd name="connsiteX427" fmla="*/ 3291 w 9993"/>
                <a:gd name="connsiteY427" fmla="*/ 6040 h 10000"/>
                <a:gd name="connsiteX428" fmla="*/ 3291 w 9993"/>
                <a:gd name="connsiteY428" fmla="*/ 6061 h 10000"/>
                <a:gd name="connsiteX429" fmla="*/ 3297 w 9993"/>
                <a:gd name="connsiteY429" fmla="*/ 6061 h 10000"/>
                <a:gd name="connsiteX430" fmla="*/ 3297 w 9993"/>
                <a:gd name="connsiteY430" fmla="*/ 6072 h 10000"/>
                <a:gd name="connsiteX431" fmla="*/ 3316 w 9993"/>
                <a:gd name="connsiteY431" fmla="*/ 6072 h 10000"/>
                <a:gd name="connsiteX432" fmla="*/ 3316 w 9993"/>
                <a:gd name="connsiteY432" fmla="*/ 6103 h 10000"/>
                <a:gd name="connsiteX433" fmla="*/ 3323 w 9993"/>
                <a:gd name="connsiteY433" fmla="*/ 6103 h 10000"/>
                <a:gd name="connsiteX434" fmla="*/ 3323 w 9993"/>
                <a:gd name="connsiteY434" fmla="*/ 6125 h 10000"/>
                <a:gd name="connsiteX435" fmla="*/ 3333 w 9993"/>
                <a:gd name="connsiteY435" fmla="*/ 6125 h 10000"/>
                <a:gd name="connsiteX436" fmla="*/ 3333 w 9993"/>
                <a:gd name="connsiteY436" fmla="*/ 6147 h 10000"/>
                <a:gd name="connsiteX437" fmla="*/ 3341 w 9993"/>
                <a:gd name="connsiteY437" fmla="*/ 6147 h 10000"/>
                <a:gd name="connsiteX438" fmla="*/ 3341 w 9993"/>
                <a:gd name="connsiteY438" fmla="*/ 6179 h 10000"/>
                <a:gd name="connsiteX439" fmla="*/ 3347 w 9993"/>
                <a:gd name="connsiteY439" fmla="*/ 6179 h 10000"/>
                <a:gd name="connsiteX440" fmla="*/ 3347 w 9993"/>
                <a:gd name="connsiteY440" fmla="*/ 6190 h 10000"/>
                <a:gd name="connsiteX441" fmla="*/ 3358 w 9993"/>
                <a:gd name="connsiteY441" fmla="*/ 6190 h 10000"/>
                <a:gd name="connsiteX442" fmla="*/ 3358 w 9993"/>
                <a:gd name="connsiteY442" fmla="*/ 6211 h 10000"/>
                <a:gd name="connsiteX443" fmla="*/ 3365 w 9993"/>
                <a:gd name="connsiteY443" fmla="*/ 6211 h 10000"/>
                <a:gd name="connsiteX444" fmla="*/ 3365 w 9993"/>
                <a:gd name="connsiteY444" fmla="*/ 6232 h 10000"/>
                <a:gd name="connsiteX445" fmla="*/ 3415 w 9993"/>
                <a:gd name="connsiteY445" fmla="*/ 6232 h 10000"/>
                <a:gd name="connsiteX446" fmla="*/ 3415 w 9993"/>
                <a:gd name="connsiteY446" fmla="*/ 6263 h 10000"/>
                <a:gd name="connsiteX447" fmla="*/ 3425 w 9993"/>
                <a:gd name="connsiteY447" fmla="*/ 6263 h 10000"/>
                <a:gd name="connsiteX448" fmla="*/ 3425 w 9993"/>
                <a:gd name="connsiteY448" fmla="*/ 6285 h 10000"/>
                <a:gd name="connsiteX449" fmla="*/ 3433 w 9993"/>
                <a:gd name="connsiteY449" fmla="*/ 6285 h 10000"/>
                <a:gd name="connsiteX450" fmla="*/ 3433 w 9993"/>
                <a:gd name="connsiteY450" fmla="*/ 6328 h 10000"/>
                <a:gd name="connsiteX451" fmla="*/ 3468 w 9993"/>
                <a:gd name="connsiteY451" fmla="*/ 6328 h 10000"/>
                <a:gd name="connsiteX452" fmla="*/ 3468 w 9993"/>
                <a:gd name="connsiteY452" fmla="*/ 6372 h 10000"/>
                <a:gd name="connsiteX453" fmla="*/ 3510 w 9993"/>
                <a:gd name="connsiteY453" fmla="*/ 6372 h 10000"/>
                <a:gd name="connsiteX454" fmla="*/ 3510 w 9993"/>
                <a:gd name="connsiteY454" fmla="*/ 6382 h 10000"/>
                <a:gd name="connsiteX455" fmla="*/ 3525 w 9993"/>
                <a:gd name="connsiteY455" fmla="*/ 6382 h 10000"/>
                <a:gd name="connsiteX456" fmla="*/ 3525 w 9993"/>
                <a:gd name="connsiteY456" fmla="*/ 6403 h 10000"/>
                <a:gd name="connsiteX457" fmla="*/ 3536 w 9993"/>
                <a:gd name="connsiteY457" fmla="*/ 6403 h 10000"/>
                <a:gd name="connsiteX458" fmla="*/ 3536 w 9993"/>
                <a:gd name="connsiteY458" fmla="*/ 6414 h 10000"/>
                <a:gd name="connsiteX459" fmla="*/ 3542 w 9993"/>
                <a:gd name="connsiteY459" fmla="*/ 6414 h 10000"/>
                <a:gd name="connsiteX460" fmla="*/ 3542 w 9993"/>
                <a:gd name="connsiteY460" fmla="*/ 6435 h 10000"/>
                <a:gd name="connsiteX461" fmla="*/ 3560 w 9993"/>
                <a:gd name="connsiteY461" fmla="*/ 6435 h 10000"/>
                <a:gd name="connsiteX462" fmla="*/ 3560 w 9993"/>
                <a:gd name="connsiteY462" fmla="*/ 6467 h 10000"/>
                <a:gd name="connsiteX463" fmla="*/ 3595 w 9993"/>
                <a:gd name="connsiteY463" fmla="*/ 6467 h 10000"/>
                <a:gd name="connsiteX464" fmla="*/ 3595 w 9993"/>
                <a:gd name="connsiteY464" fmla="*/ 6488 h 10000"/>
                <a:gd name="connsiteX465" fmla="*/ 3602 w 9993"/>
                <a:gd name="connsiteY465" fmla="*/ 6488 h 10000"/>
                <a:gd name="connsiteX466" fmla="*/ 3602 w 9993"/>
                <a:gd name="connsiteY466" fmla="*/ 6498 h 10000"/>
                <a:gd name="connsiteX467" fmla="*/ 3609 w 9993"/>
                <a:gd name="connsiteY467" fmla="*/ 6498 h 10000"/>
                <a:gd name="connsiteX468" fmla="*/ 3609 w 9993"/>
                <a:gd name="connsiteY468" fmla="*/ 6519 h 10000"/>
                <a:gd name="connsiteX469" fmla="*/ 3627 w 9993"/>
                <a:gd name="connsiteY469" fmla="*/ 6519 h 10000"/>
                <a:gd name="connsiteX470" fmla="*/ 3627 w 9993"/>
                <a:gd name="connsiteY470" fmla="*/ 6541 h 10000"/>
                <a:gd name="connsiteX471" fmla="*/ 3634 w 9993"/>
                <a:gd name="connsiteY471" fmla="*/ 6541 h 10000"/>
                <a:gd name="connsiteX472" fmla="*/ 3634 w 9993"/>
                <a:gd name="connsiteY472" fmla="*/ 6552 h 10000"/>
                <a:gd name="connsiteX473" fmla="*/ 3644 w 9993"/>
                <a:gd name="connsiteY473" fmla="*/ 6552 h 10000"/>
                <a:gd name="connsiteX474" fmla="*/ 3644 w 9993"/>
                <a:gd name="connsiteY474" fmla="*/ 6573 h 10000"/>
                <a:gd name="connsiteX475" fmla="*/ 3669 w 9993"/>
                <a:gd name="connsiteY475" fmla="*/ 6573 h 10000"/>
                <a:gd name="connsiteX476" fmla="*/ 3669 w 9993"/>
                <a:gd name="connsiteY476" fmla="*/ 6628 h 10000"/>
                <a:gd name="connsiteX477" fmla="*/ 3677 w 9993"/>
                <a:gd name="connsiteY477" fmla="*/ 6628 h 10000"/>
                <a:gd name="connsiteX478" fmla="*/ 3677 w 9993"/>
                <a:gd name="connsiteY478" fmla="*/ 6659 h 10000"/>
                <a:gd name="connsiteX479" fmla="*/ 3738 w 9993"/>
                <a:gd name="connsiteY479" fmla="*/ 6659 h 10000"/>
                <a:gd name="connsiteX480" fmla="*/ 3738 w 9993"/>
                <a:gd name="connsiteY480" fmla="*/ 6724 h 10000"/>
                <a:gd name="connsiteX481" fmla="*/ 3772 w 9993"/>
                <a:gd name="connsiteY481" fmla="*/ 6724 h 10000"/>
                <a:gd name="connsiteX482" fmla="*/ 3772 w 9993"/>
                <a:gd name="connsiteY482" fmla="*/ 6766 h 10000"/>
                <a:gd name="connsiteX483" fmla="*/ 3787 w 9993"/>
                <a:gd name="connsiteY483" fmla="*/ 6766 h 10000"/>
                <a:gd name="connsiteX484" fmla="*/ 3787 w 9993"/>
                <a:gd name="connsiteY484" fmla="*/ 6776 h 10000"/>
                <a:gd name="connsiteX485" fmla="*/ 3817 w 9993"/>
                <a:gd name="connsiteY485" fmla="*/ 6776 h 10000"/>
                <a:gd name="connsiteX486" fmla="*/ 3817 w 9993"/>
                <a:gd name="connsiteY486" fmla="*/ 6797 h 10000"/>
                <a:gd name="connsiteX487" fmla="*/ 3823 w 9993"/>
                <a:gd name="connsiteY487" fmla="*/ 6797 h 10000"/>
                <a:gd name="connsiteX488" fmla="*/ 3823 w 9993"/>
                <a:gd name="connsiteY488" fmla="*/ 6829 h 10000"/>
                <a:gd name="connsiteX489" fmla="*/ 3841 w 9993"/>
                <a:gd name="connsiteY489" fmla="*/ 6829 h 10000"/>
                <a:gd name="connsiteX490" fmla="*/ 3841 w 9993"/>
                <a:gd name="connsiteY490" fmla="*/ 6862 h 10000"/>
                <a:gd name="connsiteX491" fmla="*/ 3883 w 9993"/>
                <a:gd name="connsiteY491" fmla="*/ 6862 h 10000"/>
                <a:gd name="connsiteX492" fmla="*/ 3883 w 9993"/>
                <a:gd name="connsiteY492" fmla="*/ 6915 h 10000"/>
                <a:gd name="connsiteX493" fmla="*/ 3896 w 9993"/>
                <a:gd name="connsiteY493" fmla="*/ 6915 h 10000"/>
                <a:gd name="connsiteX494" fmla="*/ 3896 w 9993"/>
                <a:gd name="connsiteY494" fmla="*/ 6937 h 10000"/>
                <a:gd name="connsiteX495" fmla="*/ 3907 w 9993"/>
                <a:gd name="connsiteY495" fmla="*/ 6937 h 10000"/>
                <a:gd name="connsiteX496" fmla="*/ 3907 w 9993"/>
                <a:gd name="connsiteY496" fmla="*/ 6969 h 10000"/>
                <a:gd name="connsiteX497" fmla="*/ 3949 w 9993"/>
                <a:gd name="connsiteY497" fmla="*/ 6969 h 10000"/>
                <a:gd name="connsiteX498" fmla="*/ 3949 w 9993"/>
                <a:gd name="connsiteY498" fmla="*/ 6990 h 10000"/>
                <a:gd name="connsiteX499" fmla="*/ 3958 w 9993"/>
                <a:gd name="connsiteY499" fmla="*/ 6990 h 10000"/>
                <a:gd name="connsiteX500" fmla="*/ 3958 w 9993"/>
                <a:gd name="connsiteY500" fmla="*/ 7022 h 10000"/>
                <a:gd name="connsiteX501" fmla="*/ 3975 w 9993"/>
                <a:gd name="connsiteY501" fmla="*/ 7022 h 10000"/>
                <a:gd name="connsiteX502" fmla="*/ 3975 w 9993"/>
                <a:gd name="connsiteY502" fmla="*/ 7032 h 10000"/>
                <a:gd name="connsiteX503" fmla="*/ 4042 w 9993"/>
                <a:gd name="connsiteY503" fmla="*/ 7032 h 10000"/>
                <a:gd name="connsiteX504" fmla="*/ 4042 w 9993"/>
                <a:gd name="connsiteY504" fmla="*/ 7053 h 10000"/>
                <a:gd name="connsiteX505" fmla="*/ 4085 w 9993"/>
                <a:gd name="connsiteY505" fmla="*/ 7053 h 10000"/>
                <a:gd name="connsiteX506" fmla="*/ 4085 w 9993"/>
                <a:gd name="connsiteY506" fmla="*/ 7074 h 10000"/>
                <a:gd name="connsiteX507" fmla="*/ 4110 w 9993"/>
                <a:gd name="connsiteY507" fmla="*/ 7074 h 10000"/>
                <a:gd name="connsiteX508" fmla="*/ 4110 w 9993"/>
                <a:gd name="connsiteY508" fmla="*/ 7108 h 10000"/>
                <a:gd name="connsiteX509" fmla="*/ 4169 w 9993"/>
                <a:gd name="connsiteY509" fmla="*/ 7108 h 10000"/>
                <a:gd name="connsiteX510" fmla="*/ 4169 w 9993"/>
                <a:gd name="connsiteY510" fmla="*/ 7140 h 10000"/>
                <a:gd name="connsiteX511" fmla="*/ 4194 w 9993"/>
                <a:gd name="connsiteY511" fmla="*/ 7140 h 10000"/>
                <a:gd name="connsiteX512" fmla="*/ 4194 w 9993"/>
                <a:gd name="connsiteY512" fmla="*/ 7161 h 10000"/>
                <a:gd name="connsiteX513" fmla="*/ 4202 w 9993"/>
                <a:gd name="connsiteY513" fmla="*/ 7161 h 10000"/>
                <a:gd name="connsiteX514" fmla="*/ 4202 w 9993"/>
                <a:gd name="connsiteY514" fmla="*/ 7192 h 10000"/>
                <a:gd name="connsiteX515" fmla="*/ 4237 w 9993"/>
                <a:gd name="connsiteY515" fmla="*/ 7192 h 10000"/>
                <a:gd name="connsiteX516" fmla="*/ 4237 w 9993"/>
                <a:gd name="connsiteY516" fmla="*/ 7213 h 10000"/>
                <a:gd name="connsiteX517" fmla="*/ 4244 w 9993"/>
                <a:gd name="connsiteY517" fmla="*/ 7213 h 10000"/>
                <a:gd name="connsiteX518" fmla="*/ 4244 w 9993"/>
                <a:gd name="connsiteY518" fmla="*/ 7224 h 10000"/>
                <a:gd name="connsiteX519" fmla="*/ 4261 w 9993"/>
                <a:gd name="connsiteY519" fmla="*/ 7224 h 10000"/>
                <a:gd name="connsiteX520" fmla="*/ 4261 w 9993"/>
                <a:gd name="connsiteY520" fmla="*/ 7245 h 10000"/>
                <a:gd name="connsiteX521" fmla="*/ 4339 w 9993"/>
                <a:gd name="connsiteY521" fmla="*/ 7245 h 10000"/>
                <a:gd name="connsiteX522" fmla="*/ 4339 w 9993"/>
                <a:gd name="connsiteY522" fmla="*/ 7278 h 10000"/>
                <a:gd name="connsiteX523" fmla="*/ 4371 w 9993"/>
                <a:gd name="connsiteY523" fmla="*/ 7278 h 10000"/>
                <a:gd name="connsiteX524" fmla="*/ 4371 w 9993"/>
                <a:gd name="connsiteY524" fmla="*/ 7300 h 10000"/>
                <a:gd name="connsiteX525" fmla="*/ 4388 w 9993"/>
                <a:gd name="connsiteY525" fmla="*/ 7300 h 10000"/>
                <a:gd name="connsiteX526" fmla="*/ 4388 w 9993"/>
                <a:gd name="connsiteY526" fmla="*/ 7310 h 10000"/>
                <a:gd name="connsiteX527" fmla="*/ 4408 w 9993"/>
                <a:gd name="connsiteY527" fmla="*/ 7310 h 10000"/>
                <a:gd name="connsiteX528" fmla="*/ 4408 w 9993"/>
                <a:gd name="connsiteY528" fmla="*/ 7332 h 10000"/>
                <a:gd name="connsiteX529" fmla="*/ 4422 w 9993"/>
                <a:gd name="connsiteY529" fmla="*/ 7332 h 10000"/>
                <a:gd name="connsiteX530" fmla="*/ 4422 w 9993"/>
                <a:gd name="connsiteY530" fmla="*/ 7364 h 10000"/>
                <a:gd name="connsiteX531" fmla="*/ 4439 w 9993"/>
                <a:gd name="connsiteY531" fmla="*/ 7364 h 10000"/>
                <a:gd name="connsiteX532" fmla="*/ 4439 w 9993"/>
                <a:gd name="connsiteY532" fmla="*/ 7395 h 10000"/>
                <a:gd name="connsiteX533" fmla="*/ 4457 w 9993"/>
                <a:gd name="connsiteY533" fmla="*/ 7395 h 10000"/>
                <a:gd name="connsiteX534" fmla="*/ 4457 w 9993"/>
                <a:gd name="connsiteY534" fmla="*/ 7416 h 10000"/>
                <a:gd name="connsiteX535" fmla="*/ 4464 w 9993"/>
                <a:gd name="connsiteY535" fmla="*/ 7416 h 10000"/>
                <a:gd name="connsiteX536" fmla="*/ 4464 w 9993"/>
                <a:gd name="connsiteY536" fmla="*/ 7448 h 10000"/>
                <a:gd name="connsiteX537" fmla="*/ 4491 w 9993"/>
                <a:gd name="connsiteY537" fmla="*/ 7448 h 10000"/>
                <a:gd name="connsiteX538" fmla="*/ 4491 w 9993"/>
                <a:gd name="connsiteY538" fmla="*/ 7469 h 10000"/>
                <a:gd name="connsiteX539" fmla="*/ 4530 w 9993"/>
                <a:gd name="connsiteY539" fmla="*/ 7469 h 10000"/>
                <a:gd name="connsiteX540" fmla="*/ 4530 w 9993"/>
                <a:gd name="connsiteY540" fmla="*/ 7481 h 10000"/>
                <a:gd name="connsiteX541" fmla="*/ 4573 w 9993"/>
                <a:gd name="connsiteY541" fmla="*/ 7481 h 10000"/>
                <a:gd name="connsiteX542" fmla="*/ 4573 w 9993"/>
                <a:gd name="connsiteY542" fmla="*/ 7502 h 10000"/>
                <a:gd name="connsiteX543" fmla="*/ 4658 w 9993"/>
                <a:gd name="connsiteY543" fmla="*/ 7502 h 10000"/>
                <a:gd name="connsiteX544" fmla="*/ 4658 w 9993"/>
                <a:gd name="connsiteY544" fmla="*/ 7533 h 10000"/>
                <a:gd name="connsiteX545" fmla="*/ 4676 w 9993"/>
                <a:gd name="connsiteY545" fmla="*/ 7533 h 10000"/>
                <a:gd name="connsiteX546" fmla="*/ 4676 w 9993"/>
                <a:gd name="connsiteY546" fmla="*/ 7554 h 10000"/>
                <a:gd name="connsiteX547" fmla="*/ 4694 w 9993"/>
                <a:gd name="connsiteY547" fmla="*/ 7554 h 10000"/>
                <a:gd name="connsiteX548" fmla="*/ 4694 w 9993"/>
                <a:gd name="connsiteY548" fmla="*/ 7588 h 10000"/>
                <a:gd name="connsiteX549" fmla="*/ 4719 w 9993"/>
                <a:gd name="connsiteY549" fmla="*/ 7588 h 10000"/>
                <a:gd name="connsiteX550" fmla="*/ 4719 w 9993"/>
                <a:gd name="connsiteY550" fmla="*/ 7609 h 10000"/>
                <a:gd name="connsiteX551" fmla="*/ 4725 w 9993"/>
                <a:gd name="connsiteY551" fmla="*/ 7609 h 10000"/>
                <a:gd name="connsiteX552" fmla="*/ 4725 w 9993"/>
                <a:gd name="connsiteY552" fmla="*/ 7651 h 10000"/>
                <a:gd name="connsiteX553" fmla="*/ 4736 w 9993"/>
                <a:gd name="connsiteY553" fmla="*/ 7651 h 10000"/>
                <a:gd name="connsiteX554" fmla="*/ 4736 w 9993"/>
                <a:gd name="connsiteY554" fmla="*/ 7673 h 10000"/>
                <a:gd name="connsiteX555" fmla="*/ 4768 w 9993"/>
                <a:gd name="connsiteY555" fmla="*/ 7673 h 10000"/>
                <a:gd name="connsiteX556" fmla="*/ 4768 w 9993"/>
                <a:gd name="connsiteY556" fmla="*/ 7694 h 10000"/>
                <a:gd name="connsiteX557" fmla="*/ 4810 w 9993"/>
                <a:gd name="connsiteY557" fmla="*/ 7694 h 10000"/>
                <a:gd name="connsiteX558" fmla="*/ 4810 w 9993"/>
                <a:gd name="connsiteY558" fmla="*/ 7726 h 10000"/>
                <a:gd name="connsiteX559" fmla="*/ 4821 w 9993"/>
                <a:gd name="connsiteY559" fmla="*/ 7726 h 10000"/>
                <a:gd name="connsiteX560" fmla="*/ 4821 w 9993"/>
                <a:gd name="connsiteY560" fmla="*/ 7737 h 10000"/>
                <a:gd name="connsiteX561" fmla="*/ 4827 w 9993"/>
                <a:gd name="connsiteY561" fmla="*/ 7737 h 10000"/>
                <a:gd name="connsiteX562" fmla="*/ 4827 w 9993"/>
                <a:gd name="connsiteY562" fmla="*/ 7758 h 10000"/>
                <a:gd name="connsiteX563" fmla="*/ 4835 w 9993"/>
                <a:gd name="connsiteY563" fmla="*/ 7758 h 10000"/>
                <a:gd name="connsiteX564" fmla="*/ 4835 w 9993"/>
                <a:gd name="connsiteY564" fmla="*/ 7811 h 10000"/>
                <a:gd name="connsiteX565" fmla="*/ 4864 w 9993"/>
                <a:gd name="connsiteY565" fmla="*/ 7811 h 10000"/>
                <a:gd name="connsiteX566" fmla="*/ 4864 w 9993"/>
                <a:gd name="connsiteY566" fmla="*/ 7832 h 10000"/>
                <a:gd name="connsiteX567" fmla="*/ 4914 w 9993"/>
                <a:gd name="connsiteY567" fmla="*/ 7832 h 10000"/>
                <a:gd name="connsiteX568" fmla="*/ 4914 w 9993"/>
                <a:gd name="connsiteY568" fmla="*/ 7843 h 10000"/>
                <a:gd name="connsiteX569" fmla="*/ 4931 w 9993"/>
                <a:gd name="connsiteY569" fmla="*/ 7843 h 10000"/>
                <a:gd name="connsiteX570" fmla="*/ 4931 w 9993"/>
                <a:gd name="connsiteY570" fmla="*/ 7865 h 10000"/>
                <a:gd name="connsiteX571" fmla="*/ 4946 w 9993"/>
                <a:gd name="connsiteY571" fmla="*/ 7865 h 10000"/>
                <a:gd name="connsiteX572" fmla="*/ 4946 w 9993"/>
                <a:gd name="connsiteY572" fmla="*/ 7897 h 10000"/>
                <a:gd name="connsiteX573" fmla="*/ 4963 w 9993"/>
                <a:gd name="connsiteY573" fmla="*/ 7897 h 10000"/>
                <a:gd name="connsiteX574" fmla="*/ 4963 w 9993"/>
                <a:gd name="connsiteY574" fmla="*/ 7919 h 10000"/>
                <a:gd name="connsiteX575" fmla="*/ 5041 w 9993"/>
                <a:gd name="connsiteY575" fmla="*/ 7919 h 10000"/>
                <a:gd name="connsiteX576" fmla="*/ 5041 w 9993"/>
                <a:gd name="connsiteY576" fmla="*/ 7929 h 10000"/>
                <a:gd name="connsiteX577" fmla="*/ 5091 w 9993"/>
                <a:gd name="connsiteY577" fmla="*/ 7929 h 10000"/>
                <a:gd name="connsiteX578" fmla="*/ 5091 w 9993"/>
                <a:gd name="connsiteY578" fmla="*/ 7950 h 10000"/>
                <a:gd name="connsiteX579" fmla="*/ 5109 w 9993"/>
                <a:gd name="connsiteY579" fmla="*/ 7950 h 10000"/>
                <a:gd name="connsiteX580" fmla="*/ 5109 w 9993"/>
                <a:gd name="connsiteY580" fmla="*/ 7982 h 10000"/>
                <a:gd name="connsiteX581" fmla="*/ 5165 w 9993"/>
                <a:gd name="connsiteY581" fmla="*/ 7982 h 10000"/>
                <a:gd name="connsiteX582" fmla="*/ 5165 w 9993"/>
                <a:gd name="connsiteY582" fmla="*/ 8003 h 10000"/>
                <a:gd name="connsiteX583" fmla="*/ 5182 w 9993"/>
                <a:gd name="connsiteY583" fmla="*/ 8003 h 10000"/>
                <a:gd name="connsiteX584" fmla="*/ 5182 w 9993"/>
                <a:gd name="connsiteY584" fmla="*/ 8014 h 10000"/>
                <a:gd name="connsiteX585" fmla="*/ 5193 w 9993"/>
                <a:gd name="connsiteY585" fmla="*/ 8014 h 10000"/>
                <a:gd name="connsiteX586" fmla="*/ 5193 w 9993"/>
                <a:gd name="connsiteY586" fmla="*/ 8035 h 10000"/>
                <a:gd name="connsiteX587" fmla="*/ 5235 w 9993"/>
                <a:gd name="connsiteY587" fmla="*/ 8035 h 10000"/>
                <a:gd name="connsiteX588" fmla="*/ 5235 w 9993"/>
                <a:gd name="connsiteY588" fmla="*/ 8068 h 10000"/>
                <a:gd name="connsiteX589" fmla="*/ 5274 w 9993"/>
                <a:gd name="connsiteY589" fmla="*/ 8068 h 10000"/>
                <a:gd name="connsiteX590" fmla="*/ 5274 w 9993"/>
                <a:gd name="connsiteY590" fmla="*/ 8089 h 10000"/>
                <a:gd name="connsiteX591" fmla="*/ 5284 w 9993"/>
                <a:gd name="connsiteY591" fmla="*/ 8089 h 10000"/>
                <a:gd name="connsiteX592" fmla="*/ 5284 w 9993"/>
                <a:gd name="connsiteY592" fmla="*/ 8100 h 10000"/>
                <a:gd name="connsiteX593" fmla="*/ 5303 w 9993"/>
                <a:gd name="connsiteY593" fmla="*/ 8100 h 10000"/>
                <a:gd name="connsiteX594" fmla="*/ 5303 w 9993"/>
                <a:gd name="connsiteY594" fmla="*/ 8121 h 10000"/>
                <a:gd name="connsiteX595" fmla="*/ 5329 w 9993"/>
                <a:gd name="connsiteY595" fmla="*/ 8121 h 10000"/>
                <a:gd name="connsiteX596" fmla="*/ 5329 w 9993"/>
                <a:gd name="connsiteY596" fmla="*/ 8153 h 10000"/>
                <a:gd name="connsiteX597" fmla="*/ 5353 w 9993"/>
                <a:gd name="connsiteY597" fmla="*/ 8153 h 10000"/>
                <a:gd name="connsiteX598" fmla="*/ 5353 w 9993"/>
                <a:gd name="connsiteY598" fmla="*/ 8174 h 10000"/>
                <a:gd name="connsiteX599" fmla="*/ 5420 w 9993"/>
                <a:gd name="connsiteY599" fmla="*/ 8174 h 10000"/>
                <a:gd name="connsiteX600" fmla="*/ 5420 w 9993"/>
                <a:gd name="connsiteY600" fmla="*/ 8184 h 10000"/>
                <a:gd name="connsiteX601" fmla="*/ 5438 w 9993"/>
                <a:gd name="connsiteY601" fmla="*/ 8184 h 10000"/>
                <a:gd name="connsiteX602" fmla="*/ 5438 w 9993"/>
                <a:gd name="connsiteY602" fmla="*/ 8205 h 10000"/>
                <a:gd name="connsiteX603" fmla="*/ 5455 w 9993"/>
                <a:gd name="connsiteY603" fmla="*/ 8205 h 10000"/>
                <a:gd name="connsiteX604" fmla="*/ 5455 w 9993"/>
                <a:gd name="connsiteY604" fmla="*/ 8239 h 10000"/>
                <a:gd name="connsiteX605" fmla="*/ 5494 w 9993"/>
                <a:gd name="connsiteY605" fmla="*/ 8239 h 10000"/>
                <a:gd name="connsiteX606" fmla="*/ 5494 w 9993"/>
                <a:gd name="connsiteY606" fmla="*/ 8260 h 10000"/>
                <a:gd name="connsiteX607" fmla="*/ 5505 w 9993"/>
                <a:gd name="connsiteY607" fmla="*/ 8260 h 10000"/>
                <a:gd name="connsiteX608" fmla="*/ 5505 w 9993"/>
                <a:gd name="connsiteY608" fmla="*/ 8270 h 10000"/>
                <a:gd name="connsiteX609" fmla="*/ 5529 w 9993"/>
                <a:gd name="connsiteY609" fmla="*/ 8270 h 10000"/>
                <a:gd name="connsiteX610" fmla="*/ 5529 w 9993"/>
                <a:gd name="connsiteY610" fmla="*/ 8324 h 10000"/>
                <a:gd name="connsiteX611" fmla="*/ 5538 w 9993"/>
                <a:gd name="connsiteY611" fmla="*/ 8324 h 10000"/>
                <a:gd name="connsiteX612" fmla="*/ 5538 w 9993"/>
                <a:gd name="connsiteY612" fmla="*/ 8345 h 10000"/>
                <a:gd name="connsiteX613" fmla="*/ 5615 w 9993"/>
                <a:gd name="connsiteY613" fmla="*/ 8345 h 10000"/>
                <a:gd name="connsiteX614" fmla="*/ 5615 w 9993"/>
                <a:gd name="connsiteY614" fmla="*/ 8356 h 10000"/>
                <a:gd name="connsiteX615" fmla="*/ 5632 w 9993"/>
                <a:gd name="connsiteY615" fmla="*/ 8356 h 10000"/>
                <a:gd name="connsiteX616" fmla="*/ 5632 w 9993"/>
                <a:gd name="connsiteY616" fmla="*/ 8377 h 10000"/>
                <a:gd name="connsiteX617" fmla="*/ 5674 w 9993"/>
                <a:gd name="connsiteY617" fmla="*/ 8377 h 10000"/>
                <a:gd name="connsiteX618" fmla="*/ 5674 w 9993"/>
                <a:gd name="connsiteY618" fmla="*/ 8408 h 10000"/>
                <a:gd name="connsiteX619" fmla="*/ 5707 w 9993"/>
                <a:gd name="connsiteY619" fmla="*/ 8408 h 10000"/>
                <a:gd name="connsiteX620" fmla="*/ 5707 w 9993"/>
                <a:gd name="connsiteY620" fmla="*/ 8431 h 10000"/>
                <a:gd name="connsiteX621" fmla="*/ 5718 w 9993"/>
                <a:gd name="connsiteY621" fmla="*/ 8431 h 10000"/>
                <a:gd name="connsiteX622" fmla="*/ 5718 w 9993"/>
                <a:gd name="connsiteY622" fmla="*/ 8452 h 10000"/>
                <a:gd name="connsiteX623" fmla="*/ 5749 w 9993"/>
                <a:gd name="connsiteY623" fmla="*/ 8452 h 10000"/>
                <a:gd name="connsiteX624" fmla="*/ 5749 w 9993"/>
                <a:gd name="connsiteY624" fmla="*/ 8462 h 10000"/>
                <a:gd name="connsiteX625" fmla="*/ 5865 w 9993"/>
                <a:gd name="connsiteY625" fmla="*/ 8462 h 10000"/>
                <a:gd name="connsiteX626" fmla="*/ 5865 w 9993"/>
                <a:gd name="connsiteY626" fmla="*/ 8494 h 10000"/>
                <a:gd name="connsiteX627" fmla="*/ 5894 w 9993"/>
                <a:gd name="connsiteY627" fmla="*/ 8494 h 10000"/>
                <a:gd name="connsiteX628" fmla="*/ 5894 w 9993"/>
                <a:gd name="connsiteY628" fmla="*/ 8537 h 10000"/>
                <a:gd name="connsiteX629" fmla="*/ 5918 w 9993"/>
                <a:gd name="connsiteY629" fmla="*/ 8537 h 10000"/>
                <a:gd name="connsiteX630" fmla="*/ 5918 w 9993"/>
                <a:gd name="connsiteY630" fmla="*/ 8570 h 10000"/>
                <a:gd name="connsiteX631" fmla="*/ 5963 w 9993"/>
                <a:gd name="connsiteY631" fmla="*/ 8570 h 10000"/>
                <a:gd name="connsiteX632" fmla="*/ 5963 w 9993"/>
                <a:gd name="connsiteY632" fmla="*/ 8601 h 10000"/>
                <a:gd name="connsiteX633" fmla="*/ 6079 w 9993"/>
                <a:gd name="connsiteY633" fmla="*/ 8601 h 10000"/>
                <a:gd name="connsiteX634" fmla="*/ 6079 w 9993"/>
                <a:gd name="connsiteY634" fmla="*/ 8623 h 10000"/>
                <a:gd name="connsiteX635" fmla="*/ 6280 w 9993"/>
                <a:gd name="connsiteY635" fmla="*/ 8623 h 10000"/>
                <a:gd name="connsiteX636" fmla="*/ 6280 w 9993"/>
                <a:gd name="connsiteY636" fmla="*/ 8655 h 10000"/>
                <a:gd name="connsiteX637" fmla="*/ 6309 w 9993"/>
                <a:gd name="connsiteY637" fmla="*/ 8655 h 10000"/>
                <a:gd name="connsiteX638" fmla="*/ 6309 w 9993"/>
                <a:gd name="connsiteY638" fmla="*/ 8665 h 10000"/>
                <a:gd name="connsiteX639" fmla="*/ 6376 w 9993"/>
                <a:gd name="connsiteY639" fmla="*/ 8665 h 10000"/>
                <a:gd name="connsiteX640" fmla="*/ 6376 w 9993"/>
                <a:gd name="connsiteY640" fmla="*/ 8686 h 10000"/>
                <a:gd name="connsiteX641" fmla="*/ 6384 w 9993"/>
                <a:gd name="connsiteY641" fmla="*/ 8686 h 10000"/>
                <a:gd name="connsiteX642" fmla="*/ 6384 w 9993"/>
                <a:gd name="connsiteY642" fmla="*/ 8708 h 10000"/>
                <a:gd name="connsiteX643" fmla="*/ 6408 w 9993"/>
                <a:gd name="connsiteY643" fmla="*/ 8708 h 10000"/>
                <a:gd name="connsiteX644" fmla="*/ 6408 w 9993"/>
                <a:gd name="connsiteY644" fmla="*/ 8739 h 10000"/>
                <a:gd name="connsiteX645" fmla="*/ 6476 w 9993"/>
                <a:gd name="connsiteY645" fmla="*/ 8739 h 10000"/>
                <a:gd name="connsiteX646" fmla="*/ 6476 w 9993"/>
                <a:gd name="connsiteY646" fmla="*/ 8772 h 10000"/>
                <a:gd name="connsiteX647" fmla="*/ 6561 w 9993"/>
                <a:gd name="connsiteY647" fmla="*/ 8772 h 10000"/>
                <a:gd name="connsiteX648" fmla="*/ 6561 w 9993"/>
                <a:gd name="connsiteY648" fmla="*/ 8804 h 10000"/>
                <a:gd name="connsiteX649" fmla="*/ 6610 w 9993"/>
                <a:gd name="connsiteY649" fmla="*/ 8804 h 10000"/>
                <a:gd name="connsiteX650" fmla="*/ 6610 w 9993"/>
                <a:gd name="connsiteY650" fmla="*/ 8804 h 10000"/>
                <a:gd name="connsiteX651" fmla="*/ 6689 w 9993"/>
                <a:gd name="connsiteY651" fmla="*/ 8804 h 10000"/>
                <a:gd name="connsiteX652" fmla="*/ 6706 w 9993"/>
                <a:gd name="connsiteY652" fmla="*/ 8804 h 10000"/>
                <a:gd name="connsiteX653" fmla="*/ 6706 w 9993"/>
                <a:gd name="connsiteY653" fmla="*/ 8825 h 10000"/>
                <a:gd name="connsiteX654" fmla="*/ 6713 w 9993"/>
                <a:gd name="connsiteY654" fmla="*/ 8825 h 10000"/>
                <a:gd name="connsiteX655" fmla="*/ 6713 w 9993"/>
                <a:gd name="connsiteY655" fmla="*/ 8847 h 10000"/>
                <a:gd name="connsiteX656" fmla="*/ 6724 w 9993"/>
                <a:gd name="connsiteY656" fmla="*/ 8847 h 10000"/>
                <a:gd name="connsiteX657" fmla="*/ 6724 w 9993"/>
                <a:gd name="connsiteY657" fmla="*/ 8847 h 10000"/>
                <a:gd name="connsiteX658" fmla="*/ 6773 w 9993"/>
                <a:gd name="connsiteY658" fmla="*/ 8847 h 10000"/>
                <a:gd name="connsiteX659" fmla="*/ 6780 w 9993"/>
                <a:gd name="connsiteY659" fmla="*/ 8847 h 10000"/>
                <a:gd name="connsiteX660" fmla="*/ 6780 w 9993"/>
                <a:gd name="connsiteY660" fmla="*/ 8857 h 10000"/>
                <a:gd name="connsiteX661" fmla="*/ 6798 w 9993"/>
                <a:gd name="connsiteY661" fmla="*/ 8857 h 10000"/>
                <a:gd name="connsiteX662" fmla="*/ 6798 w 9993"/>
                <a:gd name="connsiteY662" fmla="*/ 8890 h 10000"/>
                <a:gd name="connsiteX663" fmla="*/ 6804 w 9993"/>
                <a:gd name="connsiteY663" fmla="*/ 8890 h 10000"/>
                <a:gd name="connsiteX664" fmla="*/ 6804 w 9993"/>
                <a:gd name="connsiteY664" fmla="*/ 8890 h 10000"/>
                <a:gd name="connsiteX665" fmla="*/ 6949 w 9993"/>
                <a:gd name="connsiteY665" fmla="*/ 8890 h 10000"/>
                <a:gd name="connsiteX666" fmla="*/ 6967 w 9993"/>
                <a:gd name="connsiteY666" fmla="*/ 8890 h 10000"/>
                <a:gd name="connsiteX667" fmla="*/ 6967 w 9993"/>
                <a:gd name="connsiteY667" fmla="*/ 8911 h 10000"/>
                <a:gd name="connsiteX668" fmla="*/ 6982 w 9993"/>
                <a:gd name="connsiteY668" fmla="*/ 8911 h 10000"/>
                <a:gd name="connsiteX669" fmla="*/ 6982 w 9993"/>
                <a:gd name="connsiteY669" fmla="*/ 8932 h 10000"/>
                <a:gd name="connsiteX670" fmla="*/ 6992 w 9993"/>
                <a:gd name="connsiteY670" fmla="*/ 8932 h 10000"/>
                <a:gd name="connsiteX671" fmla="*/ 6992 w 9993"/>
                <a:gd name="connsiteY671" fmla="*/ 8932 h 10000"/>
                <a:gd name="connsiteX672" fmla="*/ 7206 w 9993"/>
                <a:gd name="connsiteY672" fmla="*/ 8932 h 10000"/>
                <a:gd name="connsiteX673" fmla="*/ 7214 w 9993"/>
                <a:gd name="connsiteY673" fmla="*/ 8932 h 10000"/>
                <a:gd name="connsiteX674" fmla="*/ 7214 w 9993"/>
                <a:gd name="connsiteY674" fmla="*/ 8996 h 10000"/>
                <a:gd name="connsiteX675" fmla="*/ 7273 w 9993"/>
                <a:gd name="connsiteY675" fmla="*/ 8996 h 10000"/>
                <a:gd name="connsiteX676" fmla="*/ 7273 w 9993"/>
                <a:gd name="connsiteY676" fmla="*/ 9050 h 10000"/>
                <a:gd name="connsiteX677" fmla="*/ 7281 w 9993"/>
                <a:gd name="connsiteY677" fmla="*/ 9050 h 10000"/>
                <a:gd name="connsiteX678" fmla="*/ 7281 w 9993"/>
                <a:gd name="connsiteY678" fmla="*/ 9050 h 10000"/>
                <a:gd name="connsiteX679" fmla="*/ 7523 w 9993"/>
                <a:gd name="connsiteY679" fmla="*/ 9050 h 10000"/>
                <a:gd name="connsiteX680" fmla="*/ 7534 w 9993"/>
                <a:gd name="connsiteY680" fmla="*/ 9050 h 10000"/>
                <a:gd name="connsiteX681" fmla="*/ 7534 w 9993"/>
                <a:gd name="connsiteY681" fmla="*/ 9081 h 10000"/>
                <a:gd name="connsiteX682" fmla="*/ 7540 w 9993"/>
                <a:gd name="connsiteY682" fmla="*/ 9081 h 10000"/>
                <a:gd name="connsiteX683" fmla="*/ 7540 w 9993"/>
                <a:gd name="connsiteY683" fmla="*/ 9081 h 10000"/>
                <a:gd name="connsiteX684" fmla="*/ 7701 w 9993"/>
                <a:gd name="connsiteY684" fmla="*/ 9081 h 10000"/>
                <a:gd name="connsiteX685" fmla="*/ 7743 w 9993"/>
                <a:gd name="connsiteY685" fmla="*/ 9081 h 10000"/>
                <a:gd name="connsiteX686" fmla="*/ 7743 w 9993"/>
                <a:gd name="connsiteY686" fmla="*/ 9113 h 10000"/>
                <a:gd name="connsiteX687" fmla="*/ 7880 w 9993"/>
                <a:gd name="connsiteY687" fmla="*/ 9113 h 10000"/>
                <a:gd name="connsiteX688" fmla="*/ 7880 w 9993"/>
                <a:gd name="connsiteY688" fmla="*/ 9155 h 10000"/>
                <a:gd name="connsiteX689" fmla="*/ 8059 w 9993"/>
                <a:gd name="connsiteY689" fmla="*/ 9155 h 10000"/>
                <a:gd name="connsiteX690" fmla="*/ 8059 w 9993"/>
                <a:gd name="connsiteY690" fmla="*/ 9188 h 10000"/>
                <a:gd name="connsiteX691" fmla="*/ 8157 w 9993"/>
                <a:gd name="connsiteY691" fmla="*/ 9188 h 10000"/>
                <a:gd name="connsiteX692" fmla="*/ 8157 w 9993"/>
                <a:gd name="connsiteY692" fmla="*/ 9220 h 10000"/>
                <a:gd name="connsiteX693" fmla="*/ 8183 w 9993"/>
                <a:gd name="connsiteY693" fmla="*/ 9220 h 10000"/>
                <a:gd name="connsiteX694" fmla="*/ 8183 w 9993"/>
                <a:gd name="connsiteY694" fmla="*/ 9253 h 10000"/>
                <a:gd name="connsiteX695" fmla="*/ 8211 w 9993"/>
                <a:gd name="connsiteY695" fmla="*/ 9253 h 10000"/>
                <a:gd name="connsiteX696" fmla="*/ 8211 w 9993"/>
                <a:gd name="connsiteY696" fmla="*/ 9285 h 10000"/>
                <a:gd name="connsiteX697" fmla="*/ 8279 w 9993"/>
                <a:gd name="connsiteY697" fmla="*/ 9285 h 10000"/>
                <a:gd name="connsiteX698" fmla="*/ 8279 w 9993"/>
                <a:gd name="connsiteY698" fmla="*/ 9327 h 10000"/>
                <a:gd name="connsiteX699" fmla="*/ 8388 w 9993"/>
                <a:gd name="connsiteY699" fmla="*/ 9327 h 10000"/>
                <a:gd name="connsiteX700" fmla="*/ 8388 w 9993"/>
                <a:gd name="connsiteY700" fmla="*/ 9358 h 10000"/>
                <a:gd name="connsiteX701" fmla="*/ 8421 w 9993"/>
                <a:gd name="connsiteY701" fmla="*/ 9358 h 10000"/>
                <a:gd name="connsiteX702" fmla="*/ 8421 w 9993"/>
                <a:gd name="connsiteY702" fmla="*/ 9391 h 10000"/>
                <a:gd name="connsiteX703" fmla="*/ 8541 w 9993"/>
                <a:gd name="connsiteY703" fmla="*/ 9391 h 10000"/>
                <a:gd name="connsiteX704" fmla="*/ 8541 w 9993"/>
                <a:gd name="connsiteY704" fmla="*/ 9465 h 10000"/>
                <a:gd name="connsiteX705" fmla="*/ 8622 w 9993"/>
                <a:gd name="connsiteY705" fmla="*/ 9465 h 10000"/>
                <a:gd name="connsiteX706" fmla="*/ 8622 w 9993"/>
                <a:gd name="connsiteY706" fmla="*/ 9497 h 10000"/>
                <a:gd name="connsiteX707" fmla="*/ 8725 w 9993"/>
                <a:gd name="connsiteY707" fmla="*/ 9497 h 10000"/>
                <a:gd name="connsiteX708" fmla="*/ 8725 w 9993"/>
                <a:gd name="connsiteY708" fmla="*/ 9530 h 10000"/>
                <a:gd name="connsiteX709" fmla="*/ 8732 w 9993"/>
                <a:gd name="connsiteY709" fmla="*/ 9530 h 10000"/>
                <a:gd name="connsiteX710" fmla="*/ 8732 w 9993"/>
                <a:gd name="connsiteY710" fmla="*/ 9563 h 10000"/>
                <a:gd name="connsiteX711" fmla="*/ 8749 w 9993"/>
                <a:gd name="connsiteY711" fmla="*/ 9563 h 10000"/>
                <a:gd name="connsiteX712" fmla="*/ 8749 w 9993"/>
                <a:gd name="connsiteY712" fmla="*/ 9594 h 10000"/>
                <a:gd name="connsiteX713" fmla="*/ 8792 w 9993"/>
                <a:gd name="connsiteY713" fmla="*/ 9594 h 10000"/>
                <a:gd name="connsiteX714" fmla="*/ 8792 w 9993"/>
                <a:gd name="connsiteY714" fmla="*/ 9636 h 10000"/>
                <a:gd name="connsiteX715" fmla="*/ 8884 w 9993"/>
                <a:gd name="connsiteY715" fmla="*/ 9636 h 10000"/>
                <a:gd name="connsiteX716" fmla="*/ 9560 w 9993"/>
                <a:gd name="connsiteY716" fmla="*/ 9732 h 10000"/>
                <a:gd name="connsiteX717" fmla="*/ 9849 w 9993"/>
                <a:gd name="connsiteY717" fmla="*/ 9807 h 10000"/>
                <a:gd name="connsiteX718" fmla="*/ 9849 w 9993"/>
                <a:gd name="connsiteY718" fmla="*/ 9838 h 10000"/>
                <a:gd name="connsiteX719" fmla="*/ 9884 w 9993"/>
                <a:gd name="connsiteY719" fmla="*/ 9838 h 10000"/>
                <a:gd name="connsiteX720" fmla="*/ 9884 w 9993"/>
                <a:gd name="connsiteY720" fmla="*/ 9924 h 10000"/>
                <a:gd name="connsiteX721" fmla="*/ 9958 w 9993"/>
                <a:gd name="connsiteY721" fmla="*/ 9924 h 10000"/>
                <a:gd name="connsiteX722" fmla="*/ 9958 w 9993"/>
                <a:gd name="connsiteY722" fmla="*/ 9956 h 10000"/>
                <a:gd name="connsiteX723" fmla="*/ 9993 w 9993"/>
                <a:gd name="connsiteY723" fmla="*/ 9956 h 10000"/>
                <a:gd name="connsiteX724" fmla="*/ 9993 w 9993"/>
                <a:gd name="connsiteY724" fmla="*/ 10000 h 10000"/>
                <a:gd name="connsiteX0" fmla="*/ 0 w 10000"/>
                <a:gd name="connsiteY0" fmla="*/ 0 h 10000"/>
                <a:gd name="connsiteX1" fmla="*/ 94 w 10000"/>
                <a:gd name="connsiteY1" fmla="*/ 0 h 10000"/>
                <a:gd name="connsiteX2" fmla="*/ 94 w 10000"/>
                <a:gd name="connsiteY2" fmla="*/ 21 h 10000"/>
                <a:gd name="connsiteX3" fmla="*/ 109 w 10000"/>
                <a:gd name="connsiteY3" fmla="*/ 21 h 10000"/>
                <a:gd name="connsiteX4" fmla="*/ 109 w 10000"/>
                <a:gd name="connsiteY4" fmla="*/ 74 h 10000"/>
                <a:gd name="connsiteX5" fmla="*/ 120 w 10000"/>
                <a:gd name="connsiteY5" fmla="*/ 74 h 10000"/>
                <a:gd name="connsiteX6" fmla="*/ 120 w 10000"/>
                <a:gd name="connsiteY6" fmla="*/ 84 h 10000"/>
                <a:gd name="connsiteX7" fmla="*/ 127 w 10000"/>
                <a:gd name="connsiteY7" fmla="*/ 84 h 10000"/>
                <a:gd name="connsiteX8" fmla="*/ 127 w 10000"/>
                <a:gd name="connsiteY8" fmla="*/ 106 h 10000"/>
                <a:gd name="connsiteX9" fmla="*/ 138 w 10000"/>
                <a:gd name="connsiteY9" fmla="*/ 106 h 10000"/>
                <a:gd name="connsiteX10" fmla="*/ 138 w 10000"/>
                <a:gd name="connsiteY10" fmla="*/ 128 h 10000"/>
                <a:gd name="connsiteX11" fmla="*/ 153 w 10000"/>
                <a:gd name="connsiteY11" fmla="*/ 128 h 10000"/>
                <a:gd name="connsiteX12" fmla="*/ 153 w 10000"/>
                <a:gd name="connsiteY12" fmla="*/ 139 h 10000"/>
                <a:gd name="connsiteX13" fmla="*/ 163 w 10000"/>
                <a:gd name="connsiteY13" fmla="*/ 139 h 10000"/>
                <a:gd name="connsiteX14" fmla="*/ 163 w 10000"/>
                <a:gd name="connsiteY14" fmla="*/ 160 h 10000"/>
                <a:gd name="connsiteX15" fmla="*/ 170 w 10000"/>
                <a:gd name="connsiteY15" fmla="*/ 160 h 10000"/>
                <a:gd name="connsiteX16" fmla="*/ 170 w 10000"/>
                <a:gd name="connsiteY16" fmla="*/ 193 h 10000"/>
                <a:gd name="connsiteX17" fmla="*/ 177 w 10000"/>
                <a:gd name="connsiteY17" fmla="*/ 193 h 10000"/>
                <a:gd name="connsiteX18" fmla="*/ 177 w 10000"/>
                <a:gd name="connsiteY18" fmla="*/ 214 h 10000"/>
                <a:gd name="connsiteX19" fmla="*/ 194 w 10000"/>
                <a:gd name="connsiteY19" fmla="*/ 214 h 10000"/>
                <a:gd name="connsiteX20" fmla="*/ 194 w 10000"/>
                <a:gd name="connsiteY20" fmla="*/ 224 h 10000"/>
                <a:gd name="connsiteX21" fmla="*/ 229 w 10000"/>
                <a:gd name="connsiteY21" fmla="*/ 224 h 10000"/>
                <a:gd name="connsiteX22" fmla="*/ 229 w 10000"/>
                <a:gd name="connsiteY22" fmla="*/ 245 h 10000"/>
                <a:gd name="connsiteX23" fmla="*/ 254 w 10000"/>
                <a:gd name="connsiteY23" fmla="*/ 245 h 10000"/>
                <a:gd name="connsiteX24" fmla="*/ 254 w 10000"/>
                <a:gd name="connsiteY24" fmla="*/ 266 h 10000"/>
                <a:gd name="connsiteX25" fmla="*/ 261 w 10000"/>
                <a:gd name="connsiteY25" fmla="*/ 266 h 10000"/>
                <a:gd name="connsiteX26" fmla="*/ 261 w 10000"/>
                <a:gd name="connsiteY26" fmla="*/ 277 h 10000"/>
                <a:gd name="connsiteX27" fmla="*/ 271 w 10000"/>
                <a:gd name="connsiteY27" fmla="*/ 277 h 10000"/>
                <a:gd name="connsiteX28" fmla="*/ 271 w 10000"/>
                <a:gd name="connsiteY28" fmla="*/ 310 h 10000"/>
                <a:gd name="connsiteX29" fmla="*/ 296 w 10000"/>
                <a:gd name="connsiteY29" fmla="*/ 310 h 10000"/>
                <a:gd name="connsiteX30" fmla="*/ 296 w 10000"/>
                <a:gd name="connsiteY30" fmla="*/ 331 h 10000"/>
                <a:gd name="connsiteX31" fmla="*/ 315 w 10000"/>
                <a:gd name="connsiteY31" fmla="*/ 331 h 10000"/>
                <a:gd name="connsiteX32" fmla="*/ 315 w 10000"/>
                <a:gd name="connsiteY32" fmla="*/ 352 h 10000"/>
                <a:gd name="connsiteX33" fmla="*/ 329 w 10000"/>
                <a:gd name="connsiteY33" fmla="*/ 352 h 10000"/>
                <a:gd name="connsiteX34" fmla="*/ 329 w 10000"/>
                <a:gd name="connsiteY34" fmla="*/ 363 h 10000"/>
                <a:gd name="connsiteX35" fmla="*/ 340 w 10000"/>
                <a:gd name="connsiteY35" fmla="*/ 363 h 10000"/>
                <a:gd name="connsiteX36" fmla="*/ 340 w 10000"/>
                <a:gd name="connsiteY36" fmla="*/ 384 h 10000"/>
                <a:gd name="connsiteX37" fmla="*/ 366 w 10000"/>
                <a:gd name="connsiteY37" fmla="*/ 384 h 10000"/>
                <a:gd name="connsiteX38" fmla="*/ 366 w 10000"/>
                <a:gd name="connsiteY38" fmla="*/ 416 h 10000"/>
                <a:gd name="connsiteX39" fmla="*/ 390 w 10000"/>
                <a:gd name="connsiteY39" fmla="*/ 416 h 10000"/>
                <a:gd name="connsiteX40" fmla="*/ 390 w 10000"/>
                <a:gd name="connsiteY40" fmla="*/ 448 h 10000"/>
                <a:gd name="connsiteX41" fmla="*/ 401 w 10000"/>
                <a:gd name="connsiteY41" fmla="*/ 448 h 10000"/>
                <a:gd name="connsiteX42" fmla="*/ 401 w 10000"/>
                <a:gd name="connsiteY42" fmla="*/ 492 h 10000"/>
                <a:gd name="connsiteX43" fmla="*/ 415 w 10000"/>
                <a:gd name="connsiteY43" fmla="*/ 492 h 10000"/>
                <a:gd name="connsiteX44" fmla="*/ 415 w 10000"/>
                <a:gd name="connsiteY44" fmla="*/ 502 h 10000"/>
                <a:gd name="connsiteX45" fmla="*/ 439 w 10000"/>
                <a:gd name="connsiteY45" fmla="*/ 502 h 10000"/>
                <a:gd name="connsiteX46" fmla="*/ 439 w 10000"/>
                <a:gd name="connsiteY46" fmla="*/ 523 h 10000"/>
                <a:gd name="connsiteX47" fmla="*/ 458 w 10000"/>
                <a:gd name="connsiteY47" fmla="*/ 523 h 10000"/>
                <a:gd name="connsiteX48" fmla="*/ 458 w 10000"/>
                <a:gd name="connsiteY48" fmla="*/ 587 h 10000"/>
                <a:gd name="connsiteX49" fmla="*/ 468 w 10000"/>
                <a:gd name="connsiteY49" fmla="*/ 587 h 10000"/>
                <a:gd name="connsiteX50" fmla="*/ 468 w 10000"/>
                <a:gd name="connsiteY50" fmla="*/ 609 h 10000"/>
                <a:gd name="connsiteX51" fmla="*/ 492 w 10000"/>
                <a:gd name="connsiteY51" fmla="*/ 609 h 10000"/>
                <a:gd name="connsiteX52" fmla="*/ 492 w 10000"/>
                <a:gd name="connsiteY52" fmla="*/ 619 h 10000"/>
                <a:gd name="connsiteX53" fmla="*/ 516 w 10000"/>
                <a:gd name="connsiteY53" fmla="*/ 619 h 10000"/>
                <a:gd name="connsiteX54" fmla="*/ 516 w 10000"/>
                <a:gd name="connsiteY54" fmla="*/ 640 h 10000"/>
                <a:gd name="connsiteX55" fmla="*/ 534 w 10000"/>
                <a:gd name="connsiteY55" fmla="*/ 640 h 10000"/>
                <a:gd name="connsiteX56" fmla="*/ 534 w 10000"/>
                <a:gd name="connsiteY56" fmla="*/ 661 h 10000"/>
                <a:gd name="connsiteX57" fmla="*/ 542 w 10000"/>
                <a:gd name="connsiteY57" fmla="*/ 661 h 10000"/>
                <a:gd name="connsiteX58" fmla="*/ 542 w 10000"/>
                <a:gd name="connsiteY58" fmla="*/ 673 h 10000"/>
                <a:gd name="connsiteX59" fmla="*/ 585 w 10000"/>
                <a:gd name="connsiteY59" fmla="*/ 673 h 10000"/>
                <a:gd name="connsiteX60" fmla="*/ 585 w 10000"/>
                <a:gd name="connsiteY60" fmla="*/ 694 h 10000"/>
                <a:gd name="connsiteX61" fmla="*/ 593 w 10000"/>
                <a:gd name="connsiteY61" fmla="*/ 694 h 10000"/>
                <a:gd name="connsiteX62" fmla="*/ 593 w 10000"/>
                <a:gd name="connsiteY62" fmla="*/ 704 h 10000"/>
                <a:gd name="connsiteX63" fmla="*/ 603 w 10000"/>
                <a:gd name="connsiteY63" fmla="*/ 704 h 10000"/>
                <a:gd name="connsiteX64" fmla="*/ 603 w 10000"/>
                <a:gd name="connsiteY64" fmla="*/ 747 h 10000"/>
                <a:gd name="connsiteX65" fmla="*/ 620 w 10000"/>
                <a:gd name="connsiteY65" fmla="*/ 747 h 10000"/>
                <a:gd name="connsiteX66" fmla="*/ 620 w 10000"/>
                <a:gd name="connsiteY66" fmla="*/ 757 h 10000"/>
                <a:gd name="connsiteX67" fmla="*/ 646 w 10000"/>
                <a:gd name="connsiteY67" fmla="*/ 757 h 10000"/>
                <a:gd name="connsiteX68" fmla="*/ 646 w 10000"/>
                <a:gd name="connsiteY68" fmla="*/ 811 h 10000"/>
                <a:gd name="connsiteX69" fmla="*/ 653 w 10000"/>
                <a:gd name="connsiteY69" fmla="*/ 811 h 10000"/>
                <a:gd name="connsiteX70" fmla="*/ 653 w 10000"/>
                <a:gd name="connsiteY70" fmla="*/ 832 h 10000"/>
                <a:gd name="connsiteX71" fmla="*/ 659 w 10000"/>
                <a:gd name="connsiteY71" fmla="*/ 832 h 10000"/>
                <a:gd name="connsiteX72" fmla="*/ 659 w 10000"/>
                <a:gd name="connsiteY72" fmla="*/ 866 h 10000"/>
                <a:gd name="connsiteX73" fmla="*/ 670 w 10000"/>
                <a:gd name="connsiteY73" fmla="*/ 866 h 10000"/>
                <a:gd name="connsiteX74" fmla="*/ 670 w 10000"/>
                <a:gd name="connsiteY74" fmla="*/ 897 h 10000"/>
                <a:gd name="connsiteX75" fmla="*/ 677 w 10000"/>
                <a:gd name="connsiteY75" fmla="*/ 897 h 10000"/>
                <a:gd name="connsiteX76" fmla="*/ 677 w 10000"/>
                <a:gd name="connsiteY76" fmla="*/ 971 h 10000"/>
                <a:gd name="connsiteX77" fmla="*/ 687 w 10000"/>
                <a:gd name="connsiteY77" fmla="*/ 971 h 10000"/>
                <a:gd name="connsiteX78" fmla="*/ 687 w 10000"/>
                <a:gd name="connsiteY78" fmla="*/ 1034 h 10000"/>
                <a:gd name="connsiteX79" fmla="*/ 702 w 10000"/>
                <a:gd name="connsiteY79" fmla="*/ 1034 h 10000"/>
                <a:gd name="connsiteX80" fmla="*/ 702 w 10000"/>
                <a:gd name="connsiteY80" fmla="*/ 1089 h 10000"/>
                <a:gd name="connsiteX81" fmla="*/ 720 w 10000"/>
                <a:gd name="connsiteY81" fmla="*/ 1089 h 10000"/>
                <a:gd name="connsiteX82" fmla="*/ 720 w 10000"/>
                <a:gd name="connsiteY82" fmla="*/ 1110 h 10000"/>
                <a:gd name="connsiteX83" fmla="*/ 730 w 10000"/>
                <a:gd name="connsiteY83" fmla="*/ 1110 h 10000"/>
                <a:gd name="connsiteX84" fmla="*/ 730 w 10000"/>
                <a:gd name="connsiteY84" fmla="*/ 1143 h 10000"/>
                <a:gd name="connsiteX85" fmla="*/ 737 w 10000"/>
                <a:gd name="connsiteY85" fmla="*/ 1143 h 10000"/>
                <a:gd name="connsiteX86" fmla="*/ 737 w 10000"/>
                <a:gd name="connsiteY86" fmla="*/ 1153 h 10000"/>
                <a:gd name="connsiteX87" fmla="*/ 756 w 10000"/>
                <a:gd name="connsiteY87" fmla="*/ 1153 h 10000"/>
                <a:gd name="connsiteX88" fmla="*/ 756 w 10000"/>
                <a:gd name="connsiteY88" fmla="*/ 1174 h 10000"/>
                <a:gd name="connsiteX89" fmla="*/ 773 w 10000"/>
                <a:gd name="connsiteY89" fmla="*/ 1174 h 10000"/>
                <a:gd name="connsiteX90" fmla="*/ 773 w 10000"/>
                <a:gd name="connsiteY90" fmla="*/ 1238 h 10000"/>
                <a:gd name="connsiteX91" fmla="*/ 787 w 10000"/>
                <a:gd name="connsiteY91" fmla="*/ 1238 h 10000"/>
                <a:gd name="connsiteX92" fmla="*/ 787 w 10000"/>
                <a:gd name="connsiteY92" fmla="*/ 1280 h 10000"/>
                <a:gd name="connsiteX93" fmla="*/ 812 w 10000"/>
                <a:gd name="connsiteY93" fmla="*/ 1280 h 10000"/>
                <a:gd name="connsiteX94" fmla="*/ 812 w 10000"/>
                <a:gd name="connsiteY94" fmla="*/ 1312 h 10000"/>
                <a:gd name="connsiteX95" fmla="*/ 823 w 10000"/>
                <a:gd name="connsiteY95" fmla="*/ 1312 h 10000"/>
                <a:gd name="connsiteX96" fmla="*/ 823 w 10000"/>
                <a:gd name="connsiteY96" fmla="*/ 1345 h 10000"/>
                <a:gd name="connsiteX97" fmla="*/ 854 w 10000"/>
                <a:gd name="connsiteY97" fmla="*/ 1345 h 10000"/>
                <a:gd name="connsiteX98" fmla="*/ 854 w 10000"/>
                <a:gd name="connsiteY98" fmla="*/ 1376 h 10000"/>
                <a:gd name="connsiteX99" fmla="*/ 865 w 10000"/>
                <a:gd name="connsiteY99" fmla="*/ 1376 h 10000"/>
                <a:gd name="connsiteX100" fmla="*/ 865 w 10000"/>
                <a:gd name="connsiteY100" fmla="*/ 1418 h 10000"/>
                <a:gd name="connsiteX101" fmla="*/ 873 w 10000"/>
                <a:gd name="connsiteY101" fmla="*/ 1418 h 10000"/>
                <a:gd name="connsiteX102" fmla="*/ 873 w 10000"/>
                <a:gd name="connsiteY102" fmla="*/ 1451 h 10000"/>
                <a:gd name="connsiteX103" fmla="*/ 883 w 10000"/>
                <a:gd name="connsiteY103" fmla="*/ 1451 h 10000"/>
                <a:gd name="connsiteX104" fmla="*/ 883 w 10000"/>
                <a:gd name="connsiteY104" fmla="*/ 1484 h 10000"/>
                <a:gd name="connsiteX105" fmla="*/ 897 w 10000"/>
                <a:gd name="connsiteY105" fmla="*/ 1484 h 10000"/>
                <a:gd name="connsiteX106" fmla="*/ 897 w 10000"/>
                <a:gd name="connsiteY106" fmla="*/ 1505 h 10000"/>
                <a:gd name="connsiteX107" fmla="*/ 921 w 10000"/>
                <a:gd name="connsiteY107" fmla="*/ 1505 h 10000"/>
                <a:gd name="connsiteX108" fmla="*/ 921 w 10000"/>
                <a:gd name="connsiteY108" fmla="*/ 1569 h 10000"/>
                <a:gd name="connsiteX109" fmla="*/ 931 w 10000"/>
                <a:gd name="connsiteY109" fmla="*/ 1569 h 10000"/>
                <a:gd name="connsiteX110" fmla="*/ 931 w 10000"/>
                <a:gd name="connsiteY110" fmla="*/ 1590 h 10000"/>
                <a:gd name="connsiteX111" fmla="*/ 939 w 10000"/>
                <a:gd name="connsiteY111" fmla="*/ 1590 h 10000"/>
                <a:gd name="connsiteX112" fmla="*/ 939 w 10000"/>
                <a:gd name="connsiteY112" fmla="*/ 1633 h 10000"/>
                <a:gd name="connsiteX113" fmla="*/ 951 w 10000"/>
                <a:gd name="connsiteY113" fmla="*/ 1633 h 10000"/>
                <a:gd name="connsiteX114" fmla="*/ 951 w 10000"/>
                <a:gd name="connsiteY114" fmla="*/ 1654 h 10000"/>
                <a:gd name="connsiteX115" fmla="*/ 975 w 10000"/>
                <a:gd name="connsiteY115" fmla="*/ 1654 h 10000"/>
                <a:gd name="connsiteX116" fmla="*/ 975 w 10000"/>
                <a:gd name="connsiteY116" fmla="*/ 1707 h 10000"/>
                <a:gd name="connsiteX117" fmla="*/ 982 w 10000"/>
                <a:gd name="connsiteY117" fmla="*/ 1707 h 10000"/>
                <a:gd name="connsiteX118" fmla="*/ 982 w 10000"/>
                <a:gd name="connsiteY118" fmla="*/ 1739 h 10000"/>
                <a:gd name="connsiteX119" fmla="*/ 1007 w 10000"/>
                <a:gd name="connsiteY119" fmla="*/ 1739 h 10000"/>
                <a:gd name="connsiteX120" fmla="*/ 1007 w 10000"/>
                <a:gd name="connsiteY120" fmla="*/ 1760 h 10000"/>
                <a:gd name="connsiteX121" fmla="*/ 1019 w 10000"/>
                <a:gd name="connsiteY121" fmla="*/ 1760 h 10000"/>
                <a:gd name="connsiteX122" fmla="*/ 1019 w 10000"/>
                <a:gd name="connsiteY122" fmla="*/ 1792 h 10000"/>
                <a:gd name="connsiteX123" fmla="*/ 1026 w 10000"/>
                <a:gd name="connsiteY123" fmla="*/ 1792 h 10000"/>
                <a:gd name="connsiteX124" fmla="*/ 1026 w 10000"/>
                <a:gd name="connsiteY124" fmla="*/ 1815 h 10000"/>
                <a:gd name="connsiteX125" fmla="*/ 1044 w 10000"/>
                <a:gd name="connsiteY125" fmla="*/ 1815 h 10000"/>
                <a:gd name="connsiteX126" fmla="*/ 1044 w 10000"/>
                <a:gd name="connsiteY126" fmla="*/ 1847 h 10000"/>
                <a:gd name="connsiteX127" fmla="*/ 1069 w 10000"/>
                <a:gd name="connsiteY127" fmla="*/ 1847 h 10000"/>
                <a:gd name="connsiteX128" fmla="*/ 1069 w 10000"/>
                <a:gd name="connsiteY128" fmla="*/ 1879 h 10000"/>
                <a:gd name="connsiteX129" fmla="*/ 1075 w 10000"/>
                <a:gd name="connsiteY129" fmla="*/ 1879 h 10000"/>
                <a:gd name="connsiteX130" fmla="*/ 1075 w 10000"/>
                <a:gd name="connsiteY130" fmla="*/ 1900 h 10000"/>
                <a:gd name="connsiteX131" fmla="*/ 1086 w 10000"/>
                <a:gd name="connsiteY131" fmla="*/ 1900 h 10000"/>
                <a:gd name="connsiteX132" fmla="*/ 1086 w 10000"/>
                <a:gd name="connsiteY132" fmla="*/ 1931 h 10000"/>
                <a:gd name="connsiteX133" fmla="*/ 1093 w 10000"/>
                <a:gd name="connsiteY133" fmla="*/ 1931 h 10000"/>
                <a:gd name="connsiteX134" fmla="*/ 1093 w 10000"/>
                <a:gd name="connsiteY134" fmla="*/ 1942 h 10000"/>
                <a:gd name="connsiteX135" fmla="*/ 1110 w 10000"/>
                <a:gd name="connsiteY135" fmla="*/ 1942 h 10000"/>
                <a:gd name="connsiteX136" fmla="*/ 1110 w 10000"/>
                <a:gd name="connsiteY136" fmla="*/ 1963 h 10000"/>
                <a:gd name="connsiteX137" fmla="*/ 1117 w 10000"/>
                <a:gd name="connsiteY137" fmla="*/ 1963 h 10000"/>
                <a:gd name="connsiteX138" fmla="*/ 1117 w 10000"/>
                <a:gd name="connsiteY138" fmla="*/ 1984 h 10000"/>
                <a:gd name="connsiteX139" fmla="*/ 1153 w 10000"/>
                <a:gd name="connsiteY139" fmla="*/ 1984 h 10000"/>
                <a:gd name="connsiteX140" fmla="*/ 1153 w 10000"/>
                <a:gd name="connsiteY140" fmla="*/ 2017 h 10000"/>
                <a:gd name="connsiteX141" fmla="*/ 1160 w 10000"/>
                <a:gd name="connsiteY141" fmla="*/ 2017 h 10000"/>
                <a:gd name="connsiteX142" fmla="*/ 1160 w 10000"/>
                <a:gd name="connsiteY142" fmla="*/ 2049 h 10000"/>
                <a:gd name="connsiteX143" fmla="*/ 1170 w 10000"/>
                <a:gd name="connsiteY143" fmla="*/ 2049 h 10000"/>
                <a:gd name="connsiteX144" fmla="*/ 1170 w 10000"/>
                <a:gd name="connsiteY144" fmla="*/ 2070 h 10000"/>
                <a:gd name="connsiteX145" fmla="*/ 1184 w 10000"/>
                <a:gd name="connsiteY145" fmla="*/ 2070 h 10000"/>
                <a:gd name="connsiteX146" fmla="*/ 1184 w 10000"/>
                <a:gd name="connsiteY146" fmla="*/ 2124 h 10000"/>
                <a:gd name="connsiteX147" fmla="*/ 1195 w 10000"/>
                <a:gd name="connsiteY147" fmla="*/ 2124 h 10000"/>
                <a:gd name="connsiteX148" fmla="*/ 1195 w 10000"/>
                <a:gd name="connsiteY148" fmla="*/ 2156 h 10000"/>
                <a:gd name="connsiteX149" fmla="*/ 1219 w 10000"/>
                <a:gd name="connsiteY149" fmla="*/ 2156 h 10000"/>
                <a:gd name="connsiteX150" fmla="*/ 1219 w 10000"/>
                <a:gd name="connsiteY150" fmla="*/ 2166 h 10000"/>
                <a:gd name="connsiteX151" fmla="*/ 1226 w 10000"/>
                <a:gd name="connsiteY151" fmla="*/ 2166 h 10000"/>
                <a:gd name="connsiteX152" fmla="*/ 1226 w 10000"/>
                <a:gd name="connsiteY152" fmla="*/ 2188 h 10000"/>
                <a:gd name="connsiteX153" fmla="*/ 1236 w 10000"/>
                <a:gd name="connsiteY153" fmla="*/ 2188 h 10000"/>
                <a:gd name="connsiteX154" fmla="*/ 1236 w 10000"/>
                <a:gd name="connsiteY154" fmla="*/ 2220 h 10000"/>
                <a:gd name="connsiteX155" fmla="*/ 1246 w 10000"/>
                <a:gd name="connsiteY155" fmla="*/ 2220 h 10000"/>
                <a:gd name="connsiteX156" fmla="*/ 1246 w 10000"/>
                <a:gd name="connsiteY156" fmla="*/ 2241 h 10000"/>
                <a:gd name="connsiteX157" fmla="*/ 1256 w 10000"/>
                <a:gd name="connsiteY157" fmla="*/ 2241 h 10000"/>
                <a:gd name="connsiteX158" fmla="*/ 1256 w 10000"/>
                <a:gd name="connsiteY158" fmla="*/ 2251 h 10000"/>
                <a:gd name="connsiteX159" fmla="*/ 1263 w 10000"/>
                <a:gd name="connsiteY159" fmla="*/ 2251 h 10000"/>
                <a:gd name="connsiteX160" fmla="*/ 1263 w 10000"/>
                <a:gd name="connsiteY160" fmla="*/ 2272 h 10000"/>
                <a:gd name="connsiteX161" fmla="*/ 1287 w 10000"/>
                <a:gd name="connsiteY161" fmla="*/ 2272 h 10000"/>
                <a:gd name="connsiteX162" fmla="*/ 1287 w 10000"/>
                <a:gd name="connsiteY162" fmla="*/ 2295 h 10000"/>
                <a:gd name="connsiteX163" fmla="*/ 1294 w 10000"/>
                <a:gd name="connsiteY163" fmla="*/ 2295 h 10000"/>
                <a:gd name="connsiteX164" fmla="*/ 1294 w 10000"/>
                <a:gd name="connsiteY164" fmla="*/ 2326 h 10000"/>
                <a:gd name="connsiteX165" fmla="*/ 1304 w 10000"/>
                <a:gd name="connsiteY165" fmla="*/ 2326 h 10000"/>
                <a:gd name="connsiteX166" fmla="*/ 1304 w 10000"/>
                <a:gd name="connsiteY166" fmla="*/ 2347 h 10000"/>
                <a:gd name="connsiteX167" fmla="*/ 1311 w 10000"/>
                <a:gd name="connsiteY167" fmla="*/ 2347 h 10000"/>
                <a:gd name="connsiteX168" fmla="*/ 1311 w 10000"/>
                <a:gd name="connsiteY168" fmla="*/ 2358 h 10000"/>
                <a:gd name="connsiteX169" fmla="*/ 1322 w 10000"/>
                <a:gd name="connsiteY169" fmla="*/ 2358 h 10000"/>
                <a:gd name="connsiteX170" fmla="*/ 1322 w 10000"/>
                <a:gd name="connsiteY170" fmla="*/ 2380 h 10000"/>
                <a:gd name="connsiteX171" fmla="*/ 1328 w 10000"/>
                <a:gd name="connsiteY171" fmla="*/ 2380 h 10000"/>
                <a:gd name="connsiteX172" fmla="*/ 1328 w 10000"/>
                <a:gd name="connsiteY172" fmla="*/ 2390 h 10000"/>
                <a:gd name="connsiteX173" fmla="*/ 1347 w 10000"/>
                <a:gd name="connsiteY173" fmla="*/ 2390 h 10000"/>
                <a:gd name="connsiteX174" fmla="*/ 1347 w 10000"/>
                <a:gd name="connsiteY174" fmla="*/ 2411 h 10000"/>
                <a:gd name="connsiteX175" fmla="*/ 1364 w 10000"/>
                <a:gd name="connsiteY175" fmla="*/ 2411 h 10000"/>
                <a:gd name="connsiteX176" fmla="*/ 1364 w 10000"/>
                <a:gd name="connsiteY176" fmla="*/ 2444 h 10000"/>
                <a:gd name="connsiteX177" fmla="*/ 1372 w 10000"/>
                <a:gd name="connsiteY177" fmla="*/ 2444 h 10000"/>
                <a:gd name="connsiteX178" fmla="*/ 1372 w 10000"/>
                <a:gd name="connsiteY178" fmla="*/ 2465 h 10000"/>
                <a:gd name="connsiteX179" fmla="*/ 1378 w 10000"/>
                <a:gd name="connsiteY179" fmla="*/ 2465 h 10000"/>
                <a:gd name="connsiteX180" fmla="*/ 1378 w 10000"/>
                <a:gd name="connsiteY180" fmla="*/ 2476 h 10000"/>
                <a:gd name="connsiteX181" fmla="*/ 1389 w 10000"/>
                <a:gd name="connsiteY181" fmla="*/ 2476 h 10000"/>
                <a:gd name="connsiteX182" fmla="*/ 1389 w 10000"/>
                <a:gd name="connsiteY182" fmla="*/ 2550 h 10000"/>
                <a:gd name="connsiteX183" fmla="*/ 1396 w 10000"/>
                <a:gd name="connsiteY183" fmla="*/ 2550 h 10000"/>
                <a:gd name="connsiteX184" fmla="*/ 1396 w 10000"/>
                <a:gd name="connsiteY184" fmla="*/ 2562 h 10000"/>
                <a:gd name="connsiteX185" fmla="*/ 1403 w 10000"/>
                <a:gd name="connsiteY185" fmla="*/ 2562 h 10000"/>
                <a:gd name="connsiteX186" fmla="*/ 1403 w 10000"/>
                <a:gd name="connsiteY186" fmla="*/ 2604 h 10000"/>
                <a:gd name="connsiteX187" fmla="*/ 1420 w 10000"/>
                <a:gd name="connsiteY187" fmla="*/ 2604 h 10000"/>
                <a:gd name="connsiteX188" fmla="*/ 1420 w 10000"/>
                <a:gd name="connsiteY188" fmla="*/ 2615 h 10000"/>
                <a:gd name="connsiteX189" fmla="*/ 1445 w 10000"/>
                <a:gd name="connsiteY189" fmla="*/ 2615 h 10000"/>
                <a:gd name="connsiteX190" fmla="*/ 1445 w 10000"/>
                <a:gd name="connsiteY190" fmla="*/ 2636 h 10000"/>
                <a:gd name="connsiteX191" fmla="*/ 1456 w 10000"/>
                <a:gd name="connsiteY191" fmla="*/ 2636 h 10000"/>
                <a:gd name="connsiteX192" fmla="*/ 1456 w 10000"/>
                <a:gd name="connsiteY192" fmla="*/ 2657 h 10000"/>
                <a:gd name="connsiteX193" fmla="*/ 1463 w 10000"/>
                <a:gd name="connsiteY193" fmla="*/ 2657 h 10000"/>
                <a:gd name="connsiteX194" fmla="*/ 1463 w 10000"/>
                <a:gd name="connsiteY194" fmla="*/ 2667 h 10000"/>
                <a:gd name="connsiteX195" fmla="*/ 1488 w 10000"/>
                <a:gd name="connsiteY195" fmla="*/ 2667 h 10000"/>
                <a:gd name="connsiteX196" fmla="*/ 1488 w 10000"/>
                <a:gd name="connsiteY196" fmla="*/ 2688 h 10000"/>
                <a:gd name="connsiteX197" fmla="*/ 1499 w 10000"/>
                <a:gd name="connsiteY197" fmla="*/ 2688 h 10000"/>
                <a:gd name="connsiteX198" fmla="*/ 1499 w 10000"/>
                <a:gd name="connsiteY198" fmla="*/ 2699 h 10000"/>
                <a:gd name="connsiteX199" fmla="*/ 1505 w 10000"/>
                <a:gd name="connsiteY199" fmla="*/ 2699 h 10000"/>
                <a:gd name="connsiteX200" fmla="*/ 1505 w 10000"/>
                <a:gd name="connsiteY200" fmla="*/ 2720 h 10000"/>
                <a:gd name="connsiteX201" fmla="*/ 1516 w 10000"/>
                <a:gd name="connsiteY201" fmla="*/ 2720 h 10000"/>
                <a:gd name="connsiteX202" fmla="*/ 1516 w 10000"/>
                <a:gd name="connsiteY202" fmla="*/ 2754 h 10000"/>
                <a:gd name="connsiteX203" fmla="*/ 1522 w 10000"/>
                <a:gd name="connsiteY203" fmla="*/ 2754 h 10000"/>
                <a:gd name="connsiteX204" fmla="*/ 1522 w 10000"/>
                <a:gd name="connsiteY204" fmla="*/ 2786 h 10000"/>
                <a:gd name="connsiteX205" fmla="*/ 1542 w 10000"/>
                <a:gd name="connsiteY205" fmla="*/ 2786 h 10000"/>
                <a:gd name="connsiteX206" fmla="*/ 1542 w 10000"/>
                <a:gd name="connsiteY206" fmla="*/ 2828 h 10000"/>
                <a:gd name="connsiteX207" fmla="*/ 1555 w 10000"/>
                <a:gd name="connsiteY207" fmla="*/ 2828 h 10000"/>
                <a:gd name="connsiteX208" fmla="*/ 1555 w 10000"/>
                <a:gd name="connsiteY208" fmla="*/ 2892 h 10000"/>
                <a:gd name="connsiteX209" fmla="*/ 1567 w 10000"/>
                <a:gd name="connsiteY209" fmla="*/ 2892 h 10000"/>
                <a:gd name="connsiteX210" fmla="*/ 1567 w 10000"/>
                <a:gd name="connsiteY210" fmla="*/ 2923 h 10000"/>
                <a:gd name="connsiteX211" fmla="*/ 1573 w 10000"/>
                <a:gd name="connsiteY211" fmla="*/ 2923 h 10000"/>
                <a:gd name="connsiteX212" fmla="*/ 1573 w 10000"/>
                <a:gd name="connsiteY212" fmla="*/ 2945 h 10000"/>
                <a:gd name="connsiteX213" fmla="*/ 1584 w 10000"/>
                <a:gd name="connsiteY213" fmla="*/ 2945 h 10000"/>
                <a:gd name="connsiteX214" fmla="*/ 1584 w 10000"/>
                <a:gd name="connsiteY214" fmla="*/ 2966 h 10000"/>
                <a:gd name="connsiteX215" fmla="*/ 1591 w 10000"/>
                <a:gd name="connsiteY215" fmla="*/ 2966 h 10000"/>
                <a:gd name="connsiteX216" fmla="*/ 1591 w 10000"/>
                <a:gd name="connsiteY216" fmla="*/ 3010 h 10000"/>
                <a:gd name="connsiteX217" fmla="*/ 1598 w 10000"/>
                <a:gd name="connsiteY217" fmla="*/ 3010 h 10000"/>
                <a:gd name="connsiteX218" fmla="*/ 1598 w 10000"/>
                <a:gd name="connsiteY218" fmla="*/ 3031 h 10000"/>
                <a:gd name="connsiteX219" fmla="*/ 1608 w 10000"/>
                <a:gd name="connsiteY219" fmla="*/ 3031 h 10000"/>
                <a:gd name="connsiteX220" fmla="*/ 1608 w 10000"/>
                <a:gd name="connsiteY220" fmla="*/ 3052 h 10000"/>
                <a:gd name="connsiteX221" fmla="*/ 1635 w 10000"/>
                <a:gd name="connsiteY221" fmla="*/ 3052 h 10000"/>
                <a:gd name="connsiteX222" fmla="*/ 1635 w 10000"/>
                <a:gd name="connsiteY222" fmla="*/ 3062 h 10000"/>
                <a:gd name="connsiteX223" fmla="*/ 1642 w 10000"/>
                <a:gd name="connsiteY223" fmla="*/ 3062 h 10000"/>
                <a:gd name="connsiteX224" fmla="*/ 1642 w 10000"/>
                <a:gd name="connsiteY224" fmla="*/ 3084 h 10000"/>
                <a:gd name="connsiteX225" fmla="*/ 1652 w 10000"/>
                <a:gd name="connsiteY225" fmla="*/ 3084 h 10000"/>
                <a:gd name="connsiteX226" fmla="*/ 1652 w 10000"/>
                <a:gd name="connsiteY226" fmla="*/ 3138 h 10000"/>
                <a:gd name="connsiteX227" fmla="*/ 1659 w 10000"/>
                <a:gd name="connsiteY227" fmla="*/ 3138 h 10000"/>
                <a:gd name="connsiteX228" fmla="*/ 1659 w 10000"/>
                <a:gd name="connsiteY228" fmla="*/ 3170 h 10000"/>
                <a:gd name="connsiteX229" fmla="*/ 1666 w 10000"/>
                <a:gd name="connsiteY229" fmla="*/ 3170 h 10000"/>
                <a:gd name="connsiteX230" fmla="*/ 1666 w 10000"/>
                <a:gd name="connsiteY230" fmla="*/ 3222 h 10000"/>
                <a:gd name="connsiteX231" fmla="*/ 1685 w 10000"/>
                <a:gd name="connsiteY231" fmla="*/ 3222 h 10000"/>
                <a:gd name="connsiteX232" fmla="*/ 1685 w 10000"/>
                <a:gd name="connsiteY232" fmla="*/ 3276 h 10000"/>
                <a:gd name="connsiteX233" fmla="*/ 1703 w 10000"/>
                <a:gd name="connsiteY233" fmla="*/ 3276 h 10000"/>
                <a:gd name="connsiteX234" fmla="*/ 1703 w 10000"/>
                <a:gd name="connsiteY234" fmla="*/ 3287 h 10000"/>
                <a:gd name="connsiteX235" fmla="*/ 1710 w 10000"/>
                <a:gd name="connsiteY235" fmla="*/ 3287 h 10000"/>
                <a:gd name="connsiteX236" fmla="*/ 1710 w 10000"/>
                <a:gd name="connsiteY236" fmla="*/ 3319 h 10000"/>
                <a:gd name="connsiteX237" fmla="*/ 1721 w 10000"/>
                <a:gd name="connsiteY237" fmla="*/ 3319 h 10000"/>
                <a:gd name="connsiteX238" fmla="*/ 1721 w 10000"/>
                <a:gd name="connsiteY238" fmla="*/ 3361 h 10000"/>
                <a:gd name="connsiteX239" fmla="*/ 1727 w 10000"/>
                <a:gd name="connsiteY239" fmla="*/ 3361 h 10000"/>
                <a:gd name="connsiteX240" fmla="*/ 1727 w 10000"/>
                <a:gd name="connsiteY240" fmla="*/ 3372 h 10000"/>
                <a:gd name="connsiteX241" fmla="*/ 1739 w 10000"/>
                <a:gd name="connsiteY241" fmla="*/ 3372 h 10000"/>
                <a:gd name="connsiteX242" fmla="*/ 1739 w 10000"/>
                <a:gd name="connsiteY242" fmla="*/ 3394 h 10000"/>
                <a:gd name="connsiteX243" fmla="*/ 1746 w 10000"/>
                <a:gd name="connsiteY243" fmla="*/ 3394 h 10000"/>
                <a:gd name="connsiteX244" fmla="*/ 1746 w 10000"/>
                <a:gd name="connsiteY244" fmla="*/ 3404 h 10000"/>
                <a:gd name="connsiteX245" fmla="*/ 1769 w 10000"/>
                <a:gd name="connsiteY245" fmla="*/ 3404 h 10000"/>
                <a:gd name="connsiteX246" fmla="*/ 1769 w 10000"/>
                <a:gd name="connsiteY246" fmla="*/ 3426 h 10000"/>
                <a:gd name="connsiteX247" fmla="*/ 1777 w 10000"/>
                <a:gd name="connsiteY247" fmla="*/ 3426 h 10000"/>
                <a:gd name="connsiteX248" fmla="*/ 1777 w 10000"/>
                <a:gd name="connsiteY248" fmla="*/ 3447 h 10000"/>
                <a:gd name="connsiteX249" fmla="*/ 1794 w 10000"/>
                <a:gd name="connsiteY249" fmla="*/ 3447 h 10000"/>
                <a:gd name="connsiteX250" fmla="*/ 1794 w 10000"/>
                <a:gd name="connsiteY250" fmla="*/ 3478 h 10000"/>
                <a:gd name="connsiteX251" fmla="*/ 1804 w 10000"/>
                <a:gd name="connsiteY251" fmla="*/ 3478 h 10000"/>
                <a:gd name="connsiteX252" fmla="*/ 1804 w 10000"/>
                <a:gd name="connsiteY252" fmla="*/ 3490 h 10000"/>
                <a:gd name="connsiteX253" fmla="*/ 1812 w 10000"/>
                <a:gd name="connsiteY253" fmla="*/ 3490 h 10000"/>
                <a:gd name="connsiteX254" fmla="*/ 1812 w 10000"/>
                <a:gd name="connsiteY254" fmla="*/ 3533 h 10000"/>
                <a:gd name="connsiteX255" fmla="*/ 1818 w 10000"/>
                <a:gd name="connsiteY255" fmla="*/ 3533 h 10000"/>
                <a:gd name="connsiteX256" fmla="*/ 1818 w 10000"/>
                <a:gd name="connsiteY256" fmla="*/ 3564 h 10000"/>
                <a:gd name="connsiteX257" fmla="*/ 1837 w 10000"/>
                <a:gd name="connsiteY257" fmla="*/ 3564 h 10000"/>
                <a:gd name="connsiteX258" fmla="*/ 1837 w 10000"/>
                <a:gd name="connsiteY258" fmla="*/ 3586 h 10000"/>
                <a:gd name="connsiteX259" fmla="*/ 1848 w 10000"/>
                <a:gd name="connsiteY259" fmla="*/ 3586 h 10000"/>
                <a:gd name="connsiteX260" fmla="*/ 1848 w 10000"/>
                <a:gd name="connsiteY260" fmla="*/ 3596 h 10000"/>
                <a:gd name="connsiteX261" fmla="*/ 1854 w 10000"/>
                <a:gd name="connsiteY261" fmla="*/ 3596 h 10000"/>
                <a:gd name="connsiteX262" fmla="*/ 1854 w 10000"/>
                <a:gd name="connsiteY262" fmla="*/ 3617 h 10000"/>
                <a:gd name="connsiteX263" fmla="*/ 1862 w 10000"/>
                <a:gd name="connsiteY263" fmla="*/ 3617 h 10000"/>
                <a:gd name="connsiteX264" fmla="*/ 1862 w 10000"/>
                <a:gd name="connsiteY264" fmla="*/ 3649 h 10000"/>
                <a:gd name="connsiteX265" fmla="*/ 1871 w 10000"/>
                <a:gd name="connsiteY265" fmla="*/ 3649 h 10000"/>
                <a:gd name="connsiteX266" fmla="*/ 1871 w 10000"/>
                <a:gd name="connsiteY266" fmla="*/ 3670 h 10000"/>
                <a:gd name="connsiteX267" fmla="*/ 1889 w 10000"/>
                <a:gd name="connsiteY267" fmla="*/ 3670 h 10000"/>
                <a:gd name="connsiteX268" fmla="*/ 1889 w 10000"/>
                <a:gd name="connsiteY268" fmla="*/ 3680 h 10000"/>
                <a:gd name="connsiteX269" fmla="*/ 1896 w 10000"/>
                <a:gd name="connsiteY269" fmla="*/ 3680 h 10000"/>
                <a:gd name="connsiteX270" fmla="*/ 1896 w 10000"/>
                <a:gd name="connsiteY270" fmla="*/ 3714 h 10000"/>
                <a:gd name="connsiteX271" fmla="*/ 1920 w 10000"/>
                <a:gd name="connsiteY271" fmla="*/ 3714 h 10000"/>
                <a:gd name="connsiteX272" fmla="*/ 1920 w 10000"/>
                <a:gd name="connsiteY272" fmla="*/ 3768 h 10000"/>
                <a:gd name="connsiteX273" fmla="*/ 1928 w 10000"/>
                <a:gd name="connsiteY273" fmla="*/ 3768 h 10000"/>
                <a:gd name="connsiteX274" fmla="*/ 1928 w 10000"/>
                <a:gd name="connsiteY274" fmla="*/ 3820 h 10000"/>
                <a:gd name="connsiteX275" fmla="*/ 1947 w 10000"/>
                <a:gd name="connsiteY275" fmla="*/ 3820 h 10000"/>
                <a:gd name="connsiteX276" fmla="*/ 1947 w 10000"/>
                <a:gd name="connsiteY276" fmla="*/ 3873 h 10000"/>
                <a:gd name="connsiteX277" fmla="*/ 1965 w 10000"/>
                <a:gd name="connsiteY277" fmla="*/ 3873 h 10000"/>
                <a:gd name="connsiteX278" fmla="*/ 1965 w 10000"/>
                <a:gd name="connsiteY278" fmla="*/ 3927 h 10000"/>
                <a:gd name="connsiteX279" fmla="*/ 1981 w 10000"/>
                <a:gd name="connsiteY279" fmla="*/ 3927 h 10000"/>
                <a:gd name="connsiteX280" fmla="*/ 1981 w 10000"/>
                <a:gd name="connsiteY280" fmla="*/ 3991 h 10000"/>
                <a:gd name="connsiteX281" fmla="*/ 1989 w 10000"/>
                <a:gd name="connsiteY281" fmla="*/ 3991 h 10000"/>
                <a:gd name="connsiteX282" fmla="*/ 1989 w 10000"/>
                <a:gd name="connsiteY282" fmla="*/ 4023 h 10000"/>
                <a:gd name="connsiteX283" fmla="*/ 1998 w 10000"/>
                <a:gd name="connsiteY283" fmla="*/ 4023 h 10000"/>
                <a:gd name="connsiteX284" fmla="*/ 1998 w 10000"/>
                <a:gd name="connsiteY284" fmla="*/ 4066 h 10000"/>
                <a:gd name="connsiteX285" fmla="*/ 2031 w 10000"/>
                <a:gd name="connsiteY285" fmla="*/ 4066 h 10000"/>
                <a:gd name="connsiteX286" fmla="*/ 2031 w 10000"/>
                <a:gd name="connsiteY286" fmla="*/ 4130 h 10000"/>
                <a:gd name="connsiteX287" fmla="*/ 2048 w 10000"/>
                <a:gd name="connsiteY287" fmla="*/ 4130 h 10000"/>
                <a:gd name="connsiteX288" fmla="*/ 2048 w 10000"/>
                <a:gd name="connsiteY288" fmla="*/ 4151 h 10000"/>
                <a:gd name="connsiteX289" fmla="*/ 2066 w 10000"/>
                <a:gd name="connsiteY289" fmla="*/ 4151 h 10000"/>
                <a:gd name="connsiteX290" fmla="*/ 2066 w 10000"/>
                <a:gd name="connsiteY290" fmla="*/ 4162 h 10000"/>
                <a:gd name="connsiteX291" fmla="*/ 2080 w 10000"/>
                <a:gd name="connsiteY291" fmla="*/ 4162 h 10000"/>
                <a:gd name="connsiteX292" fmla="*/ 2080 w 10000"/>
                <a:gd name="connsiteY292" fmla="*/ 4205 h 10000"/>
                <a:gd name="connsiteX293" fmla="*/ 2091 w 10000"/>
                <a:gd name="connsiteY293" fmla="*/ 4205 h 10000"/>
                <a:gd name="connsiteX294" fmla="*/ 2091 w 10000"/>
                <a:gd name="connsiteY294" fmla="*/ 4236 h 10000"/>
                <a:gd name="connsiteX295" fmla="*/ 2097 w 10000"/>
                <a:gd name="connsiteY295" fmla="*/ 4236 h 10000"/>
                <a:gd name="connsiteX296" fmla="*/ 2097 w 10000"/>
                <a:gd name="connsiteY296" fmla="*/ 4247 h 10000"/>
                <a:gd name="connsiteX297" fmla="*/ 2108 w 10000"/>
                <a:gd name="connsiteY297" fmla="*/ 4247 h 10000"/>
                <a:gd name="connsiteX298" fmla="*/ 2108 w 10000"/>
                <a:gd name="connsiteY298" fmla="*/ 4269 h 10000"/>
                <a:gd name="connsiteX299" fmla="*/ 2121 w 10000"/>
                <a:gd name="connsiteY299" fmla="*/ 4269 h 10000"/>
                <a:gd name="connsiteX300" fmla="*/ 2121 w 10000"/>
                <a:gd name="connsiteY300" fmla="*/ 4290 h 10000"/>
                <a:gd name="connsiteX301" fmla="*/ 2133 w 10000"/>
                <a:gd name="connsiteY301" fmla="*/ 4290 h 10000"/>
                <a:gd name="connsiteX302" fmla="*/ 2133 w 10000"/>
                <a:gd name="connsiteY302" fmla="*/ 4301 h 10000"/>
                <a:gd name="connsiteX303" fmla="*/ 2139 w 10000"/>
                <a:gd name="connsiteY303" fmla="*/ 4301 h 10000"/>
                <a:gd name="connsiteX304" fmla="*/ 2139 w 10000"/>
                <a:gd name="connsiteY304" fmla="*/ 4332 h 10000"/>
                <a:gd name="connsiteX305" fmla="*/ 2149 w 10000"/>
                <a:gd name="connsiteY305" fmla="*/ 4332 h 10000"/>
                <a:gd name="connsiteX306" fmla="*/ 2149 w 10000"/>
                <a:gd name="connsiteY306" fmla="*/ 4375 h 10000"/>
                <a:gd name="connsiteX307" fmla="*/ 2177 w 10000"/>
                <a:gd name="connsiteY307" fmla="*/ 4375 h 10000"/>
                <a:gd name="connsiteX308" fmla="*/ 2177 w 10000"/>
                <a:gd name="connsiteY308" fmla="*/ 4386 h 10000"/>
                <a:gd name="connsiteX309" fmla="*/ 2191 w 10000"/>
                <a:gd name="connsiteY309" fmla="*/ 4386 h 10000"/>
                <a:gd name="connsiteX310" fmla="*/ 2191 w 10000"/>
                <a:gd name="connsiteY310" fmla="*/ 4472 h 10000"/>
                <a:gd name="connsiteX311" fmla="*/ 2202 w 10000"/>
                <a:gd name="connsiteY311" fmla="*/ 4472 h 10000"/>
                <a:gd name="connsiteX312" fmla="*/ 2202 w 10000"/>
                <a:gd name="connsiteY312" fmla="*/ 4493 h 10000"/>
                <a:gd name="connsiteX313" fmla="*/ 2226 w 10000"/>
                <a:gd name="connsiteY313" fmla="*/ 4493 h 10000"/>
                <a:gd name="connsiteX314" fmla="*/ 2226 w 10000"/>
                <a:gd name="connsiteY314" fmla="*/ 4525 h 10000"/>
                <a:gd name="connsiteX315" fmla="*/ 2235 w 10000"/>
                <a:gd name="connsiteY315" fmla="*/ 4525 h 10000"/>
                <a:gd name="connsiteX316" fmla="*/ 2235 w 10000"/>
                <a:gd name="connsiteY316" fmla="*/ 4546 h 10000"/>
                <a:gd name="connsiteX317" fmla="*/ 2244 w 10000"/>
                <a:gd name="connsiteY317" fmla="*/ 4546 h 10000"/>
                <a:gd name="connsiteX318" fmla="*/ 2244 w 10000"/>
                <a:gd name="connsiteY318" fmla="*/ 4556 h 10000"/>
                <a:gd name="connsiteX319" fmla="*/ 2262 w 10000"/>
                <a:gd name="connsiteY319" fmla="*/ 4556 h 10000"/>
                <a:gd name="connsiteX320" fmla="*/ 2262 w 10000"/>
                <a:gd name="connsiteY320" fmla="*/ 4630 h 10000"/>
                <a:gd name="connsiteX321" fmla="*/ 2287 w 10000"/>
                <a:gd name="connsiteY321" fmla="*/ 4630 h 10000"/>
                <a:gd name="connsiteX322" fmla="*/ 2287 w 10000"/>
                <a:gd name="connsiteY322" fmla="*/ 4642 h 10000"/>
                <a:gd name="connsiteX323" fmla="*/ 2318 w 10000"/>
                <a:gd name="connsiteY323" fmla="*/ 4642 h 10000"/>
                <a:gd name="connsiteX324" fmla="*/ 2318 w 10000"/>
                <a:gd name="connsiteY324" fmla="*/ 4696 h 10000"/>
                <a:gd name="connsiteX325" fmla="*/ 2338 w 10000"/>
                <a:gd name="connsiteY325" fmla="*/ 4696 h 10000"/>
                <a:gd name="connsiteX326" fmla="*/ 2338 w 10000"/>
                <a:gd name="connsiteY326" fmla="*/ 4728 h 10000"/>
                <a:gd name="connsiteX327" fmla="*/ 2344 w 10000"/>
                <a:gd name="connsiteY327" fmla="*/ 4728 h 10000"/>
                <a:gd name="connsiteX328" fmla="*/ 2344 w 10000"/>
                <a:gd name="connsiteY328" fmla="*/ 4749 h 10000"/>
                <a:gd name="connsiteX329" fmla="*/ 2355 w 10000"/>
                <a:gd name="connsiteY329" fmla="*/ 4749 h 10000"/>
                <a:gd name="connsiteX330" fmla="*/ 2355 w 10000"/>
                <a:gd name="connsiteY330" fmla="*/ 4770 h 10000"/>
                <a:gd name="connsiteX331" fmla="*/ 2361 w 10000"/>
                <a:gd name="connsiteY331" fmla="*/ 4770 h 10000"/>
                <a:gd name="connsiteX332" fmla="*/ 2361 w 10000"/>
                <a:gd name="connsiteY332" fmla="*/ 4781 h 10000"/>
                <a:gd name="connsiteX333" fmla="*/ 2372 w 10000"/>
                <a:gd name="connsiteY333" fmla="*/ 4781 h 10000"/>
                <a:gd name="connsiteX334" fmla="*/ 2372 w 10000"/>
                <a:gd name="connsiteY334" fmla="*/ 4823 h 10000"/>
                <a:gd name="connsiteX335" fmla="*/ 2380 w 10000"/>
                <a:gd name="connsiteY335" fmla="*/ 4823 h 10000"/>
                <a:gd name="connsiteX336" fmla="*/ 2380 w 10000"/>
                <a:gd name="connsiteY336" fmla="*/ 4856 h 10000"/>
                <a:gd name="connsiteX337" fmla="*/ 2386 w 10000"/>
                <a:gd name="connsiteY337" fmla="*/ 4856 h 10000"/>
                <a:gd name="connsiteX338" fmla="*/ 2386 w 10000"/>
                <a:gd name="connsiteY338" fmla="*/ 4866 h 10000"/>
                <a:gd name="connsiteX339" fmla="*/ 2404 w 10000"/>
                <a:gd name="connsiteY339" fmla="*/ 4866 h 10000"/>
                <a:gd name="connsiteX340" fmla="*/ 2404 w 10000"/>
                <a:gd name="connsiteY340" fmla="*/ 4919 h 10000"/>
                <a:gd name="connsiteX341" fmla="*/ 2411 w 10000"/>
                <a:gd name="connsiteY341" fmla="*/ 4919 h 10000"/>
                <a:gd name="connsiteX342" fmla="*/ 2411 w 10000"/>
                <a:gd name="connsiteY342" fmla="*/ 4951 h 10000"/>
                <a:gd name="connsiteX343" fmla="*/ 2421 w 10000"/>
                <a:gd name="connsiteY343" fmla="*/ 4951 h 10000"/>
                <a:gd name="connsiteX344" fmla="*/ 2421 w 10000"/>
                <a:gd name="connsiteY344" fmla="*/ 4972 h 10000"/>
                <a:gd name="connsiteX345" fmla="*/ 2430 w 10000"/>
                <a:gd name="connsiteY345" fmla="*/ 4972 h 10000"/>
                <a:gd name="connsiteX346" fmla="*/ 2430 w 10000"/>
                <a:gd name="connsiteY346" fmla="*/ 5005 h 10000"/>
                <a:gd name="connsiteX347" fmla="*/ 2441 w 10000"/>
                <a:gd name="connsiteY347" fmla="*/ 5005 h 10000"/>
                <a:gd name="connsiteX348" fmla="*/ 2441 w 10000"/>
                <a:gd name="connsiteY348" fmla="*/ 5048 h 10000"/>
                <a:gd name="connsiteX349" fmla="*/ 2447 w 10000"/>
                <a:gd name="connsiteY349" fmla="*/ 5048 h 10000"/>
                <a:gd name="connsiteX350" fmla="*/ 2447 w 10000"/>
                <a:gd name="connsiteY350" fmla="*/ 5059 h 10000"/>
                <a:gd name="connsiteX351" fmla="*/ 2471 w 10000"/>
                <a:gd name="connsiteY351" fmla="*/ 5059 h 10000"/>
                <a:gd name="connsiteX352" fmla="*/ 2471 w 10000"/>
                <a:gd name="connsiteY352" fmla="*/ 5090 h 10000"/>
                <a:gd name="connsiteX353" fmla="*/ 2488 w 10000"/>
                <a:gd name="connsiteY353" fmla="*/ 5090 h 10000"/>
                <a:gd name="connsiteX354" fmla="*/ 2488 w 10000"/>
                <a:gd name="connsiteY354" fmla="*/ 5132 h 10000"/>
                <a:gd name="connsiteX355" fmla="*/ 2496 w 10000"/>
                <a:gd name="connsiteY355" fmla="*/ 5132 h 10000"/>
                <a:gd name="connsiteX356" fmla="*/ 2496 w 10000"/>
                <a:gd name="connsiteY356" fmla="*/ 5143 h 10000"/>
                <a:gd name="connsiteX357" fmla="*/ 2506 w 10000"/>
                <a:gd name="connsiteY357" fmla="*/ 5143 h 10000"/>
                <a:gd name="connsiteX358" fmla="*/ 2506 w 10000"/>
                <a:gd name="connsiteY358" fmla="*/ 5165 h 10000"/>
                <a:gd name="connsiteX359" fmla="*/ 2520 w 10000"/>
                <a:gd name="connsiteY359" fmla="*/ 5165 h 10000"/>
                <a:gd name="connsiteX360" fmla="*/ 2520 w 10000"/>
                <a:gd name="connsiteY360" fmla="*/ 5176 h 10000"/>
                <a:gd name="connsiteX361" fmla="*/ 2549 w 10000"/>
                <a:gd name="connsiteY361" fmla="*/ 5176 h 10000"/>
                <a:gd name="connsiteX362" fmla="*/ 2549 w 10000"/>
                <a:gd name="connsiteY362" fmla="*/ 5219 h 10000"/>
                <a:gd name="connsiteX363" fmla="*/ 2556 w 10000"/>
                <a:gd name="connsiteY363" fmla="*/ 5219 h 10000"/>
                <a:gd name="connsiteX364" fmla="*/ 2556 w 10000"/>
                <a:gd name="connsiteY364" fmla="*/ 5229 h 10000"/>
                <a:gd name="connsiteX365" fmla="*/ 2562 w 10000"/>
                <a:gd name="connsiteY365" fmla="*/ 5229 h 10000"/>
                <a:gd name="connsiteX366" fmla="*/ 2562 w 10000"/>
                <a:gd name="connsiteY366" fmla="*/ 5250 h 10000"/>
                <a:gd name="connsiteX367" fmla="*/ 2597 w 10000"/>
                <a:gd name="connsiteY367" fmla="*/ 5250 h 10000"/>
                <a:gd name="connsiteX368" fmla="*/ 2597 w 10000"/>
                <a:gd name="connsiteY368" fmla="*/ 5261 h 10000"/>
                <a:gd name="connsiteX369" fmla="*/ 2615 w 10000"/>
                <a:gd name="connsiteY369" fmla="*/ 5261 h 10000"/>
                <a:gd name="connsiteX370" fmla="*/ 2615 w 10000"/>
                <a:gd name="connsiteY370" fmla="*/ 5282 h 10000"/>
                <a:gd name="connsiteX371" fmla="*/ 2623 w 10000"/>
                <a:gd name="connsiteY371" fmla="*/ 5282 h 10000"/>
                <a:gd name="connsiteX372" fmla="*/ 2623 w 10000"/>
                <a:gd name="connsiteY372" fmla="*/ 5303 h 10000"/>
                <a:gd name="connsiteX373" fmla="*/ 2659 w 10000"/>
                <a:gd name="connsiteY373" fmla="*/ 5303 h 10000"/>
                <a:gd name="connsiteX374" fmla="*/ 2659 w 10000"/>
                <a:gd name="connsiteY374" fmla="*/ 5314 h 10000"/>
                <a:gd name="connsiteX375" fmla="*/ 2700 w 10000"/>
                <a:gd name="connsiteY375" fmla="*/ 5314 h 10000"/>
                <a:gd name="connsiteX376" fmla="*/ 2700 w 10000"/>
                <a:gd name="connsiteY376" fmla="*/ 5336 h 10000"/>
                <a:gd name="connsiteX377" fmla="*/ 2751 w 10000"/>
                <a:gd name="connsiteY377" fmla="*/ 5336 h 10000"/>
                <a:gd name="connsiteX378" fmla="*/ 2751 w 10000"/>
                <a:gd name="connsiteY378" fmla="*/ 5367 h 10000"/>
                <a:gd name="connsiteX379" fmla="*/ 2768 w 10000"/>
                <a:gd name="connsiteY379" fmla="*/ 5367 h 10000"/>
                <a:gd name="connsiteX380" fmla="*/ 2768 w 10000"/>
                <a:gd name="connsiteY380" fmla="*/ 5422 h 10000"/>
                <a:gd name="connsiteX381" fmla="*/ 2793 w 10000"/>
                <a:gd name="connsiteY381" fmla="*/ 5422 h 10000"/>
                <a:gd name="connsiteX382" fmla="*/ 2793 w 10000"/>
                <a:gd name="connsiteY382" fmla="*/ 5454 h 10000"/>
                <a:gd name="connsiteX383" fmla="*/ 2811 w 10000"/>
                <a:gd name="connsiteY383" fmla="*/ 5454 h 10000"/>
                <a:gd name="connsiteX384" fmla="*/ 2811 w 10000"/>
                <a:gd name="connsiteY384" fmla="*/ 5475 h 10000"/>
                <a:gd name="connsiteX385" fmla="*/ 2826 w 10000"/>
                <a:gd name="connsiteY385" fmla="*/ 5475 h 10000"/>
                <a:gd name="connsiteX386" fmla="*/ 2826 w 10000"/>
                <a:gd name="connsiteY386" fmla="*/ 5485 h 10000"/>
                <a:gd name="connsiteX387" fmla="*/ 2855 w 10000"/>
                <a:gd name="connsiteY387" fmla="*/ 5485 h 10000"/>
                <a:gd name="connsiteX388" fmla="*/ 2855 w 10000"/>
                <a:gd name="connsiteY388" fmla="*/ 5538 h 10000"/>
                <a:gd name="connsiteX389" fmla="*/ 2861 w 10000"/>
                <a:gd name="connsiteY389" fmla="*/ 5538 h 10000"/>
                <a:gd name="connsiteX390" fmla="*/ 2861 w 10000"/>
                <a:gd name="connsiteY390" fmla="*/ 5570 h 10000"/>
                <a:gd name="connsiteX391" fmla="*/ 2869 w 10000"/>
                <a:gd name="connsiteY391" fmla="*/ 5570 h 10000"/>
                <a:gd name="connsiteX392" fmla="*/ 2869 w 10000"/>
                <a:gd name="connsiteY392" fmla="*/ 5592 h 10000"/>
                <a:gd name="connsiteX393" fmla="*/ 2879 w 10000"/>
                <a:gd name="connsiteY393" fmla="*/ 5592 h 10000"/>
                <a:gd name="connsiteX394" fmla="*/ 2879 w 10000"/>
                <a:gd name="connsiteY394" fmla="*/ 5678 h 10000"/>
                <a:gd name="connsiteX395" fmla="*/ 2910 w 10000"/>
                <a:gd name="connsiteY395" fmla="*/ 5678 h 10000"/>
                <a:gd name="connsiteX396" fmla="*/ 2910 w 10000"/>
                <a:gd name="connsiteY396" fmla="*/ 5699 h 10000"/>
                <a:gd name="connsiteX397" fmla="*/ 2936 w 10000"/>
                <a:gd name="connsiteY397" fmla="*/ 5699 h 10000"/>
                <a:gd name="connsiteX398" fmla="*/ 2936 w 10000"/>
                <a:gd name="connsiteY398" fmla="*/ 5731 h 10000"/>
                <a:gd name="connsiteX399" fmla="*/ 2946 w 10000"/>
                <a:gd name="connsiteY399" fmla="*/ 5731 h 10000"/>
                <a:gd name="connsiteX400" fmla="*/ 2946 w 10000"/>
                <a:gd name="connsiteY400" fmla="*/ 5752 h 10000"/>
                <a:gd name="connsiteX401" fmla="*/ 2988 w 10000"/>
                <a:gd name="connsiteY401" fmla="*/ 5752 h 10000"/>
                <a:gd name="connsiteX402" fmla="*/ 2988 w 10000"/>
                <a:gd name="connsiteY402" fmla="*/ 5784 h 10000"/>
                <a:gd name="connsiteX403" fmla="*/ 3007 w 10000"/>
                <a:gd name="connsiteY403" fmla="*/ 5784 h 10000"/>
                <a:gd name="connsiteX404" fmla="*/ 3007 w 10000"/>
                <a:gd name="connsiteY404" fmla="*/ 5795 h 10000"/>
                <a:gd name="connsiteX405" fmla="*/ 3013 w 10000"/>
                <a:gd name="connsiteY405" fmla="*/ 5795 h 10000"/>
                <a:gd name="connsiteX406" fmla="*/ 3013 w 10000"/>
                <a:gd name="connsiteY406" fmla="*/ 5847 h 10000"/>
                <a:gd name="connsiteX407" fmla="*/ 3022 w 10000"/>
                <a:gd name="connsiteY407" fmla="*/ 5847 h 10000"/>
                <a:gd name="connsiteX408" fmla="*/ 3022 w 10000"/>
                <a:gd name="connsiteY408" fmla="*/ 5879 h 10000"/>
                <a:gd name="connsiteX409" fmla="*/ 3046 w 10000"/>
                <a:gd name="connsiteY409" fmla="*/ 5879 h 10000"/>
                <a:gd name="connsiteX410" fmla="*/ 3046 w 10000"/>
                <a:gd name="connsiteY410" fmla="*/ 5901 h 10000"/>
                <a:gd name="connsiteX411" fmla="*/ 3056 w 10000"/>
                <a:gd name="connsiteY411" fmla="*/ 5901 h 10000"/>
                <a:gd name="connsiteX412" fmla="*/ 3056 w 10000"/>
                <a:gd name="connsiteY412" fmla="*/ 5922 h 10000"/>
                <a:gd name="connsiteX413" fmla="*/ 3075 w 10000"/>
                <a:gd name="connsiteY413" fmla="*/ 5922 h 10000"/>
                <a:gd name="connsiteX414" fmla="*/ 3075 w 10000"/>
                <a:gd name="connsiteY414" fmla="*/ 5933 h 10000"/>
                <a:gd name="connsiteX415" fmla="*/ 3088 w 10000"/>
                <a:gd name="connsiteY415" fmla="*/ 5933 h 10000"/>
                <a:gd name="connsiteX416" fmla="*/ 3088 w 10000"/>
                <a:gd name="connsiteY416" fmla="*/ 5954 h 10000"/>
                <a:gd name="connsiteX417" fmla="*/ 3116 w 10000"/>
                <a:gd name="connsiteY417" fmla="*/ 5954 h 10000"/>
                <a:gd name="connsiteX418" fmla="*/ 3116 w 10000"/>
                <a:gd name="connsiteY418" fmla="*/ 5977 h 10000"/>
                <a:gd name="connsiteX419" fmla="*/ 3131 w 10000"/>
                <a:gd name="connsiteY419" fmla="*/ 5977 h 10000"/>
                <a:gd name="connsiteX420" fmla="*/ 3131 w 10000"/>
                <a:gd name="connsiteY420" fmla="*/ 5987 h 10000"/>
                <a:gd name="connsiteX421" fmla="*/ 3155 w 10000"/>
                <a:gd name="connsiteY421" fmla="*/ 5987 h 10000"/>
                <a:gd name="connsiteX422" fmla="*/ 3155 w 10000"/>
                <a:gd name="connsiteY422" fmla="*/ 6009 h 10000"/>
                <a:gd name="connsiteX423" fmla="*/ 3207 w 10000"/>
                <a:gd name="connsiteY423" fmla="*/ 6009 h 10000"/>
                <a:gd name="connsiteX424" fmla="*/ 3207 w 10000"/>
                <a:gd name="connsiteY424" fmla="*/ 6019 h 10000"/>
                <a:gd name="connsiteX425" fmla="*/ 3264 w 10000"/>
                <a:gd name="connsiteY425" fmla="*/ 6019 h 10000"/>
                <a:gd name="connsiteX426" fmla="*/ 3264 w 10000"/>
                <a:gd name="connsiteY426" fmla="*/ 6040 h 10000"/>
                <a:gd name="connsiteX427" fmla="*/ 3293 w 10000"/>
                <a:gd name="connsiteY427" fmla="*/ 6040 h 10000"/>
                <a:gd name="connsiteX428" fmla="*/ 3293 w 10000"/>
                <a:gd name="connsiteY428" fmla="*/ 6061 h 10000"/>
                <a:gd name="connsiteX429" fmla="*/ 3299 w 10000"/>
                <a:gd name="connsiteY429" fmla="*/ 6061 h 10000"/>
                <a:gd name="connsiteX430" fmla="*/ 3299 w 10000"/>
                <a:gd name="connsiteY430" fmla="*/ 6072 h 10000"/>
                <a:gd name="connsiteX431" fmla="*/ 3318 w 10000"/>
                <a:gd name="connsiteY431" fmla="*/ 6072 h 10000"/>
                <a:gd name="connsiteX432" fmla="*/ 3318 w 10000"/>
                <a:gd name="connsiteY432" fmla="*/ 6103 h 10000"/>
                <a:gd name="connsiteX433" fmla="*/ 3325 w 10000"/>
                <a:gd name="connsiteY433" fmla="*/ 6103 h 10000"/>
                <a:gd name="connsiteX434" fmla="*/ 3325 w 10000"/>
                <a:gd name="connsiteY434" fmla="*/ 6125 h 10000"/>
                <a:gd name="connsiteX435" fmla="*/ 3335 w 10000"/>
                <a:gd name="connsiteY435" fmla="*/ 6125 h 10000"/>
                <a:gd name="connsiteX436" fmla="*/ 3335 w 10000"/>
                <a:gd name="connsiteY436" fmla="*/ 6147 h 10000"/>
                <a:gd name="connsiteX437" fmla="*/ 3343 w 10000"/>
                <a:gd name="connsiteY437" fmla="*/ 6147 h 10000"/>
                <a:gd name="connsiteX438" fmla="*/ 3343 w 10000"/>
                <a:gd name="connsiteY438" fmla="*/ 6179 h 10000"/>
                <a:gd name="connsiteX439" fmla="*/ 3349 w 10000"/>
                <a:gd name="connsiteY439" fmla="*/ 6179 h 10000"/>
                <a:gd name="connsiteX440" fmla="*/ 3349 w 10000"/>
                <a:gd name="connsiteY440" fmla="*/ 6190 h 10000"/>
                <a:gd name="connsiteX441" fmla="*/ 3360 w 10000"/>
                <a:gd name="connsiteY441" fmla="*/ 6190 h 10000"/>
                <a:gd name="connsiteX442" fmla="*/ 3360 w 10000"/>
                <a:gd name="connsiteY442" fmla="*/ 6211 h 10000"/>
                <a:gd name="connsiteX443" fmla="*/ 3367 w 10000"/>
                <a:gd name="connsiteY443" fmla="*/ 6211 h 10000"/>
                <a:gd name="connsiteX444" fmla="*/ 3367 w 10000"/>
                <a:gd name="connsiteY444" fmla="*/ 6232 h 10000"/>
                <a:gd name="connsiteX445" fmla="*/ 3417 w 10000"/>
                <a:gd name="connsiteY445" fmla="*/ 6232 h 10000"/>
                <a:gd name="connsiteX446" fmla="*/ 3417 w 10000"/>
                <a:gd name="connsiteY446" fmla="*/ 6263 h 10000"/>
                <a:gd name="connsiteX447" fmla="*/ 3427 w 10000"/>
                <a:gd name="connsiteY447" fmla="*/ 6263 h 10000"/>
                <a:gd name="connsiteX448" fmla="*/ 3427 w 10000"/>
                <a:gd name="connsiteY448" fmla="*/ 6285 h 10000"/>
                <a:gd name="connsiteX449" fmla="*/ 3435 w 10000"/>
                <a:gd name="connsiteY449" fmla="*/ 6285 h 10000"/>
                <a:gd name="connsiteX450" fmla="*/ 3435 w 10000"/>
                <a:gd name="connsiteY450" fmla="*/ 6328 h 10000"/>
                <a:gd name="connsiteX451" fmla="*/ 3470 w 10000"/>
                <a:gd name="connsiteY451" fmla="*/ 6328 h 10000"/>
                <a:gd name="connsiteX452" fmla="*/ 3470 w 10000"/>
                <a:gd name="connsiteY452" fmla="*/ 6372 h 10000"/>
                <a:gd name="connsiteX453" fmla="*/ 3512 w 10000"/>
                <a:gd name="connsiteY453" fmla="*/ 6372 h 10000"/>
                <a:gd name="connsiteX454" fmla="*/ 3512 w 10000"/>
                <a:gd name="connsiteY454" fmla="*/ 6382 h 10000"/>
                <a:gd name="connsiteX455" fmla="*/ 3527 w 10000"/>
                <a:gd name="connsiteY455" fmla="*/ 6382 h 10000"/>
                <a:gd name="connsiteX456" fmla="*/ 3527 w 10000"/>
                <a:gd name="connsiteY456" fmla="*/ 6403 h 10000"/>
                <a:gd name="connsiteX457" fmla="*/ 3538 w 10000"/>
                <a:gd name="connsiteY457" fmla="*/ 6403 h 10000"/>
                <a:gd name="connsiteX458" fmla="*/ 3538 w 10000"/>
                <a:gd name="connsiteY458" fmla="*/ 6414 h 10000"/>
                <a:gd name="connsiteX459" fmla="*/ 3544 w 10000"/>
                <a:gd name="connsiteY459" fmla="*/ 6414 h 10000"/>
                <a:gd name="connsiteX460" fmla="*/ 3544 w 10000"/>
                <a:gd name="connsiteY460" fmla="*/ 6435 h 10000"/>
                <a:gd name="connsiteX461" fmla="*/ 3562 w 10000"/>
                <a:gd name="connsiteY461" fmla="*/ 6435 h 10000"/>
                <a:gd name="connsiteX462" fmla="*/ 3562 w 10000"/>
                <a:gd name="connsiteY462" fmla="*/ 6467 h 10000"/>
                <a:gd name="connsiteX463" fmla="*/ 3598 w 10000"/>
                <a:gd name="connsiteY463" fmla="*/ 6467 h 10000"/>
                <a:gd name="connsiteX464" fmla="*/ 3598 w 10000"/>
                <a:gd name="connsiteY464" fmla="*/ 6488 h 10000"/>
                <a:gd name="connsiteX465" fmla="*/ 3605 w 10000"/>
                <a:gd name="connsiteY465" fmla="*/ 6488 h 10000"/>
                <a:gd name="connsiteX466" fmla="*/ 3605 w 10000"/>
                <a:gd name="connsiteY466" fmla="*/ 6498 h 10000"/>
                <a:gd name="connsiteX467" fmla="*/ 3612 w 10000"/>
                <a:gd name="connsiteY467" fmla="*/ 6498 h 10000"/>
                <a:gd name="connsiteX468" fmla="*/ 3612 w 10000"/>
                <a:gd name="connsiteY468" fmla="*/ 6519 h 10000"/>
                <a:gd name="connsiteX469" fmla="*/ 3630 w 10000"/>
                <a:gd name="connsiteY469" fmla="*/ 6519 h 10000"/>
                <a:gd name="connsiteX470" fmla="*/ 3630 w 10000"/>
                <a:gd name="connsiteY470" fmla="*/ 6541 h 10000"/>
                <a:gd name="connsiteX471" fmla="*/ 3637 w 10000"/>
                <a:gd name="connsiteY471" fmla="*/ 6541 h 10000"/>
                <a:gd name="connsiteX472" fmla="*/ 3637 w 10000"/>
                <a:gd name="connsiteY472" fmla="*/ 6552 h 10000"/>
                <a:gd name="connsiteX473" fmla="*/ 3647 w 10000"/>
                <a:gd name="connsiteY473" fmla="*/ 6552 h 10000"/>
                <a:gd name="connsiteX474" fmla="*/ 3647 w 10000"/>
                <a:gd name="connsiteY474" fmla="*/ 6573 h 10000"/>
                <a:gd name="connsiteX475" fmla="*/ 3672 w 10000"/>
                <a:gd name="connsiteY475" fmla="*/ 6573 h 10000"/>
                <a:gd name="connsiteX476" fmla="*/ 3672 w 10000"/>
                <a:gd name="connsiteY476" fmla="*/ 6628 h 10000"/>
                <a:gd name="connsiteX477" fmla="*/ 3680 w 10000"/>
                <a:gd name="connsiteY477" fmla="*/ 6628 h 10000"/>
                <a:gd name="connsiteX478" fmla="*/ 3680 w 10000"/>
                <a:gd name="connsiteY478" fmla="*/ 6659 h 10000"/>
                <a:gd name="connsiteX479" fmla="*/ 3741 w 10000"/>
                <a:gd name="connsiteY479" fmla="*/ 6659 h 10000"/>
                <a:gd name="connsiteX480" fmla="*/ 3741 w 10000"/>
                <a:gd name="connsiteY480" fmla="*/ 6724 h 10000"/>
                <a:gd name="connsiteX481" fmla="*/ 3775 w 10000"/>
                <a:gd name="connsiteY481" fmla="*/ 6724 h 10000"/>
                <a:gd name="connsiteX482" fmla="*/ 3775 w 10000"/>
                <a:gd name="connsiteY482" fmla="*/ 6766 h 10000"/>
                <a:gd name="connsiteX483" fmla="*/ 3790 w 10000"/>
                <a:gd name="connsiteY483" fmla="*/ 6766 h 10000"/>
                <a:gd name="connsiteX484" fmla="*/ 3790 w 10000"/>
                <a:gd name="connsiteY484" fmla="*/ 6776 h 10000"/>
                <a:gd name="connsiteX485" fmla="*/ 3820 w 10000"/>
                <a:gd name="connsiteY485" fmla="*/ 6776 h 10000"/>
                <a:gd name="connsiteX486" fmla="*/ 3820 w 10000"/>
                <a:gd name="connsiteY486" fmla="*/ 6797 h 10000"/>
                <a:gd name="connsiteX487" fmla="*/ 3826 w 10000"/>
                <a:gd name="connsiteY487" fmla="*/ 6797 h 10000"/>
                <a:gd name="connsiteX488" fmla="*/ 3826 w 10000"/>
                <a:gd name="connsiteY488" fmla="*/ 6829 h 10000"/>
                <a:gd name="connsiteX489" fmla="*/ 3844 w 10000"/>
                <a:gd name="connsiteY489" fmla="*/ 6829 h 10000"/>
                <a:gd name="connsiteX490" fmla="*/ 3844 w 10000"/>
                <a:gd name="connsiteY490" fmla="*/ 6862 h 10000"/>
                <a:gd name="connsiteX491" fmla="*/ 3886 w 10000"/>
                <a:gd name="connsiteY491" fmla="*/ 6862 h 10000"/>
                <a:gd name="connsiteX492" fmla="*/ 3886 w 10000"/>
                <a:gd name="connsiteY492" fmla="*/ 6915 h 10000"/>
                <a:gd name="connsiteX493" fmla="*/ 3899 w 10000"/>
                <a:gd name="connsiteY493" fmla="*/ 6915 h 10000"/>
                <a:gd name="connsiteX494" fmla="*/ 3899 w 10000"/>
                <a:gd name="connsiteY494" fmla="*/ 6937 h 10000"/>
                <a:gd name="connsiteX495" fmla="*/ 3910 w 10000"/>
                <a:gd name="connsiteY495" fmla="*/ 6937 h 10000"/>
                <a:gd name="connsiteX496" fmla="*/ 3910 w 10000"/>
                <a:gd name="connsiteY496" fmla="*/ 6969 h 10000"/>
                <a:gd name="connsiteX497" fmla="*/ 3952 w 10000"/>
                <a:gd name="connsiteY497" fmla="*/ 6969 h 10000"/>
                <a:gd name="connsiteX498" fmla="*/ 3952 w 10000"/>
                <a:gd name="connsiteY498" fmla="*/ 6990 h 10000"/>
                <a:gd name="connsiteX499" fmla="*/ 3961 w 10000"/>
                <a:gd name="connsiteY499" fmla="*/ 6990 h 10000"/>
                <a:gd name="connsiteX500" fmla="*/ 3961 w 10000"/>
                <a:gd name="connsiteY500" fmla="*/ 7022 h 10000"/>
                <a:gd name="connsiteX501" fmla="*/ 3978 w 10000"/>
                <a:gd name="connsiteY501" fmla="*/ 7022 h 10000"/>
                <a:gd name="connsiteX502" fmla="*/ 3978 w 10000"/>
                <a:gd name="connsiteY502" fmla="*/ 7032 h 10000"/>
                <a:gd name="connsiteX503" fmla="*/ 4045 w 10000"/>
                <a:gd name="connsiteY503" fmla="*/ 7032 h 10000"/>
                <a:gd name="connsiteX504" fmla="*/ 4045 w 10000"/>
                <a:gd name="connsiteY504" fmla="*/ 7053 h 10000"/>
                <a:gd name="connsiteX505" fmla="*/ 4088 w 10000"/>
                <a:gd name="connsiteY505" fmla="*/ 7053 h 10000"/>
                <a:gd name="connsiteX506" fmla="*/ 4088 w 10000"/>
                <a:gd name="connsiteY506" fmla="*/ 7074 h 10000"/>
                <a:gd name="connsiteX507" fmla="*/ 4113 w 10000"/>
                <a:gd name="connsiteY507" fmla="*/ 7074 h 10000"/>
                <a:gd name="connsiteX508" fmla="*/ 4113 w 10000"/>
                <a:gd name="connsiteY508" fmla="*/ 7108 h 10000"/>
                <a:gd name="connsiteX509" fmla="*/ 4172 w 10000"/>
                <a:gd name="connsiteY509" fmla="*/ 7108 h 10000"/>
                <a:gd name="connsiteX510" fmla="*/ 4172 w 10000"/>
                <a:gd name="connsiteY510" fmla="*/ 7140 h 10000"/>
                <a:gd name="connsiteX511" fmla="*/ 4197 w 10000"/>
                <a:gd name="connsiteY511" fmla="*/ 7140 h 10000"/>
                <a:gd name="connsiteX512" fmla="*/ 4197 w 10000"/>
                <a:gd name="connsiteY512" fmla="*/ 7161 h 10000"/>
                <a:gd name="connsiteX513" fmla="*/ 4205 w 10000"/>
                <a:gd name="connsiteY513" fmla="*/ 7161 h 10000"/>
                <a:gd name="connsiteX514" fmla="*/ 4205 w 10000"/>
                <a:gd name="connsiteY514" fmla="*/ 7192 h 10000"/>
                <a:gd name="connsiteX515" fmla="*/ 4240 w 10000"/>
                <a:gd name="connsiteY515" fmla="*/ 7192 h 10000"/>
                <a:gd name="connsiteX516" fmla="*/ 4240 w 10000"/>
                <a:gd name="connsiteY516" fmla="*/ 7213 h 10000"/>
                <a:gd name="connsiteX517" fmla="*/ 4247 w 10000"/>
                <a:gd name="connsiteY517" fmla="*/ 7213 h 10000"/>
                <a:gd name="connsiteX518" fmla="*/ 4247 w 10000"/>
                <a:gd name="connsiteY518" fmla="*/ 7224 h 10000"/>
                <a:gd name="connsiteX519" fmla="*/ 4264 w 10000"/>
                <a:gd name="connsiteY519" fmla="*/ 7224 h 10000"/>
                <a:gd name="connsiteX520" fmla="*/ 4264 w 10000"/>
                <a:gd name="connsiteY520" fmla="*/ 7245 h 10000"/>
                <a:gd name="connsiteX521" fmla="*/ 4342 w 10000"/>
                <a:gd name="connsiteY521" fmla="*/ 7245 h 10000"/>
                <a:gd name="connsiteX522" fmla="*/ 4342 w 10000"/>
                <a:gd name="connsiteY522" fmla="*/ 7278 h 10000"/>
                <a:gd name="connsiteX523" fmla="*/ 4374 w 10000"/>
                <a:gd name="connsiteY523" fmla="*/ 7278 h 10000"/>
                <a:gd name="connsiteX524" fmla="*/ 4374 w 10000"/>
                <a:gd name="connsiteY524" fmla="*/ 7300 h 10000"/>
                <a:gd name="connsiteX525" fmla="*/ 4391 w 10000"/>
                <a:gd name="connsiteY525" fmla="*/ 7300 h 10000"/>
                <a:gd name="connsiteX526" fmla="*/ 4391 w 10000"/>
                <a:gd name="connsiteY526" fmla="*/ 7310 h 10000"/>
                <a:gd name="connsiteX527" fmla="*/ 4411 w 10000"/>
                <a:gd name="connsiteY527" fmla="*/ 7310 h 10000"/>
                <a:gd name="connsiteX528" fmla="*/ 4411 w 10000"/>
                <a:gd name="connsiteY528" fmla="*/ 7332 h 10000"/>
                <a:gd name="connsiteX529" fmla="*/ 4425 w 10000"/>
                <a:gd name="connsiteY529" fmla="*/ 7332 h 10000"/>
                <a:gd name="connsiteX530" fmla="*/ 4425 w 10000"/>
                <a:gd name="connsiteY530" fmla="*/ 7364 h 10000"/>
                <a:gd name="connsiteX531" fmla="*/ 4442 w 10000"/>
                <a:gd name="connsiteY531" fmla="*/ 7364 h 10000"/>
                <a:gd name="connsiteX532" fmla="*/ 4442 w 10000"/>
                <a:gd name="connsiteY532" fmla="*/ 7395 h 10000"/>
                <a:gd name="connsiteX533" fmla="*/ 4460 w 10000"/>
                <a:gd name="connsiteY533" fmla="*/ 7395 h 10000"/>
                <a:gd name="connsiteX534" fmla="*/ 4460 w 10000"/>
                <a:gd name="connsiteY534" fmla="*/ 7416 h 10000"/>
                <a:gd name="connsiteX535" fmla="*/ 4467 w 10000"/>
                <a:gd name="connsiteY535" fmla="*/ 7416 h 10000"/>
                <a:gd name="connsiteX536" fmla="*/ 4467 w 10000"/>
                <a:gd name="connsiteY536" fmla="*/ 7448 h 10000"/>
                <a:gd name="connsiteX537" fmla="*/ 4494 w 10000"/>
                <a:gd name="connsiteY537" fmla="*/ 7448 h 10000"/>
                <a:gd name="connsiteX538" fmla="*/ 4494 w 10000"/>
                <a:gd name="connsiteY538" fmla="*/ 7469 h 10000"/>
                <a:gd name="connsiteX539" fmla="*/ 4533 w 10000"/>
                <a:gd name="connsiteY539" fmla="*/ 7469 h 10000"/>
                <a:gd name="connsiteX540" fmla="*/ 4533 w 10000"/>
                <a:gd name="connsiteY540" fmla="*/ 7481 h 10000"/>
                <a:gd name="connsiteX541" fmla="*/ 4576 w 10000"/>
                <a:gd name="connsiteY541" fmla="*/ 7481 h 10000"/>
                <a:gd name="connsiteX542" fmla="*/ 4576 w 10000"/>
                <a:gd name="connsiteY542" fmla="*/ 7502 h 10000"/>
                <a:gd name="connsiteX543" fmla="*/ 4661 w 10000"/>
                <a:gd name="connsiteY543" fmla="*/ 7502 h 10000"/>
                <a:gd name="connsiteX544" fmla="*/ 4661 w 10000"/>
                <a:gd name="connsiteY544" fmla="*/ 7533 h 10000"/>
                <a:gd name="connsiteX545" fmla="*/ 4679 w 10000"/>
                <a:gd name="connsiteY545" fmla="*/ 7533 h 10000"/>
                <a:gd name="connsiteX546" fmla="*/ 4679 w 10000"/>
                <a:gd name="connsiteY546" fmla="*/ 7554 h 10000"/>
                <a:gd name="connsiteX547" fmla="*/ 4697 w 10000"/>
                <a:gd name="connsiteY547" fmla="*/ 7554 h 10000"/>
                <a:gd name="connsiteX548" fmla="*/ 4697 w 10000"/>
                <a:gd name="connsiteY548" fmla="*/ 7588 h 10000"/>
                <a:gd name="connsiteX549" fmla="*/ 4722 w 10000"/>
                <a:gd name="connsiteY549" fmla="*/ 7588 h 10000"/>
                <a:gd name="connsiteX550" fmla="*/ 4722 w 10000"/>
                <a:gd name="connsiteY550" fmla="*/ 7609 h 10000"/>
                <a:gd name="connsiteX551" fmla="*/ 4728 w 10000"/>
                <a:gd name="connsiteY551" fmla="*/ 7609 h 10000"/>
                <a:gd name="connsiteX552" fmla="*/ 4728 w 10000"/>
                <a:gd name="connsiteY552" fmla="*/ 7651 h 10000"/>
                <a:gd name="connsiteX553" fmla="*/ 4739 w 10000"/>
                <a:gd name="connsiteY553" fmla="*/ 7651 h 10000"/>
                <a:gd name="connsiteX554" fmla="*/ 4739 w 10000"/>
                <a:gd name="connsiteY554" fmla="*/ 7673 h 10000"/>
                <a:gd name="connsiteX555" fmla="*/ 4771 w 10000"/>
                <a:gd name="connsiteY555" fmla="*/ 7673 h 10000"/>
                <a:gd name="connsiteX556" fmla="*/ 4771 w 10000"/>
                <a:gd name="connsiteY556" fmla="*/ 7694 h 10000"/>
                <a:gd name="connsiteX557" fmla="*/ 4813 w 10000"/>
                <a:gd name="connsiteY557" fmla="*/ 7694 h 10000"/>
                <a:gd name="connsiteX558" fmla="*/ 4813 w 10000"/>
                <a:gd name="connsiteY558" fmla="*/ 7726 h 10000"/>
                <a:gd name="connsiteX559" fmla="*/ 4824 w 10000"/>
                <a:gd name="connsiteY559" fmla="*/ 7726 h 10000"/>
                <a:gd name="connsiteX560" fmla="*/ 4824 w 10000"/>
                <a:gd name="connsiteY560" fmla="*/ 7737 h 10000"/>
                <a:gd name="connsiteX561" fmla="*/ 4830 w 10000"/>
                <a:gd name="connsiteY561" fmla="*/ 7737 h 10000"/>
                <a:gd name="connsiteX562" fmla="*/ 4830 w 10000"/>
                <a:gd name="connsiteY562" fmla="*/ 7758 h 10000"/>
                <a:gd name="connsiteX563" fmla="*/ 4838 w 10000"/>
                <a:gd name="connsiteY563" fmla="*/ 7758 h 10000"/>
                <a:gd name="connsiteX564" fmla="*/ 4838 w 10000"/>
                <a:gd name="connsiteY564" fmla="*/ 7811 h 10000"/>
                <a:gd name="connsiteX565" fmla="*/ 4867 w 10000"/>
                <a:gd name="connsiteY565" fmla="*/ 7811 h 10000"/>
                <a:gd name="connsiteX566" fmla="*/ 4867 w 10000"/>
                <a:gd name="connsiteY566" fmla="*/ 7832 h 10000"/>
                <a:gd name="connsiteX567" fmla="*/ 4917 w 10000"/>
                <a:gd name="connsiteY567" fmla="*/ 7832 h 10000"/>
                <a:gd name="connsiteX568" fmla="*/ 4917 w 10000"/>
                <a:gd name="connsiteY568" fmla="*/ 7843 h 10000"/>
                <a:gd name="connsiteX569" fmla="*/ 4934 w 10000"/>
                <a:gd name="connsiteY569" fmla="*/ 7843 h 10000"/>
                <a:gd name="connsiteX570" fmla="*/ 4934 w 10000"/>
                <a:gd name="connsiteY570" fmla="*/ 7865 h 10000"/>
                <a:gd name="connsiteX571" fmla="*/ 4949 w 10000"/>
                <a:gd name="connsiteY571" fmla="*/ 7865 h 10000"/>
                <a:gd name="connsiteX572" fmla="*/ 4949 w 10000"/>
                <a:gd name="connsiteY572" fmla="*/ 7897 h 10000"/>
                <a:gd name="connsiteX573" fmla="*/ 4966 w 10000"/>
                <a:gd name="connsiteY573" fmla="*/ 7897 h 10000"/>
                <a:gd name="connsiteX574" fmla="*/ 4966 w 10000"/>
                <a:gd name="connsiteY574" fmla="*/ 7919 h 10000"/>
                <a:gd name="connsiteX575" fmla="*/ 5045 w 10000"/>
                <a:gd name="connsiteY575" fmla="*/ 7919 h 10000"/>
                <a:gd name="connsiteX576" fmla="*/ 5045 w 10000"/>
                <a:gd name="connsiteY576" fmla="*/ 7929 h 10000"/>
                <a:gd name="connsiteX577" fmla="*/ 5095 w 10000"/>
                <a:gd name="connsiteY577" fmla="*/ 7929 h 10000"/>
                <a:gd name="connsiteX578" fmla="*/ 5095 w 10000"/>
                <a:gd name="connsiteY578" fmla="*/ 7950 h 10000"/>
                <a:gd name="connsiteX579" fmla="*/ 5113 w 10000"/>
                <a:gd name="connsiteY579" fmla="*/ 7950 h 10000"/>
                <a:gd name="connsiteX580" fmla="*/ 5113 w 10000"/>
                <a:gd name="connsiteY580" fmla="*/ 7982 h 10000"/>
                <a:gd name="connsiteX581" fmla="*/ 5169 w 10000"/>
                <a:gd name="connsiteY581" fmla="*/ 7982 h 10000"/>
                <a:gd name="connsiteX582" fmla="*/ 5169 w 10000"/>
                <a:gd name="connsiteY582" fmla="*/ 8003 h 10000"/>
                <a:gd name="connsiteX583" fmla="*/ 5186 w 10000"/>
                <a:gd name="connsiteY583" fmla="*/ 8003 h 10000"/>
                <a:gd name="connsiteX584" fmla="*/ 5186 w 10000"/>
                <a:gd name="connsiteY584" fmla="*/ 8014 h 10000"/>
                <a:gd name="connsiteX585" fmla="*/ 5197 w 10000"/>
                <a:gd name="connsiteY585" fmla="*/ 8014 h 10000"/>
                <a:gd name="connsiteX586" fmla="*/ 5197 w 10000"/>
                <a:gd name="connsiteY586" fmla="*/ 8035 h 10000"/>
                <a:gd name="connsiteX587" fmla="*/ 5239 w 10000"/>
                <a:gd name="connsiteY587" fmla="*/ 8035 h 10000"/>
                <a:gd name="connsiteX588" fmla="*/ 5239 w 10000"/>
                <a:gd name="connsiteY588" fmla="*/ 8068 h 10000"/>
                <a:gd name="connsiteX589" fmla="*/ 5278 w 10000"/>
                <a:gd name="connsiteY589" fmla="*/ 8068 h 10000"/>
                <a:gd name="connsiteX590" fmla="*/ 5278 w 10000"/>
                <a:gd name="connsiteY590" fmla="*/ 8089 h 10000"/>
                <a:gd name="connsiteX591" fmla="*/ 5288 w 10000"/>
                <a:gd name="connsiteY591" fmla="*/ 8089 h 10000"/>
                <a:gd name="connsiteX592" fmla="*/ 5288 w 10000"/>
                <a:gd name="connsiteY592" fmla="*/ 8100 h 10000"/>
                <a:gd name="connsiteX593" fmla="*/ 5307 w 10000"/>
                <a:gd name="connsiteY593" fmla="*/ 8100 h 10000"/>
                <a:gd name="connsiteX594" fmla="*/ 5307 w 10000"/>
                <a:gd name="connsiteY594" fmla="*/ 8121 h 10000"/>
                <a:gd name="connsiteX595" fmla="*/ 5333 w 10000"/>
                <a:gd name="connsiteY595" fmla="*/ 8121 h 10000"/>
                <a:gd name="connsiteX596" fmla="*/ 5333 w 10000"/>
                <a:gd name="connsiteY596" fmla="*/ 8153 h 10000"/>
                <a:gd name="connsiteX597" fmla="*/ 5357 w 10000"/>
                <a:gd name="connsiteY597" fmla="*/ 8153 h 10000"/>
                <a:gd name="connsiteX598" fmla="*/ 5357 w 10000"/>
                <a:gd name="connsiteY598" fmla="*/ 8174 h 10000"/>
                <a:gd name="connsiteX599" fmla="*/ 5424 w 10000"/>
                <a:gd name="connsiteY599" fmla="*/ 8174 h 10000"/>
                <a:gd name="connsiteX600" fmla="*/ 5424 w 10000"/>
                <a:gd name="connsiteY600" fmla="*/ 8184 h 10000"/>
                <a:gd name="connsiteX601" fmla="*/ 5442 w 10000"/>
                <a:gd name="connsiteY601" fmla="*/ 8184 h 10000"/>
                <a:gd name="connsiteX602" fmla="*/ 5442 w 10000"/>
                <a:gd name="connsiteY602" fmla="*/ 8205 h 10000"/>
                <a:gd name="connsiteX603" fmla="*/ 5459 w 10000"/>
                <a:gd name="connsiteY603" fmla="*/ 8205 h 10000"/>
                <a:gd name="connsiteX604" fmla="*/ 5459 w 10000"/>
                <a:gd name="connsiteY604" fmla="*/ 8239 h 10000"/>
                <a:gd name="connsiteX605" fmla="*/ 5498 w 10000"/>
                <a:gd name="connsiteY605" fmla="*/ 8239 h 10000"/>
                <a:gd name="connsiteX606" fmla="*/ 5498 w 10000"/>
                <a:gd name="connsiteY606" fmla="*/ 8260 h 10000"/>
                <a:gd name="connsiteX607" fmla="*/ 5509 w 10000"/>
                <a:gd name="connsiteY607" fmla="*/ 8260 h 10000"/>
                <a:gd name="connsiteX608" fmla="*/ 5509 w 10000"/>
                <a:gd name="connsiteY608" fmla="*/ 8270 h 10000"/>
                <a:gd name="connsiteX609" fmla="*/ 5533 w 10000"/>
                <a:gd name="connsiteY609" fmla="*/ 8270 h 10000"/>
                <a:gd name="connsiteX610" fmla="*/ 5533 w 10000"/>
                <a:gd name="connsiteY610" fmla="*/ 8324 h 10000"/>
                <a:gd name="connsiteX611" fmla="*/ 5542 w 10000"/>
                <a:gd name="connsiteY611" fmla="*/ 8324 h 10000"/>
                <a:gd name="connsiteX612" fmla="*/ 5542 w 10000"/>
                <a:gd name="connsiteY612" fmla="*/ 8345 h 10000"/>
                <a:gd name="connsiteX613" fmla="*/ 5619 w 10000"/>
                <a:gd name="connsiteY613" fmla="*/ 8345 h 10000"/>
                <a:gd name="connsiteX614" fmla="*/ 5619 w 10000"/>
                <a:gd name="connsiteY614" fmla="*/ 8356 h 10000"/>
                <a:gd name="connsiteX615" fmla="*/ 5636 w 10000"/>
                <a:gd name="connsiteY615" fmla="*/ 8356 h 10000"/>
                <a:gd name="connsiteX616" fmla="*/ 5636 w 10000"/>
                <a:gd name="connsiteY616" fmla="*/ 8377 h 10000"/>
                <a:gd name="connsiteX617" fmla="*/ 5678 w 10000"/>
                <a:gd name="connsiteY617" fmla="*/ 8377 h 10000"/>
                <a:gd name="connsiteX618" fmla="*/ 5678 w 10000"/>
                <a:gd name="connsiteY618" fmla="*/ 8408 h 10000"/>
                <a:gd name="connsiteX619" fmla="*/ 5711 w 10000"/>
                <a:gd name="connsiteY619" fmla="*/ 8408 h 10000"/>
                <a:gd name="connsiteX620" fmla="*/ 5711 w 10000"/>
                <a:gd name="connsiteY620" fmla="*/ 8431 h 10000"/>
                <a:gd name="connsiteX621" fmla="*/ 5722 w 10000"/>
                <a:gd name="connsiteY621" fmla="*/ 8431 h 10000"/>
                <a:gd name="connsiteX622" fmla="*/ 5722 w 10000"/>
                <a:gd name="connsiteY622" fmla="*/ 8452 h 10000"/>
                <a:gd name="connsiteX623" fmla="*/ 5753 w 10000"/>
                <a:gd name="connsiteY623" fmla="*/ 8452 h 10000"/>
                <a:gd name="connsiteX624" fmla="*/ 5753 w 10000"/>
                <a:gd name="connsiteY624" fmla="*/ 8462 h 10000"/>
                <a:gd name="connsiteX625" fmla="*/ 5869 w 10000"/>
                <a:gd name="connsiteY625" fmla="*/ 8462 h 10000"/>
                <a:gd name="connsiteX626" fmla="*/ 5869 w 10000"/>
                <a:gd name="connsiteY626" fmla="*/ 8494 h 10000"/>
                <a:gd name="connsiteX627" fmla="*/ 5898 w 10000"/>
                <a:gd name="connsiteY627" fmla="*/ 8494 h 10000"/>
                <a:gd name="connsiteX628" fmla="*/ 5898 w 10000"/>
                <a:gd name="connsiteY628" fmla="*/ 8537 h 10000"/>
                <a:gd name="connsiteX629" fmla="*/ 5922 w 10000"/>
                <a:gd name="connsiteY629" fmla="*/ 8537 h 10000"/>
                <a:gd name="connsiteX630" fmla="*/ 5922 w 10000"/>
                <a:gd name="connsiteY630" fmla="*/ 8570 h 10000"/>
                <a:gd name="connsiteX631" fmla="*/ 5967 w 10000"/>
                <a:gd name="connsiteY631" fmla="*/ 8570 h 10000"/>
                <a:gd name="connsiteX632" fmla="*/ 5967 w 10000"/>
                <a:gd name="connsiteY632" fmla="*/ 8601 h 10000"/>
                <a:gd name="connsiteX633" fmla="*/ 6083 w 10000"/>
                <a:gd name="connsiteY633" fmla="*/ 8601 h 10000"/>
                <a:gd name="connsiteX634" fmla="*/ 6083 w 10000"/>
                <a:gd name="connsiteY634" fmla="*/ 8623 h 10000"/>
                <a:gd name="connsiteX635" fmla="*/ 6284 w 10000"/>
                <a:gd name="connsiteY635" fmla="*/ 8623 h 10000"/>
                <a:gd name="connsiteX636" fmla="*/ 6284 w 10000"/>
                <a:gd name="connsiteY636" fmla="*/ 8655 h 10000"/>
                <a:gd name="connsiteX637" fmla="*/ 6313 w 10000"/>
                <a:gd name="connsiteY637" fmla="*/ 8655 h 10000"/>
                <a:gd name="connsiteX638" fmla="*/ 6313 w 10000"/>
                <a:gd name="connsiteY638" fmla="*/ 8665 h 10000"/>
                <a:gd name="connsiteX639" fmla="*/ 6380 w 10000"/>
                <a:gd name="connsiteY639" fmla="*/ 8665 h 10000"/>
                <a:gd name="connsiteX640" fmla="*/ 6380 w 10000"/>
                <a:gd name="connsiteY640" fmla="*/ 8686 h 10000"/>
                <a:gd name="connsiteX641" fmla="*/ 6388 w 10000"/>
                <a:gd name="connsiteY641" fmla="*/ 8686 h 10000"/>
                <a:gd name="connsiteX642" fmla="*/ 6388 w 10000"/>
                <a:gd name="connsiteY642" fmla="*/ 8708 h 10000"/>
                <a:gd name="connsiteX643" fmla="*/ 6412 w 10000"/>
                <a:gd name="connsiteY643" fmla="*/ 8708 h 10000"/>
                <a:gd name="connsiteX644" fmla="*/ 6412 w 10000"/>
                <a:gd name="connsiteY644" fmla="*/ 8739 h 10000"/>
                <a:gd name="connsiteX645" fmla="*/ 6481 w 10000"/>
                <a:gd name="connsiteY645" fmla="*/ 8739 h 10000"/>
                <a:gd name="connsiteX646" fmla="*/ 6481 w 10000"/>
                <a:gd name="connsiteY646" fmla="*/ 8772 h 10000"/>
                <a:gd name="connsiteX647" fmla="*/ 6566 w 10000"/>
                <a:gd name="connsiteY647" fmla="*/ 8772 h 10000"/>
                <a:gd name="connsiteX648" fmla="*/ 6566 w 10000"/>
                <a:gd name="connsiteY648" fmla="*/ 8804 h 10000"/>
                <a:gd name="connsiteX649" fmla="*/ 6615 w 10000"/>
                <a:gd name="connsiteY649" fmla="*/ 8804 h 10000"/>
                <a:gd name="connsiteX650" fmla="*/ 6615 w 10000"/>
                <a:gd name="connsiteY650" fmla="*/ 8804 h 10000"/>
                <a:gd name="connsiteX651" fmla="*/ 6694 w 10000"/>
                <a:gd name="connsiteY651" fmla="*/ 8804 h 10000"/>
                <a:gd name="connsiteX652" fmla="*/ 6711 w 10000"/>
                <a:gd name="connsiteY652" fmla="*/ 8804 h 10000"/>
                <a:gd name="connsiteX653" fmla="*/ 6711 w 10000"/>
                <a:gd name="connsiteY653" fmla="*/ 8825 h 10000"/>
                <a:gd name="connsiteX654" fmla="*/ 6718 w 10000"/>
                <a:gd name="connsiteY654" fmla="*/ 8825 h 10000"/>
                <a:gd name="connsiteX655" fmla="*/ 6718 w 10000"/>
                <a:gd name="connsiteY655" fmla="*/ 8847 h 10000"/>
                <a:gd name="connsiteX656" fmla="*/ 6729 w 10000"/>
                <a:gd name="connsiteY656" fmla="*/ 8847 h 10000"/>
                <a:gd name="connsiteX657" fmla="*/ 6729 w 10000"/>
                <a:gd name="connsiteY657" fmla="*/ 8847 h 10000"/>
                <a:gd name="connsiteX658" fmla="*/ 6778 w 10000"/>
                <a:gd name="connsiteY658" fmla="*/ 8847 h 10000"/>
                <a:gd name="connsiteX659" fmla="*/ 6785 w 10000"/>
                <a:gd name="connsiteY659" fmla="*/ 8847 h 10000"/>
                <a:gd name="connsiteX660" fmla="*/ 6785 w 10000"/>
                <a:gd name="connsiteY660" fmla="*/ 8857 h 10000"/>
                <a:gd name="connsiteX661" fmla="*/ 6803 w 10000"/>
                <a:gd name="connsiteY661" fmla="*/ 8857 h 10000"/>
                <a:gd name="connsiteX662" fmla="*/ 6803 w 10000"/>
                <a:gd name="connsiteY662" fmla="*/ 8890 h 10000"/>
                <a:gd name="connsiteX663" fmla="*/ 6809 w 10000"/>
                <a:gd name="connsiteY663" fmla="*/ 8890 h 10000"/>
                <a:gd name="connsiteX664" fmla="*/ 6809 w 10000"/>
                <a:gd name="connsiteY664" fmla="*/ 8890 h 10000"/>
                <a:gd name="connsiteX665" fmla="*/ 6954 w 10000"/>
                <a:gd name="connsiteY665" fmla="*/ 8890 h 10000"/>
                <a:gd name="connsiteX666" fmla="*/ 6972 w 10000"/>
                <a:gd name="connsiteY666" fmla="*/ 8890 h 10000"/>
                <a:gd name="connsiteX667" fmla="*/ 6972 w 10000"/>
                <a:gd name="connsiteY667" fmla="*/ 8911 h 10000"/>
                <a:gd name="connsiteX668" fmla="*/ 6987 w 10000"/>
                <a:gd name="connsiteY668" fmla="*/ 8911 h 10000"/>
                <a:gd name="connsiteX669" fmla="*/ 6987 w 10000"/>
                <a:gd name="connsiteY669" fmla="*/ 8932 h 10000"/>
                <a:gd name="connsiteX670" fmla="*/ 6997 w 10000"/>
                <a:gd name="connsiteY670" fmla="*/ 8932 h 10000"/>
                <a:gd name="connsiteX671" fmla="*/ 6997 w 10000"/>
                <a:gd name="connsiteY671" fmla="*/ 8932 h 10000"/>
                <a:gd name="connsiteX672" fmla="*/ 7211 w 10000"/>
                <a:gd name="connsiteY672" fmla="*/ 8932 h 10000"/>
                <a:gd name="connsiteX673" fmla="*/ 7219 w 10000"/>
                <a:gd name="connsiteY673" fmla="*/ 8932 h 10000"/>
                <a:gd name="connsiteX674" fmla="*/ 7219 w 10000"/>
                <a:gd name="connsiteY674" fmla="*/ 8996 h 10000"/>
                <a:gd name="connsiteX675" fmla="*/ 7278 w 10000"/>
                <a:gd name="connsiteY675" fmla="*/ 8996 h 10000"/>
                <a:gd name="connsiteX676" fmla="*/ 7278 w 10000"/>
                <a:gd name="connsiteY676" fmla="*/ 9050 h 10000"/>
                <a:gd name="connsiteX677" fmla="*/ 7286 w 10000"/>
                <a:gd name="connsiteY677" fmla="*/ 9050 h 10000"/>
                <a:gd name="connsiteX678" fmla="*/ 7286 w 10000"/>
                <a:gd name="connsiteY678" fmla="*/ 9050 h 10000"/>
                <a:gd name="connsiteX679" fmla="*/ 7528 w 10000"/>
                <a:gd name="connsiteY679" fmla="*/ 9050 h 10000"/>
                <a:gd name="connsiteX680" fmla="*/ 7539 w 10000"/>
                <a:gd name="connsiteY680" fmla="*/ 9050 h 10000"/>
                <a:gd name="connsiteX681" fmla="*/ 7539 w 10000"/>
                <a:gd name="connsiteY681" fmla="*/ 9081 h 10000"/>
                <a:gd name="connsiteX682" fmla="*/ 7545 w 10000"/>
                <a:gd name="connsiteY682" fmla="*/ 9081 h 10000"/>
                <a:gd name="connsiteX683" fmla="*/ 7545 w 10000"/>
                <a:gd name="connsiteY683" fmla="*/ 9081 h 10000"/>
                <a:gd name="connsiteX684" fmla="*/ 7706 w 10000"/>
                <a:gd name="connsiteY684" fmla="*/ 9081 h 10000"/>
                <a:gd name="connsiteX685" fmla="*/ 7748 w 10000"/>
                <a:gd name="connsiteY685" fmla="*/ 9081 h 10000"/>
                <a:gd name="connsiteX686" fmla="*/ 7748 w 10000"/>
                <a:gd name="connsiteY686" fmla="*/ 9113 h 10000"/>
                <a:gd name="connsiteX687" fmla="*/ 7886 w 10000"/>
                <a:gd name="connsiteY687" fmla="*/ 9113 h 10000"/>
                <a:gd name="connsiteX688" fmla="*/ 7886 w 10000"/>
                <a:gd name="connsiteY688" fmla="*/ 9155 h 10000"/>
                <a:gd name="connsiteX689" fmla="*/ 8065 w 10000"/>
                <a:gd name="connsiteY689" fmla="*/ 9155 h 10000"/>
                <a:gd name="connsiteX690" fmla="*/ 8065 w 10000"/>
                <a:gd name="connsiteY690" fmla="*/ 9188 h 10000"/>
                <a:gd name="connsiteX691" fmla="*/ 8163 w 10000"/>
                <a:gd name="connsiteY691" fmla="*/ 9188 h 10000"/>
                <a:gd name="connsiteX692" fmla="*/ 8163 w 10000"/>
                <a:gd name="connsiteY692" fmla="*/ 9220 h 10000"/>
                <a:gd name="connsiteX693" fmla="*/ 8189 w 10000"/>
                <a:gd name="connsiteY693" fmla="*/ 9220 h 10000"/>
                <a:gd name="connsiteX694" fmla="*/ 8189 w 10000"/>
                <a:gd name="connsiteY694" fmla="*/ 9253 h 10000"/>
                <a:gd name="connsiteX695" fmla="*/ 8217 w 10000"/>
                <a:gd name="connsiteY695" fmla="*/ 9253 h 10000"/>
                <a:gd name="connsiteX696" fmla="*/ 8217 w 10000"/>
                <a:gd name="connsiteY696" fmla="*/ 9285 h 10000"/>
                <a:gd name="connsiteX697" fmla="*/ 8285 w 10000"/>
                <a:gd name="connsiteY697" fmla="*/ 9285 h 10000"/>
                <a:gd name="connsiteX698" fmla="*/ 8285 w 10000"/>
                <a:gd name="connsiteY698" fmla="*/ 9327 h 10000"/>
                <a:gd name="connsiteX699" fmla="*/ 8394 w 10000"/>
                <a:gd name="connsiteY699" fmla="*/ 9327 h 10000"/>
                <a:gd name="connsiteX700" fmla="*/ 8394 w 10000"/>
                <a:gd name="connsiteY700" fmla="*/ 9358 h 10000"/>
                <a:gd name="connsiteX701" fmla="*/ 8427 w 10000"/>
                <a:gd name="connsiteY701" fmla="*/ 9358 h 10000"/>
                <a:gd name="connsiteX702" fmla="*/ 8427 w 10000"/>
                <a:gd name="connsiteY702" fmla="*/ 9391 h 10000"/>
                <a:gd name="connsiteX703" fmla="*/ 8547 w 10000"/>
                <a:gd name="connsiteY703" fmla="*/ 9391 h 10000"/>
                <a:gd name="connsiteX704" fmla="*/ 8547 w 10000"/>
                <a:gd name="connsiteY704" fmla="*/ 9465 h 10000"/>
                <a:gd name="connsiteX705" fmla="*/ 8628 w 10000"/>
                <a:gd name="connsiteY705" fmla="*/ 9465 h 10000"/>
                <a:gd name="connsiteX706" fmla="*/ 8628 w 10000"/>
                <a:gd name="connsiteY706" fmla="*/ 9497 h 10000"/>
                <a:gd name="connsiteX707" fmla="*/ 8731 w 10000"/>
                <a:gd name="connsiteY707" fmla="*/ 9497 h 10000"/>
                <a:gd name="connsiteX708" fmla="*/ 8731 w 10000"/>
                <a:gd name="connsiteY708" fmla="*/ 9530 h 10000"/>
                <a:gd name="connsiteX709" fmla="*/ 8738 w 10000"/>
                <a:gd name="connsiteY709" fmla="*/ 9530 h 10000"/>
                <a:gd name="connsiteX710" fmla="*/ 8738 w 10000"/>
                <a:gd name="connsiteY710" fmla="*/ 9563 h 10000"/>
                <a:gd name="connsiteX711" fmla="*/ 8755 w 10000"/>
                <a:gd name="connsiteY711" fmla="*/ 9563 h 10000"/>
                <a:gd name="connsiteX712" fmla="*/ 8755 w 10000"/>
                <a:gd name="connsiteY712" fmla="*/ 9594 h 10000"/>
                <a:gd name="connsiteX713" fmla="*/ 8798 w 10000"/>
                <a:gd name="connsiteY713" fmla="*/ 9594 h 10000"/>
                <a:gd name="connsiteX714" fmla="*/ 8798 w 10000"/>
                <a:gd name="connsiteY714" fmla="*/ 9636 h 10000"/>
                <a:gd name="connsiteX715" fmla="*/ 8890 w 10000"/>
                <a:gd name="connsiteY715" fmla="*/ 9636 h 10000"/>
                <a:gd name="connsiteX716" fmla="*/ 9567 w 10000"/>
                <a:gd name="connsiteY716" fmla="*/ 9732 h 10000"/>
                <a:gd name="connsiteX717" fmla="*/ 9856 w 10000"/>
                <a:gd name="connsiteY717" fmla="*/ 9807 h 10000"/>
                <a:gd name="connsiteX718" fmla="*/ 9856 w 10000"/>
                <a:gd name="connsiteY718" fmla="*/ 9838 h 10000"/>
                <a:gd name="connsiteX719" fmla="*/ 9891 w 10000"/>
                <a:gd name="connsiteY719" fmla="*/ 9838 h 10000"/>
                <a:gd name="connsiteX720" fmla="*/ 9965 w 10000"/>
                <a:gd name="connsiteY720" fmla="*/ 9924 h 10000"/>
                <a:gd name="connsiteX721" fmla="*/ 9965 w 10000"/>
                <a:gd name="connsiteY721" fmla="*/ 9956 h 10000"/>
                <a:gd name="connsiteX722" fmla="*/ 10000 w 10000"/>
                <a:gd name="connsiteY722" fmla="*/ 9956 h 10000"/>
                <a:gd name="connsiteX723" fmla="*/ 10000 w 10000"/>
                <a:gd name="connsiteY723" fmla="*/ 10000 h 10000"/>
                <a:gd name="connsiteX0" fmla="*/ 0 w 10000"/>
                <a:gd name="connsiteY0" fmla="*/ 0 h 10000"/>
                <a:gd name="connsiteX1" fmla="*/ 94 w 10000"/>
                <a:gd name="connsiteY1" fmla="*/ 0 h 10000"/>
                <a:gd name="connsiteX2" fmla="*/ 94 w 10000"/>
                <a:gd name="connsiteY2" fmla="*/ 21 h 10000"/>
                <a:gd name="connsiteX3" fmla="*/ 109 w 10000"/>
                <a:gd name="connsiteY3" fmla="*/ 21 h 10000"/>
                <a:gd name="connsiteX4" fmla="*/ 109 w 10000"/>
                <a:gd name="connsiteY4" fmla="*/ 74 h 10000"/>
                <a:gd name="connsiteX5" fmla="*/ 120 w 10000"/>
                <a:gd name="connsiteY5" fmla="*/ 74 h 10000"/>
                <a:gd name="connsiteX6" fmla="*/ 120 w 10000"/>
                <a:gd name="connsiteY6" fmla="*/ 84 h 10000"/>
                <a:gd name="connsiteX7" fmla="*/ 127 w 10000"/>
                <a:gd name="connsiteY7" fmla="*/ 84 h 10000"/>
                <a:gd name="connsiteX8" fmla="*/ 127 w 10000"/>
                <a:gd name="connsiteY8" fmla="*/ 106 h 10000"/>
                <a:gd name="connsiteX9" fmla="*/ 138 w 10000"/>
                <a:gd name="connsiteY9" fmla="*/ 106 h 10000"/>
                <a:gd name="connsiteX10" fmla="*/ 138 w 10000"/>
                <a:gd name="connsiteY10" fmla="*/ 128 h 10000"/>
                <a:gd name="connsiteX11" fmla="*/ 153 w 10000"/>
                <a:gd name="connsiteY11" fmla="*/ 128 h 10000"/>
                <a:gd name="connsiteX12" fmla="*/ 153 w 10000"/>
                <a:gd name="connsiteY12" fmla="*/ 139 h 10000"/>
                <a:gd name="connsiteX13" fmla="*/ 163 w 10000"/>
                <a:gd name="connsiteY13" fmla="*/ 139 h 10000"/>
                <a:gd name="connsiteX14" fmla="*/ 163 w 10000"/>
                <a:gd name="connsiteY14" fmla="*/ 160 h 10000"/>
                <a:gd name="connsiteX15" fmla="*/ 170 w 10000"/>
                <a:gd name="connsiteY15" fmla="*/ 160 h 10000"/>
                <a:gd name="connsiteX16" fmla="*/ 170 w 10000"/>
                <a:gd name="connsiteY16" fmla="*/ 193 h 10000"/>
                <a:gd name="connsiteX17" fmla="*/ 177 w 10000"/>
                <a:gd name="connsiteY17" fmla="*/ 193 h 10000"/>
                <a:gd name="connsiteX18" fmla="*/ 177 w 10000"/>
                <a:gd name="connsiteY18" fmla="*/ 214 h 10000"/>
                <a:gd name="connsiteX19" fmla="*/ 194 w 10000"/>
                <a:gd name="connsiteY19" fmla="*/ 214 h 10000"/>
                <a:gd name="connsiteX20" fmla="*/ 194 w 10000"/>
                <a:gd name="connsiteY20" fmla="*/ 224 h 10000"/>
                <a:gd name="connsiteX21" fmla="*/ 229 w 10000"/>
                <a:gd name="connsiteY21" fmla="*/ 224 h 10000"/>
                <a:gd name="connsiteX22" fmla="*/ 229 w 10000"/>
                <a:gd name="connsiteY22" fmla="*/ 245 h 10000"/>
                <a:gd name="connsiteX23" fmla="*/ 254 w 10000"/>
                <a:gd name="connsiteY23" fmla="*/ 245 h 10000"/>
                <a:gd name="connsiteX24" fmla="*/ 254 w 10000"/>
                <a:gd name="connsiteY24" fmla="*/ 266 h 10000"/>
                <a:gd name="connsiteX25" fmla="*/ 261 w 10000"/>
                <a:gd name="connsiteY25" fmla="*/ 266 h 10000"/>
                <a:gd name="connsiteX26" fmla="*/ 261 w 10000"/>
                <a:gd name="connsiteY26" fmla="*/ 277 h 10000"/>
                <a:gd name="connsiteX27" fmla="*/ 271 w 10000"/>
                <a:gd name="connsiteY27" fmla="*/ 277 h 10000"/>
                <a:gd name="connsiteX28" fmla="*/ 271 w 10000"/>
                <a:gd name="connsiteY28" fmla="*/ 310 h 10000"/>
                <a:gd name="connsiteX29" fmla="*/ 296 w 10000"/>
                <a:gd name="connsiteY29" fmla="*/ 310 h 10000"/>
                <a:gd name="connsiteX30" fmla="*/ 296 w 10000"/>
                <a:gd name="connsiteY30" fmla="*/ 331 h 10000"/>
                <a:gd name="connsiteX31" fmla="*/ 315 w 10000"/>
                <a:gd name="connsiteY31" fmla="*/ 331 h 10000"/>
                <a:gd name="connsiteX32" fmla="*/ 315 w 10000"/>
                <a:gd name="connsiteY32" fmla="*/ 352 h 10000"/>
                <a:gd name="connsiteX33" fmla="*/ 329 w 10000"/>
                <a:gd name="connsiteY33" fmla="*/ 352 h 10000"/>
                <a:gd name="connsiteX34" fmla="*/ 329 w 10000"/>
                <a:gd name="connsiteY34" fmla="*/ 363 h 10000"/>
                <a:gd name="connsiteX35" fmla="*/ 340 w 10000"/>
                <a:gd name="connsiteY35" fmla="*/ 363 h 10000"/>
                <a:gd name="connsiteX36" fmla="*/ 340 w 10000"/>
                <a:gd name="connsiteY36" fmla="*/ 384 h 10000"/>
                <a:gd name="connsiteX37" fmla="*/ 366 w 10000"/>
                <a:gd name="connsiteY37" fmla="*/ 384 h 10000"/>
                <a:gd name="connsiteX38" fmla="*/ 366 w 10000"/>
                <a:gd name="connsiteY38" fmla="*/ 416 h 10000"/>
                <a:gd name="connsiteX39" fmla="*/ 390 w 10000"/>
                <a:gd name="connsiteY39" fmla="*/ 416 h 10000"/>
                <a:gd name="connsiteX40" fmla="*/ 390 w 10000"/>
                <a:gd name="connsiteY40" fmla="*/ 448 h 10000"/>
                <a:gd name="connsiteX41" fmla="*/ 401 w 10000"/>
                <a:gd name="connsiteY41" fmla="*/ 448 h 10000"/>
                <a:gd name="connsiteX42" fmla="*/ 401 w 10000"/>
                <a:gd name="connsiteY42" fmla="*/ 492 h 10000"/>
                <a:gd name="connsiteX43" fmla="*/ 415 w 10000"/>
                <a:gd name="connsiteY43" fmla="*/ 492 h 10000"/>
                <a:gd name="connsiteX44" fmla="*/ 415 w 10000"/>
                <a:gd name="connsiteY44" fmla="*/ 502 h 10000"/>
                <a:gd name="connsiteX45" fmla="*/ 439 w 10000"/>
                <a:gd name="connsiteY45" fmla="*/ 502 h 10000"/>
                <a:gd name="connsiteX46" fmla="*/ 439 w 10000"/>
                <a:gd name="connsiteY46" fmla="*/ 523 h 10000"/>
                <a:gd name="connsiteX47" fmla="*/ 458 w 10000"/>
                <a:gd name="connsiteY47" fmla="*/ 523 h 10000"/>
                <a:gd name="connsiteX48" fmla="*/ 458 w 10000"/>
                <a:gd name="connsiteY48" fmla="*/ 587 h 10000"/>
                <a:gd name="connsiteX49" fmla="*/ 468 w 10000"/>
                <a:gd name="connsiteY49" fmla="*/ 587 h 10000"/>
                <a:gd name="connsiteX50" fmla="*/ 468 w 10000"/>
                <a:gd name="connsiteY50" fmla="*/ 609 h 10000"/>
                <a:gd name="connsiteX51" fmla="*/ 492 w 10000"/>
                <a:gd name="connsiteY51" fmla="*/ 609 h 10000"/>
                <a:gd name="connsiteX52" fmla="*/ 492 w 10000"/>
                <a:gd name="connsiteY52" fmla="*/ 619 h 10000"/>
                <a:gd name="connsiteX53" fmla="*/ 516 w 10000"/>
                <a:gd name="connsiteY53" fmla="*/ 619 h 10000"/>
                <a:gd name="connsiteX54" fmla="*/ 516 w 10000"/>
                <a:gd name="connsiteY54" fmla="*/ 640 h 10000"/>
                <a:gd name="connsiteX55" fmla="*/ 534 w 10000"/>
                <a:gd name="connsiteY55" fmla="*/ 640 h 10000"/>
                <a:gd name="connsiteX56" fmla="*/ 534 w 10000"/>
                <a:gd name="connsiteY56" fmla="*/ 661 h 10000"/>
                <a:gd name="connsiteX57" fmla="*/ 542 w 10000"/>
                <a:gd name="connsiteY57" fmla="*/ 661 h 10000"/>
                <a:gd name="connsiteX58" fmla="*/ 542 w 10000"/>
                <a:gd name="connsiteY58" fmla="*/ 673 h 10000"/>
                <a:gd name="connsiteX59" fmla="*/ 585 w 10000"/>
                <a:gd name="connsiteY59" fmla="*/ 673 h 10000"/>
                <a:gd name="connsiteX60" fmla="*/ 585 w 10000"/>
                <a:gd name="connsiteY60" fmla="*/ 694 h 10000"/>
                <a:gd name="connsiteX61" fmla="*/ 593 w 10000"/>
                <a:gd name="connsiteY61" fmla="*/ 694 h 10000"/>
                <a:gd name="connsiteX62" fmla="*/ 593 w 10000"/>
                <a:gd name="connsiteY62" fmla="*/ 704 h 10000"/>
                <a:gd name="connsiteX63" fmla="*/ 603 w 10000"/>
                <a:gd name="connsiteY63" fmla="*/ 704 h 10000"/>
                <a:gd name="connsiteX64" fmla="*/ 603 w 10000"/>
                <a:gd name="connsiteY64" fmla="*/ 747 h 10000"/>
                <a:gd name="connsiteX65" fmla="*/ 620 w 10000"/>
                <a:gd name="connsiteY65" fmla="*/ 747 h 10000"/>
                <a:gd name="connsiteX66" fmla="*/ 620 w 10000"/>
                <a:gd name="connsiteY66" fmla="*/ 757 h 10000"/>
                <a:gd name="connsiteX67" fmla="*/ 646 w 10000"/>
                <a:gd name="connsiteY67" fmla="*/ 757 h 10000"/>
                <a:gd name="connsiteX68" fmla="*/ 646 w 10000"/>
                <a:gd name="connsiteY68" fmla="*/ 811 h 10000"/>
                <a:gd name="connsiteX69" fmla="*/ 653 w 10000"/>
                <a:gd name="connsiteY69" fmla="*/ 811 h 10000"/>
                <a:gd name="connsiteX70" fmla="*/ 653 w 10000"/>
                <a:gd name="connsiteY70" fmla="*/ 832 h 10000"/>
                <a:gd name="connsiteX71" fmla="*/ 659 w 10000"/>
                <a:gd name="connsiteY71" fmla="*/ 832 h 10000"/>
                <a:gd name="connsiteX72" fmla="*/ 659 w 10000"/>
                <a:gd name="connsiteY72" fmla="*/ 866 h 10000"/>
                <a:gd name="connsiteX73" fmla="*/ 670 w 10000"/>
                <a:gd name="connsiteY73" fmla="*/ 866 h 10000"/>
                <a:gd name="connsiteX74" fmla="*/ 670 w 10000"/>
                <a:gd name="connsiteY74" fmla="*/ 897 h 10000"/>
                <a:gd name="connsiteX75" fmla="*/ 677 w 10000"/>
                <a:gd name="connsiteY75" fmla="*/ 897 h 10000"/>
                <a:gd name="connsiteX76" fmla="*/ 677 w 10000"/>
                <a:gd name="connsiteY76" fmla="*/ 971 h 10000"/>
                <a:gd name="connsiteX77" fmla="*/ 687 w 10000"/>
                <a:gd name="connsiteY77" fmla="*/ 971 h 10000"/>
                <a:gd name="connsiteX78" fmla="*/ 687 w 10000"/>
                <a:gd name="connsiteY78" fmla="*/ 1034 h 10000"/>
                <a:gd name="connsiteX79" fmla="*/ 702 w 10000"/>
                <a:gd name="connsiteY79" fmla="*/ 1034 h 10000"/>
                <a:gd name="connsiteX80" fmla="*/ 702 w 10000"/>
                <a:gd name="connsiteY80" fmla="*/ 1089 h 10000"/>
                <a:gd name="connsiteX81" fmla="*/ 720 w 10000"/>
                <a:gd name="connsiteY81" fmla="*/ 1089 h 10000"/>
                <a:gd name="connsiteX82" fmla="*/ 720 w 10000"/>
                <a:gd name="connsiteY82" fmla="*/ 1110 h 10000"/>
                <a:gd name="connsiteX83" fmla="*/ 730 w 10000"/>
                <a:gd name="connsiteY83" fmla="*/ 1110 h 10000"/>
                <a:gd name="connsiteX84" fmla="*/ 730 w 10000"/>
                <a:gd name="connsiteY84" fmla="*/ 1143 h 10000"/>
                <a:gd name="connsiteX85" fmla="*/ 737 w 10000"/>
                <a:gd name="connsiteY85" fmla="*/ 1143 h 10000"/>
                <a:gd name="connsiteX86" fmla="*/ 737 w 10000"/>
                <a:gd name="connsiteY86" fmla="*/ 1153 h 10000"/>
                <a:gd name="connsiteX87" fmla="*/ 756 w 10000"/>
                <a:gd name="connsiteY87" fmla="*/ 1153 h 10000"/>
                <a:gd name="connsiteX88" fmla="*/ 756 w 10000"/>
                <a:gd name="connsiteY88" fmla="*/ 1174 h 10000"/>
                <a:gd name="connsiteX89" fmla="*/ 773 w 10000"/>
                <a:gd name="connsiteY89" fmla="*/ 1174 h 10000"/>
                <a:gd name="connsiteX90" fmla="*/ 773 w 10000"/>
                <a:gd name="connsiteY90" fmla="*/ 1238 h 10000"/>
                <a:gd name="connsiteX91" fmla="*/ 787 w 10000"/>
                <a:gd name="connsiteY91" fmla="*/ 1238 h 10000"/>
                <a:gd name="connsiteX92" fmla="*/ 787 w 10000"/>
                <a:gd name="connsiteY92" fmla="*/ 1280 h 10000"/>
                <a:gd name="connsiteX93" fmla="*/ 812 w 10000"/>
                <a:gd name="connsiteY93" fmla="*/ 1280 h 10000"/>
                <a:gd name="connsiteX94" fmla="*/ 812 w 10000"/>
                <a:gd name="connsiteY94" fmla="*/ 1312 h 10000"/>
                <a:gd name="connsiteX95" fmla="*/ 823 w 10000"/>
                <a:gd name="connsiteY95" fmla="*/ 1312 h 10000"/>
                <a:gd name="connsiteX96" fmla="*/ 823 w 10000"/>
                <a:gd name="connsiteY96" fmla="*/ 1345 h 10000"/>
                <a:gd name="connsiteX97" fmla="*/ 854 w 10000"/>
                <a:gd name="connsiteY97" fmla="*/ 1345 h 10000"/>
                <a:gd name="connsiteX98" fmla="*/ 854 w 10000"/>
                <a:gd name="connsiteY98" fmla="*/ 1376 h 10000"/>
                <a:gd name="connsiteX99" fmla="*/ 865 w 10000"/>
                <a:gd name="connsiteY99" fmla="*/ 1376 h 10000"/>
                <a:gd name="connsiteX100" fmla="*/ 865 w 10000"/>
                <a:gd name="connsiteY100" fmla="*/ 1418 h 10000"/>
                <a:gd name="connsiteX101" fmla="*/ 873 w 10000"/>
                <a:gd name="connsiteY101" fmla="*/ 1418 h 10000"/>
                <a:gd name="connsiteX102" fmla="*/ 873 w 10000"/>
                <a:gd name="connsiteY102" fmla="*/ 1451 h 10000"/>
                <a:gd name="connsiteX103" fmla="*/ 883 w 10000"/>
                <a:gd name="connsiteY103" fmla="*/ 1451 h 10000"/>
                <a:gd name="connsiteX104" fmla="*/ 883 w 10000"/>
                <a:gd name="connsiteY104" fmla="*/ 1484 h 10000"/>
                <a:gd name="connsiteX105" fmla="*/ 897 w 10000"/>
                <a:gd name="connsiteY105" fmla="*/ 1484 h 10000"/>
                <a:gd name="connsiteX106" fmla="*/ 897 w 10000"/>
                <a:gd name="connsiteY106" fmla="*/ 1505 h 10000"/>
                <a:gd name="connsiteX107" fmla="*/ 921 w 10000"/>
                <a:gd name="connsiteY107" fmla="*/ 1505 h 10000"/>
                <a:gd name="connsiteX108" fmla="*/ 921 w 10000"/>
                <a:gd name="connsiteY108" fmla="*/ 1569 h 10000"/>
                <a:gd name="connsiteX109" fmla="*/ 931 w 10000"/>
                <a:gd name="connsiteY109" fmla="*/ 1569 h 10000"/>
                <a:gd name="connsiteX110" fmla="*/ 931 w 10000"/>
                <a:gd name="connsiteY110" fmla="*/ 1590 h 10000"/>
                <a:gd name="connsiteX111" fmla="*/ 939 w 10000"/>
                <a:gd name="connsiteY111" fmla="*/ 1590 h 10000"/>
                <a:gd name="connsiteX112" fmla="*/ 939 w 10000"/>
                <a:gd name="connsiteY112" fmla="*/ 1633 h 10000"/>
                <a:gd name="connsiteX113" fmla="*/ 951 w 10000"/>
                <a:gd name="connsiteY113" fmla="*/ 1633 h 10000"/>
                <a:gd name="connsiteX114" fmla="*/ 951 w 10000"/>
                <a:gd name="connsiteY114" fmla="*/ 1654 h 10000"/>
                <a:gd name="connsiteX115" fmla="*/ 975 w 10000"/>
                <a:gd name="connsiteY115" fmla="*/ 1654 h 10000"/>
                <a:gd name="connsiteX116" fmla="*/ 975 w 10000"/>
                <a:gd name="connsiteY116" fmla="*/ 1707 h 10000"/>
                <a:gd name="connsiteX117" fmla="*/ 982 w 10000"/>
                <a:gd name="connsiteY117" fmla="*/ 1707 h 10000"/>
                <a:gd name="connsiteX118" fmla="*/ 982 w 10000"/>
                <a:gd name="connsiteY118" fmla="*/ 1739 h 10000"/>
                <a:gd name="connsiteX119" fmla="*/ 1007 w 10000"/>
                <a:gd name="connsiteY119" fmla="*/ 1739 h 10000"/>
                <a:gd name="connsiteX120" fmla="*/ 1007 w 10000"/>
                <a:gd name="connsiteY120" fmla="*/ 1760 h 10000"/>
                <a:gd name="connsiteX121" fmla="*/ 1019 w 10000"/>
                <a:gd name="connsiteY121" fmla="*/ 1760 h 10000"/>
                <a:gd name="connsiteX122" fmla="*/ 1019 w 10000"/>
                <a:gd name="connsiteY122" fmla="*/ 1792 h 10000"/>
                <a:gd name="connsiteX123" fmla="*/ 1026 w 10000"/>
                <a:gd name="connsiteY123" fmla="*/ 1792 h 10000"/>
                <a:gd name="connsiteX124" fmla="*/ 1026 w 10000"/>
                <a:gd name="connsiteY124" fmla="*/ 1815 h 10000"/>
                <a:gd name="connsiteX125" fmla="*/ 1044 w 10000"/>
                <a:gd name="connsiteY125" fmla="*/ 1815 h 10000"/>
                <a:gd name="connsiteX126" fmla="*/ 1044 w 10000"/>
                <a:gd name="connsiteY126" fmla="*/ 1847 h 10000"/>
                <a:gd name="connsiteX127" fmla="*/ 1069 w 10000"/>
                <a:gd name="connsiteY127" fmla="*/ 1847 h 10000"/>
                <a:gd name="connsiteX128" fmla="*/ 1069 w 10000"/>
                <a:gd name="connsiteY128" fmla="*/ 1879 h 10000"/>
                <a:gd name="connsiteX129" fmla="*/ 1075 w 10000"/>
                <a:gd name="connsiteY129" fmla="*/ 1879 h 10000"/>
                <a:gd name="connsiteX130" fmla="*/ 1075 w 10000"/>
                <a:gd name="connsiteY130" fmla="*/ 1900 h 10000"/>
                <a:gd name="connsiteX131" fmla="*/ 1086 w 10000"/>
                <a:gd name="connsiteY131" fmla="*/ 1900 h 10000"/>
                <a:gd name="connsiteX132" fmla="*/ 1086 w 10000"/>
                <a:gd name="connsiteY132" fmla="*/ 1931 h 10000"/>
                <a:gd name="connsiteX133" fmla="*/ 1093 w 10000"/>
                <a:gd name="connsiteY133" fmla="*/ 1931 h 10000"/>
                <a:gd name="connsiteX134" fmla="*/ 1093 w 10000"/>
                <a:gd name="connsiteY134" fmla="*/ 1942 h 10000"/>
                <a:gd name="connsiteX135" fmla="*/ 1110 w 10000"/>
                <a:gd name="connsiteY135" fmla="*/ 1942 h 10000"/>
                <a:gd name="connsiteX136" fmla="*/ 1110 w 10000"/>
                <a:gd name="connsiteY136" fmla="*/ 1963 h 10000"/>
                <a:gd name="connsiteX137" fmla="*/ 1117 w 10000"/>
                <a:gd name="connsiteY137" fmla="*/ 1963 h 10000"/>
                <a:gd name="connsiteX138" fmla="*/ 1117 w 10000"/>
                <a:gd name="connsiteY138" fmla="*/ 1984 h 10000"/>
                <a:gd name="connsiteX139" fmla="*/ 1153 w 10000"/>
                <a:gd name="connsiteY139" fmla="*/ 1984 h 10000"/>
                <a:gd name="connsiteX140" fmla="*/ 1153 w 10000"/>
                <a:gd name="connsiteY140" fmla="*/ 2017 h 10000"/>
                <a:gd name="connsiteX141" fmla="*/ 1160 w 10000"/>
                <a:gd name="connsiteY141" fmla="*/ 2017 h 10000"/>
                <a:gd name="connsiteX142" fmla="*/ 1160 w 10000"/>
                <a:gd name="connsiteY142" fmla="*/ 2049 h 10000"/>
                <a:gd name="connsiteX143" fmla="*/ 1170 w 10000"/>
                <a:gd name="connsiteY143" fmla="*/ 2049 h 10000"/>
                <a:gd name="connsiteX144" fmla="*/ 1170 w 10000"/>
                <a:gd name="connsiteY144" fmla="*/ 2070 h 10000"/>
                <a:gd name="connsiteX145" fmla="*/ 1184 w 10000"/>
                <a:gd name="connsiteY145" fmla="*/ 2070 h 10000"/>
                <a:gd name="connsiteX146" fmla="*/ 1184 w 10000"/>
                <a:gd name="connsiteY146" fmla="*/ 2124 h 10000"/>
                <a:gd name="connsiteX147" fmla="*/ 1195 w 10000"/>
                <a:gd name="connsiteY147" fmla="*/ 2124 h 10000"/>
                <a:gd name="connsiteX148" fmla="*/ 1195 w 10000"/>
                <a:gd name="connsiteY148" fmla="*/ 2156 h 10000"/>
                <a:gd name="connsiteX149" fmla="*/ 1219 w 10000"/>
                <a:gd name="connsiteY149" fmla="*/ 2156 h 10000"/>
                <a:gd name="connsiteX150" fmla="*/ 1219 w 10000"/>
                <a:gd name="connsiteY150" fmla="*/ 2166 h 10000"/>
                <a:gd name="connsiteX151" fmla="*/ 1226 w 10000"/>
                <a:gd name="connsiteY151" fmla="*/ 2166 h 10000"/>
                <a:gd name="connsiteX152" fmla="*/ 1226 w 10000"/>
                <a:gd name="connsiteY152" fmla="*/ 2188 h 10000"/>
                <a:gd name="connsiteX153" fmla="*/ 1236 w 10000"/>
                <a:gd name="connsiteY153" fmla="*/ 2188 h 10000"/>
                <a:gd name="connsiteX154" fmla="*/ 1236 w 10000"/>
                <a:gd name="connsiteY154" fmla="*/ 2220 h 10000"/>
                <a:gd name="connsiteX155" fmla="*/ 1246 w 10000"/>
                <a:gd name="connsiteY155" fmla="*/ 2220 h 10000"/>
                <a:gd name="connsiteX156" fmla="*/ 1246 w 10000"/>
                <a:gd name="connsiteY156" fmla="*/ 2241 h 10000"/>
                <a:gd name="connsiteX157" fmla="*/ 1256 w 10000"/>
                <a:gd name="connsiteY157" fmla="*/ 2241 h 10000"/>
                <a:gd name="connsiteX158" fmla="*/ 1256 w 10000"/>
                <a:gd name="connsiteY158" fmla="*/ 2251 h 10000"/>
                <a:gd name="connsiteX159" fmla="*/ 1263 w 10000"/>
                <a:gd name="connsiteY159" fmla="*/ 2251 h 10000"/>
                <a:gd name="connsiteX160" fmla="*/ 1263 w 10000"/>
                <a:gd name="connsiteY160" fmla="*/ 2272 h 10000"/>
                <a:gd name="connsiteX161" fmla="*/ 1287 w 10000"/>
                <a:gd name="connsiteY161" fmla="*/ 2272 h 10000"/>
                <a:gd name="connsiteX162" fmla="*/ 1287 w 10000"/>
                <a:gd name="connsiteY162" fmla="*/ 2295 h 10000"/>
                <a:gd name="connsiteX163" fmla="*/ 1294 w 10000"/>
                <a:gd name="connsiteY163" fmla="*/ 2295 h 10000"/>
                <a:gd name="connsiteX164" fmla="*/ 1294 w 10000"/>
                <a:gd name="connsiteY164" fmla="*/ 2326 h 10000"/>
                <a:gd name="connsiteX165" fmla="*/ 1304 w 10000"/>
                <a:gd name="connsiteY165" fmla="*/ 2326 h 10000"/>
                <a:gd name="connsiteX166" fmla="*/ 1304 w 10000"/>
                <a:gd name="connsiteY166" fmla="*/ 2347 h 10000"/>
                <a:gd name="connsiteX167" fmla="*/ 1311 w 10000"/>
                <a:gd name="connsiteY167" fmla="*/ 2347 h 10000"/>
                <a:gd name="connsiteX168" fmla="*/ 1311 w 10000"/>
                <a:gd name="connsiteY168" fmla="*/ 2358 h 10000"/>
                <a:gd name="connsiteX169" fmla="*/ 1322 w 10000"/>
                <a:gd name="connsiteY169" fmla="*/ 2358 h 10000"/>
                <a:gd name="connsiteX170" fmla="*/ 1322 w 10000"/>
                <a:gd name="connsiteY170" fmla="*/ 2380 h 10000"/>
                <a:gd name="connsiteX171" fmla="*/ 1328 w 10000"/>
                <a:gd name="connsiteY171" fmla="*/ 2380 h 10000"/>
                <a:gd name="connsiteX172" fmla="*/ 1328 w 10000"/>
                <a:gd name="connsiteY172" fmla="*/ 2390 h 10000"/>
                <a:gd name="connsiteX173" fmla="*/ 1347 w 10000"/>
                <a:gd name="connsiteY173" fmla="*/ 2390 h 10000"/>
                <a:gd name="connsiteX174" fmla="*/ 1347 w 10000"/>
                <a:gd name="connsiteY174" fmla="*/ 2411 h 10000"/>
                <a:gd name="connsiteX175" fmla="*/ 1364 w 10000"/>
                <a:gd name="connsiteY175" fmla="*/ 2411 h 10000"/>
                <a:gd name="connsiteX176" fmla="*/ 1364 w 10000"/>
                <a:gd name="connsiteY176" fmla="*/ 2444 h 10000"/>
                <a:gd name="connsiteX177" fmla="*/ 1372 w 10000"/>
                <a:gd name="connsiteY177" fmla="*/ 2444 h 10000"/>
                <a:gd name="connsiteX178" fmla="*/ 1372 w 10000"/>
                <a:gd name="connsiteY178" fmla="*/ 2465 h 10000"/>
                <a:gd name="connsiteX179" fmla="*/ 1378 w 10000"/>
                <a:gd name="connsiteY179" fmla="*/ 2465 h 10000"/>
                <a:gd name="connsiteX180" fmla="*/ 1378 w 10000"/>
                <a:gd name="connsiteY180" fmla="*/ 2476 h 10000"/>
                <a:gd name="connsiteX181" fmla="*/ 1389 w 10000"/>
                <a:gd name="connsiteY181" fmla="*/ 2476 h 10000"/>
                <a:gd name="connsiteX182" fmla="*/ 1389 w 10000"/>
                <a:gd name="connsiteY182" fmla="*/ 2550 h 10000"/>
                <a:gd name="connsiteX183" fmla="*/ 1396 w 10000"/>
                <a:gd name="connsiteY183" fmla="*/ 2550 h 10000"/>
                <a:gd name="connsiteX184" fmla="*/ 1396 w 10000"/>
                <a:gd name="connsiteY184" fmla="*/ 2562 h 10000"/>
                <a:gd name="connsiteX185" fmla="*/ 1403 w 10000"/>
                <a:gd name="connsiteY185" fmla="*/ 2562 h 10000"/>
                <a:gd name="connsiteX186" fmla="*/ 1403 w 10000"/>
                <a:gd name="connsiteY186" fmla="*/ 2604 h 10000"/>
                <a:gd name="connsiteX187" fmla="*/ 1420 w 10000"/>
                <a:gd name="connsiteY187" fmla="*/ 2604 h 10000"/>
                <a:gd name="connsiteX188" fmla="*/ 1420 w 10000"/>
                <a:gd name="connsiteY188" fmla="*/ 2615 h 10000"/>
                <a:gd name="connsiteX189" fmla="*/ 1445 w 10000"/>
                <a:gd name="connsiteY189" fmla="*/ 2615 h 10000"/>
                <a:gd name="connsiteX190" fmla="*/ 1445 w 10000"/>
                <a:gd name="connsiteY190" fmla="*/ 2636 h 10000"/>
                <a:gd name="connsiteX191" fmla="*/ 1456 w 10000"/>
                <a:gd name="connsiteY191" fmla="*/ 2636 h 10000"/>
                <a:gd name="connsiteX192" fmla="*/ 1456 w 10000"/>
                <a:gd name="connsiteY192" fmla="*/ 2657 h 10000"/>
                <a:gd name="connsiteX193" fmla="*/ 1463 w 10000"/>
                <a:gd name="connsiteY193" fmla="*/ 2657 h 10000"/>
                <a:gd name="connsiteX194" fmla="*/ 1463 w 10000"/>
                <a:gd name="connsiteY194" fmla="*/ 2667 h 10000"/>
                <a:gd name="connsiteX195" fmla="*/ 1488 w 10000"/>
                <a:gd name="connsiteY195" fmla="*/ 2667 h 10000"/>
                <a:gd name="connsiteX196" fmla="*/ 1488 w 10000"/>
                <a:gd name="connsiteY196" fmla="*/ 2688 h 10000"/>
                <a:gd name="connsiteX197" fmla="*/ 1499 w 10000"/>
                <a:gd name="connsiteY197" fmla="*/ 2688 h 10000"/>
                <a:gd name="connsiteX198" fmla="*/ 1499 w 10000"/>
                <a:gd name="connsiteY198" fmla="*/ 2699 h 10000"/>
                <a:gd name="connsiteX199" fmla="*/ 1505 w 10000"/>
                <a:gd name="connsiteY199" fmla="*/ 2699 h 10000"/>
                <a:gd name="connsiteX200" fmla="*/ 1505 w 10000"/>
                <a:gd name="connsiteY200" fmla="*/ 2720 h 10000"/>
                <a:gd name="connsiteX201" fmla="*/ 1516 w 10000"/>
                <a:gd name="connsiteY201" fmla="*/ 2720 h 10000"/>
                <a:gd name="connsiteX202" fmla="*/ 1516 w 10000"/>
                <a:gd name="connsiteY202" fmla="*/ 2754 h 10000"/>
                <a:gd name="connsiteX203" fmla="*/ 1522 w 10000"/>
                <a:gd name="connsiteY203" fmla="*/ 2754 h 10000"/>
                <a:gd name="connsiteX204" fmla="*/ 1522 w 10000"/>
                <a:gd name="connsiteY204" fmla="*/ 2786 h 10000"/>
                <a:gd name="connsiteX205" fmla="*/ 1542 w 10000"/>
                <a:gd name="connsiteY205" fmla="*/ 2786 h 10000"/>
                <a:gd name="connsiteX206" fmla="*/ 1542 w 10000"/>
                <a:gd name="connsiteY206" fmla="*/ 2828 h 10000"/>
                <a:gd name="connsiteX207" fmla="*/ 1555 w 10000"/>
                <a:gd name="connsiteY207" fmla="*/ 2828 h 10000"/>
                <a:gd name="connsiteX208" fmla="*/ 1555 w 10000"/>
                <a:gd name="connsiteY208" fmla="*/ 2892 h 10000"/>
                <a:gd name="connsiteX209" fmla="*/ 1567 w 10000"/>
                <a:gd name="connsiteY209" fmla="*/ 2892 h 10000"/>
                <a:gd name="connsiteX210" fmla="*/ 1567 w 10000"/>
                <a:gd name="connsiteY210" fmla="*/ 2923 h 10000"/>
                <a:gd name="connsiteX211" fmla="*/ 1573 w 10000"/>
                <a:gd name="connsiteY211" fmla="*/ 2923 h 10000"/>
                <a:gd name="connsiteX212" fmla="*/ 1573 w 10000"/>
                <a:gd name="connsiteY212" fmla="*/ 2945 h 10000"/>
                <a:gd name="connsiteX213" fmla="*/ 1584 w 10000"/>
                <a:gd name="connsiteY213" fmla="*/ 2945 h 10000"/>
                <a:gd name="connsiteX214" fmla="*/ 1584 w 10000"/>
                <a:gd name="connsiteY214" fmla="*/ 2966 h 10000"/>
                <a:gd name="connsiteX215" fmla="*/ 1591 w 10000"/>
                <a:gd name="connsiteY215" fmla="*/ 2966 h 10000"/>
                <a:gd name="connsiteX216" fmla="*/ 1591 w 10000"/>
                <a:gd name="connsiteY216" fmla="*/ 3010 h 10000"/>
                <a:gd name="connsiteX217" fmla="*/ 1598 w 10000"/>
                <a:gd name="connsiteY217" fmla="*/ 3010 h 10000"/>
                <a:gd name="connsiteX218" fmla="*/ 1598 w 10000"/>
                <a:gd name="connsiteY218" fmla="*/ 3031 h 10000"/>
                <a:gd name="connsiteX219" fmla="*/ 1608 w 10000"/>
                <a:gd name="connsiteY219" fmla="*/ 3031 h 10000"/>
                <a:gd name="connsiteX220" fmla="*/ 1608 w 10000"/>
                <a:gd name="connsiteY220" fmla="*/ 3052 h 10000"/>
                <a:gd name="connsiteX221" fmla="*/ 1635 w 10000"/>
                <a:gd name="connsiteY221" fmla="*/ 3052 h 10000"/>
                <a:gd name="connsiteX222" fmla="*/ 1635 w 10000"/>
                <a:gd name="connsiteY222" fmla="*/ 3062 h 10000"/>
                <a:gd name="connsiteX223" fmla="*/ 1642 w 10000"/>
                <a:gd name="connsiteY223" fmla="*/ 3062 h 10000"/>
                <a:gd name="connsiteX224" fmla="*/ 1642 w 10000"/>
                <a:gd name="connsiteY224" fmla="*/ 3084 h 10000"/>
                <a:gd name="connsiteX225" fmla="*/ 1652 w 10000"/>
                <a:gd name="connsiteY225" fmla="*/ 3084 h 10000"/>
                <a:gd name="connsiteX226" fmla="*/ 1652 w 10000"/>
                <a:gd name="connsiteY226" fmla="*/ 3138 h 10000"/>
                <a:gd name="connsiteX227" fmla="*/ 1659 w 10000"/>
                <a:gd name="connsiteY227" fmla="*/ 3138 h 10000"/>
                <a:gd name="connsiteX228" fmla="*/ 1659 w 10000"/>
                <a:gd name="connsiteY228" fmla="*/ 3170 h 10000"/>
                <a:gd name="connsiteX229" fmla="*/ 1666 w 10000"/>
                <a:gd name="connsiteY229" fmla="*/ 3170 h 10000"/>
                <a:gd name="connsiteX230" fmla="*/ 1666 w 10000"/>
                <a:gd name="connsiteY230" fmla="*/ 3222 h 10000"/>
                <a:gd name="connsiteX231" fmla="*/ 1685 w 10000"/>
                <a:gd name="connsiteY231" fmla="*/ 3222 h 10000"/>
                <a:gd name="connsiteX232" fmla="*/ 1685 w 10000"/>
                <a:gd name="connsiteY232" fmla="*/ 3276 h 10000"/>
                <a:gd name="connsiteX233" fmla="*/ 1703 w 10000"/>
                <a:gd name="connsiteY233" fmla="*/ 3276 h 10000"/>
                <a:gd name="connsiteX234" fmla="*/ 1703 w 10000"/>
                <a:gd name="connsiteY234" fmla="*/ 3287 h 10000"/>
                <a:gd name="connsiteX235" fmla="*/ 1710 w 10000"/>
                <a:gd name="connsiteY235" fmla="*/ 3287 h 10000"/>
                <a:gd name="connsiteX236" fmla="*/ 1710 w 10000"/>
                <a:gd name="connsiteY236" fmla="*/ 3319 h 10000"/>
                <a:gd name="connsiteX237" fmla="*/ 1721 w 10000"/>
                <a:gd name="connsiteY237" fmla="*/ 3319 h 10000"/>
                <a:gd name="connsiteX238" fmla="*/ 1721 w 10000"/>
                <a:gd name="connsiteY238" fmla="*/ 3361 h 10000"/>
                <a:gd name="connsiteX239" fmla="*/ 1727 w 10000"/>
                <a:gd name="connsiteY239" fmla="*/ 3361 h 10000"/>
                <a:gd name="connsiteX240" fmla="*/ 1727 w 10000"/>
                <a:gd name="connsiteY240" fmla="*/ 3372 h 10000"/>
                <a:gd name="connsiteX241" fmla="*/ 1739 w 10000"/>
                <a:gd name="connsiteY241" fmla="*/ 3372 h 10000"/>
                <a:gd name="connsiteX242" fmla="*/ 1739 w 10000"/>
                <a:gd name="connsiteY242" fmla="*/ 3394 h 10000"/>
                <a:gd name="connsiteX243" fmla="*/ 1746 w 10000"/>
                <a:gd name="connsiteY243" fmla="*/ 3394 h 10000"/>
                <a:gd name="connsiteX244" fmla="*/ 1746 w 10000"/>
                <a:gd name="connsiteY244" fmla="*/ 3404 h 10000"/>
                <a:gd name="connsiteX245" fmla="*/ 1769 w 10000"/>
                <a:gd name="connsiteY245" fmla="*/ 3404 h 10000"/>
                <a:gd name="connsiteX246" fmla="*/ 1769 w 10000"/>
                <a:gd name="connsiteY246" fmla="*/ 3426 h 10000"/>
                <a:gd name="connsiteX247" fmla="*/ 1777 w 10000"/>
                <a:gd name="connsiteY247" fmla="*/ 3426 h 10000"/>
                <a:gd name="connsiteX248" fmla="*/ 1777 w 10000"/>
                <a:gd name="connsiteY248" fmla="*/ 3447 h 10000"/>
                <a:gd name="connsiteX249" fmla="*/ 1794 w 10000"/>
                <a:gd name="connsiteY249" fmla="*/ 3447 h 10000"/>
                <a:gd name="connsiteX250" fmla="*/ 1794 w 10000"/>
                <a:gd name="connsiteY250" fmla="*/ 3478 h 10000"/>
                <a:gd name="connsiteX251" fmla="*/ 1804 w 10000"/>
                <a:gd name="connsiteY251" fmla="*/ 3478 h 10000"/>
                <a:gd name="connsiteX252" fmla="*/ 1804 w 10000"/>
                <a:gd name="connsiteY252" fmla="*/ 3490 h 10000"/>
                <a:gd name="connsiteX253" fmla="*/ 1812 w 10000"/>
                <a:gd name="connsiteY253" fmla="*/ 3490 h 10000"/>
                <a:gd name="connsiteX254" fmla="*/ 1812 w 10000"/>
                <a:gd name="connsiteY254" fmla="*/ 3533 h 10000"/>
                <a:gd name="connsiteX255" fmla="*/ 1818 w 10000"/>
                <a:gd name="connsiteY255" fmla="*/ 3533 h 10000"/>
                <a:gd name="connsiteX256" fmla="*/ 1818 w 10000"/>
                <a:gd name="connsiteY256" fmla="*/ 3564 h 10000"/>
                <a:gd name="connsiteX257" fmla="*/ 1837 w 10000"/>
                <a:gd name="connsiteY257" fmla="*/ 3564 h 10000"/>
                <a:gd name="connsiteX258" fmla="*/ 1837 w 10000"/>
                <a:gd name="connsiteY258" fmla="*/ 3586 h 10000"/>
                <a:gd name="connsiteX259" fmla="*/ 1848 w 10000"/>
                <a:gd name="connsiteY259" fmla="*/ 3586 h 10000"/>
                <a:gd name="connsiteX260" fmla="*/ 1848 w 10000"/>
                <a:gd name="connsiteY260" fmla="*/ 3596 h 10000"/>
                <a:gd name="connsiteX261" fmla="*/ 1854 w 10000"/>
                <a:gd name="connsiteY261" fmla="*/ 3596 h 10000"/>
                <a:gd name="connsiteX262" fmla="*/ 1854 w 10000"/>
                <a:gd name="connsiteY262" fmla="*/ 3617 h 10000"/>
                <a:gd name="connsiteX263" fmla="*/ 1862 w 10000"/>
                <a:gd name="connsiteY263" fmla="*/ 3617 h 10000"/>
                <a:gd name="connsiteX264" fmla="*/ 1862 w 10000"/>
                <a:gd name="connsiteY264" fmla="*/ 3649 h 10000"/>
                <a:gd name="connsiteX265" fmla="*/ 1871 w 10000"/>
                <a:gd name="connsiteY265" fmla="*/ 3649 h 10000"/>
                <a:gd name="connsiteX266" fmla="*/ 1871 w 10000"/>
                <a:gd name="connsiteY266" fmla="*/ 3670 h 10000"/>
                <a:gd name="connsiteX267" fmla="*/ 1889 w 10000"/>
                <a:gd name="connsiteY267" fmla="*/ 3670 h 10000"/>
                <a:gd name="connsiteX268" fmla="*/ 1889 w 10000"/>
                <a:gd name="connsiteY268" fmla="*/ 3680 h 10000"/>
                <a:gd name="connsiteX269" fmla="*/ 1896 w 10000"/>
                <a:gd name="connsiteY269" fmla="*/ 3680 h 10000"/>
                <a:gd name="connsiteX270" fmla="*/ 1896 w 10000"/>
                <a:gd name="connsiteY270" fmla="*/ 3714 h 10000"/>
                <a:gd name="connsiteX271" fmla="*/ 1920 w 10000"/>
                <a:gd name="connsiteY271" fmla="*/ 3714 h 10000"/>
                <a:gd name="connsiteX272" fmla="*/ 1920 w 10000"/>
                <a:gd name="connsiteY272" fmla="*/ 3768 h 10000"/>
                <a:gd name="connsiteX273" fmla="*/ 1928 w 10000"/>
                <a:gd name="connsiteY273" fmla="*/ 3768 h 10000"/>
                <a:gd name="connsiteX274" fmla="*/ 1928 w 10000"/>
                <a:gd name="connsiteY274" fmla="*/ 3820 h 10000"/>
                <a:gd name="connsiteX275" fmla="*/ 1947 w 10000"/>
                <a:gd name="connsiteY275" fmla="*/ 3820 h 10000"/>
                <a:gd name="connsiteX276" fmla="*/ 1947 w 10000"/>
                <a:gd name="connsiteY276" fmla="*/ 3873 h 10000"/>
                <a:gd name="connsiteX277" fmla="*/ 1965 w 10000"/>
                <a:gd name="connsiteY277" fmla="*/ 3873 h 10000"/>
                <a:gd name="connsiteX278" fmla="*/ 1965 w 10000"/>
                <a:gd name="connsiteY278" fmla="*/ 3927 h 10000"/>
                <a:gd name="connsiteX279" fmla="*/ 1981 w 10000"/>
                <a:gd name="connsiteY279" fmla="*/ 3927 h 10000"/>
                <a:gd name="connsiteX280" fmla="*/ 1981 w 10000"/>
                <a:gd name="connsiteY280" fmla="*/ 3991 h 10000"/>
                <a:gd name="connsiteX281" fmla="*/ 1989 w 10000"/>
                <a:gd name="connsiteY281" fmla="*/ 3991 h 10000"/>
                <a:gd name="connsiteX282" fmla="*/ 1989 w 10000"/>
                <a:gd name="connsiteY282" fmla="*/ 4023 h 10000"/>
                <a:gd name="connsiteX283" fmla="*/ 1998 w 10000"/>
                <a:gd name="connsiteY283" fmla="*/ 4023 h 10000"/>
                <a:gd name="connsiteX284" fmla="*/ 1998 w 10000"/>
                <a:gd name="connsiteY284" fmla="*/ 4066 h 10000"/>
                <a:gd name="connsiteX285" fmla="*/ 2031 w 10000"/>
                <a:gd name="connsiteY285" fmla="*/ 4066 h 10000"/>
                <a:gd name="connsiteX286" fmla="*/ 2031 w 10000"/>
                <a:gd name="connsiteY286" fmla="*/ 4130 h 10000"/>
                <a:gd name="connsiteX287" fmla="*/ 2048 w 10000"/>
                <a:gd name="connsiteY287" fmla="*/ 4130 h 10000"/>
                <a:gd name="connsiteX288" fmla="*/ 2048 w 10000"/>
                <a:gd name="connsiteY288" fmla="*/ 4151 h 10000"/>
                <a:gd name="connsiteX289" fmla="*/ 2066 w 10000"/>
                <a:gd name="connsiteY289" fmla="*/ 4151 h 10000"/>
                <a:gd name="connsiteX290" fmla="*/ 2066 w 10000"/>
                <a:gd name="connsiteY290" fmla="*/ 4162 h 10000"/>
                <a:gd name="connsiteX291" fmla="*/ 2080 w 10000"/>
                <a:gd name="connsiteY291" fmla="*/ 4162 h 10000"/>
                <a:gd name="connsiteX292" fmla="*/ 2080 w 10000"/>
                <a:gd name="connsiteY292" fmla="*/ 4205 h 10000"/>
                <a:gd name="connsiteX293" fmla="*/ 2091 w 10000"/>
                <a:gd name="connsiteY293" fmla="*/ 4205 h 10000"/>
                <a:gd name="connsiteX294" fmla="*/ 2091 w 10000"/>
                <a:gd name="connsiteY294" fmla="*/ 4236 h 10000"/>
                <a:gd name="connsiteX295" fmla="*/ 2097 w 10000"/>
                <a:gd name="connsiteY295" fmla="*/ 4236 h 10000"/>
                <a:gd name="connsiteX296" fmla="*/ 2097 w 10000"/>
                <a:gd name="connsiteY296" fmla="*/ 4247 h 10000"/>
                <a:gd name="connsiteX297" fmla="*/ 2108 w 10000"/>
                <a:gd name="connsiteY297" fmla="*/ 4247 h 10000"/>
                <a:gd name="connsiteX298" fmla="*/ 2108 w 10000"/>
                <a:gd name="connsiteY298" fmla="*/ 4269 h 10000"/>
                <a:gd name="connsiteX299" fmla="*/ 2121 w 10000"/>
                <a:gd name="connsiteY299" fmla="*/ 4269 h 10000"/>
                <a:gd name="connsiteX300" fmla="*/ 2121 w 10000"/>
                <a:gd name="connsiteY300" fmla="*/ 4290 h 10000"/>
                <a:gd name="connsiteX301" fmla="*/ 2133 w 10000"/>
                <a:gd name="connsiteY301" fmla="*/ 4290 h 10000"/>
                <a:gd name="connsiteX302" fmla="*/ 2133 w 10000"/>
                <a:gd name="connsiteY302" fmla="*/ 4301 h 10000"/>
                <a:gd name="connsiteX303" fmla="*/ 2139 w 10000"/>
                <a:gd name="connsiteY303" fmla="*/ 4301 h 10000"/>
                <a:gd name="connsiteX304" fmla="*/ 2139 w 10000"/>
                <a:gd name="connsiteY304" fmla="*/ 4332 h 10000"/>
                <a:gd name="connsiteX305" fmla="*/ 2149 w 10000"/>
                <a:gd name="connsiteY305" fmla="*/ 4332 h 10000"/>
                <a:gd name="connsiteX306" fmla="*/ 2149 w 10000"/>
                <a:gd name="connsiteY306" fmla="*/ 4375 h 10000"/>
                <a:gd name="connsiteX307" fmla="*/ 2177 w 10000"/>
                <a:gd name="connsiteY307" fmla="*/ 4375 h 10000"/>
                <a:gd name="connsiteX308" fmla="*/ 2177 w 10000"/>
                <a:gd name="connsiteY308" fmla="*/ 4386 h 10000"/>
                <a:gd name="connsiteX309" fmla="*/ 2191 w 10000"/>
                <a:gd name="connsiteY309" fmla="*/ 4386 h 10000"/>
                <a:gd name="connsiteX310" fmla="*/ 2191 w 10000"/>
                <a:gd name="connsiteY310" fmla="*/ 4472 h 10000"/>
                <a:gd name="connsiteX311" fmla="*/ 2202 w 10000"/>
                <a:gd name="connsiteY311" fmla="*/ 4472 h 10000"/>
                <a:gd name="connsiteX312" fmla="*/ 2202 w 10000"/>
                <a:gd name="connsiteY312" fmla="*/ 4493 h 10000"/>
                <a:gd name="connsiteX313" fmla="*/ 2226 w 10000"/>
                <a:gd name="connsiteY313" fmla="*/ 4493 h 10000"/>
                <a:gd name="connsiteX314" fmla="*/ 2226 w 10000"/>
                <a:gd name="connsiteY314" fmla="*/ 4525 h 10000"/>
                <a:gd name="connsiteX315" fmla="*/ 2235 w 10000"/>
                <a:gd name="connsiteY315" fmla="*/ 4525 h 10000"/>
                <a:gd name="connsiteX316" fmla="*/ 2235 w 10000"/>
                <a:gd name="connsiteY316" fmla="*/ 4546 h 10000"/>
                <a:gd name="connsiteX317" fmla="*/ 2244 w 10000"/>
                <a:gd name="connsiteY317" fmla="*/ 4546 h 10000"/>
                <a:gd name="connsiteX318" fmla="*/ 2244 w 10000"/>
                <a:gd name="connsiteY318" fmla="*/ 4556 h 10000"/>
                <a:gd name="connsiteX319" fmla="*/ 2262 w 10000"/>
                <a:gd name="connsiteY319" fmla="*/ 4556 h 10000"/>
                <a:gd name="connsiteX320" fmla="*/ 2262 w 10000"/>
                <a:gd name="connsiteY320" fmla="*/ 4630 h 10000"/>
                <a:gd name="connsiteX321" fmla="*/ 2287 w 10000"/>
                <a:gd name="connsiteY321" fmla="*/ 4630 h 10000"/>
                <a:gd name="connsiteX322" fmla="*/ 2287 w 10000"/>
                <a:gd name="connsiteY322" fmla="*/ 4642 h 10000"/>
                <a:gd name="connsiteX323" fmla="*/ 2318 w 10000"/>
                <a:gd name="connsiteY323" fmla="*/ 4642 h 10000"/>
                <a:gd name="connsiteX324" fmla="*/ 2318 w 10000"/>
                <a:gd name="connsiteY324" fmla="*/ 4696 h 10000"/>
                <a:gd name="connsiteX325" fmla="*/ 2338 w 10000"/>
                <a:gd name="connsiteY325" fmla="*/ 4696 h 10000"/>
                <a:gd name="connsiteX326" fmla="*/ 2338 w 10000"/>
                <a:gd name="connsiteY326" fmla="*/ 4728 h 10000"/>
                <a:gd name="connsiteX327" fmla="*/ 2344 w 10000"/>
                <a:gd name="connsiteY327" fmla="*/ 4728 h 10000"/>
                <a:gd name="connsiteX328" fmla="*/ 2344 w 10000"/>
                <a:gd name="connsiteY328" fmla="*/ 4749 h 10000"/>
                <a:gd name="connsiteX329" fmla="*/ 2355 w 10000"/>
                <a:gd name="connsiteY329" fmla="*/ 4749 h 10000"/>
                <a:gd name="connsiteX330" fmla="*/ 2355 w 10000"/>
                <a:gd name="connsiteY330" fmla="*/ 4770 h 10000"/>
                <a:gd name="connsiteX331" fmla="*/ 2361 w 10000"/>
                <a:gd name="connsiteY331" fmla="*/ 4770 h 10000"/>
                <a:gd name="connsiteX332" fmla="*/ 2361 w 10000"/>
                <a:gd name="connsiteY332" fmla="*/ 4781 h 10000"/>
                <a:gd name="connsiteX333" fmla="*/ 2372 w 10000"/>
                <a:gd name="connsiteY333" fmla="*/ 4781 h 10000"/>
                <a:gd name="connsiteX334" fmla="*/ 2372 w 10000"/>
                <a:gd name="connsiteY334" fmla="*/ 4823 h 10000"/>
                <a:gd name="connsiteX335" fmla="*/ 2380 w 10000"/>
                <a:gd name="connsiteY335" fmla="*/ 4823 h 10000"/>
                <a:gd name="connsiteX336" fmla="*/ 2380 w 10000"/>
                <a:gd name="connsiteY336" fmla="*/ 4856 h 10000"/>
                <a:gd name="connsiteX337" fmla="*/ 2386 w 10000"/>
                <a:gd name="connsiteY337" fmla="*/ 4856 h 10000"/>
                <a:gd name="connsiteX338" fmla="*/ 2386 w 10000"/>
                <a:gd name="connsiteY338" fmla="*/ 4866 h 10000"/>
                <a:gd name="connsiteX339" fmla="*/ 2404 w 10000"/>
                <a:gd name="connsiteY339" fmla="*/ 4866 h 10000"/>
                <a:gd name="connsiteX340" fmla="*/ 2404 w 10000"/>
                <a:gd name="connsiteY340" fmla="*/ 4919 h 10000"/>
                <a:gd name="connsiteX341" fmla="*/ 2411 w 10000"/>
                <a:gd name="connsiteY341" fmla="*/ 4919 h 10000"/>
                <a:gd name="connsiteX342" fmla="*/ 2411 w 10000"/>
                <a:gd name="connsiteY342" fmla="*/ 4951 h 10000"/>
                <a:gd name="connsiteX343" fmla="*/ 2421 w 10000"/>
                <a:gd name="connsiteY343" fmla="*/ 4951 h 10000"/>
                <a:gd name="connsiteX344" fmla="*/ 2421 w 10000"/>
                <a:gd name="connsiteY344" fmla="*/ 4972 h 10000"/>
                <a:gd name="connsiteX345" fmla="*/ 2430 w 10000"/>
                <a:gd name="connsiteY345" fmla="*/ 4972 h 10000"/>
                <a:gd name="connsiteX346" fmla="*/ 2430 w 10000"/>
                <a:gd name="connsiteY346" fmla="*/ 5005 h 10000"/>
                <a:gd name="connsiteX347" fmla="*/ 2441 w 10000"/>
                <a:gd name="connsiteY347" fmla="*/ 5005 h 10000"/>
                <a:gd name="connsiteX348" fmla="*/ 2441 w 10000"/>
                <a:gd name="connsiteY348" fmla="*/ 5048 h 10000"/>
                <a:gd name="connsiteX349" fmla="*/ 2447 w 10000"/>
                <a:gd name="connsiteY349" fmla="*/ 5048 h 10000"/>
                <a:gd name="connsiteX350" fmla="*/ 2447 w 10000"/>
                <a:gd name="connsiteY350" fmla="*/ 5059 h 10000"/>
                <a:gd name="connsiteX351" fmla="*/ 2471 w 10000"/>
                <a:gd name="connsiteY351" fmla="*/ 5059 h 10000"/>
                <a:gd name="connsiteX352" fmla="*/ 2471 w 10000"/>
                <a:gd name="connsiteY352" fmla="*/ 5090 h 10000"/>
                <a:gd name="connsiteX353" fmla="*/ 2488 w 10000"/>
                <a:gd name="connsiteY353" fmla="*/ 5090 h 10000"/>
                <a:gd name="connsiteX354" fmla="*/ 2488 w 10000"/>
                <a:gd name="connsiteY354" fmla="*/ 5132 h 10000"/>
                <a:gd name="connsiteX355" fmla="*/ 2496 w 10000"/>
                <a:gd name="connsiteY355" fmla="*/ 5132 h 10000"/>
                <a:gd name="connsiteX356" fmla="*/ 2496 w 10000"/>
                <a:gd name="connsiteY356" fmla="*/ 5143 h 10000"/>
                <a:gd name="connsiteX357" fmla="*/ 2506 w 10000"/>
                <a:gd name="connsiteY357" fmla="*/ 5143 h 10000"/>
                <a:gd name="connsiteX358" fmla="*/ 2506 w 10000"/>
                <a:gd name="connsiteY358" fmla="*/ 5165 h 10000"/>
                <a:gd name="connsiteX359" fmla="*/ 2520 w 10000"/>
                <a:gd name="connsiteY359" fmla="*/ 5165 h 10000"/>
                <a:gd name="connsiteX360" fmla="*/ 2520 w 10000"/>
                <a:gd name="connsiteY360" fmla="*/ 5176 h 10000"/>
                <a:gd name="connsiteX361" fmla="*/ 2549 w 10000"/>
                <a:gd name="connsiteY361" fmla="*/ 5176 h 10000"/>
                <a:gd name="connsiteX362" fmla="*/ 2549 w 10000"/>
                <a:gd name="connsiteY362" fmla="*/ 5219 h 10000"/>
                <a:gd name="connsiteX363" fmla="*/ 2556 w 10000"/>
                <a:gd name="connsiteY363" fmla="*/ 5219 h 10000"/>
                <a:gd name="connsiteX364" fmla="*/ 2556 w 10000"/>
                <a:gd name="connsiteY364" fmla="*/ 5229 h 10000"/>
                <a:gd name="connsiteX365" fmla="*/ 2562 w 10000"/>
                <a:gd name="connsiteY365" fmla="*/ 5229 h 10000"/>
                <a:gd name="connsiteX366" fmla="*/ 2562 w 10000"/>
                <a:gd name="connsiteY366" fmla="*/ 5250 h 10000"/>
                <a:gd name="connsiteX367" fmla="*/ 2597 w 10000"/>
                <a:gd name="connsiteY367" fmla="*/ 5250 h 10000"/>
                <a:gd name="connsiteX368" fmla="*/ 2597 w 10000"/>
                <a:gd name="connsiteY368" fmla="*/ 5261 h 10000"/>
                <a:gd name="connsiteX369" fmla="*/ 2615 w 10000"/>
                <a:gd name="connsiteY369" fmla="*/ 5261 h 10000"/>
                <a:gd name="connsiteX370" fmla="*/ 2615 w 10000"/>
                <a:gd name="connsiteY370" fmla="*/ 5282 h 10000"/>
                <a:gd name="connsiteX371" fmla="*/ 2623 w 10000"/>
                <a:gd name="connsiteY371" fmla="*/ 5282 h 10000"/>
                <a:gd name="connsiteX372" fmla="*/ 2623 w 10000"/>
                <a:gd name="connsiteY372" fmla="*/ 5303 h 10000"/>
                <a:gd name="connsiteX373" fmla="*/ 2659 w 10000"/>
                <a:gd name="connsiteY373" fmla="*/ 5303 h 10000"/>
                <a:gd name="connsiteX374" fmla="*/ 2659 w 10000"/>
                <a:gd name="connsiteY374" fmla="*/ 5314 h 10000"/>
                <a:gd name="connsiteX375" fmla="*/ 2700 w 10000"/>
                <a:gd name="connsiteY375" fmla="*/ 5314 h 10000"/>
                <a:gd name="connsiteX376" fmla="*/ 2700 w 10000"/>
                <a:gd name="connsiteY376" fmla="*/ 5336 h 10000"/>
                <a:gd name="connsiteX377" fmla="*/ 2751 w 10000"/>
                <a:gd name="connsiteY377" fmla="*/ 5336 h 10000"/>
                <a:gd name="connsiteX378" fmla="*/ 2751 w 10000"/>
                <a:gd name="connsiteY378" fmla="*/ 5367 h 10000"/>
                <a:gd name="connsiteX379" fmla="*/ 2768 w 10000"/>
                <a:gd name="connsiteY379" fmla="*/ 5367 h 10000"/>
                <a:gd name="connsiteX380" fmla="*/ 2768 w 10000"/>
                <a:gd name="connsiteY380" fmla="*/ 5422 h 10000"/>
                <a:gd name="connsiteX381" fmla="*/ 2793 w 10000"/>
                <a:gd name="connsiteY381" fmla="*/ 5422 h 10000"/>
                <a:gd name="connsiteX382" fmla="*/ 2793 w 10000"/>
                <a:gd name="connsiteY382" fmla="*/ 5454 h 10000"/>
                <a:gd name="connsiteX383" fmla="*/ 2811 w 10000"/>
                <a:gd name="connsiteY383" fmla="*/ 5454 h 10000"/>
                <a:gd name="connsiteX384" fmla="*/ 2811 w 10000"/>
                <a:gd name="connsiteY384" fmla="*/ 5475 h 10000"/>
                <a:gd name="connsiteX385" fmla="*/ 2826 w 10000"/>
                <a:gd name="connsiteY385" fmla="*/ 5475 h 10000"/>
                <a:gd name="connsiteX386" fmla="*/ 2826 w 10000"/>
                <a:gd name="connsiteY386" fmla="*/ 5485 h 10000"/>
                <a:gd name="connsiteX387" fmla="*/ 2855 w 10000"/>
                <a:gd name="connsiteY387" fmla="*/ 5485 h 10000"/>
                <a:gd name="connsiteX388" fmla="*/ 2855 w 10000"/>
                <a:gd name="connsiteY388" fmla="*/ 5538 h 10000"/>
                <a:gd name="connsiteX389" fmla="*/ 2861 w 10000"/>
                <a:gd name="connsiteY389" fmla="*/ 5538 h 10000"/>
                <a:gd name="connsiteX390" fmla="*/ 2861 w 10000"/>
                <a:gd name="connsiteY390" fmla="*/ 5570 h 10000"/>
                <a:gd name="connsiteX391" fmla="*/ 2869 w 10000"/>
                <a:gd name="connsiteY391" fmla="*/ 5570 h 10000"/>
                <a:gd name="connsiteX392" fmla="*/ 2869 w 10000"/>
                <a:gd name="connsiteY392" fmla="*/ 5592 h 10000"/>
                <a:gd name="connsiteX393" fmla="*/ 2879 w 10000"/>
                <a:gd name="connsiteY393" fmla="*/ 5592 h 10000"/>
                <a:gd name="connsiteX394" fmla="*/ 2879 w 10000"/>
                <a:gd name="connsiteY394" fmla="*/ 5678 h 10000"/>
                <a:gd name="connsiteX395" fmla="*/ 2910 w 10000"/>
                <a:gd name="connsiteY395" fmla="*/ 5678 h 10000"/>
                <a:gd name="connsiteX396" fmla="*/ 2910 w 10000"/>
                <a:gd name="connsiteY396" fmla="*/ 5699 h 10000"/>
                <a:gd name="connsiteX397" fmla="*/ 2936 w 10000"/>
                <a:gd name="connsiteY397" fmla="*/ 5699 h 10000"/>
                <a:gd name="connsiteX398" fmla="*/ 2936 w 10000"/>
                <a:gd name="connsiteY398" fmla="*/ 5731 h 10000"/>
                <a:gd name="connsiteX399" fmla="*/ 2946 w 10000"/>
                <a:gd name="connsiteY399" fmla="*/ 5731 h 10000"/>
                <a:gd name="connsiteX400" fmla="*/ 2946 w 10000"/>
                <a:gd name="connsiteY400" fmla="*/ 5752 h 10000"/>
                <a:gd name="connsiteX401" fmla="*/ 2988 w 10000"/>
                <a:gd name="connsiteY401" fmla="*/ 5752 h 10000"/>
                <a:gd name="connsiteX402" fmla="*/ 2988 w 10000"/>
                <a:gd name="connsiteY402" fmla="*/ 5784 h 10000"/>
                <a:gd name="connsiteX403" fmla="*/ 3007 w 10000"/>
                <a:gd name="connsiteY403" fmla="*/ 5784 h 10000"/>
                <a:gd name="connsiteX404" fmla="*/ 3007 w 10000"/>
                <a:gd name="connsiteY404" fmla="*/ 5795 h 10000"/>
                <a:gd name="connsiteX405" fmla="*/ 3013 w 10000"/>
                <a:gd name="connsiteY405" fmla="*/ 5795 h 10000"/>
                <a:gd name="connsiteX406" fmla="*/ 3013 w 10000"/>
                <a:gd name="connsiteY406" fmla="*/ 5847 h 10000"/>
                <a:gd name="connsiteX407" fmla="*/ 3022 w 10000"/>
                <a:gd name="connsiteY407" fmla="*/ 5847 h 10000"/>
                <a:gd name="connsiteX408" fmla="*/ 3022 w 10000"/>
                <a:gd name="connsiteY408" fmla="*/ 5879 h 10000"/>
                <a:gd name="connsiteX409" fmla="*/ 3046 w 10000"/>
                <a:gd name="connsiteY409" fmla="*/ 5879 h 10000"/>
                <a:gd name="connsiteX410" fmla="*/ 3046 w 10000"/>
                <a:gd name="connsiteY410" fmla="*/ 5901 h 10000"/>
                <a:gd name="connsiteX411" fmla="*/ 3056 w 10000"/>
                <a:gd name="connsiteY411" fmla="*/ 5901 h 10000"/>
                <a:gd name="connsiteX412" fmla="*/ 3056 w 10000"/>
                <a:gd name="connsiteY412" fmla="*/ 5922 h 10000"/>
                <a:gd name="connsiteX413" fmla="*/ 3075 w 10000"/>
                <a:gd name="connsiteY413" fmla="*/ 5922 h 10000"/>
                <a:gd name="connsiteX414" fmla="*/ 3075 w 10000"/>
                <a:gd name="connsiteY414" fmla="*/ 5933 h 10000"/>
                <a:gd name="connsiteX415" fmla="*/ 3088 w 10000"/>
                <a:gd name="connsiteY415" fmla="*/ 5933 h 10000"/>
                <a:gd name="connsiteX416" fmla="*/ 3088 w 10000"/>
                <a:gd name="connsiteY416" fmla="*/ 5954 h 10000"/>
                <a:gd name="connsiteX417" fmla="*/ 3116 w 10000"/>
                <a:gd name="connsiteY417" fmla="*/ 5954 h 10000"/>
                <a:gd name="connsiteX418" fmla="*/ 3116 w 10000"/>
                <a:gd name="connsiteY418" fmla="*/ 5977 h 10000"/>
                <a:gd name="connsiteX419" fmla="*/ 3131 w 10000"/>
                <a:gd name="connsiteY419" fmla="*/ 5977 h 10000"/>
                <a:gd name="connsiteX420" fmla="*/ 3131 w 10000"/>
                <a:gd name="connsiteY420" fmla="*/ 5987 h 10000"/>
                <a:gd name="connsiteX421" fmla="*/ 3155 w 10000"/>
                <a:gd name="connsiteY421" fmla="*/ 5987 h 10000"/>
                <a:gd name="connsiteX422" fmla="*/ 3155 w 10000"/>
                <a:gd name="connsiteY422" fmla="*/ 6009 h 10000"/>
                <a:gd name="connsiteX423" fmla="*/ 3207 w 10000"/>
                <a:gd name="connsiteY423" fmla="*/ 6009 h 10000"/>
                <a:gd name="connsiteX424" fmla="*/ 3207 w 10000"/>
                <a:gd name="connsiteY424" fmla="*/ 6019 h 10000"/>
                <a:gd name="connsiteX425" fmla="*/ 3264 w 10000"/>
                <a:gd name="connsiteY425" fmla="*/ 6019 h 10000"/>
                <a:gd name="connsiteX426" fmla="*/ 3264 w 10000"/>
                <a:gd name="connsiteY426" fmla="*/ 6040 h 10000"/>
                <a:gd name="connsiteX427" fmla="*/ 3293 w 10000"/>
                <a:gd name="connsiteY427" fmla="*/ 6040 h 10000"/>
                <a:gd name="connsiteX428" fmla="*/ 3293 w 10000"/>
                <a:gd name="connsiteY428" fmla="*/ 6061 h 10000"/>
                <a:gd name="connsiteX429" fmla="*/ 3299 w 10000"/>
                <a:gd name="connsiteY429" fmla="*/ 6061 h 10000"/>
                <a:gd name="connsiteX430" fmla="*/ 3299 w 10000"/>
                <a:gd name="connsiteY430" fmla="*/ 6072 h 10000"/>
                <a:gd name="connsiteX431" fmla="*/ 3318 w 10000"/>
                <a:gd name="connsiteY431" fmla="*/ 6072 h 10000"/>
                <a:gd name="connsiteX432" fmla="*/ 3318 w 10000"/>
                <a:gd name="connsiteY432" fmla="*/ 6103 h 10000"/>
                <a:gd name="connsiteX433" fmla="*/ 3325 w 10000"/>
                <a:gd name="connsiteY433" fmla="*/ 6103 h 10000"/>
                <a:gd name="connsiteX434" fmla="*/ 3325 w 10000"/>
                <a:gd name="connsiteY434" fmla="*/ 6125 h 10000"/>
                <a:gd name="connsiteX435" fmla="*/ 3335 w 10000"/>
                <a:gd name="connsiteY435" fmla="*/ 6125 h 10000"/>
                <a:gd name="connsiteX436" fmla="*/ 3335 w 10000"/>
                <a:gd name="connsiteY436" fmla="*/ 6147 h 10000"/>
                <a:gd name="connsiteX437" fmla="*/ 3343 w 10000"/>
                <a:gd name="connsiteY437" fmla="*/ 6147 h 10000"/>
                <a:gd name="connsiteX438" fmla="*/ 3343 w 10000"/>
                <a:gd name="connsiteY438" fmla="*/ 6179 h 10000"/>
                <a:gd name="connsiteX439" fmla="*/ 3349 w 10000"/>
                <a:gd name="connsiteY439" fmla="*/ 6179 h 10000"/>
                <a:gd name="connsiteX440" fmla="*/ 3349 w 10000"/>
                <a:gd name="connsiteY440" fmla="*/ 6190 h 10000"/>
                <a:gd name="connsiteX441" fmla="*/ 3360 w 10000"/>
                <a:gd name="connsiteY441" fmla="*/ 6190 h 10000"/>
                <a:gd name="connsiteX442" fmla="*/ 3360 w 10000"/>
                <a:gd name="connsiteY442" fmla="*/ 6211 h 10000"/>
                <a:gd name="connsiteX443" fmla="*/ 3367 w 10000"/>
                <a:gd name="connsiteY443" fmla="*/ 6211 h 10000"/>
                <a:gd name="connsiteX444" fmla="*/ 3367 w 10000"/>
                <a:gd name="connsiteY444" fmla="*/ 6232 h 10000"/>
                <a:gd name="connsiteX445" fmla="*/ 3417 w 10000"/>
                <a:gd name="connsiteY445" fmla="*/ 6232 h 10000"/>
                <a:gd name="connsiteX446" fmla="*/ 3417 w 10000"/>
                <a:gd name="connsiteY446" fmla="*/ 6263 h 10000"/>
                <a:gd name="connsiteX447" fmla="*/ 3427 w 10000"/>
                <a:gd name="connsiteY447" fmla="*/ 6263 h 10000"/>
                <a:gd name="connsiteX448" fmla="*/ 3427 w 10000"/>
                <a:gd name="connsiteY448" fmla="*/ 6285 h 10000"/>
                <a:gd name="connsiteX449" fmla="*/ 3435 w 10000"/>
                <a:gd name="connsiteY449" fmla="*/ 6285 h 10000"/>
                <a:gd name="connsiteX450" fmla="*/ 3435 w 10000"/>
                <a:gd name="connsiteY450" fmla="*/ 6328 h 10000"/>
                <a:gd name="connsiteX451" fmla="*/ 3470 w 10000"/>
                <a:gd name="connsiteY451" fmla="*/ 6328 h 10000"/>
                <a:gd name="connsiteX452" fmla="*/ 3470 w 10000"/>
                <a:gd name="connsiteY452" fmla="*/ 6372 h 10000"/>
                <a:gd name="connsiteX453" fmla="*/ 3512 w 10000"/>
                <a:gd name="connsiteY453" fmla="*/ 6372 h 10000"/>
                <a:gd name="connsiteX454" fmla="*/ 3512 w 10000"/>
                <a:gd name="connsiteY454" fmla="*/ 6382 h 10000"/>
                <a:gd name="connsiteX455" fmla="*/ 3527 w 10000"/>
                <a:gd name="connsiteY455" fmla="*/ 6382 h 10000"/>
                <a:gd name="connsiteX456" fmla="*/ 3527 w 10000"/>
                <a:gd name="connsiteY456" fmla="*/ 6403 h 10000"/>
                <a:gd name="connsiteX457" fmla="*/ 3538 w 10000"/>
                <a:gd name="connsiteY457" fmla="*/ 6403 h 10000"/>
                <a:gd name="connsiteX458" fmla="*/ 3538 w 10000"/>
                <a:gd name="connsiteY458" fmla="*/ 6414 h 10000"/>
                <a:gd name="connsiteX459" fmla="*/ 3544 w 10000"/>
                <a:gd name="connsiteY459" fmla="*/ 6414 h 10000"/>
                <a:gd name="connsiteX460" fmla="*/ 3544 w 10000"/>
                <a:gd name="connsiteY460" fmla="*/ 6435 h 10000"/>
                <a:gd name="connsiteX461" fmla="*/ 3562 w 10000"/>
                <a:gd name="connsiteY461" fmla="*/ 6435 h 10000"/>
                <a:gd name="connsiteX462" fmla="*/ 3562 w 10000"/>
                <a:gd name="connsiteY462" fmla="*/ 6467 h 10000"/>
                <a:gd name="connsiteX463" fmla="*/ 3598 w 10000"/>
                <a:gd name="connsiteY463" fmla="*/ 6467 h 10000"/>
                <a:gd name="connsiteX464" fmla="*/ 3598 w 10000"/>
                <a:gd name="connsiteY464" fmla="*/ 6488 h 10000"/>
                <a:gd name="connsiteX465" fmla="*/ 3605 w 10000"/>
                <a:gd name="connsiteY465" fmla="*/ 6488 h 10000"/>
                <a:gd name="connsiteX466" fmla="*/ 3605 w 10000"/>
                <a:gd name="connsiteY466" fmla="*/ 6498 h 10000"/>
                <a:gd name="connsiteX467" fmla="*/ 3612 w 10000"/>
                <a:gd name="connsiteY467" fmla="*/ 6498 h 10000"/>
                <a:gd name="connsiteX468" fmla="*/ 3612 w 10000"/>
                <a:gd name="connsiteY468" fmla="*/ 6519 h 10000"/>
                <a:gd name="connsiteX469" fmla="*/ 3630 w 10000"/>
                <a:gd name="connsiteY469" fmla="*/ 6519 h 10000"/>
                <a:gd name="connsiteX470" fmla="*/ 3630 w 10000"/>
                <a:gd name="connsiteY470" fmla="*/ 6541 h 10000"/>
                <a:gd name="connsiteX471" fmla="*/ 3637 w 10000"/>
                <a:gd name="connsiteY471" fmla="*/ 6541 h 10000"/>
                <a:gd name="connsiteX472" fmla="*/ 3637 w 10000"/>
                <a:gd name="connsiteY472" fmla="*/ 6552 h 10000"/>
                <a:gd name="connsiteX473" fmla="*/ 3647 w 10000"/>
                <a:gd name="connsiteY473" fmla="*/ 6552 h 10000"/>
                <a:gd name="connsiteX474" fmla="*/ 3647 w 10000"/>
                <a:gd name="connsiteY474" fmla="*/ 6573 h 10000"/>
                <a:gd name="connsiteX475" fmla="*/ 3672 w 10000"/>
                <a:gd name="connsiteY475" fmla="*/ 6573 h 10000"/>
                <a:gd name="connsiteX476" fmla="*/ 3672 w 10000"/>
                <a:gd name="connsiteY476" fmla="*/ 6628 h 10000"/>
                <a:gd name="connsiteX477" fmla="*/ 3680 w 10000"/>
                <a:gd name="connsiteY477" fmla="*/ 6628 h 10000"/>
                <a:gd name="connsiteX478" fmla="*/ 3680 w 10000"/>
                <a:gd name="connsiteY478" fmla="*/ 6659 h 10000"/>
                <a:gd name="connsiteX479" fmla="*/ 3741 w 10000"/>
                <a:gd name="connsiteY479" fmla="*/ 6659 h 10000"/>
                <a:gd name="connsiteX480" fmla="*/ 3741 w 10000"/>
                <a:gd name="connsiteY480" fmla="*/ 6724 h 10000"/>
                <a:gd name="connsiteX481" fmla="*/ 3775 w 10000"/>
                <a:gd name="connsiteY481" fmla="*/ 6724 h 10000"/>
                <a:gd name="connsiteX482" fmla="*/ 3775 w 10000"/>
                <a:gd name="connsiteY482" fmla="*/ 6766 h 10000"/>
                <a:gd name="connsiteX483" fmla="*/ 3790 w 10000"/>
                <a:gd name="connsiteY483" fmla="*/ 6766 h 10000"/>
                <a:gd name="connsiteX484" fmla="*/ 3790 w 10000"/>
                <a:gd name="connsiteY484" fmla="*/ 6776 h 10000"/>
                <a:gd name="connsiteX485" fmla="*/ 3820 w 10000"/>
                <a:gd name="connsiteY485" fmla="*/ 6776 h 10000"/>
                <a:gd name="connsiteX486" fmla="*/ 3820 w 10000"/>
                <a:gd name="connsiteY486" fmla="*/ 6797 h 10000"/>
                <a:gd name="connsiteX487" fmla="*/ 3826 w 10000"/>
                <a:gd name="connsiteY487" fmla="*/ 6797 h 10000"/>
                <a:gd name="connsiteX488" fmla="*/ 3826 w 10000"/>
                <a:gd name="connsiteY488" fmla="*/ 6829 h 10000"/>
                <a:gd name="connsiteX489" fmla="*/ 3844 w 10000"/>
                <a:gd name="connsiteY489" fmla="*/ 6829 h 10000"/>
                <a:gd name="connsiteX490" fmla="*/ 3844 w 10000"/>
                <a:gd name="connsiteY490" fmla="*/ 6862 h 10000"/>
                <a:gd name="connsiteX491" fmla="*/ 3886 w 10000"/>
                <a:gd name="connsiteY491" fmla="*/ 6862 h 10000"/>
                <a:gd name="connsiteX492" fmla="*/ 3886 w 10000"/>
                <a:gd name="connsiteY492" fmla="*/ 6915 h 10000"/>
                <a:gd name="connsiteX493" fmla="*/ 3899 w 10000"/>
                <a:gd name="connsiteY493" fmla="*/ 6915 h 10000"/>
                <a:gd name="connsiteX494" fmla="*/ 3899 w 10000"/>
                <a:gd name="connsiteY494" fmla="*/ 6937 h 10000"/>
                <a:gd name="connsiteX495" fmla="*/ 3910 w 10000"/>
                <a:gd name="connsiteY495" fmla="*/ 6937 h 10000"/>
                <a:gd name="connsiteX496" fmla="*/ 3910 w 10000"/>
                <a:gd name="connsiteY496" fmla="*/ 6969 h 10000"/>
                <a:gd name="connsiteX497" fmla="*/ 3952 w 10000"/>
                <a:gd name="connsiteY497" fmla="*/ 6969 h 10000"/>
                <a:gd name="connsiteX498" fmla="*/ 3952 w 10000"/>
                <a:gd name="connsiteY498" fmla="*/ 6990 h 10000"/>
                <a:gd name="connsiteX499" fmla="*/ 3961 w 10000"/>
                <a:gd name="connsiteY499" fmla="*/ 6990 h 10000"/>
                <a:gd name="connsiteX500" fmla="*/ 3961 w 10000"/>
                <a:gd name="connsiteY500" fmla="*/ 7022 h 10000"/>
                <a:gd name="connsiteX501" fmla="*/ 3978 w 10000"/>
                <a:gd name="connsiteY501" fmla="*/ 7022 h 10000"/>
                <a:gd name="connsiteX502" fmla="*/ 3978 w 10000"/>
                <a:gd name="connsiteY502" fmla="*/ 7032 h 10000"/>
                <a:gd name="connsiteX503" fmla="*/ 4045 w 10000"/>
                <a:gd name="connsiteY503" fmla="*/ 7032 h 10000"/>
                <a:gd name="connsiteX504" fmla="*/ 4045 w 10000"/>
                <a:gd name="connsiteY504" fmla="*/ 7053 h 10000"/>
                <a:gd name="connsiteX505" fmla="*/ 4088 w 10000"/>
                <a:gd name="connsiteY505" fmla="*/ 7053 h 10000"/>
                <a:gd name="connsiteX506" fmla="*/ 4088 w 10000"/>
                <a:gd name="connsiteY506" fmla="*/ 7074 h 10000"/>
                <a:gd name="connsiteX507" fmla="*/ 4113 w 10000"/>
                <a:gd name="connsiteY507" fmla="*/ 7074 h 10000"/>
                <a:gd name="connsiteX508" fmla="*/ 4113 w 10000"/>
                <a:gd name="connsiteY508" fmla="*/ 7108 h 10000"/>
                <a:gd name="connsiteX509" fmla="*/ 4172 w 10000"/>
                <a:gd name="connsiteY509" fmla="*/ 7108 h 10000"/>
                <a:gd name="connsiteX510" fmla="*/ 4172 w 10000"/>
                <a:gd name="connsiteY510" fmla="*/ 7140 h 10000"/>
                <a:gd name="connsiteX511" fmla="*/ 4197 w 10000"/>
                <a:gd name="connsiteY511" fmla="*/ 7140 h 10000"/>
                <a:gd name="connsiteX512" fmla="*/ 4197 w 10000"/>
                <a:gd name="connsiteY512" fmla="*/ 7161 h 10000"/>
                <a:gd name="connsiteX513" fmla="*/ 4205 w 10000"/>
                <a:gd name="connsiteY513" fmla="*/ 7161 h 10000"/>
                <a:gd name="connsiteX514" fmla="*/ 4205 w 10000"/>
                <a:gd name="connsiteY514" fmla="*/ 7192 h 10000"/>
                <a:gd name="connsiteX515" fmla="*/ 4240 w 10000"/>
                <a:gd name="connsiteY515" fmla="*/ 7192 h 10000"/>
                <a:gd name="connsiteX516" fmla="*/ 4240 w 10000"/>
                <a:gd name="connsiteY516" fmla="*/ 7213 h 10000"/>
                <a:gd name="connsiteX517" fmla="*/ 4247 w 10000"/>
                <a:gd name="connsiteY517" fmla="*/ 7213 h 10000"/>
                <a:gd name="connsiteX518" fmla="*/ 4247 w 10000"/>
                <a:gd name="connsiteY518" fmla="*/ 7224 h 10000"/>
                <a:gd name="connsiteX519" fmla="*/ 4264 w 10000"/>
                <a:gd name="connsiteY519" fmla="*/ 7224 h 10000"/>
                <a:gd name="connsiteX520" fmla="*/ 4264 w 10000"/>
                <a:gd name="connsiteY520" fmla="*/ 7245 h 10000"/>
                <a:gd name="connsiteX521" fmla="*/ 4342 w 10000"/>
                <a:gd name="connsiteY521" fmla="*/ 7245 h 10000"/>
                <a:gd name="connsiteX522" fmla="*/ 4342 w 10000"/>
                <a:gd name="connsiteY522" fmla="*/ 7278 h 10000"/>
                <a:gd name="connsiteX523" fmla="*/ 4374 w 10000"/>
                <a:gd name="connsiteY523" fmla="*/ 7278 h 10000"/>
                <a:gd name="connsiteX524" fmla="*/ 4374 w 10000"/>
                <a:gd name="connsiteY524" fmla="*/ 7300 h 10000"/>
                <a:gd name="connsiteX525" fmla="*/ 4391 w 10000"/>
                <a:gd name="connsiteY525" fmla="*/ 7300 h 10000"/>
                <a:gd name="connsiteX526" fmla="*/ 4391 w 10000"/>
                <a:gd name="connsiteY526" fmla="*/ 7310 h 10000"/>
                <a:gd name="connsiteX527" fmla="*/ 4411 w 10000"/>
                <a:gd name="connsiteY527" fmla="*/ 7310 h 10000"/>
                <a:gd name="connsiteX528" fmla="*/ 4411 w 10000"/>
                <a:gd name="connsiteY528" fmla="*/ 7332 h 10000"/>
                <a:gd name="connsiteX529" fmla="*/ 4425 w 10000"/>
                <a:gd name="connsiteY529" fmla="*/ 7332 h 10000"/>
                <a:gd name="connsiteX530" fmla="*/ 4425 w 10000"/>
                <a:gd name="connsiteY530" fmla="*/ 7364 h 10000"/>
                <a:gd name="connsiteX531" fmla="*/ 4442 w 10000"/>
                <a:gd name="connsiteY531" fmla="*/ 7364 h 10000"/>
                <a:gd name="connsiteX532" fmla="*/ 4442 w 10000"/>
                <a:gd name="connsiteY532" fmla="*/ 7395 h 10000"/>
                <a:gd name="connsiteX533" fmla="*/ 4460 w 10000"/>
                <a:gd name="connsiteY533" fmla="*/ 7395 h 10000"/>
                <a:gd name="connsiteX534" fmla="*/ 4460 w 10000"/>
                <a:gd name="connsiteY534" fmla="*/ 7416 h 10000"/>
                <a:gd name="connsiteX535" fmla="*/ 4467 w 10000"/>
                <a:gd name="connsiteY535" fmla="*/ 7416 h 10000"/>
                <a:gd name="connsiteX536" fmla="*/ 4467 w 10000"/>
                <a:gd name="connsiteY536" fmla="*/ 7448 h 10000"/>
                <a:gd name="connsiteX537" fmla="*/ 4494 w 10000"/>
                <a:gd name="connsiteY537" fmla="*/ 7448 h 10000"/>
                <a:gd name="connsiteX538" fmla="*/ 4494 w 10000"/>
                <a:gd name="connsiteY538" fmla="*/ 7469 h 10000"/>
                <a:gd name="connsiteX539" fmla="*/ 4533 w 10000"/>
                <a:gd name="connsiteY539" fmla="*/ 7469 h 10000"/>
                <a:gd name="connsiteX540" fmla="*/ 4533 w 10000"/>
                <a:gd name="connsiteY540" fmla="*/ 7481 h 10000"/>
                <a:gd name="connsiteX541" fmla="*/ 4576 w 10000"/>
                <a:gd name="connsiteY541" fmla="*/ 7481 h 10000"/>
                <a:gd name="connsiteX542" fmla="*/ 4576 w 10000"/>
                <a:gd name="connsiteY542" fmla="*/ 7502 h 10000"/>
                <a:gd name="connsiteX543" fmla="*/ 4661 w 10000"/>
                <a:gd name="connsiteY543" fmla="*/ 7502 h 10000"/>
                <a:gd name="connsiteX544" fmla="*/ 4661 w 10000"/>
                <a:gd name="connsiteY544" fmla="*/ 7533 h 10000"/>
                <a:gd name="connsiteX545" fmla="*/ 4679 w 10000"/>
                <a:gd name="connsiteY545" fmla="*/ 7533 h 10000"/>
                <a:gd name="connsiteX546" fmla="*/ 4679 w 10000"/>
                <a:gd name="connsiteY546" fmla="*/ 7554 h 10000"/>
                <a:gd name="connsiteX547" fmla="*/ 4697 w 10000"/>
                <a:gd name="connsiteY547" fmla="*/ 7554 h 10000"/>
                <a:gd name="connsiteX548" fmla="*/ 4697 w 10000"/>
                <a:gd name="connsiteY548" fmla="*/ 7588 h 10000"/>
                <a:gd name="connsiteX549" fmla="*/ 4722 w 10000"/>
                <a:gd name="connsiteY549" fmla="*/ 7588 h 10000"/>
                <a:gd name="connsiteX550" fmla="*/ 4722 w 10000"/>
                <a:gd name="connsiteY550" fmla="*/ 7609 h 10000"/>
                <a:gd name="connsiteX551" fmla="*/ 4728 w 10000"/>
                <a:gd name="connsiteY551" fmla="*/ 7609 h 10000"/>
                <a:gd name="connsiteX552" fmla="*/ 4728 w 10000"/>
                <a:gd name="connsiteY552" fmla="*/ 7651 h 10000"/>
                <a:gd name="connsiteX553" fmla="*/ 4739 w 10000"/>
                <a:gd name="connsiteY553" fmla="*/ 7651 h 10000"/>
                <a:gd name="connsiteX554" fmla="*/ 4739 w 10000"/>
                <a:gd name="connsiteY554" fmla="*/ 7673 h 10000"/>
                <a:gd name="connsiteX555" fmla="*/ 4771 w 10000"/>
                <a:gd name="connsiteY555" fmla="*/ 7673 h 10000"/>
                <a:gd name="connsiteX556" fmla="*/ 4771 w 10000"/>
                <a:gd name="connsiteY556" fmla="*/ 7694 h 10000"/>
                <a:gd name="connsiteX557" fmla="*/ 4813 w 10000"/>
                <a:gd name="connsiteY557" fmla="*/ 7694 h 10000"/>
                <a:gd name="connsiteX558" fmla="*/ 4813 w 10000"/>
                <a:gd name="connsiteY558" fmla="*/ 7726 h 10000"/>
                <a:gd name="connsiteX559" fmla="*/ 4824 w 10000"/>
                <a:gd name="connsiteY559" fmla="*/ 7726 h 10000"/>
                <a:gd name="connsiteX560" fmla="*/ 4824 w 10000"/>
                <a:gd name="connsiteY560" fmla="*/ 7737 h 10000"/>
                <a:gd name="connsiteX561" fmla="*/ 4830 w 10000"/>
                <a:gd name="connsiteY561" fmla="*/ 7737 h 10000"/>
                <a:gd name="connsiteX562" fmla="*/ 4830 w 10000"/>
                <a:gd name="connsiteY562" fmla="*/ 7758 h 10000"/>
                <a:gd name="connsiteX563" fmla="*/ 4838 w 10000"/>
                <a:gd name="connsiteY563" fmla="*/ 7758 h 10000"/>
                <a:gd name="connsiteX564" fmla="*/ 4838 w 10000"/>
                <a:gd name="connsiteY564" fmla="*/ 7811 h 10000"/>
                <a:gd name="connsiteX565" fmla="*/ 4867 w 10000"/>
                <a:gd name="connsiteY565" fmla="*/ 7811 h 10000"/>
                <a:gd name="connsiteX566" fmla="*/ 4867 w 10000"/>
                <a:gd name="connsiteY566" fmla="*/ 7832 h 10000"/>
                <a:gd name="connsiteX567" fmla="*/ 4917 w 10000"/>
                <a:gd name="connsiteY567" fmla="*/ 7832 h 10000"/>
                <a:gd name="connsiteX568" fmla="*/ 4917 w 10000"/>
                <a:gd name="connsiteY568" fmla="*/ 7843 h 10000"/>
                <a:gd name="connsiteX569" fmla="*/ 4934 w 10000"/>
                <a:gd name="connsiteY569" fmla="*/ 7843 h 10000"/>
                <a:gd name="connsiteX570" fmla="*/ 4934 w 10000"/>
                <a:gd name="connsiteY570" fmla="*/ 7865 h 10000"/>
                <a:gd name="connsiteX571" fmla="*/ 4949 w 10000"/>
                <a:gd name="connsiteY571" fmla="*/ 7865 h 10000"/>
                <a:gd name="connsiteX572" fmla="*/ 4949 w 10000"/>
                <a:gd name="connsiteY572" fmla="*/ 7897 h 10000"/>
                <a:gd name="connsiteX573" fmla="*/ 4966 w 10000"/>
                <a:gd name="connsiteY573" fmla="*/ 7897 h 10000"/>
                <a:gd name="connsiteX574" fmla="*/ 4966 w 10000"/>
                <a:gd name="connsiteY574" fmla="*/ 7919 h 10000"/>
                <a:gd name="connsiteX575" fmla="*/ 5045 w 10000"/>
                <a:gd name="connsiteY575" fmla="*/ 7919 h 10000"/>
                <a:gd name="connsiteX576" fmla="*/ 5045 w 10000"/>
                <a:gd name="connsiteY576" fmla="*/ 7929 h 10000"/>
                <a:gd name="connsiteX577" fmla="*/ 5095 w 10000"/>
                <a:gd name="connsiteY577" fmla="*/ 7929 h 10000"/>
                <a:gd name="connsiteX578" fmla="*/ 5095 w 10000"/>
                <a:gd name="connsiteY578" fmla="*/ 7950 h 10000"/>
                <a:gd name="connsiteX579" fmla="*/ 5113 w 10000"/>
                <a:gd name="connsiteY579" fmla="*/ 7950 h 10000"/>
                <a:gd name="connsiteX580" fmla="*/ 5113 w 10000"/>
                <a:gd name="connsiteY580" fmla="*/ 7982 h 10000"/>
                <a:gd name="connsiteX581" fmla="*/ 5169 w 10000"/>
                <a:gd name="connsiteY581" fmla="*/ 7982 h 10000"/>
                <a:gd name="connsiteX582" fmla="*/ 5169 w 10000"/>
                <a:gd name="connsiteY582" fmla="*/ 8003 h 10000"/>
                <a:gd name="connsiteX583" fmla="*/ 5186 w 10000"/>
                <a:gd name="connsiteY583" fmla="*/ 8003 h 10000"/>
                <a:gd name="connsiteX584" fmla="*/ 5186 w 10000"/>
                <a:gd name="connsiteY584" fmla="*/ 8014 h 10000"/>
                <a:gd name="connsiteX585" fmla="*/ 5197 w 10000"/>
                <a:gd name="connsiteY585" fmla="*/ 8014 h 10000"/>
                <a:gd name="connsiteX586" fmla="*/ 5197 w 10000"/>
                <a:gd name="connsiteY586" fmla="*/ 8035 h 10000"/>
                <a:gd name="connsiteX587" fmla="*/ 5239 w 10000"/>
                <a:gd name="connsiteY587" fmla="*/ 8035 h 10000"/>
                <a:gd name="connsiteX588" fmla="*/ 5239 w 10000"/>
                <a:gd name="connsiteY588" fmla="*/ 8068 h 10000"/>
                <a:gd name="connsiteX589" fmla="*/ 5278 w 10000"/>
                <a:gd name="connsiteY589" fmla="*/ 8068 h 10000"/>
                <a:gd name="connsiteX590" fmla="*/ 5278 w 10000"/>
                <a:gd name="connsiteY590" fmla="*/ 8089 h 10000"/>
                <a:gd name="connsiteX591" fmla="*/ 5288 w 10000"/>
                <a:gd name="connsiteY591" fmla="*/ 8089 h 10000"/>
                <a:gd name="connsiteX592" fmla="*/ 5288 w 10000"/>
                <a:gd name="connsiteY592" fmla="*/ 8100 h 10000"/>
                <a:gd name="connsiteX593" fmla="*/ 5307 w 10000"/>
                <a:gd name="connsiteY593" fmla="*/ 8100 h 10000"/>
                <a:gd name="connsiteX594" fmla="*/ 5307 w 10000"/>
                <a:gd name="connsiteY594" fmla="*/ 8121 h 10000"/>
                <a:gd name="connsiteX595" fmla="*/ 5333 w 10000"/>
                <a:gd name="connsiteY595" fmla="*/ 8121 h 10000"/>
                <a:gd name="connsiteX596" fmla="*/ 5333 w 10000"/>
                <a:gd name="connsiteY596" fmla="*/ 8153 h 10000"/>
                <a:gd name="connsiteX597" fmla="*/ 5357 w 10000"/>
                <a:gd name="connsiteY597" fmla="*/ 8153 h 10000"/>
                <a:gd name="connsiteX598" fmla="*/ 5357 w 10000"/>
                <a:gd name="connsiteY598" fmla="*/ 8174 h 10000"/>
                <a:gd name="connsiteX599" fmla="*/ 5424 w 10000"/>
                <a:gd name="connsiteY599" fmla="*/ 8174 h 10000"/>
                <a:gd name="connsiteX600" fmla="*/ 5424 w 10000"/>
                <a:gd name="connsiteY600" fmla="*/ 8184 h 10000"/>
                <a:gd name="connsiteX601" fmla="*/ 5442 w 10000"/>
                <a:gd name="connsiteY601" fmla="*/ 8184 h 10000"/>
                <a:gd name="connsiteX602" fmla="*/ 5442 w 10000"/>
                <a:gd name="connsiteY602" fmla="*/ 8205 h 10000"/>
                <a:gd name="connsiteX603" fmla="*/ 5459 w 10000"/>
                <a:gd name="connsiteY603" fmla="*/ 8205 h 10000"/>
                <a:gd name="connsiteX604" fmla="*/ 5459 w 10000"/>
                <a:gd name="connsiteY604" fmla="*/ 8239 h 10000"/>
                <a:gd name="connsiteX605" fmla="*/ 5498 w 10000"/>
                <a:gd name="connsiteY605" fmla="*/ 8239 h 10000"/>
                <a:gd name="connsiteX606" fmla="*/ 5498 w 10000"/>
                <a:gd name="connsiteY606" fmla="*/ 8260 h 10000"/>
                <a:gd name="connsiteX607" fmla="*/ 5509 w 10000"/>
                <a:gd name="connsiteY607" fmla="*/ 8260 h 10000"/>
                <a:gd name="connsiteX608" fmla="*/ 5509 w 10000"/>
                <a:gd name="connsiteY608" fmla="*/ 8270 h 10000"/>
                <a:gd name="connsiteX609" fmla="*/ 5533 w 10000"/>
                <a:gd name="connsiteY609" fmla="*/ 8270 h 10000"/>
                <a:gd name="connsiteX610" fmla="*/ 5533 w 10000"/>
                <a:gd name="connsiteY610" fmla="*/ 8324 h 10000"/>
                <a:gd name="connsiteX611" fmla="*/ 5542 w 10000"/>
                <a:gd name="connsiteY611" fmla="*/ 8324 h 10000"/>
                <a:gd name="connsiteX612" fmla="*/ 5542 w 10000"/>
                <a:gd name="connsiteY612" fmla="*/ 8345 h 10000"/>
                <a:gd name="connsiteX613" fmla="*/ 5619 w 10000"/>
                <a:gd name="connsiteY613" fmla="*/ 8345 h 10000"/>
                <a:gd name="connsiteX614" fmla="*/ 5619 w 10000"/>
                <a:gd name="connsiteY614" fmla="*/ 8356 h 10000"/>
                <a:gd name="connsiteX615" fmla="*/ 5636 w 10000"/>
                <a:gd name="connsiteY615" fmla="*/ 8356 h 10000"/>
                <a:gd name="connsiteX616" fmla="*/ 5636 w 10000"/>
                <a:gd name="connsiteY616" fmla="*/ 8377 h 10000"/>
                <a:gd name="connsiteX617" fmla="*/ 5678 w 10000"/>
                <a:gd name="connsiteY617" fmla="*/ 8377 h 10000"/>
                <a:gd name="connsiteX618" fmla="*/ 5678 w 10000"/>
                <a:gd name="connsiteY618" fmla="*/ 8408 h 10000"/>
                <a:gd name="connsiteX619" fmla="*/ 5711 w 10000"/>
                <a:gd name="connsiteY619" fmla="*/ 8408 h 10000"/>
                <a:gd name="connsiteX620" fmla="*/ 5711 w 10000"/>
                <a:gd name="connsiteY620" fmla="*/ 8431 h 10000"/>
                <a:gd name="connsiteX621" fmla="*/ 5722 w 10000"/>
                <a:gd name="connsiteY621" fmla="*/ 8431 h 10000"/>
                <a:gd name="connsiteX622" fmla="*/ 5722 w 10000"/>
                <a:gd name="connsiteY622" fmla="*/ 8452 h 10000"/>
                <a:gd name="connsiteX623" fmla="*/ 5753 w 10000"/>
                <a:gd name="connsiteY623" fmla="*/ 8452 h 10000"/>
                <a:gd name="connsiteX624" fmla="*/ 5753 w 10000"/>
                <a:gd name="connsiteY624" fmla="*/ 8462 h 10000"/>
                <a:gd name="connsiteX625" fmla="*/ 5869 w 10000"/>
                <a:gd name="connsiteY625" fmla="*/ 8462 h 10000"/>
                <a:gd name="connsiteX626" fmla="*/ 5869 w 10000"/>
                <a:gd name="connsiteY626" fmla="*/ 8494 h 10000"/>
                <a:gd name="connsiteX627" fmla="*/ 5898 w 10000"/>
                <a:gd name="connsiteY627" fmla="*/ 8494 h 10000"/>
                <a:gd name="connsiteX628" fmla="*/ 5898 w 10000"/>
                <a:gd name="connsiteY628" fmla="*/ 8537 h 10000"/>
                <a:gd name="connsiteX629" fmla="*/ 5922 w 10000"/>
                <a:gd name="connsiteY629" fmla="*/ 8537 h 10000"/>
                <a:gd name="connsiteX630" fmla="*/ 5922 w 10000"/>
                <a:gd name="connsiteY630" fmla="*/ 8570 h 10000"/>
                <a:gd name="connsiteX631" fmla="*/ 5967 w 10000"/>
                <a:gd name="connsiteY631" fmla="*/ 8570 h 10000"/>
                <a:gd name="connsiteX632" fmla="*/ 5967 w 10000"/>
                <a:gd name="connsiteY632" fmla="*/ 8601 h 10000"/>
                <a:gd name="connsiteX633" fmla="*/ 6083 w 10000"/>
                <a:gd name="connsiteY633" fmla="*/ 8601 h 10000"/>
                <a:gd name="connsiteX634" fmla="*/ 6083 w 10000"/>
                <a:gd name="connsiteY634" fmla="*/ 8623 h 10000"/>
                <a:gd name="connsiteX635" fmla="*/ 6284 w 10000"/>
                <a:gd name="connsiteY635" fmla="*/ 8623 h 10000"/>
                <a:gd name="connsiteX636" fmla="*/ 6284 w 10000"/>
                <a:gd name="connsiteY636" fmla="*/ 8655 h 10000"/>
                <a:gd name="connsiteX637" fmla="*/ 6313 w 10000"/>
                <a:gd name="connsiteY637" fmla="*/ 8655 h 10000"/>
                <a:gd name="connsiteX638" fmla="*/ 6313 w 10000"/>
                <a:gd name="connsiteY638" fmla="*/ 8665 h 10000"/>
                <a:gd name="connsiteX639" fmla="*/ 6380 w 10000"/>
                <a:gd name="connsiteY639" fmla="*/ 8665 h 10000"/>
                <a:gd name="connsiteX640" fmla="*/ 6380 w 10000"/>
                <a:gd name="connsiteY640" fmla="*/ 8686 h 10000"/>
                <a:gd name="connsiteX641" fmla="*/ 6388 w 10000"/>
                <a:gd name="connsiteY641" fmla="*/ 8686 h 10000"/>
                <a:gd name="connsiteX642" fmla="*/ 6388 w 10000"/>
                <a:gd name="connsiteY642" fmla="*/ 8708 h 10000"/>
                <a:gd name="connsiteX643" fmla="*/ 6412 w 10000"/>
                <a:gd name="connsiteY643" fmla="*/ 8708 h 10000"/>
                <a:gd name="connsiteX644" fmla="*/ 6412 w 10000"/>
                <a:gd name="connsiteY644" fmla="*/ 8739 h 10000"/>
                <a:gd name="connsiteX645" fmla="*/ 6481 w 10000"/>
                <a:gd name="connsiteY645" fmla="*/ 8739 h 10000"/>
                <a:gd name="connsiteX646" fmla="*/ 6481 w 10000"/>
                <a:gd name="connsiteY646" fmla="*/ 8772 h 10000"/>
                <a:gd name="connsiteX647" fmla="*/ 6566 w 10000"/>
                <a:gd name="connsiteY647" fmla="*/ 8772 h 10000"/>
                <a:gd name="connsiteX648" fmla="*/ 6566 w 10000"/>
                <a:gd name="connsiteY648" fmla="*/ 8804 h 10000"/>
                <a:gd name="connsiteX649" fmla="*/ 6615 w 10000"/>
                <a:gd name="connsiteY649" fmla="*/ 8804 h 10000"/>
                <a:gd name="connsiteX650" fmla="*/ 6615 w 10000"/>
                <a:gd name="connsiteY650" fmla="*/ 8804 h 10000"/>
                <a:gd name="connsiteX651" fmla="*/ 6694 w 10000"/>
                <a:gd name="connsiteY651" fmla="*/ 8804 h 10000"/>
                <a:gd name="connsiteX652" fmla="*/ 6711 w 10000"/>
                <a:gd name="connsiteY652" fmla="*/ 8804 h 10000"/>
                <a:gd name="connsiteX653" fmla="*/ 6711 w 10000"/>
                <a:gd name="connsiteY653" fmla="*/ 8825 h 10000"/>
                <a:gd name="connsiteX654" fmla="*/ 6718 w 10000"/>
                <a:gd name="connsiteY654" fmla="*/ 8825 h 10000"/>
                <a:gd name="connsiteX655" fmla="*/ 6718 w 10000"/>
                <a:gd name="connsiteY655" fmla="*/ 8847 h 10000"/>
                <a:gd name="connsiteX656" fmla="*/ 6729 w 10000"/>
                <a:gd name="connsiteY656" fmla="*/ 8847 h 10000"/>
                <a:gd name="connsiteX657" fmla="*/ 6729 w 10000"/>
                <a:gd name="connsiteY657" fmla="*/ 8847 h 10000"/>
                <a:gd name="connsiteX658" fmla="*/ 6778 w 10000"/>
                <a:gd name="connsiteY658" fmla="*/ 8847 h 10000"/>
                <a:gd name="connsiteX659" fmla="*/ 6785 w 10000"/>
                <a:gd name="connsiteY659" fmla="*/ 8847 h 10000"/>
                <a:gd name="connsiteX660" fmla="*/ 6785 w 10000"/>
                <a:gd name="connsiteY660" fmla="*/ 8857 h 10000"/>
                <a:gd name="connsiteX661" fmla="*/ 6803 w 10000"/>
                <a:gd name="connsiteY661" fmla="*/ 8857 h 10000"/>
                <a:gd name="connsiteX662" fmla="*/ 6803 w 10000"/>
                <a:gd name="connsiteY662" fmla="*/ 8890 h 10000"/>
                <a:gd name="connsiteX663" fmla="*/ 6809 w 10000"/>
                <a:gd name="connsiteY663" fmla="*/ 8890 h 10000"/>
                <a:gd name="connsiteX664" fmla="*/ 6809 w 10000"/>
                <a:gd name="connsiteY664" fmla="*/ 8890 h 10000"/>
                <a:gd name="connsiteX665" fmla="*/ 6954 w 10000"/>
                <a:gd name="connsiteY665" fmla="*/ 8890 h 10000"/>
                <a:gd name="connsiteX666" fmla="*/ 6972 w 10000"/>
                <a:gd name="connsiteY666" fmla="*/ 8890 h 10000"/>
                <a:gd name="connsiteX667" fmla="*/ 6972 w 10000"/>
                <a:gd name="connsiteY667" fmla="*/ 8911 h 10000"/>
                <a:gd name="connsiteX668" fmla="*/ 6987 w 10000"/>
                <a:gd name="connsiteY668" fmla="*/ 8911 h 10000"/>
                <a:gd name="connsiteX669" fmla="*/ 6987 w 10000"/>
                <a:gd name="connsiteY669" fmla="*/ 8932 h 10000"/>
                <a:gd name="connsiteX670" fmla="*/ 6997 w 10000"/>
                <a:gd name="connsiteY670" fmla="*/ 8932 h 10000"/>
                <a:gd name="connsiteX671" fmla="*/ 6997 w 10000"/>
                <a:gd name="connsiteY671" fmla="*/ 8932 h 10000"/>
                <a:gd name="connsiteX672" fmla="*/ 7211 w 10000"/>
                <a:gd name="connsiteY672" fmla="*/ 8932 h 10000"/>
                <a:gd name="connsiteX673" fmla="*/ 7219 w 10000"/>
                <a:gd name="connsiteY673" fmla="*/ 8932 h 10000"/>
                <a:gd name="connsiteX674" fmla="*/ 7219 w 10000"/>
                <a:gd name="connsiteY674" fmla="*/ 8996 h 10000"/>
                <a:gd name="connsiteX675" fmla="*/ 7278 w 10000"/>
                <a:gd name="connsiteY675" fmla="*/ 8996 h 10000"/>
                <a:gd name="connsiteX676" fmla="*/ 7278 w 10000"/>
                <a:gd name="connsiteY676" fmla="*/ 9050 h 10000"/>
                <a:gd name="connsiteX677" fmla="*/ 7286 w 10000"/>
                <a:gd name="connsiteY677" fmla="*/ 9050 h 10000"/>
                <a:gd name="connsiteX678" fmla="*/ 7286 w 10000"/>
                <a:gd name="connsiteY678" fmla="*/ 9050 h 10000"/>
                <a:gd name="connsiteX679" fmla="*/ 7528 w 10000"/>
                <a:gd name="connsiteY679" fmla="*/ 9050 h 10000"/>
                <a:gd name="connsiteX680" fmla="*/ 7539 w 10000"/>
                <a:gd name="connsiteY680" fmla="*/ 9050 h 10000"/>
                <a:gd name="connsiteX681" fmla="*/ 7539 w 10000"/>
                <a:gd name="connsiteY681" fmla="*/ 9081 h 10000"/>
                <a:gd name="connsiteX682" fmla="*/ 7545 w 10000"/>
                <a:gd name="connsiteY682" fmla="*/ 9081 h 10000"/>
                <a:gd name="connsiteX683" fmla="*/ 7545 w 10000"/>
                <a:gd name="connsiteY683" fmla="*/ 9081 h 10000"/>
                <a:gd name="connsiteX684" fmla="*/ 7706 w 10000"/>
                <a:gd name="connsiteY684" fmla="*/ 9081 h 10000"/>
                <a:gd name="connsiteX685" fmla="*/ 7748 w 10000"/>
                <a:gd name="connsiteY685" fmla="*/ 9081 h 10000"/>
                <a:gd name="connsiteX686" fmla="*/ 7748 w 10000"/>
                <a:gd name="connsiteY686" fmla="*/ 9113 h 10000"/>
                <a:gd name="connsiteX687" fmla="*/ 7886 w 10000"/>
                <a:gd name="connsiteY687" fmla="*/ 9113 h 10000"/>
                <a:gd name="connsiteX688" fmla="*/ 7886 w 10000"/>
                <a:gd name="connsiteY688" fmla="*/ 9155 h 10000"/>
                <a:gd name="connsiteX689" fmla="*/ 8065 w 10000"/>
                <a:gd name="connsiteY689" fmla="*/ 9155 h 10000"/>
                <a:gd name="connsiteX690" fmla="*/ 8065 w 10000"/>
                <a:gd name="connsiteY690" fmla="*/ 9188 h 10000"/>
                <a:gd name="connsiteX691" fmla="*/ 8163 w 10000"/>
                <a:gd name="connsiteY691" fmla="*/ 9188 h 10000"/>
                <a:gd name="connsiteX692" fmla="*/ 8163 w 10000"/>
                <a:gd name="connsiteY692" fmla="*/ 9220 h 10000"/>
                <a:gd name="connsiteX693" fmla="*/ 8189 w 10000"/>
                <a:gd name="connsiteY693" fmla="*/ 9220 h 10000"/>
                <a:gd name="connsiteX694" fmla="*/ 8189 w 10000"/>
                <a:gd name="connsiteY694" fmla="*/ 9253 h 10000"/>
                <a:gd name="connsiteX695" fmla="*/ 8217 w 10000"/>
                <a:gd name="connsiteY695" fmla="*/ 9253 h 10000"/>
                <a:gd name="connsiteX696" fmla="*/ 8217 w 10000"/>
                <a:gd name="connsiteY696" fmla="*/ 9285 h 10000"/>
                <a:gd name="connsiteX697" fmla="*/ 8285 w 10000"/>
                <a:gd name="connsiteY697" fmla="*/ 9285 h 10000"/>
                <a:gd name="connsiteX698" fmla="*/ 8285 w 10000"/>
                <a:gd name="connsiteY698" fmla="*/ 9327 h 10000"/>
                <a:gd name="connsiteX699" fmla="*/ 8394 w 10000"/>
                <a:gd name="connsiteY699" fmla="*/ 9327 h 10000"/>
                <a:gd name="connsiteX700" fmla="*/ 8394 w 10000"/>
                <a:gd name="connsiteY700" fmla="*/ 9358 h 10000"/>
                <a:gd name="connsiteX701" fmla="*/ 8427 w 10000"/>
                <a:gd name="connsiteY701" fmla="*/ 9358 h 10000"/>
                <a:gd name="connsiteX702" fmla="*/ 8427 w 10000"/>
                <a:gd name="connsiteY702" fmla="*/ 9391 h 10000"/>
                <a:gd name="connsiteX703" fmla="*/ 8547 w 10000"/>
                <a:gd name="connsiteY703" fmla="*/ 9391 h 10000"/>
                <a:gd name="connsiteX704" fmla="*/ 8547 w 10000"/>
                <a:gd name="connsiteY704" fmla="*/ 9465 h 10000"/>
                <a:gd name="connsiteX705" fmla="*/ 8628 w 10000"/>
                <a:gd name="connsiteY705" fmla="*/ 9465 h 10000"/>
                <a:gd name="connsiteX706" fmla="*/ 8628 w 10000"/>
                <a:gd name="connsiteY706" fmla="*/ 9497 h 10000"/>
                <a:gd name="connsiteX707" fmla="*/ 8731 w 10000"/>
                <a:gd name="connsiteY707" fmla="*/ 9497 h 10000"/>
                <a:gd name="connsiteX708" fmla="*/ 8731 w 10000"/>
                <a:gd name="connsiteY708" fmla="*/ 9530 h 10000"/>
                <a:gd name="connsiteX709" fmla="*/ 8738 w 10000"/>
                <a:gd name="connsiteY709" fmla="*/ 9530 h 10000"/>
                <a:gd name="connsiteX710" fmla="*/ 8738 w 10000"/>
                <a:gd name="connsiteY710" fmla="*/ 9563 h 10000"/>
                <a:gd name="connsiteX711" fmla="*/ 8755 w 10000"/>
                <a:gd name="connsiteY711" fmla="*/ 9563 h 10000"/>
                <a:gd name="connsiteX712" fmla="*/ 8755 w 10000"/>
                <a:gd name="connsiteY712" fmla="*/ 9594 h 10000"/>
                <a:gd name="connsiteX713" fmla="*/ 8798 w 10000"/>
                <a:gd name="connsiteY713" fmla="*/ 9594 h 10000"/>
                <a:gd name="connsiteX714" fmla="*/ 8798 w 10000"/>
                <a:gd name="connsiteY714" fmla="*/ 9636 h 10000"/>
                <a:gd name="connsiteX715" fmla="*/ 8890 w 10000"/>
                <a:gd name="connsiteY715" fmla="*/ 9636 h 10000"/>
                <a:gd name="connsiteX716" fmla="*/ 9856 w 10000"/>
                <a:gd name="connsiteY716" fmla="*/ 9807 h 10000"/>
                <a:gd name="connsiteX717" fmla="*/ 9856 w 10000"/>
                <a:gd name="connsiteY717" fmla="*/ 9838 h 10000"/>
                <a:gd name="connsiteX718" fmla="*/ 9891 w 10000"/>
                <a:gd name="connsiteY718" fmla="*/ 9838 h 10000"/>
                <a:gd name="connsiteX719" fmla="*/ 9965 w 10000"/>
                <a:gd name="connsiteY719" fmla="*/ 9924 h 10000"/>
                <a:gd name="connsiteX720" fmla="*/ 9965 w 10000"/>
                <a:gd name="connsiteY720" fmla="*/ 9956 h 10000"/>
                <a:gd name="connsiteX721" fmla="*/ 10000 w 10000"/>
                <a:gd name="connsiteY721" fmla="*/ 9956 h 10000"/>
                <a:gd name="connsiteX722" fmla="*/ 10000 w 10000"/>
                <a:gd name="connsiteY722" fmla="*/ 10000 h 10000"/>
                <a:gd name="connsiteX0" fmla="*/ 0 w 10000"/>
                <a:gd name="connsiteY0" fmla="*/ 0 h 9956"/>
                <a:gd name="connsiteX1" fmla="*/ 94 w 10000"/>
                <a:gd name="connsiteY1" fmla="*/ 0 h 9956"/>
                <a:gd name="connsiteX2" fmla="*/ 94 w 10000"/>
                <a:gd name="connsiteY2" fmla="*/ 21 h 9956"/>
                <a:gd name="connsiteX3" fmla="*/ 109 w 10000"/>
                <a:gd name="connsiteY3" fmla="*/ 21 h 9956"/>
                <a:gd name="connsiteX4" fmla="*/ 109 w 10000"/>
                <a:gd name="connsiteY4" fmla="*/ 74 h 9956"/>
                <a:gd name="connsiteX5" fmla="*/ 120 w 10000"/>
                <a:gd name="connsiteY5" fmla="*/ 74 h 9956"/>
                <a:gd name="connsiteX6" fmla="*/ 120 w 10000"/>
                <a:gd name="connsiteY6" fmla="*/ 84 h 9956"/>
                <a:gd name="connsiteX7" fmla="*/ 127 w 10000"/>
                <a:gd name="connsiteY7" fmla="*/ 84 h 9956"/>
                <a:gd name="connsiteX8" fmla="*/ 127 w 10000"/>
                <a:gd name="connsiteY8" fmla="*/ 106 h 9956"/>
                <a:gd name="connsiteX9" fmla="*/ 138 w 10000"/>
                <a:gd name="connsiteY9" fmla="*/ 106 h 9956"/>
                <a:gd name="connsiteX10" fmla="*/ 138 w 10000"/>
                <a:gd name="connsiteY10" fmla="*/ 128 h 9956"/>
                <a:gd name="connsiteX11" fmla="*/ 153 w 10000"/>
                <a:gd name="connsiteY11" fmla="*/ 128 h 9956"/>
                <a:gd name="connsiteX12" fmla="*/ 153 w 10000"/>
                <a:gd name="connsiteY12" fmla="*/ 139 h 9956"/>
                <a:gd name="connsiteX13" fmla="*/ 163 w 10000"/>
                <a:gd name="connsiteY13" fmla="*/ 139 h 9956"/>
                <a:gd name="connsiteX14" fmla="*/ 163 w 10000"/>
                <a:gd name="connsiteY14" fmla="*/ 160 h 9956"/>
                <a:gd name="connsiteX15" fmla="*/ 170 w 10000"/>
                <a:gd name="connsiteY15" fmla="*/ 160 h 9956"/>
                <a:gd name="connsiteX16" fmla="*/ 170 w 10000"/>
                <a:gd name="connsiteY16" fmla="*/ 193 h 9956"/>
                <a:gd name="connsiteX17" fmla="*/ 177 w 10000"/>
                <a:gd name="connsiteY17" fmla="*/ 193 h 9956"/>
                <a:gd name="connsiteX18" fmla="*/ 177 w 10000"/>
                <a:gd name="connsiteY18" fmla="*/ 214 h 9956"/>
                <a:gd name="connsiteX19" fmla="*/ 194 w 10000"/>
                <a:gd name="connsiteY19" fmla="*/ 214 h 9956"/>
                <a:gd name="connsiteX20" fmla="*/ 194 w 10000"/>
                <a:gd name="connsiteY20" fmla="*/ 224 h 9956"/>
                <a:gd name="connsiteX21" fmla="*/ 229 w 10000"/>
                <a:gd name="connsiteY21" fmla="*/ 224 h 9956"/>
                <a:gd name="connsiteX22" fmla="*/ 229 w 10000"/>
                <a:gd name="connsiteY22" fmla="*/ 245 h 9956"/>
                <a:gd name="connsiteX23" fmla="*/ 254 w 10000"/>
                <a:gd name="connsiteY23" fmla="*/ 245 h 9956"/>
                <a:gd name="connsiteX24" fmla="*/ 254 w 10000"/>
                <a:gd name="connsiteY24" fmla="*/ 266 h 9956"/>
                <a:gd name="connsiteX25" fmla="*/ 261 w 10000"/>
                <a:gd name="connsiteY25" fmla="*/ 266 h 9956"/>
                <a:gd name="connsiteX26" fmla="*/ 261 w 10000"/>
                <a:gd name="connsiteY26" fmla="*/ 277 h 9956"/>
                <a:gd name="connsiteX27" fmla="*/ 271 w 10000"/>
                <a:gd name="connsiteY27" fmla="*/ 277 h 9956"/>
                <a:gd name="connsiteX28" fmla="*/ 271 w 10000"/>
                <a:gd name="connsiteY28" fmla="*/ 310 h 9956"/>
                <a:gd name="connsiteX29" fmla="*/ 296 w 10000"/>
                <a:gd name="connsiteY29" fmla="*/ 310 h 9956"/>
                <a:gd name="connsiteX30" fmla="*/ 296 w 10000"/>
                <a:gd name="connsiteY30" fmla="*/ 331 h 9956"/>
                <a:gd name="connsiteX31" fmla="*/ 315 w 10000"/>
                <a:gd name="connsiteY31" fmla="*/ 331 h 9956"/>
                <a:gd name="connsiteX32" fmla="*/ 315 w 10000"/>
                <a:gd name="connsiteY32" fmla="*/ 352 h 9956"/>
                <a:gd name="connsiteX33" fmla="*/ 329 w 10000"/>
                <a:gd name="connsiteY33" fmla="*/ 352 h 9956"/>
                <a:gd name="connsiteX34" fmla="*/ 329 w 10000"/>
                <a:gd name="connsiteY34" fmla="*/ 363 h 9956"/>
                <a:gd name="connsiteX35" fmla="*/ 340 w 10000"/>
                <a:gd name="connsiteY35" fmla="*/ 363 h 9956"/>
                <a:gd name="connsiteX36" fmla="*/ 340 w 10000"/>
                <a:gd name="connsiteY36" fmla="*/ 384 h 9956"/>
                <a:gd name="connsiteX37" fmla="*/ 366 w 10000"/>
                <a:gd name="connsiteY37" fmla="*/ 384 h 9956"/>
                <a:gd name="connsiteX38" fmla="*/ 366 w 10000"/>
                <a:gd name="connsiteY38" fmla="*/ 416 h 9956"/>
                <a:gd name="connsiteX39" fmla="*/ 390 w 10000"/>
                <a:gd name="connsiteY39" fmla="*/ 416 h 9956"/>
                <a:gd name="connsiteX40" fmla="*/ 390 w 10000"/>
                <a:gd name="connsiteY40" fmla="*/ 448 h 9956"/>
                <a:gd name="connsiteX41" fmla="*/ 401 w 10000"/>
                <a:gd name="connsiteY41" fmla="*/ 448 h 9956"/>
                <a:gd name="connsiteX42" fmla="*/ 401 w 10000"/>
                <a:gd name="connsiteY42" fmla="*/ 492 h 9956"/>
                <a:gd name="connsiteX43" fmla="*/ 415 w 10000"/>
                <a:gd name="connsiteY43" fmla="*/ 492 h 9956"/>
                <a:gd name="connsiteX44" fmla="*/ 415 w 10000"/>
                <a:gd name="connsiteY44" fmla="*/ 502 h 9956"/>
                <a:gd name="connsiteX45" fmla="*/ 439 w 10000"/>
                <a:gd name="connsiteY45" fmla="*/ 502 h 9956"/>
                <a:gd name="connsiteX46" fmla="*/ 439 w 10000"/>
                <a:gd name="connsiteY46" fmla="*/ 523 h 9956"/>
                <a:gd name="connsiteX47" fmla="*/ 458 w 10000"/>
                <a:gd name="connsiteY47" fmla="*/ 523 h 9956"/>
                <a:gd name="connsiteX48" fmla="*/ 458 w 10000"/>
                <a:gd name="connsiteY48" fmla="*/ 587 h 9956"/>
                <a:gd name="connsiteX49" fmla="*/ 468 w 10000"/>
                <a:gd name="connsiteY49" fmla="*/ 587 h 9956"/>
                <a:gd name="connsiteX50" fmla="*/ 468 w 10000"/>
                <a:gd name="connsiteY50" fmla="*/ 609 h 9956"/>
                <a:gd name="connsiteX51" fmla="*/ 492 w 10000"/>
                <a:gd name="connsiteY51" fmla="*/ 609 h 9956"/>
                <a:gd name="connsiteX52" fmla="*/ 492 w 10000"/>
                <a:gd name="connsiteY52" fmla="*/ 619 h 9956"/>
                <a:gd name="connsiteX53" fmla="*/ 516 w 10000"/>
                <a:gd name="connsiteY53" fmla="*/ 619 h 9956"/>
                <a:gd name="connsiteX54" fmla="*/ 516 w 10000"/>
                <a:gd name="connsiteY54" fmla="*/ 640 h 9956"/>
                <a:gd name="connsiteX55" fmla="*/ 534 w 10000"/>
                <a:gd name="connsiteY55" fmla="*/ 640 h 9956"/>
                <a:gd name="connsiteX56" fmla="*/ 534 w 10000"/>
                <a:gd name="connsiteY56" fmla="*/ 661 h 9956"/>
                <a:gd name="connsiteX57" fmla="*/ 542 w 10000"/>
                <a:gd name="connsiteY57" fmla="*/ 661 h 9956"/>
                <a:gd name="connsiteX58" fmla="*/ 542 w 10000"/>
                <a:gd name="connsiteY58" fmla="*/ 673 h 9956"/>
                <a:gd name="connsiteX59" fmla="*/ 585 w 10000"/>
                <a:gd name="connsiteY59" fmla="*/ 673 h 9956"/>
                <a:gd name="connsiteX60" fmla="*/ 585 w 10000"/>
                <a:gd name="connsiteY60" fmla="*/ 694 h 9956"/>
                <a:gd name="connsiteX61" fmla="*/ 593 w 10000"/>
                <a:gd name="connsiteY61" fmla="*/ 694 h 9956"/>
                <a:gd name="connsiteX62" fmla="*/ 593 w 10000"/>
                <a:gd name="connsiteY62" fmla="*/ 704 h 9956"/>
                <a:gd name="connsiteX63" fmla="*/ 603 w 10000"/>
                <a:gd name="connsiteY63" fmla="*/ 704 h 9956"/>
                <a:gd name="connsiteX64" fmla="*/ 603 w 10000"/>
                <a:gd name="connsiteY64" fmla="*/ 747 h 9956"/>
                <a:gd name="connsiteX65" fmla="*/ 620 w 10000"/>
                <a:gd name="connsiteY65" fmla="*/ 747 h 9956"/>
                <a:gd name="connsiteX66" fmla="*/ 620 w 10000"/>
                <a:gd name="connsiteY66" fmla="*/ 757 h 9956"/>
                <a:gd name="connsiteX67" fmla="*/ 646 w 10000"/>
                <a:gd name="connsiteY67" fmla="*/ 757 h 9956"/>
                <a:gd name="connsiteX68" fmla="*/ 646 w 10000"/>
                <a:gd name="connsiteY68" fmla="*/ 811 h 9956"/>
                <a:gd name="connsiteX69" fmla="*/ 653 w 10000"/>
                <a:gd name="connsiteY69" fmla="*/ 811 h 9956"/>
                <a:gd name="connsiteX70" fmla="*/ 653 w 10000"/>
                <a:gd name="connsiteY70" fmla="*/ 832 h 9956"/>
                <a:gd name="connsiteX71" fmla="*/ 659 w 10000"/>
                <a:gd name="connsiteY71" fmla="*/ 832 h 9956"/>
                <a:gd name="connsiteX72" fmla="*/ 659 w 10000"/>
                <a:gd name="connsiteY72" fmla="*/ 866 h 9956"/>
                <a:gd name="connsiteX73" fmla="*/ 670 w 10000"/>
                <a:gd name="connsiteY73" fmla="*/ 866 h 9956"/>
                <a:gd name="connsiteX74" fmla="*/ 670 w 10000"/>
                <a:gd name="connsiteY74" fmla="*/ 897 h 9956"/>
                <a:gd name="connsiteX75" fmla="*/ 677 w 10000"/>
                <a:gd name="connsiteY75" fmla="*/ 897 h 9956"/>
                <a:gd name="connsiteX76" fmla="*/ 677 w 10000"/>
                <a:gd name="connsiteY76" fmla="*/ 971 h 9956"/>
                <a:gd name="connsiteX77" fmla="*/ 687 w 10000"/>
                <a:gd name="connsiteY77" fmla="*/ 971 h 9956"/>
                <a:gd name="connsiteX78" fmla="*/ 687 w 10000"/>
                <a:gd name="connsiteY78" fmla="*/ 1034 h 9956"/>
                <a:gd name="connsiteX79" fmla="*/ 702 w 10000"/>
                <a:gd name="connsiteY79" fmla="*/ 1034 h 9956"/>
                <a:gd name="connsiteX80" fmla="*/ 702 w 10000"/>
                <a:gd name="connsiteY80" fmla="*/ 1089 h 9956"/>
                <a:gd name="connsiteX81" fmla="*/ 720 w 10000"/>
                <a:gd name="connsiteY81" fmla="*/ 1089 h 9956"/>
                <a:gd name="connsiteX82" fmla="*/ 720 w 10000"/>
                <a:gd name="connsiteY82" fmla="*/ 1110 h 9956"/>
                <a:gd name="connsiteX83" fmla="*/ 730 w 10000"/>
                <a:gd name="connsiteY83" fmla="*/ 1110 h 9956"/>
                <a:gd name="connsiteX84" fmla="*/ 730 w 10000"/>
                <a:gd name="connsiteY84" fmla="*/ 1143 h 9956"/>
                <a:gd name="connsiteX85" fmla="*/ 737 w 10000"/>
                <a:gd name="connsiteY85" fmla="*/ 1143 h 9956"/>
                <a:gd name="connsiteX86" fmla="*/ 737 w 10000"/>
                <a:gd name="connsiteY86" fmla="*/ 1153 h 9956"/>
                <a:gd name="connsiteX87" fmla="*/ 756 w 10000"/>
                <a:gd name="connsiteY87" fmla="*/ 1153 h 9956"/>
                <a:gd name="connsiteX88" fmla="*/ 756 w 10000"/>
                <a:gd name="connsiteY88" fmla="*/ 1174 h 9956"/>
                <a:gd name="connsiteX89" fmla="*/ 773 w 10000"/>
                <a:gd name="connsiteY89" fmla="*/ 1174 h 9956"/>
                <a:gd name="connsiteX90" fmla="*/ 773 w 10000"/>
                <a:gd name="connsiteY90" fmla="*/ 1238 h 9956"/>
                <a:gd name="connsiteX91" fmla="*/ 787 w 10000"/>
                <a:gd name="connsiteY91" fmla="*/ 1238 h 9956"/>
                <a:gd name="connsiteX92" fmla="*/ 787 w 10000"/>
                <a:gd name="connsiteY92" fmla="*/ 1280 h 9956"/>
                <a:gd name="connsiteX93" fmla="*/ 812 w 10000"/>
                <a:gd name="connsiteY93" fmla="*/ 1280 h 9956"/>
                <a:gd name="connsiteX94" fmla="*/ 812 w 10000"/>
                <a:gd name="connsiteY94" fmla="*/ 1312 h 9956"/>
                <a:gd name="connsiteX95" fmla="*/ 823 w 10000"/>
                <a:gd name="connsiteY95" fmla="*/ 1312 h 9956"/>
                <a:gd name="connsiteX96" fmla="*/ 823 w 10000"/>
                <a:gd name="connsiteY96" fmla="*/ 1345 h 9956"/>
                <a:gd name="connsiteX97" fmla="*/ 854 w 10000"/>
                <a:gd name="connsiteY97" fmla="*/ 1345 h 9956"/>
                <a:gd name="connsiteX98" fmla="*/ 854 w 10000"/>
                <a:gd name="connsiteY98" fmla="*/ 1376 h 9956"/>
                <a:gd name="connsiteX99" fmla="*/ 865 w 10000"/>
                <a:gd name="connsiteY99" fmla="*/ 1376 h 9956"/>
                <a:gd name="connsiteX100" fmla="*/ 865 w 10000"/>
                <a:gd name="connsiteY100" fmla="*/ 1418 h 9956"/>
                <a:gd name="connsiteX101" fmla="*/ 873 w 10000"/>
                <a:gd name="connsiteY101" fmla="*/ 1418 h 9956"/>
                <a:gd name="connsiteX102" fmla="*/ 873 w 10000"/>
                <a:gd name="connsiteY102" fmla="*/ 1451 h 9956"/>
                <a:gd name="connsiteX103" fmla="*/ 883 w 10000"/>
                <a:gd name="connsiteY103" fmla="*/ 1451 h 9956"/>
                <a:gd name="connsiteX104" fmla="*/ 883 w 10000"/>
                <a:gd name="connsiteY104" fmla="*/ 1484 h 9956"/>
                <a:gd name="connsiteX105" fmla="*/ 897 w 10000"/>
                <a:gd name="connsiteY105" fmla="*/ 1484 h 9956"/>
                <a:gd name="connsiteX106" fmla="*/ 897 w 10000"/>
                <a:gd name="connsiteY106" fmla="*/ 1505 h 9956"/>
                <a:gd name="connsiteX107" fmla="*/ 921 w 10000"/>
                <a:gd name="connsiteY107" fmla="*/ 1505 h 9956"/>
                <a:gd name="connsiteX108" fmla="*/ 921 w 10000"/>
                <a:gd name="connsiteY108" fmla="*/ 1569 h 9956"/>
                <a:gd name="connsiteX109" fmla="*/ 931 w 10000"/>
                <a:gd name="connsiteY109" fmla="*/ 1569 h 9956"/>
                <a:gd name="connsiteX110" fmla="*/ 931 w 10000"/>
                <a:gd name="connsiteY110" fmla="*/ 1590 h 9956"/>
                <a:gd name="connsiteX111" fmla="*/ 939 w 10000"/>
                <a:gd name="connsiteY111" fmla="*/ 1590 h 9956"/>
                <a:gd name="connsiteX112" fmla="*/ 939 w 10000"/>
                <a:gd name="connsiteY112" fmla="*/ 1633 h 9956"/>
                <a:gd name="connsiteX113" fmla="*/ 951 w 10000"/>
                <a:gd name="connsiteY113" fmla="*/ 1633 h 9956"/>
                <a:gd name="connsiteX114" fmla="*/ 951 w 10000"/>
                <a:gd name="connsiteY114" fmla="*/ 1654 h 9956"/>
                <a:gd name="connsiteX115" fmla="*/ 975 w 10000"/>
                <a:gd name="connsiteY115" fmla="*/ 1654 h 9956"/>
                <a:gd name="connsiteX116" fmla="*/ 975 w 10000"/>
                <a:gd name="connsiteY116" fmla="*/ 1707 h 9956"/>
                <a:gd name="connsiteX117" fmla="*/ 982 w 10000"/>
                <a:gd name="connsiteY117" fmla="*/ 1707 h 9956"/>
                <a:gd name="connsiteX118" fmla="*/ 982 w 10000"/>
                <a:gd name="connsiteY118" fmla="*/ 1739 h 9956"/>
                <a:gd name="connsiteX119" fmla="*/ 1007 w 10000"/>
                <a:gd name="connsiteY119" fmla="*/ 1739 h 9956"/>
                <a:gd name="connsiteX120" fmla="*/ 1007 w 10000"/>
                <a:gd name="connsiteY120" fmla="*/ 1760 h 9956"/>
                <a:gd name="connsiteX121" fmla="*/ 1019 w 10000"/>
                <a:gd name="connsiteY121" fmla="*/ 1760 h 9956"/>
                <a:gd name="connsiteX122" fmla="*/ 1019 w 10000"/>
                <a:gd name="connsiteY122" fmla="*/ 1792 h 9956"/>
                <a:gd name="connsiteX123" fmla="*/ 1026 w 10000"/>
                <a:gd name="connsiteY123" fmla="*/ 1792 h 9956"/>
                <a:gd name="connsiteX124" fmla="*/ 1026 w 10000"/>
                <a:gd name="connsiteY124" fmla="*/ 1815 h 9956"/>
                <a:gd name="connsiteX125" fmla="*/ 1044 w 10000"/>
                <a:gd name="connsiteY125" fmla="*/ 1815 h 9956"/>
                <a:gd name="connsiteX126" fmla="*/ 1044 w 10000"/>
                <a:gd name="connsiteY126" fmla="*/ 1847 h 9956"/>
                <a:gd name="connsiteX127" fmla="*/ 1069 w 10000"/>
                <a:gd name="connsiteY127" fmla="*/ 1847 h 9956"/>
                <a:gd name="connsiteX128" fmla="*/ 1069 w 10000"/>
                <a:gd name="connsiteY128" fmla="*/ 1879 h 9956"/>
                <a:gd name="connsiteX129" fmla="*/ 1075 w 10000"/>
                <a:gd name="connsiteY129" fmla="*/ 1879 h 9956"/>
                <a:gd name="connsiteX130" fmla="*/ 1075 w 10000"/>
                <a:gd name="connsiteY130" fmla="*/ 1900 h 9956"/>
                <a:gd name="connsiteX131" fmla="*/ 1086 w 10000"/>
                <a:gd name="connsiteY131" fmla="*/ 1900 h 9956"/>
                <a:gd name="connsiteX132" fmla="*/ 1086 w 10000"/>
                <a:gd name="connsiteY132" fmla="*/ 1931 h 9956"/>
                <a:gd name="connsiteX133" fmla="*/ 1093 w 10000"/>
                <a:gd name="connsiteY133" fmla="*/ 1931 h 9956"/>
                <a:gd name="connsiteX134" fmla="*/ 1093 w 10000"/>
                <a:gd name="connsiteY134" fmla="*/ 1942 h 9956"/>
                <a:gd name="connsiteX135" fmla="*/ 1110 w 10000"/>
                <a:gd name="connsiteY135" fmla="*/ 1942 h 9956"/>
                <a:gd name="connsiteX136" fmla="*/ 1110 w 10000"/>
                <a:gd name="connsiteY136" fmla="*/ 1963 h 9956"/>
                <a:gd name="connsiteX137" fmla="*/ 1117 w 10000"/>
                <a:gd name="connsiteY137" fmla="*/ 1963 h 9956"/>
                <a:gd name="connsiteX138" fmla="*/ 1117 w 10000"/>
                <a:gd name="connsiteY138" fmla="*/ 1984 h 9956"/>
                <a:gd name="connsiteX139" fmla="*/ 1153 w 10000"/>
                <a:gd name="connsiteY139" fmla="*/ 1984 h 9956"/>
                <a:gd name="connsiteX140" fmla="*/ 1153 w 10000"/>
                <a:gd name="connsiteY140" fmla="*/ 2017 h 9956"/>
                <a:gd name="connsiteX141" fmla="*/ 1160 w 10000"/>
                <a:gd name="connsiteY141" fmla="*/ 2017 h 9956"/>
                <a:gd name="connsiteX142" fmla="*/ 1160 w 10000"/>
                <a:gd name="connsiteY142" fmla="*/ 2049 h 9956"/>
                <a:gd name="connsiteX143" fmla="*/ 1170 w 10000"/>
                <a:gd name="connsiteY143" fmla="*/ 2049 h 9956"/>
                <a:gd name="connsiteX144" fmla="*/ 1170 w 10000"/>
                <a:gd name="connsiteY144" fmla="*/ 2070 h 9956"/>
                <a:gd name="connsiteX145" fmla="*/ 1184 w 10000"/>
                <a:gd name="connsiteY145" fmla="*/ 2070 h 9956"/>
                <a:gd name="connsiteX146" fmla="*/ 1184 w 10000"/>
                <a:gd name="connsiteY146" fmla="*/ 2124 h 9956"/>
                <a:gd name="connsiteX147" fmla="*/ 1195 w 10000"/>
                <a:gd name="connsiteY147" fmla="*/ 2124 h 9956"/>
                <a:gd name="connsiteX148" fmla="*/ 1195 w 10000"/>
                <a:gd name="connsiteY148" fmla="*/ 2156 h 9956"/>
                <a:gd name="connsiteX149" fmla="*/ 1219 w 10000"/>
                <a:gd name="connsiteY149" fmla="*/ 2156 h 9956"/>
                <a:gd name="connsiteX150" fmla="*/ 1219 w 10000"/>
                <a:gd name="connsiteY150" fmla="*/ 2166 h 9956"/>
                <a:gd name="connsiteX151" fmla="*/ 1226 w 10000"/>
                <a:gd name="connsiteY151" fmla="*/ 2166 h 9956"/>
                <a:gd name="connsiteX152" fmla="*/ 1226 w 10000"/>
                <a:gd name="connsiteY152" fmla="*/ 2188 h 9956"/>
                <a:gd name="connsiteX153" fmla="*/ 1236 w 10000"/>
                <a:gd name="connsiteY153" fmla="*/ 2188 h 9956"/>
                <a:gd name="connsiteX154" fmla="*/ 1236 w 10000"/>
                <a:gd name="connsiteY154" fmla="*/ 2220 h 9956"/>
                <a:gd name="connsiteX155" fmla="*/ 1246 w 10000"/>
                <a:gd name="connsiteY155" fmla="*/ 2220 h 9956"/>
                <a:gd name="connsiteX156" fmla="*/ 1246 w 10000"/>
                <a:gd name="connsiteY156" fmla="*/ 2241 h 9956"/>
                <a:gd name="connsiteX157" fmla="*/ 1256 w 10000"/>
                <a:gd name="connsiteY157" fmla="*/ 2241 h 9956"/>
                <a:gd name="connsiteX158" fmla="*/ 1256 w 10000"/>
                <a:gd name="connsiteY158" fmla="*/ 2251 h 9956"/>
                <a:gd name="connsiteX159" fmla="*/ 1263 w 10000"/>
                <a:gd name="connsiteY159" fmla="*/ 2251 h 9956"/>
                <a:gd name="connsiteX160" fmla="*/ 1263 w 10000"/>
                <a:gd name="connsiteY160" fmla="*/ 2272 h 9956"/>
                <a:gd name="connsiteX161" fmla="*/ 1287 w 10000"/>
                <a:gd name="connsiteY161" fmla="*/ 2272 h 9956"/>
                <a:gd name="connsiteX162" fmla="*/ 1287 w 10000"/>
                <a:gd name="connsiteY162" fmla="*/ 2295 h 9956"/>
                <a:gd name="connsiteX163" fmla="*/ 1294 w 10000"/>
                <a:gd name="connsiteY163" fmla="*/ 2295 h 9956"/>
                <a:gd name="connsiteX164" fmla="*/ 1294 w 10000"/>
                <a:gd name="connsiteY164" fmla="*/ 2326 h 9956"/>
                <a:gd name="connsiteX165" fmla="*/ 1304 w 10000"/>
                <a:gd name="connsiteY165" fmla="*/ 2326 h 9956"/>
                <a:gd name="connsiteX166" fmla="*/ 1304 w 10000"/>
                <a:gd name="connsiteY166" fmla="*/ 2347 h 9956"/>
                <a:gd name="connsiteX167" fmla="*/ 1311 w 10000"/>
                <a:gd name="connsiteY167" fmla="*/ 2347 h 9956"/>
                <a:gd name="connsiteX168" fmla="*/ 1311 w 10000"/>
                <a:gd name="connsiteY168" fmla="*/ 2358 h 9956"/>
                <a:gd name="connsiteX169" fmla="*/ 1322 w 10000"/>
                <a:gd name="connsiteY169" fmla="*/ 2358 h 9956"/>
                <a:gd name="connsiteX170" fmla="*/ 1322 w 10000"/>
                <a:gd name="connsiteY170" fmla="*/ 2380 h 9956"/>
                <a:gd name="connsiteX171" fmla="*/ 1328 w 10000"/>
                <a:gd name="connsiteY171" fmla="*/ 2380 h 9956"/>
                <a:gd name="connsiteX172" fmla="*/ 1328 w 10000"/>
                <a:gd name="connsiteY172" fmla="*/ 2390 h 9956"/>
                <a:gd name="connsiteX173" fmla="*/ 1347 w 10000"/>
                <a:gd name="connsiteY173" fmla="*/ 2390 h 9956"/>
                <a:gd name="connsiteX174" fmla="*/ 1347 w 10000"/>
                <a:gd name="connsiteY174" fmla="*/ 2411 h 9956"/>
                <a:gd name="connsiteX175" fmla="*/ 1364 w 10000"/>
                <a:gd name="connsiteY175" fmla="*/ 2411 h 9956"/>
                <a:gd name="connsiteX176" fmla="*/ 1364 w 10000"/>
                <a:gd name="connsiteY176" fmla="*/ 2444 h 9956"/>
                <a:gd name="connsiteX177" fmla="*/ 1372 w 10000"/>
                <a:gd name="connsiteY177" fmla="*/ 2444 h 9956"/>
                <a:gd name="connsiteX178" fmla="*/ 1372 w 10000"/>
                <a:gd name="connsiteY178" fmla="*/ 2465 h 9956"/>
                <a:gd name="connsiteX179" fmla="*/ 1378 w 10000"/>
                <a:gd name="connsiteY179" fmla="*/ 2465 h 9956"/>
                <a:gd name="connsiteX180" fmla="*/ 1378 w 10000"/>
                <a:gd name="connsiteY180" fmla="*/ 2476 h 9956"/>
                <a:gd name="connsiteX181" fmla="*/ 1389 w 10000"/>
                <a:gd name="connsiteY181" fmla="*/ 2476 h 9956"/>
                <a:gd name="connsiteX182" fmla="*/ 1389 w 10000"/>
                <a:gd name="connsiteY182" fmla="*/ 2550 h 9956"/>
                <a:gd name="connsiteX183" fmla="*/ 1396 w 10000"/>
                <a:gd name="connsiteY183" fmla="*/ 2550 h 9956"/>
                <a:gd name="connsiteX184" fmla="*/ 1396 w 10000"/>
                <a:gd name="connsiteY184" fmla="*/ 2562 h 9956"/>
                <a:gd name="connsiteX185" fmla="*/ 1403 w 10000"/>
                <a:gd name="connsiteY185" fmla="*/ 2562 h 9956"/>
                <a:gd name="connsiteX186" fmla="*/ 1403 w 10000"/>
                <a:gd name="connsiteY186" fmla="*/ 2604 h 9956"/>
                <a:gd name="connsiteX187" fmla="*/ 1420 w 10000"/>
                <a:gd name="connsiteY187" fmla="*/ 2604 h 9956"/>
                <a:gd name="connsiteX188" fmla="*/ 1420 w 10000"/>
                <a:gd name="connsiteY188" fmla="*/ 2615 h 9956"/>
                <a:gd name="connsiteX189" fmla="*/ 1445 w 10000"/>
                <a:gd name="connsiteY189" fmla="*/ 2615 h 9956"/>
                <a:gd name="connsiteX190" fmla="*/ 1445 w 10000"/>
                <a:gd name="connsiteY190" fmla="*/ 2636 h 9956"/>
                <a:gd name="connsiteX191" fmla="*/ 1456 w 10000"/>
                <a:gd name="connsiteY191" fmla="*/ 2636 h 9956"/>
                <a:gd name="connsiteX192" fmla="*/ 1456 w 10000"/>
                <a:gd name="connsiteY192" fmla="*/ 2657 h 9956"/>
                <a:gd name="connsiteX193" fmla="*/ 1463 w 10000"/>
                <a:gd name="connsiteY193" fmla="*/ 2657 h 9956"/>
                <a:gd name="connsiteX194" fmla="*/ 1463 w 10000"/>
                <a:gd name="connsiteY194" fmla="*/ 2667 h 9956"/>
                <a:gd name="connsiteX195" fmla="*/ 1488 w 10000"/>
                <a:gd name="connsiteY195" fmla="*/ 2667 h 9956"/>
                <a:gd name="connsiteX196" fmla="*/ 1488 w 10000"/>
                <a:gd name="connsiteY196" fmla="*/ 2688 h 9956"/>
                <a:gd name="connsiteX197" fmla="*/ 1499 w 10000"/>
                <a:gd name="connsiteY197" fmla="*/ 2688 h 9956"/>
                <a:gd name="connsiteX198" fmla="*/ 1499 w 10000"/>
                <a:gd name="connsiteY198" fmla="*/ 2699 h 9956"/>
                <a:gd name="connsiteX199" fmla="*/ 1505 w 10000"/>
                <a:gd name="connsiteY199" fmla="*/ 2699 h 9956"/>
                <a:gd name="connsiteX200" fmla="*/ 1505 w 10000"/>
                <a:gd name="connsiteY200" fmla="*/ 2720 h 9956"/>
                <a:gd name="connsiteX201" fmla="*/ 1516 w 10000"/>
                <a:gd name="connsiteY201" fmla="*/ 2720 h 9956"/>
                <a:gd name="connsiteX202" fmla="*/ 1516 w 10000"/>
                <a:gd name="connsiteY202" fmla="*/ 2754 h 9956"/>
                <a:gd name="connsiteX203" fmla="*/ 1522 w 10000"/>
                <a:gd name="connsiteY203" fmla="*/ 2754 h 9956"/>
                <a:gd name="connsiteX204" fmla="*/ 1522 w 10000"/>
                <a:gd name="connsiteY204" fmla="*/ 2786 h 9956"/>
                <a:gd name="connsiteX205" fmla="*/ 1542 w 10000"/>
                <a:gd name="connsiteY205" fmla="*/ 2786 h 9956"/>
                <a:gd name="connsiteX206" fmla="*/ 1542 w 10000"/>
                <a:gd name="connsiteY206" fmla="*/ 2828 h 9956"/>
                <a:gd name="connsiteX207" fmla="*/ 1555 w 10000"/>
                <a:gd name="connsiteY207" fmla="*/ 2828 h 9956"/>
                <a:gd name="connsiteX208" fmla="*/ 1555 w 10000"/>
                <a:gd name="connsiteY208" fmla="*/ 2892 h 9956"/>
                <a:gd name="connsiteX209" fmla="*/ 1567 w 10000"/>
                <a:gd name="connsiteY209" fmla="*/ 2892 h 9956"/>
                <a:gd name="connsiteX210" fmla="*/ 1567 w 10000"/>
                <a:gd name="connsiteY210" fmla="*/ 2923 h 9956"/>
                <a:gd name="connsiteX211" fmla="*/ 1573 w 10000"/>
                <a:gd name="connsiteY211" fmla="*/ 2923 h 9956"/>
                <a:gd name="connsiteX212" fmla="*/ 1573 w 10000"/>
                <a:gd name="connsiteY212" fmla="*/ 2945 h 9956"/>
                <a:gd name="connsiteX213" fmla="*/ 1584 w 10000"/>
                <a:gd name="connsiteY213" fmla="*/ 2945 h 9956"/>
                <a:gd name="connsiteX214" fmla="*/ 1584 w 10000"/>
                <a:gd name="connsiteY214" fmla="*/ 2966 h 9956"/>
                <a:gd name="connsiteX215" fmla="*/ 1591 w 10000"/>
                <a:gd name="connsiteY215" fmla="*/ 2966 h 9956"/>
                <a:gd name="connsiteX216" fmla="*/ 1591 w 10000"/>
                <a:gd name="connsiteY216" fmla="*/ 3010 h 9956"/>
                <a:gd name="connsiteX217" fmla="*/ 1598 w 10000"/>
                <a:gd name="connsiteY217" fmla="*/ 3010 h 9956"/>
                <a:gd name="connsiteX218" fmla="*/ 1598 w 10000"/>
                <a:gd name="connsiteY218" fmla="*/ 3031 h 9956"/>
                <a:gd name="connsiteX219" fmla="*/ 1608 w 10000"/>
                <a:gd name="connsiteY219" fmla="*/ 3031 h 9956"/>
                <a:gd name="connsiteX220" fmla="*/ 1608 w 10000"/>
                <a:gd name="connsiteY220" fmla="*/ 3052 h 9956"/>
                <a:gd name="connsiteX221" fmla="*/ 1635 w 10000"/>
                <a:gd name="connsiteY221" fmla="*/ 3052 h 9956"/>
                <a:gd name="connsiteX222" fmla="*/ 1635 w 10000"/>
                <a:gd name="connsiteY222" fmla="*/ 3062 h 9956"/>
                <a:gd name="connsiteX223" fmla="*/ 1642 w 10000"/>
                <a:gd name="connsiteY223" fmla="*/ 3062 h 9956"/>
                <a:gd name="connsiteX224" fmla="*/ 1642 w 10000"/>
                <a:gd name="connsiteY224" fmla="*/ 3084 h 9956"/>
                <a:gd name="connsiteX225" fmla="*/ 1652 w 10000"/>
                <a:gd name="connsiteY225" fmla="*/ 3084 h 9956"/>
                <a:gd name="connsiteX226" fmla="*/ 1652 w 10000"/>
                <a:gd name="connsiteY226" fmla="*/ 3138 h 9956"/>
                <a:gd name="connsiteX227" fmla="*/ 1659 w 10000"/>
                <a:gd name="connsiteY227" fmla="*/ 3138 h 9956"/>
                <a:gd name="connsiteX228" fmla="*/ 1659 w 10000"/>
                <a:gd name="connsiteY228" fmla="*/ 3170 h 9956"/>
                <a:gd name="connsiteX229" fmla="*/ 1666 w 10000"/>
                <a:gd name="connsiteY229" fmla="*/ 3170 h 9956"/>
                <a:gd name="connsiteX230" fmla="*/ 1666 w 10000"/>
                <a:gd name="connsiteY230" fmla="*/ 3222 h 9956"/>
                <a:gd name="connsiteX231" fmla="*/ 1685 w 10000"/>
                <a:gd name="connsiteY231" fmla="*/ 3222 h 9956"/>
                <a:gd name="connsiteX232" fmla="*/ 1685 w 10000"/>
                <a:gd name="connsiteY232" fmla="*/ 3276 h 9956"/>
                <a:gd name="connsiteX233" fmla="*/ 1703 w 10000"/>
                <a:gd name="connsiteY233" fmla="*/ 3276 h 9956"/>
                <a:gd name="connsiteX234" fmla="*/ 1703 w 10000"/>
                <a:gd name="connsiteY234" fmla="*/ 3287 h 9956"/>
                <a:gd name="connsiteX235" fmla="*/ 1710 w 10000"/>
                <a:gd name="connsiteY235" fmla="*/ 3287 h 9956"/>
                <a:gd name="connsiteX236" fmla="*/ 1710 w 10000"/>
                <a:gd name="connsiteY236" fmla="*/ 3319 h 9956"/>
                <a:gd name="connsiteX237" fmla="*/ 1721 w 10000"/>
                <a:gd name="connsiteY237" fmla="*/ 3319 h 9956"/>
                <a:gd name="connsiteX238" fmla="*/ 1721 w 10000"/>
                <a:gd name="connsiteY238" fmla="*/ 3361 h 9956"/>
                <a:gd name="connsiteX239" fmla="*/ 1727 w 10000"/>
                <a:gd name="connsiteY239" fmla="*/ 3361 h 9956"/>
                <a:gd name="connsiteX240" fmla="*/ 1727 w 10000"/>
                <a:gd name="connsiteY240" fmla="*/ 3372 h 9956"/>
                <a:gd name="connsiteX241" fmla="*/ 1739 w 10000"/>
                <a:gd name="connsiteY241" fmla="*/ 3372 h 9956"/>
                <a:gd name="connsiteX242" fmla="*/ 1739 w 10000"/>
                <a:gd name="connsiteY242" fmla="*/ 3394 h 9956"/>
                <a:gd name="connsiteX243" fmla="*/ 1746 w 10000"/>
                <a:gd name="connsiteY243" fmla="*/ 3394 h 9956"/>
                <a:gd name="connsiteX244" fmla="*/ 1746 w 10000"/>
                <a:gd name="connsiteY244" fmla="*/ 3404 h 9956"/>
                <a:gd name="connsiteX245" fmla="*/ 1769 w 10000"/>
                <a:gd name="connsiteY245" fmla="*/ 3404 h 9956"/>
                <a:gd name="connsiteX246" fmla="*/ 1769 w 10000"/>
                <a:gd name="connsiteY246" fmla="*/ 3426 h 9956"/>
                <a:gd name="connsiteX247" fmla="*/ 1777 w 10000"/>
                <a:gd name="connsiteY247" fmla="*/ 3426 h 9956"/>
                <a:gd name="connsiteX248" fmla="*/ 1777 w 10000"/>
                <a:gd name="connsiteY248" fmla="*/ 3447 h 9956"/>
                <a:gd name="connsiteX249" fmla="*/ 1794 w 10000"/>
                <a:gd name="connsiteY249" fmla="*/ 3447 h 9956"/>
                <a:gd name="connsiteX250" fmla="*/ 1794 w 10000"/>
                <a:gd name="connsiteY250" fmla="*/ 3478 h 9956"/>
                <a:gd name="connsiteX251" fmla="*/ 1804 w 10000"/>
                <a:gd name="connsiteY251" fmla="*/ 3478 h 9956"/>
                <a:gd name="connsiteX252" fmla="*/ 1804 w 10000"/>
                <a:gd name="connsiteY252" fmla="*/ 3490 h 9956"/>
                <a:gd name="connsiteX253" fmla="*/ 1812 w 10000"/>
                <a:gd name="connsiteY253" fmla="*/ 3490 h 9956"/>
                <a:gd name="connsiteX254" fmla="*/ 1812 w 10000"/>
                <a:gd name="connsiteY254" fmla="*/ 3533 h 9956"/>
                <a:gd name="connsiteX255" fmla="*/ 1818 w 10000"/>
                <a:gd name="connsiteY255" fmla="*/ 3533 h 9956"/>
                <a:gd name="connsiteX256" fmla="*/ 1818 w 10000"/>
                <a:gd name="connsiteY256" fmla="*/ 3564 h 9956"/>
                <a:gd name="connsiteX257" fmla="*/ 1837 w 10000"/>
                <a:gd name="connsiteY257" fmla="*/ 3564 h 9956"/>
                <a:gd name="connsiteX258" fmla="*/ 1837 w 10000"/>
                <a:gd name="connsiteY258" fmla="*/ 3586 h 9956"/>
                <a:gd name="connsiteX259" fmla="*/ 1848 w 10000"/>
                <a:gd name="connsiteY259" fmla="*/ 3586 h 9956"/>
                <a:gd name="connsiteX260" fmla="*/ 1848 w 10000"/>
                <a:gd name="connsiteY260" fmla="*/ 3596 h 9956"/>
                <a:gd name="connsiteX261" fmla="*/ 1854 w 10000"/>
                <a:gd name="connsiteY261" fmla="*/ 3596 h 9956"/>
                <a:gd name="connsiteX262" fmla="*/ 1854 w 10000"/>
                <a:gd name="connsiteY262" fmla="*/ 3617 h 9956"/>
                <a:gd name="connsiteX263" fmla="*/ 1862 w 10000"/>
                <a:gd name="connsiteY263" fmla="*/ 3617 h 9956"/>
                <a:gd name="connsiteX264" fmla="*/ 1862 w 10000"/>
                <a:gd name="connsiteY264" fmla="*/ 3649 h 9956"/>
                <a:gd name="connsiteX265" fmla="*/ 1871 w 10000"/>
                <a:gd name="connsiteY265" fmla="*/ 3649 h 9956"/>
                <a:gd name="connsiteX266" fmla="*/ 1871 w 10000"/>
                <a:gd name="connsiteY266" fmla="*/ 3670 h 9956"/>
                <a:gd name="connsiteX267" fmla="*/ 1889 w 10000"/>
                <a:gd name="connsiteY267" fmla="*/ 3670 h 9956"/>
                <a:gd name="connsiteX268" fmla="*/ 1889 w 10000"/>
                <a:gd name="connsiteY268" fmla="*/ 3680 h 9956"/>
                <a:gd name="connsiteX269" fmla="*/ 1896 w 10000"/>
                <a:gd name="connsiteY269" fmla="*/ 3680 h 9956"/>
                <a:gd name="connsiteX270" fmla="*/ 1896 w 10000"/>
                <a:gd name="connsiteY270" fmla="*/ 3714 h 9956"/>
                <a:gd name="connsiteX271" fmla="*/ 1920 w 10000"/>
                <a:gd name="connsiteY271" fmla="*/ 3714 h 9956"/>
                <a:gd name="connsiteX272" fmla="*/ 1920 w 10000"/>
                <a:gd name="connsiteY272" fmla="*/ 3768 h 9956"/>
                <a:gd name="connsiteX273" fmla="*/ 1928 w 10000"/>
                <a:gd name="connsiteY273" fmla="*/ 3768 h 9956"/>
                <a:gd name="connsiteX274" fmla="*/ 1928 w 10000"/>
                <a:gd name="connsiteY274" fmla="*/ 3820 h 9956"/>
                <a:gd name="connsiteX275" fmla="*/ 1947 w 10000"/>
                <a:gd name="connsiteY275" fmla="*/ 3820 h 9956"/>
                <a:gd name="connsiteX276" fmla="*/ 1947 w 10000"/>
                <a:gd name="connsiteY276" fmla="*/ 3873 h 9956"/>
                <a:gd name="connsiteX277" fmla="*/ 1965 w 10000"/>
                <a:gd name="connsiteY277" fmla="*/ 3873 h 9956"/>
                <a:gd name="connsiteX278" fmla="*/ 1965 w 10000"/>
                <a:gd name="connsiteY278" fmla="*/ 3927 h 9956"/>
                <a:gd name="connsiteX279" fmla="*/ 1981 w 10000"/>
                <a:gd name="connsiteY279" fmla="*/ 3927 h 9956"/>
                <a:gd name="connsiteX280" fmla="*/ 1981 w 10000"/>
                <a:gd name="connsiteY280" fmla="*/ 3991 h 9956"/>
                <a:gd name="connsiteX281" fmla="*/ 1989 w 10000"/>
                <a:gd name="connsiteY281" fmla="*/ 3991 h 9956"/>
                <a:gd name="connsiteX282" fmla="*/ 1989 w 10000"/>
                <a:gd name="connsiteY282" fmla="*/ 4023 h 9956"/>
                <a:gd name="connsiteX283" fmla="*/ 1998 w 10000"/>
                <a:gd name="connsiteY283" fmla="*/ 4023 h 9956"/>
                <a:gd name="connsiteX284" fmla="*/ 1998 w 10000"/>
                <a:gd name="connsiteY284" fmla="*/ 4066 h 9956"/>
                <a:gd name="connsiteX285" fmla="*/ 2031 w 10000"/>
                <a:gd name="connsiteY285" fmla="*/ 4066 h 9956"/>
                <a:gd name="connsiteX286" fmla="*/ 2031 w 10000"/>
                <a:gd name="connsiteY286" fmla="*/ 4130 h 9956"/>
                <a:gd name="connsiteX287" fmla="*/ 2048 w 10000"/>
                <a:gd name="connsiteY287" fmla="*/ 4130 h 9956"/>
                <a:gd name="connsiteX288" fmla="*/ 2048 w 10000"/>
                <a:gd name="connsiteY288" fmla="*/ 4151 h 9956"/>
                <a:gd name="connsiteX289" fmla="*/ 2066 w 10000"/>
                <a:gd name="connsiteY289" fmla="*/ 4151 h 9956"/>
                <a:gd name="connsiteX290" fmla="*/ 2066 w 10000"/>
                <a:gd name="connsiteY290" fmla="*/ 4162 h 9956"/>
                <a:gd name="connsiteX291" fmla="*/ 2080 w 10000"/>
                <a:gd name="connsiteY291" fmla="*/ 4162 h 9956"/>
                <a:gd name="connsiteX292" fmla="*/ 2080 w 10000"/>
                <a:gd name="connsiteY292" fmla="*/ 4205 h 9956"/>
                <a:gd name="connsiteX293" fmla="*/ 2091 w 10000"/>
                <a:gd name="connsiteY293" fmla="*/ 4205 h 9956"/>
                <a:gd name="connsiteX294" fmla="*/ 2091 w 10000"/>
                <a:gd name="connsiteY294" fmla="*/ 4236 h 9956"/>
                <a:gd name="connsiteX295" fmla="*/ 2097 w 10000"/>
                <a:gd name="connsiteY295" fmla="*/ 4236 h 9956"/>
                <a:gd name="connsiteX296" fmla="*/ 2097 w 10000"/>
                <a:gd name="connsiteY296" fmla="*/ 4247 h 9956"/>
                <a:gd name="connsiteX297" fmla="*/ 2108 w 10000"/>
                <a:gd name="connsiteY297" fmla="*/ 4247 h 9956"/>
                <a:gd name="connsiteX298" fmla="*/ 2108 w 10000"/>
                <a:gd name="connsiteY298" fmla="*/ 4269 h 9956"/>
                <a:gd name="connsiteX299" fmla="*/ 2121 w 10000"/>
                <a:gd name="connsiteY299" fmla="*/ 4269 h 9956"/>
                <a:gd name="connsiteX300" fmla="*/ 2121 w 10000"/>
                <a:gd name="connsiteY300" fmla="*/ 4290 h 9956"/>
                <a:gd name="connsiteX301" fmla="*/ 2133 w 10000"/>
                <a:gd name="connsiteY301" fmla="*/ 4290 h 9956"/>
                <a:gd name="connsiteX302" fmla="*/ 2133 w 10000"/>
                <a:gd name="connsiteY302" fmla="*/ 4301 h 9956"/>
                <a:gd name="connsiteX303" fmla="*/ 2139 w 10000"/>
                <a:gd name="connsiteY303" fmla="*/ 4301 h 9956"/>
                <a:gd name="connsiteX304" fmla="*/ 2139 w 10000"/>
                <a:gd name="connsiteY304" fmla="*/ 4332 h 9956"/>
                <a:gd name="connsiteX305" fmla="*/ 2149 w 10000"/>
                <a:gd name="connsiteY305" fmla="*/ 4332 h 9956"/>
                <a:gd name="connsiteX306" fmla="*/ 2149 w 10000"/>
                <a:gd name="connsiteY306" fmla="*/ 4375 h 9956"/>
                <a:gd name="connsiteX307" fmla="*/ 2177 w 10000"/>
                <a:gd name="connsiteY307" fmla="*/ 4375 h 9956"/>
                <a:gd name="connsiteX308" fmla="*/ 2177 w 10000"/>
                <a:gd name="connsiteY308" fmla="*/ 4386 h 9956"/>
                <a:gd name="connsiteX309" fmla="*/ 2191 w 10000"/>
                <a:gd name="connsiteY309" fmla="*/ 4386 h 9956"/>
                <a:gd name="connsiteX310" fmla="*/ 2191 w 10000"/>
                <a:gd name="connsiteY310" fmla="*/ 4472 h 9956"/>
                <a:gd name="connsiteX311" fmla="*/ 2202 w 10000"/>
                <a:gd name="connsiteY311" fmla="*/ 4472 h 9956"/>
                <a:gd name="connsiteX312" fmla="*/ 2202 w 10000"/>
                <a:gd name="connsiteY312" fmla="*/ 4493 h 9956"/>
                <a:gd name="connsiteX313" fmla="*/ 2226 w 10000"/>
                <a:gd name="connsiteY313" fmla="*/ 4493 h 9956"/>
                <a:gd name="connsiteX314" fmla="*/ 2226 w 10000"/>
                <a:gd name="connsiteY314" fmla="*/ 4525 h 9956"/>
                <a:gd name="connsiteX315" fmla="*/ 2235 w 10000"/>
                <a:gd name="connsiteY315" fmla="*/ 4525 h 9956"/>
                <a:gd name="connsiteX316" fmla="*/ 2235 w 10000"/>
                <a:gd name="connsiteY316" fmla="*/ 4546 h 9956"/>
                <a:gd name="connsiteX317" fmla="*/ 2244 w 10000"/>
                <a:gd name="connsiteY317" fmla="*/ 4546 h 9956"/>
                <a:gd name="connsiteX318" fmla="*/ 2244 w 10000"/>
                <a:gd name="connsiteY318" fmla="*/ 4556 h 9956"/>
                <a:gd name="connsiteX319" fmla="*/ 2262 w 10000"/>
                <a:gd name="connsiteY319" fmla="*/ 4556 h 9956"/>
                <a:gd name="connsiteX320" fmla="*/ 2262 w 10000"/>
                <a:gd name="connsiteY320" fmla="*/ 4630 h 9956"/>
                <a:gd name="connsiteX321" fmla="*/ 2287 w 10000"/>
                <a:gd name="connsiteY321" fmla="*/ 4630 h 9956"/>
                <a:gd name="connsiteX322" fmla="*/ 2287 w 10000"/>
                <a:gd name="connsiteY322" fmla="*/ 4642 h 9956"/>
                <a:gd name="connsiteX323" fmla="*/ 2318 w 10000"/>
                <a:gd name="connsiteY323" fmla="*/ 4642 h 9956"/>
                <a:gd name="connsiteX324" fmla="*/ 2318 w 10000"/>
                <a:gd name="connsiteY324" fmla="*/ 4696 h 9956"/>
                <a:gd name="connsiteX325" fmla="*/ 2338 w 10000"/>
                <a:gd name="connsiteY325" fmla="*/ 4696 h 9956"/>
                <a:gd name="connsiteX326" fmla="*/ 2338 w 10000"/>
                <a:gd name="connsiteY326" fmla="*/ 4728 h 9956"/>
                <a:gd name="connsiteX327" fmla="*/ 2344 w 10000"/>
                <a:gd name="connsiteY327" fmla="*/ 4728 h 9956"/>
                <a:gd name="connsiteX328" fmla="*/ 2344 w 10000"/>
                <a:gd name="connsiteY328" fmla="*/ 4749 h 9956"/>
                <a:gd name="connsiteX329" fmla="*/ 2355 w 10000"/>
                <a:gd name="connsiteY329" fmla="*/ 4749 h 9956"/>
                <a:gd name="connsiteX330" fmla="*/ 2355 w 10000"/>
                <a:gd name="connsiteY330" fmla="*/ 4770 h 9956"/>
                <a:gd name="connsiteX331" fmla="*/ 2361 w 10000"/>
                <a:gd name="connsiteY331" fmla="*/ 4770 h 9956"/>
                <a:gd name="connsiteX332" fmla="*/ 2361 w 10000"/>
                <a:gd name="connsiteY332" fmla="*/ 4781 h 9956"/>
                <a:gd name="connsiteX333" fmla="*/ 2372 w 10000"/>
                <a:gd name="connsiteY333" fmla="*/ 4781 h 9956"/>
                <a:gd name="connsiteX334" fmla="*/ 2372 w 10000"/>
                <a:gd name="connsiteY334" fmla="*/ 4823 h 9956"/>
                <a:gd name="connsiteX335" fmla="*/ 2380 w 10000"/>
                <a:gd name="connsiteY335" fmla="*/ 4823 h 9956"/>
                <a:gd name="connsiteX336" fmla="*/ 2380 w 10000"/>
                <a:gd name="connsiteY336" fmla="*/ 4856 h 9956"/>
                <a:gd name="connsiteX337" fmla="*/ 2386 w 10000"/>
                <a:gd name="connsiteY337" fmla="*/ 4856 h 9956"/>
                <a:gd name="connsiteX338" fmla="*/ 2386 w 10000"/>
                <a:gd name="connsiteY338" fmla="*/ 4866 h 9956"/>
                <a:gd name="connsiteX339" fmla="*/ 2404 w 10000"/>
                <a:gd name="connsiteY339" fmla="*/ 4866 h 9956"/>
                <a:gd name="connsiteX340" fmla="*/ 2404 w 10000"/>
                <a:gd name="connsiteY340" fmla="*/ 4919 h 9956"/>
                <a:gd name="connsiteX341" fmla="*/ 2411 w 10000"/>
                <a:gd name="connsiteY341" fmla="*/ 4919 h 9956"/>
                <a:gd name="connsiteX342" fmla="*/ 2411 w 10000"/>
                <a:gd name="connsiteY342" fmla="*/ 4951 h 9956"/>
                <a:gd name="connsiteX343" fmla="*/ 2421 w 10000"/>
                <a:gd name="connsiteY343" fmla="*/ 4951 h 9956"/>
                <a:gd name="connsiteX344" fmla="*/ 2421 w 10000"/>
                <a:gd name="connsiteY344" fmla="*/ 4972 h 9956"/>
                <a:gd name="connsiteX345" fmla="*/ 2430 w 10000"/>
                <a:gd name="connsiteY345" fmla="*/ 4972 h 9956"/>
                <a:gd name="connsiteX346" fmla="*/ 2430 w 10000"/>
                <a:gd name="connsiteY346" fmla="*/ 5005 h 9956"/>
                <a:gd name="connsiteX347" fmla="*/ 2441 w 10000"/>
                <a:gd name="connsiteY347" fmla="*/ 5005 h 9956"/>
                <a:gd name="connsiteX348" fmla="*/ 2441 w 10000"/>
                <a:gd name="connsiteY348" fmla="*/ 5048 h 9956"/>
                <a:gd name="connsiteX349" fmla="*/ 2447 w 10000"/>
                <a:gd name="connsiteY349" fmla="*/ 5048 h 9956"/>
                <a:gd name="connsiteX350" fmla="*/ 2447 w 10000"/>
                <a:gd name="connsiteY350" fmla="*/ 5059 h 9956"/>
                <a:gd name="connsiteX351" fmla="*/ 2471 w 10000"/>
                <a:gd name="connsiteY351" fmla="*/ 5059 h 9956"/>
                <a:gd name="connsiteX352" fmla="*/ 2471 w 10000"/>
                <a:gd name="connsiteY352" fmla="*/ 5090 h 9956"/>
                <a:gd name="connsiteX353" fmla="*/ 2488 w 10000"/>
                <a:gd name="connsiteY353" fmla="*/ 5090 h 9956"/>
                <a:gd name="connsiteX354" fmla="*/ 2488 w 10000"/>
                <a:gd name="connsiteY354" fmla="*/ 5132 h 9956"/>
                <a:gd name="connsiteX355" fmla="*/ 2496 w 10000"/>
                <a:gd name="connsiteY355" fmla="*/ 5132 h 9956"/>
                <a:gd name="connsiteX356" fmla="*/ 2496 w 10000"/>
                <a:gd name="connsiteY356" fmla="*/ 5143 h 9956"/>
                <a:gd name="connsiteX357" fmla="*/ 2506 w 10000"/>
                <a:gd name="connsiteY357" fmla="*/ 5143 h 9956"/>
                <a:gd name="connsiteX358" fmla="*/ 2506 w 10000"/>
                <a:gd name="connsiteY358" fmla="*/ 5165 h 9956"/>
                <a:gd name="connsiteX359" fmla="*/ 2520 w 10000"/>
                <a:gd name="connsiteY359" fmla="*/ 5165 h 9956"/>
                <a:gd name="connsiteX360" fmla="*/ 2520 w 10000"/>
                <a:gd name="connsiteY360" fmla="*/ 5176 h 9956"/>
                <a:gd name="connsiteX361" fmla="*/ 2549 w 10000"/>
                <a:gd name="connsiteY361" fmla="*/ 5176 h 9956"/>
                <a:gd name="connsiteX362" fmla="*/ 2549 w 10000"/>
                <a:gd name="connsiteY362" fmla="*/ 5219 h 9956"/>
                <a:gd name="connsiteX363" fmla="*/ 2556 w 10000"/>
                <a:gd name="connsiteY363" fmla="*/ 5219 h 9956"/>
                <a:gd name="connsiteX364" fmla="*/ 2556 w 10000"/>
                <a:gd name="connsiteY364" fmla="*/ 5229 h 9956"/>
                <a:gd name="connsiteX365" fmla="*/ 2562 w 10000"/>
                <a:gd name="connsiteY365" fmla="*/ 5229 h 9956"/>
                <a:gd name="connsiteX366" fmla="*/ 2562 w 10000"/>
                <a:gd name="connsiteY366" fmla="*/ 5250 h 9956"/>
                <a:gd name="connsiteX367" fmla="*/ 2597 w 10000"/>
                <a:gd name="connsiteY367" fmla="*/ 5250 h 9956"/>
                <a:gd name="connsiteX368" fmla="*/ 2597 w 10000"/>
                <a:gd name="connsiteY368" fmla="*/ 5261 h 9956"/>
                <a:gd name="connsiteX369" fmla="*/ 2615 w 10000"/>
                <a:gd name="connsiteY369" fmla="*/ 5261 h 9956"/>
                <a:gd name="connsiteX370" fmla="*/ 2615 w 10000"/>
                <a:gd name="connsiteY370" fmla="*/ 5282 h 9956"/>
                <a:gd name="connsiteX371" fmla="*/ 2623 w 10000"/>
                <a:gd name="connsiteY371" fmla="*/ 5282 h 9956"/>
                <a:gd name="connsiteX372" fmla="*/ 2623 w 10000"/>
                <a:gd name="connsiteY372" fmla="*/ 5303 h 9956"/>
                <a:gd name="connsiteX373" fmla="*/ 2659 w 10000"/>
                <a:gd name="connsiteY373" fmla="*/ 5303 h 9956"/>
                <a:gd name="connsiteX374" fmla="*/ 2659 w 10000"/>
                <a:gd name="connsiteY374" fmla="*/ 5314 h 9956"/>
                <a:gd name="connsiteX375" fmla="*/ 2700 w 10000"/>
                <a:gd name="connsiteY375" fmla="*/ 5314 h 9956"/>
                <a:gd name="connsiteX376" fmla="*/ 2700 w 10000"/>
                <a:gd name="connsiteY376" fmla="*/ 5336 h 9956"/>
                <a:gd name="connsiteX377" fmla="*/ 2751 w 10000"/>
                <a:gd name="connsiteY377" fmla="*/ 5336 h 9956"/>
                <a:gd name="connsiteX378" fmla="*/ 2751 w 10000"/>
                <a:gd name="connsiteY378" fmla="*/ 5367 h 9956"/>
                <a:gd name="connsiteX379" fmla="*/ 2768 w 10000"/>
                <a:gd name="connsiteY379" fmla="*/ 5367 h 9956"/>
                <a:gd name="connsiteX380" fmla="*/ 2768 w 10000"/>
                <a:gd name="connsiteY380" fmla="*/ 5422 h 9956"/>
                <a:gd name="connsiteX381" fmla="*/ 2793 w 10000"/>
                <a:gd name="connsiteY381" fmla="*/ 5422 h 9956"/>
                <a:gd name="connsiteX382" fmla="*/ 2793 w 10000"/>
                <a:gd name="connsiteY382" fmla="*/ 5454 h 9956"/>
                <a:gd name="connsiteX383" fmla="*/ 2811 w 10000"/>
                <a:gd name="connsiteY383" fmla="*/ 5454 h 9956"/>
                <a:gd name="connsiteX384" fmla="*/ 2811 w 10000"/>
                <a:gd name="connsiteY384" fmla="*/ 5475 h 9956"/>
                <a:gd name="connsiteX385" fmla="*/ 2826 w 10000"/>
                <a:gd name="connsiteY385" fmla="*/ 5475 h 9956"/>
                <a:gd name="connsiteX386" fmla="*/ 2826 w 10000"/>
                <a:gd name="connsiteY386" fmla="*/ 5485 h 9956"/>
                <a:gd name="connsiteX387" fmla="*/ 2855 w 10000"/>
                <a:gd name="connsiteY387" fmla="*/ 5485 h 9956"/>
                <a:gd name="connsiteX388" fmla="*/ 2855 w 10000"/>
                <a:gd name="connsiteY388" fmla="*/ 5538 h 9956"/>
                <a:gd name="connsiteX389" fmla="*/ 2861 w 10000"/>
                <a:gd name="connsiteY389" fmla="*/ 5538 h 9956"/>
                <a:gd name="connsiteX390" fmla="*/ 2861 w 10000"/>
                <a:gd name="connsiteY390" fmla="*/ 5570 h 9956"/>
                <a:gd name="connsiteX391" fmla="*/ 2869 w 10000"/>
                <a:gd name="connsiteY391" fmla="*/ 5570 h 9956"/>
                <a:gd name="connsiteX392" fmla="*/ 2869 w 10000"/>
                <a:gd name="connsiteY392" fmla="*/ 5592 h 9956"/>
                <a:gd name="connsiteX393" fmla="*/ 2879 w 10000"/>
                <a:gd name="connsiteY393" fmla="*/ 5592 h 9956"/>
                <a:gd name="connsiteX394" fmla="*/ 2879 w 10000"/>
                <a:gd name="connsiteY394" fmla="*/ 5678 h 9956"/>
                <a:gd name="connsiteX395" fmla="*/ 2910 w 10000"/>
                <a:gd name="connsiteY395" fmla="*/ 5678 h 9956"/>
                <a:gd name="connsiteX396" fmla="*/ 2910 w 10000"/>
                <a:gd name="connsiteY396" fmla="*/ 5699 h 9956"/>
                <a:gd name="connsiteX397" fmla="*/ 2936 w 10000"/>
                <a:gd name="connsiteY397" fmla="*/ 5699 h 9956"/>
                <a:gd name="connsiteX398" fmla="*/ 2936 w 10000"/>
                <a:gd name="connsiteY398" fmla="*/ 5731 h 9956"/>
                <a:gd name="connsiteX399" fmla="*/ 2946 w 10000"/>
                <a:gd name="connsiteY399" fmla="*/ 5731 h 9956"/>
                <a:gd name="connsiteX400" fmla="*/ 2946 w 10000"/>
                <a:gd name="connsiteY400" fmla="*/ 5752 h 9956"/>
                <a:gd name="connsiteX401" fmla="*/ 2988 w 10000"/>
                <a:gd name="connsiteY401" fmla="*/ 5752 h 9956"/>
                <a:gd name="connsiteX402" fmla="*/ 2988 w 10000"/>
                <a:gd name="connsiteY402" fmla="*/ 5784 h 9956"/>
                <a:gd name="connsiteX403" fmla="*/ 3007 w 10000"/>
                <a:gd name="connsiteY403" fmla="*/ 5784 h 9956"/>
                <a:gd name="connsiteX404" fmla="*/ 3007 w 10000"/>
                <a:gd name="connsiteY404" fmla="*/ 5795 h 9956"/>
                <a:gd name="connsiteX405" fmla="*/ 3013 w 10000"/>
                <a:gd name="connsiteY405" fmla="*/ 5795 h 9956"/>
                <a:gd name="connsiteX406" fmla="*/ 3013 w 10000"/>
                <a:gd name="connsiteY406" fmla="*/ 5847 h 9956"/>
                <a:gd name="connsiteX407" fmla="*/ 3022 w 10000"/>
                <a:gd name="connsiteY407" fmla="*/ 5847 h 9956"/>
                <a:gd name="connsiteX408" fmla="*/ 3022 w 10000"/>
                <a:gd name="connsiteY408" fmla="*/ 5879 h 9956"/>
                <a:gd name="connsiteX409" fmla="*/ 3046 w 10000"/>
                <a:gd name="connsiteY409" fmla="*/ 5879 h 9956"/>
                <a:gd name="connsiteX410" fmla="*/ 3046 w 10000"/>
                <a:gd name="connsiteY410" fmla="*/ 5901 h 9956"/>
                <a:gd name="connsiteX411" fmla="*/ 3056 w 10000"/>
                <a:gd name="connsiteY411" fmla="*/ 5901 h 9956"/>
                <a:gd name="connsiteX412" fmla="*/ 3056 w 10000"/>
                <a:gd name="connsiteY412" fmla="*/ 5922 h 9956"/>
                <a:gd name="connsiteX413" fmla="*/ 3075 w 10000"/>
                <a:gd name="connsiteY413" fmla="*/ 5922 h 9956"/>
                <a:gd name="connsiteX414" fmla="*/ 3075 w 10000"/>
                <a:gd name="connsiteY414" fmla="*/ 5933 h 9956"/>
                <a:gd name="connsiteX415" fmla="*/ 3088 w 10000"/>
                <a:gd name="connsiteY415" fmla="*/ 5933 h 9956"/>
                <a:gd name="connsiteX416" fmla="*/ 3088 w 10000"/>
                <a:gd name="connsiteY416" fmla="*/ 5954 h 9956"/>
                <a:gd name="connsiteX417" fmla="*/ 3116 w 10000"/>
                <a:gd name="connsiteY417" fmla="*/ 5954 h 9956"/>
                <a:gd name="connsiteX418" fmla="*/ 3116 w 10000"/>
                <a:gd name="connsiteY418" fmla="*/ 5977 h 9956"/>
                <a:gd name="connsiteX419" fmla="*/ 3131 w 10000"/>
                <a:gd name="connsiteY419" fmla="*/ 5977 h 9956"/>
                <a:gd name="connsiteX420" fmla="*/ 3131 w 10000"/>
                <a:gd name="connsiteY420" fmla="*/ 5987 h 9956"/>
                <a:gd name="connsiteX421" fmla="*/ 3155 w 10000"/>
                <a:gd name="connsiteY421" fmla="*/ 5987 h 9956"/>
                <a:gd name="connsiteX422" fmla="*/ 3155 w 10000"/>
                <a:gd name="connsiteY422" fmla="*/ 6009 h 9956"/>
                <a:gd name="connsiteX423" fmla="*/ 3207 w 10000"/>
                <a:gd name="connsiteY423" fmla="*/ 6009 h 9956"/>
                <a:gd name="connsiteX424" fmla="*/ 3207 w 10000"/>
                <a:gd name="connsiteY424" fmla="*/ 6019 h 9956"/>
                <a:gd name="connsiteX425" fmla="*/ 3264 w 10000"/>
                <a:gd name="connsiteY425" fmla="*/ 6019 h 9956"/>
                <a:gd name="connsiteX426" fmla="*/ 3264 w 10000"/>
                <a:gd name="connsiteY426" fmla="*/ 6040 h 9956"/>
                <a:gd name="connsiteX427" fmla="*/ 3293 w 10000"/>
                <a:gd name="connsiteY427" fmla="*/ 6040 h 9956"/>
                <a:gd name="connsiteX428" fmla="*/ 3293 w 10000"/>
                <a:gd name="connsiteY428" fmla="*/ 6061 h 9956"/>
                <a:gd name="connsiteX429" fmla="*/ 3299 w 10000"/>
                <a:gd name="connsiteY429" fmla="*/ 6061 h 9956"/>
                <a:gd name="connsiteX430" fmla="*/ 3299 w 10000"/>
                <a:gd name="connsiteY430" fmla="*/ 6072 h 9956"/>
                <a:gd name="connsiteX431" fmla="*/ 3318 w 10000"/>
                <a:gd name="connsiteY431" fmla="*/ 6072 h 9956"/>
                <a:gd name="connsiteX432" fmla="*/ 3318 w 10000"/>
                <a:gd name="connsiteY432" fmla="*/ 6103 h 9956"/>
                <a:gd name="connsiteX433" fmla="*/ 3325 w 10000"/>
                <a:gd name="connsiteY433" fmla="*/ 6103 h 9956"/>
                <a:gd name="connsiteX434" fmla="*/ 3325 w 10000"/>
                <a:gd name="connsiteY434" fmla="*/ 6125 h 9956"/>
                <a:gd name="connsiteX435" fmla="*/ 3335 w 10000"/>
                <a:gd name="connsiteY435" fmla="*/ 6125 h 9956"/>
                <a:gd name="connsiteX436" fmla="*/ 3335 w 10000"/>
                <a:gd name="connsiteY436" fmla="*/ 6147 h 9956"/>
                <a:gd name="connsiteX437" fmla="*/ 3343 w 10000"/>
                <a:gd name="connsiteY437" fmla="*/ 6147 h 9956"/>
                <a:gd name="connsiteX438" fmla="*/ 3343 w 10000"/>
                <a:gd name="connsiteY438" fmla="*/ 6179 h 9956"/>
                <a:gd name="connsiteX439" fmla="*/ 3349 w 10000"/>
                <a:gd name="connsiteY439" fmla="*/ 6179 h 9956"/>
                <a:gd name="connsiteX440" fmla="*/ 3349 w 10000"/>
                <a:gd name="connsiteY440" fmla="*/ 6190 h 9956"/>
                <a:gd name="connsiteX441" fmla="*/ 3360 w 10000"/>
                <a:gd name="connsiteY441" fmla="*/ 6190 h 9956"/>
                <a:gd name="connsiteX442" fmla="*/ 3360 w 10000"/>
                <a:gd name="connsiteY442" fmla="*/ 6211 h 9956"/>
                <a:gd name="connsiteX443" fmla="*/ 3367 w 10000"/>
                <a:gd name="connsiteY443" fmla="*/ 6211 h 9956"/>
                <a:gd name="connsiteX444" fmla="*/ 3367 w 10000"/>
                <a:gd name="connsiteY444" fmla="*/ 6232 h 9956"/>
                <a:gd name="connsiteX445" fmla="*/ 3417 w 10000"/>
                <a:gd name="connsiteY445" fmla="*/ 6232 h 9956"/>
                <a:gd name="connsiteX446" fmla="*/ 3417 w 10000"/>
                <a:gd name="connsiteY446" fmla="*/ 6263 h 9956"/>
                <a:gd name="connsiteX447" fmla="*/ 3427 w 10000"/>
                <a:gd name="connsiteY447" fmla="*/ 6263 h 9956"/>
                <a:gd name="connsiteX448" fmla="*/ 3427 w 10000"/>
                <a:gd name="connsiteY448" fmla="*/ 6285 h 9956"/>
                <a:gd name="connsiteX449" fmla="*/ 3435 w 10000"/>
                <a:gd name="connsiteY449" fmla="*/ 6285 h 9956"/>
                <a:gd name="connsiteX450" fmla="*/ 3435 w 10000"/>
                <a:gd name="connsiteY450" fmla="*/ 6328 h 9956"/>
                <a:gd name="connsiteX451" fmla="*/ 3470 w 10000"/>
                <a:gd name="connsiteY451" fmla="*/ 6328 h 9956"/>
                <a:gd name="connsiteX452" fmla="*/ 3470 w 10000"/>
                <a:gd name="connsiteY452" fmla="*/ 6372 h 9956"/>
                <a:gd name="connsiteX453" fmla="*/ 3512 w 10000"/>
                <a:gd name="connsiteY453" fmla="*/ 6372 h 9956"/>
                <a:gd name="connsiteX454" fmla="*/ 3512 w 10000"/>
                <a:gd name="connsiteY454" fmla="*/ 6382 h 9956"/>
                <a:gd name="connsiteX455" fmla="*/ 3527 w 10000"/>
                <a:gd name="connsiteY455" fmla="*/ 6382 h 9956"/>
                <a:gd name="connsiteX456" fmla="*/ 3527 w 10000"/>
                <a:gd name="connsiteY456" fmla="*/ 6403 h 9956"/>
                <a:gd name="connsiteX457" fmla="*/ 3538 w 10000"/>
                <a:gd name="connsiteY457" fmla="*/ 6403 h 9956"/>
                <a:gd name="connsiteX458" fmla="*/ 3538 w 10000"/>
                <a:gd name="connsiteY458" fmla="*/ 6414 h 9956"/>
                <a:gd name="connsiteX459" fmla="*/ 3544 w 10000"/>
                <a:gd name="connsiteY459" fmla="*/ 6414 h 9956"/>
                <a:gd name="connsiteX460" fmla="*/ 3544 w 10000"/>
                <a:gd name="connsiteY460" fmla="*/ 6435 h 9956"/>
                <a:gd name="connsiteX461" fmla="*/ 3562 w 10000"/>
                <a:gd name="connsiteY461" fmla="*/ 6435 h 9956"/>
                <a:gd name="connsiteX462" fmla="*/ 3562 w 10000"/>
                <a:gd name="connsiteY462" fmla="*/ 6467 h 9956"/>
                <a:gd name="connsiteX463" fmla="*/ 3598 w 10000"/>
                <a:gd name="connsiteY463" fmla="*/ 6467 h 9956"/>
                <a:gd name="connsiteX464" fmla="*/ 3598 w 10000"/>
                <a:gd name="connsiteY464" fmla="*/ 6488 h 9956"/>
                <a:gd name="connsiteX465" fmla="*/ 3605 w 10000"/>
                <a:gd name="connsiteY465" fmla="*/ 6488 h 9956"/>
                <a:gd name="connsiteX466" fmla="*/ 3605 w 10000"/>
                <a:gd name="connsiteY466" fmla="*/ 6498 h 9956"/>
                <a:gd name="connsiteX467" fmla="*/ 3612 w 10000"/>
                <a:gd name="connsiteY467" fmla="*/ 6498 h 9956"/>
                <a:gd name="connsiteX468" fmla="*/ 3612 w 10000"/>
                <a:gd name="connsiteY468" fmla="*/ 6519 h 9956"/>
                <a:gd name="connsiteX469" fmla="*/ 3630 w 10000"/>
                <a:gd name="connsiteY469" fmla="*/ 6519 h 9956"/>
                <a:gd name="connsiteX470" fmla="*/ 3630 w 10000"/>
                <a:gd name="connsiteY470" fmla="*/ 6541 h 9956"/>
                <a:gd name="connsiteX471" fmla="*/ 3637 w 10000"/>
                <a:gd name="connsiteY471" fmla="*/ 6541 h 9956"/>
                <a:gd name="connsiteX472" fmla="*/ 3637 w 10000"/>
                <a:gd name="connsiteY472" fmla="*/ 6552 h 9956"/>
                <a:gd name="connsiteX473" fmla="*/ 3647 w 10000"/>
                <a:gd name="connsiteY473" fmla="*/ 6552 h 9956"/>
                <a:gd name="connsiteX474" fmla="*/ 3647 w 10000"/>
                <a:gd name="connsiteY474" fmla="*/ 6573 h 9956"/>
                <a:gd name="connsiteX475" fmla="*/ 3672 w 10000"/>
                <a:gd name="connsiteY475" fmla="*/ 6573 h 9956"/>
                <a:gd name="connsiteX476" fmla="*/ 3672 w 10000"/>
                <a:gd name="connsiteY476" fmla="*/ 6628 h 9956"/>
                <a:gd name="connsiteX477" fmla="*/ 3680 w 10000"/>
                <a:gd name="connsiteY477" fmla="*/ 6628 h 9956"/>
                <a:gd name="connsiteX478" fmla="*/ 3680 w 10000"/>
                <a:gd name="connsiteY478" fmla="*/ 6659 h 9956"/>
                <a:gd name="connsiteX479" fmla="*/ 3741 w 10000"/>
                <a:gd name="connsiteY479" fmla="*/ 6659 h 9956"/>
                <a:gd name="connsiteX480" fmla="*/ 3741 w 10000"/>
                <a:gd name="connsiteY480" fmla="*/ 6724 h 9956"/>
                <a:gd name="connsiteX481" fmla="*/ 3775 w 10000"/>
                <a:gd name="connsiteY481" fmla="*/ 6724 h 9956"/>
                <a:gd name="connsiteX482" fmla="*/ 3775 w 10000"/>
                <a:gd name="connsiteY482" fmla="*/ 6766 h 9956"/>
                <a:gd name="connsiteX483" fmla="*/ 3790 w 10000"/>
                <a:gd name="connsiteY483" fmla="*/ 6766 h 9956"/>
                <a:gd name="connsiteX484" fmla="*/ 3790 w 10000"/>
                <a:gd name="connsiteY484" fmla="*/ 6776 h 9956"/>
                <a:gd name="connsiteX485" fmla="*/ 3820 w 10000"/>
                <a:gd name="connsiteY485" fmla="*/ 6776 h 9956"/>
                <a:gd name="connsiteX486" fmla="*/ 3820 w 10000"/>
                <a:gd name="connsiteY486" fmla="*/ 6797 h 9956"/>
                <a:gd name="connsiteX487" fmla="*/ 3826 w 10000"/>
                <a:gd name="connsiteY487" fmla="*/ 6797 h 9956"/>
                <a:gd name="connsiteX488" fmla="*/ 3826 w 10000"/>
                <a:gd name="connsiteY488" fmla="*/ 6829 h 9956"/>
                <a:gd name="connsiteX489" fmla="*/ 3844 w 10000"/>
                <a:gd name="connsiteY489" fmla="*/ 6829 h 9956"/>
                <a:gd name="connsiteX490" fmla="*/ 3844 w 10000"/>
                <a:gd name="connsiteY490" fmla="*/ 6862 h 9956"/>
                <a:gd name="connsiteX491" fmla="*/ 3886 w 10000"/>
                <a:gd name="connsiteY491" fmla="*/ 6862 h 9956"/>
                <a:gd name="connsiteX492" fmla="*/ 3886 w 10000"/>
                <a:gd name="connsiteY492" fmla="*/ 6915 h 9956"/>
                <a:gd name="connsiteX493" fmla="*/ 3899 w 10000"/>
                <a:gd name="connsiteY493" fmla="*/ 6915 h 9956"/>
                <a:gd name="connsiteX494" fmla="*/ 3899 w 10000"/>
                <a:gd name="connsiteY494" fmla="*/ 6937 h 9956"/>
                <a:gd name="connsiteX495" fmla="*/ 3910 w 10000"/>
                <a:gd name="connsiteY495" fmla="*/ 6937 h 9956"/>
                <a:gd name="connsiteX496" fmla="*/ 3910 w 10000"/>
                <a:gd name="connsiteY496" fmla="*/ 6969 h 9956"/>
                <a:gd name="connsiteX497" fmla="*/ 3952 w 10000"/>
                <a:gd name="connsiteY497" fmla="*/ 6969 h 9956"/>
                <a:gd name="connsiteX498" fmla="*/ 3952 w 10000"/>
                <a:gd name="connsiteY498" fmla="*/ 6990 h 9956"/>
                <a:gd name="connsiteX499" fmla="*/ 3961 w 10000"/>
                <a:gd name="connsiteY499" fmla="*/ 6990 h 9956"/>
                <a:gd name="connsiteX500" fmla="*/ 3961 w 10000"/>
                <a:gd name="connsiteY500" fmla="*/ 7022 h 9956"/>
                <a:gd name="connsiteX501" fmla="*/ 3978 w 10000"/>
                <a:gd name="connsiteY501" fmla="*/ 7022 h 9956"/>
                <a:gd name="connsiteX502" fmla="*/ 3978 w 10000"/>
                <a:gd name="connsiteY502" fmla="*/ 7032 h 9956"/>
                <a:gd name="connsiteX503" fmla="*/ 4045 w 10000"/>
                <a:gd name="connsiteY503" fmla="*/ 7032 h 9956"/>
                <a:gd name="connsiteX504" fmla="*/ 4045 w 10000"/>
                <a:gd name="connsiteY504" fmla="*/ 7053 h 9956"/>
                <a:gd name="connsiteX505" fmla="*/ 4088 w 10000"/>
                <a:gd name="connsiteY505" fmla="*/ 7053 h 9956"/>
                <a:gd name="connsiteX506" fmla="*/ 4088 w 10000"/>
                <a:gd name="connsiteY506" fmla="*/ 7074 h 9956"/>
                <a:gd name="connsiteX507" fmla="*/ 4113 w 10000"/>
                <a:gd name="connsiteY507" fmla="*/ 7074 h 9956"/>
                <a:gd name="connsiteX508" fmla="*/ 4113 w 10000"/>
                <a:gd name="connsiteY508" fmla="*/ 7108 h 9956"/>
                <a:gd name="connsiteX509" fmla="*/ 4172 w 10000"/>
                <a:gd name="connsiteY509" fmla="*/ 7108 h 9956"/>
                <a:gd name="connsiteX510" fmla="*/ 4172 w 10000"/>
                <a:gd name="connsiteY510" fmla="*/ 7140 h 9956"/>
                <a:gd name="connsiteX511" fmla="*/ 4197 w 10000"/>
                <a:gd name="connsiteY511" fmla="*/ 7140 h 9956"/>
                <a:gd name="connsiteX512" fmla="*/ 4197 w 10000"/>
                <a:gd name="connsiteY512" fmla="*/ 7161 h 9956"/>
                <a:gd name="connsiteX513" fmla="*/ 4205 w 10000"/>
                <a:gd name="connsiteY513" fmla="*/ 7161 h 9956"/>
                <a:gd name="connsiteX514" fmla="*/ 4205 w 10000"/>
                <a:gd name="connsiteY514" fmla="*/ 7192 h 9956"/>
                <a:gd name="connsiteX515" fmla="*/ 4240 w 10000"/>
                <a:gd name="connsiteY515" fmla="*/ 7192 h 9956"/>
                <a:gd name="connsiteX516" fmla="*/ 4240 w 10000"/>
                <a:gd name="connsiteY516" fmla="*/ 7213 h 9956"/>
                <a:gd name="connsiteX517" fmla="*/ 4247 w 10000"/>
                <a:gd name="connsiteY517" fmla="*/ 7213 h 9956"/>
                <a:gd name="connsiteX518" fmla="*/ 4247 w 10000"/>
                <a:gd name="connsiteY518" fmla="*/ 7224 h 9956"/>
                <a:gd name="connsiteX519" fmla="*/ 4264 w 10000"/>
                <a:gd name="connsiteY519" fmla="*/ 7224 h 9956"/>
                <a:gd name="connsiteX520" fmla="*/ 4264 w 10000"/>
                <a:gd name="connsiteY520" fmla="*/ 7245 h 9956"/>
                <a:gd name="connsiteX521" fmla="*/ 4342 w 10000"/>
                <a:gd name="connsiteY521" fmla="*/ 7245 h 9956"/>
                <a:gd name="connsiteX522" fmla="*/ 4342 w 10000"/>
                <a:gd name="connsiteY522" fmla="*/ 7278 h 9956"/>
                <a:gd name="connsiteX523" fmla="*/ 4374 w 10000"/>
                <a:gd name="connsiteY523" fmla="*/ 7278 h 9956"/>
                <a:gd name="connsiteX524" fmla="*/ 4374 w 10000"/>
                <a:gd name="connsiteY524" fmla="*/ 7300 h 9956"/>
                <a:gd name="connsiteX525" fmla="*/ 4391 w 10000"/>
                <a:gd name="connsiteY525" fmla="*/ 7300 h 9956"/>
                <a:gd name="connsiteX526" fmla="*/ 4391 w 10000"/>
                <a:gd name="connsiteY526" fmla="*/ 7310 h 9956"/>
                <a:gd name="connsiteX527" fmla="*/ 4411 w 10000"/>
                <a:gd name="connsiteY527" fmla="*/ 7310 h 9956"/>
                <a:gd name="connsiteX528" fmla="*/ 4411 w 10000"/>
                <a:gd name="connsiteY528" fmla="*/ 7332 h 9956"/>
                <a:gd name="connsiteX529" fmla="*/ 4425 w 10000"/>
                <a:gd name="connsiteY529" fmla="*/ 7332 h 9956"/>
                <a:gd name="connsiteX530" fmla="*/ 4425 w 10000"/>
                <a:gd name="connsiteY530" fmla="*/ 7364 h 9956"/>
                <a:gd name="connsiteX531" fmla="*/ 4442 w 10000"/>
                <a:gd name="connsiteY531" fmla="*/ 7364 h 9956"/>
                <a:gd name="connsiteX532" fmla="*/ 4442 w 10000"/>
                <a:gd name="connsiteY532" fmla="*/ 7395 h 9956"/>
                <a:gd name="connsiteX533" fmla="*/ 4460 w 10000"/>
                <a:gd name="connsiteY533" fmla="*/ 7395 h 9956"/>
                <a:gd name="connsiteX534" fmla="*/ 4460 w 10000"/>
                <a:gd name="connsiteY534" fmla="*/ 7416 h 9956"/>
                <a:gd name="connsiteX535" fmla="*/ 4467 w 10000"/>
                <a:gd name="connsiteY535" fmla="*/ 7416 h 9956"/>
                <a:gd name="connsiteX536" fmla="*/ 4467 w 10000"/>
                <a:gd name="connsiteY536" fmla="*/ 7448 h 9956"/>
                <a:gd name="connsiteX537" fmla="*/ 4494 w 10000"/>
                <a:gd name="connsiteY537" fmla="*/ 7448 h 9956"/>
                <a:gd name="connsiteX538" fmla="*/ 4494 w 10000"/>
                <a:gd name="connsiteY538" fmla="*/ 7469 h 9956"/>
                <a:gd name="connsiteX539" fmla="*/ 4533 w 10000"/>
                <a:gd name="connsiteY539" fmla="*/ 7469 h 9956"/>
                <a:gd name="connsiteX540" fmla="*/ 4533 w 10000"/>
                <a:gd name="connsiteY540" fmla="*/ 7481 h 9956"/>
                <a:gd name="connsiteX541" fmla="*/ 4576 w 10000"/>
                <a:gd name="connsiteY541" fmla="*/ 7481 h 9956"/>
                <a:gd name="connsiteX542" fmla="*/ 4576 w 10000"/>
                <a:gd name="connsiteY542" fmla="*/ 7502 h 9956"/>
                <a:gd name="connsiteX543" fmla="*/ 4661 w 10000"/>
                <a:gd name="connsiteY543" fmla="*/ 7502 h 9956"/>
                <a:gd name="connsiteX544" fmla="*/ 4661 w 10000"/>
                <a:gd name="connsiteY544" fmla="*/ 7533 h 9956"/>
                <a:gd name="connsiteX545" fmla="*/ 4679 w 10000"/>
                <a:gd name="connsiteY545" fmla="*/ 7533 h 9956"/>
                <a:gd name="connsiteX546" fmla="*/ 4679 w 10000"/>
                <a:gd name="connsiteY546" fmla="*/ 7554 h 9956"/>
                <a:gd name="connsiteX547" fmla="*/ 4697 w 10000"/>
                <a:gd name="connsiteY547" fmla="*/ 7554 h 9956"/>
                <a:gd name="connsiteX548" fmla="*/ 4697 w 10000"/>
                <a:gd name="connsiteY548" fmla="*/ 7588 h 9956"/>
                <a:gd name="connsiteX549" fmla="*/ 4722 w 10000"/>
                <a:gd name="connsiteY549" fmla="*/ 7588 h 9956"/>
                <a:gd name="connsiteX550" fmla="*/ 4722 w 10000"/>
                <a:gd name="connsiteY550" fmla="*/ 7609 h 9956"/>
                <a:gd name="connsiteX551" fmla="*/ 4728 w 10000"/>
                <a:gd name="connsiteY551" fmla="*/ 7609 h 9956"/>
                <a:gd name="connsiteX552" fmla="*/ 4728 w 10000"/>
                <a:gd name="connsiteY552" fmla="*/ 7651 h 9956"/>
                <a:gd name="connsiteX553" fmla="*/ 4739 w 10000"/>
                <a:gd name="connsiteY553" fmla="*/ 7651 h 9956"/>
                <a:gd name="connsiteX554" fmla="*/ 4739 w 10000"/>
                <a:gd name="connsiteY554" fmla="*/ 7673 h 9956"/>
                <a:gd name="connsiteX555" fmla="*/ 4771 w 10000"/>
                <a:gd name="connsiteY555" fmla="*/ 7673 h 9956"/>
                <a:gd name="connsiteX556" fmla="*/ 4771 w 10000"/>
                <a:gd name="connsiteY556" fmla="*/ 7694 h 9956"/>
                <a:gd name="connsiteX557" fmla="*/ 4813 w 10000"/>
                <a:gd name="connsiteY557" fmla="*/ 7694 h 9956"/>
                <a:gd name="connsiteX558" fmla="*/ 4813 w 10000"/>
                <a:gd name="connsiteY558" fmla="*/ 7726 h 9956"/>
                <a:gd name="connsiteX559" fmla="*/ 4824 w 10000"/>
                <a:gd name="connsiteY559" fmla="*/ 7726 h 9956"/>
                <a:gd name="connsiteX560" fmla="*/ 4824 w 10000"/>
                <a:gd name="connsiteY560" fmla="*/ 7737 h 9956"/>
                <a:gd name="connsiteX561" fmla="*/ 4830 w 10000"/>
                <a:gd name="connsiteY561" fmla="*/ 7737 h 9956"/>
                <a:gd name="connsiteX562" fmla="*/ 4830 w 10000"/>
                <a:gd name="connsiteY562" fmla="*/ 7758 h 9956"/>
                <a:gd name="connsiteX563" fmla="*/ 4838 w 10000"/>
                <a:gd name="connsiteY563" fmla="*/ 7758 h 9956"/>
                <a:gd name="connsiteX564" fmla="*/ 4838 w 10000"/>
                <a:gd name="connsiteY564" fmla="*/ 7811 h 9956"/>
                <a:gd name="connsiteX565" fmla="*/ 4867 w 10000"/>
                <a:gd name="connsiteY565" fmla="*/ 7811 h 9956"/>
                <a:gd name="connsiteX566" fmla="*/ 4867 w 10000"/>
                <a:gd name="connsiteY566" fmla="*/ 7832 h 9956"/>
                <a:gd name="connsiteX567" fmla="*/ 4917 w 10000"/>
                <a:gd name="connsiteY567" fmla="*/ 7832 h 9956"/>
                <a:gd name="connsiteX568" fmla="*/ 4917 w 10000"/>
                <a:gd name="connsiteY568" fmla="*/ 7843 h 9956"/>
                <a:gd name="connsiteX569" fmla="*/ 4934 w 10000"/>
                <a:gd name="connsiteY569" fmla="*/ 7843 h 9956"/>
                <a:gd name="connsiteX570" fmla="*/ 4934 w 10000"/>
                <a:gd name="connsiteY570" fmla="*/ 7865 h 9956"/>
                <a:gd name="connsiteX571" fmla="*/ 4949 w 10000"/>
                <a:gd name="connsiteY571" fmla="*/ 7865 h 9956"/>
                <a:gd name="connsiteX572" fmla="*/ 4949 w 10000"/>
                <a:gd name="connsiteY572" fmla="*/ 7897 h 9956"/>
                <a:gd name="connsiteX573" fmla="*/ 4966 w 10000"/>
                <a:gd name="connsiteY573" fmla="*/ 7897 h 9956"/>
                <a:gd name="connsiteX574" fmla="*/ 4966 w 10000"/>
                <a:gd name="connsiteY574" fmla="*/ 7919 h 9956"/>
                <a:gd name="connsiteX575" fmla="*/ 5045 w 10000"/>
                <a:gd name="connsiteY575" fmla="*/ 7919 h 9956"/>
                <a:gd name="connsiteX576" fmla="*/ 5045 w 10000"/>
                <a:gd name="connsiteY576" fmla="*/ 7929 h 9956"/>
                <a:gd name="connsiteX577" fmla="*/ 5095 w 10000"/>
                <a:gd name="connsiteY577" fmla="*/ 7929 h 9956"/>
                <a:gd name="connsiteX578" fmla="*/ 5095 w 10000"/>
                <a:gd name="connsiteY578" fmla="*/ 7950 h 9956"/>
                <a:gd name="connsiteX579" fmla="*/ 5113 w 10000"/>
                <a:gd name="connsiteY579" fmla="*/ 7950 h 9956"/>
                <a:gd name="connsiteX580" fmla="*/ 5113 w 10000"/>
                <a:gd name="connsiteY580" fmla="*/ 7982 h 9956"/>
                <a:gd name="connsiteX581" fmla="*/ 5169 w 10000"/>
                <a:gd name="connsiteY581" fmla="*/ 7982 h 9956"/>
                <a:gd name="connsiteX582" fmla="*/ 5169 w 10000"/>
                <a:gd name="connsiteY582" fmla="*/ 8003 h 9956"/>
                <a:gd name="connsiteX583" fmla="*/ 5186 w 10000"/>
                <a:gd name="connsiteY583" fmla="*/ 8003 h 9956"/>
                <a:gd name="connsiteX584" fmla="*/ 5186 w 10000"/>
                <a:gd name="connsiteY584" fmla="*/ 8014 h 9956"/>
                <a:gd name="connsiteX585" fmla="*/ 5197 w 10000"/>
                <a:gd name="connsiteY585" fmla="*/ 8014 h 9956"/>
                <a:gd name="connsiteX586" fmla="*/ 5197 w 10000"/>
                <a:gd name="connsiteY586" fmla="*/ 8035 h 9956"/>
                <a:gd name="connsiteX587" fmla="*/ 5239 w 10000"/>
                <a:gd name="connsiteY587" fmla="*/ 8035 h 9956"/>
                <a:gd name="connsiteX588" fmla="*/ 5239 w 10000"/>
                <a:gd name="connsiteY588" fmla="*/ 8068 h 9956"/>
                <a:gd name="connsiteX589" fmla="*/ 5278 w 10000"/>
                <a:gd name="connsiteY589" fmla="*/ 8068 h 9956"/>
                <a:gd name="connsiteX590" fmla="*/ 5278 w 10000"/>
                <a:gd name="connsiteY590" fmla="*/ 8089 h 9956"/>
                <a:gd name="connsiteX591" fmla="*/ 5288 w 10000"/>
                <a:gd name="connsiteY591" fmla="*/ 8089 h 9956"/>
                <a:gd name="connsiteX592" fmla="*/ 5288 w 10000"/>
                <a:gd name="connsiteY592" fmla="*/ 8100 h 9956"/>
                <a:gd name="connsiteX593" fmla="*/ 5307 w 10000"/>
                <a:gd name="connsiteY593" fmla="*/ 8100 h 9956"/>
                <a:gd name="connsiteX594" fmla="*/ 5307 w 10000"/>
                <a:gd name="connsiteY594" fmla="*/ 8121 h 9956"/>
                <a:gd name="connsiteX595" fmla="*/ 5333 w 10000"/>
                <a:gd name="connsiteY595" fmla="*/ 8121 h 9956"/>
                <a:gd name="connsiteX596" fmla="*/ 5333 w 10000"/>
                <a:gd name="connsiteY596" fmla="*/ 8153 h 9956"/>
                <a:gd name="connsiteX597" fmla="*/ 5357 w 10000"/>
                <a:gd name="connsiteY597" fmla="*/ 8153 h 9956"/>
                <a:gd name="connsiteX598" fmla="*/ 5357 w 10000"/>
                <a:gd name="connsiteY598" fmla="*/ 8174 h 9956"/>
                <a:gd name="connsiteX599" fmla="*/ 5424 w 10000"/>
                <a:gd name="connsiteY599" fmla="*/ 8174 h 9956"/>
                <a:gd name="connsiteX600" fmla="*/ 5424 w 10000"/>
                <a:gd name="connsiteY600" fmla="*/ 8184 h 9956"/>
                <a:gd name="connsiteX601" fmla="*/ 5442 w 10000"/>
                <a:gd name="connsiteY601" fmla="*/ 8184 h 9956"/>
                <a:gd name="connsiteX602" fmla="*/ 5442 w 10000"/>
                <a:gd name="connsiteY602" fmla="*/ 8205 h 9956"/>
                <a:gd name="connsiteX603" fmla="*/ 5459 w 10000"/>
                <a:gd name="connsiteY603" fmla="*/ 8205 h 9956"/>
                <a:gd name="connsiteX604" fmla="*/ 5459 w 10000"/>
                <a:gd name="connsiteY604" fmla="*/ 8239 h 9956"/>
                <a:gd name="connsiteX605" fmla="*/ 5498 w 10000"/>
                <a:gd name="connsiteY605" fmla="*/ 8239 h 9956"/>
                <a:gd name="connsiteX606" fmla="*/ 5498 w 10000"/>
                <a:gd name="connsiteY606" fmla="*/ 8260 h 9956"/>
                <a:gd name="connsiteX607" fmla="*/ 5509 w 10000"/>
                <a:gd name="connsiteY607" fmla="*/ 8260 h 9956"/>
                <a:gd name="connsiteX608" fmla="*/ 5509 w 10000"/>
                <a:gd name="connsiteY608" fmla="*/ 8270 h 9956"/>
                <a:gd name="connsiteX609" fmla="*/ 5533 w 10000"/>
                <a:gd name="connsiteY609" fmla="*/ 8270 h 9956"/>
                <a:gd name="connsiteX610" fmla="*/ 5533 w 10000"/>
                <a:gd name="connsiteY610" fmla="*/ 8324 h 9956"/>
                <a:gd name="connsiteX611" fmla="*/ 5542 w 10000"/>
                <a:gd name="connsiteY611" fmla="*/ 8324 h 9956"/>
                <a:gd name="connsiteX612" fmla="*/ 5542 w 10000"/>
                <a:gd name="connsiteY612" fmla="*/ 8345 h 9956"/>
                <a:gd name="connsiteX613" fmla="*/ 5619 w 10000"/>
                <a:gd name="connsiteY613" fmla="*/ 8345 h 9956"/>
                <a:gd name="connsiteX614" fmla="*/ 5619 w 10000"/>
                <a:gd name="connsiteY614" fmla="*/ 8356 h 9956"/>
                <a:gd name="connsiteX615" fmla="*/ 5636 w 10000"/>
                <a:gd name="connsiteY615" fmla="*/ 8356 h 9956"/>
                <a:gd name="connsiteX616" fmla="*/ 5636 w 10000"/>
                <a:gd name="connsiteY616" fmla="*/ 8377 h 9956"/>
                <a:gd name="connsiteX617" fmla="*/ 5678 w 10000"/>
                <a:gd name="connsiteY617" fmla="*/ 8377 h 9956"/>
                <a:gd name="connsiteX618" fmla="*/ 5678 w 10000"/>
                <a:gd name="connsiteY618" fmla="*/ 8408 h 9956"/>
                <a:gd name="connsiteX619" fmla="*/ 5711 w 10000"/>
                <a:gd name="connsiteY619" fmla="*/ 8408 h 9956"/>
                <a:gd name="connsiteX620" fmla="*/ 5711 w 10000"/>
                <a:gd name="connsiteY620" fmla="*/ 8431 h 9956"/>
                <a:gd name="connsiteX621" fmla="*/ 5722 w 10000"/>
                <a:gd name="connsiteY621" fmla="*/ 8431 h 9956"/>
                <a:gd name="connsiteX622" fmla="*/ 5722 w 10000"/>
                <a:gd name="connsiteY622" fmla="*/ 8452 h 9956"/>
                <a:gd name="connsiteX623" fmla="*/ 5753 w 10000"/>
                <a:gd name="connsiteY623" fmla="*/ 8452 h 9956"/>
                <a:gd name="connsiteX624" fmla="*/ 5753 w 10000"/>
                <a:gd name="connsiteY624" fmla="*/ 8462 h 9956"/>
                <a:gd name="connsiteX625" fmla="*/ 5869 w 10000"/>
                <a:gd name="connsiteY625" fmla="*/ 8462 h 9956"/>
                <a:gd name="connsiteX626" fmla="*/ 5869 w 10000"/>
                <a:gd name="connsiteY626" fmla="*/ 8494 h 9956"/>
                <a:gd name="connsiteX627" fmla="*/ 5898 w 10000"/>
                <a:gd name="connsiteY627" fmla="*/ 8494 h 9956"/>
                <a:gd name="connsiteX628" fmla="*/ 5898 w 10000"/>
                <a:gd name="connsiteY628" fmla="*/ 8537 h 9956"/>
                <a:gd name="connsiteX629" fmla="*/ 5922 w 10000"/>
                <a:gd name="connsiteY629" fmla="*/ 8537 h 9956"/>
                <a:gd name="connsiteX630" fmla="*/ 5922 w 10000"/>
                <a:gd name="connsiteY630" fmla="*/ 8570 h 9956"/>
                <a:gd name="connsiteX631" fmla="*/ 5967 w 10000"/>
                <a:gd name="connsiteY631" fmla="*/ 8570 h 9956"/>
                <a:gd name="connsiteX632" fmla="*/ 5967 w 10000"/>
                <a:gd name="connsiteY632" fmla="*/ 8601 h 9956"/>
                <a:gd name="connsiteX633" fmla="*/ 6083 w 10000"/>
                <a:gd name="connsiteY633" fmla="*/ 8601 h 9956"/>
                <a:gd name="connsiteX634" fmla="*/ 6083 w 10000"/>
                <a:gd name="connsiteY634" fmla="*/ 8623 h 9956"/>
                <a:gd name="connsiteX635" fmla="*/ 6284 w 10000"/>
                <a:gd name="connsiteY635" fmla="*/ 8623 h 9956"/>
                <a:gd name="connsiteX636" fmla="*/ 6284 w 10000"/>
                <a:gd name="connsiteY636" fmla="*/ 8655 h 9956"/>
                <a:gd name="connsiteX637" fmla="*/ 6313 w 10000"/>
                <a:gd name="connsiteY637" fmla="*/ 8655 h 9956"/>
                <a:gd name="connsiteX638" fmla="*/ 6313 w 10000"/>
                <a:gd name="connsiteY638" fmla="*/ 8665 h 9956"/>
                <a:gd name="connsiteX639" fmla="*/ 6380 w 10000"/>
                <a:gd name="connsiteY639" fmla="*/ 8665 h 9956"/>
                <a:gd name="connsiteX640" fmla="*/ 6380 w 10000"/>
                <a:gd name="connsiteY640" fmla="*/ 8686 h 9956"/>
                <a:gd name="connsiteX641" fmla="*/ 6388 w 10000"/>
                <a:gd name="connsiteY641" fmla="*/ 8686 h 9956"/>
                <a:gd name="connsiteX642" fmla="*/ 6388 w 10000"/>
                <a:gd name="connsiteY642" fmla="*/ 8708 h 9956"/>
                <a:gd name="connsiteX643" fmla="*/ 6412 w 10000"/>
                <a:gd name="connsiteY643" fmla="*/ 8708 h 9956"/>
                <a:gd name="connsiteX644" fmla="*/ 6412 w 10000"/>
                <a:gd name="connsiteY644" fmla="*/ 8739 h 9956"/>
                <a:gd name="connsiteX645" fmla="*/ 6481 w 10000"/>
                <a:gd name="connsiteY645" fmla="*/ 8739 h 9956"/>
                <a:gd name="connsiteX646" fmla="*/ 6481 w 10000"/>
                <a:gd name="connsiteY646" fmla="*/ 8772 h 9956"/>
                <a:gd name="connsiteX647" fmla="*/ 6566 w 10000"/>
                <a:gd name="connsiteY647" fmla="*/ 8772 h 9956"/>
                <a:gd name="connsiteX648" fmla="*/ 6566 w 10000"/>
                <a:gd name="connsiteY648" fmla="*/ 8804 h 9956"/>
                <a:gd name="connsiteX649" fmla="*/ 6615 w 10000"/>
                <a:gd name="connsiteY649" fmla="*/ 8804 h 9956"/>
                <a:gd name="connsiteX650" fmla="*/ 6615 w 10000"/>
                <a:gd name="connsiteY650" fmla="*/ 8804 h 9956"/>
                <a:gd name="connsiteX651" fmla="*/ 6694 w 10000"/>
                <a:gd name="connsiteY651" fmla="*/ 8804 h 9956"/>
                <a:gd name="connsiteX652" fmla="*/ 6711 w 10000"/>
                <a:gd name="connsiteY652" fmla="*/ 8804 h 9956"/>
                <a:gd name="connsiteX653" fmla="*/ 6711 w 10000"/>
                <a:gd name="connsiteY653" fmla="*/ 8825 h 9956"/>
                <a:gd name="connsiteX654" fmla="*/ 6718 w 10000"/>
                <a:gd name="connsiteY654" fmla="*/ 8825 h 9956"/>
                <a:gd name="connsiteX655" fmla="*/ 6718 w 10000"/>
                <a:gd name="connsiteY655" fmla="*/ 8847 h 9956"/>
                <a:gd name="connsiteX656" fmla="*/ 6729 w 10000"/>
                <a:gd name="connsiteY656" fmla="*/ 8847 h 9956"/>
                <a:gd name="connsiteX657" fmla="*/ 6729 w 10000"/>
                <a:gd name="connsiteY657" fmla="*/ 8847 h 9956"/>
                <a:gd name="connsiteX658" fmla="*/ 6778 w 10000"/>
                <a:gd name="connsiteY658" fmla="*/ 8847 h 9956"/>
                <a:gd name="connsiteX659" fmla="*/ 6785 w 10000"/>
                <a:gd name="connsiteY659" fmla="*/ 8847 h 9956"/>
                <a:gd name="connsiteX660" fmla="*/ 6785 w 10000"/>
                <a:gd name="connsiteY660" fmla="*/ 8857 h 9956"/>
                <a:gd name="connsiteX661" fmla="*/ 6803 w 10000"/>
                <a:gd name="connsiteY661" fmla="*/ 8857 h 9956"/>
                <a:gd name="connsiteX662" fmla="*/ 6803 w 10000"/>
                <a:gd name="connsiteY662" fmla="*/ 8890 h 9956"/>
                <a:gd name="connsiteX663" fmla="*/ 6809 w 10000"/>
                <a:gd name="connsiteY663" fmla="*/ 8890 h 9956"/>
                <a:gd name="connsiteX664" fmla="*/ 6809 w 10000"/>
                <a:gd name="connsiteY664" fmla="*/ 8890 h 9956"/>
                <a:gd name="connsiteX665" fmla="*/ 6954 w 10000"/>
                <a:gd name="connsiteY665" fmla="*/ 8890 h 9956"/>
                <a:gd name="connsiteX666" fmla="*/ 6972 w 10000"/>
                <a:gd name="connsiteY666" fmla="*/ 8890 h 9956"/>
                <a:gd name="connsiteX667" fmla="*/ 6972 w 10000"/>
                <a:gd name="connsiteY667" fmla="*/ 8911 h 9956"/>
                <a:gd name="connsiteX668" fmla="*/ 6987 w 10000"/>
                <a:gd name="connsiteY668" fmla="*/ 8911 h 9956"/>
                <a:gd name="connsiteX669" fmla="*/ 6987 w 10000"/>
                <a:gd name="connsiteY669" fmla="*/ 8932 h 9956"/>
                <a:gd name="connsiteX670" fmla="*/ 6997 w 10000"/>
                <a:gd name="connsiteY670" fmla="*/ 8932 h 9956"/>
                <a:gd name="connsiteX671" fmla="*/ 6997 w 10000"/>
                <a:gd name="connsiteY671" fmla="*/ 8932 h 9956"/>
                <a:gd name="connsiteX672" fmla="*/ 7211 w 10000"/>
                <a:gd name="connsiteY672" fmla="*/ 8932 h 9956"/>
                <a:gd name="connsiteX673" fmla="*/ 7219 w 10000"/>
                <a:gd name="connsiteY673" fmla="*/ 8932 h 9956"/>
                <a:gd name="connsiteX674" fmla="*/ 7219 w 10000"/>
                <a:gd name="connsiteY674" fmla="*/ 8996 h 9956"/>
                <a:gd name="connsiteX675" fmla="*/ 7278 w 10000"/>
                <a:gd name="connsiteY675" fmla="*/ 8996 h 9956"/>
                <a:gd name="connsiteX676" fmla="*/ 7278 w 10000"/>
                <a:gd name="connsiteY676" fmla="*/ 9050 h 9956"/>
                <a:gd name="connsiteX677" fmla="*/ 7286 w 10000"/>
                <a:gd name="connsiteY677" fmla="*/ 9050 h 9956"/>
                <a:gd name="connsiteX678" fmla="*/ 7286 w 10000"/>
                <a:gd name="connsiteY678" fmla="*/ 9050 h 9956"/>
                <a:gd name="connsiteX679" fmla="*/ 7528 w 10000"/>
                <a:gd name="connsiteY679" fmla="*/ 9050 h 9956"/>
                <a:gd name="connsiteX680" fmla="*/ 7539 w 10000"/>
                <a:gd name="connsiteY680" fmla="*/ 9050 h 9956"/>
                <a:gd name="connsiteX681" fmla="*/ 7539 w 10000"/>
                <a:gd name="connsiteY681" fmla="*/ 9081 h 9956"/>
                <a:gd name="connsiteX682" fmla="*/ 7545 w 10000"/>
                <a:gd name="connsiteY682" fmla="*/ 9081 h 9956"/>
                <a:gd name="connsiteX683" fmla="*/ 7545 w 10000"/>
                <a:gd name="connsiteY683" fmla="*/ 9081 h 9956"/>
                <a:gd name="connsiteX684" fmla="*/ 7706 w 10000"/>
                <a:gd name="connsiteY684" fmla="*/ 9081 h 9956"/>
                <a:gd name="connsiteX685" fmla="*/ 7748 w 10000"/>
                <a:gd name="connsiteY685" fmla="*/ 9081 h 9956"/>
                <a:gd name="connsiteX686" fmla="*/ 7748 w 10000"/>
                <a:gd name="connsiteY686" fmla="*/ 9113 h 9956"/>
                <a:gd name="connsiteX687" fmla="*/ 7886 w 10000"/>
                <a:gd name="connsiteY687" fmla="*/ 9113 h 9956"/>
                <a:gd name="connsiteX688" fmla="*/ 7886 w 10000"/>
                <a:gd name="connsiteY688" fmla="*/ 9155 h 9956"/>
                <a:gd name="connsiteX689" fmla="*/ 8065 w 10000"/>
                <a:gd name="connsiteY689" fmla="*/ 9155 h 9956"/>
                <a:gd name="connsiteX690" fmla="*/ 8065 w 10000"/>
                <a:gd name="connsiteY690" fmla="*/ 9188 h 9956"/>
                <a:gd name="connsiteX691" fmla="*/ 8163 w 10000"/>
                <a:gd name="connsiteY691" fmla="*/ 9188 h 9956"/>
                <a:gd name="connsiteX692" fmla="*/ 8163 w 10000"/>
                <a:gd name="connsiteY692" fmla="*/ 9220 h 9956"/>
                <a:gd name="connsiteX693" fmla="*/ 8189 w 10000"/>
                <a:gd name="connsiteY693" fmla="*/ 9220 h 9956"/>
                <a:gd name="connsiteX694" fmla="*/ 8189 w 10000"/>
                <a:gd name="connsiteY694" fmla="*/ 9253 h 9956"/>
                <a:gd name="connsiteX695" fmla="*/ 8217 w 10000"/>
                <a:gd name="connsiteY695" fmla="*/ 9253 h 9956"/>
                <a:gd name="connsiteX696" fmla="*/ 8217 w 10000"/>
                <a:gd name="connsiteY696" fmla="*/ 9285 h 9956"/>
                <a:gd name="connsiteX697" fmla="*/ 8285 w 10000"/>
                <a:gd name="connsiteY697" fmla="*/ 9285 h 9956"/>
                <a:gd name="connsiteX698" fmla="*/ 8285 w 10000"/>
                <a:gd name="connsiteY698" fmla="*/ 9327 h 9956"/>
                <a:gd name="connsiteX699" fmla="*/ 8394 w 10000"/>
                <a:gd name="connsiteY699" fmla="*/ 9327 h 9956"/>
                <a:gd name="connsiteX700" fmla="*/ 8394 w 10000"/>
                <a:gd name="connsiteY700" fmla="*/ 9358 h 9956"/>
                <a:gd name="connsiteX701" fmla="*/ 8427 w 10000"/>
                <a:gd name="connsiteY701" fmla="*/ 9358 h 9956"/>
                <a:gd name="connsiteX702" fmla="*/ 8427 w 10000"/>
                <a:gd name="connsiteY702" fmla="*/ 9391 h 9956"/>
                <a:gd name="connsiteX703" fmla="*/ 8547 w 10000"/>
                <a:gd name="connsiteY703" fmla="*/ 9391 h 9956"/>
                <a:gd name="connsiteX704" fmla="*/ 8547 w 10000"/>
                <a:gd name="connsiteY704" fmla="*/ 9465 h 9956"/>
                <a:gd name="connsiteX705" fmla="*/ 8628 w 10000"/>
                <a:gd name="connsiteY705" fmla="*/ 9465 h 9956"/>
                <a:gd name="connsiteX706" fmla="*/ 8628 w 10000"/>
                <a:gd name="connsiteY706" fmla="*/ 9497 h 9956"/>
                <a:gd name="connsiteX707" fmla="*/ 8731 w 10000"/>
                <a:gd name="connsiteY707" fmla="*/ 9497 h 9956"/>
                <a:gd name="connsiteX708" fmla="*/ 8731 w 10000"/>
                <a:gd name="connsiteY708" fmla="*/ 9530 h 9956"/>
                <a:gd name="connsiteX709" fmla="*/ 8738 w 10000"/>
                <a:gd name="connsiteY709" fmla="*/ 9530 h 9956"/>
                <a:gd name="connsiteX710" fmla="*/ 8738 w 10000"/>
                <a:gd name="connsiteY710" fmla="*/ 9563 h 9956"/>
                <a:gd name="connsiteX711" fmla="*/ 8755 w 10000"/>
                <a:gd name="connsiteY711" fmla="*/ 9563 h 9956"/>
                <a:gd name="connsiteX712" fmla="*/ 8755 w 10000"/>
                <a:gd name="connsiteY712" fmla="*/ 9594 h 9956"/>
                <a:gd name="connsiteX713" fmla="*/ 8798 w 10000"/>
                <a:gd name="connsiteY713" fmla="*/ 9594 h 9956"/>
                <a:gd name="connsiteX714" fmla="*/ 8798 w 10000"/>
                <a:gd name="connsiteY714" fmla="*/ 9636 h 9956"/>
                <a:gd name="connsiteX715" fmla="*/ 8890 w 10000"/>
                <a:gd name="connsiteY715" fmla="*/ 9636 h 9956"/>
                <a:gd name="connsiteX716" fmla="*/ 9856 w 10000"/>
                <a:gd name="connsiteY716" fmla="*/ 9807 h 9956"/>
                <a:gd name="connsiteX717" fmla="*/ 9856 w 10000"/>
                <a:gd name="connsiteY717" fmla="*/ 9838 h 9956"/>
                <a:gd name="connsiteX718" fmla="*/ 9891 w 10000"/>
                <a:gd name="connsiteY718" fmla="*/ 9838 h 9956"/>
                <a:gd name="connsiteX719" fmla="*/ 9965 w 10000"/>
                <a:gd name="connsiteY719" fmla="*/ 9924 h 9956"/>
                <a:gd name="connsiteX720" fmla="*/ 9965 w 10000"/>
                <a:gd name="connsiteY720" fmla="*/ 9956 h 9956"/>
                <a:gd name="connsiteX721" fmla="*/ 10000 w 10000"/>
                <a:gd name="connsiteY721" fmla="*/ 9956 h 9956"/>
                <a:gd name="connsiteX0" fmla="*/ 0 w 9965"/>
                <a:gd name="connsiteY0" fmla="*/ 0 h 10000"/>
                <a:gd name="connsiteX1" fmla="*/ 94 w 9965"/>
                <a:gd name="connsiteY1" fmla="*/ 0 h 10000"/>
                <a:gd name="connsiteX2" fmla="*/ 94 w 9965"/>
                <a:gd name="connsiteY2" fmla="*/ 21 h 10000"/>
                <a:gd name="connsiteX3" fmla="*/ 109 w 9965"/>
                <a:gd name="connsiteY3" fmla="*/ 21 h 10000"/>
                <a:gd name="connsiteX4" fmla="*/ 109 w 9965"/>
                <a:gd name="connsiteY4" fmla="*/ 74 h 10000"/>
                <a:gd name="connsiteX5" fmla="*/ 120 w 9965"/>
                <a:gd name="connsiteY5" fmla="*/ 74 h 10000"/>
                <a:gd name="connsiteX6" fmla="*/ 120 w 9965"/>
                <a:gd name="connsiteY6" fmla="*/ 84 h 10000"/>
                <a:gd name="connsiteX7" fmla="*/ 127 w 9965"/>
                <a:gd name="connsiteY7" fmla="*/ 84 h 10000"/>
                <a:gd name="connsiteX8" fmla="*/ 127 w 9965"/>
                <a:gd name="connsiteY8" fmla="*/ 106 h 10000"/>
                <a:gd name="connsiteX9" fmla="*/ 138 w 9965"/>
                <a:gd name="connsiteY9" fmla="*/ 106 h 10000"/>
                <a:gd name="connsiteX10" fmla="*/ 138 w 9965"/>
                <a:gd name="connsiteY10" fmla="*/ 129 h 10000"/>
                <a:gd name="connsiteX11" fmla="*/ 153 w 9965"/>
                <a:gd name="connsiteY11" fmla="*/ 129 h 10000"/>
                <a:gd name="connsiteX12" fmla="*/ 153 w 9965"/>
                <a:gd name="connsiteY12" fmla="*/ 140 h 10000"/>
                <a:gd name="connsiteX13" fmla="*/ 163 w 9965"/>
                <a:gd name="connsiteY13" fmla="*/ 140 h 10000"/>
                <a:gd name="connsiteX14" fmla="*/ 163 w 9965"/>
                <a:gd name="connsiteY14" fmla="*/ 161 h 10000"/>
                <a:gd name="connsiteX15" fmla="*/ 170 w 9965"/>
                <a:gd name="connsiteY15" fmla="*/ 161 h 10000"/>
                <a:gd name="connsiteX16" fmla="*/ 170 w 9965"/>
                <a:gd name="connsiteY16" fmla="*/ 194 h 10000"/>
                <a:gd name="connsiteX17" fmla="*/ 177 w 9965"/>
                <a:gd name="connsiteY17" fmla="*/ 194 h 10000"/>
                <a:gd name="connsiteX18" fmla="*/ 177 w 9965"/>
                <a:gd name="connsiteY18" fmla="*/ 215 h 10000"/>
                <a:gd name="connsiteX19" fmla="*/ 194 w 9965"/>
                <a:gd name="connsiteY19" fmla="*/ 215 h 10000"/>
                <a:gd name="connsiteX20" fmla="*/ 194 w 9965"/>
                <a:gd name="connsiteY20" fmla="*/ 225 h 10000"/>
                <a:gd name="connsiteX21" fmla="*/ 229 w 9965"/>
                <a:gd name="connsiteY21" fmla="*/ 225 h 10000"/>
                <a:gd name="connsiteX22" fmla="*/ 229 w 9965"/>
                <a:gd name="connsiteY22" fmla="*/ 246 h 10000"/>
                <a:gd name="connsiteX23" fmla="*/ 254 w 9965"/>
                <a:gd name="connsiteY23" fmla="*/ 246 h 10000"/>
                <a:gd name="connsiteX24" fmla="*/ 254 w 9965"/>
                <a:gd name="connsiteY24" fmla="*/ 267 h 10000"/>
                <a:gd name="connsiteX25" fmla="*/ 261 w 9965"/>
                <a:gd name="connsiteY25" fmla="*/ 267 h 10000"/>
                <a:gd name="connsiteX26" fmla="*/ 261 w 9965"/>
                <a:gd name="connsiteY26" fmla="*/ 278 h 10000"/>
                <a:gd name="connsiteX27" fmla="*/ 271 w 9965"/>
                <a:gd name="connsiteY27" fmla="*/ 278 h 10000"/>
                <a:gd name="connsiteX28" fmla="*/ 271 w 9965"/>
                <a:gd name="connsiteY28" fmla="*/ 311 h 10000"/>
                <a:gd name="connsiteX29" fmla="*/ 296 w 9965"/>
                <a:gd name="connsiteY29" fmla="*/ 311 h 10000"/>
                <a:gd name="connsiteX30" fmla="*/ 296 w 9965"/>
                <a:gd name="connsiteY30" fmla="*/ 332 h 10000"/>
                <a:gd name="connsiteX31" fmla="*/ 315 w 9965"/>
                <a:gd name="connsiteY31" fmla="*/ 332 h 10000"/>
                <a:gd name="connsiteX32" fmla="*/ 315 w 9965"/>
                <a:gd name="connsiteY32" fmla="*/ 354 h 10000"/>
                <a:gd name="connsiteX33" fmla="*/ 329 w 9965"/>
                <a:gd name="connsiteY33" fmla="*/ 354 h 10000"/>
                <a:gd name="connsiteX34" fmla="*/ 329 w 9965"/>
                <a:gd name="connsiteY34" fmla="*/ 365 h 10000"/>
                <a:gd name="connsiteX35" fmla="*/ 340 w 9965"/>
                <a:gd name="connsiteY35" fmla="*/ 365 h 10000"/>
                <a:gd name="connsiteX36" fmla="*/ 340 w 9965"/>
                <a:gd name="connsiteY36" fmla="*/ 386 h 10000"/>
                <a:gd name="connsiteX37" fmla="*/ 366 w 9965"/>
                <a:gd name="connsiteY37" fmla="*/ 386 h 10000"/>
                <a:gd name="connsiteX38" fmla="*/ 366 w 9965"/>
                <a:gd name="connsiteY38" fmla="*/ 418 h 10000"/>
                <a:gd name="connsiteX39" fmla="*/ 390 w 9965"/>
                <a:gd name="connsiteY39" fmla="*/ 418 h 10000"/>
                <a:gd name="connsiteX40" fmla="*/ 390 w 9965"/>
                <a:gd name="connsiteY40" fmla="*/ 450 h 10000"/>
                <a:gd name="connsiteX41" fmla="*/ 401 w 9965"/>
                <a:gd name="connsiteY41" fmla="*/ 450 h 10000"/>
                <a:gd name="connsiteX42" fmla="*/ 401 w 9965"/>
                <a:gd name="connsiteY42" fmla="*/ 494 h 10000"/>
                <a:gd name="connsiteX43" fmla="*/ 415 w 9965"/>
                <a:gd name="connsiteY43" fmla="*/ 494 h 10000"/>
                <a:gd name="connsiteX44" fmla="*/ 415 w 9965"/>
                <a:gd name="connsiteY44" fmla="*/ 504 h 10000"/>
                <a:gd name="connsiteX45" fmla="*/ 439 w 9965"/>
                <a:gd name="connsiteY45" fmla="*/ 504 h 10000"/>
                <a:gd name="connsiteX46" fmla="*/ 439 w 9965"/>
                <a:gd name="connsiteY46" fmla="*/ 525 h 10000"/>
                <a:gd name="connsiteX47" fmla="*/ 458 w 9965"/>
                <a:gd name="connsiteY47" fmla="*/ 525 h 10000"/>
                <a:gd name="connsiteX48" fmla="*/ 458 w 9965"/>
                <a:gd name="connsiteY48" fmla="*/ 590 h 10000"/>
                <a:gd name="connsiteX49" fmla="*/ 468 w 9965"/>
                <a:gd name="connsiteY49" fmla="*/ 590 h 10000"/>
                <a:gd name="connsiteX50" fmla="*/ 468 w 9965"/>
                <a:gd name="connsiteY50" fmla="*/ 612 h 10000"/>
                <a:gd name="connsiteX51" fmla="*/ 492 w 9965"/>
                <a:gd name="connsiteY51" fmla="*/ 612 h 10000"/>
                <a:gd name="connsiteX52" fmla="*/ 492 w 9965"/>
                <a:gd name="connsiteY52" fmla="*/ 622 h 10000"/>
                <a:gd name="connsiteX53" fmla="*/ 516 w 9965"/>
                <a:gd name="connsiteY53" fmla="*/ 622 h 10000"/>
                <a:gd name="connsiteX54" fmla="*/ 516 w 9965"/>
                <a:gd name="connsiteY54" fmla="*/ 643 h 10000"/>
                <a:gd name="connsiteX55" fmla="*/ 534 w 9965"/>
                <a:gd name="connsiteY55" fmla="*/ 643 h 10000"/>
                <a:gd name="connsiteX56" fmla="*/ 534 w 9965"/>
                <a:gd name="connsiteY56" fmla="*/ 664 h 10000"/>
                <a:gd name="connsiteX57" fmla="*/ 542 w 9965"/>
                <a:gd name="connsiteY57" fmla="*/ 664 h 10000"/>
                <a:gd name="connsiteX58" fmla="*/ 542 w 9965"/>
                <a:gd name="connsiteY58" fmla="*/ 676 h 10000"/>
                <a:gd name="connsiteX59" fmla="*/ 585 w 9965"/>
                <a:gd name="connsiteY59" fmla="*/ 676 h 10000"/>
                <a:gd name="connsiteX60" fmla="*/ 585 w 9965"/>
                <a:gd name="connsiteY60" fmla="*/ 697 h 10000"/>
                <a:gd name="connsiteX61" fmla="*/ 593 w 9965"/>
                <a:gd name="connsiteY61" fmla="*/ 697 h 10000"/>
                <a:gd name="connsiteX62" fmla="*/ 593 w 9965"/>
                <a:gd name="connsiteY62" fmla="*/ 707 h 10000"/>
                <a:gd name="connsiteX63" fmla="*/ 603 w 9965"/>
                <a:gd name="connsiteY63" fmla="*/ 707 h 10000"/>
                <a:gd name="connsiteX64" fmla="*/ 603 w 9965"/>
                <a:gd name="connsiteY64" fmla="*/ 750 h 10000"/>
                <a:gd name="connsiteX65" fmla="*/ 620 w 9965"/>
                <a:gd name="connsiteY65" fmla="*/ 750 h 10000"/>
                <a:gd name="connsiteX66" fmla="*/ 620 w 9965"/>
                <a:gd name="connsiteY66" fmla="*/ 760 h 10000"/>
                <a:gd name="connsiteX67" fmla="*/ 646 w 9965"/>
                <a:gd name="connsiteY67" fmla="*/ 760 h 10000"/>
                <a:gd name="connsiteX68" fmla="*/ 646 w 9965"/>
                <a:gd name="connsiteY68" fmla="*/ 815 h 10000"/>
                <a:gd name="connsiteX69" fmla="*/ 653 w 9965"/>
                <a:gd name="connsiteY69" fmla="*/ 815 h 10000"/>
                <a:gd name="connsiteX70" fmla="*/ 653 w 9965"/>
                <a:gd name="connsiteY70" fmla="*/ 836 h 10000"/>
                <a:gd name="connsiteX71" fmla="*/ 659 w 9965"/>
                <a:gd name="connsiteY71" fmla="*/ 836 h 10000"/>
                <a:gd name="connsiteX72" fmla="*/ 659 w 9965"/>
                <a:gd name="connsiteY72" fmla="*/ 870 h 10000"/>
                <a:gd name="connsiteX73" fmla="*/ 670 w 9965"/>
                <a:gd name="connsiteY73" fmla="*/ 870 h 10000"/>
                <a:gd name="connsiteX74" fmla="*/ 670 w 9965"/>
                <a:gd name="connsiteY74" fmla="*/ 901 h 10000"/>
                <a:gd name="connsiteX75" fmla="*/ 677 w 9965"/>
                <a:gd name="connsiteY75" fmla="*/ 901 h 10000"/>
                <a:gd name="connsiteX76" fmla="*/ 677 w 9965"/>
                <a:gd name="connsiteY76" fmla="*/ 975 h 10000"/>
                <a:gd name="connsiteX77" fmla="*/ 687 w 9965"/>
                <a:gd name="connsiteY77" fmla="*/ 975 h 10000"/>
                <a:gd name="connsiteX78" fmla="*/ 687 w 9965"/>
                <a:gd name="connsiteY78" fmla="*/ 1039 h 10000"/>
                <a:gd name="connsiteX79" fmla="*/ 702 w 9965"/>
                <a:gd name="connsiteY79" fmla="*/ 1039 h 10000"/>
                <a:gd name="connsiteX80" fmla="*/ 702 w 9965"/>
                <a:gd name="connsiteY80" fmla="*/ 1094 h 10000"/>
                <a:gd name="connsiteX81" fmla="*/ 720 w 9965"/>
                <a:gd name="connsiteY81" fmla="*/ 1094 h 10000"/>
                <a:gd name="connsiteX82" fmla="*/ 720 w 9965"/>
                <a:gd name="connsiteY82" fmla="*/ 1115 h 10000"/>
                <a:gd name="connsiteX83" fmla="*/ 730 w 9965"/>
                <a:gd name="connsiteY83" fmla="*/ 1115 h 10000"/>
                <a:gd name="connsiteX84" fmla="*/ 730 w 9965"/>
                <a:gd name="connsiteY84" fmla="*/ 1148 h 10000"/>
                <a:gd name="connsiteX85" fmla="*/ 737 w 9965"/>
                <a:gd name="connsiteY85" fmla="*/ 1148 h 10000"/>
                <a:gd name="connsiteX86" fmla="*/ 737 w 9965"/>
                <a:gd name="connsiteY86" fmla="*/ 1158 h 10000"/>
                <a:gd name="connsiteX87" fmla="*/ 756 w 9965"/>
                <a:gd name="connsiteY87" fmla="*/ 1158 h 10000"/>
                <a:gd name="connsiteX88" fmla="*/ 756 w 9965"/>
                <a:gd name="connsiteY88" fmla="*/ 1179 h 10000"/>
                <a:gd name="connsiteX89" fmla="*/ 773 w 9965"/>
                <a:gd name="connsiteY89" fmla="*/ 1179 h 10000"/>
                <a:gd name="connsiteX90" fmla="*/ 773 w 9965"/>
                <a:gd name="connsiteY90" fmla="*/ 1243 h 10000"/>
                <a:gd name="connsiteX91" fmla="*/ 787 w 9965"/>
                <a:gd name="connsiteY91" fmla="*/ 1243 h 10000"/>
                <a:gd name="connsiteX92" fmla="*/ 787 w 9965"/>
                <a:gd name="connsiteY92" fmla="*/ 1286 h 10000"/>
                <a:gd name="connsiteX93" fmla="*/ 812 w 9965"/>
                <a:gd name="connsiteY93" fmla="*/ 1286 h 10000"/>
                <a:gd name="connsiteX94" fmla="*/ 812 w 9965"/>
                <a:gd name="connsiteY94" fmla="*/ 1318 h 10000"/>
                <a:gd name="connsiteX95" fmla="*/ 823 w 9965"/>
                <a:gd name="connsiteY95" fmla="*/ 1318 h 10000"/>
                <a:gd name="connsiteX96" fmla="*/ 823 w 9965"/>
                <a:gd name="connsiteY96" fmla="*/ 1351 h 10000"/>
                <a:gd name="connsiteX97" fmla="*/ 854 w 9965"/>
                <a:gd name="connsiteY97" fmla="*/ 1351 h 10000"/>
                <a:gd name="connsiteX98" fmla="*/ 854 w 9965"/>
                <a:gd name="connsiteY98" fmla="*/ 1382 h 10000"/>
                <a:gd name="connsiteX99" fmla="*/ 865 w 9965"/>
                <a:gd name="connsiteY99" fmla="*/ 1382 h 10000"/>
                <a:gd name="connsiteX100" fmla="*/ 865 w 9965"/>
                <a:gd name="connsiteY100" fmla="*/ 1424 h 10000"/>
                <a:gd name="connsiteX101" fmla="*/ 873 w 9965"/>
                <a:gd name="connsiteY101" fmla="*/ 1424 h 10000"/>
                <a:gd name="connsiteX102" fmla="*/ 873 w 9965"/>
                <a:gd name="connsiteY102" fmla="*/ 1457 h 10000"/>
                <a:gd name="connsiteX103" fmla="*/ 883 w 9965"/>
                <a:gd name="connsiteY103" fmla="*/ 1457 h 10000"/>
                <a:gd name="connsiteX104" fmla="*/ 883 w 9965"/>
                <a:gd name="connsiteY104" fmla="*/ 1491 h 10000"/>
                <a:gd name="connsiteX105" fmla="*/ 897 w 9965"/>
                <a:gd name="connsiteY105" fmla="*/ 1491 h 10000"/>
                <a:gd name="connsiteX106" fmla="*/ 897 w 9965"/>
                <a:gd name="connsiteY106" fmla="*/ 1512 h 10000"/>
                <a:gd name="connsiteX107" fmla="*/ 921 w 9965"/>
                <a:gd name="connsiteY107" fmla="*/ 1512 h 10000"/>
                <a:gd name="connsiteX108" fmla="*/ 921 w 9965"/>
                <a:gd name="connsiteY108" fmla="*/ 1576 h 10000"/>
                <a:gd name="connsiteX109" fmla="*/ 931 w 9965"/>
                <a:gd name="connsiteY109" fmla="*/ 1576 h 10000"/>
                <a:gd name="connsiteX110" fmla="*/ 931 w 9965"/>
                <a:gd name="connsiteY110" fmla="*/ 1597 h 10000"/>
                <a:gd name="connsiteX111" fmla="*/ 939 w 9965"/>
                <a:gd name="connsiteY111" fmla="*/ 1597 h 10000"/>
                <a:gd name="connsiteX112" fmla="*/ 939 w 9965"/>
                <a:gd name="connsiteY112" fmla="*/ 1640 h 10000"/>
                <a:gd name="connsiteX113" fmla="*/ 951 w 9965"/>
                <a:gd name="connsiteY113" fmla="*/ 1640 h 10000"/>
                <a:gd name="connsiteX114" fmla="*/ 951 w 9965"/>
                <a:gd name="connsiteY114" fmla="*/ 1661 h 10000"/>
                <a:gd name="connsiteX115" fmla="*/ 975 w 9965"/>
                <a:gd name="connsiteY115" fmla="*/ 1661 h 10000"/>
                <a:gd name="connsiteX116" fmla="*/ 975 w 9965"/>
                <a:gd name="connsiteY116" fmla="*/ 1715 h 10000"/>
                <a:gd name="connsiteX117" fmla="*/ 982 w 9965"/>
                <a:gd name="connsiteY117" fmla="*/ 1715 h 10000"/>
                <a:gd name="connsiteX118" fmla="*/ 982 w 9965"/>
                <a:gd name="connsiteY118" fmla="*/ 1747 h 10000"/>
                <a:gd name="connsiteX119" fmla="*/ 1007 w 9965"/>
                <a:gd name="connsiteY119" fmla="*/ 1747 h 10000"/>
                <a:gd name="connsiteX120" fmla="*/ 1007 w 9965"/>
                <a:gd name="connsiteY120" fmla="*/ 1768 h 10000"/>
                <a:gd name="connsiteX121" fmla="*/ 1019 w 9965"/>
                <a:gd name="connsiteY121" fmla="*/ 1768 h 10000"/>
                <a:gd name="connsiteX122" fmla="*/ 1019 w 9965"/>
                <a:gd name="connsiteY122" fmla="*/ 1800 h 10000"/>
                <a:gd name="connsiteX123" fmla="*/ 1026 w 9965"/>
                <a:gd name="connsiteY123" fmla="*/ 1800 h 10000"/>
                <a:gd name="connsiteX124" fmla="*/ 1026 w 9965"/>
                <a:gd name="connsiteY124" fmla="*/ 1823 h 10000"/>
                <a:gd name="connsiteX125" fmla="*/ 1044 w 9965"/>
                <a:gd name="connsiteY125" fmla="*/ 1823 h 10000"/>
                <a:gd name="connsiteX126" fmla="*/ 1044 w 9965"/>
                <a:gd name="connsiteY126" fmla="*/ 1855 h 10000"/>
                <a:gd name="connsiteX127" fmla="*/ 1069 w 9965"/>
                <a:gd name="connsiteY127" fmla="*/ 1855 h 10000"/>
                <a:gd name="connsiteX128" fmla="*/ 1069 w 9965"/>
                <a:gd name="connsiteY128" fmla="*/ 1887 h 10000"/>
                <a:gd name="connsiteX129" fmla="*/ 1075 w 9965"/>
                <a:gd name="connsiteY129" fmla="*/ 1887 h 10000"/>
                <a:gd name="connsiteX130" fmla="*/ 1075 w 9965"/>
                <a:gd name="connsiteY130" fmla="*/ 1908 h 10000"/>
                <a:gd name="connsiteX131" fmla="*/ 1086 w 9965"/>
                <a:gd name="connsiteY131" fmla="*/ 1908 h 10000"/>
                <a:gd name="connsiteX132" fmla="*/ 1086 w 9965"/>
                <a:gd name="connsiteY132" fmla="*/ 1940 h 10000"/>
                <a:gd name="connsiteX133" fmla="*/ 1093 w 9965"/>
                <a:gd name="connsiteY133" fmla="*/ 1940 h 10000"/>
                <a:gd name="connsiteX134" fmla="*/ 1093 w 9965"/>
                <a:gd name="connsiteY134" fmla="*/ 1951 h 10000"/>
                <a:gd name="connsiteX135" fmla="*/ 1110 w 9965"/>
                <a:gd name="connsiteY135" fmla="*/ 1951 h 10000"/>
                <a:gd name="connsiteX136" fmla="*/ 1110 w 9965"/>
                <a:gd name="connsiteY136" fmla="*/ 1972 h 10000"/>
                <a:gd name="connsiteX137" fmla="*/ 1117 w 9965"/>
                <a:gd name="connsiteY137" fmla="*/ 1972 h 10000"/>
                <a:gd name="connsiteX138" fmla="*/ 1117 w 9965"/>
                <a:gd name="connsiteY138" fmla="*/ 1993 h 10000"/>
                <a:gd name="connsiteX139" fmla="*/ 1153 w 9965"/>
                <a:gd name="connsiteY139" fmla="*/ 1993 h 10000"/>
                <a:gd name="connsiteX140" fmla="*/ 1153 w 9965"/>
                <a:gd name="connsiteY140" fmla="*/ 2026 h 10000"/>
                <a:gd name="connsiteX141" fmla="*/ 1160 w 9965"/>
                <a:gd name="connsiteY141" fmla="*/ 2026 h 10000"/>
                <a:gd name="connsiteX142" fmla="*/ 1160 w 9965"/>
                <a:gd name="connsiteY142" fmla="*/ 2058 h 10000"/>
                <a:gd name="connsiteX143" fmla="*/ 1170 w 9965"/>
                <a:gd name="connsiteY143" fmla="*/ 2058 h 10000"/>
                <a:gd name="connsiteX144" fmla="*/ 1170 w 9965"/>
                <a:gd name="connsiteY144" fmla="*/ 2079 h 10000"/>
                <a:gd name="connsiteX145" fmla="*/ 1184 w 9965"/>
                <a:gd name="connsiteY145" fmla="*/ 2079 h 10000"/>
                <a:gd name="connsiteX146" fmla="*/ 1184 w 9965"/>
                <a:gd name="connsiteY146" fmla="*/ 2133 h 10000"/>
                <a:gd name="connsiteX147" fmla="*/ 1195 w 9965"/>
                <a:gd name="connsiteY147" fmla="*/ 2133 h 10000"/>
                <a:gd name="connsiteX148" fmla="*/ 1195 w 9965"/>
                <a:gd name="connsiteY148" fmla="*/ 2166 h 10000"/>
                <a:gd name="connsiteX149" fmla="*/ 1219 w 9965"/>
                <a:gd name="connsiteY149" fmla="*/ 2166 h 10000"/>
                <a:gd name="connsiteX150" fmla="*/ 1219 w 9965"/>
                <a:gd name="connsiteY150" fmla="*/ 2176 h 10000"/>
                <a:gd name="connsiteX151" fmla="*/ 1226 w 9965"/>
                <a:gd name="connsiteY151" fmla="*/ 2176 h 10000"/>
                <a:gd name="connsiteX152" fmla="*/ 1226 w 9965"/>
                <a:gd name="connsiteY152" fmla="*/ 2198 h 10000"/>
                <a:gd name="connsiteX153" fmla="*/ 1236 w 9965"/>
                <a:gd name="connsiteY153" fmla="*/ 2198 h 10000"/>
                <a:gd name="connsiteX154" fmla="*/ 1236 w 9965"/>
                <a:gd name="connsiteY154" fmla="*/ 2230 h 10000"/>
                <a:gd name="connsiteX155" fmla="*/ 1246 w 9965"/>
                <a:gd name="connsiteY155" fmla="*/ 2230 h 10000"/>
                <a:gd name="connsiteX156" fmla="*/ 1246 w 9965"/>
                <a:gd name="connsiteY156" fmla="*/ 2251 h 10000"/>
                <a:gd name="connsiteX157" fmla="*/ 1256 w 9965"/>
                <a:gd name="connsiteY157" fmla="*/ 2251 h 10000"/>
                <a:gd name="connsiteX158" fmla="*/ 1256 w 9965"/>
                <a:gd name="connsiteY158" fmla="*/ 2261 h 10000"/>
                <a:gd name="connsiteX159" fmla="*/ 1263 w 9965"/>
                <a:gd name="connsiteY159" fmla="*/ 2261 h 10000"/>
                <a:gd name="connsiteX160" fmla="*/ 1263 w 9965"/>
                <a:gd name="connsiteY160" fmla="*/ 2282 h 10000"/>
                <a:gd name="connsiteX161" fmla="*/ 1287 w 9965"/>
                <a:gd name="connsiteY161" fmla="*/ 2282 h 10000"/>
                <a:gd name="connsiteX162" fmla="*/ 1287 w 9965"/>
                <a:gd name="connsiteY162" fmla="*/ 2305 h 10000"/>
                <a:gd name="connsiteX163" fmla="*/ 1294 w 9965"/>
                <a:gd name="connsiteY163" fmla="*/ 2305 h 10000"/>
                <a:gd name="connsiteX164" fmla="*/ 1294 w 9965"/>
                <a:gd name="connsiteY164" fmla="*/ 2336 h 10000"/>
                <a:gd name="connsiteX165" fmla="*/ 1304 w 9965"/>
                <a:gd name="connsiteY165" fmla="*/ 2336 h 10000"/>
                <a:gd name="connsiteX166" fmla="*/ 1304 w 9965"/>
                <a:gd name="connsiteY166" fmla="*/ 2357 h 10000"/>
                <a:gd name="connsiteX167" fmla="*/ 1311 w 9965"/>
                <a:gd name="connsiteY167" fmla="*/ 2357 h 10000"/>
                <a:gd name="connsiteX168" fmla="*/ 1311 w 9965"/>
                <a:gd name="connsiteY168" fmla="*/ 2368 h 10000"/>
                <a:gd name="connsiteX169" fmla="*/ 1322 w 9965"/>
                <a:gd name="connsiteY169" fmla="*/ 2368 h 10000"/>
                <a:gd name="connsiteX170" fmla="*/ 1322 w 9965"/>
                <a:gd name="connsiteY170" fmla="*/ 2391 h 10000"/>
                <a:gd name="connsiteX171" fmla="*/ 1328 w 9965"/>
                <a:gd name="connsiteY171" fmla="*/ 2391 h 10000"/>
                <a:gd name="connsiteX172" fmla="*/ 1328 w 9965"/>
                <a:gd name="connsiteY172" fmla="*/ 2401 h 10000"/>
                <a:gd name="connsiteX173" fmla="*/ 1347 w 9965"/>
                <a:gd name="connsiteY173" fmla="*/ 2401 h 10000"/>
                <a:gd name="connsiteX174" fmla="*/ 1347 w 9965"/>
                <a:gd name="connsiteY174" fmla="*/ 2422 h 10000"/>
                <a:gd name="connsiteX175" fmla="*/ 1364 w 9965"/>
                <a:gd name="connsiteY175" fmla="*/ 2422 h 10000"/>
                <a:gd name="connsiteX176" fmla="*/ 1364 w 9965"/>
                <a:gd name="connsiteY176" fmla="*/ 2455 h 10000"/>
                <a:gd name="connsiteX177" fmla="*/ 1372 w 9965"/>
                <a:gd name="connsiteY177" fmla="*/ 2455 h 10000"/>
                <a:gd name="connsiteX178" fmla="*/ 1372 w 9965"/>
                <a:gd name="connsiteY178" fmla="*/ 2476 h 10000"/>
                <a:gd name="connsiteX179" fmla="*/ 1378 w 9965"/>
                <a:gd name="connsiteY179" fmla="*/ 2476 h 10000"/>
                <a:gd name="connsiteX180" fmla="*/ 1378 w 9965"/>
                <a:gd name="connsiteY180" fmla="*/ 2487 h 10000"/>
                <a:gd name="connsiteX181" fmla="*/ 1389 w 9965"/>
                <a:gd name="connsiteY181" fmla="*/ 2487 h 10000"/>
                <a:gd name="connsiteX182" fmla="*/ 1389 w 9965"/>
                <a:gd name="connsiteY182" fmla="*/ 2561 h 10000"/>
                <a:gd name="connsiteX183" fmla="*/ 1396 w 9965"/>
                <a:gd name="connsiteY183" fmla="*/ 2561 h 10000"/>
                <a:gd name="connsiteX184" fmla="*/ 1396 w 9965"/>
                <a:gd name="connsiteY184" fmla="*/ 2573 h 10000"/>
                <a:gd name="connsiteX185" fmla="*/ 1403 w 9965"/>
                <a:gd name="connsiteY185" fmla="*/ 2573 h 10000"/>
                <a:gd name="connsiteX186" fmla="*/ 1403 w 9965"/>
                <a:gd name="connsiteY186" fmla="*/ 2616 h 10000"/>
                <a:gd name="connsiteX187" fmla="*/ 1420 w 9965"/>
                <a:gd name="connsiteY187" fmla="*/ 2616 h 10000"/>
                <a:gd name="connsiteX188" fmla="*/ 1420 w 9965"/>
                <a:gd name="connsiteY188" fmla="*/ 2627 h 10000"/>
                <a:gd name="connsiteX189" fmla="*/ 1445 w 9965"/>
                <a:gd name="connsiteY189" fmla="*/ 2627 h 10000"/>
                <a:gd name="connsiteX190" fmla="*/ 1445 w 9965"/>
                <a:gd name="connsiteY190" fmla="*/ 2648 h 10000"/>
                <a:gd name="connsiteX191" fmla="*/ 1456 w 9965"/>
                <a:gd name="connsiteY191" fmla="*/ 2648 h 10000"/>
                <a:gd name="connsiteX192" fmla="*/ 1456 w 9965"/>
                <a:gd name="connsiteY192" fmla="*/ 2669 h 10000"/>
                <a:gd name="connsiteX193" fmla="*/ 1463 w 9965"/>
                <a:gd name="connsiteY193" fmla="*/ 2669 h 10000"/>
                <a:gd name="connsiteX194" fmla="*/ 1463 w 9965"/>
                <a:gd name="connsiteY194" fmla="*/ 2679 h 10000"/>
                <a:gd name="connsiteX195" fmla="*/ 1488 w 9965"/>
                <a:gd name="connsiteY195" fmla="*/ 2679 h 10000"/>
                <a:gd name="connsiteX196" fmla="*/ 1488 w 9965"/>
                <a:gd name="connsiteY196" fmla="*/ 2700 h 10000"/>
                <a:gd name="connsiteX197" fmla="*/ 1499 w 9965"/>
                <a:gd name="connsiteY197" fmla="*/ 2700 h 10000"/>
                <a:gd name="connsiteX198" fmla="*/ 1499 w 9965"/>
                <a:gd name="connsiteY198" fmla="*/ 2711 h 10000"/>
                <a:gd name="connsiteX199" fmla="*/ 1505 w 9965"/>
                <a:gd name="connsiteY199" fmla="*/ 2711 h 10000"/>
                <a:gd name="connsiteX200" fmla="*/ 1505 w 9965"/>
                <a:gd name="connsiteY200" fmla="*/ 2732 h 10000"/>
                <a:gd name="connsiteX201" fmla="*/ 1516 w 9965"/>
                <a:gd name="connsiteY201" fmla="*/ 2732 h 10000"/>
                <a:gd name="connsiteX202" fmla="*/ 1516 w 9965"/>
                <a:gd name="connsiteY202" fmla="*/ 2766 h 10000"/>
                <a:gd name="connsiteX203" fmla="*/ 1522 w 9965"/>
                <a:gd name="connsiteY203" fmla="*/ 2766 h 10000"/>
                <a:gd name="connsiteX204" fmla="*/ 1522 w 9965"/>
                <a:gd name="connsiteY204" fmla="*/ 2798 h 10000"/>
                <a:gd name="connsiteX205" fmla="*/ 1542 w 9965"/>
                <a:gd name="connsiteY205" fmla="*/ 2798 h 10000"/>
                <a:gd name="connsiteX206" fmla="*/ 1542 w 9965"/>
                <a:gd name="connsiteY206" fmla="*/ 2840 h 10000"/>
                <a:gd name="connsiteX207" fmla="*/ 1555 w 9965"/>
                <a:gd name="connsiteY207" fmla="*/ 2840 h 10000"/>
                <a:gd name="connsiteX208" fmla="*/ 1555 w 9965"/>
                <a:gd name="connsiteY208" fmla="*/ 2905 h 10000"/>
                <a:gd name="connsiteX209" fmla="*/ 1567 w 9965"/>
                <a:gd name="connsiteY209" fmla="*/ 2905 h 10000"/>
                <a:gd name="connsiteX210" fmla="*/ 1567 w 9965"/>
                <a:gd name="connsiteY210" fmla="*/ 2936 h 10000"/>
                <a:gd name="connsiteX211" fmla="*/ 1573 w 9965"/>
                <a:gd name="connsiteY211" fmla="*/ 2936 h 10000"/>
                <a:gd name="connsiteX212" fmla="*/ 1573 w 9965"/>
                <a:gd name="connsiteY212" fmla="*/ 2958 h 10000"/>
                <a:gd name="connsiteX213" fmla="*/ 1584 w 9965"/>
                <a:gd name="connsiteY213" fmla="*/ 2958 h 10000"/>
                <a:gd name="connsiteX214" fmla="*/ 1584 w 9965"/>
                <a:gd name="connsiteY214" fmla="*/ 2979 h 10000"/>
                <a:gd name="connsiteX215" fmla="*/ 1591 w 9965"/>
                <a:gd name="connsiteY215" fmla="*/ 2979 h 10000"/>
                <a:gd name="connsiteX216" fmla="*/ 1591 w 9965"/>
                <a:gd name="connsiteY216" fmla="*/ 3023 h 10000"/>
                <a:gd name="connsiteX217" fmla="*/ 1598 w 9965"/>
                <a:gd name="connsiteY217" fmla="*/ 3023 h 10000"/>
                <a:gd name="connsiteX218" fmla="*/ 1598 w 9965"/>
                <a:gd name="connsiteY218" fmla="*/ 3044 h 10000"/>
                <a:gd name="connsiteX219" fmla="*/ 1608 w 9965"/>
                <a:gd name="connsiteY219" fmla="*/ 3044 h 10000"/>
                <a:gd name="connsiteX220" fmla="*/ 1608 w 9965"/>
                <a:gd name="connsiteY220" fmla="*/ 3065 h 10000"/>
                <a:gd name="connsiteX221" fmla="*/ 1635 w 9965"/>
                <a:gd name="connsiteY221" fmla="*/ 3065 h 10000"/>
                <a:gd name="connsiteX222" fmla="*/ 1635 w 9965"/>
                <a:gd name="connsiteY222" fmla="*/ 3076 h 10000"/>
                <a:gd name="connsiteX223" fmla="*/ 1642 w 9965"/>
                <a:gd name="connsiteY223" fmla="*/ 3076 h 10000"/>
                <a:gd name="connsiteX224" fmla="*/ 1642 w 9965"/>
                <a:gd name="connsiteY224" fmla="*/ 3098 h 10000"/>
                <a:gd name="connsiteX225" fmla="*/ 1652 w 9965"/>
                <a:gd name="connsiteY225" fmla="*/ 3098 h 10000"/>
                <a:gd name="connsiteX226" fmla="*/ 1652 w 9965"/>
                <a:gd name="connsiteY226" fmla="*/ 3152 h 10000"/>
                <a:gd name="connsiteX227" fmla="*/ 1659 w 9965"/>
                <a:gd name="connsiteY227" fmla="*/ 3152 h 10000"/>
                <a:gd name="connsiteX228" fmla="*/ 1659 w 9965"/>
                <a:gd name="connsiteY228" fmla="*/ 3184 h 10000"/>
                <a:gd name="connsiteX229" fmla="*/ 1666 w 9965"/>
                <a:gd name="connsiteY229" fmla="*/ 3184 h 10000"/>
                <a:gd name="connsiteX230" fmla="*/ 1666 w 9965"/>
                <a:gd name="connsiteY230" fmla="*/ 3236 h 10000"/>
                <a:gd name="connsiteX231" fmla="*/ 1685 w 9965"/>
                <a:gd name="connsiteY231" fmla="*/ 3236 h 10000"/>
                <a:gd name="connsiteX232" fmla="*/ 1685 w 9965"/>
                <a:gd name="connsiteY232" fmla="*/ 3290 h 10000"/>
                <a:gd name="connsiteX233" fmla="*/ 1703 w 9965"/>
                <a:gd name="connsiteY233" fmla="*/ 3290 h 10000"/>
                <a:gd name="connsiteX234" fmla="*/ 1703 w 9965"/>
                <a:gd name="connsiteY234" fmla="*/ 3302 h 10000"/>
                <a:gd name="connsiteX235" fmla="*/ 1710 w 9965"/>
                <a:gd name="connsiteY235" fmla="*/ 3302 h 10000"/>
                <a:gd name="connsiteX236" fmla="*/ 1710 w 9965"/>
                <a:gd name="connsiteY236" fmla="*/ 3334 h 10000"/>
                <a:gd name="connsiteX237" fmla="*/ 1721 w 9965"/>
                <a:gd name="connsiteY237" fmla="*/ 3334 h 10000"/>
                <a:gd name="connsiteX238" fmla="*/ 1721 w 9965"/>
                <a:gd name="connsiteY238" fmla="*/ 3376 h 10000"/>
                <a:gd name="connsiteX239" fmla="*/ 1727 w 9965"/>
                <a:gd name="connsiteY239" fmla="*/ 3376 h 10000"/>
                <a:gd name="connsiteX240" fmla="*/ 1727 w 9965"/>
                <a:gd name="connsiteY240" fmla="*/ 3387 h 10000"/>
                <a:gd name="connsiteX241" fmla="*/ 1739 w 9965"/>
                <a:gd name="connsiteY241" fmla="*/ 3387 h 10000"/>
                <a:gd name="connsiteX242" fmla="*/ 1739 w 9965"/>
                <a:gd name="connsiteY242" fmla="*/ 3409 h 10000"/>
                <a:gd name="connsiteX243" fmla="*/ 1746 w 9965"/>
                <a:gd name="connsiteY243" fmla="*/ 3409 h 10000"/>
                <a:gd name="connsiteX244" fmla="*/ 1746 w 9965"/>
                <a:gd name="connsiteY244" fmla="*/ 3419 h 10000"/>
                <a:gd name="connsiteX245" fmla="*/ 1769 w 9965"/>
                <a:gd name="connsiteY245" fmla="*/ 3419 h 10000"/>
                <a:gd name="connsiteX246" fmla="*/ 1769 w 9965"/>
                <a:gd name="connsiteY246" fmla="*/ 3441 h 10000"/>
                <a:gd name="connsiteX247" fmla="*/ 1777 w 9965"/>
                <a:gd name="connsiteY247" fmla="*/ 3441 h 10000"/>
                <a:gd name="connsiteX248" fmla="*/ 1777 w 9965"/>
                <a:gd name="connsiteY248" fmla="*/ 3462 h 10000"/>
                <a:gd name="connsiteX249" fmla="*/ 1794 w 9965"/>
                <a:gd name="connsiteY249" fmla="*/ 3462 h 10000"/>
                <a:gd name="connsiteX250" fmla="*/ 1794 w 9965"/>
                <a:gd name="connsiteY250" fmla="*/ 3493 h 10000"/>
                <a:gd name="connsiteX251" fmla="*/ 1804 w 9965"/>
                <a:gd name="connsiteY251" fmla="*/ 3493 h 10000"/>
                <a:gd name="connsiteX252" fmla="*/ 1804 w 9965"/>
                <a:gd name="connsiteY252" fmla="*/ 3505 h 10000"/>
                <a:gd name="connsiteX253" fmla="*/ 1812 w 9965"/>
                <a:gd name="connsiteY253" fmla="*/ 3505 h 10000"/>
                <a:gd name="connsiteX254" fmla="*/ 1812 w 9965"/>
                <a:gd name="connsiteY254" fmla="*/ 3549 h 10000"/>
                <a:gd name="connsiteX255" fmla="*/ 1818 w 9965"/>
                <a:gd name="connsiteY255" fmla="*/ 3549 h 10000"/>
                <a:gd name="connsiteX256" fmla="*/ 1818 w 9965"/>
                <a:gd name="connsiteY256" fmla="*/ 3580 h 10000"/>
                <a:gd name="connsiteX257" fmla="*/ 1837 w 9965"/>
                <a:gd name="connsiteY257" fmla="*/ 3580 h 10000"/>
                <a:gd name="connsiteX258" fmla="*/ 1837 w 9965"/>
                <a:gd name="connsiteY258" fmla="*/ 3602 h 10000"/>
                <a:gd name="connsiteX259" fmla="*/ 1848 w 9965"/>
                <a:gd name="connsiteY259" fmla="*/ 3602 h 10000"/>
                <a:gd name="connsiteX260" fmla="*/ 1848 w 9965"/>
                <a:gd name="connsiteY260" fmla="*/ 3612 h 10000"/>
                <a:gd name="connsiteX261" fmla="*/ 1854 w 9965"/>
                <a:gd name="connsiteY261" fmla="*/ 3612 h 10000"/>
                <a:gd name="connsiteX262" fmla="*/ 1854 w 9965"/>
                <a:gd name="connsiteY262" fmla="*/ 3633 h 10000"/>
                <a:gd name="connsiteX263" fmla="*/ 1862 w 9965"/>
                <a:gd name="connsiteY263" fmla="*/ 3633 h 10000"/>
                <a:gd name="connsiteX264" fmla="*/ 1862 w 9965"/>
                <a:gd name="connsiteY264" fmla="*/ 3665 h 10000"/>
                <a:gd name="connsiteX265" fmla="*/ 1871 w 9965"/>
                <a:gd name="connsiteY265" fmla="*/ 3665 h 10000"/>
                <a:gd name="connsiteX266" fmla="*/ 1871 w 9965"/>
                <a:gd name="connsiteY266" fmla="*/ 3686 h 10000"/>
                <a:gd name="connsiteX267" fmla="*/ 1889 w 9965"/>
                <a:gd name="connsiteY267" fmla="*/ 3686 h 10000"/>
                <a:gd name="connsiteX268" fmla="*/ 1889 w 9965"/>
                <a:gd name="connsiteY268" fmla="*/ 3696 h 10000"/>
                <a:gd name="connsiteX269" fmla="*/ 1896 w 9965"/>
                <a:gd name="connsiteY269" fmla="*/ 3696 h 10000"/>
                <a:gd name="connsiteX270" fmla="*/ 1896 w 9965"/>
                <a:gd name="connsiteY270" fmla="*/ 3730 h 10000"/>
                <a:gd name="connsiteX271" fmla="*/ 1920 w 9965"/>
                <a:gd name="connsiteY271" fmla="*/ 3730 h 10000"/>
                <a:gd name="connsiteX272" fmla="*/ 1920 w 9965"/>
                <a:gd name="connsiteY272" fmla="*/ 3785 h 10000"/>
                <a:gd name="connsiteX273" fmla="*/ 1928 w 9965"/>
                <a:gd name="connsiteY273" fmla="*/ 3785 h 10000"/>
                <a:gd name="connsiteX274" fmla="*/ 1928 w 9965"/>
                <a:gd name="connsiteY274" fmla="*/ 3837 h 10000"/>
                <a:gd name="connsiteX275" fmla="*/ 1947 w 9965"/>
                <a:gd name="connsiteY275" fmla="*/ 3837 h 10000"/>
                <a:gd name="connsiteX276" fmla="*/ 1947 w 9965"/>
                <a:gd name="connsiteY276" fmla="*/ 3890 h 10000"/>
                <a:gd name="connsiteX277" fmla="*/ 1965 w 9965"/>
                <a:gd name="connsiteY277" fmla="*/ 3890 h 10000"/>
                <a:gd name="connsiteX278" fmla="*/ 1965 w 9965"/>
                <a:gd name="connsiteY278" fmla="*/ 3944 h 10000"/>
                <a:gd name="connsiteX279" fmla="*/ 1981 w 9965"/>
                <a:gd name="connsiteY279" fmla="*/ 3944 h 10000"/>
                <a:gd name="connsiteX280" fmla="*/ 1981 w 9965"/>
                <a:gd name="connsiteY280" fmla="*/ 4009 h 10000"/>
                <a:gd name="connsiteX281" fmla="*/ 1989 w 9965"/>
                <a:gd name="connsiteY281" fmla="*/ 4009 h 10000"/>
                <a:gd name="connsiteX282" fmla="*/ 1989 w 9965"/>
                <a:gd name="connsiteY282" fmla="*/ 4041 h 10000"/>
                <a:gd name="connsiteX283" fmla="*/ 1998 w 9965"/>
                <a:gd name="connsiteY283" fmla="*/ 4041 h 10000"/>
                <a:gd name="connsiteX284" fmla="*/ 1998 w 9965"/>
                <a:gd name="connsiteY284" fmla="*/ 4084 h 10000"/>
                <a:gd name="connsiteX285" fmla="*/ 2031 w 9965"/>
                <a:gd name="connsiteY285" fmla="*/ 4084 h 10000"/>
                <a:gd name="connsiteX286" fmla="*/ 2031 w 9965"/>
                <a:gd name="connsiteY286" fmla="*/ 4148 h 10000"/>
                <a:gd name="connsiteX287" fmla="*/ 2048 w 9965"/>
                <a:gd name="connsiteY287" fmla="*/ 4148 h 10000"/>
                <a:gd name="connsiteX288" fmla="*/ 2048 w 9965"/>
                <a:gd name="connsiteY288" fmla="*/ 4169 h 10000"/>
                <a:gd name="connsiteX289" fmla="*/ 2066 w 9965"/>
                <a:gd name="connsiteY289" fmla="*/ 4169 h 10000"/>
                <a:gd name="connsiteX290" fmla="*/ 2066 w 9965"/>
                <a:gd name="connsiteY290" fmla="*/ 4180 h 10000"/>
                <a:gd name="connsiteX291" fmla="*/ 2080 w 9965"/>
                <a:gd name="connsiteY291" fmla="*/ 4180 h 10000"/>
                <a:gd name="connsiteX292" fmla="*/ 2080 w 9965"/>
                <a:gd name="connsiteY292" fmla="*/ 4224 h 10000"/>
                <a:gd name="connsiteX293" fmla="*/ 2091 w 9965"/>
                <a:gd name="connsiteY293" fmla="*/ 4224 h 10000"/>
                <a:gd name="connsiteX294" fmla="*/ 2091 w 9965"/>
                <a:gd name="connsiteY294" fmla="*/ 4255 h 10000"/>
                <a:gd name="connsiteX295" fmla="*/ 2097 w 9965"/>
                <a:gd name="connsiteY295" fmla="*/ 4255 h 10000"/>
                <a:gd name="connsiteX296" fmla="*/ 2097 w 9965"/>
                <a:gd name="connsiteY296" fmla="*/ 4266 h 10000"/>
                <a:gd name="connsiteX297" fmla="*/ 2108 w 9965"/>
                <a:gd name="connsiteY297" fmla="*/ 4266 h 10000"/>
                <a:gd name="connsiteX298" fmla="*/ 2108 w 9965"/>
                <a:gd name="connsiteY298" fmla="*/ 4288 h 10000"/>
                <a:gd name="connsiteX299" fmla="*/ 2121 w 9965"/>
                <a:gd name="connsiteY299" fmla="*/ 4288 h 10000"/>
                <a:gd name="connsiteX300" fmla="*/ 2121 w 9965"/>
                <a:gd name="connsiteY300" fmla="*/ 4309 h 10000"/>
                <a:gd name="connsiteX301" fmla="*/ 2133 w 9965"/>
                <a:gd name="connsiteY301" fmla="*/ 4309 h 10000"/>
                <a:gd name="connsiteX302" fmla="*/ 2133 w 9965"/>
                <a:gd name="connsiteY302" fmla="*/ 4320 h 10000"/>
                <a:gd name="connsiteX303" fmla="*/ 2139 w 9965"/>
                <a:gd name="connsiteY303" fmla="*/ 4320 h 10000"/>
                <a:gd name="connsiteX304" fmla="*/ 2139 w 9965"/>
                <a:gd name="connsiteY304" fmla="*/ 4351 h 10000"/>
                <a:gd name="connsiteX305" fmla="*/ 2149 w 9965"/>
                <a:gd name="connsiteY305" fmla="*/ 4351 h 10000"/>
                <a:gd name="connsiteX306" fmla="*/ 2149 w 9965"/>
                <a:gd name="connsiteY306" fmla="*/ 4394 h 10000"/>
                <a:gd name="connsiteX307" fmla="*/ 2177 w 9965"/>
                <a:gd name="connsiteY307" fmla="*/ 4394 h 10000"/>
                <a:gd name="connsiteX308" fmla="*/ 2177 w 9965"/>
                <a:gd name="connsiteY308" fmla="*/ 4405 h 10000"/>
                <a:gd name="connsiteX309" fmla="*/ 2191 w 9965"/>
                <a:gd name="connsiteY309" fmla="*/ 4405 h 10000"/>
                <a:gd name="connsiteX310" fmla="*/ 2191 w 9965"/>
                <a:gd name="connsiteY310" fmla="*/ 4492 h 10000"/>
                <a:gd name="connsiteX311" fmla="*/ 2202 w 9965"/>
                <a:gd name="connsiteY311" fmla="*/ 4492 h 10000"/>
                <a:gd name="connsiteX312" fmla="*/ 2202 w 9965"/>
                <a:gd name="connsiteY312" fmla="*/ 4513 h 10000"/>
                <a:gd name="connsiteX313" fmla="*/ 2226 w 9965"/>
                <a:gd name="connsiteY313" fmla="*/ 4513 h 10000"/>
                <a:gd name="connsiteX314" fmla="*/ 2226 w 9965"/>
                <a:gd name="connsiteY314" fmla="*/ 4545 h 10000"/>
                <a:gd name="connsiteX315" fmla="*/ 2235 w 9965"/>
                <a:gd name="connsiteY315" fmla="*/ 4545 h 10000"/>
                <a:gd name="connsiteX316" fmla="*/ 2235 w 9965"/>
                <a:gd name="connsiteY316" fmla="*/ 4566 h 10000"/>
                <a:gd name="connsiteX317" fmla="*/ 2244 w 9965"/>
                <a:gd name="connsiteY317" fmla="*/ 4566 h 10000"/>
                <a:gd name="connsiteX318" fmla="*/ 2244 w 9965"/>
                <a:gd name="connsiteY318" fmla="*/ 4576 h 10000"/>
                <a:gd name="connsiteX319" fmla="*/ 2262 w 9965"/>
                <a:gd name="connsiteY319" fmla="*/ 4576 h 10000"/>
                <a:gd name="connsiteX320" fmla="*/ 2262 w 9965"/>
                <a:gd name="connsiteY320" fmla="*/ 4650 h 10000"/>
                <a:gd name="connsiteX321" fmla="*/ 2287 w 9965"/>
                <a:gd name="connsiteY321" fmla="*/ 4650 h 10000"/>
                <a:gd name="connsiteX322" fmla="*/ 2287 w 9965"/>
                <a:gd name="connsiteY322" fmla="*/ 4663 h 10000"/>
                <a:gd name="connsiteX323" fmla="*/ 2318 w 9965"/>
                <a:gd name="connsiteY323" fmla="*/ 4663 h 10000"/>
                <a:gd name="connsiteX324" fmla="*/ 2318 w 9965"/>
                <a:gd name="connsiteY324" fmla="*/ 4717 h 10000"/>
                <a:gd name="connsiteX325" fmla="*/ 2338 w 9965"/>
                <a:gd name="connsiteY325" fmla="*/ 4717 h 10000"/>
                <a:gd name="connsiteX326" fmla="*/ 2338 w 9965"/>
                <a:gd name="connsiteY326" fmla="*/ 4749 h 10000"/>
                <a:gd name="connsiteX327" fmla="*/ 2344 w 9965"/>
                <a:gd name="connsiteY327" fmla="*/ 4749 h 10000"/>
                <a:gd name="connsiteX328" fmla="*/ 2344 w 9965"/>
                <a:gd name="connsiteY328" fmla="*/ 4770 h 10000"/>
                <a:gd name="connsiteX329" fmla="*/ 2355 w 9965"/>
                <a:gd name="connsiteY329" fmla="*/ 4770 h 10000"/>
                <a:gd name="connsiteX330" fmla="*/ 2355 w 9965"/>
                <a:gd name="connsiteY330" fmla="*/ 4791 h 10000"/>
                <a:gd name="connsiteX331" fmla="*/ 2361 w 9965"/>
                <a:gd name="connsiteY331" fmla="*/ 4791 h 10000"/>
                <a:gd name="connsiteX332" fmla="*/ 2361 w 9965"/>
                <a:gd name="connsiteY332" fmla="*/ 4802 h 10000"/>
                <a:gd name="connsiteX333" fmla="*/ 2372 w 9965"/>
                <a:gd name="connsiteY333" fmla="*/ 4802 h 10000"/>
                <a:gd name="connsiteX334" fmla="*/ 2372 w 9965"/>
                <a:gd name="connsiteY334" fmla="*/ 4844 h 10000"/>
                <a:gd name="connsiteX335" fmla="*/ 2380 w 9965"/>
                <a:gd name="connsiteY335" fmla="*/ 4844 h 10000"/>
                <a:gd name="connsiteX336" fmla="*/ 2380 w 9965"/>
                <a:gd name="connsiteY336" fmla="*/ 4877 h 10000"/>
                <a:gd name="connsiteX337" fmla="*/ 2386 w 9965"/>
                <a:gd name="connsiteY337" fmla="*/ 4877 h 10000"/>
                <a:gd name="connsiteX338" fmla="*/ 2386 w 9965"/>
                <a:gd name="connsiteY338" fmla="*/ 4888 h 10000"/>
                <a:gd name="connsiteX339" fmla="*/ 2404 w 9965"/>
                <a:gd name="connsiteY339" fmla="*/ 4888 h 10000"/>
                <a:gd name="connsiteX340" fmla="*/ 2404 w 9965"/>
                <a:gd name="connsiteY340" fmla="*/ 4941 h 10000"/>
                <a:gd name="connsiteX341" fmla="*/ 2411 w 9965"/>
                <a:gd name="connsiteY341" fmla="*/ 4941 h 10000"/>
                <a:gd name="connsiteX342" fmla="*/ 2411 w 9965"/>
                <a:gd name="connsiteY342" fmla="*/ 4973 h 10000"/>
                <a:gd name="connsiteX343" fmla="*/ 2421 w 9965"/>
                <a:gd name="connsiteY343" fmla="*/ 4973 h 10000"/>
                <a:gd name="connsiteX344" fmla="*/ 2421 w 9965"/>
                <a:gd name="connsiteY344" fmla="*/ 4994 h 10000"/>
                <a:gd name="connsiteX345" fmla="*/ 2430 w 9965"/>
                <a:gd name="connsiteY345" fmla="*/ 4994 h 10000"/>
                <a:gd name="connsiteX346" fmla="*/ 2430 w 9965"/>
                <a:gd name="connsiteY346" fmla="*/ 5027 h 10000"/>
                <a:gd name="connsiteX347" fmla="*/ 2441 w 9965"/>
                <a:gd name="connsiteY347" fmla="*/ 5027 h 10000"/>
                <a:gd name="connsiteX348" fmla="*/ 2441 w 9965"/>
                <a:gd name="connsiteY348" fmla="*/ 5070 h 10000"/>
                <a:gd name="connsiteX349" fmla="*/ 2447 w 9965"/>
                <a:gd name="connsiteY349" fmla="*/ 5070 h 10000"/>
                <a:gd name="connsiteX350" fmla="*/ 2447 w 9965"/>
                <a:gd name="connsiteY350" fmla="*/ 5081 h 10000"/>
                <a:gd name="connsiteX351" fmla="*/ 2471 w 9965"/>
                <a:gd name="connsiteY351" fmla="*/ 5081 h 10000"/>
                <a:gd name="connsiteX352" fmla="*/ 2471 w 9965"/>
                <a:gd name="connsiteY352" fmla="*/ 5112 h 10000"/>
                <a:gd name="connsiteX353" fmla="*/ 2488 w 9965"/>
                <a:gd name="connsiteY353" fmla="*/ 5112 h 10000"/>
                <a:gd name="connsiteX354" fmla="*/ 2488 w 9965"/>
                <a:gd name="connsiteY354" fmla="*/ 5155 h 10000"/>
                <a:gd name="connsiteX355" fmla="*/ 2496 w 9965"/>
                <a:gd name="connsiteY355" fmla="*/ 5155 h 10000"/>
                <a:gd name="connsiteX356" fmla="*/ 2496 w 9965"/>
                <a:gd name="connsiteY356" fmla="*/ 5166 h 10000"/>
                <a:gd name="connsiteX357" fmla="*/ 2506 w 9965"/>
                <a:gd name="connsiteY357" fmla="*/ 5166 h 10000"/>
                <a:gd name="connsiteX358" fmla="*/ 2506 w 9965"/>
                <a:gd name="connsiteY358" fmla="*/ 5188 h 10000"/>
                <a:gd name="connsiteX359" fmla="*/ 2520 w 9965"/>
                <a:gd name="connsiteY359" fmla="*/ 5188 h 10000"/>
                <a:gd name="connsiteX360" fmla="*/ 2520 w 9965"/>
                <a:gd name="connsiteY360" fmla="*/ 5199 h 10000"/>
                <a:gd name="connsiteX361" fmla="*/ 2549 w 9965"/>
                <a:gd name="connsiteY361" fmla="*/ 5199 h 10000"/>
                <a:gd name="connsiteX362" fmla="*/ 2549 w 9965"/>
                <a:gd name="connsiteY362" fmla="*/ 5242 h 10000"/>
                <a:gd name="connsiteX363" fmla="*/ 2556 w 9965"/>
                <a:gd name="connsiteY363" fmla="*/ 5242 h 10000"/>
                <a:gd name="connsiteX364" fmla="*/ 2556 w 9965"/>
                <a:gd name="connsiteY364" fmla="*/ 5252 h 10000"/>
                <a:gd name="connsiteX365" fmla="*/ 2562 w 9965"/>
                <a:gd name="connsiteY365" fmla="*/ 5252 h 10000"/>
                <a:gd name="connsiteX366" fmla="*/ 2562 w 9965"/>
                <a:gd name="connsiteY366" fmla="*/ 5273 h 10000"/>
                <a:gd name="connsiteX367" fmla="*/ 2597 w 9965"/>
                <a:gd name="connsiteY367" fmla="*/ 5273 h 10000"/>
                <a:gd name="connsiteX368" fmla="*/ 2597 w 9965"/>
                <a:gd name="connsiteY368" fmla="*/ 5284 h 10000"/>
                <a:gd name="connsiteX369" fmla="*/ 2615 w 9965"/>
                <a:gd name="connsiteY369" fmla="*/ 5284 h 10000"/>
                <a:gd name="connsiteX370" fmla="*/ 2615 w 9965"/>
                <a:gd name="connsiteY370" fmla="*/ 5305 h 10000"/>
                <a:gd name="connsiteX371" fmla="*/ 2623 w 9965"/>
                <a:gd name="connsiteY371" fmla="*/ 5305 h 10000"/>
                <a:gd name="connsiteX372" fmla="*/ 2623 w 9965"/>
                <a:gd name="connsiteY372" fmla="*/ 5326 h 10000"/>
                <a:gd name="connsiteX373" fmla="*/ 2659 w 9965"/>
                <a:gd name="connsiteY373" fmla="*/ 5326 h 10000"/>
                <a:gd name="connsiteX374" fmla="*/ 2659 w 9965"/>
                <a:gd name="connsiteY374" fmla="*/ 5337 h 10000"/>
                <a:gd name="connsiteX375" fmla="*/ 2700 w 9965"/>
                <a:gd name="connsiteY375" fmla="*/ 5337 h 10000"/>
                <a:gd name="connsiteX376" fmla="*/ 2700 w 9965"/>
                <a:gd name="connsiteY376" fmla="*/ 5360 h 10000"/>
                <a:gd name="connsiteX377" fmla="*/ 2751 w 9965"/>
                <a:gd name="connsiteY377" fmla="*/ 5360 h 10000"/>
                <a:gd name="connsiteX378" fmla="*/ 2751 w 9965"/>
                <a:gd name="connsiteY378" fmla="*/ 5391 h 10000"/>
                <a:gd name="connsiteX379" fmla="*/ 2768 w 9965"/>
                <a:gd name="connsiteY379" fmla="*/ 5391 h 10000"/>
                <a:gd name="connsiteX380" fmla="*/ 2768 w 9965"/>
                <a:gd name="connsiteY380" fmla="*/ 5446 h 10000"/>
                <a:gd name="connsiteX381" fmla="*/ 2793 w 9965"/>
                <a:gd name="connsiteY381" fmla="*/ 5446 h 10000"/>
                <a:gd name="connsiteX382" fmla="*/ 2793 w 9965"/>
                <a:gd name="connsiteY382" fmla="*/ 5478 h 10000"/>
                <a:gd name="connsiteX383" fmla="*/ 2811 w 9965"/>
                <a:gd name="connsiteY383" fmla="*/ 5478 h 10000"/>
                <a:gd name="connsiteX384" fmla="*/ 2811 w 9965"/>
                <a:gd name="connsiteY384" fmla="*/ 5499 h 10000"/>
                <a:gd name="connsiteX385" fmla="*/ 2826 w 9965"/>
                <a:gd name="connsiteY385" fmla="*/ 5499 h 10000"/>
                <a:gd name="connsiteX386" fmla="*/ 2826 w 9965"/>
                <a:gd name="connsiteY386" fmla="*/ 5509 h 10000"/>
                <a:gd name="connsiteX387" fmla="*/ 2855 w 9965"/>
                <a:gd name="connsiteY387" fmla="*/ 5509 h 10000"/>
                <a:gd name="connsiteX388" fmla="*/ 2855 w 9965"/>
                <a:gd name="connsiteY388" fmla="*/ 5562 h 10000"/>
                <a:gd name="connsiteX389" fmla="*/ 2861 w 9965"/>
                <a:gd name="connsiteY389" fmla="*/ 5562 h 10000"/>
                <a:gd name="connsiteX390" fmla="*/ 2861 w 9965"/>
                <a:gd name="connsiteY390" fmla="*/ 5595 h 10000"/>
                <a:gd name="connsiteX391" fmla="*/ 2869 w 9965"/>
                <a:gd name="connsiteY391" fmla="*/ 5595 h 10000"/>
                <a:gd name="connsiteX392" fmla="*/ 2869 w 9965"/>
                <a:gd name="connsiteY392" fmla="*/ 5617 h 10000"/>
                <a:gd name="connsiteX393" fmla="*/ 2879 w 9965"/>
                <a:gd name="connsiteY393" fmla="*/ 5617 h 10000"/>
                <a:gd name="connsiteX394" fmla="*/ 2879 w 9965"/>
                <a:gd name="connsiteY394" fmla="*/ 5703 h 10000"/>
                <a:gd name="connsiteX395" fmla="*/ 2910 w 9965"/>
                <a:gd name="connsiteY395" fmla="*/ 5703 h 10000"/>
                <a:gd name="connsiteX396" fmla="*/ 2910 w 9965"/>
                <a:gd name="connsiteY396" fmla="*/ 5724 h 10000"/>
                <a:gd name="connsiteX397" fmla="*/ 2936 w 9965"/>
                <a:gd name="connsiteY397" fmla="*/ 5724 h 10000"/>
                <a:gd name="connsiteX398" fmla="*/ 2936 w 9965"/>
                <a:gd name="connsiteY398" fmla="*/ 5756 h 10000"/>
                <a:gd name="connsiteX399" fmla="*/ 2946 w 9965"/>
                <a:gd name="connsiteY399" fmla="*/ 5756 h 10000"/>
                <a:gd name="connsiteX400" fmla="*/ 2946 w 9965"/>
                <a:gd name="connsiteY400" fmla="*/ 5777 h 10000"/>
                <a:gd name="connsiteX401" fmla="*/ 2988 w 9965"/>
                <a:gd name="connsiteY401" fmla="*/ 5777 h 10000"/>
                <a:gd name="connsiteX402" fmla="*/ 2988 w 9965"/>
                <a:gd name="connsiteY402" fmla="*/ 5810 h 10000"/>
                <a:gd name="connsiteX403" fmla="*/ 3007 w 9965"/>
                <a:gd name="connsiteY403" fmla="*/ 5810 h 10000"/>
                <a:gd name="connsiteX404" fmla="*/ 3007 w 9965"/>
                <a:gd name="connsiteY404" fmla="*/ 5821 h 10000"/>
                <a:gd name="connsiteX405" fmla="*/ 3013 w 9965"/>
                <a:gd name="connsiteY405" fmla="*/ 5821 h 10000"/>
                <a:gd name="connsiteX406" fmla="*/ 3013 w 9965"/>
                <a:gd name="connsiteY406" fmla="*/ 5873 h 10000"/>
                <a:gd name="connsiteX407" fmla="*/ 3022 w 9965"/>
                <a:gd name="connsiteY407" fmla="*/ 5873 h 10000"/>
                <a:gd name="connsiteX408" fmla="*/ 3022 w 9965"/>
                <a:gd name="connsiteY408" fmla="*/ 5905 h 10000"/>
                <a:gd name="connsiteX409" fmla="*/ 3046 w 9965"/>
                <a:gd name="connsiteY409" fmla="*/ 5905 h 10000"/>
                <a:gd name="connsiteX410" fmla="*/ 3046 w 9965"/>
                <a:gd name="connsiteY410" fmla="*/ 5927 h 10000"/>
                <a:gd name="connsiteX411" fmla="*/ 3056 w 9965"/>
                <a:gd name="connsiteY411" fmla="*/ 5927 h 10000"/>
                <a:gd name="connsiteX412" fmla="*/ 3056 w 9965"/>
                <a:gd name="connsiteY412" fmla="*/ 5948 h 10000"/>
                <a:gd name="connsiteX413" fmla="*/ 3075 w 9965"/>
                <a:gd name="connsiteY413" fmla="*/ 5948 h 10000"/>
                <a:gd name="connsiteX414" fmla="*/ 3075 w 9965"/>
                <a:gd name="connsiteY414" fmla="*/ 5959 h 10000"/>
                <a:gd name="connsiteX415" fmla="*/ 3088 w 9965"/>
                <a:gd name="connsiteY415" fmla="*/ 5959 h 10000"/>
                <a:gd name="connsiteX416" fmla="*/ 3088 w 9965"/>
                <a:gd name="connsiteY416" fmla="*/ 5980 h 10000"/>
                <a:gd name="connsiteX417" fmla="*/ 3116 w 9965"/>
                <a:gd name="connsiteY417" fmla="*/ 5980 h 10000"/>
                <a:gd name="connsiteX418" fmla="*/ 3116 w 9965"/>
                <a:gd name="connsiteY418" fmla="*/ 6003 h 10000"/>
                <a:gd name="connsiteX419" fmla="*/ 3131 w 9965"/>
                <a:gd name="connsiteY419" fmla="*/ 6003 h 10000"/>
                <a:gd name="connsiteX420" fmla="*/ 3131 w 9965"/>
                <a:gd name="connsiteY420" fmla="*/ 6013 h 10000"/>
                <a:gd name="connsiteX421" fmla="*/ 3155 w 9965"/>
                <a:gd name="connsiteY421" fmla="*/ 6013 h 10000"/>
                <a:gd name="connsiteX422" fmla="*/ 3155 w 9965"/>
                <a:gd name="connsiteY422" fmla="*/ 6036 h 10000"/>
                <a:gd name="connsiteX423" fmla="*/ 3207 w 9965"/>
                <a:gd name="connsiteY423" fmla="*/ 6036 h 10000"/>
                <a:gd name="connsiteX424" fmla="*/ 3207 w 9965"/>
                <a:gd name="connsiteY424" fmla="*/ 6046 h 10000"/>
                <a:gd name="connsiteX425" fmla="*/ 3264 w 9965"/>
                <a:gd name="connsiteY425" fmla="*/ 6046 h 10000"/>
                <a:gd name="connsiteX426" fmla="*/ 3264 w 9965"/>
                <a:gd name="connsiteY426" fmla="*/ 6067 h 10000"/>
                <a:gd name="connsiteX427" fmla="*/ 3293 w 9965"/>
                <a:gd name="connsiteY427" fmla="*/ 6067 h 10000"/>
                <a:gd name="connsiteX428" fmla="*/ 3293 w 9965"/>
                <a:gd name="connsiteY428" fmla="*/ 6088 h 10000"/>
                <a:gd name="connsiteX429" fmla="*/ 3299 w 9965"/>
                <a:gd name="connsiteY429" fmla="*/ 6088 h 10000"/>
                <a:gd name="connsiteX430" fmla="*/ 3299 w 9965"/>
                <a:gd name="connsiteY430" fmla="*/ 6099 h 10000"/>
                <a:gd name="connsiteX431" fmla="*/ 3318 w 9965"/>
                <a:gd name="connsiteY431" fmla="*/ 6099 h 10000"/>
                <a:gd name="connsiteX432" fmla="*/ 3318 w 9965"/>
                <a:gd name="connsiteY432" fmla="*/ 6130 h 10000"/>
                <a:gd name="connsiteX433" fmla="*/ 3325 w 9965"/>
                <a:gd name="connsiteY433" fmla="*/ 6130 h 10000"/>
                <a:gd name="connsiteX434" fmla="*/ 3325 w 9965"/>
                <a:gd name="connsiteY434" fmla="*/ 6152 h 10000"/>
                <a:gd name="connsiteX435" fmla="*/ 3335 w 9965"/>
                <a:gd name="connsiteY435" fmla="*/ 6152 h 10000"/>
                <a:gd name="connsiteX436" fmla="*/ 3335 w 9965"/>
                <a:gd name="connsiteY436" fmla="*/ 6174 h 10000"/>
                <a:gd name="connsiteX437" fmla="*/ 3343 w 9965"/>
                <a:gd name="connsiteY437" fmla="*/ 6174 h 10000"/>
                <a:gd name="connsiteX438" fmla="*/ 3343 w 9965"/>
                <a:gd name="connsiteY438" fmla="*/ 6206 h 10000"/>
                <a:gd name="connsiteX439" fmla="*/ 3349 w 9965"/>
                <a:gd name="connsiteY439" fmla="*/ 6206 h 10000"/>
                <a:gd name="connsiteX440" fmla="*/ 3349 w 9965"/>
                <a:gd name="connsiteY440" fmla="*/ 6217 h 10000"/>
                <a:gd name="connsiteX441" fmla="*/ 3360 w 9965"/>
                <a:gd name="connsiteY441" fmla="*/ 6217 h 10000"/>
                <a:gd name="connsiteX442" fmla="*/ 3360 w 9965"/>
                <a:gd name="connsiteY442" fmla="*/ 6238 h 10000"/>
                <a:gd name="connsiteX443" fmla="*/ 3367 w 9965"/>
                <a:gd name="connsiteY443" fmla="*/ 6238 h 10000"/>
                <a:gd name="connsiteX444" fmla="*/ 3367 w 9965"/>
                <a:gd name="connsiteY444" fmla="*/ 6260 h 10000"/>
                <a:gd name="connsiteX445" fmla="*/ 3417 w 9965"/>
                <a:gd name="connsiteY445" fmla="*/ 6260 h 10000"/>
                <a:gd name="connsiteX446" fmla="*/ 3417 w 9965"/>
                <a:gd name="connsiteY446" fmla="*/ 6291 h 10000"/>
                <a:gd name="connsiteX447" fmla="*/ 3427 w 9965"/>
                <a:gd name="connsiteY447" fmla="*/ 6291 h 10000"/>
                <a:gd name="connsiteX448" fmla="*/ 3427 w 9965"/>
                <a:gd name="connsiteY448" fmla="*/ 6313 h 10000"/>
                <a:gd name="connsiteX449" fmla="*/ 3435 w 9965"/>
                <a:gd name="connsiteY449" fmla="*/ 6313 h 10000"/>
                <a:gd name="connsiteX450" fmla="*/ 3435 w 9965"/>
                <a:gd name="connsiteY450" fmla="*/ 6356 h 10000"/>
                <a:gd name="connsiteX451" fmla="*/ 3470 w 9965"/>
                <a:gd name="connsiteY451" fmla="*/ 6356 h 10000"/>
                <a:gd name="connsiteX452" fmla="*/ 3470 w 9965"/>
                <a:gd name="connsiteY452" fmla="*/ 6400 h 10000"/>
                <a:gd name="connsiteX453" fmla="*/ 3512 w 9965"/>
                <a:gd name="connsiteY453" fmla="*/ 6400 h 10000"/>
                <a:gd name="connsiteX454" fmla="*/ 3512 w 9965"/>
                <a:gd name="connsiteY454" fmla="*/ 6410 h 10000"/>
                <a:gd name="connsiteX455" fmla="*/ 3527 w 9965"/>
                <a:gd name="connsiteY455" fmla="*/ 6410 h 10000"/>
                <a:gd name="connsiteX456" fmla="*/ 3527 w 9965"/>
                <a:gd name="connsiteY456" fmla="*/ 6431 h 10000"/>
                <a:gd name="connsiteX457" fmla="*/ 3538 w 9965"/>
                <a:gd name="connsiteY457" fmla="*/ 6431 h 10000"/>
                <a:gd name="connsiteX458" fmla="*/ 3538 w 9965"/>
                <a:gd name="connsiteY458" fmla="*/ 6442 h 10000"/>
                <a:gd name="connsiteX459" fmla="*/ 3544 w 9965"/>
                <a:gd name="connsiteY459" fmla="*/ 6442 h 10000"/>
                <a:gd name="connsiteX460" fmla="*/ 3544 w 9965"/>
                <a:gd name="connsiteY460" fmla="*/ 6463 h 10000"/>
                <a:gd name="connsiteX461" fmla="*/ 3562 w 9965"/>
                <a:gd name="connsiteY461" fmla="*/ 6463 h 10000"/>
                <a:gd name="connsiteX462" fmla="*/ 3562 w 9965"/>
                <a:gd name="connsiteY462" fmla="*/ 6496 h 10000"/>
                <a:gd name="connsiteX463" fmla="*/ 3598 w 9965"/>
                <a:gd name="connsiteY463" fmla="*/ 6496 h 10000"/>
                <a:gd name="connsiteX464" fmla="*/ 3598 w 9965"/>
                <a:gd name="connsiteY464" fmla="*/ 6517 h 10000"/>
                <a:gd name="connsiteX465" fmla="*/ 3605 w 9965"/>
                <a:gd name="connsiteY465" fmla="*/ 6517 h 10000"/>
                <a:gd name="connsiteX466" fmla="*/ 3605 w 9965"/>
                <a:gd name="connsiteY466" fmla="*/ 6527 h 10000"/>
                <a:gd name="connsiteX467" fmla="*/ 3612 w 9965"/>
                <a:gd name="connsiteY467" fmla="*/ 6527 h 10000"/>
                <a:gd name="connsiteX468" fmla="*/ 3612 w 9965"/>
                <a:gd name="connsiteY468" fmla="*/ 6548 h 10000"/>
                <a:gd name="connsiteX469" fmla="*/ 3630 w 9965"/>
                <a:gd name="connsiteY469" fmla="*/ 6548 h 10000"/>
                <a:gd name="connsiteX470" fmla="*/ 3630 w 9965"/>
                <a:gd name="connsiteY470" fmla="*/ 6570 h 10000"/>
                <a:gd name="connsiteX471" fmla="*/ 3637 w 9965"/>
                <a:gd name="connsiteY471" fmla="*/ 6570 h 10000"/>
                <a:gd name="connsiteX472" fmla="*/ 3637 w 9965"/>
                <a:gd name="connsiteY472" fmla="*/ 6581 h 10000"/>
                <a:gd name="connsiteX473" fmla="*/ 3647 w 9965"/>
                <a:gd name="connsiteY473" fmla="*/ 6581 h 10000"/>
                <a:gd name="connsiteX474" fmla="*/ 3647 w 9965"/>
                <a:gd name="connsiteY474" fmla="*/ 6602 h 10000"/>
                <a:gd name="connsiteX475" fmla="*/ 3672 w 9965"/>
                <a:gd name="connsiteY475" fmla="*/ 6602 h 10000"/>
                <a:gd name="connsiteX476" fmla="*/ 3672 w 9965"/>
                <a:gd name="connsiteY476" fmla="*/ 6657 h 10000"/>
                <a:gd name="connsiteX477" fmla="*/ 3680 w 9965"/>
                <a:gd name="connsiteY477" fmla="*/ 6657 h 10000"/>
                <a:gd name="connsiteX478" fmla="*/ 3680 w 9965"/>
                <a:gd name="connsiteY478" fmla="*/ 6688 h 10000"/>
                <a:gd name="connsiteX479" fmla="*/ 3741 w 9965"/>
                <a:gd name="connsiteY479" fmla="*/ 6688 h 10000"/>
                <a:gd name="connsiteX480" fmla="*/ 3741 w 9965"/>
                <a:gd name="connsiteY480" fmla="*/ 6754 h 10000"/>
                <a:gd name="connsiteX481" fmla="*/ 3775 w 9965"/>
                <a:gd name="connsiteY481" fmla="*/ 6754 h 10000"/>
                <a:gd name="connsiteX482" fmla="*/ 3775 w 9965"/>
                <a:gd name="connsiteY482" fmla="*/ 6796 h 10000"/>
                <a:gd name="connsiteX483" fmla="*/ 3790 w 9965"/>
                <a:gd name="connsiteY483" fmla="*/ 6796 h 10000"/>
                <a:gd name="connsiteX484" fmla="*/ 3790 w 9965"/>
                <a:gd name="connsiteY484" fmla="*/ 6806 h 10000"/>
                <a:gd name="connsiteX485" fmla="*/ 3820 w 9965"/>
                <a:gd name="connsiteY485" fmla="*/ 6806 h 10000"/>
                <a:gd name="connsiteX486" fmla="*/ 3820 w 9965"/>
                <a:gd name="connsiteY486" fmla="*/ 6827 h 10000"/>
                <a:gd name="connsiteX487" fmla="*/ 3826 w 9965"/>
                <a:gd name="connsiteY487" fmla="*/ 6827 h 10000"/>
                <a:gd name="connsiteX488" fmla="*/ 3826 w 9965"/>
                <a:gd name="connsiteY488" fmla="*/ 6859 h 10000"/>
                <a:gd name="connsiteX489" fmla="*/ 3844 w 9965"/>
                <a:gd name="connsiteY489" fmla="*/ 6859 h 10000"/>
                <a:gd name="connsiteX490" fmla="*/ 3844 w 9965"/>
                <a:gd name="connsiteY490" fmla="*/ 6892 h 10000"/>
                <a:gd name="connsiteX491" fmla="*/ 3886 w 9965"/>
                <a:gd name="connsiteY491" fmla="*/ 6892 h 10000"/>
                <a:gd name="connsiteX492" fmla="*/ 3886 w 9965"/>
                <a:gd name="connsiteY492" fmla="*/ 6946 h 10000"/>
                <a:gd name="connsiteX493" fmla="*/ 3899 w 9965"/>
                <a:gd name="connsiteY493" fmla="*/ 6946 h 10000"/>
                <a:gd name="connsiteX494" fmla="*/ 3899 w 9965"/>
                <a:gd name="connsiteY494" fmla="*/ 6968 h 10000"/>
                <a:gd name="connsiteX495" fmla="*/ 3910 w 9965"/>
                <a:gd name="connsiteY495" fmla="*/ 6968 h 10000"/>
                <a:gd name="connsiteX496" fmla="*/ 3910 w 9965"/>
                <a:gd name="connsiteY496" fmla="*/ 7000 h 10000"/>
                <a:gd name="connsiteX497" fmla="*/ 3952 w 9965"/>
                <a:gd name="connsiteY497" fmla="*/ 7000 h 10000"/>
                <a:gd name="connsiteX498" fmla="*/ 3952 w 9965"/>
                <a:gd name="connsiteY498" fmla="*/ 7021 h 10000"/>
                <a:gd name="connsiteX499" fmla="*/ 3961 w 9965"/>
                <a:gd name="connsiteY499" fmla="*/ 7021 h 10000"/>
                <a:gd name="connsiteX500" fmla="*/ 3961 w 9965"/>
                <a:gd name="connsiteY500" fmla="*/ 7053 h 10000"/>
                <a:gd name="connsiteX501" fmla="*/ 3978 w 9965"/>
                <a:gd name="connsiteY501" fmla="*/ 7053 h 10000"/>
                <a:gd name="connsiteX502" fmla="*/ 3978 w 9965"/>
                <a:gd name="connsiteY502" fmla="*/ 7063 h 10000"/>
                <a:gd name="connsiteX503" fmla="*/ 4045 w 9965"/>
                <a:gd name="connsiteY503" fmla="*/ 7063 h 10000"/>
                <a:gd name="connsiteX504" fmla="*/ 4045 w 9965"/>
                <a:gd name="connsiteY504" fmla="*/ 7084 h 10000"/>
                <a:gd name="connsiteX505" fmla="*/ 4088 w 9965"/>
                <a:gd name="connsiteY505" fmla="*/ 7084 h 10000"/>
                <a:gd name="connsiteX506" fmla="*/ 4088 w 9965"/>
                <a:gd name="connsiteY506" fmla="*/ 7105 h 10000"/>
                <a:gd name="connsiteX507" fmla="*/ 4113 w 9965"/>
                <a:gd name="connsiteY507" fmla="*/ 7105 h 10000"/>
                <a:gd name="connsiteX508" fmla="*/ 4113 w 9965"/>
                <a:gd name="connsiteY508" fmla="*/ 7139 h 10000"/>
                <a:gd name="connsiteX509" fmla="*/ 4172 w 9965"/>
                <a:gd name="connsiteY509" fmla="*/ 7139 h 10000"/>
                <a:gd name="connsiteX510" fmla="*/ 4172 w 9965"/>
                <a:gd name="connsiteY510" fmla="*/ 7172 h 10000"/>
                <a:gd name="connsiteX511" fmla="*/ 4197 w 9965"/>
                <a:gd name="connsiteY511" fmla="*/ 7172 h 10000"/>
                <a:gd name="connsiteX512" fmla="*/ 4197 w 9965"/>
                <a:gd name="connsiteY512" fmla="*/ 7193 h 10000"/>
                <a:gd name="connsiteX513" fmla="*/ 4205 w 9965"/>
                <a:gd name="connsiteY513" fmla="*/ 7193 h 10000"/>
                <a:gd name="connsiteX514" fmla="*/ 4205 w 9965"/>
                <a:gd name="connsiteY514" fmla="*/ 7224 h 10000"/>
                <a:gd name="connsiteX515" fmla="*/ 4240 w 9965"/>
                <a:gd name="connsiteY515" fmla="*/ 7224 h 10000"/>
                <a:gd name="connsiteX516" fmla="*/ 4240 w 9965"/>
                <a:gd name="connsiteY516" fmla="*/ 7245 h 10000"/>
                <a:gd name="connsiteX517" fmla="*/ 4247 w 9965"/>
                <a:gd name="connsiteY517" fmla="*/ 7245 h 10000"/>
                <a:gd name="connsiteX518" fmla="*/ 4247 w 9965"/>
                <a:gd name="connsiteY518" fmla="*/ 7256 h 10000"/>
                <a:gd name="connsiteX519" fmla="*/ 4264 w 9965"/>
                <a:gd name="connsiteY519" fmla="*/ 7256 h 10000"/>
                <a:gd name="connsiteX520" fmla="*/ 4264 w 9965"/>
                <a:gd name="connsiteY520" fmla="*/ 7277 h 10000"/>
                <a:gd name="connsiteX521" fmla="*/ 4342 w 9965"/>
                <a:gd name="connsiteY521" fmla="*/ 7277 h 10000"/>
                <a:gd name="connsiteX522" fmla="*/ 4342 w 9965"/>
                <a:gd name="connsiteY522" fmla="*/ 7310 h 10000"/>
                <a:gd name="connsiteX523" fmla="*/ 4374 w 9965"/>
                <a:gd name="connsiteY523" fmla="*/ 7310 h 10000"/>
                <a:gd name="connsiteX524" fmla="*/ 4374 w 9965"/>
                <a:gd name="connsiteY524" fmla="*/ 7332 h 10000"/>
                <a:gd name="connsiteX525" fmla="*/ 4391 w 9965"/>
                <a:gd name="connsiteY525" fmla="*/ 7332 h 10000"/>
                <a:gd name="connsiteX526" fmla="*/ 4391 w 9965"/>
                <a:gd name="connsiteY526" fmla="*/ 7342 h 10000"/>
                <a:gd name="connsiteX527" fmla="*/ 4411 w 9965"/>
                <a:gd name="connsiteY527" fmla="*/ 7342 h 10000"/>
                <a:gd name="connsiteX528" fmla="*/ 4411 w 9965"/>
                <a:gd name="connsiteY528" fmla="*/ 7364 h 10000"/>
                <a:gd name="connsiteX529" fmla="*/ 4425 w 9965"/>
                <a:gd name="connsiteY529" fmla="*/ 7364 h 10000"/>
                <a:gd name="connsiteX530" fmla="*/ 4425 w 9965"/>
                <a:gd name="connsiteY530" fmla="*/ 7397 h 10000"/>
                <a:gd name="connsiteX531" fmla="*/ 4442 w 9965"/>
                <a:gd name="connsiteY531" fmla="*/ 7397 h 10000"/>
                <a:gd name="connsiteX532" fmla="*/ 4442 w 9965"/>
                <a:gd name="connsiteY532" fmla="*/ 7428 h 10000"/>
                <a:gd name="connsiteX533" fmla="*/ 4460 w 9965"/>
                <a:gd name="connsiteY533" fmla="*/ 7428 h 10000"/>
                <a:gd name="connsiteX534" fmla="*/ 4460 w 9965"/>
                <a:gd name="connsiteY534" fmla="*/ 7449 h 10000"/>
                <a:gd name="connsiteX535" fmla="*/ 4467 w 9965"/>
                <a:gd name="connsiteY535" fmla="*/ 7449 h 10000"/>
                <a:gd name="connsiteX536" fmla="*/ 4467 w 9965"/>
                <a:gd name="connsiteY536" fmla="*/ 7481 h 10000"/>
                <a:gd name="connsiteX537" fmla="*/ 4494 w 9965"/>
                <a:gd name="connsiteY537" fmla="*/ 7481 h 10000"/>
                <a:gd name="connsiteX538" fmla="*/ 4494 w 9965"/>
                <a:gd name="connsiteY538" fmla="*/ 7502 h 10000"/>
                <a:gd name="connsiteX539" fmla="*/ 4533 w 9965"/>
                <a:gd name="connsiteY539" fmla="*/ 7502 h 10000"/>
                <a:gd name="connsiteX540" fmla="*/ 4533 w 9965"/>
                <a:gd name="connsiteY540" fmla="*/ 7514 h 10000"/>
                <a:gd name="connsiteX541" fmla="*/ 4576 w 9965"/>
                <a:gd name="connsiteY541" fmla="*/ 7514 h 10000"/>
                <a:gd name="connsiteX542" fmla="*/ 4576 w 9965"/>
                <a:gd name="connsiteY542" fmla="*/ 7535 h 10000"/>
                <a:gd name="connsiteX543" fmla="*/ 4661 w 9965"/>
                <a:gd name="connsiteY543" fmla="*/ 7535 h 10000"/>
                <a:gd name="connsiteX544" fmla="*/ 4661 w 9965"/>
                <a:gd name="connsiteY544" fmla="*/ 7566 h 10000"/>
                <a:gd name="connsiteX545" fmla="*/ 4679 w 9965"/>
                <a:gd name="connsiteY545" fmla="*/ 7566 h 10000"/>
                <a:gd name="connsiteX546" fmla="*/ 4679 w 9965"/>
                <a:gd name="connsiteY546" fmla="*/ 7587 h 10000"/>
                <a:gd name="connsiteX547" fmla="*/ 4697 w 9965"/>
                <a:gd name="connsiteY547" fmla="*/ 7587 h 10000"/>
                <a:gd name="connsiteX548" fmla="*/ 4697 w 9965"/>
                <a:gd name="connsiteY548" fmla="*/ 7622 h 10000"/>
                <a:gd name="connsiteX549" fmla="*/ 4722 w 9965"/>
                <a:gd name="connsiteY549" fmla="*/ 7622 h 10000"/>
                <a:gd name="connsiteX550" fmla="*/ 4722 w 9965"/>
                <a:gd name="connsiteY550" fmla="*/ 7643 h 10000"/>
                <a:gd name="connsiteX551" fmla="*/ 4728 w 9965"/>
                <a:gd name="connsiteY551" fmla="*/ 7643 h 10000"/>
                <a:gd name="connsiteX552" fmla="*/ 4728 w 9965"/>
                <a:gd name="connsiteY552" fmla="*/ 7685 h 10000"/>
                <a:gd name="connsiteX553" fmla="*/ 4739 w 9965"/>
                <a:gd name="connsiteY553" fmla="*/ 7685 h 10000"/>
                <a:gd name="connsiteX554" fmla="*/ 4739 w 9965"/>
                <a:gd name="connsiteY554" fmla="*/ 7707 h 10000"/>
                <a:gd name="connsiteX555" fmla="*/ 4771 w 9965"/>
                <a:gd name="connsiteY555" fmla="*/ 7707 h 10000"/>
                <a:gd name="connsiteX556" fmla="*/ 4771 w 9965"/>
                <a:gd name="connsiteY556" fmla="*/ 7728 h 10000"/>
                <a:gd name="connsiteX557" fmla="*/ 4813 w 9965"/>
                <a:gd name="connsiteY557" fmla="*/ 7728 h 10000"/>
                <a:gd name="connsiteX558" fmla="*/ 4813 w 9965"/>
                <a:gd name="connsiteY558" fmla="*/ 7760 h 10000"/>
                <a:gd name="connsiteX559" fmla="*/ 4824 w 9965"/>
                <a:gd name="connsiteY559" fmla="*/ 7760 h 10000"/>
                <a:gd name="connsiteX560" fmla="*/ 4824 w 9965"/>
                <a:gd name="connsiteY560" fmla="*/ 7771 h 10000"/>
                <a:gd name="connsiteX561" fmla="*/ 4830 w 9965"/>
                <a:gd name="connsiteY561" fmla="*/ 7771 h 10000"/>
                <a:gd name="connsiteX562" fmla="*/ 4830 w 9965"/>
                <a:gd name="connsiteY562" fmla="*/ 7792 h 10000"/>
                <a:gd name="connsiteX563" fmla="*/ 4838 w 9965"/>
                <a:gd name="connsiteY563" fmla="*/ 7792 h 10000"/>
                <a:gd name="connsiteX564" fmla="*/ 4838 w 9965"/>
                <a:gd name="connsiteY564" fmla="*/ 7846 h 10000"/>
                <a:gd name="connsiteX565" fmla="*/ 4867 w 9965"/>
                <a:gd name="connsiteY565" fmla="*/ 7846 h 10000"/>
                <a:gd name="connsiteX566" fmla="*/ 4867 w 9965"/>
                <a:gd name="connsiteY566" fmla="*/ 7867 h 10000"/>
                <a:gd name="connsiteX567" fmla="*/ 4917 w 9965"/>
                <a:gd name="connsiteY567" fmla="*/ 7867 h 10000"/>
                <a:gd name="connsiteX568" fmla="*/ 4917 w 9965"/>
                <a:gd name="connsiteY568" fmla="*/ 7878 h 10000"/>
                <a:gd name="connsiteX569" fmla="*/ 4934 w 9965"/>
                <a:gd name="connsiteY569" fmla="*/ 7878 h 10000"/>
                <a:gd name="connsiteX570" fmla="*/ 4934 w 9965"/>
                <a:gd name="connsiteY570" fmla="*/ 7900 h 10000"/>
                <a:gd name="connsiteX571" fmla="*/ 4949 w 9965"/>
                <a:gd name="connsiteY571" fmla="*/ 7900 h 10000"/>
                <a:gd name="connsiteX572" fmla="*/ 4949 w 9965"/>
                <a:gd name="connsiteY572" fmla="*/ 7932 h 10000"/>
                <a:gd name="connsiteX573" fmla="*/ 4966 w 9965"/>
                <a:gd name="connsiteY573" fmla="*/ 7932 h 10000"/>
                <a:gd name="connsiteX574" fmla="*/ 4966 w 9965"/>
                <a:gd name="connsiteY574" fmla="*/ 7954 h 10000"/>
                <a:gd name="connsiteX575" fmla="*/ 5045 w 9965"/>
                <a:gd name="connsiteY575" fmla="*/ 7954 h 10000"/>
                <a:gd name="connsiteX576" fmla="*/ 5045 w 9965"/>
                <a:gd name="connsiteY576" fmla="*/ 7964 h 10000"/>
                <a:gd name="connsiteX577" fmla="*/ 5095 w 9965"/>
                <a:gd name="connsiteY577" fmla="*/ 7964 h 10000"/>
                <a:gd name="connsiteX578" fmla="*/ 5095 w 9965"/>
                <a:gd name="connsiteY578" fmla="*/ 7985 h 10000"/>
                <a:gd name="connsiteX579" fmla="*/ 5113 w 9965"/>
                <a:gd name="connsiteY579" fmla="*/ 7985 h 10000"/>
                <a:gd name="connsiteX580" fmla="*/ 5113 w 9965"/>
                <a:gd name="connsiteY580" fmla="*/ 8017 h 10000"/>
                <a:gd name="connsiteX581" fmla="*/ 5169 w 9965"/>
                <a:gd name="connsiteY581" fmla="*/ 8017 h 10000"/>
                <a:gd name="connsiteX582" fmla="*/ 5169 w 9965"/>
                <a:gd name="connsiteY582" fmla="*/ 8038 h 10000"/>
                <a:gd name="connsiteX583" fmla="*/ 5186 w 9965"/>
                <a:gd name="connsiteY583" fmla="*/ 8038 h 10000"/>
                <a:gd name="connsiteX584" fmla="*/ 5186 w 9965"/>
                <a:gd name="connsiteY584" fmla="*/ 8049 h 10000"/>
                <a:gd name="connsiteX585" fmla="*/ 5197 w 9965"/>
                <a:gd name="connsiteY585" fmla="*/ 8049 h 10000"/>
                <a:gd name="connsiteX586" fmla="*/ 5197 w 9965"/>
                <a:gd name="connsiteY586" fmla="*/ 8071 h 10000"/>
                <a:gd name="connsiteX587" fmla="*/ 5239 w 9965"/>
                <a:gd name="connsiteY587" fmla="*/ 8071 h 10000"/>
                <a:gd name="connsiteX588" fmla="*/ 5239 w 9965"/>
                <a:gd name="connsiteY588" fmla="*/ 8104 h 10000"/>
                <a:gd name="connsiteX589" fmla="*/ 5278 w 9965"/>
                <a:gd name="connsiteY589" fmla="*/ 8104 h 10000"/>
                <a:gd name="connsiteX590" fmla="*/ 5278 w 9965"/>
                <a:gd name="connsiteY590" fmla="*/ 8125 h 10000"/>
                <a:gd name="connsiteX591" fmla="*/ 5288 w 9965"/>
                <a:gd name="connsiteY591" fmla="*/ 8125 h 10000"/>
                <a:gd name="connsiteX592" fmla="*/ 5288 w 9965"/>
                <a:gd name="connsiteY592" fmla="*/ 8136 h 10000"/>
                <a:gd name="connsiteX593" fmla="*/ 5307 w 9965"/>
                <a:gd name="connsiteY593" fmla="*/ 8136 h 10000"/>
                <a:gd name="connsiteX594" fmla="*/ 5307 w 9965"/>
                <a:gd name="connsiteY594" fmla="*/ 8157 h 10000"/>
                <a:gd name="connsiteX595" fmla="*/ 5333 w 9965"/>
                <a:gd name="connsiteY595" fmla="*/ 8157 h 10000"/>
                <a:gd name="connsiteX596" fmla="*/ 5333 w 9965"/>
                <a:gd name="connsiteY596" fmla="*/ 8189 h 10000"/>
                <a:gd name="connsiteX597" fmla="*/ 5357 w 9965"/>
                <a:gd name="connsiteY597" fmla="*/ 8189 h 10000"/>
                <a:gd name="connsiteX598" fmla="*/ 5357 w 9965"/>
                <a:gd name="connsiteY598" fmla="*/ 8210 h 10000"/>
                <a:gd name="connsiteX599" fmla="*/ 5424 w 9965"/>
                <a:gd name="connsiteY599" fmla="*/ 8210 h 10000"/>
                <a:gd name="connsiteX600" fmla="*/ 5424 w 9965"/>
                <a:gd name="connsiteY600" fmla="*/ 8220 h 10000"/>
                <a:gd name="connsiteX601" fmla="*/ 5442 w 9965"/>
                <a:gd name="connsiteY601" fmla="*/ 8220 h 10000"/>
                <a:gd name="connsiteX602" fmla="*/ 5442 w 9965"/>
                <a:gd name="connsiteY602" fmla="*/ 8241 h 10000"/>
                <a:gd name="connsiteX603" fmla="*/ 5459 w 9965"/>
                <a:gd name="connsiteY603" fmla="*/ 8241 h 10000"/>
                <a:gd name="connsiteX604" fmla="*/ 5459 w 9965"/>
                <a:gd name="connsiteY604" fmla="*/ 8275 h 10000"/>
                <a:gd name="connsiteX605" fmla="*/ 5498 w 9965"/>
                <a:gd name="connsiteY605" fmla="*/ 8275 h 10000"/>
                <a:gd name="connsiteX606" fmla="*/ 5498 w 9965"/>
                <a:gd name="connsiteY606" fmla="*/ 8297 h 10000"/>
                <a:gd name="connsiteX607" fmla="*/ 5509 w 9965"/>
                <a:gd name="connsiteY607" fmla="*/ 8297 h 10000"/>
                <a:gd name="connsiteX608" fmla="*/ 5509 w 9965"/>
                <a:gd name="connsiteY608" fmla="*/ 8307 h 10000"/>
                <a:gd name="connsiteX609" fmla="*/ 5533 w 9965"/>
                <a:gd name="connsiteY609" fmla="*/ 8307 h 10000"/>
                <a:gd name="connsiteX610" fmla="*/ 5533 w 9965"/>
                <a:gd name="connsiteY610" fmla="*/ 8361 h 10000"/>
                <a:gd name="connsiteX611" fmla="*/ 5542 w 9965"/>
                <a:gd name="connsiteY611" fmla="*/ 8361 h 10000"/>
                <a:gd name="connsiteX612" fmla="*/ 5542 w 9965"/>
                <a:gd name="connsiteY612" fmla="*/ 8382 h 10000"/>
                <a:gd name="connsiteX613" fmla="*/ 5619 w 9965"/>
                <a:gd name="connsiteY613" fmla="*/ 8382 h 10000"/>
                <a:gd name="connsiteX614" fmla="*/ 5619 w 9965"/>
                <a:gd name="connsiteY614" fmla="*/ 8393 h 10000"/>
                <a:gd name="connsiteX615" fmla="*/ 5636 w 9965"/>
                <a:gd name="connsiteY615" fmla="*/ 8393 h 10000"/>
                <a:gd name="connsiteX616" fmla="*/ 5636 w 9965"/>
                <a:gd name="connsiteY616" fmla="*/ 8414 h 10000"/>
                <a:gd name="connsiteX617" fmla="*/ 5678 w 9965"/>
                <a:gd name="connsiteY617" fmla="*/ 8414 h 10000"/>
                <a:gd name="connsiteX618" fmla="*/ 5678 w 9965"/>
                <a:gd name="connsiteY618" fmla="*/ 8445 h 10000"/>
                <a:gd name="connsiteX619" fmla="*/ 5711 w 9965"/>
                <a:gd name="connsiteY619" fmla="*/ 8445 h 10000"/>
                <a:gd name="connsiteX620" fmla="*/ 5711 w 9965"/>
                <a:gd name="connsiteY620" fmla="*/ 8468 h 10000"/>
                <a:gd name="connsiteX621" fmla="*/ 5722 w 9965"/>
                <a:gd name="connsiteY621" fmla="*/ 8468 h 10000"/>
                <a:gd name="connsiteX622" fmla="*/ 5722 w 9965"/>
                <a:gd name="connsiteY622" fmla="*/ 8489 h 10000"/>
                <a:gd name="connsiteX623" fmla="*/ 5753 w 9965"/>
                <a:gd name="connsiteY623" fmla="*/ 8489 h 10000"/>
                <a:gd name="connsiteX624" fmla="*/ 5753 w 9965"/>
                <a:gd name="connsiteY624" fmla="*/ 8499 h 10000"/>
                <a:gd name="connsiteX625" fmla="*/ 5869 w 9965"/>
                <a:gd name="connsiteY625" fmla="*/ 8499 h 10000"/>
                <a:gd name="connsiteX626" fmla="*/ 5869 w 9965"/>
                <a:gd name="connsiteY626" fmla="*/ 8532 h 10000"/>
                <a:gd name="connsiteX627" fmla="*/ 5898 w 9965"/>
                <a:gd name="connsiteY627" fmla="*/ 8532 h 10000"/>
                <a:gd name="connsiteX628" fmla="*/ 5898 w 9965"/>
                <a:gd name="connsiteY628" fmla="*/ 8575 h 10000"/>
                <a:gd name="connsiteX629" fmla="*/ 5922 w 9965"/>
                <a:gd name="connsiteY629" fmla="*/ 8575 h 10000"/>
                <a:gd name="connsiteX630" fmla="*/ 5922 w 9965"/>
                <a:gd name="connsiteY630" fmla="*/ 8608 h 10000"/>
                <a:gd name="connsiteX631" fmla="*/ 5967 w 9965"/>
                <a:gd name="connsiteY631" fmla="*/ 8608 h 10000"/>
                <a:gd name="connsiteX632" fmla="*/ 5967 w 9965"/>
                <a:gd name="connsiteY632" fmla="*/ 8639 h 10000"/>
                <a:gd name="connsiteX633" fmla="*/ 6083 w 9965"/>
                <a:gd name="connsiteY633" fmla="*/ 8639 h 10000"/>
                <a:gd name="connsiteX634" fmla="*/ 6083 w 9965"/>
                <a:gd name="connsiteY634" fmla="*/ 8661 h 10000"/>
                <a:gd name="connsiteX635" fmla="*/ 6284 w 9965"/>
                <a:gd name="connsiteY635" fmla="*/ 8661 h 10000"/>
                <a:gd name="connsiteX636" fmla="*/ 6284 w 9965"/>
                <a:gd name="connsiteY636" fmla="*/ 8693 h 10000"/>
                <a:gd name="connsiteX637" fmla="*/ 6313 w 9965"/>
                <a:gd name="connsiteY637" fmla="*/ 8693 h 10000"/>
                <a:gd name="connsiteX638" fmla="*/ 6313 w 9965"/>
                <a:gd name="connsiteY638" fmla="*/ 8703 h 10000"/>
                <a:gd name="connsiteX639" fmla="*/ 6380 w 9965"/>
                <a:gd name="connsiteY639" fmla="*/ 8703 h 10000"/>
                <a:gd name="connsiteX640" fmla="*/ 6380 w 9965"/>
                <a:gd name="connsiteY640" fmla="*/ 8724 h 10000"/>
                <a:gd name="connsiteX641" fmla="*/ 6388 w 9965"/>
                <a:gd name="connsiteY641" fmla="*/ 8724 h 10000"/>
                <a:gd name="connsiteX642" fmla="*/ 6388 w 9965"/>
                <a:gd name="connsiteY642" fmla="*/ 8746 h 10000"/>
                <a:gd name="connsiteX643" fmla="*/ 6412 w 9965"/>
                <a:gd name="connsiteY643" fmla="*/ 8746 h 10000"/>
                <a:gd name="connsiteX644" fmla="*/ 6412 w 9965"/>
                <a:gd name="connsiteY644" fmla="*/ 8778 h 10000"/>
                <a:gd name="connsiteX645" fmla="*/ 6481 w 9965"/>
                <a:gd name="connsiteY645" fmla="*/ 8778 h 10000"/>
                <a:gd name="connsiteX646" fmla="*/ 6481 w 9965"/>
                <a:gd name="connsiteY646" fmla="*/ 8811 h 10000"/>
                <a:gd name="connsiteX647" fmla="*/ 6566 w 9965"/>
                <a:gd name="connsiteY647" fmla="*/ 8811 h 10000"/>
                <a:gd name="connsiteX648" fmla="*/ 6566 w 9965"/>
                <a:gd name="connsiteY648" fmla="*/ 8843 h 10000"/>
                <a:gd name="connsiteX649" fmla="*/ 6615 w 9965"/>
                <a:gd name="connsiteY649" fmla="*/ 8843 h 10000"/>
                <a:gd name="connsiteX650" fmla="*/ 6615 w 9965"/>
                <a:gd name="connsiteY650" fmla="*/ 8843 h 10000"/>
                <a:gd name="connsiteX651" fmla="*/ 6694 w 9965"/>
                <a:gd name="connsiteY651" fmla="*/ 8843 h 10000"/>
                <a:gd name="connsiteX652" fmla="*/ 6711 w 9965"/>
                <a:gd name="connsiteY652" fmla="*/ 8843 h 10000"/>
                <a:gd name="connsiteX653" fmla="*/ 6711 w 9965"/>
                <a:gd name="connsiteY653" fmla="*/ 8864 h 10000"/>
                <a:gd name="connsiteX654" fmla="*/ 6718 w 9965"/>
                <a:gd name="connsiteY654" fmla="*/ 8864 h 10000"/>
                <a:gd name="connsiteX655" fmla="*/ 6718 w 9965"/>
                <a:gd name="connsiteY655" fmla="*/ 8886 h 10000"/>
                <a:gd name="connsiteX656" fmla="*/ 6729 w 9965"/>
                <a:gd name="connsiteY656" fmla="*/ 8886 h 10000"/>
                <a:gd name="connsiteX657" fmla="*/ 6729 w 9965"/>
                <a:gd name="connsiteY657" fmla="*/ 8886 h 10000"/>
                <a:gd name="connsiteX658" fmla="*/ 6778 w 9965"/>
                <a:gd name="connsiteY658" fmla="*/ 8886 h 10000"/>
                <a:gd name="connsiteX659" fmla="*/ 6785 w 9965"/>
                <a:gd name="connsiteY659" fmla="*/ 8886 h 10000"/>
                <a:gd name="connsiteX660" fmla="*/ 6785 w 9965"/>
                <a:gd name="connsiteY660" fmla="*/ 8896 h 10000"/>
                <a:gd name="connsiteX661" fmla="*/ 6803 w 9965"/>
                <a:gd name="connsiteY661" fmla="*/ 8896 h 10000"/>
                <a:gd name="connsiteX662" fmla="*/ 6803 w 9965"/>
                <a:gd name="connsiteY662" fmla="*/ 8929 h 10000"/>
                <a:gd name="connsiteX663" fmla="*/ 6809 w 9965"/>
                <a:gd name="connsiteY663" fmla="*/ 8929 h 10000"/>
                <a:gd name="connsiteX664" fmla="*/ 6809 w 9965"/>
                <a:gd name="connsiteY664" fmla="*/ 8929 h 10000"/>
                <a:gd name="connsiteX665" fmla="*/ 6954 w 9965"/>
                <a:gd name="connsiteY665" fmla="*/ 8929 h 10000"/>
                <a:gd name="connsiteX666" fmla="*/ 6972 w 9965"/>
                <a:gd name="connsiteY666" fmla="*/ 8929 h 10000"/>
                <a:gd name="connsiteX667" fmla="*/ 6972 w 9965"/>
                <a:gd name="connsiteY667" fmla="*/ 8950 h 10000"/>
                <a:gd name="connsiteX668" fmla="*/ 6987 w 9965"/>
                <a:gd name="connsiteY668" fmla="*/ 8950 h 10000"/>
                <a:gd name="connsiteX669" fmla="*/ 6987 w 9965"/>
                <a:gd name="connsiteY669" fmla="*/ 8971 h 10000"/>
                <a:gd name="connsiteX670" fmla="*/ 6997 w 9965"/>
                <a:gd name="connsiteY670" fmla="*/ 8971 h 10000"/>
                <a:gd name="connsiteX671" fmla="*/ 6997 w 9965"/>
                <a:gd name="connsiteY671" fmla="*/ 8971 h 10000"/>
                <a:gd name="connsiteX672" fmla="*/ 7211 w 9965"/>
                <a:gd name="connsiteY672" fmla="*/ 8971 h 10000"/>
                <a:gd name="connsiteX673" fmla="*/ 7219 w 9965"/>
                <a:gd name="connsiteY673" fmla="*/ 8971 h 10000"/>
                <a:gd name="connsiteX674" fmla="*/ 7219 w 9965"/>
                <a:gd name="connsiteY674" fmla="*/ 9036 h 10000"/>
                <a:gd name="connsiteX675" fmla="*/ 7278 w 9965"/>
                <a:gd name="connsiteY675" fmla="*/ 9036 h 10000"/>
                <a:gd name="connsiteX676" fmla="*/ 7278 w 9965"/>
                <a:gd name="connsiteY676" fmla="*/ 9090 h 10000"/>
                <a:gd name="connsiteX677" fmla="*/ 7286 w 9965"/>
                <a:gd name="connsiteY677" fmla="*/ 9090 h 10000"/>
                <a:gd name="connsiteX678" fmla="*/ 7286 w 9965"/>
                <a:gd name="connsiteY678" fmla="*/ 9090 h 10000"/>
                <a:gd name="connsiteX679" fmla="*/ 7528 w 9965"/>
                <a:gd name="connsiteY679" fmla="*/ 9090 h 10000"/>
                <a:gd name="connsiteX680" fmla="*/ 7539 w 9965"/>
                <a:gd name="connsiteY680" fmla="*/ 9090 h 10000"/>
                <a:gd name="connsiteX681" fmla="*/ 7539 w 9965"/>
                <a:gd name="connsiteY681" fmla="*/ 9121 h 10000"/>
                <a:gd name="connsiteX682" fmla="*/ 7545 w 9965"/>
                <a:gd name="connsiteY682" fmla="*/ 9121 h 10000"/>
                <a:gd name="connsiteX683" fmla="*/ 7545 w 9965"/>
                <a:gd name="connsiteY683" fmla="*/ 9121 h 10000"/>
                <a:gd name="connsiteX684" fmla="*/ 7706 w 9965"/>
                <a:gd name="connsiteY684" fmla="*/ 9121 h 10000"/>
                <a:gd name="connsiteX685" fmla="*/ 7748 w 9965"/>
                <a:gd name="connsiteY685" fmla="*/ 9121 h 10000"/>
                <a:gd name="connsiteX686" fmla="*/ 7748 w 9965"/>
                <a:gd name="connsiteY686" fmla="*/ 9153 h 10000"/>
                <a:gd name="connsiteX687" fmla="*/ 7886 w 9965"/>
                <a:gd name="connsiteY687" fmla="*/ 9153 h 10000"/>
                <a:gd name="connsiteX688" fmla="*/ 7886 w 9965"/>
                <a:gd name="connsiteY688" fmla="*/ 9195 h 10000"/>
                <a:gd name="connsiteX689" fmla="*/ 8065 w 9965"/>
                <a:gd name="connsiteY689" fmla="*/ 9195 h 10000"/>
                <a:gd name="connsiteX690" fmla="*/ 8065 w 9965"/>
                <a:gd name="connsiteY690" fmla="*/ 9229 h 10000"/>
                <a:gd name="connsiteX691" fmla="*/ 8163 w 9965"/>
                <a:gd name="connsiteY691" fmla="*/ 9229 h 10000"/>
                <a:gd name="connsiteX692" fmla="*/ 8163 w 9965"/>
                <a:gd name="connsiteY692" fmla="*/ 9261 h 10000"/>
                <a:gd name="connsiteX693" fmla="*/ 8189 w 9965"/>
                <a:gd name="connsiteY693" fmla="*/ 9261 h 10000"/>
                <a:gd name="connsiteX694" fmla="*/ 8189 w 9965"/>
                <a:gd name="connsiteY694" fmla="*/ 9294 h 10000"/>
                <a:gd name="connsiteX695" fmla="*/ 8217 w 9965"/>
                <a:gd name="connsiteY695" fmla="*/ 9294 h 10000"/>
                <a:gd name="connsiteX696" fmla="*/ 8217 w 9965"/>
                <a:gd name="connsiteY696" fmla="*/ 9326 h 10000"/>
                <a:gd name="connsiteX697" fmla="*/ 8285 w 9965"/>
                <a:gd name="connsiteY697" fmla="*/ 9326 h 10000"/>
                <a:gd name="connsiteX698" fmla="*/ 8285 w 9965"/>
                <a:gd name="connsiteY698" fmla="*/ 9368 h 10000"/>
                <a:gd name="connsiteX699" fmla="*/ 8394 w 9965"/>
                <a:gd name="connsiteY699" fmla="*/ 9368 h 10000"/>
                <a:gd name="connsiteX700" fmla="*/ 8394 w 9965"/>
                <a:gd name="connsiteY700" fmla="*/ 9399 h 10000"/>
                <a:gd name="connsiteX701" fmla="*/ 8427 w 9965"/>
                <a:gd name="connsiteY701" fmla="*/ 9399 h 10000"/>
                <a:gd name="connsiteX702" fmla="*/ 8427 w 9965"/>
                <a:gd name="connsiteY702" fmla="*/ 9433 h 10000"/>
                <a:gd name="connsiteX703" fmla="*/ 8547 w 9965"/>
                <a:gd name="connsiteY703" fmla="*/ 9433 h 10000"/>
                <a:gd name="connsiteX704" fmla="*/ 8547 w 9965"/>
                <a:gd name="connsiteY704" fmla="*/ 9507 h 10000"/>
                <a:gd name="connsiteX705" fmla="*/ 8628 w 9965"/>
                <a:gd name="connsiteY705" fmla="*/ 9507 h 10000"/>
                <a:gd name="connsiteX706" fmla="*/ 8628 w 9965"/>
                <a:gd name="connsiteY706" fmla="*/ 9539 h 10000"/>
                <a:gd name="connsiteX707" fmla="*/ 8731 w 9965"/>
                <a:gd name="connsiteY707" fmla="*/ 9539 h 10000"/>
                <a:gd name="connsiteX708" fmla="*/ 8731 w 9965"/>
                <a:gd name="connsiteY708" fmla="*/ 9572 h 10000"/>
                <a:gd name="connsiteX709" fmla="*/ 8738 w 9965"/>
                <a:gd name="connsiteY709" fmla="*/ 9572 h 10000"/>
                <a:gd name="connsiteX710" fmla="*/ 8738 w 9965"/>
                <a:gd name="connsiteY710" fmla="*/ 9605 h 10000"/>
                <a:gd name="connsiteX711" fmla="*/ 8755 w 9965"/>
                <a:gd name="connsiteY711" fmla="*/ 9605 h 10000"/>
                <a:gd name="connsiteX712" fmla="*/ 8755 w 9965"/>
                <a:gd name="connsiteY712" fmla="*/ 9636 h 10000"/>
                <a:gd name="connsiteX713" fmla="*/ 8798 w 9965"/>
                <a:gd name="connsiteY713" fmla="*/ 9636 h 10000"/>
                <a:gd name="connsiteX714" fmla="*/ 8798 w 9965"/>
                <a:gd name="connsiteY714" fmla="*/ 9679 h 10000"/>
                <a:gd name="connsiteX715" fmla="*/ 8890 w 9965"/>
                <a:gd name="connsiteY715" fmla="*/ 9679 h 10000"/>
                <a:gd name="connsiteX716" fmla="*/ 9856 w 9965"/>
                <a:gd name="connsiteY716" fmla="*/ 9850 h 10000"/>
                <a:gd name="connsiteX717" fmla="*/ 9856 w 9965"/>
                <a:gd name="connsiteY717" fmla="*/ 9881 h 10000"/>
                <a:gd name="connsiteX718" fmla="*/ 9891 w 9965"/>
                <a:gd name="connsiteY718" fmla="*/ 9881 h 10000"/>
                <a:gd name="connsiteX719" fmla="*/ 9965 w 9965"/>
                <a:gd name="connsiteY719" fmla="*/ 9968 h 10000"/>
                <a:gd name="connsiteX720" fmla="*/ 9965 w 9965"/>
                <a:gd name="connsiteY720" fmla="*/ 10000 h 10000"/>
                <a:gd name="connsiteX0" fmla="*/ 0 w 10000"/>
                <a:gd name="connsiteY0" fmla="*/ 0 h 9968"/>
                <a:gd name="connsiteX1" fmla="*/ 94 w 10000"/>
                <a:gd name="connsiteY1" fmla="*/ 0 h 9968"/>
                <a:gd name="connsiteX2" fmla="*/ 94 w 10000"/>
                <a:gd name="connsiteY2" fmla="*/ 21 h 9968"/>
                <a:gd name="connsiteX3" fmla="*/ 109 w 10000"/>
                <a:gd name="connsiteY3" fmla="*/ 21 h 9968"/>
                <a:gd name="connsiteX4" fmla="*/ 109 w 10000"/>
                <a:gd name="connsiteY4" fmla="*/ 74 h 9968"/>
                <a:gd name="connsiteX5" fmla="*/ 120 w 10000"/>
                <a:gd name="connsiteY5" fmla="*/ 74 h 9968"/>
                <a:gd name="connsiteX6" fmla="*/ 120 w 10000"/>
                <a:gd name="connsiteY6" fmla="*/ 84 h 9968"/>
                <a:gd name="connsiteX7" fmla="*/ 127 w 10000"/>
                <a:gd name="connsiteY7" fmla="*/ 84 h 9968"/>
                <a:gd name="connsiteX8" fmla="*/ 127 w 10000"/>
                <a:gd name="connsiteY8" fmla="*/ 106 h 9968"/>
                <a:gd name="connsiteX9" fmla="*/ 138 w 10000"/>
                <a:gd name="connsiteY9" fmla="*/ 106 h 9968"/>
                <a:gd name="connsiteX10" fmla="*/ 138 w 10000"/>
                <a:gd name="connsiteY10" fmla="*/ 129 h 9968"/>
                <a:gd name="connsiteX11" fmla="*/ 154 w 10000"/>
                <a:gd name="connsiteY11" fmla="*/ 129 h 9968"/>
                <a:gd name="connsiteX12" fmla="*/ 154 w 10000"/>
                <a:gd name="connsiteY12" fmla="*/ 140 h 9968"/>
                <a:gd name="connsiteX13" fmla="*/ 164 w 10000"/>
                <a:gd name="connsiteY13" fmla="*/ 140 h 9968"/>
                <a:gd name="connsiteX14" fmla="*/ 164 w 10000"/>
                <a:gd name="connsiteY14" fmla="*/ 161 h 9968"/>
                <a:gd name="connsiteX15" fmla="*/ 171 w 10000"/>
                <a:gd name="connsiteY15" fmla="*/ 161 h 9968"/>
                <a:gd name="connsiteX16" fmla="*/ 171 w 10000"/>
                <a:gd name="connsiteY16" fmla="*/ 194 h 9968"/>
                <a:gd name="connsiteX17" fmla="*/ 178 w 10000"/>
                <a:gd name="connsiteY17" fmla="*/ 194 h 9968"/>
                <a:gd name="connsiteX18" fmla="*/ 178 w 10000"/>
                <a:gd name="connsiteY18" fmla="*/ 215 h 9968"/>
                <a:gd name="connsiteX19" fmla="*/ 195 w 10000"/>
                <a:gd name="connsiteY19" fmla="*/ 215 h 9968"/>
                <a:gd name="connsiteX20" fmla="*/ 195 w 10000"/>
                <a:gd name="connsiteY20" fmla="*/ 225 h 9968"/>
                <a:gd name="connsiteX21" fmla="*/ 230 w 10000"/>
                <a:gd name="connsiteY21" fmla="*/ 225 h 9968"/>
                <a:gd name="connsiteX22" fmla="*/ 230 w 10000"/>
                <a:gd name="connsiteY22" fmla="*/ 246 h 9968"/>
                <a:gd name="connsiteX23" fmla="*/ 255 w 10000"/>
                <a:gd name="connsiteY23" fmla="*/ 246 h 9968"/>
                <a:gd name="connsiteX24" fmla="*/ 255 w 10000"/>
                <a:gd name="connsiteY24" fmla="*/ 267 h 9968"/>
                <a:gd name="connsiteX25" fmla="*/ 262 w 10000"/>
                <a:gd name="connsiteY25" fmla="*/ 267 h 9968"/>
                <a:gd name="connsiteX26" fmla="*/ 262 w 10000"/>
                <a:gd name="connsiteY26" fmla="*/ 278 h 9968"/>
                <a:gd name="connsiteX27" fmla="*/ 272 w 10000"/>
                <a:gd name="connsiteY27" fmla="*/ 278 h 9968"/>
                <a:gd name="connsiteX28" fmla="*/ 272 w 10000"/>
                <a:gd name="connsiteY28" fmla="*/ 311 h 9968"/>
                <a:gd name="connsiteX29" fmla="*/ 297 w 10000"/>
                <a:gd name="connsiteY29" fmla="*/ 311 h 9968"/>
                <a:gd name="connsiteX30" fmla="*/ 297 w 10000"/>
                <a:gd name="connsiteY30" fmla="*/ 332 h 9968"/>
                <a:gd name="connsiteX31" fmla="*/ 316 w 10000"/>
                <a:gd name="connsiteY31" fmla="*/ 332 h 9968"/>
                <a:gd name="connsiteX32" fmla="*/ 316 w 10000"/>
                <a:gd name="connsiteY32" fmla="*/ 354 h 9968"/>
                <a:gd name="connsiteX33" fmla="*/ 330 w 10000"/>
                <a:gd name="connsiteY33" fmla="*/ 354 h 9968"/>
                <a:gd name="connsiteX34" fmla="*/ 330 w 10000"/>
                <a:gd name="connsiteY34" fmla="*/ 365 h 9968"/>
                <a:gd name="connsiteX35" fmla="*/ 341 w 10000"/>
                <a:gd name="connsiteY35" fmla="*/ 365 h 9968"/>
                <a:gd name="connsiteX36" fmla="*/ 341 w 10000"/>
                <a:gd name="connsiteY36" fmla="*/ 386 h 9968"/>
                <a:gd name="connsiteX37" fmla="*/ 367 w 10000"/>
                <a:gd name="connsiteY37" fmla="*/ 386 h 9968"/>
                <a:gd name="connsiteX38" fmla="*/ 367 w 10000"/>
                <a:gd name="connsiteY38" fmla="*/ 418 h 9968"/>
                <a:gd name="connsiteX39" fmla="*/ 391 w 10000"/>
                <a:gd name="connsiteY39" fmla="*/ 418 h 9968"/>
                <a:gd name="connsiteX40" fmla="*/ 391 w 10000"/>
                <a:gd name="connsiteY40" fmla="*/ 450 h 9968"/>
                <a:gd name="connsiteX41" fmla="*/ 402 w 10000"/>
                <a:gd name="connsiteY41" fmla="*/ 450 h 9968"/>
                <a:gd name="connsiteX42" fmla="*/ 402 w 10000"/>
                <a:gd name="connsiteY42" fmla="*/ 494 h 9968"/>
                <a:gd name="connsiteX43" fmla="*/ 416 w 10000"/>
                <a:gd name="connsiteY43" fmla="*/ 494 h 9968"/>
                <a:gd name="connsiteX44" fmla="*/ 416 w 10000"/>
                <a:gd name="connsiteY44" fmla="*/ 504 h 9968"/>
                <a:gd name="connsiteX45" fmla="*/ 441 w 10000"/>
                <a:gd name="connsiteY45" fmla="*/ 504 h 9968"/>
                <a:gd name="connsiteX46" fmla="*/ 441 w 10000"/>
                <a:gd name="connsiteY46" fmla="*/ 525 h 9968"/>
                <a:gd name="connsiteX47" fmla="*/ 460 w 10000"/>
                <a:gd name="connsiteY47" fmla="*/ 525 h 9968"/>
                <a:gd name="connsiteX48" fmla="*/ 460 w 10000"/>
                <a:gd name="connsiteY48" fmla="*/ 590 h 9968"/>
                <a:gd name="connsiteX49" fmla="*/ 470 w 10000"/>
                <a:gd name="connsiteY49" fmla="*/ 590 h 9968"/>
                <a:gd name="connsiteX50" fmla="*/ 470 w 10000"/>
                <a:gd name="connsiteY50" fmla="*/ 612 h 9968"/>
                <a:gd name="connsiteX51" fmla="*/ 494 w 10000"/>
                <a:gd name="connsiteY51" fmla="*/ 612 h 9968"/>
                <a:gd name="connsiteX52" fmla="*/ 494 w 10000"/>
                <a:gd name="connsiteY52" fmla="*/ 622 h 9968"/>
                <a:gd name="connsiteX53" fmla="*/ 518 w 10000"/>
                <a:gd name="connsiteY53" fmla="*/ 622 h 9968"/>
                <a:gd name="connsiteX54" fmla="*/ 518 w 10000"/>
                <a:gd name="connsiteY54" fmla="*/ 643 h 9968"/>
                <a:gd name="connsiteX55" fmla="*/ 536 w 10000"/>
                <a:gd name="connsiteY55" fmla="*/ 643 h 9968"/>
                <a:gd name="connsiteX56" fmla="*/ 536 w 10000"/>
                <a:gd name="connsiteY56" fmla="*/ 664 h 9968"/>
                <a:gd name="connsiteX57" fmla="*/ 544 w 10000"/>
                <a:gd name="connsiteY57" fmla="*/ 664 h 9968"/>
                <a:gd name="connsiteX58" fmla="*/ 544 w 10000"/>
                <a:gd name="connsiteY58" fmla="*/ 676 h 9968"/>
                <a:gd name="connsiteX59" fmla="*/ 587 w 10000"/>
                <a:gd name="connsiteY59" fmla="*/ 676 h 9968"/>
                <a:gd name="connsiteX60" fmla="*/ 587 w 10000"/>
                <a:gd name="connsiteY60" fmla="*/ 697 h 9968"/>
                <a:gd name="connsiteX61" fmla="*/ 595 w 10000"/>
                <a:gd name="connsiteY61" fmla="*/ 697 h 9968"/>
                <a:gd name="connsiteX62" fmla="*/ 595 w 10000"/>
                <a:gd name="connsiteY62" fmla="*/ 707 h 9968"/>
                <a:gd name="connsiteX63" fmla="*/ 605 w 10000"/>
                <a:gd name="connsiteY63" fmla="*/ 707 h 9968"/>
                <a:gd name="connsiteX64" fmla="*/ 605 w 10000"/>
                <a:gd name="connsiteY64" fmla="*/ 750 h 9968"/>
                <a:gd name="connsiteX65" fmla="*/ 622 w 10000"/>
                <a:gd name="connsiteY65" fmla="*/ 750 h 9968"/>
                <a:gd name="connsiteX66" fmla="*/ 622 w 10000"/>
                <a:gd name="connsiteY66" fmla="*/ 760 h 9968"/>
                <a:gd name="connsiteX67" fmla="*/ 648 w 10000"/>
                <a:gd name="connsiteY67" fmla="*/ 760 h 9968"/>
                <a:gd name="connsiteX68" fmla="*/ 648 w 10000"/>
                <a:gd name="connsiteY68" fmla="*/ 815 h 9968"/>
                <a:gd name="connsiteX69" fmla="*/ 655 w 10000"/>
                <a:gd name="connsiteY69" fmla="*/ 815 h 9968"/>
                <a:gd name="connsiteX70" fmla="*/ 655 w 10000"/>
                <a:gd name="connsiteY70" fmla="*/ 836 h 9968"/>
                <a:gd name="connsiteX71" fmla="*/ 661 w 10000"/>
                <a:gd name="connsiteY71" fmla="*/ 836 h 9968"/>
                <a:gd name="connsiteX72" fmla="*/ 661 w 10000"/>
                <a:gd name="connsiteY72" fmla="*/ 870 h 9968"/>
                <a:gd name="connsiteX73" fmla="*/ 672 w 10000"/>
                <a:gd name="connsiteY73" fmla="*/ 870 h 9968"/>
                <a:gd name="connsiteX74" fmla="*/ 672 w 10000"/>
                <a:gd name="connsiteY74" fmla="*/ 901 h 9968"/>
                <a:gd name="connsiteX75" fmla="*/ 679 w 10000"/>
                <a:gd name="connsiteY75" fmla="*/ 901 h 9968"/>
                <a:gd name="connsiteX76" fmla="*/ 679 w 10000"/>
                <a:gd name="connsiteY76" fmla="*/ 975 h 9968"/>
                <a:gd name="connsiteX77" fmla="*/ 689 w 10000"/>
                <a:gd name="connsiteY77" fmla="*/ 975 h 9968"/>
                <a:gd name="connsiteX78" fmla="*/ 689 w 10000"/>
                <a:gd name="connsiteY78" fmla="*/ 1039 h 9968"/>
                <a:gd name="connsiteX79" fmla="*/ 704 w 10000"/>
                <a:gd name="connsiteY79" fmla="*/ 1039 h 9968"/>
                <a:gd name="connsiteX80" fmla="*/ 704 w 10000"/>
                <a:gd name="connsiteY80" fmla="*/ 1094 h 9968"/>
                <a:gd name="connsiteX81" fmla="*/ 723 w 10000"/>
                <a:gd name="connsiteY81" fmla="*/ 1094 h 9968"/>
                <a:gd name="connsiteX82" fmla="*/ 723 w 10000"/>
                <a:gd name="connsiteY82" fmla="*/ 1115 h 9968"/>
                <a:gd name="connsiteX83" fmla="*/ 733 w 10000"/>
                <a:gd name="connsiteY83" fmla="*/ 1115 h 9968"/>
                <a:gd name="connsiteX84" fmla="*/ 733 w 10000"/>
                <a:gd name="connsiteY84" fmla="*/ 1148 h 9968"/>
                <a:gd name="connsiteX85" fmla="*/ 740 w 10000"/>
                <a:gd name="connsiteY85" fmla="*/ 1148 h 9968"/>
                <a:gd name="connsiteX86" fmla="*/ 740 w 10000"/>
                <a:gd name="connsiteY86" fmla="*/ 1158 h 9968"/>
                <a:gd name="connsiteX87" fmla="*/ 759 w 10000"/>
                <a:gd name="connsiteY87" fmla="*/ 1158 h 9968"/>
                <a:gd name="connsiteX88" fmla="*/ 759 w 10000"/>
                <a:gd name="connsiteY88" fmla="*/ 1179 h 9968"/>
                <a:gd name="connsiteX89" fmla="*/ 776 w 10000"/>
                <a:gd name="connsiteY89" fmla="*/ 1179 h 9968"/>
                <a:gd name="connsiteX90" fmla="*/ 776 w 10000"/>
                <a:gd name="connsiteY90" fmla="*/ 1243 h 9968"/>
                <a:gd name="connsiteX91" fmla="*/ 790 w 10000"/>
                <a:gd name="connsiteY91" fmla="*/ 1243 h 9968"/>
                <a:gd name="connsiteX92" fmla="*/ 790 w 10000"/>
                <a:gd name="connsiteY92" fmla="*/ 1286 h 9968"/>
                <a:gd name="connsiteX93" fmla="*/ 815 w 10000"/>
                <a:gd name="connsiteY93" fmla="*/ 1286 h 9968"/>
                <a:gd name="connsiteX94" fmla="*/ 815 w 10000"/>
                <a:gd name="connsiteY94" fmla="*/ 1318 h 9968"/>
                <a:gd name="connsiteX95" fmla="*/ 826 w 10000"/>
                <a:gd name="connsiteY95" fmla="*/ 1318 h 9968"/>
                <a:gd name="connsiteX96" fmla="*/ 826 w 10000"/>
                <a:gd name="connsiteY96" fmla="*/ 1351 h 9968"/>
                <a:gd name="connsiteX97" fmla="*/ 857 w 10000"/>
                <a:gd name="connsiteY97" fmla="*/ 1351 h 9968"/>
                <a:gd name="connsiteX98" fmla="*/ 857 w 10000"/>
                <a:gd name="connsiteY98" fmla="*/ 1382 h 9968"/>
                <a:gd name="connsiteX99" fmla="*/ 868 w 10000"/>
                <a:gd name="connsiteY99" fmla="*/ 1382 h 9968"/>
                <a:gd name="connsiteX100" fmla="*/ 868 w 10000"/>
                <a:gd name="connsiteY100" fmla="*/ 1424 h 9968"/>
                <a:gd name="connsiteX101" fmla="*/ 876 w 10000"/>
                <a:gd name="connsiteY101" fmla="*/ 1424 h 9968"/>
                <a:gd name="connsiteX102" fmla="*/ 876 w 10000"/>
                <a:gd name="connsiteY102" fmla="*/ 1457 h 9968"/>
                <a:gd name="connsiteX103" fmla="*/ 886 w 10000"/>
                <a:gd name="connsiteY103" fmla="*/ 1457 h 9968"/>
                <a:gd name="connsiteX104" fmla="*/ 886 w 10000"/>
                <a:gd name="connsiteY104" fmla="*/ 1491 h 9968"/>
                <a:gd name="connsiteX105" fmla="*/ 900 w 10000"/>
                <a:gd name="connsiteY105" fmla="*/ 1491 h 9968"/>
                <a:gd name="connsiteX106" fmla="*/ 900 w 10000"/>
                <a:gd name="connsiteY106" fmla="*/ 1512 h 9968"/>
                <a:gd name="connsiteX107" fmla="*/ 924 w 10000"/>
                <a:gd name="connsiteY107" fmla="*/ 1512 h 9968"/>
                <a:gd name="connsiteX108" fmla="*/ 924 w 10000"/>
                <a:gd name="connsiteY108" fmla="*/ 1576 h 9968"/>
                <a:gd name="connsiteX109" fmla="*/ 934 w 10000"/>
                <a:gd name="connsiteY109" fmla="*/ 1576 h 9968"/>
                <a:gd name="connsiteX110" fmla="*/ 934 w 10000"/>
                <a:gd name="connsiteY110" fmla="*/ 1597 h 9968"/>
                <a:gd name="connsiteX111" fmla="*/ 942 w 10000"/>
                <a:gd name="connsiteY111" fmla="*/ 1597 h 9968"/>
                <a:gd name="connsiteX112" fmla="*/ 942 w 10000"/>
                <a:gd name="connsiteY112" fmla="*/ 1640 h 9968"/>
                <a:gd name="connsiteX113" fmla="*/ 954 w 10000"/>
                <a:gd name="connsiteY113" fmla="*/ 1640 h 9968"/>
                <a:gd name="connsiteX114" fmla="*/ 954 w 10000"/>
                <a:gd name="connsiteY114" fmla="*/ 1661 h 9968"/>
                <a:gd name="connsiteX115" fmla="*/ 978 w 10000"/>
                <a:gd name="connsiteY115" fmla="*/ 1661 h 9968"/>
                <a:gd name="connsiteX116" fmla="*/ 978 w 10000"/>
                <a:gd name="connsiteY116" fmla="*/ 1715 h 9968"/>
                <a:gd name="connsiteX117" fmla="*/ 985 w 10000"/>
                <a:gd name="connsiteY117" fmla="*/ 1715 h 9968"/>
                <a:gd name="connsiteX118" fmla="*/ 985 w 10000"/>
                <a:gd name="connsiteY118" fmla="*/ 1747 h 9968"/>
                <a:gd name="connsiteX119" fmla="*/ 1011 w 10000"/>
                <a:gd name="connsiteY119" fmla="*/ 1747 h 9968"/>
                <a:gd name="connsiteX120" fmla="*/ 1011 w 10000"/>
                <a:gd name="connsiteY120" fmla="*/ 1768 h 9968"/>
                <a:gd name="connsiteX121" fmla="*/ 1023 w 10000"/>
                <a:gd name="connsiteY121" fmla="*/ 1768 h 9968"/>
                <a:gd name="connsiteX122" fmla="*/ 1023 w 10000"/>
                <a:gd name="connsiteY122" fmla="*/ 1800 h 9968"/>
                <a:gd name="connsiteX123" fmla="*/ 1030 w 10000"/>
                <a:gd name="connsiteY123" fmla="*/ 1800 h 9968"/>
                <a:gd name="connsiteX124" fmla="*/ 1030 w 10000"/>
                <a:gd name="connsiteY124" fmla="*/ 1823 h 9968"/>
                <a:gd name="connsiteX125" fmla="*/ 1048 w 10000"/>
                <a:gd name="connsiteY125" fmla="*/ 1823 h 9968"/>
                <a:gd name="connsiteX126" fmla="*/ 1048 w 10000"/>
                <a:gd name="connsiteY126" fmla="*/ 1855 h 9968"/>
                <a:gd name="connsiteX127" fmla="*/ 1073 w 10000"/>
                <a:gd name="connsiteY127" fmla="*/ 1855 h 9968"/>
                <a:gd name="connsiteX128" fmla="*/ 1073 w 10000"/>
                <a:gd name="connsiteY128" fmla="*/ 1887 h 9968"/>
                <a:gd name="connsiteX129" fmla="*/ 1079 w 10000"/>
                <a:gd name="connsiteY129" fmla="*/ 1887 h 9968"/>
                <a:gd name="connsiteX130" fmla="*/ 1079 w 10000"/>
                <a:gd name="connsiteY130" fmla="*/ 1908 h 9968"/>
                <a:gd name="connsiteX131" fmla="*/ 1090 w 10000"/>
                <a:gd name="connsiteY131" fmla="*/ 1908 h 9968"/>
                <a:gd name="connsiteX132" fmla="*/ 1090 w 10000"/>
                <a:gd name="connsiteY132" fmla="*/ 1940 h 9968"/>
                <a:gd name="connsiteX133" fmla="*/ 1097 w 10000"/>
                <a:gd name="connsiteY133" fmla="*/ 1940 h 9968"/>
                <a:gd name="connsiteX134" fmla="*/ 1097 w 10000"/>
                <a:gd name="connsiteY134" fmla="*/ 1951 h 9968"/>
                <a:gd name="connsiteX135" fmla="*/ 1114 w 10000"/>
                <a:gd name="connsiteY135" fmla="*/ 1951 h 9968"/>
                <a:gd name="connsiteX136" fmla="*/ 1114 w 10000"/>
                <a:gd name="connsiteY136" fmla="*/ 1972 h 9968"/>
                <a:gd name="connsiteX137" fmla="*/ 1121 w 10000"/>
                <a:gd name="connsiteY137" fmla="*/ 1972 h 9968"/>
                <a:gd name="connsiteX138" fmla="*/ 1121 w 10000"/>
                <a:gd name="connsiteY138" fmla="*/ 1993 h 9968"/>
                <a:gd name="connsiteX139" fmla="*/ 1157 w 10000"/>
                <a:gd name="connsiteY139" fmla="*/ 1993 h 9968"/>
                <a:gd name="connsiteX140" fmla="*/ 1157 w 10000"/>
                <a:gd name="connsiteY140" fmla="*/ 2026 h 9968"/>
                <a:gd name="connsiteX141" fmla="*/ 1164 w 10000"/>
                <a:gd name="connsiteY141" fmla="*/ 2026 h 9968"/>
                <a:gd name="connsiteX142" fmla="*/ 1164 w 10000"/>
                <a:gd name="connsiteY142" fmla="*/ 2058 h 9968"/>
                <a:gd name="connsiteX143" fmla="*/ 1174 w 10000"/>
                <a:gd name="connsiteY143" fmla="*/ 2058 h 9968"/>
                <a:gd name="connsiteX144" fmla="*/ 1174 w 10000"/>
                <a:gd name="connsiteY144" fmla="*/ 2079 h 9968"/>
                <a:gd name="connsiteX145" fmla="*/ 1188 w 10000"/>
                <a:gd name="connsiteY145" fmla="*/ 2079 h 9968"/>
                <a:gd name="connsiteX146" fmla="*/ 1188 w 10000"/>
                <a:gd name="connsiteY146" fmla="*/ 2133 h 9968"/>
                <a:gd name="connsiteX147" fmla="*/ 1199 w 10000"/>
                <a:gd name="connsiteY147" fmla="*/ 2133 h 9968"/>
                <a:gd name="connsiteX148" fmla="*/ 1199 w 10000"/>
                <a:gd name="connsiteY148" fmla="*/ 2166 h 9968"/>
                <a:gd name="connsiteX149" fmla="*/ 1223 w 10000"/>
                <a:gd name="connsiteY149" fmla="*/ 2166 h 9968"/>
                <a:gd name="connsiteX150" fmla="*/ 1223 w 10000"/>
                <a:gd name="connsiteY150" fmla="*/ 2176 h 9968"/>
                <a:gd name="connsiteX151" fmla="*/ 1230 w 10000"/>
                <a:gd name="connsiteY151" fmla="*/ 2176 h 9968"/>
                <a:gd name="connsiteX152" fmla="*/ 1230 w 10000"/>
                <a:gd name="connsiteY152" fmla="*/ 2198 h 9968"/>
                <a:gd name="connsiteX153" fmla="*/ 1240 w 10000"/>
                <a:gd name="connsiteY153" fmla="*/ 2198 h 9968"/>
                <a:gd name="connsiteX154" fmla="*/ 1240 w 10000"/>
                <a:gd name="connsiteY154" fmla="*/ 2230 h 9968"/>
                <a:gd name="connsiteX155" fmla="*/ 1250 w 10000"/>
                <a:gd name="connsiteY155" fmla="*/ 2230 h 9968"/>
                <a:gd name="connsiteX156" fmla="*/ 1250 w 10000"/>
                <a:gd name="connsiteY156" fmla="*/ 2251 h 9968"/>
                <a:gd name="connsiteX157" fmla="*/ 1260 w 10000"/>
                <a:gd name="connsiteY157" fmla="*/ 2251 h 9968"/>
                <a:gd name="connsiteX158" fmla="*/ 1260 w 10000"/>
                <a:gd name="connsiteY158" fmla="*/ 2261 h 9968"/>
                <a:gd name="connsiteX159" fmla="*/ 1267 w 10000"/>
                <a:gd name="connsiteY159" fmla="*/ 2261 h 9968"/>
                <a:gd name="connsiteX160" fmla="*/ 1267 w 10000"/>
                <a:gd name="connsiteY160" fmla="*/ 2282 h 9968"/>
                <a:gd name="connsiteX161" fmla="*/ 1292 w 10000"/>
                <a:gd name="connsiteY161" fmla="*/ 2282 h 9968"/>
                <a:gd name="connsiteX162" fmla="*/ 1292 w 10000"/>
                <a:gd name="connsiteY162" fmla="*/ 2305 h 9968"/>
                <a:gd name="connsiteX163" fmla="*/ 1299 w 10000"/>
                <a:gd name="connsiteY163" fmla="*/ 2305 h 9968"/>
                <a:gd name="connsiteX164" fmla="*/ 1299 w 10000"/>
                <a:gd name="connsiteY164" fmla="*/ 2336 h 9968"/>
                <a:gd name="connsiteX165" fmla="*/ 1309 w 10000"/>
                <a:gd name="connsiteY165" fmla="*/ 2336 h 9968"/>
                <a:gd name="connsiteX166" fmla="*/ 1309 w 10000"/>
                <a:gd name="connsiteY166" fmla="*/ 2357 h 9968"/>
                <a:gd name="connsiteX167" fmla="*/ 1316 w 10000"/>
                <a:gd name="connsiteY167" fmla="*/ 2357 h 9968"/>
                <a:gd name="connsiteX168" fmla="*/ 1316 w 10000"/>
                <a:gd name="connsiteY168" fmla="*/ 2368 h 9968"/>
                <a:gd name="connsiteX169" fmla="*/ 1327 w 10000"/>
                <a:gd name="connsiteY169" fmla="*/ 2368 h 9968"/>
                <a:gd name="connsiteX170" fmla="*/ 1327 w 10000"/>
                <a:gd name="connsiteY170" fmla="*/ 2391 h 9968"/>
                <a:gd name="connsiteX171" fmla="*/ 1333 w 10000"/>
                <a:gd name="connsiteY171" fmla="*/ 2391 h 9968"/>
                <a:gd name="connsiteX172" fmla="*/ 1333 w 10000"/>
                <a:gd name="connsiteY172" fmla="*/ 2401 h 9968"/>
                <a:gd name="connsiteX173" fmla="*/ 1352 w 10000"/>
                <a:gd name="connsiteY173" fmla="*/ 2401 h 9968"/>
                <a:gd name="connsiteX174" fmla="*/ 1352 w 10000"/>
                <a:gd name="connsiteY174" fmla="*/ 2422 h 9968"/>
                <a:gd name="connsiteX175" fmla="*/ 1369 w 10000"/>
                <a:gd name="connsiteY175" fmla="*/ 2422 h 9968"/>
                <a:gd name="connsiteX176" fmla="*/ 1369 w 10000"/>
                <a:gd name="connsiteY176" fmla="*/ 2455 h 9968"/>
                <a:gd name="connsiteX177" fmla="*/ 1377 w 10000"/>
                <a:gd name="connsiteY177" fmla="*/ 2455 h 9968"/>
                <a:gd name="connsiteX178" fmla="*/ 1377 w 10000"/>
                <a:gd name="connsiteY178" fmla="*/ 2476 h 9968"/>
                <a:gd name="connsiteX179" fmla="*/ 1383 w 10000"/>
                <a:gd name="connsiteY179" fmla="*/ 2476 h 9968"/>
                <a:gd name="connsiteX180" fmla="*/ 1383 w 10000"/>
                <a:gd name="connsiteY180" fmla="*/ 2487 h 9968"/>
                <a:gd name="connsiteX181" fmla="*/ 1394 w 10000"/>
                <a:gd name="connsiteY181" fmla="*/ 2487 h 9968"/>
                <a:gd name="connsiteX182" fmla="*/ 1394 w 10000"/>
                <a:gd name="connsiteY182" fmla="*/ 2561 h 9968"/>
                <a:gd name="connsiteX183" fmla="*/ 1401 w 10000"/>
                <a:gd name="connsiteY183" fmla="*/ 2561 h 9968"/>
                <a:gd name="connsiteX184" fmla="*/ 1401 w 10000"/>
                <a:gd name="connsiteY184" fmla="*/ 2573 h 9968"/>
                <a:gd name="connsiteX185" fmla="*/ 1408 w 10000"/>
                <a:gd name="connsiteY185" fmla="*/ 2573 h 9968"/>
                <a:gd name="connsiteX186" fmla="*/ 1408 w 10000"/>
                <a:gd name="connsiteY186" fmla="*/ 2616 h 9968"/>
                <a:gd name="connsiteX187" fmla="*/ 1425 w 10000"/>
                <a:gd name="connsiteY187" fmla="*/ 2616 h 9968"/>
                <a:gd name="connsiteX188" fmla="*/ 1425 w 10000"/>
                <a:gd name="connsiteY188" fmla="*/ 2627 h 9968"/>
                <a:gd name="connsiteX189" fmla="*/ 1450 w 10000"/>
                <a:gd name="connsiteY189" fmla="*/ 2627 h 9968"/>
                <a:gd name="connsiteX190" fmla="*/ 1450 w 10000"/>
                <a:gd name="connsiteY190" fmla="*/ 2648 h 9968"/>
                <a:gd name="connsiteX191" fmla="*/ 1461 w 10000"/>
                <a:gd name="connsiteY191" fmla="*/ 2648 h 9968"/>
                <a:gd name="connsiteX192" fmla="*/ 1461 w 10000"/>
                <a:gd name="connsiteY192" fmla="*/ 2669 h 9968"/>
                <a:gd name="connsiteX193" fmla="*/ 1468 w 10000"/>
                <a:gd name="connsiteY193" fmla="*/ 2669 h 9968"/>
                <a:gd name="connsiteX194" fmla="*/ 1468 w 10000"/>
                <a:gd name="connsiteY194" fmla="*/ 2679 h 9968"/>
                <a:gd name="connsiteX195" fmla="*/ 1493 w 10000"/>
                <a:gd name="connsiteY195" fmla="*/ 2679 h 9968"/>
                <a:gd name="connsiteX196" fmla="*/ 1493 w 10000"/>
                <a:gd name="connsiteY196" fmla="*/ 2700 h 9968"/>
                <a:gd name="connsiteX197" fmla="*/ 1504 w 10000"/>
                <a:gd name="connsiteY197" fmla="*/ 2700 h 9968"/>
                <a:gd name="connsiteX198" fmla="*/ 1504 w 10000"/>
                <a:gd name="connsiteY198" fmla="*/ 2711 h 9968"/>
                <a:gd name="connsiteX199" fmla="*/ 1510 w 10000"/>
                <a:gd name="connsiteY199" fmla="*/ 2711 h 9968"/>
                <a:gd name="connsiteX200" fmla="*/ 1510 w 10000"/>
                <a:gd name="connsiteY200" fmla="*/ 2732 h 9968"/>
                <a:gd name="connsiteX201" fmla="*/ 1521 w 10000"/>
                <a:gd name="connsiteY201" fmla="*/ 2732 h 9968"/>
                <a:gd name="connsiteX202" fmla="*/ 1521 w 10000"/>
                <a:gd name="connsiteY202" fmla="*/ 2766 h 9968"/>
                <a:gd name="connsiteX203" fmla="*/ 1527 w 10000"/>
                <a:gd name="connsiteY203" fmla="*/ 2766 h 9968"/>
                <a:gd name="connsiteX204" fmla="*/ 1527 w 10000"/>
                <a:gd name="connsiteY204" fmla="*/ 2798 h 9968"/>
                <a:gd name="connsiteX205" fmla="*/ 1547 w 10000"/>
                <a:gd name="connsiteY205" fmla="*/ 2798 h 9968"/>
                <a:gd name="connsiteX206" fmla="*/ 1547 w 10000"/>
                <a:gd name="connsiteY206" fmla="*/ 2840 h 9968"/>
                <a:gd name="connsiteX207" fmla="*/ 1560 w 10000"/>
                <a:gd name="connsiteY207" fmla="*/ 2840 h 9968"/>
                <a:gd name="connsiteX208" fmla="*/ 1560 w 10000"/>
                <a:gd name="connsiteY208" fmla="*/ 2905 h 9968"/>
                <a:gd name="connsiteX209" fmla="*/ 1573 w 10000"/>
                <a:gd name="connsiteY209" fmla="*/ 2905 h 9968"/>
                <a:gd name="connsiteX210" fmla="*/ 1573 w 10000"/>
                <a:gd name="connsiteY210" fmla="*/ 2936 h 9968"/>
                <a:gd name="connsiteX211" fmla="*/ 1579 w 10000"/>
                <a:gd name="connsiteY211" fmla="*/ 2936 h 9968"/>
                <a:gd name="connsiteX212" fmla="*/ 1579 w 10000"/>
                <a:gd name="connsiteY212" fmla="*/ 2958 h 9968"/>
                <a:gd name="connsiteX213" fmla="*/ 1590 w 10000"/>
                <a:gd name="connsiteY213" fmla="*/ 2958 h 9968"/>
                <a:gd name="connsiteX214" fmla="*/ 1590 w 10000"/>
                <a:gd name="connsiteY214" fmla="*/ 2979 h 9968"/>
                <a:gd name="connsiteX215" fmla="*/ 1597 w 10000"/>
                <a:gd name="connsiteY215" fmla="*/ 2979 h 9968"/>
                <a:gd name="connsiteX216" fmla="*/ 1597 w 10000"/>
                <a:gd name="connsiteY216" fmla="*/ 3023 h 9968"/>
                <a:gd name="connsiteX217" fmla="*/ 1604 w 10000"/>
                <a:gd name="connsiteY217" fmla="*/ 3023 h 9968"/>
                <a:gd name="connsiteX218" fmla="*/ 1604 w 10000"/>
                <a:gd name="connsiteY218" fmla="*/ 3044 h 9968"/>
                <a:gd name="connsiteX219" fmla="*/ 1614 w 10000"/>
                <a:gd name="connsiteY219" fmla="*/ 3044 h 9968"/>
                <a:gd name="connsiteX220" fmla="*/ 1614 w 10000"/>
                <a:gd name="connsiteY220" fmla="*/ 3065 h 9968"/>
                <a:gd name="connsiteX221" fmla="*/ 1641 w 10000"/>
                <a:gd name="connsiteY221" fmla="*/ 3065 h 9968"/>
                <a:gd name="connsiteX222" fmla="*/ 1641 w 10000"/>
                <a:gd name="connsiteY222" fmla="*/ 3076 h 9968"/>
                <a:gd name="connsiteX223" fmla="*/ 1648 w 10000"/>
                <a:gd name="connsiteY223" fmla="*/ 3076 h 9968"/>
                <a:gd name="connsiteX224" fmla="*/ 1648 w 10000"/>
                <a:gd name="connsiteY224" fmla="*/ 3098 h 9968"/>
                <a:gd name="connsiteX225" fmla="*/ 1658 w 10000"/>
                <a:gd name="connsiteY225" fmla="*/ 3098 h 9968"/>
                <a:gd name="connsiteX226" fmla="*/ 1658 w 10000"/>
                <a:gd name="connsiteY226" fmla="*/ 3152 h 9968"/>
                <a:gd name="connsiteX227" fmla="*/ 1665 w 10000"/>
                <a:gd name="connsiteY227" fmla="*/ 3152 h 9968"/>
                <a:gd name="connsiteX228" fmla="*/ 1665 w 10000"/>
                <a:gd name="connsiteY228" fmla="*/ 3184 h 9968"/>
                <a:gd name="connsiteX229" fmla="*/ 1672 w 10000"/>
                <a:gd name="connsiteY229" fmla="*/ 3184 h 9968"/>
                <a:gd name="connsiteX230" fmla="*/ 1672 w 10000"/>
                <a:gd name="connsiteY230" fmla="*/ 3236 h 9968"/>
                <a:gd name="connsiteX231" fmla="*/ 1691 w 10000"/>
                <a:gd name="connsiteY231" fmla="*/ 3236 h 9968"/>
                <a:gd name="connsiteX232" fmla="*/ 1691 w 10000"/>
                <a:gd name="connsiteY232" fmla="*/ 3290 h 9968"/>
                <a:gd name="connsiteX233" fmla="*/ 1709 w 10000"/>
                <a:gd name="connsiteY233" fmla="*/ 3290 h 9968"/>
                <a:gd name="connsiteX234" fmla="*/ 1709 w 10000"/>
                <a:gd name="connsiteY234" fmla="*/ 3302 h 9968"/>
                <a:gd name="connsiteX235" fmla="*/ 1716 w 10000"/>
                <a:gd name="connsiteY235" fmla="*/ 3302 h 9968"/>
                <a:gd name="connsiteX236" fmla="*/ 1716 w 10000"/>
                <a:gd name="connsiteY236" fmla="*/ 3334 h 9968"/>
                <a:gd name="connsiteX237" fmla="*/ 1727 w 10000"/>
                <a:gd name="connsiteY237" fmla="*/ 3334 h 9968"/>
                <a:gd name="connsiteX238" fmla="*/ 1727 w 10000"/>
                <a:gd name="connsiteY238" fmla="*/ 3376 h 9968"/>
                <a:gd name="connsiteX239" fmla="*/ 1733 w 10000"/>
                <a:gd name="connsiteY239" fmla="*/ 3376 h 9968"/>
                <a:gd name="connsiteX240" fmla="*/ 1733 w 10000"/>
                <a:gd name="connsiteY240" fmla="*/ 3387 h 9968"/>
                <a:gd name="connsiteX241" fmla="*/ 1745 w 10000"/>
                <a:gd name="connsiteY241" fmla="*/ 3387 h 9968"/>
                <a:gd name="connsiteX242" fmla="*/ 1745 w 10000"/>
                <a:gd name="connsiteY242" fmla="*/ 3409 h 9968"/>
                <a:gd name="connsiteX243" fmla="*/ 1752 w 10000"/>
                <a:gd name="connsiteY243" fmla="*/ 3409 h 9968"/>
                <a:gd name="connsiteX244" fmla="*/ 1752 w 10000"/>
                <a:gd name="connsiteY244" fmla="*/ 3419 h 9968"/>
                <a:gd name="connsiteX245" fmla="*/ 1775 w 10000"/>
                <a:gd name="connsiteY245" fmla="*/ 3419 h 9968"/>
                <a:gd name="connsiteX246" fmla="*/ 1775 w 10000"/>
                <a:gd name="connsiteY246" fmla="*/ 3441 h 9968"/>
                <a:gd name="connsiteX247" fmla="*/ 1783 w 10000"/>
                <a:gd name="connsiteY247" fmla="*/ 3441 h 9968"/>
                <a:gd name="connsiteX248" fmla="*/ 1783 w 10000"/>
                <a:gd name="connsiteY248" fmla="*/ 3462 h 9968"/>
                <a:gd name="connsiteX249" fmla="*/ 1800 w 10000"/>
                <a:gd name="connsiteY249" fmla="*/ 3462 h 9968"/>
                <a:gd name="connsiteX250" fmla="*/ 1800 w 10000"/>
                <a:gd name="connsiteY250" fmla="*/ 3493 h 9968"/>
                <a:gd name="connsiteX251" fmla="*/ 1810 w 10000"/>
                <a:gd name="connsiteY251" fmla="*/ 3493 h 9968"/>
                <a:gd name="connsiteX252" fmla="*/ 1810 w 10000"/>
                <a:gd name="connsiteY252" fmla="*/ 3505 h 9968"/>
                <a:gd name="connsiteX253" fmla="*/ 1818 w 10000"/>
                <a:gd name="connsiteY253" fmla="*/ 3505 h 9968"/>
                <a:gd name="connsiteX254" fmla="*/ 1818 w 10000"/>
                <a:gd name="connsiteY254" fmla="*/ 3549 h 9968"/>
                <a:gd name="connsiteX255" fmla="*/ 1824 w 10000"/>
                <a:gd name="connsiteY255" fmla="*/ 3549 h 9968"/>
                <a:gd name="connsiteX256" fmla="*/ 1824 w 10000"/>
                <a:gd name="connsiteY256" fmla="*/ 3580 h 9968"/>
                <a:gd name="connsiteX257" fmla="*/ 1843 w 10000"/>
                <a:gd name="connsiteY257" fmla="*/ 3580 h 9968"/>
                <a:gd name="connsiteX258" fmla="*/ 1843 w 10000"/>
                <a:gd name="connsiteY258" fmla="*/ 3602 h 9968"/>
                <a:gd name="connsiteX259" fmla="*/ 1854 w 10000"/>
                <a:gd name="connsiteY259" fmla="*/ 3602 h 9968"/>
                <a:gd name="connsiteX260" fmla="*/ 1854 w 10000"/>
                <a:gd name="connsiteY260" fmla="*/ 3612 h 9968"/>
                <a:gd name="connsiteX261" fmla="*/ 1861 w 10000"/>
                <a:gd name="connsiteY261" fmla="*/ 3612 h 9968"/>
                <a:gd name="connsiteX262" fmla="*/ 1861 w 10000"/>
                <a:gd name="connsiteY262" fmla="*/ 3633 h 9968"/>
                <a:gd name="connsiteX263" fmla="*/ 1869 w 10000"/>
                <a:gd name="connsiteY263" fmla="*/ 3633 h 9968"/>
                <a:gd name="connsiteX264" fmla="*/ 1869 w 10000"/>
                <a:gd name="connsiteY264" fmla="*/ 3665 h 9968"/>
                <a:gd name="connsiteX265" fmla="*/ 1878 w 10000"/>
                <a:gd name="connsiteY265" fmla="*/ 3665 h 9968"/>
                <a:gd name="connsiteX266" fmla="*/ 1878 w 10000"/>
                <a:gd name="connsiteY266" fmla="*/ 3686 h 9968"/>
                <a:gd name="connsiteX267" fmla="*/ 1896 w 10000"/>
                <a:gd name="connsiteY267" fmla="*/ 3686 h 9968"/>
                <a:gd name="connsiteX268" fmla="*/ 1896 w 10000"/>
                <a:gd name="connsiteY268" fmla="*/ 3696 h 9968"/>
                <a:gd name="connsiteX269" fmla="*/ 1903 w 10000"/>
                <a:gd name="connsiteY269" fmla="*/ 3696 h 9968"/>
                <a:gd name="connsiteX270" fmla="*/ 1903 w 10000"/>
                <a:gd name="connsiteY270" fmla="*/ 3730 h 9968"/>
                <a:gd name="connsiteX271" fmla="*/ 1927 w 10000"/>
                <a:gd name="connsiteY271" fmla="*/ 3730 h 9968"/>
                <a:gd name="connsiteX272" fmla="*/ 1927 w 10000"/>
                <a:gd name="connsiteY272" fmla="*/ 3785 h 9968"/>
                <a:gd name="connsiteX273" fmla="*/ 1935 w 10000"/>
                <a:gd name="connsiteY273" fmla="*/ 3785 h 9968"/>
                <a:gd name="connsiteX274" fmla="*/ 1935 w 10000"/>
                <a:gd name="connsiteY274" fmla="*/ 3837 h 9968"/>
                <a:gd name="connsiteX275" fmla="*/ 1954 w 10000"/>
                <a:gd name="connsiteY275" fmla="*/ 3837 h 9968"/>
                <a:gd name="connsiteX276" fmla="*/ 1954 w 10000"/>
                <a:gd name="connsiteY276" fmla="*/ 3890 h 9968"/>
                <a:gd name="connsiteX277" fmla="*/ 1972 w 10000"/>
                <a:gd name="connsiteY277" fmla="*/ 3890 h 9968"/>
                <a:gd name="connsiteX278" fmla="*/ 1972 w 10000"/>
                <a:gd name="connsiteY278" fmla="*/ 3944 h 9968"/>
                <a:gd name="connsiteX279" fmla="*/ 1988 w 10000"/>
                <a:gd name="connsiteY279" fmla="*/ 3944 h 9968"/>
                <a:gd name="connsiteX280" fmla="*/ 1988 w 10000"/>
                <a:gd name="connsiteY280" fmla="*/ 4009 h 9968"/>
                <a:gd name="connsiteX281" fmla="*/ 1996 w 10000"/>
                <a:gd name="connsiteY281" fmla="*/ 4009 h 9968"/>
                <a:gd name="connsiteX282" fmla="*/ 1996 w 10000"/>
                <a:gd name="connsiteY282" fmla="*/ 4041 h 9968"/>
                <a:gd name="connsiteX283" fmla="*/ 2005 w 10000"/>
                <a:gd name="connsiteY283" fmla="*/ 4041 h 9968"/>
                <a:gd name="connsiteX284" fmla="*/ 2005 w 10000"/>
                <a:gd name="connsiteY284" fmla="*/ 4084 h 9968"/>
                <a:gd name="connsiteX285" fmla="*/ 2038 w 10000"/>
                <a:gd name="connsiteY285" fmla="*/ 4084 h 9968"/>
                <a:gd name="connsiteX286" fmla="*/ 2038 w 10000"/>
                <a:gd name="connsiteY286" fmla="*/ 4148 h 9968"/>
                <a:gd name="connsiteX287" fmla="*/ 2055 w 10000"/>
                <a:gd name="connsiteY287" fmla="*/ 4148 h 9968"/>
                <a:gd name="connsiteX288" fmla="*/ 2055 w 10000"/>
                <a:gd name="connsiteY288" fmla="*/ 4169 h 9968"/>
                <a:gd name="connsiteX289" fmla="*/ 2073 w 10000"/>
                <a:gd name="connsiteY289" fmla="*/ 4169 h 9968"/>
                <a:gd name="connsiteX290" fmla="*/ 2073 w 10000"/>
                <a:gd name="connsiteY290" fmla="*/ 4180 h 9968"/>
                <a:gd name="connsiteX291" fmla="*/ 2087 w 10000"/>
                <a:gd name="connsiteY291" fmla="*/ 4180 h 9968"/>
                <a:gd name="connsiteX292" fmla="*/ 2087 w 10000"/>
                <a:gd name="connsiteY292" fmla="*/ 4224 h 9968"/>
                <a:gd name="connsiteX293" fmla="*/ 2098 w 10000"/>
                <a:gd name="connsiteY293" fmla="*/ 4224 h 9968"/>
                <a:gd name="connsiteX294" fmla="*/ 2098 w 10000"/>
                <a:gd name="connsiteY294" fmla="*/ 4255 h 9968"/>
                <a:gd name="connsiteX295" fmla="*/ 2104 w 10000"/>
                <a:gd name="connsiteY295" fmla="*/ 4255 h 9968"/>
                <a:gd name="connsiteX296" fmla="*/ 2104 w 10000"/>
                <a:gd name="connsiteY296" fmla="*/ 4266 h 9968"/>
                <a:gd name="connsiteX297" fmla="*/ 2115 w 10000"/>
                <a:gd name="connsiteY297" fmla="*/ 4266 h 9968"/>
                <a:gd name="connsiteX298" fmla="*/ 2115 w 10000"/>
                <a:gd name="connsiteY298" fmla="*/ 4288 h 9968"/>
                <a:gd name="connsiteX299" fmla="*/ 2128 w 10000"/>
                <a:gd name="connsiteY299" fmla="*/ 4288 h 9968"/>
                <a:gd name="connsiteX300" fmla="*/ 2128 w 10000"/>
                <a:gd name="connsiteY300" fmla="*/ 4309 h 9968"/>
                <a:gd name="connsiteX301" fmla="*/ 2140 w 10000"/>
                <a:gd name="connsiteY301" fmla="*/ 4309 h 9968"/>
                <a:gd name="connsiteX302" fmla="*/ 2140 w 10000"/>
                <a:gd name="connsiteY302" fmla="*/ 4320 h 9968"/>
                <a:gd name="connsiteX303" fmla="*/ 2147 w 10000"/>
                <a:gd name="connsiteY303" fmla="*/ 4320 h 9968"/>
                <a:gd name="connsiteX304" fmla="*/ 2147 w 10000"/>
                <a:gd name="connsiteY304" fmla="*/ 4351 h 9968"/>
                <a:gd name="connsiteX305" fmla="*/ 2157 w 10000"/>
                <a:gd name="connsiteY305" fmla="*/ 4351 h 9968"/>
                <a:gd name="connsiteX306" fmla="*/ 2157 w 10000"/>
                <a:gd name="connsiteY306" fmla="*/ 4394 h 9968"/>
                <a:gd name="connsiteX307" fmla="*/ 2185 w 10000"/>
                <a:gd name="connsiteY307" fmla="*/ 4394 h 9968"/>
                <a:gd name="connsiteX308" fmla="*/ 2185 w 10000"/>
                <a:gd name="connsiteY308" fmla="*/ 4405 h 9968"/>
                <a:gd name="connsiteX309" fmla="*/ 2199 w 10000"/>
                <a:gd name="connsiteY309" fmla="*/ 4405 h 9968"/>
                <a:gd name="connsiteX310" fmla="*/ 2199 w 10000"/>
                <a:gd name="connsiteY310" fmla="*/ 4492 h 9968"/>
                <a:gd name="connsiteX311" fmla="*/ 2210 w 10000"/>
                <a:gd name="connsiteY311" fmla="*/ 4492 h 9968"/>
                <a:gd name="connsiteX312" fmla="*/ 2210 w 10000"/>
                <a:gd name="connsiteY312" fmla="*/ 4513 h 9968"/>
                <a:gd name="connsiteX313" fmla="*/ 2234 w 10000"/>
                <a:gd name="connsiteY313" fmla="*/ 4513 h 9968"/>
                <a:gd name="connsiteX314" fmla="*/ 2234 w 10000"/>
                <a:gd name="connsiteY314" fmla="*/ 4545 h 9968"/>
                <a:gd name="connsiteX315" fmla="*/ 2243 w 10000"/>
                <a:gd name="connsiteY315" fmla="*/ 4545 h 9968"/>
                <a:gd name="connsiteX316" fmla="*/ 2243 w 10000"/>
                <a:gd name="connsiteY316" fmla="*/ 4566 h 9968"/>
                <a:gd name="connsiteX317" fmla="*/ 2252 w 10000"/>
                <a:gd name="connsiteY317" fmla="*/ 4566 h 9968"/>
                <a:gd name="connsiteX318" fmla="*/ 2252 w 10000"/>
                <a:gd name="connsiteY318" fmla="*/ 4576 h 9968"/>
                <a:gd name="connsiteX319" fmla="*/ 2270 w 10000"/>
                <a:gd name="connsiteY319" fmla="*/ 4576 h 9968"/>
                <a:gd name="connsiteX320" fmla="*/ 2270 w 10000"/>
                <a:gd name="connsiteY320" fmla="*/ 4650 h 9968"/>
                <a:gd name="connsiteX321" fmla="*/ 2295 w 10000"/>
                <a:gd name="connsiteY321" fmla="*/ 4650 h 9968"/>
                <a:gd name="connsiteX322" fmla="*/ 2295 w 10000"/>
                <a:gd name="connsiteY322" fmla="*/ 4663 h 9968"/>
                <a:gd name="connsiteX323" fmla="*/ 2326 w 10000"/>
                <a:gd name="connsiteY323" fmla="*/ 4663 h 9968"/>
                <a:gd name="connsiteX324" fmla="*/ 2326 w 10000"/>
                <a:gd name="connsiteY324" fmla="*/ 4717 h 9968"/>
                <a:gd name="connsiteX325" fmla="*/ 2346 w 10000"/>
                <a:gd name="connsiteY325" fmla="*/ 4717 h 9968"/>
                <a:gd name="connsiteX326" fmla="*/ 2346 w 10000"/>
                <a:gd name="connsiteY326" fmla="*/ 4749 h 9968"/>
                <a:gd name="connsiteX327" fmla="*/ 2352 w 10000"/>
                <a:gd name="connsiteY327" fmla="*/ 4749 h 9968"/>
                <a:gd name="connsiteX328" fmla="*/ 2352 w 10000"/>
                <a:gd name="connsiteY328" fmla="*/ 4770 h 9968"/>
                <a:gd name="connsiteX329" fmla="*/ 2363 w 10000"/>
                <a:gd name="connsiteY329" fmla="*/ 4770 h 9968"/>
                <a:gd name="connsiteX330" fmla="*/ 2363 w 10000"/>
                <a:gd name="connsiteY330" fmla="*/ 4791 h 9968"/>
                <a:gd name="connsiteX331" fmla="*/ 2369 w 10000"/>
                <a:gd name="connsiteY331" fmla="*/ 4791 h 9968"/>
                <a:gd name="connsiteX332" fmla="*/ 2369 w 10000"/>
                <a:gd name="connsiteY332" fmla="*/ 4802 h 9968"/>
                <a:gd name="connsiteX333" fmla="*/ 2380 w 10000"/>
                <a:gd name="connsiteY333" fmla="*/ 4802 h 9968"/>
                <a:gd name="connsiteX334" fmla="*/ 2380 w 10000"/>
                <a:gd name="connsiteY334" fmla="*/ 4844 h 9968"/>
                <a:gd name="connsiteX335" fmla="*/ 2388 w 10000"/>
                <a:gd name="connsiteY335" fmla="*/ 4844 h 9968"/>
                <a:gd name="connsiteX336" fmla="*/ 2388 w 10000"/>
                <a:gd name="connsiteY336" fmla="*/ 4877 h 9968"/>
                <a:gd name="connsiteX337" fmla="*/ 2394 w 10000"/>
                <a:gd name="connsiteY337" fmla="*/ 4877 h 9968"/>
                <a:gd name="connsiteX338" fmla="*/ 2394 w 10000"/>
                <a:gd name="connsiteY338" fmla="*/ 4888 h 9968"/>
                <a:gd name="connsiteX339" fmla="*/ 2412 w 10000"/>
                <a:gd name="connsiteY339" fmla="*/ 4888 h 9968"/>
                <a:gd name="connsiteX340" fmla="*/ 2412 w 10000"/>
                <a:gd name="connsiteY340" fmla="*/ 4941 h 9968"/>
                <a:gd name="connsiteX341" fmla="*/ 2419 w 10000"/>
                <a:gd name="connsiteY341" fmla="*/ 4941 h 9968"/>
                <a:gd name="connsiteX342" fmla="*/ 2419 w 10000"/>
                <a:gd name="connsiteY342" fmla="*/ 4973 h 9968"/>
                <a:gd name="connsiteX343" fmla="*/ 2430 w 10000"/>
                <a:gd name="connsiteY343" fmla="*/ 4973 h 9968"/>
                <a:gd name="connsiteX344" fmla="*/ 2430 w 10000"/>
                <a:gd name="connsiteY344" fmla="*/ 4994 h 9968"/>
                <a:gd name="connsiteX345" fmla="*/ 2439 w 10000"/>
                <a:gd name="connsiteY345" fmla="*/ 4994 h 9968"/>
                <a:gd name="connsiteX346" fmla="*/ 2439 w 10000"/>
                <a:gd name="connsiteY346" fmla="*/ 5027 h 9968"/>
                <a:gd name="connsiteX347" fmla="*/ 2450 w 10000"/>
                <a:gd name="connsiteY347" fmla="*/ 5027 h 9968"/>
                <a:gd name="connsiteX348" fmla="*/ 2450 w 10000"/>
                <a:gd name="connsiteY348" fmla="*/ 5070 h 9968"/>
                <a:gd name="connsiteX349" fmla="*/ 2456 w 10000"/>
                <a:gd name="connsiteY349" fmla="*/ 5070 h 9968"/>
                <a:gd name="connsiteX350" fmla="*/ 2456 w 10000"/>
                <a:gd name="connsiteY350" fmla="*/ 5081 h 9968"/>
                <a:gd name="connsiteX351" fmla="*/ 2480 w 10000"/>
                <a:gd name="connsiteY351" fmla="*/ 5081 h 9968"/>
                <a:gd name="connsiteX352" fmla="*/ 2480 w 10000"/>
                <a:gd name="connsiteY352" fmla="*/ 5112 h 9968"/>
                <a:gd name="connsiteX353" fmla="*/ 2497 w 10000"/>
                <a:gd name="connsiteY353" fmla="*/ 5112 h 9968"/>
                <a:gd name="connsiteX354" fmla="*/ 2497 w 10000"/>
                <a:gd name="connsiteY354" fmla="*/ 5155 h 9968"/>
                <a:gd name="connsiteX355" fmla="*/ 2505 w 10000"/>
                <a:gd name="connsiteY355" fmla="*/ 5155 h 9968"/>
                <a:gd name="connsiteX356" fmla="*/ 2505 w 10000"/>
                <a:gd name="connsiteY356" fmla="*/ 5166 h 9968"/>
                <a:gd name="connsiteX357" fmla="*/ 2515 w 10000"/>
                <a:gd name="connsiteY357" fmla="*/ 5166 h 9968"/>
                <a:gd name="connsiteX358" fmla="*/ 2515 w 10000"/>
                <a:gd name="connsiteY358" fmla="*/ 5188 h 9968"/>
                <a:gd name="connsiteX359" fmla="*/ 2529 w 10000"/>
                <a:gd name="connsiteY359" fmla="*/ 5188 h 9968"/>
                <a:gd name="connsiteX360" fmla="*/ 2529 w 10000"/>
                <a:gd name="connsiteY360" fmla="*/ 5199 h 9968"/>
                <a:gd name="connsiteX361" fmla="*/ 2558 w 10000"/>
                <a:gd name="connsiteY361" fmla="*/ 5199 h 9968"/>
                <a:gd name="connsiteX362" fmla="*/ 2558 w 10000"/>
                <a:gd name="connsiteY362" fmla="*/ 5242 h 9968"/>
                <a:gd name="connsiteX363" fmla="*/ 2565 w 10000"/>
                <a:gd name="connsiteY363" fmla="*/ 5242 h 9968"/>
                <a:gd name="connsiteX364" fmla="*/ 2565 w 10000"/>
                <a:gd name="connsiteY364" fmla="*/ 5252 h 9968"/>
                <a:gd name="connsiteX365" fmla="*/ 2571 w 10000"/>
                <a:gd name="connsiteY365" fmla="*/ 5252 h 9968"/>
                <a:gd name="connsiteX366" fmla="*/ 2571 w 10000"/>
                <a:gd name="connsiteY366" fmla="*/ 5273 h 9968"/>
                <a:gd name="connsiteX367" fmla="*/ 2606 w 10000"/>
                <a:gd name="connsiteY367" fmla="*/ 5273 h 9968"/>
                <a:gd name="connsiteX368" fmla="*/ 2606 w 10000"/>
                <a:gd name="connsiteY368" fmla="*/ 5284 h 9968"/>
                <a:gd name="connsiteX369" fmla="*/ 2624 w 10000"/>
                <a:gd name="connsiteY369" fmla="*/ 5284 h 9968"/>
                <a:gd name="connsiteX370" fmla="*/ 2624 w 10000"/>
                <a:gd name="connsiteY370" fmla="*/ 5305 h 9968"/>
                <a:gd name="connsiteX371" fmla="*/ 2632 w 10000"/>
                <a:gd name="connsiteY371" fmla="*/ 5305 h 9968"/>
                <a:gd name="connsiteX372" fmla="*/ 2632 w 10000"/>
                <a:gd name="connsiteY372" fmla="*/ 5326 h 9968"/>
                <a:gd name="connsiteX373" fmla="*/ 2668 w 10000"/>
                <a:gd name="connsiteY373" fmla="*/ 5326 h 9968"/>
                <a:gd name="connsiteX374" fmla="*/ 2668 w 10000"/>
                <a:gd name="connsiteY374" fmla="*/ 5337 h 9968"/>
                <a:gd name="connsiteX375" fmla="*/ 2709 w 10000"/>
                <a:gd name="connsiteY375" fmla="*/ 5337 h 9968"/>
                <a:gd name="connsiteX376" fmla="*/ 2709 w 10000"/>
                <a:gd name="connsiteY376" fmla="*/ 5360 h 9968"/>
                <a:gd name="connsiteX377" fmla="*/ 2761 w 10000"/>
                <a:gd name="connsiteY377" fmla="*/ 5360 h 9968"/>
                <a:gd name="connsiteX378" fmla="*/ 2761 w 10000"/>
                <a:gd name="connsiteY378" fmla="*/ 5391 h 9968"/>
                <a:gd name="connsiteX379" fmla="*/ 2778 w 10000"/>
                <a:gd name="connsiteY379" fmla="*/ 5391 h 9968"/>
                <a:gd name="connsiteX380" fmla="*/ 2778 w 10000"/>
                <a:gd name="connsiteY380" fmla="*/ 5446 h 9968"/>
                <a:gd name="connsiteX381" fmla="*/ 2803 w 10000"/>
                <a:gd name="connsiteY381" fmla="*/ 5446 h 9968"/>
                <a:gd name="connsiteX382" fmla="*/ 2803 w 10000"/>
                <a:gd name="connsiteY382" fmla="*/ 5478 h 9968"/>
                <a:gd name="connsiteX383" fmla="*/ 2821 w 10000"/>
                <a:gd name="connsiteY383" fmla="*/ 5478 h 9968"/>
                <a:gd name="connsiteX384" fmla="*/ 2821 w 10000"/>
                <a:gd name="connsiteY384" fmla="*/ 5499 h 9968"/>
                <a:gd name="connsiteX385" fmla="*/ 2836 w 10000"/>
                <a:gd name="connsiteY385" fmla="*/ 5499 h 9968"/>
                <a:gd name="connsiteX386" fmla="*/ 2836 w 10000"/>
                <a:gd name="connsiteY386" fmla="*/ 5509 h 9968"/>
                <a:gd name="connsiteX387" fmla="*/ 2865 w 10000"/>
                <a:gd name="connsiteY387" fmla="*/ 5509 h 9968"/>
                <a:gd name="connsiteX388" fmla="*/ 2865 w 10000"/>
                <a:gd name="connsiteY388" fmla="*/ 5562 h 9968"/>
                <a:gd name="connsiteX389" fmla="*/ 2871 w 10000"/>
                <a:gd name="connsiteY389" fmla="*/ 5562 h 9968"/>
                <a:gd name="connsiteX390" fmla="*/ 2871 w 10000"/>
                <a:gd name="connsiteY390" fmla="*/ 5595 h 9968"/>
                <a:gd name="connsiteX391" fmla="*/ 2879 w 10000"/>
                <a:gd name="connsiteY391" fmla="*/ 5595 h 9968"/>
                <a:gd name="connsiteX392" fmla="*/ 2879 w 10000"/>
                <a:gd name="connsiteY392" fmla="*/ 5617 h 9968"/>
                <a:gd name="connsiteX393" fmla="*/ 2889 w 10000"/>
                <a:gd name="connsiteY393" fmla="*/ 5617 h 9968"/>
                <a:gd name="connsiteX394" fmla="*/ 2889 w 10000"/>
                <a:gd name="connsiteY394" fmla="*/ 5703 h 9968"/>
                <a:gd name="connsiteX395" fmla="*/ 2920 w 10000"/>
                <a:gd name="connsiteY395" fmla="*/ 5703 h 9968"/>
                <a:gd name="connsiteX396" fmla="*/ 2920 w 10000"/>
                <a:gd name="connsiteY396" fmla="*/ 5724 h 9968"/>
                <a:gd name="connsiteX397" fmla="*/ 2946 w 10000"/>
                <a:gd name="connsiteY397" fmla="*/ 5724 h 9968"/>
                <a:gd name="connsiteX398" fmla="*/ 2946 w 10000"/>
                <a:gd name="connsiteY398" fmla="*/ 5756 h 9968"/>
                <a:gd name="connsiteX399" fmla="*/ 2956 w 10000"/>
                <a:gd name="connsiteY399" fmla="*/ 5756 h 9968"/>
                <a:gd name="connsiteX400" fmla="*/ 2956 w 10000"/>
                <a:gd name="connsiteY400" fmla="*/ 5777 h 9968"/>
                <a:gd name="connsiteX401" fmla="*/ 2998 w 10000"/>
                <a:gd name="connsiteY401" fmla="*/ 5777 h 9968"/>
                <a:gd name="connsiteX402" fmla="*/ 2998 w 10000"/>
                <a:gd name="connsiteY402" fmla="*/ 5810 h 9968"/>
                <a:gd name="connsiteX403" fmla="*/ 3018 w 10000"/>
                <a:gd name="connsiteY403" fmla="*/ 5810 h 9968"/>
                <a:gd name="connsiteX404" fmla="*/ 3018 w 10000"/>
                <a:gd name="connsiteY404" fmla="*/ 5821 h 9968"/>
                <a:gd name="connsiteX405" fmla="*/ 3024 w 10000"/>
                <a:gd name="connsiteY405" fmla="*/ 5821 h 9968"/>
                <a:gd name="connsiteX406" fmla="*/ 3024 w 10000"/>
                <a:gd name="connsiteY406" fmla="*/ 5873 h 9968"/>
                <a:gd name="connsiteX407" fmla="*/ 3033 w 10000"/>
                <a:gd name="connsiteY407" fmla="*/ 5873 h 9968"/>
                <a:gd name="connsiteX408" fmla="*/ 3033 w 10000"/>
                <a:gd name="connsiteY408" fmla="*/ 5905 h 9968"/>
                <a:gd name="connsiteX409" fmla="*/ 3057 w 10000"/>
                <a:gd name="connsiteY409" fmla="*/ 5905 h 9968"/>
                <a:gd name="connsiteX410" fmla="*/ 3057 w 10000"/>
                <a:gd name="connsiteY410" fmla="*/ 5927 h 9968"/>
                <a:gd name="connsiteX411" fmla="*/ 3067 w 10000"/>
                <a:gd name="connsiteY411" fmla="*/ 5927 h 9968"/>
                <a:gd name="connsiteX412" fmla="*/ 3067 w 10000"/>
                <a:gd name="connsiteY412" fmla="*/ 5948 h 9968"/>
                <a:gd name="connsiteX413" fmla="*/ 3086 w 10000"/>
                <a:gd name="connsiteY413" fmla="*/ 5948 h 9968"/>
                <a:gd name="connsiteX414" fmla="*/ 3086 w 10000"/>
                <a:gd name="connsiteY414" fmla="*/ 5959 h 9968"/>
                <a:gd name="connsiteX415" fmla="*/ 3099 w 10000"/>
                <a:gd name="connsiteY415" fmla="*/ 5959 h 9968"/>
                <a:gd name="connsiteX416" fmla="*/ 3099 w 10000"/>
                <a:gd name="connsiteY416" fmla="*/ 5980 h 9968"/>
                <a:gd name="connsiteX417" fmla="*/ 3127 w 10000"/>
                <a:gd name="connsiteY417" fmla="*/ 5980 h 9968"/>
                <a:gd name="connsiteX418" fmla="*/ 3127 w 10000"/>
                <a:gd name="connsiteY418" fmla="*/ 6003 h 9968"/>
                <a:gd name="connsiteX419" fmla="*/ 3142 w 10000"/>
                <a:gd name="connsiteY419" fmla="*/ 6003 h 9968"/>
                <a:gd name="connsiteX420" fmla="*/ 3142 w 10000"/>
                <a:gd name="connsiteY420" fmla="*/ 6013 h 9968"/>
                <a:gd name="connsiteX421" fmla="*/ 3166 w 10000"/>
                <a:gd name="connsiteY421" fmla="*/ 6013 h 9968"/>
                <a:gd name="connsiteX422" fmla="*/ 3166 w 10000"/>
                <a:gd name="connsiteY422" fmla="*/ 6036 h 9968"/>
                <a:gd name="connsiteX423" fmla="*/ 3218 w 10000"/>
                <a:gd name="connsiteY423" fmla="*/ 6036 h 9968"/>
                <a:gd name="connsiteX424" fmla="*/ 3218 w 10000"/>
                <a:gd name="connsiteY424" fmla="*/ 6046 h 9968"/>
                <a:gd name="connsiteX425" fmla="*/ 3275 w 10000"/>
                <a:gd name="connsiteY425" fmla="*/ 6046 h 9968"/>
                <a:gd name="connsiteX426" fmla="*/ 3275 w 10000"/>
                <a:gd name="connsiteY426" fmla="*/ 6067 h 9968"/>
                <a:gd name="connsiteX427" fmla="*/ 3305 w 10000"/>
                <a:gd name="connsiteY427" fmla="*/ 6067 h 9968"/>
                <a:gd name="connsiteX428" fmla="*/ 3305 w 10000"/>
                <a:gd name="connsiteY428" fmla="*/ 6088 h 9968"/>
                <a:gd name="connsiteX429" fmla="*/ 3311 w 10000"/>
                <a:gd name="connsiteY429" fmla="*/ 6088 h 9968"/>
                <a:gd name="connsiteX430" fmla="*/ 3311 w 10000"/>
                <a:gd name="connsiteY430" fmla="*/ 6099 h 9968"/>
                <a:gd name="connsiteX431" fmla="*/ 3330 w 10000"/>
                <a:gd name="connsiteY431" fmla="*/ 6099 h 9968"/>
                <a:gd name="connsiteX432" fmla="*/ 3330 w 10000"/>
                <a:gd name="connsiteY432" fmla="*/ 6130 h 9968"/>
                <a:gd name="connsiteX433" fmla="*/ 3337 w 10000"/>
                <a:gd name="connsiteY433" fmla="*/ 6130 h 9968"/>
                <a:gd name="connsiteX434" fmla="*/ 3337 w 10000"/>
                <a:gd name="connsiteY434" fmla="*/ 6152 h 9968"/>
                <a:gd name="connsiteX435" fmla="*/ 3347 w 10000"/>
                <a:gd name="connsiteY435" fmla="*/ 6152 h 9968"/>
                <a:gd name="connsiteX436" fmla="*/ 3347 w 10000"/>
                <a:gd name="connsiteY436" fmla="*/ 6174 h 9968"/>
                <a:gd name="connsiteX437" fmla="*/ 3355 w 10000"/>
                <a:gd name="connsiteY437" fmla="*/ 6174 h 9968"/>
                <a:gd name="connsiteX438" fmla="*/ 3355 w 10000"/>
                <a:gd name="connsiteY438" fmla="*/ 6206 h 9968"/>
                <a:gd name="connsiteX439" fmla="*/ 3361 w 10000"/>
                <a:gd name="connsiteY439" fmla="*/ 6206 h 9968"/>
                <a:gd name="connsiteX440" fmla="*/ 3361 w 10000"/>
                <a:gd name="connsiteY440" fmla="*/ 6217 h 9968"/>
                <a:gd name="connsiteX441" fmla="*/ 3372 w 10000"/>
                <a:gd name="connsiteY441" fmla="*/ 6217 h 9968"/>
                <a:gd name="connsiteX442" fmla="*/ 3372 w 10000"/>
                <a:gd name="connsiteY442" fmla="*/ 6238 h 9968"/>
                <a:gd name="connsiteX443" fmla="*/ 3379 w 10000"/>
                <a:gd name="connsiteY443" fmla="*/ 6238 h 9968"/>
                <a:gd name="connsiteX444" fmla="*/ 3379 w 10000"/>
                <a:gd name="connsiteY444" fmla="*/ 6260 h 9968"/>
                <a:gd name="connsiteX445" fmla="*/ 3429 w 10000"/>
                <a:gd name="connsiteY445" fmla="*/ 6260 h 9968"/>
                <a:gd name="connsiteX446" fmla="*/ 3429 w 10000"/>
                <a:gd name="connsiteY446" fmla="*/ 6291 h 9968"/>
                <a:gd name="connsiteX447" fmla="*/ 3439 w 10000"/>
                <a:gd name="connsiteY447" fmla="*/ 6291 h 9968"/>
                <a:gd name="connsiteX448" fmla="*/ 3439 w 10000"/>
                <a:gd name="connsiteY448" fmla="*/ 6313 h 9968"/>
                <a:gd name="connsiteX449" fmla="*/ 3447 w 10000"/>
                <a:gd name="connsiteY449" fmla="*/ 6313 h 9968"/>
                <a:gd name="connsiteX450" fmla="*/ 3447 w 10000"/>
                <a:gd name="connsiteY450" fmla="*/ 6356 h 9968"/>
                <a:gd name="connsiteX451" fmla="*/ 3482 w 10000"/>
                <a:gd name="connsiteY451" fmla="*/ 6356 h 9968"/>
                <a:gd name="connsiteX452" fmla="*/ 3482 w 10000"/>
                <a:gd name="connsiteY452" fmla="*/ 6400 h 9968"/>
                <a:gd name="connsiteX453" fmla="*/ 3524 w 10000"/>
                <a:gd name="connsiteY453" fmla="*/ 6400 h 9968"/>
                <a:gd name="connsiteX454" fmla="*/ 3524 w 10000"/>
                <a:gd name="connsiteY454" fmla="*/ 6410 h 9968"/>
                <a:gd name="connsiteX455" fmla="*/ 3539 w 10000"/>
                <a:gd name="connsiteY455" fmla="*/ 6410 h 9968"/>
                <a:gd name="connsiteX456" fmla="*/ 3539 w 10000"/>
                <a:gd name="connsiteY456" fmla="*/ 6431 h 9968"/>
                <a:gd name="connsiteX457" fmla="*/ 3550 w 10000"/>
                <a:gd name="connsiteY457" fmla="*/ 6431 h 9968"/>
                <a:gd name="connsiteX458" fmla="*/ 3550 w 10000"/>
                <a:gd name="connsiteY458" fmla="*/ 6442 h 9968"/>
                <a:gd name="connsiteX459" fmla="*/ 3556 w 10000"/>
                <a:gd name="connsiteY459" fmla="*/ 6442 h 9968"/>
                <a:gd name="connsiteX460" fmla="*/ 3556 w 10000"/>
                <a:gd name="connsiteY460" fmla="*/ 6463 h 9968"/>
                <a:gd name="connsiteX461" fmla="*/ 3575 w 10000"/>
                <a:gd name="connsiteY461" fmla="*/ 6463 h 9968"/>
                <a:gd name="connsiteX462" fmla="*/ 3575 w 10000"/>
                <a:gd name="connsiteY462" fmla="*/ 6496 h 9968"/>
                <a:gd name="connsiteX463" fmla="*/ 3611 w 10000"/>
                <a:gd name="connsiteY463" fmla="*/ 6496 h 9968"/>
                <a:gd name="connsiteX464" fmla="*/ 3611 w 10000"/>
                <a:gd name="connsiteY464" fmla="*/ 6517 h 9968"/>
                <a:gd name="connsiteX465" fmla="*/ 3618 w 10000"/>
                <a:gd name="connsiteY465" fmla="*/ 6517 h 9968"/>
                <a:gd name="connsiteX466" fmla="*/ 3618 w 10000"/>
                <a:gd name="connsiteY466" fmla="*/ 6527 h 9968"/>
                <a:gd name="connsiteX467" fmla="*/ 3625 w 10000"/>
                <a:gd name="connsiteY467" fmla="*/ 6527 h 9968"/>
                <a:gd name="connsiteX468" fmla="*/ 3625 w 10000"/>
                <a:gd name="connsiteY468" fmla="*/ 6548 h 9968"/>
                <a:gd name="connsiteX469" fmla="*/ 3643 w 10000"/>
                <a:gd name="connsiteY469" fmla="*/ 6548 h 9968"/>
                <a:gd name="connsiteX470" fmla="*/ 3643 w 10000"/>
                <a:gd name="connsiteY470" fmla="*/ 6570 h 9968"/>
                <a:gd name="connsiteX471" fmla="*/ 3650 w 10000"/>
                <a:gd name="connsiteY471" fmla="*/ 6570 h 9968"/>
                <a:gd name="connsiteX472" fmla="*/ 3650 w 10000"/>
                <a:gd name="connsiteY472" fmla="*/ 6581 h 9968"/>
                <a:gd name="connsiteX473" fmla="*/ 3660 w 10000"/>
                <a:gd name="connsiteY473" fmla="*/ 6581 h 9968"/>
                <a:gd name="connsiteX474" fmla="*/ 3660 w 10000"/>
                <a:gd name="connsiteY474" fmla="*/ 6602 h 9968"/>
                <a:gd name="connsiteX475" fmla="*/ 3685 w 10000"/>
                <a:gd name="connsiteY475" fmla="*/ 6602 h 9968"/>
                <a:gd name="connsiteX476" fmla="*/ 3685 w 10000"/>
                <a:gd name="connsiteY476" fmla="*/ 6657 h 9968"/>
                <a:gd name="connsiteX477" fmla="*/ 3693 w 10000"/>
                <a:gd name="connsiteY477" fmla="*/ 6657 h 9968"/>
                <a:gd name="connsiteX478" fmla="*/ 3693 w 10000"/>
                <a:gd name="connsiteY478" fmla="*/ 6688 h 9968"/>
                <a:gd name="connsiteX479" fmla="*/ 3754 w 10000"/>
                <a:gd name="connsiteY479" fmla="*/ 6688 h 9968"/>
                <a:gd name="connsiteX480" fmla="*/ 3754 w 10000"/>
                <a:gd name="connsiteY480" fmla="*/ 6754 h 9968"/>
                <a:gd name="connsiteX481" fmla="*/ 3788 w 10000"/>
                <a:gd name="connsiteY481" fmla="*/ 6754 h 9968"/>
                <a:gd name="connsiteX482" fmla="*/ 3788 w 10000"/>
                <a:gd name="connsiteY482" fmla="*/ 6796 h 9968"/>
                <a:gd name="connsiteX483" fmla="*/ 3803 w 10000"/>
                <a:gd name="connsiteY483" fmla="*/ 6796 h 9968"/>
                <a:gd name="connsiteX484" fmla="*/ 3803 w 10000"/>
                <a:gd name="connsiteY484" fmla="*/ 6806 h 9968"/>
                <a:gd name="connsiteX485" fmla="*/ 3833 w 10000"/>
                <a:gd name="connsiteY485" fmla="*/ 6806 h 9968"/>
                <a:gd name="connsiteX486" fmla="*/ 3833 w 10000"/>
                <a:gd name="connsiteY486" fmla="*/ 6827 h 9968"/>
                <a:gd name="connsiteX487" fmla="*/ 3839 w 10000"/>
                <a:gd name="connsiteY487" fmla="*/ 6827 h 9968"/>
                <a:gd name="connsiteX488" fmla="*/ 3839 w 10000"/>
                <a:gd name="connsiteY488" fmla="*/ 6859 h 9968"/>
                <a:gd name="connsiteX489" fmla="*/ 3858 w 10000"/>
                <a:gd name="connsiteY489" fmla="*/ 6859 h 9968"/>
                <a:gd name="connsiteX490" fmla="*/ 3858 w 10000"/>
                <a:gd name="connsiteY490" fmla="*/ 6892 h 9968"/>
                <a:gd name="connsiteX491" fmla="*/ 3900 w 10000"/>
                <a:gd name="connsiteY491" fmla="*/ 6892 h 9968"/>
                <a:gd name="connsiteX492" fmla="*/ 3900 w 10000"/>
                <a:gd name="connsiteY492" fmla="*/ 6946 h 9968"/>
                <a:gd name="connsiteX493" fmla="*/ 3913 w 10000"/>
                <a:gd name="connsiteY493" fmla="*/ 6946 h 9968"/>
                <a:gd name="connsiteX494" fmla="*/ 3913 w 10000"/>
                <a:gd name="connsiteY494" fmla="*/ 6968 h 9968"/>
                <a:gd name="connsiteX495" fmla="*/ 3924 w 10000"/>
                <a:gd name="connsiteY495" fmla="*/ 6968 h 9968"/>
                <a:gd name="connsiteX496" fmla="*/ 3924 w 10000"/>
                <a:gd name="connsiteY496" fmla="*/ 7000 h 9968"/>
                <a:gd name="connsiteX497" fmla="*/ 3966 w 10000"/>
                <a:gd name="connsiteY497" fmla="*/ 7000 h 9968"/>
                <a:gd name="connsiteX498" fmla="*/ 3966 w 10000"/>
                <a:gd name="connsiteY498" fmla="*/ 7021 h 9968"/>
                <a:gd name="connsiteX499" fmla="*/ 3975 w 10000"/>
                <a:gd name="connsiteY499" fmla="*/ 7021 h 9968"/>
                <a:gd name="connsiteX500" fmla="*/ 3975 w 10000"/>
                <a:gd name="connsiteY500" fmla="*/ 7053 h 9968"/>
                <a:gd name="connsiteX501" fmla="*/ 3992 w 10000"/>
                <a:gd name="connsiteY501" fmla="*/ 7053 h 9968"/>
                <a:gd name="connsiteX502" fmla="*/ 3992 w 10000"/>
                <a:gd name="connsiteY502" fmla="*/ 7063 h 9968"/>
                <a:gd name="connsiteX503" fmla="*/ 4059 w 10000"/>
                <a:gd name="connsiteY503" fmla="*/ 7063 h 9968"/>
                <a:gd name="connsiteX504" fmla="*/ 4059 w 10000"/>
                <a:gd name="connsiteY504" fmla="*/ 7084 h 9968"/>
                <a:gd name="connsiteX505" fmla="*/ 4102 w 10000"/>
                <a:gd name="connsiteY505" fmla="*/ 7084 h 9968"/>
                <a:gd name="connsiteX506" fmla="*/ 4102 w 10000"/>
                <a:gd name="connsiteY506" fmla="*/ 7105 h 9968"/>
                <a:gd name="connsiteX507" fmla="*/ 4127 w 10000"/>
                <a:gd name="connsiteY507" fmla="*/ 7105 h 9968"/>
                <a:gd name="connsiteX508" fmla="*/ 4127 w 10000"/>
                <a:gd name="connsiteY508" fmla="*/ 7139 h 9968"/>
                <a:gd name="connsiteX509" fmla="*/ 4187 w 10000"/>
                <a:gd name="connsiteY509" fmla="*/ 7139 h 9968"/>
                <a:gd name="connsiteX510" fmla="*/ 4187 w 10000"/>
                <a:gd name="connsiteY510" fmla="*/ 7172 h 9968"/>
                <a:gd name="connsiteX511" fmla="*/ 4212 w 10000"/>
                <a:gd name="connsiteY511" fmla="*/ 7172 h 9968"/>
                <a:gd name="connsiteX512" fmla="*/ 4212 w 10000"/>
                <a:gd name="connsiteY512" fmla="*/ 7193 h 9968"/>
                <a:gd name="connsiteX513" fmla="*/ 4220 w 10000"/>
                <a:gd name="connsiteY513" fmla="*/ 7193 h 9968"/>
                <a:gd name="connsiteX514" fmla="*/ 4220 w 10000"/>
                <a:gd name="connsiteY514" fmla="*/ 7224 h 9968"/>
                <a:gd name="connsiteX515" fmla="*/ 4255 w 10000"/>
                <a:gd name="connsiteY515" fmla="*/ 7224 h 9968"/>
                <a:gd name="connsiteX516" fmla="*/ 4255 w 10000"/>
                <a:gd name="connsiteY516" fmla="*/ 7245 h 9968"/>
                <a:gd name="connsiteX517" fmla="*/ 4262 w 10000"/>
                <a:gd name="connsiteY517" fmla="*/ 7245 h 9968"/>
                <a:gd name="connsiteX518" fmla="*/ 4262 w 10000"/>
                <a:gd name="connsiteY518" fmla="*/ 7256 h 9968"/>
                <a:gd name="connsiteX519" fmla="*/ 4279 w 10000"/>
                <a:gd name="connsiteY519" fmla="*/ 7256 h 9968"/>
                <a:gd name="connsiteX520" fmla="*/ 4279 w 10000"/>
                <a:gd name="connsiteY520" fmla="*/ 7277 h 9968"/>
                <a:gd name="connsiteX521" fmla="*/ 4357 w 10000"/>
                <a:gd name="connsiteY521" fmla="*/ 7277 h 9968"/>
                <a:gd name="connsiteX522" fmla="*/ 4357 w 10000"/>
                <a:gd name="connsiteY522" fmla="*/ 7310 h 9968"/>
                <a:gd name="connsiteX523" fmla="*/ 4389 w 10000"/>
                <a:gd name="connsiteY523" fmla="*/ 7310 h 9968"/>
                <a:gd name="connsiteX524" fmla="*/ 4389 w 10000"/>
                <a:gd name="connsiteY524" fmla="*/ 7332 h 9968"/>
                <a:gd name="connsiteX525" fmla="*/ 4406 w 10000"/>
                <a:gd name="connsiteY525" fmla="*/ 7332 h 9968"/>
                <a:gd name="connsiteX526" fmla="*/ 4406 w 10000"/>
                <a:gd name="connsiteY526" fmla="*/ 7342 h 9968"/>
                <a:gd name="connsiteX527" fmla="*/ 4426 w 10000"/>
                <a:gd name="connsiteY527" fmla="*/ 7342 h 9968"/>
                <a:gd name="connsiteX528" fmla="*/ 4426 w 10000"/>
                <a:gd name="connsiteY528" fmla="*/ 7364 h 9968"/>
                <a:gd name="connsiteX529" fmla="*/ 4441 w 10000"/>
                <a:gd name="connsiteY529" fmla="*/ 7364 h 9968"/>
                <a:gd name="connsiteX530" fmla="*/ 4441 w 10000"/>
                <a:gd name="connsiteY530" fmla="*/ 7397 h 9968"/>
                <a:gd name="connsiteX531" fmla="*/ 4458 w 10000"/>
                <a:gd name="connsiteY531" fmla="*/ 7397 h 9968"/>
                <a:gd name="connsiteX532" fmla="*/ 4458 w 10000"/>
                <a:gd name="connsiteY532" fmla="*/ 7428 h 9968"/>
                <a:gd name="connsiteX533" fmla="*/ 4476 w 10000"/>
                <a:gd name="connsiteY533" fmla="*/ 7428 h 9968"/>
                <a:gd name="connsiteX534" fmla="*/ 4476 w 10000"/>
                <a:gd name="connsiteY534" fmla="*/ 7449 h 9968"/>
                <a:gd name="connsiteX535" fmla="*/ 4483 w 10000"/>
                <a:gd name="connsiteY535" fmla="*/ 7449 h 9968"/>
                <a:gd name="connsiteX536" fmla="*/ 4483 w 10000"/>
                <a:gd name="connsiteY536" fmla="*/ 7481 h 9968"/>
                <a:gd name="connsiteX537" fmla="*/ 4510 w 10000"/>
                <a:gd name="connsiteY537" fmla="*/ 7481 h 9968"/>
                <a:gd name="connsiteX538" fmla="*/ 4510 w 10000"/>
                <a:gd name="connsiteY538" fmla="*/ 7502 h 9968"/>
                <a:gd name="connsiteX539" fmla="*/ 4549 w 10000"/>
                <a:gd name="connsiteY539" fmla="*/ 7502 h 9968"/>
                <a:gd name="connsiteX540" fmla="*/ 4549 w 10000"/>
                <a:gd name="connsiteY540" fmla="*/ 7514 h 9968"/>
                <a:gd name="connsiteX541" fmla="*/ 4592 w 10000"/>
                <a:gd name="connsiteY541" fmla="*/ 7514 h 9968"/>
                <a:gd name="connsiteX542" fmla="*/ 4592 w 10000"/>
                <a:gd name="connsiteY542" fmla="*/ 7535 h 9968"/>
                <a:gd name="connsiteX543" fmla="*/ 4677 w 10000"/>
                <a:gd name="connsiteY543" fmla="*/ 7535 h 9968"/>
                <a:gd name="connsiteX544" fmla="*/ 4677 w 10000"/>
                <a:gd name="connsiteY544" fmla="*/ 7566 h 9968"/>
                <a:gd name="connsiteX545" fmla="*/ 4695 w 10000"/>
                <a:gd name="connsiteY545" fmla="*/ 7566 h 9968"/>
                <a:gd name="connsiteX546" fmla="*/ 4695 w 10000"/>
                <a:gd name="connsiteY546" fmla="*/ 7587 h 9968"/>
                <a:gd name="connsiteX547" fmla="*/ 4713 w 10000"/>
                <a:gd name="connsiteY547" fmla="*/ 7587 h 9968"/>
                <a:gd name="connsiteX548" fmla="*/ 4713 w 10000"/>
                <a:gd name="connsiteY548" fmla="*/ 7622 h 9968"/>
                <a:gd name="connsiteX549" fmla="*/ 4739 w 10000"/>
                <a:gd name="connsiteY549" fmla="*/ 7622 h 9968"/>
                <a:gd name="connsiteX550" fmla="*/ 4739 w 10000"/>
                <a:gd name="connsiteY550" fmla="*/ 7643 h 9968"/>
                <a:gd name="connsiteX551" fmla="*/ 4745 w 10000"/>
                <a:gd name="connsiteY551" fmla="*/ 7643 h 9968"/>
                <a:gd name="connsiteX552" fmla="*/ 4745 w 10000"/>
                <a:gd name="connsiteY552" fmla="*/ 7685 h 9968"/>
                <a:gd name="connsiteX553" fmla="*/ 4756 w 10000"/>
                <a:gd name="connsiteY553" fmla="*/ 7685 h 9968"/>
                <a:gd name="connsiteX554" fmla="*/ 4756 w 10000"/>
                <a:gd name="connsiteY554" fmla="*/ 7707 h 9968"/>
                <a:gd name="connsiteX555" fmla="*/ 4788 w 10000"/>
                <a:gd name="connsiteY555" fmla="*/ 7707 h 9968"/>
                <a:gd name="connsiteX556" fmla="*/ 4788 w 10000"/>
                <a:gd name="connsiteY556" fmla="*/ 7728 h 9968"/>
                <a:gd name="connsiteX557" fmla="*/ 4830 w 10000"/>
                <a:gd name="connsiteY557" fmla="*/ 7728 h 9968"/>
                <a:gd name="connsiteX558" fmla="*/ 4830 w 10000"/>
                <a:gd name="connsiteY558" fmla="*/ 7760 h 9968"/>
                <a:gd name="connsiteX559" fmla="*/ 4841 w 10000"/>
                <a:gd name="connsiteY559" fmla="*/ 7760 h 9968"/>
                <a:gd name="connsiteX560" fmla="*/ 4841 w 10000"/>
                <a:gd name="connsiteY560" fmla="*/ 7771 h 9968"/>
                <a:gd name="connsiteX561" fmla="*/ 4847 w 10000"/>
                <a:gd name="connsiteY561" fmla="*/ 7771 h 9968"/>
                <a:gd name="connsiteX562" fmla="*/ 4847 w 10000"/>
                <a:gd name="connsiteY562" fmla="*/ 7792 h 9968"/>
                <a:gd name="connsiteX563" fmla="*/ 4855 w 10000"/>
                <a:gd name="connsiteY563" fmla="*/ 7792 h 9968"/>
                <a:gd name="connsiteX564" fmla="*/ 4855 w 10000"/>
                <a:gd name="connsiteY564" fmla="*/ 7846 h 9968"/>
                <a:gd name="connsiteX565" fmla="*/ 4884 w 10000"/>
                <a:gd name="connsiteY565" fmla="*/ 7846 h 9968"/>
                <a:gd name="connsiteX566" fmla="*/ 4884 w 10000"/>
                <a:gd name="connsiteY566" fmla="*/ 7867 h 9968"/>
                <a:gd name="connsiteX567" fmla="*/ 4934 w 10000"/>
                <a:gd name="connsiteY567" fmla="*/ 7867 h 9968"/>
                <a:gd name="connsiteX568" fmla="*/ 4934 w 10000"/>
                <a:gd name="connsiteY568" fmla="*/ 7878 h 9968"/>
                <a:gd name="connsiteX569" fmla="*/ 4951 w 10000"/>
                <a:gd name="connsiteY569" fmla="*/ 7878 h 9968"/>
                <a:gd name="connsiteX570" fmla="*/ 4951 w 10000"/>
                <a:gd name="connsiteY570" fmla="*/ 7900 h 9968"/>
                <a:gd name="connsiteX571" fmla="*/ 4966 w 10000"/>
                <a:gd name="connsiteY571" fmla="*/ 7900 h 9968"/>
                <a:gd name="connsiteX572" fmla="*/ 4966 w 10000"/>
                <a:gd name="connsiteY572" fmla="*/ 7932 h 9968"/>
                <a:gd name="connsiteX573" fmla="*/ 4983 w 10000"/>
                <a:gd name="connsiteY573" fmla="*/ 7932 h 9968"/>
                <a:gd name="connsiteX574" fmla="*/ 4983 w 10000"/>
                <a:gd name="connsiteY574" fmla="*/ 7954 h 9968"/>
                <a:gd name="connsiteX575" fmla="*/ 5063 w 10000"/>
                <a:gd name="connsiteY575" fmla="*/ 7954 h 9968"/>
                <a:gd name="connsiteX576" fmla="*/ 5063 w 10000"/>
                <a:gd name="connsiteY576" fmla="*/ 7964 h 9968"/>
                <a:gd name="connsiteX577" fmla="*/ 5113 w 10000"/>
                <a:gd name="connsiteY577" fmla="*/ 7964 h 9968"/>
                <a:gd name="connsiteX578" fmla="*/ 5113 w 10000"/>
                <a:gd name="connsiteY578" fmla="*/ 7985 h 9968"/>
                <a:gd name="connsiteX579" fmla="*/ 5131 w 10000"/>
                <a:gd name="connsiteY579" fmla="*/ 7985 h 9968"/>
                <a:gd name="connsiteX580" fmla="*/ 5131 w 10000"/>
                <a:gd name="connsiteY580" fmla="*/ 8017 h 9968"/>
                <a:gd name="connsiteX581" fmla="*/ 5187 w 10000"/>
                <a:gd name="connsiteY581" fmla="*/ 8017 h 9968"/>
                <a:gd name="connsiteX582" fmla="*/ 5187 w 10000"/>
                <a:gd name="connsiteY582" fmla="*/ 8038 h 9968"/>
                <a:gd name="connsiteX583" fmla="*/ 5204 w 10000"/>
                <a:gd name="connsiteY583" fmla="*/ 8038 h 9968"/>
                <a:gd name="connsiteX584" fmla="*/ 5204 w 10000"/>
                <a:gd name="connsiteY584" fmla="*/ 8049 h 9968"/>
                <a:gd name="connsiteX585" fmla="*/ 5215 w 10000"/>
                <a:gd name="connsiteY585" fmla="*/ 8049 h 9968"/>
                <a:gd name="connsiteX586" fmla="*/ 5215 w 10000"/>
                <a:gd name="connsiteY586" fmla="*/ 8071 h 9968"/>
                <a:gd name="connsiteX587" fmla="*/ 5257 w 10000"/>
                <a:gd name="connsiteY587" fmla="*/ 8071 h 9968"/>
                <a:gd name="connsiteX588" fmla="*/ 5257 w 10000"/>
                <a:gd name="connsiteY588" fmla="*/ 8104 h 9968"/>
                <a:gd name="connsiteX589" fmla="*/ 5297 w 10000"/>
                <a:gd name="connsiteY589" fmla="*/ 8104 h 9968"/>
                <a:gd name="connsiteX590" fmla="*/ 5297 w 10000"/>
                <a:gd name="connsiteY590" fmla="*/ 8125 h 9968"/>
                <a:gd name="connsiteX591" fmla="*/ 5307 w 10000"/>
                <a:gd name="connsiteY591" fmla="*/ 8125 h 9968"/>
                <a:gd name="connsiteX592" fmla="*/ 5307 w 10000"/>
                <a:gd name="connsiteY592" fmla="*/ 8136 h 9968"/>
                <a:gd name="connsiteX593" fmla="*/ 5326 w 10000"/>
                <a:gd name="connsiteY593" fmla="*/ 8136 h 9968"/>
                <a:gd name="connsiteX594" fmla="*/ 5326 w 10000"/>
                <a:gd name="connsiteY594" fmla="*/ 8157 h 9968"/>
                <a:gd name="connsiteX595" fmla="*/ 5352 w 10000"/>
                <a:gd name="connsiteY595" fmla="*/ 8157 h 9968"/>
                <a:gd name="connsiteX596" fmla="*/ 5352 w 10000"/>
                <a:gd name="connsiteY596" fmla="*/ 8189 h 9968"/>
                <a:gd name="connsiteX597" fmla="*/ 5376 w 10000"/>
                <a:gd name="connsiteY597" fmla="*/ 8189 h 9968"/>
                <a:gd name="connsiteX598" fmla="*/ 5376 w 10000"/>
                <a:gd name="connsiteY598" fmla="*/ 8210 h 9968"/>
                <a:gd name="connsiteX599" fmla="*/ 5443 w 10000"/>
                <a:gd name="connsiteY599" fmla="*/ 8210 h 9968"/>
                <a:gd name="connsiteX600" fmla="*/ 5443 w 10000"/>
                <a:gd name="connsiteY600" fmla="*/ 8220 h 9968"/>
                <a:gd name="connsiteX601" fmla="*/ 5461 w 10000"/>
                <a:gd name="connsiteY601" fmla="*/ 8220 h 9968"/>
                <a:gd name="connsiteX602" fmla="*/ 5461 w 10000"/>
                <a:gd name="connsiteY602" fmla="*/ 8241 h 9968"/>
                <a:gd name="connsiteX603" fmla="*/ 5478 w 10000"/>
                <a:gd name="connsiteY603" fmla="*/ 8241 h 9968"/>
                <a:gd name="connsiteX604" fmla="*/ 5478 w 10000"/>
                <a:gd name="connsiteY604" fmla="*/ 8275 h 9968"/>
                <a:gd name="connsiteX605" fmla="*/ 5517 w 10000"/>
                <a:gd name="connsiteY605" fmla="*/ 8275 h 9968"/>
                <a:gd name="connsiteX606" fmla="*/ 5517 w 10000"/>
                <a:gd name="connsiteY606" fmla="*/ 8297 h 9968"/>
                <a:gd name="connsiteX607" fmla="*/ 5528 w 10000"/>
                <a:gd name="connsiteY607" fmla="*/ 8297 h 9968"/>
                <a:gd name="connsiteX608" fmla="*/ 5528 w 10000"/>
                <a:gd name="connsiteY608" fmla="*/ 8307 h 9968"/>
                <a:gd name="connsiteX609" fmla="*/ 5552 w 10000"/>
                <a:gd name="connsiteY609" fmla="*/ 8307 h 9968"/>
                <a:gd name="connsiteX610" fmla="*/ 5552 w 10000"/>
                <a:gd name="connsiteY610" fmla="*/ 8361 h 9968"/>
                <a:gd name="connsiteX611" fmla="*/ 5561 w 10000"/>
                <a:gd name="connsiteY611" fmla="*/ 8361 h 9968"/>
                <a:gd name="connsiteX612" fmla="*/ 5561 w 10000"/>
                <a:gd name="connsiteY612" fmla="*/ 8382 h 9968"/>
                <a:gd name="connsiteX613" fmla="*/ 5639 w 10000"/>
                <a:gd name="connsiteY613" fmla="*/ 8382 h 9968"/>
                <a:gd name="connsiteX614" fmla="*/ 5639 w 10000"/>
                <a:gd name="connsiteY614" fmla="*/ 8393 h 9968"/>
                <a:gd name="connsiteX615" fmla="*/ 5656 w 10000"/>
                <a:gd name="connsiteY615" fmla="*/ 8393 h 9968"/>
                <a:gd name="connsiteX616" fmla="*/ 5656 w 10000"/>
                <a:gd name="connsiteY616" fmla="*/ 8414 h 9968"/>
                <a:gd name="connsiteX617" fmla="*/ 5698 w 10000"/>
                <a:gd name="connsiteY617" fmla="*/ 8414 h 9968"/>
                <a:gd name="connsiteX618" fmla="*/ 5698 w 10000"/>
                <a:gd name="connsiteY618" fmla="*/ 8445 h 9968"/>
                <a:gd name="connsiteX619" fmla="*/ 5731 w 10000"/>
                <a:gd name="connsiteY619" fmla="*/ 8445 h 9968"/>
                <a:gd name="connsiteX620" fmla="*/ 5731 w 10000"/>
                <a:gd name="connsiteY620" fmla="*/ 8468 h 9968"/>
                <a:gd name="connsiteX621" fmla="*/ 5742 w 10000"/>
                <a:gd name="connsiteY621" fmla="*/ 8468 h 9968"/>
                <a:gd name="connsiteX622" fmla="*/ 5742 w 10000"/>
                <a:gd name="connsiteY622" fmla="*/ 8489 h 9968"/>
                <a:gd name="connsiteX623" fmla="*/ 5773 w 10000"/>
                <a:gd name="connsiteY623" fmla="*/ 8489 h 9968"/>
                <a:gd name="connsiteX624" fmla="*/ 5773 w 10000"/>
                <a:gd name="connsiteY624" fmla="*/ 8499 h 9968"/>
                <a:gd name="connsiteX625" fmla="*/ 5890 w 10000"/>
                <a:gd name="connsiteY625" fmla="*/ 8499 h 9968"/>
                <a:gd name="connsiteX626" fmla="*/ 5890 w 10000"/>
                <a:gd name="connsiteY626" fmla="*/ 8532 h 9968"/>
                <a:gd name="connsiteX627" fmla="*/ 5919 w 10000"/>
                <a:gd name="connsiteY627" fmla="*/ 8532 h 9968"/>
                <a:gd name="connsiteX628" fmla="*/ 5919 w 10000"/>
                <a:gd name="connsiteY628" fmla="*/ 8575 h 9968"/>
                <a:gd name="connsiteX629" fmla="*/ 5943 w 10000"/>
                <a:gd name="connsiteY629" fmla="*/ 8575 h 9968"/>
                <a:gd name="connsiteX630" fmla="*/ 5943 w 10000"/>
                <a:gd name="connsiteY630" fmla="*/ 8608 h 9968"/>
                <a:gd name="connsiteX631" fmla="*/ 5988 w 10000"/>
                <a:gd name="connsiteY631" fmla="*/ 8608 h 9968"/>
                <a:gd name="connsiteX632" fmla="*/ 5988 w 10000"/>
                <a:gd name="connsiteY632" fmla="*/ 8639 h 9968"/>
                <a:gd name="connsiteX633" fmla="*/ 6104 w 10000"/>
                <a:gd name="connsiteY633" fmla="*/ 8639 h 9968"/>
                <a:gd name="connsiteX634" fmla="*/ 6104 w 10000"/>
                <a:gd name="connsiteY634" fmla="*/ 8661 h 9968"/>
                <a:gd name="connsiteX635" fmla="*/ 6306 w 10000"/>
                <a:gd name="connsiteY635" fmla="*/ 8661 h 9968"/>
                <a:gd name="connsiteX636" fmla="*/ 6306 w 10000"/>
                <a:gd name="connsiteY636" fmla="*/ 8693 h 9968"/>
                <a:gd name="connsiteX637" fmla="*/ 6335 w 10000"/>
                <a:gd name="connsiteY637" fmla="*/ 8693 h 9968"/>
                <a:gd name="connsiteX638" fmla="*/ 6335 w 10000"/>
                <a:gd name="connsiteY638" fmla="*/ 8703 h 9968"/>
                <a:gd name="connsiteX639" fmla="*/ 6402 w 10000"/>
                <a:gd name="connsiteY639" fmla="*/ 8703 h 9968"/>
                <a:gd name="connsiteX640" fmla="*/ 6402 w 10000"/>
                <a:gd name="connsiteY640" fmla="*/ 8724 h 9968"/>
                <a:gd name="connsiteX641" fmla="*/ 6410 w 10000"/>
                <a:gd name="connsiteY641" fmla="*/ 8724 h 9968"/>
                <a:gd name="connsiteX642" fmla="*/ 6410 w 10000"/>
                <a:gd name="connsiteY642" fmla="*/ 8746 h 9968"/>
                <a:gd name="connsiteX643" fmla="*/ 6435 w 10000"/>
                <a:gd name="connsiteY643" fmla="*/ 8746 h 9968"/>
                <a:gd name="connsiteX644" fmla="*/ 6435 w 10000"/>
                <a:gd name="connsiteY644" fmla="*/ 8778 h 9968"/>
                <a:gd name="connsiteX645" fmla="*/ 6504 w 10000"/>
                <a:gd name="connsiteY645" fmla="*/ 8778 h 9968"/>
                <a:gd name="connsiteX646" fmla="*/ 6504 w 10000"/>
                <a:gd name="connsiteY646" fmla="*/ 8811 h 9968"/>
                <a:gd name="connsiteX647" fmla="*/ 6589 w 10000"/>
                <a:gd name="connsiteY647" fmla="*/ 8811 h 9968"/>
                <a:gd name="connsiteX648" fmla="*/ 6589 w 10000"/>
                <a:gd name="connsiteY648" fmla="*/ 8843 h 9968"/>
                <a:gd name="connsiteX649" fmla="*/ 6638 w 10000"/>
                <a:gd name="connsiteY649" fmla="*/ 8843 h 9968"/>
                <a:gd name="connsiteX650" fmla="*/ 6638 w 10000"/>
                <a:gd name="connsiteY650" fmla="*/ 8843 h 9968"/>
                <a:gd name="connsiteX651" fmla="*/ 6718 w 10000"/>
                <a:gd name="connsiteY651" fmla="*/ 8843 h 9968"/>
                <a:gd name="connsiteX652" fmla="*/ 6735 w 10000"/>
                <a:gd name="connsiteY652" fmla="*/ 8843 h 9968"/>
                <a:gd name="connsiteX653" fmla="*/ 6735 w 10000"/>
                <a:gd name="connsiteY653" fmla="*/ 8864 h 9968"/>
                <a:gd name="connsiteX654" fmla="*/ 6742 w 10000"/>
                <a:gd name="connsiteY654" fmla="*/ 8864 h 9968"/>
                <a:gd name="connsiteX655" fmla="*/ 6742 w 10000"/>
                <a:gd name="connsiteY655" fmla="*/ 8886 h 9968"/>
                <a:gd name="connsiteX656" fmla="*/ 6753 w 10000"/>
                <a:gd name="connsiteY656" fmla="*/ 8886 h 9968"/>
                <a:gd name="connsiteX657" fmla="*/ 6753 w 10000"/>
                <a:gd name="connsiteY657" fmla="*/ 8886 h 9968"/>
                <a:gd name="connsiteX658" fmla="*/ 6802 w 10000"/>
                <a:gd name="connsiteY658" fmla="*/ 8886 h 9968"/>
                <a:gd name="connsiteX659" fmla="*/ 6809 w 10000"/>
                <a:gd name="connsiteY659" fmla="*/ 8886 h 9968"/>
                <a:gd name="connsiteX660" fmla="*/ 6809 w 10000"/>
                <a:gd name="connsiteY660" fmla="*/ 8896 h 9968"/>
                <a:gd name="connsiteX661" fmla="*/ 6827 w 10000"/>
                <a:gd name="connsiteY661" fmla="*/ 8896 h 9968"/>
                <a:gd name="connsiteX662" fmla="*/ 6827 w 10000"/>
                <a:gd name="connsiteY662" fmla="*/ 8929 h 9968"/>
                <a:gd name="connsiteX663" fmla="*/ 6833 w 10000"/>
                <a:gd name="connsiteY663" fmla="*/ 8929 h 9968"/>
                <a:gd name="connsiteX664" fmla="*/ 6833 w 10000"/>
                <a:gd name="connsiteY664" fmla="*/ 8929 h 9968"/>
                <a:gd name="connsiteX665" fmla="*/ 6978 w 10000"/>
                <a:gd name="connsiteY665" fmla="*/ 8929 h 9968"/>
                <a:gd name="connsiteX666" fmla="*/ 6996 w 10000"/>
                <a:gd name="connsiteY666" fmla="*/ 8929 h 9968"/>
                <a:gd name="connsiteX667" fmla="*/ 6996 w 10000"/>
                <a:gd name="connsiteY667" fmla="*/ 8950 h 9968"/>
                <a:gd name="connsiteX668" fmla="*/ 7012 w 10000"/>
                <a:gd name="connsiteY668" fmla="*/ 8950 h 9968"/>
                <a:gd name="connsiteX669" fmla="*/ 7012 w 10000"/>
                <a:gd name="connsiteY669" fmla="*/ 8971 h 9968"/>
                <a:gd name="connsiteX670" fmla="*/ 7022 w 10000"/>
                <a:gd name="connsiteY670" fmla="*/ 8971 h 9968"/>
                <a:gd name="connsiteX671" fmla="*/ 7022 w 10000"/>
                <a:gd name="connsiteY671" fmla="*/ 8971 h 9968"/>
                <a:gd name="connsiteX672" fmla="*/ 7236 w 10000"/>
                <a:gd name="connsiteY672" fmla="*/ 8971 h 9968"/>
                <a:gd name="connsiteX673" fmla="*/ 7244 w 10000"/>
                <a:gd name="connsiteY673" fmla="*/ 8971 h 9968"/>
                <a:gd name="connsiteX674" fmla="*/ 7244 w 10000"/>
                <a:gd name="connsiteY674" fmla="*/ 9036 h 9968"/>
                <a:gd name="connsiteX675" fmla="*/ 7304 w 10000"/>
                <a:gd name="connsiteY675" fmla="*/ 9036 h 9968"/>
                <a:gd name="connsiteX676" fmla="*/ 7304 w 10000"/>
                <a:gd name="connsiteY676" fmla="*/ 9090 h 9968"/>
                <a:gd name="connsiteX677" fmla="*/ 7312 w 10000"/>
                <a:gd name="connsiteY677" fmla="*/ 9090 h 9968"/>
                <a:gd name="connsiteX678" fmla="*/ 7312 w 10000"/>
                <a:gd name="connsiteY678" fmla="*/ 9090 h 9968"/>
                <a:gd name="connsiteX679" fmla="*/ 7554 w 10000"/>
                <a:gd name="connsiteY679" fmla="*/ 9090 h 9968"/>
                <a:gd name="connsiteX680" fmla="*/ 7565 w 10000"/>
                <a:gd name="connsiteY680" fmla="*/ 9090 h 9968"/>
                <a:gd name="connsiteX681" fmla="*/ 7565 w 10000"/>
                <a:gd name="connsiteY681" fmla="*/ 9121 h 9968"/>
                <a:gd name="connsiteX682" fmla="*/ 7572 w 10000"/>
                <a:gd name="connsiteY682" fmla="*/ 9121 h 9968"/>
                <a:gd name="connsiteX683" fmla="*/ 7572 w 10000"/>
                <a:gd name="connsiteY683" fmla="*/ 9121 h 9968"/>
                <a:gd name="connsiteX684" fmla="*/ 7733 w 10000"/>
                <a:gd name="connsiteY684" fmla="*/ 9121 h 9968"/>
                <a:gd name="connsiteX685" fmla="*/ 7775 w 10000"/>
                <a:gd name="connsiteY685" fmla="*/ 9121 h 9968"/>
                <a:gd name="connsiteX686" fmla="*/ 7775 w 10000"/>
                <a:gd name="connsiteY686" fmla="*/ 9153 h 9968"/>
                <a:gd name="connsiteX687" fmla="*/ 7914 w 10000"/>
                <a:gd name="connsiteY687" fmla="*/ 9153 h 9968"/>
                <a:gd name="connsiteX688" fmla="*/ 7914 w 10000"/>
                <a:gd name="connsiteY688" fmla="*/ 9195 h 9968"/>
                <a:gd name="connsiteX689" fmla="*/ 8093 w 10000"/>
                <a:gd name="connsiteY689" fmla="*/ 9195 h 9968"/>
                <a:gd name="connsiteX690" fmla="*/ 8093 w 10000"/>
                <a:gd name="connsiteY690" fmla="*/ 9229 h 9968"/>
                <a:gd name="connsiteX691" fmla="*/ 8192 w 10000"/>
                <a:gd name="connsiteY691" fmla="*/ 9229 h 9968"/>
                <a:gd name="connsiteX692" fmla="*/ 8192 w 10000"/>
                <a:gd name="connsiteY692" fmla="*/ 9261 h 9968"/>
                <a:gd name="connsiteX693" fmla="*/ 8218 w 10000"/>
                <a:gd name="connsiteY693" fmla="*/ 9261 h 9968"/>
                <a:gd name="connsiteX694" fmla="*/ 8218 w 10000"/>
                <a:gd name="connsiteY694" fmla="*/ 9294 h 9968"/>
                <a:gd name="connsiteX695" fmla="*/ 8246 w 10000"/>
                <a:gd name="connsiteY695" fmla="*/ 9294 h 9968"/>
                <a:gd name="connsiteX696" fmla="*/ 8246 w 10000"/>
                <a:gd name="connsiteY696" fmla="*/ 9326 h 9968"/>
                <a:gd name="connsiteX697" fmla="*/ 8314 w 10000"/>
                <a:gd name="connsiteY697" fmla="*/ 9326 h 9968"/>
                <a:gd name="connsiteX698" fmla="*/ 8314 w 10000"/>
                <a:gd name="connsiteY698" fmla="*/ 9368 h 9968"/>
                <a:gd name="connsiteX699" fmla="*/ 8423 w 10000"/>
                <a:gd name="connsiteY699" fmla="*/ 9368 h 9968"/>
                <a:gd name="connsiteX700" fmla="*/ 8423 w 10000"/>
                <a:gd name="connsiteY700" fmla="*/ 9399 h 9968"/>
                <a:gd name="connsiteX701" fmla="*/ 8457 w 10000"/>
                <a:gd name="connsiteY701" fmla="*/ 9399 h 9968"/>
                <a:gd name="connsiteX702" fmla="*/ 8457 w 10000"/>
                <a:gd name="connsiteY702" fmla="*/ 9433 h 9968"/>
                <a:gd name="connsiteX703" fmla="*/ 8577 w 10000"/>
                <a:gd name="connsiteY703" fmla="*/ 9433 h 9968"/>
                <a:gd name="connsiteX704" fmla="*/ 8577 w 10000"/>
                <a:gd name="connsiteY704" fmla="*/ 9507 h 9968"/>
                <a:gd name="connsiteX705" fmla="*/ 8658 w 10000"/>
                <a:gd name="connsiteY705" fmla="*/ 9507 h 9968"/>
                <a:gd name="connsiteX706" fmla="*/ 8658 w 10000"/>
                <a:gd name="connsiteY706" fmla="*/ 9539 h 9968"/>
                <a:gd name="connsiteX707" fmla="*/ 8762 w 10000"/>
                <a:gd name="connsiteY707" fmla="*/ 9539 h 9968"/>
                <a:gd name="connsiteX708" fmla="*/ 8762 w 10000"/>
                <a:gd name="connsiteY708" fmla="*/ 9572 h 9968"/>
                <a:gd name="connsiteX709" fmla="*/ 8769 w 10000"/>
                <a:gd name="connsiteY709" fmla="*/ 9572 h 9968"/>
                <a:gd name="connsiteX710" fmla="*/ 8769 w 10000"/>
                <a:gd name="connsiteY710" fmla="*/ 9605 h 9968"/>
                <a:gd name="connsiteX711" fmla="*/ 8786 w 10000"/>
                <a:gd name="connsiteY711" fmla="*/ 9605 h 9968"/>
                <a:gd name="connsiteX712" fmla="*/ 8786 w 10000"/>
                <a:gd name="connsiteY712" fmla="*/ 9636 h 9968"/>
                <a:gd name="connsiteX713" fmla="*/ 8829 w 10000"/>
                <a:gd name="connsiteY713" fmla="*/ 9636 h 9968"/>
                <a:gd name="connsiteX714" fmla="*/ 8829 w 10000"/>
                <a:gd name="connsiteY714" fmla="*/ 9679 h 9968"/>
                <a:gd name="connsiteX715" fmla="*/ 8921 w 10000"/>
                <a:gd name="connsiteY715" fmla="*/ 9679 h 9968"/>
                <a:gd name="connsiteX716" fmla="*/ 9891 w 10000"/>
                <a:gd name="connsiteY716" fmla="*/ 9850 h 9968"/>
                <a:gd name="connsiteX717" fmla="*/ 9891 w 10000"/>
                <a:gd name="connsiteY717" fmla="*/ 9881 h 9968"/>
                <a:gd name="connsiteX718" fmla="*/ 9926 w 10000"/>
                <a:gd name="connsiteY718" fmla="*/ 9881 h 9968"/>
                <a:gd name="connsiteX719" fmla="*/ 10000 w 10000"/>
                <a:gd name="connsiteY719" fmla="*/ 9968 h 9968"/>
                <a:gd name="connsiteX0" fmla="*/ 0 w 9926"/>
                <a:gd name="connsiteY0" fmla="*/ 0 h 9913"/>
                <a:gd name="connsiteX1" fmla="*/ 94 w 9926"/>
                <a:gd name="connsiteY1" fmla="*/ 0 h 9913"/>
                <a:gd name="connsiteX2" fmla="*/ 94 w 9926"/>
                <a:gd name="connsiteY2" fmla="*/ 21 h 9913"/>
                <a:gd name="connsiteX3" fmla="*/ 109 w 9926"/>
                <a:gd name="connsiteY3" fmla="*/ 21 h 9913"/>
                <a:gd name="connsiteX4" fmla="*/ 109 w 9926"/>
                <a:gd name="connsiteY4" fmla="*/ 74 h 9913"/>
                <a:gd name="connsiteX5" fmla="*/ 120 w 9926"/>
                <a:gd name="connsiteY5" fmla="*/ 74 h 9913"/>
                <a:gd name="connsiteX6" fmla="*/ 120 w 9926"/>
                <a:gd name="connsiteY6" fmla="*/ 84 h 9913"/>
                <a:gd name="connsiteX7" fmla="*/ 127 w 9926"/>
                <a:gd name="connsiteY7" fmla="*/ 84 h 9913"/>
                <a:gd name="connsiteX8" fmla="*/ 127 w 9926"/>
                <a:gd name="connsiteY8" fmla="*/ 106 h 9913"/>
                <a:gd name="connsiteX9" fmla="*/ 138 w 9926"/>
                <a:gd name="connsiteY9" fmla="*/ 106 h 9913"/>
                <a:gd name="connsiteX10" fmla="*/ 138 w 9926"/>
                <a:gd name="connsiteY10" fmla="*/ 129 h 9913"/>
                <a:gd name="connsiteX11" fmla="*/ 154 w 9926"/>
                <a:gd name="connsiteY11" fmla="*/ 129 h 9913"/>
                <a:gd name="connsiteX12" fmla="*/ 154 w 9926"/>
                <a:gd name="connsiteY12" fmla="*/ 140 h 9913"/>
                <a:gd name="connsiteX13" fmla="*/ 164 w 9926"/>
                <a:gd name="connsiteY13" fmla="*/ 140 h 9913"/>
                <a:gd name="connsiteX14" fmla="*/ 164 w 9926"/>
                <a:gd name="connsiteY14" fmla="*/ 162 h 9913"/>
                <a:gd name="connsiteX15" fmla="*/ 171 w 9926"/>
                <a:gd name="connsiteY15" fmla="*/ 162 h 9913"/>
                <a:gd name="connsiteX16" fmla="*/ 171 w 9926"/>
                <a:gd name="connsiteY16" fmla="*/ 195 h 9913"/>
                <a:gd name="connsiteX17" fmla="*/ 178 w 9926"/>
                <a:gd name="connsiteY17" fmla="*/ 195 h 9913"/>
                <a:gd name="connsiteX18" fmla="*/ 178 w 9926"/>
                <a:gd name="connsiteY18" fmla="*/ 216 h 9913"/>
                <a:gd name="connsiteX19" fmla="*/ 195 w 9926"/>
                <a:gd name="connsiteY19" fmla="*/ 216 h 9913"/>
                <a:gd name="connsiteX20" fmla="*/ 195 w 9926"/>
                <a:gd name="connsiteY20" fmla="*/ 226 h 9913"/>
                <a:gd name="connsiteX21" fmla="*/ 230 w 9926"/>
                <a:gd name="connsiteY21" fmla="*/ 226 h 9913"/>
                <a:gd name="connsiteX22" fmla="*/ 230 w 9926"/>
                <a:gd name="connsiteY22" fmla="*/ 247 h 9913"/>
                <a:gd name="connsiteX23" fmla="*/ 255 w 9926"/>
                <a:gd name="connsiteY23" fmla="*/ 247 h 9913"/>
                <a:gd name="connsiteX24" fmla="*/ 255 w 9926"/>
                <a:gd name="connsiteY24" fmla="*/ 268 h 9913"/>
                <a:gd name="connsiteX25" fmla="*/ 262 w 9926"/>
                <a:gd name="connsiteY25" fmla="*/ 268 h 9913"/>
                <a:gd name="connsiteX26" fmla="*/ 262 w 9926"/>
                <a:gd name="connsiteY26" fmla="*/ 279 h 9913"/>
                <a:gd name="connsiteX27" fmla="*/ 272 w 9926"/>
                <a:gd name="connsiteY27" fmla="*/ 279 h 9913"/>
                <a:gd name="connsiteX28" fmla="*/ 272 w 9926"/>
                <a:gd name="connsiteY28" fmla="*/ 312 h 9913"/>
                <a:gd name="connsiteX29" fmla="*/ 297 w 9926"/>
                <a:gd name="connsiteY29" fmla="*/ 312 h 9913"/>
                <a:gd name="connsiteX30" fmla="*/ 297 w 9926"/>
                <a:gd name="connsiteY30" fmla="*/ 333 h 9913"/>
                <a:gd name="connsiteX31" fmla="*/ 316 w 9926"/>
                <a:gd name="connsiteY31" fmla="*/ 333 h 9913"/>
                <a:gd name="connsiteX32" fmla="*/ 316 w 9926"/>
                <a:gd name="connsiteY32" fmla="*/ 355 h 9913"/>
                <a:gd name="connsiteX33" fmla="*/ 330 w 9926"/>
                <a:gd name="connsiteY33" fmla="*/ 355 h 9913"/>
                <a:gd name="connsiteX34" fmla="*/ 330 w 9926"/>
                <a:gd name="connsiteY34" fmla="*/ 366 h 9913"/>
                <a:gd name="connsiteX35" fmla="*/ 341 w 9926"/>
                <a:gd name="connsiteY35" fmla="*/ 366 h 9913"/>
                <a:gd name="connsiteX36" fmla="*/ 341 w 9926"/>
                <a:gd name="connsiteY36" fmla="*/ 387 h 9913"/>
                <a:gd name="connsiteX37" fmla="*/ 367 w 9926"/>
                <a:gd name="connsiteY37" fmla="*/ 387 h 9913"/>
                <a:gd name="connsiteX38" fmla="*/ 367 w 9926"/>
                <a:gd name="connsiteY38" fmla="*/ 419 h 9913"/>
                <a:gd name="connsiteX39" fmla="*/ 391 w 9926"/>
                <a:gd name="connsiteY39" fmla="*/ 419 h 9913"/>
                <a:gd name="connsiteX40" fmla="*/ 391 w 9926"/>
                <a:gd name="connsiteY40" fmla="*/ 451 h 9913"/>
                <a:gd name="connsiteX41" fmla="*/ 402 w 9926"/>
                <a:gd name="connsiteY41" fmla="*/ 451 h 9913"/>
                <a:gd name="connsiteX42" fmla="*/ 402 w 9926"/>
                <a:gd name="connsiteY42" fmla="*/ 496 h 9913"/>
                <a:gd name="connsiteX43" fmla="*/ 416 w 9926"/>
                <a:gd name="connsiteY43" fmla="*/ 496 h 9913"/>
                <a:gd name="connsiteX44" fmla="*/ 416 w 9926"/>
                <a:gd name="connsiteY44" fmla="*/ 506 h 9913"/>
                <a:gd name="connsiteX45" fmla="*/ 441 w 9926"/>
                <a:gd name="connsiteY45" fmla="*/ 506 h 9913"/>
                <a:gd name="connsiteX46" fmla="*/ 441 w 9926"/>
                <a:gd name="connsiteY46" fmla="*/ 527 h 9913"/>
                <a:gd name="connsiteX47" fmla="*/ 460 w 9926"/>
                <a:gd name="connsiteY47" fmla="*/ 527 h 9913"/>
                <a:gd name="connsiteX48" fmla="*/ 460 w 9926"/>
                <a:gd name="connsiteY48" fmla="*/ 592 h 9913"/>
                <a:gd name="connsiteX49" fmla="*/ 470 w 9926"/>
                <a:gd name="connsiteY49" fmla="*/ 592 h 9913"/>
                <a:gd name="connsiteX50" fmla="*/ 470 w 9926"/>
                <a:gd name="connsiteY50" fmla="*/ 614 h 9913"/>
                <a:gd name="connsiteX51" fmla="*/ 494 w 9926"/>
                <a:gd name="connsiteY51" fmla="*/ 614 h 9913"/>
                <a:gd name="connsiteX52" fmla="*/ 494 w 9926"/>
                <a:gd name="connsiteY52" fmla="*/ 624 h 9913"/>
                <a:gd name="connsiteX53" fmla="*/ 518 w 9926"/>
                <a:gd name="connsiteY53" fmla="*/ 624 h 9913"/>
                <a:gd name="connsiteX54" fmla="*/ 518 w 9926"/>
                <a:gd name="connsiteY54" fmla="*/ 645 h 9913"/>
                <a:gd name="connsiteX55" fmla="*/ 536 w 9926"/>
                <a:gd name="connsiteY55" fmla="*/ 645 h 9913"/>
                <a:gd name="connsiteX56" fmla="*/ 536 w 9926"/>
                <a:gd name="connsiteY56" fmla="*/ 666 h 9913"/>
                <a:gd name="connsiteX57" fmla="*/ 544 w 9926"/>
                <a:gd name="connsiteY57" fmla="*/ 666 h 9913"/>
                <a:gd name="connsiteX58" fmla="*/ 544 w 9926"/>
                <a:gd name="connsiteY58" fmla="*/ 678 h 9913"/>
                <a:gd name="connsiteX59" fmla="*/ 587 w 9926"/>
                <a:gd name="connsiteY59" fmla="*/ 678 h 9913"/>
                <a:gd name="connsiteX60" fmla="*/ 587 w 9926"/>
                <a:gd name="connsiteY60" fmla="*/ 699 h 9913"/>
                <a:gd name="connsiteX61" fmla="*/ 595 w 9926"/>
                <a:gd name="connsiteY61" fmla="*/ 699 h 9913"/>
                <a:gd name="connsiteX62" fmla="*/ 595 w 9926"/>
                <a:gd name="connsiteY62" fmla="*/ 709 h 9913"/>
                <a:gd name="connsiteX63" fmla="*/ 605 w 9926"/>
                <a:gd name="connsiteY63" fmla="*/ 709 h 9913"/>
                <a:gd name="connsiteX64" fmla="*/ 605 w 9926"/>
                <a:gd name="connsiteY64" fmla="*/ 752 h 9913"/>
                <a:gd name="connsiteX65" fmla="*/ 622 w 9926"/>
                <a:gd name="connsiteY65" fmla="*/ 752 h 9913"/>
                <a:gd name="connsiteX66" fmla="*/ 622 w 9926"/>
                <a:gd name="connsiteY66" fmla="*/ 762 h 9913"/>
                <a:gd name="connsiteX67" fmla="*/ 648 w 9926"/>
                <a:gd name="connsiteY67" fmla="*/ 762 h 9913"/>
                <a:gd name="connsiteX68" fmla="*/ 648 w 9926"/>
                <a:gd name="connsiteY68" fmla="*/ 818 h 9913"/>
                <a:gd name="connsiteX69" fmla="*/ 655 w 9926"/>
                <a:gd name="connsiteY69" fmla="*/ 818 h 9913"/>
                <a:gd name="connsiteX70" fmla="*/ 655 w 9926"/>
                <a:gd name="connsiteY70" fmla="*/ 839 h 9913"/>
                <a:gd name="connsiteX71" fmla="*/ 661 w 9926"/>
                <a:gd name="connsiteY71" fmla="*/ 839 h 9913"/>
                <a:gd name="connsiteX72" fmla="*/ 661 w 9926"/>
                <a:gd name="connsiteY72" fmla="*/ 873 h 9913"/>
                <a:gd name="connsiteX73" fmla="*/ 672 w 9926"/>
                <a:gd name="connsiteY73" fmla="*/ 873 h 9913"/>
                <a:gd name="connsiteX74" fmla="*/ 672 w 9926"/>
                <a:gd name="connsiteY74" fmla="*/ 904 h 9913"/>
                <a:gd name="connsiteX75" fmla="*/ 679 w 9926"/>
                <a:gd name="connsiteY75" fmla="*/ 904 h 9913"/>
                <a:gd name="connsiteX76" fmla="*/ 679 w 9926"/>
                <a:gd name="connsiteY76" fmla="*/ 978 h 9913"/>
                <a:gd name="connsiteX77" fmla="*/ 689 w 9926"/>
                <a:gd name="connsiteY77" fmla="*/ 978 h 9913"/>
                <a:gd name="connsiteX78" fmla="*/ 689 w 9926"/>
                <a:gd name="connsiteY78" fmla="*/ 1042 h 9913"/>
                <a:gd name="connsiteX79" fmla="*/ 704 w 9926"/>
                <a:gd name="connsiteY79" fmla="*/ 1042 h 9913"/>
                <a:gd name="connsiteX80" fmla="*/ 704 w 9926"/>
                <a:gd name="connsiteY80" fmla="*/ 1098 h 9913"/>
                <a:gd name="connsiteX81" fmla="*/ 723 w 9926"/>
                <a:gd name="connsiteY81" fmla="*/ 1098 h 9913"/>
                <a:gd name="connsiteX82" fmla="*/ 723 w 9926"/>
                <a:gd name="connsiteY82" fmla="*/ 1119 h 9913"/>
                <a:gd name="connsiteX83" fmla="*/ 733 w 9926"/>
                <a:gd name="connsiteY83" fmla="*/ 1119 h 9913"/>
                <a:gd name="connsiteX84" fmla="*/ 733 w 9926"/>
                <a:gd name="connsiteY84" fmla="*/ 1152 h 9913"/>
                <a:gd name="connsiteX85" fmla="*/ 740 w 9926"/>
                <a:gd name="connsiteY85" fmla="*/ 1152 h 9913"/>
                <a:gd name="connsiteX86" fmla="*/ 740 w 9926"/>
                <a:gd name="connsiteY86" fmla="*/ 1162 h 9913"/>
                <a:gd name="connsiteX87" fmla="*/ 759 w 9926"/>
                <a:gd name="connsiteY87" fmla="*/ 1162 h 9913"/>
                <a:gd name="connsiteX88" fmla="*/ 759 w 9926"/>
                <a:gd name="connsiteY88" fmla="*/ 1183 h 9913"/>
                <a:gd name="connsiteX89" fmla="*/ 776 w 9926"/>
                <a:gd name="connsiteY89" fmla="*/ 1183 h 9913"/>
                <a:gd name="connsiteX90" fmla="*/ 776 w 9926"/>
                <a:gd name="connsiteY90" fmla="*/ 1247 h 9913"/>
                <a:gd name="connsiteX91" fmla="*/ 790 w 9926"/>
                <a:gd name="connsiteY91" fmla="*/ 1247 h 9913"/>
                <a:gd name="connsiteX92" fmla="*/ 790 w 9926"/>
                <a:gd name="connsiteY92" fmla="*/ 1290 h 9913"/>
                <a:gd name="connsiteX93" fmla="*/ 815 w 9926"/>
                <a:gd name="connsiteY93" fmla="*/ 1290 h 9913"/>
                <a:gd name="connsiteX94" fmla="*/ 815 w 9926"/>
                <a:gd name="connsiteY94" fmla="*/ 1322 h 9913"/>
                <a:gd name="connsiteX95" fmla="*/ 826 w 9926"/>
                <a:gd name="connsiteY95" fmla="*/ 1322 h 9913"/>
                <a:gd name="connsiteX96" fmla="*/ 826 w 9926"/>
                <a:gd name="connsiteY96" fmla="*/ 1355 h 9913"/>
                <a:gd name="connsiteX97" fmla="*/ 857 w 9926"/>
                <a:gd name="connsiteY97" fmla="*/ 1355 h 9913"/>
                <a:gd name="connsiteX98" fmla="*/ 857 w 9926"/>
                <a:gd name="connsiteY98" fmla="*/ 1386 h 9913"/>
                <a:gd name="connsiteX99" fmla="*/ 868 w 9926"/>
                <a:gd name="connsiteY99" fmla="*/ 1386 h 9913"/>
                <a:gd name="connsiteX100" fmla="*/ 868 w 9926"/>
                <a:gd name="connsiteY100" fmla="*/ 1429 h 9913"/>
                <a:gd name="connsiteX101" fmla="*/ 876 w 9926"/>
                <a:gd name="connsiteY101" fmla="*/ 1429 h 9913"/>
                <a:gd name="connsiteX102" fmla="*/ 876 w 9926"/>
                <a:gd name="connsiteY102" fmla="*/ 1462 h 9913"/>
                <a:gd name="connsiteX103" fmla="*/ 886 w 9926"/>
                <a:gd name="connsiteY103" fmla="*/ 1462 h 9913"/>
                <a:gd name="connsiteX104" fmla="*/ 886 w 9926"/>
                <a:gd name="connsiteY104" fmla="*/ 1496 h 9913"/>
                <a:gd name="connsiteX105" fmla="*/ 900 w 9926"/>
                <a:gd name="connsiteY105" fmla="*/ 1496 h 9913"/>
                <a:gd name="connsiteX106" fmla="*/ 900 w 9926"/>
                <a:gd name="connsiteY106" fmla="*/ 1517 h 9913"/>
                <a:gd name="connsiteX107" fmla="*/ 924 w 9926"/>
                <a:gd name="connsiteY107" fmla="*/ 1517 h 9913"/>
                <a:gd name="connsiteX108" fmla="*/ 924 w 9926"/>
                <a:gd name="connsiteY108" fmla="*/ 1581 h 9913"/>
                <a:gd name="connsiteX109" fmla="*/ 934 w 9926"/>
                <a:gd name="connsiteY109" fmla="*/ 1581 h 9913"/>
                <a:gd name="connsiteX110" fmla="*/ 934 w 9926"/>
                <a:gd name="connsiteY110" fmla="*/ 1602 h 9913"/>
                <a:gd name="connsiteX111" fmla="*/ 942 w 9926"/>
                <a:gd name="connsiteY111" fmla="*/ 1602 h 9913"/>
                <a:gd name="connsiteX112" fmla="*/ 942 w 9926"/>
                <a:gd name="connsiteY112" fmla="*/ 1645 h 9913"/>
                <a:gd name="connsiteX113" fmla="*/ 954 w 9926"/>
                <a:gd name="connsiteY113" fmla="*/ 1645 h 9913"/>
                <a:gd name="connsiteX114" fmla="*/ 954 w 9926"/>
                <a:gd name="connsiteY114" fmla="*/ 1666 h 9913"/>
                <a:gd name="connsiteX115" fmla="*/ 978 w 9926"/>
                <a:gd name="connsiteY115" fmla="*/ 1666 h 9913"/>
                <a:gd name="connsiteX116" fmla="*/ 978 w 9926"/>
                <a:gd name="connsiteY116" fmla="*/ 1721 h 9913"/>
                <a:gd name="connsiteX117" fmla="*/ 985 w 9926"/>
                <a:gd name="connsiteY117" fmla="*/ 1721 h 9913"/>
                <a:gd name="connsiteX118" fmla="*/ 985 w 9926"/>
                <a:gd name="connsiteY118" fmla="*/ 1753 h 9913"/>
                <a:gd name="connsiteX119" fmla="*/ 1011 w 9926"/>
                <a:gd name="connsiteY119" fmla="*/ 1753 h 9913"/>
                <a:gd name="connsiteX120" fmla="*/ 1011 w 9926"/>
                <a:gd name="connsiteY120" fmla="*/ 1774 h 9913"/>
                <a:gd name="connsiteX121" fmla="*/ 1023 w 9926"/>
                <a:gd name="connsiteY121" fmla="*/ 1774 h 9913"/>
                <a:gd name="connsiteX122" fmla="*/ 1023 w 9926"/>
                <a:gd name="connsiteY122" fmla="*/ 1806 h 9913"/>
                <a:gd name="connsiteX123" fmla="*/ 1030 w 9926"/>
                <a:gd name="connsiteY123" fmla="*/ 1806 h 9913"/>
                <a:gd name="connsiteX124" fmla="*/ 1030 w 9926"/>
                <a:gd name="connsiteY124" fmla="*/ 1829 h 9913"/>
                <a:gd name="connsiteX125" fmla="*/ 1048 w 9926"/>
                <a:gd name="connsiteY125" fmla="*/ 1829 h 9913"/>
                <a:gd name="connsiteX126" fmla="*/ 1048 w 9926"/>
                <a:gd name="connsiteY126" fmla="*/ 1861 h 9913"/>
                <a:gd name="connsiteX127" fmla="*/ 1073 w 9926"/>
                <a:gd name="connsiteY127" fmla="*/ 1861 h 9913"/>
                <a:gd name="connsiteX128" fmla="*/ 1073 w 9926"/>
                <a:gd name="connsiteY128" fmla="*/ 1893 h 9913"/>
                <a:gd name="connsiteX129" fmla="*/ 1079 w 9926"/>
                <a:gd name="connsiteY129" fmla="*/ 1893 h 9913"/>
                <a:gd name="connsiteX130" fmla="*/ 1079 w 9926"/>
                <a:gd name="connsiteY130" fmla="*/ 1914 h 9913"/>
                <a:gd name="connsiteX131" fmla="*/ 1090 w 9926"/>
                <a:gd name="connsiteY131" fmla="*/ 1914 h 9913"/>
                <a:gd name="connsiteX132" fmla="*/ 1090 w 9926"/>
                <a:gd name="connsiteY132" fmla="*/ 1946 h 9913"/>
                <a:gd name="connsiteX133" fmla="*/ 1097 w 9926"/>
                <a:gd name="connsiteY133" fmla="*/ 1946 h 9913"/>
                <a:gd name="connsiteX134" fmla="*/ 1097 w 9926"/>
                <a:gd name="connsiteY134" fmla="*/ 1957 h 9913"/>
                <a:gd name="connsiteX135" fmla="*/ 1114 w 9926"/>
                <a:gd name="connsiteY135" fmla="*/ 1957 h 9913"/>
                <a:gd name="connsiteX136" fmla="*/ 1114 w 9926"/>
                <a:gd name="connsiteY136" fmla="*/ 1978 h 9913"/>
                <a:gd name="connsiteX137" fmla="*/ 1121 w 9926"/>
                <a:gd name="connsiteY137" fmla="*/ 1978 h 9913"/>
                <a:gd name="connsiteX138" fmla="*/ 1121 w 9926"/>
                <a:gd name="connsiteY138" fmla="*/ 1999 h 9913"/>
                <a:gd name="connsiteX139" fmla="*/ 1157 w 9926"/>
                <a:gd name="connsiteY139" fmla="*/ 1999 h 9913"/>
                <a:gd name="connsiteX140" fmla="*/ 1157 w 9926"/>
                <a:gd name="connsiteY140" fmla="*/ 2033 h 9913"/>
                <a:gd name="connsiteX141" fmla="*/ 1164 w 9926"/>
                <a:gd name="connsiteY141" fmla="*/ 2033 h 9913"/>
                <a:gd name="connsiteX142" fmla="*/ 1164 w 9926"/>
                <a:gd name="connsiteY142" fmla="*/ 2065 h 9913"/>
                <a:gd name="connsiteX143" fmla="*/ 1174 w 9926"/>
                <a:gd name="connsiteY143" fmla="*/ 2065 h 9913"/>
                <a:gd name="connsiteX144" fmla="*/ 1174 w 9926"/>
                <a:gd name="connsiteY144" fmla="*/ 2086 h 9913"/>
                <a:gd name="connsiteX145" fmla="*/ 1188 w 9926"/>
                <a:gd name="connsiteY145" fmla="*/ 2086 h 9913"/>
                <a:gd name="connsiteX146" fmla="*/ 1188 w 9926"/>
                <a:gd name="connsiteY146" fmla="*/ 2140 h 9913"/>
                <a:gd name="connsiteX147" fmla="*/ 1199 w 9926"/>
                <a:gd name="connsiteY147" fmla="*/ 2140 h 9913"/>
                <a:gd name="connsiteX148" fmla="*/ 1199 w 9926"/>
                <a:gd name="connsiteY148" fmla="*/ 2173 h 9913"/>
                <a:gd name="connsiteX149" fmla="*/ 1223 w 9926"/>
                <a:gd name="connsiteY149" fmla="*/ 2173 h 9913"/>
                <a:gd name="connsiteX150" fmla="*/ 1223 w 9926"/>
                <a:gd name="connsiteY150" fmla="*/ 2183 h 9913"/>
                <a:gd name="connsiteX151" fmla="*/ 1230 w 9926"/>
                <a:gd name="connsiteY151" fmla="*/ 2183 h 9913"/>
                <a:gd name="connsiteX152" fmla="*/ 1230 w 9926"/>
                <a:gd name="connsiteY152" fmla="*/ 2205 h 9913"/>
                <a:gd name="connsiteX153" fmla="*/ 1240 w 9926"/>
                <a:gd name="connsiteY153" fmla="*/ 2205 h 9913"/>
                <a:gd name="connsiteX154" fmla="*/ 1240 w 9926"/>
                <a:gd name="connsiteY154" fmla="*/ 2237 h 9913"/>
                <a:gd name="connsiteX155" fmla="*/ 1250 w 9926"/>
                <a:gd name="connsiteY155" fmla="*/ 2237 h 9913"/>
                <a:gd name="connsiteX156" fmla="*/ 1250 w 9926"/>
                <a:gd name="connsiteY156" fmla="*/ 2258 h 9913"/>
                <a:gd name="connsiteX157" fmla="*/ 1260 w 9926"/>
                <a:gd name="connsiteY157" fmla="*/ 2258 h 9913"/>
                <a:gd name="connsiteX158" fmla="*/ 1260 w 9926"/>
                <a:gd name="connsiteY158" fmla="*/ 2268 h 9913"/>
                <a:gd name="connsiteX159" fmla="*/ 1267 w 9926"/>
                <a:gd name="connsiteY159" fmla="*/ 2268 h 9913"/>
                <a:gd name="connsiteX160" fmla="*/ 1267 w 9926"/>
                <a:gd name="connsiteY160" fmla="*/ 2289 h 9913"/>
                <a:gd name="connsiteX161" fmla="*/ 1292 w 9926"/>
                <a:gd name="connsiteY161" fmla="*/ 2289 h 9913"/>
                <a:gd name="connsiteX162" fmla="*/ 1292 w 9926"/>
                <a:gd name="connsiteY162" fmla="*/ 2312 h 9913"/>
                <a:gd name="connsiteX163" fmla="*/ 1299 w 9926"/>
                <a:gd name="connsiteY163" fmla="*/ 2312 h 9913"/>
                <a:gd name="connsiteX164" fmla="*/ 1299 w 9926"/>
                <a:gd name="connsiteY164" fmla="*/ 2343 h 9913"/>
                <a:gd name="connsiteX165" fmla="*/ 1309 w 9926"/>
                <a:gd name="connsiteY165" fmla="*/ 2343 h 9913"/>
                <a:gd name="connsiteX166" fmla="*/ 1309 w 9926"/>
                <a:gd name="connsiteY166" fmla="*/ 2365 h 9913"/>
                <a:gd name="connsiteX167" fmla="*/ 1316 w 9926"/>
                <a:gd name="connsiteY167" fmla="*/ 2365 h 9913"/>
                <a:gd name="connsiteX168" fmla="*/ 1316 w 9926"/>
                <a:gd name="connsiteY168" fmla="*/ 2376 h 9913"/>
                <a:gd name="connsiteX169" fmla="*/ 1327 w 9926"/>
                <a:gd name="connsiteY169" fmla="*/ 2376 h 9913"/>
                <a:gd name="connsiteX170" fmla="*/ 1327 w 9926"/>
                <a:gd name="connsiteY170" fmla="*/ 2399 h 9913"/>
                <a:gd name="connsiteX171" fmla="*/ 1333 w 9926"/>
                <a:gd name="connsiteY171" fmla="*/ 2399 h 9913"/>
                <a:gd name="connsiteX172" fmla="*/ 1333 w 9926"/>
                <a:gd name="connsiteY172" fmla="*/ 2409 h 9913"/>
                <a:gd name="connsiteX173" fmla="*/ 1352 w 9926"/>
                <a:gd name="connsiteY173" fmla="*/ 2409 h 9913"/>
                <a:gd name="connsiteX174" fmla="*/ 1352 w 9926"/>
                <a:gd name="connsiteY174" fmla="*/ 2430 h 9913"/>
                <a:gd name="connsiteX175" fmla="*/ 1369 w 9926"/>
                <a:gd name="connsiteY175" fmla="*/ 2430 h 9913"/>
                <a:gd name="connsiteX176" fmla="*/ 1369 w 9926"/>
                <a:gd name="connsiteY176" fmla="*/ 2463 h 9913"/>
                <a:gd name="connsiteX177" fmla="*/ 1377 w 9926"/>
                <a:gd name="connsiteY177" fmla="*/ 2463 h 9913"/>
                <a:gd name="connsiteX178" fmla="*/ 1377 w 9926"/>
                <a:gd name="connsiteY178" fmla="*/ 2484 h 9913"/>
                <a:gd name="connsiteX179" fmla="*/ 1383 w 9926"/>
                <a:gd name="connsiteY179" fmla="*/ 2484 h 9913"/>
                <a:gd name="connsiteX180" fmla="*/ 1383 w 9926"/>
                <a:gd name="connsiteY180" fmla="*/ 2495 h 9913"/>
                <a:gd name="connsiteX181" fmla="*/ 1394 w 9926"/>
                <a:gd name="connsiteY181" fmla="*/ 2495 h 9913"/>
                <a:gd name="connsiteX182" fmla="*/ 1394 w 9926"/>
                <a:gd name="connsiteY182" fmla="*/ 2569 h 9913"/>
                <a:gd name="connsiteX183" fmla="*/ 1401 w 9926"/>
                <a:gd name="connsiteY183" fmla="*/ 2569 h 9913"/>
                <a:gd name="connsiteX184" fmla="*/ 1401 w 9926"/>
                <a:gd name="connsiteY184" fmla="*/ 2581 h 9913"/>
                <a:gd name="connsiteX185" fmla="*/ 1408 w 9926"/>
                <a:gd name="connsiteY185" fmla="*/ 2581 h 9913"/>
                <a:gd name="connsiteX186" fmla="*/ 1408 w 9926"/>
                <a:gd name="connsiteY186" fmla="*/ 2624 h 9913"/>
                <a:gd name="connsiteX187" fmla="*/ 1425 w 9926"/>
                <a:gd name="connsiteY187" fmla="*/ 2624 h 9913"/>
                <a:gd name="connsiteX188" fmla="*/ 1425 w 9926"/>
                <a:gd name="connsiteY188" fmla="*/ 2635 h 9913"/>
                <a:gd name="connsiteX189" fmla="*/ 1450 w 9926"/>
                <a:gd name="connsiteY189" fmla="*/ 2635 h 9913"/>
                <a:gd name="connsiteX190" fmla="*/ 1450 w 9926"/>
                <a:gd name="connsiteY190" fmla="*/ 2657 h 9913"/>
                <a:gd name="connsiteX191" fmla="*/ 1461 w 9926"/>
                <a:gd name="connsiteY191" fmla="*/ 2657 h 9913"/>
                <a:gd name="connsiteX192" fmla="*/ 1461 w 9926"/>
                <a:gd name="connsiteY192" fmla="*/ 2678 h 9913"/>
                <a:gd name="connsiteX193" fmla="*/ 1468 w 9926"/>
                <a:gd name="connsiteY193" fmla="*/ 2678 h 9913"/>
                <a:gd name="connsiteX194" fmla="*/ 1468 w 9926"/>
                <a:gd name="connsiteY194" fmla="*/ 2688 h 9913"/>
                <a:gd name="connsiteX195" fmla="*/ 1493 w 9926"/>
                <a:gd name="connsiteY195" fmla="*/ 2688 h 9913"/>
                <a:gd name="connsiteX196" fmla="*/ 1493 w 9926"/>
                <a:gd name="connsiteY196" fmla="*/ 2709 h 9913"/>
                <a:gd name="connsiteX197" fmla="*/ 1504 w 9926"/>
                <a:gd name="connsiteY197" fmla="*/ 2709 h 9913"/>
                <a:gd name="connsiteX198" fmla="*/ 1504 w 9926"/>
                <a:gd name="connsiteY198" fmla="*/ 2720 h 9913"/>
                <a:gd name="connsiteX199" fmla="*/ 1510 w 9926"/>
                <a:gd name="connsiteY199" fmla="*/ 2720 h 9913"/>
                <a:gd name="connsiteX200" fmla="*/ 1510 w 9926"/>
                <a:gd name="connsiteY200" fmla="*/ 2741 h 9913"/>
                <a:gd name="connsiteX201" fmla="*/ 1521 w 9926"/>
                <a:gd name="connsiteY201" fmla="*/ 2741 h 9913"/>
                <a:gd name="connsiteX202" fmla="*/ 1521 w 9926"/>
                <a:gd name="connsiteY202" fmla="*/ 2775 h 9913"/>
                <a:gd name="connsiteX203" fmla="*/ 1527 w 9926"/>
                <a:gd name="connsiteY203" fmla="*/ 2775 h 9913"/>
                <a:gd name="connsiteX204" fmla="*/ 1527 w 9926"/>
                <a:gd name="connsiteY204" fmla="*/ 2807 h 9913"/>
                <a:gd name="connsiteX205" fmla="*/ 1547 w 9926"/>
                <a:gd name="connsiteY205" fmla="*/ 2807 h 9913"/>
                <a:gd name="connsiteX206" fmla="*/ 1547 w 9926"/>
                <a:gd name="connsiteY206" fmla="*/ 2849 h 9913"/>
                <a:gd name="connsiteX207" fmla="*/ 1560 w 9926"/>
                <a:gd name="connsiteY207" fmla="*/ 2849 h 9913"/>
                <a:gd name="connsiteX208" fmla="*/ 1560 w 9926"/>
                <a:gd name="connsiteY208" fmla="*/ 2914 h 9913"/>
                <a:gd name="connsiteX209" fmla="*/ 1573 w 9926"/>
                <a:gd name="connsiteY209" fmla="*/ 2914 h 9913"/>
                <a:gd name="connsiteX210" fmla="*/ 1573 w 9926"/>
                <a:gd name="connsiteY210" fmla="*/ 2945 h 9913"/>
                <a:gd name="connsiteX211" fmla="*/ 1579 w 9926"/>
                <a:gd name="connsiteY211" fmla="*/ 2945 h 9913"/>
                <a:gd name="connsiteX212" fmla="*/ 1579 w 9926"/>
                <a:gd name="connsiteY212" fmla="*/ 2967 h 9913"/>
                <a:gd name="connsiteX213" fmla="*/ 1590 w 9926"/>
                <a:gd name="connsiteY213" fmla="*/ 2967 h 9913"/>
                <a:gd name="connsiteX214" fmla="*/ 1590 w 9926"/>
                <a:gd name="connsiteY214" fmla="*/ 2989 h 9913"/>
                <a:gd name="connsiteX215" fmla="*/ 1597 w 9926"/>
                <a:gd name="connsiteY215" fmla="*/ 2989 h 9913"/>
                <a:gd name="connsiteX216" fmla="*/ 1597 w 9926"/>
                <a:gd name="connsiteY216" fmla="*/ 3033 h 9913"/>
                <a:gd name="connsiteX217" fmla="*/ 1604 w 9926"/>
                <a:gd name="connsiteY217" fmla="*/ 3033 h 9913"/>
                <a:gd name="connsiteX218" fmla="*/ 1604 w 9926"/>
                <a:gd name="connsiteY218" fmla="*/ 3054 h 9913"/>
                <a:gd name="connsiteX219" fmla="*/ 1614 w 9926"/>
                <a:gd name="connsiteY219" fmla="*/ 3054 h 9913"/>
                <a:gd name="connsiteX220" fmla="*/ 1614 w 9926"/>
                <a:gd name="connsiteY220" fmla="*/ 3075 h 9913"/>
                <a:gd name="connsiteX221" fmla="*/ 1641 w 9926"/>
                <a:gd name="connsiteY221" fmla="*/ 3075 h 9913"/>
                <a:gd name="connsiteX222" fmla="*/ 1641 w 9926"/>
                <a:gd name="connsiteY222" fmla="*/ 3086 h 9913"/>
                <a:gd name="connsiteX223" fmla="*/ 1648 w 9926"/>
                <a:gd name="connsiteY223" fmla="*/ 3086 h 9913"/>
                <a:gd name="connsiteX224" fmla="*/ 1648 w 9926"/>
                <a:gd name="connsiteY224" fmla="*/ 3108 h 9913"/>
                <a:gd name="connsiteX225" fmla="*/ 1658 w 9926"/>
                <a:gd name="connsiteY225" fmla="*/ 3108 h 9913"/>
                <a:gd name="connsiteX226" fmla="*/ 1658 w 9926"/>
                <a:gd name="connsiteY226" fmla="*/ 3162 h 9913"/>
                <a:gd name="connsiteX227" fmla="*/ 1665 w 9926"/>
                <a:gd name="connsiteY227" fmla="*/ 3162 h 9913"/>
                <a:gd name="connsiteX228" fmla="*/ 1665 w 9926"/>
                <a:gd name="connsiteY228" fmla="*/ 3194 h 9913"/>
                <a:gd name="connsiteX229" fmla="*/ 1672 w 9926"/>
                <a:gd name="connsiteY229" fmla="*/ 3194 h 9913"/>
                <a:gd name="connsiteX230" fmla="*/ 1672 w 9926"/>
                <a:gd name="connsiteY230" fmla="*/ 3246 h 9913"/>
                <a:gd name="connsiteX231" fmla="*/ 1691 w 9926"/>
                <a:gd name="connsiteY231" fmla="*/ 3246 h 9913"/>
                <a:gd name="connsiteX232" fmla="*/ 1691 w 9926"/>
                <a:gd name="connsiteY232" fmla="*/ 3301 h 9913"/>
                <a:gd name="connsiteX233" fmla="*/ 1709 w 9926"/>
                <a:gd name="connsiteY233" fmla="*/ 3301 h 9913"/>
                <a:gd name="connsiteX234" fmla="*/ 1709 w 9926"/>
                <a:gd name="connsiteY234" fmla="*/ 3313 h 9913"/>
                <a:gd name="connsiteX235" fmla="*/ 1716 w 9926"/>
                <a:gd name="connsiteY235" fmla="*/ 3313 h 9913"/>
                <a:gd name="connsiteX236" fmla="*/ 1716 w 9926"/>
                <a:gd name="connsiteY236" fmla="*/ 3345 h 9913"/>
                <a:gd name="connsiteX237" fmla="*/ 1727 w 9926"/>
                <a:gd name="connsiteY237" fmla="*/ 3345 h 9913"/>
                <a:gd name="connsiteX238" fmla="*/ 1727 w 9926"/>
                <a:gd name="connsiteY238" fmla="*/ 3387 h 9913"/>
                <a:gd name="connsiteX239" fmla="*/ 1733 w 9926"/>
                <a:gd name="connsiteY239" fmla="*/ 3387 h 9913"/>
                <a:gd name="connsiteX240" fmla="*/ 1733 w 9926"/>
                <a:gd name="connsiteY240" fmla="*/ 3398 h 9913"/>
                <a:gd name="connsiteX241" fmla="*/ 1745 w 9926"/>
                <a:gd name="connsiteY241" fmla="*/ 3398 h 9913"/>
                <a:gd name="connsiteX242" fmla="*/ 1745 w 9926"/>
                <a:gd name="connsiteY242" fmla="*/ 3420 h 9913"/>
                <a:gd name="connsiteX243" fmla="*/ 1752 w 9926"/>
                <a:gd name="connsiteY243" fmla="*/ 3420 h 9913"/>
                <a:gd name="connsiteX244" fmla="*/ 1752 w 9926"/>
                <a:gd name="connsiteY244" fmla="*/ 3430 h 9913"/>
                <a:gd name="connsiteX245" fmla="*/ 1775 w 9926"/>
                <a:gd name="connsiteY245" fmla="*/ 3430 h 9913"/>
                <a:gd name="connsiteX246" fmla="*/ 1775 w 9926"/>
                <a:gd name="connsiteY246" fmla="*/ 3452 h 9913"/>
                <a:gd name="connsiteX247" fmla="*/ 1783 w 9926"/>
                <a:gd name="connsiteY247" fmla="*/ 3452 h 9913"/>
                <a:gd name="connsiteX248" fmla="*/ 1783 w 9926"/>
                <a:gd name="connsiteY248" fmla="*/ 3473 h 9913"/>
                <a:gd name="connsiteX249" fmla="*/ 1800 w 9926"/>
                <a:gd name="connsiteY249" fmla="*/ 3473 h 9913"/>
                <a:gd name="connsiteX250" fmla="*/ 1800 w 9926"/>
                <a:gd name="connsiteY250" fmla="*/ 3504 h 9913"/>
                <a:gd name="connsiteX251" fmla="*/ 1810 w 9926"/>
                <a:gd name="connsiteY251" fmla="*/ 3504 h 9913"/>
                <a:gd name="connsiteX252" fmla="*/ 1810 w 9926"/>
                <a:gd name="connsiteY252" fmla="*/ 3516 h 9913"/>
                <a:gd name="connsiteX253" fmla="*/ 1818 w 9926"/>
                <a:gd name="connsiteY253" fmla="*/ 3516 h 9913"/>
                <a:gd name="connsiteX254" fmla="*/ 1818 w 9926"/>
                <a:gd name="connsiteY254" fmla="*/ 3560 h 9913"/>
                <a:gd name="connsiteX255" fmla="*/ 1824 w 9926"/>
                <a:gd name="connsiteY255" fmla="*/ 3560 h 9913"/>
                <a:gd name="connsiteX256" fmla="*/ 1824 w 9926"/>
                <a:gd name="connsiteY256" fmla="*/ 3591 h 9913"/>
                <a:gd name="connsiteX257" fmla="*/ 1843 w 9926"/>
                <a:gd name="connsiteY257" fmla="*/ 3591 h 9913"/>
                <a:gd name="connsiteX258" fmla="*/ 1843 w 9926"/>
                <a:gd name="connsiteY258" fmla="*/ 3614 h 9913"/>
                <a:gd name="connsiteX259" fmla="*/ 1854 w 9926"/>
                <a:gd name="connsiteY259" fmla="*/ 3614 h 9913"/>
                <a:gd name="connsiteX260" fmla="*/ 1854 w 9926"/>
                <a:gd name="connsiteY260" fmla="*/ 3624 h 9913"/>
                <a:gd name="connsiteX261" fmla="*/ 1861 w 9926"/>
                <a:gd name="connsiteY261" fmla="*/ 3624 h 9913"/>
                <a:gd name="connsiteX262" fmla="*/ 1861 w 9926"/>
                <a:gd name="connsiteY262" fmla="*/ 3645 h 9913"/>
                <a:gd name="connsiteX263" fmla="*/ 1869 w 9926"/>
                <a:gd name="connsiteY263" fmla="*/ 3645 h 9913"/>
                <a:gd name="connsiteX264" fmla="*/ 1869 w 9926"/>
                <a:gd name="connsiteY264" fmla="*/ 3677 h 9913"/>
                <a:gd name="connsiteX265" fmla="*/ 1878 w 9926"/>
                <a:gd name="connsiteY265" fmla="*/ 3677 h 9913"/>
                <a:gd name="connsiteX266" fmla="*/ 1878 w 9926"/>
                <a:gd name="connsiteY266" fmla="*/ 3698 h 9913"/>
                <a:gd name="connsiteX267" fmla="*/ 1896 w 9926"/>
                <a:gd name="connsiteY267" fmla="*/ 3698 h 9913"/>
                <a:gd name="connsiteX268" fmla="*/ 1896 w 9926"/>
                <a:gd name="connsiteY268" fmla="*/ 3708 h 9913"/>
                <a:gd name="connsiteX269" fmla="*/ 1903 w 9926"/>
                <a:gd name="connsiteY269" fmla="*/ 3708 h 9913"/>
                <a:gd name="connsiteX270" fmla="*/ 1903 w 9926"/>
                <a:gd name="connsiteY270" fmla="*/ 3742 h 9913"/>
                <a:gd name="connsiteX271" fmla="*/ 1927 w 9926"/>
                <a:gd name="connsiteY271" fmla="*/ 3742 h 9913"/>
                <a:gd name="connsiteX272" fmla="*/ 1927 w 9926"/>
                <a:gd name="connsiteY272" fmla="*/ 3797 h 9913"/>
                <a:gd name="connsiteX273" fmla="*/ 1935 w 9926"/>
                <a:gd name="connsiteY273" fmla="*/ 3797 h 9913"/>
                <a:gd name="connsiteX274" fmla="*/ 1935 w 9926"/>
                <a:gd name="connsiteY274" fmla="*/ 3849 h 9913"/>
                <a:gd name="connsiteX275" fmla="*/ 1954 w 9926"/>
                <a:gd name="connsiteY275" fmla="*/ 3849 h 9913"/>
                <a:gd name="connsiteX276" fmla="*/ 1954 w 9926"/>
                <a:gd name="connsiteY276" fmla="*/ 3902 h 9913"/>
                <a:gd name="connsiteX277" fmla="*/ 1972 w 9926"/>
                <a:gd name="connsiteY277" fmla="*/ 3902 h 9913"/>
                <a:gd name="connsiteX278" fmla="*/ 1972 w 9926"/>
                <a:gd name="connsiteY278" fmla="*/ 3957 h 9913"/>
                <a:gd name="connsiteX279" fmla="*/ 1988 w 9926"/>
                <a:gd name="connsiteY279" fmla="*/ 3957 h 9913"/>
                <a:gd name="connsiteX280" fmla="*/ 1988 w 9926"/>
                <a:gd name="connsiteY280" fmla="*/ 4022 h 9913"/>
                <a:gd name="connsiteX281" fmla="*/ 1996 w 9926"/>
                <a:gd name="connsiteY281" fmla="*/ 4022 h 9913"/>
                <a:gd name="connsiteX282" fmla="*/ 1996 w 9926"/>
                <a:gd name="connsiteY282" fmla="*/ 4054 h 9913"/>
                <a:gd name="connsiteX283" fmla="*/ 2005 w 9926"/>
                <a:gd name="connsiteY283" fmla="*/ 4054 h 9913"/>
                <a:gd name="connsiteX284" fmla="*/ 2005 w 9926"/>
                <a:gd name="connsiteY284" fmla="*/ 4097 h 9913"/>
                <a:gd name="connsiteX285" fmla="*/ 2038 w 9926"/>
                <a:gd name="connsiteY285" fmla="*/ 4097 h 9913"/>
                <a:gd name="connsiteX286" fmla="*/ 2038 w 9926"/>
                <a:gd name="connsiteY286" fmla="*/ 4161 h 9913"/>
                <a:gd name="connsiteX287" fmla="*/ 2055 w 9926"/>
                <a:gd name="connsiteY287" fmla="*/ 4161 h 9913"/>
                <a:gd name="connsiteX288" fmla="*/ 2055 w 9926"/>
                <a:gd name="connsiteY288" fmla="*/ 4182 h 9913"/>
                <a:gd name="connsiteX289" fmla="*/ 2073 w 9926"/>
                <a:gd name="connsiteY289" fmla="*/ 4182 h 9913"/>
                <a:gd name="connsiteX290" fmla="*/ 2073 w 9926"/>
                <a:gd name="connsiteY290" fmla="*/ 4193 h 9913"/>
                <a:gd name="connsiteX291" fmla="*/ 2087 w 9926"/>
                <a:gd name="connsiteY291" fmla="*/ 4193 h 9913"/>
                <a:gd name="connsiteX292" fmla="*/ 2087 w 9926"/>
                <a:gd name="connsiteY292" fmla="*/ 4238 h 9913"/>
                <a:gd name="connsiteX293" fmla="*/ 2098 w 9926"/>
                <a:gd name="connsiteY293" fmla="*/ 4238 h 9913"/>
                <a:gd name="connsiteX294" fmla="*/ 2098 w 9926"/>
                <a:gd name="connsiteY294" fmla="*/ 4269 h 9913"/>
                <a:gd name="connsiteX295" fmla="*/ 2104 w 9926"/>
                <a:gd name="connsiteY295" fmla="*/ 4269 h 9913"/>
                <a:gd name="connsiteX296" fmla="*/ 2104 w 9926"/>
                <a:gd name="connsiteY296" fmla="*/ 4280 h 9913"/>
                <a:gd name="connsiteX297" fmla="*/ 2115 w 9926"/>
                <a:gd name="connsiteY297" fmla="*/ 4280 h 9913"/>
                <a:gd name="connsiteX298" fmla="*/ 2115 w 9926"/>
                <a:gd name="connsiteY298" fmla="*/ 4302 h 9913"/>
                <a:gd name="connsiteX299" fmla="*/ 2128 w 9926"/>
                <a:gd name="connsiteY299" fmla="*/ 4302 h 9913"/>
                <a:gd name="connsiteX300" fmla="*/ 2128 w 9926"/>
                <a:gd name="connsiteY300" fmla="*/ 4323 h 9913"/>
                <a:gd name="connsiteX301" fmla="*/ 2140 w 9926"/>
                <a:gd name="connsiteY301" fmla="*/ 4323 h 9913"/>
                <a:gd name="connsiteX302" fmla="*/ 2140 w 9926"/>
                <a:gd name="connsiteY302" fmla="*/ 4334 h 9913"/>
                <a:gd name="connsiteX303" fmla="*/ 2147 w 9926"/>
                <a:gd name="connsiteY303" fmla="*/ 4334 h 9913"/>
                <a:gd name="connsiteX304" fmla="*/ 2147 w 9926"/>
                <a:gd name="connsiteY304" fmla="*/ 4365 h 9913"/>
                <a:gd name="connsiteX305" fmla="*/ 2157 w 9926"/>
                <a:gd name="connsiteY305" fmla="*/ 4365 h 9913"/>
                <a:gd name="connsiteX306" fmla="*/ 2157 w 9926"/>
                <a:gd name="connsiteY306" fmla="*/ 4408 h 9913"/>
                <a:gd name="connsiteX307" fmla="*/ 2185 w 9926"/>
                <a:gd name="connsiteY307" fmla="*/ 4408 h 9913"/>
                <a:gd name="connsiteX308" fmla="*/ 2185 w 9926"/>
                <a:gd name="connsiteY308" fmla="*/ 4419 h 9913"/>
                <a:gd name="connsiteX309" fmla="*/ 2199 w 9926"/>
                <a:gd name="connsiteY309" fmla="*/ 4419 h 9913"/>
                <a:gd name="connsiteX310" fmla="*/ 2199 w 9926"/>
                <a:gd name="connsiteY310" fmla="*/ 4506 h 9913"/>
                <a:gd name="connsiteX311" fmla="*/ 2210 w 9926"/>
                <a:gd name="connsiteY311" fmla="*/ 4506 h 9913"/>
                <a:gd name="connsiteX312" fmla="*/ 2210 w 9926"/>
                <a:gd name="connsiteY312" fmla="*/ 4527 h 9913"/>
                <a:gd name="connsiteX313" fmla="*/ 2234 w 9926"/>
                <a:gd name="connsiteY313" fmla="*/ 4527 h 9913"/>
                <a:gd name="connsiteX314" fmla="*/ 2234 w 9926"/>
                <a:gd name="connsiteY314" fmla="*/ 4560 h 9913"/>
                <a:gd name="connsiteX315" fmla="*/ 2243 w 9926"/>
                <a:gd name="connsiteY315" fmla="*/ 4560 h 9913"/>
                <a:gd name="connsiteX316" fmla="*/ 2243 w 9926"/>
                <a:gd name="connsiteY316" fmla="*/ 4581 h 9913"/>
                <a:gd name="connsiteX317" fmla="*/ 2252 w 9926"/>
                <a:gd name="connsiteY317" fmla="*/ 4581 h 9913"/>
                <a:gd name="connsiteX318" fmla="*/ 2252 w 9926"/>
                <a:gd name="connsiteY318" fmla="*/ 4591 h 9913"/>
                <a:gd name="connsiteX319" fmla="*/ 2270 w 9926"/>
                <a:gd name="connsiteY319" fmla="*/ 4591 h 9913"/>
                <a:gd name="connsiteX320" fmla="*/ 2270 w 9926"/>
                <a:gd name="connsiteY320" fmla="*/ 4665 h 9913"/>
                <a:gd name="connsiteX321" fmla="*/ 2295 w 9926"/>
                <a:gd name="connsiteY321" fmla="*/ 4665 h 9913"/>
                <a:gd name="connsiteX322" fmla="*/ 2295 w 9926"/>
                <a:gd name="connsiteY322" fmla="*/ 4678 h 9913"/>
                <a:gd name="connsiteX323" fmla="*/ 2326 w 9926"/>
                <a:gd name="connsiteY323" fmla="*/ 4678 h 9913"/>
                <a:gd name="connsiteX324" fmla="*/ 2326 w 9926"/>
                <a:gd name="connsiteY324" fmla="*/ 4732 h 9913"/>
                <a:gd name="connsiteX325" fmla="*/ 2346 w 9926"/>
                <a:gd name="connsiteY325" fmla="*/ 4732 h 9913"/>
                <a:gd name="connsiteX326" fmla="*/ 2346 w 9926"/>
                <a:gd name="connsiteY326" fmla="*/ 4764 h 9913"/>
                <a:gd name="connsiteX327" fmla="*/ 2352 w 9926"/>
                <a:gd name="connsiteY327" fmla="*/ 4764 h 9913"/>
                <a:gd name="connsiteX328" fmla="*/ 2352 w 9926"/>
                <a:gd name="connsiteY328" fmla="*/ 4785 h 9913"/>
                <a:gd name="connsiteX329" fmla="*/ 2363 w 9926"/>
                <a:gd name="connsiteY329" fmla="*/ 4785 h 9913"/>
                <a:gd name="connsiteX330" fmla="*/ 2363 w 9926"/>
                <a:gd name="connsiteY330" fmla="*/ 4806 h 9913"/>
                <a:gd name="connsiteX331" fmla="*/ 2369 w 9926"/>
                <a:gd name="connsiteY331" fmla="*/ 4806 h 9913"/>
                <a:gd name="connsiteX332" fmla="*/ 2369 w 9926"/>
                <a:gd name="connsiteY332" fmla="*/ 4817 h 9913"/>
                <a:gd name="connsiteX333" fmla="*/ 2380 w 9926"/>
                <a:gd name="connsiteY333" fmla="*/ 4817 h 9913"/>
                <a:gd name="connsiteX334" fmla="*/ 2380 w 9926"/>
                <a:gd name="connsiteY334" fmla="*/ 4860 h 9913"/>
                <a:gd name="connsiteX335" fmla="*/ 2388 w 9926"/>
                <a:gd name="connsiteY335" fmla="*/ 4860 h 9913"/>
                <a:gd name="connsiteX336" fmla="*/ 2388 w 9926"/>
                <a:gd name="connsiteY336" fmla="*/ 4893 h 9913"/>
                <a:gd name="connsiteX337" fmla="*/ 2394 w 9926"/>
                <a:gd name="connsiteY337" fmla="*/ 4893 h 9913"/>
                <a:gd name="connsiteX338" fmla="*/ 2394 w 9926"/>
                <a:gd name="connsiteY338" fmla="*/ 4904 h 9913"/>
                <a:gd name="connsiteX339" fmla="*/ 2412 w 9926"/>
                <a:gd name="connsiteY339" fmla="*/ 4904 h 9913"/>
                <a:gd name="connsiteX340" fmla="*/ 2412 w 9926"/>
                <a:gd name="connsiteY340" fmla="*/ 4957 h 9913"/>
                <a:gd name="connsiteX341" fmla="*/ 2419 w 9926"/>
                <a:gd name="connsiteY341" fmla="*/ 4957 h 9913"/>
                <a:gd name="connsiteX342" fmla="*/ 2419 w 9926"/>
                <a:gd name="connsiteY342" fmla="*/ 4989 h 9913"/>
                <a:gd name="connsiteX343" fmla="*/ 2430 w 9926"/>
                <a:gd name="connsiteY343" fmla="*/ 4989 h 9913"/>
                <a:gd name="connsiteX344" fmla="*/ 2430 w 9926"/>
                <a:gd name="connsiteY344" fmla="*/ 5010 h 9913"/>
                <a:gd name="connsiteX345" fmla="*/ 2439 w 9926"/>
                <a:gd name="connsiteY345" fmla="*/ 5010 h 9913"/>
                <a:gd name="connsiteX346" fmla="*/ 2439 w 9926"/>
                <a:gd name="connsiteY346" fmla="*/ 5043 h 9913"/>
                <a:gd name="connsiteX347" fmla="*/ 2450 w 9926"/>
                <a:gd name="connsiteY347" fmla="*/ 5043 h 9913"/>
                <a:gd name="connsiteX348" fmla="*/ 2450 w 9926"/>
                <a:gd name="connsiteY348" fmla="*/ 5086 h 9913"/>
                <a:gd name="connsiteX349" fmla="*/ 2456 w 9926"/>
                <a:gd name="connsiteY349" fmla="*/ 5086 h 9913"/>
                <a:gd name="connsiteX350" fmla="*/ 2456 w 9926"/>
                <a:gd name="connsiteY350" fmla="*/ 5097 h 9913"/>
                <a:gd name="connsiteX351" fmla="*/ 2480 w 9926"/>
                <a:gd name="connsiteY351" fmla="*/ 5097 h 9913"/>
                <a:gd name="connsiteX352" fmla="*/ 2480 w 9926"/>
                <a:gd name="connsiteY352" fmla="*/ 5128 h 9913"/>
                <a:gd name="connsiteX353" fmla="*/ 2497 w 9926"/>
                <a:gd name="connsiteY353" fmla="*/ 5128 h 9913"/>
                <a:gd name="connsiteX354" fmla="*/ 2497 w 9926"/>
                <a:gd name="connsiteY354" fmla="*/ 5172 h 9913"/>
                <a:gd name="connsiteX355" fmla="*/ 2505 w 9926"/>
                <a:gd name="connsiteY355" fmla="*/ 5172 h 9913"/>
                <a:gd name="connsiteX356" fmla="*/ 2505 w 9926"/>
                <a:gd name="connsiteY356" fmla="*/ 5183 h 9913"/>
                <a:gd name="connsiteX357" fmla="*/ 2515 w 9926"/>
                <a:gd name="connsiteY357" fmla="*/ 5183 h 9913"/>
                <a:gd name="connsiteX358" fmla="*/ 2515 w 9926"/>
                <a:gd name="connsiteY358" fmla="*/ 5205 h 9913"/>
                <a:gd name="connsiteX359" fmla="*/ 2529 w 9926"/>
                <a:gd name="connsiteY359" fmla="*/ 5205 h 9913"/>
                <a:gd name="connsiteX360" fmla="*/ 2529 w 9926"/>
                <a:gd name="connsiteY360" fmla="*/ 5216 h 9913"/>
                <a:gd name="connsiteX361" fmla="*/ 2558 w 9926"/>
                <a:gd name="connsiteY361" fmla="*/ 5216 h 9913"/>
                <a:gd name="connsiteX362" fmla="*/ 2558 w 9926"/>
                <a:gd name="connsiteY362" fmla="*/ 5259 h 9913"/>
                <a:gd name="connsiteX363" fmla="*/ 2565 w 9926"/>
                <a:gd name="connsiteY363" fmla="*/ 5259 h 9913"/>
                <a:gd name="connsiteX364" fmla="*/ 2565 w 9926"/>
                <a:gd name="connsiteY364" fmla="*/ 5269 h 9913"/>
                <a:gd name="connsiteX365" fmla="*/ 2571 w 9926"/>
                <a:gd name="connsiteY365" fmla="*/ 5269 h 9913"/>
                <a:gd name="connsiteX366" fmla="*/ 2571 w 9926"/>
                <a:gd name="connsiteY366" fmla="*/ 5290 h 9913"/>
                <a:gd name="connsiteX367" fmla="*/ 2606 w 9926"/>
                <a:gd name="connsiteY367" fmla="*/ 5290 h 9913"/>
                <a:gd name="connsiteX368" fmla="*/ 2606 w 9926"/>
                <a:gd name="connsiteY368" fmla="*/ 5301 h 9913"/>
                <a:gd name="connsiteX369" fmla="*/ 2624 w 9926"/>
                <a:gd name="connsiteY369" fmla="*/ 5301 h 9913"/>
                <a:gd name="connsiteX370" fmla="*/ 2624 w 9926"/>
                <a:gd name="connsiteY370" fmla="*/ 5322 h 9913"/>
                <a:gd name="connsiteX371" fmla="*/ 2632 w 9926"/>
                <a:gd name="connsiteY371" fmla="*/ 5322 h 9913"/>
                <a:gd name="connsiteX372" fmla="*/ 2632 w 9926"/>
                <a:gd name="connsiteY372" fmla="*/ 5343 h 9913"/>
                <a:gd name="connsiteX373" fmla="*/ 2668 w 9926"/>
                <a:gd name="connsiteY373" fmla="*/ 5343 h 9913"/>
                <a:gd name="connsiteX374" fmla="*/ 2668 w 9926"/>
                <a:gd name="connsiteY374" fmla="*/ 5354 h 9913"/>
                <a:gd name="connsiteX375" fmla="*/ 2709 w 9926"/>
                <a:gd name="connsiteY375" fmla="*/ 5354 h 9913"/>
                <a:gd name="connsiteX376" fmla="*/ 2709 w 9926"/>
                <a:gd name="connsiteY376" fmla="*/ 5377 h 9913"/>
                <a:gd name="connsiteX377" fmla="*/ 2761 w 9926"/>
                <a:gd name="connsiteY377" fmla="*/ 5377 h 9913"/>
                <a:gd name="connsiteX378" fmla="*/ 2761 w 9926"/>
                <a:gd name="connsiteY378" fmla="*/ 5408 h 9913"/>
                <a:gd name="connsiteX379" fmla="*/ 2778 w 9926"/>
                <a:gd name="connsiteY379" fmla="*/ 5408 h 9913"/>
                <a:gd name="connsiteX380" fmla="*/ 2778 w 9926"/>
                <a:gd name="connsiteY380" fmla="*/ 5463 h 9913"/>
                <a:gd name="connsiteX381" fmla="*/ 2803 w 9926"/>
                <a:gd name="connsiteY381" fmla="*/ 5463 h 9913"/>
                <a:gd name="connsiteX382" fmla="*/ 2803 w 9926"/>
                <a:gd name="connsiteY382" fmla="*/ 5496 h 9913"/>
                <a:gd name="connsiteX383" fmla="*/ 2821 w 9926"/>
                <a:gd name="connsiteY383" fmla="*/ 5496 h 9913"/>
                <a:gd name="connsiteX384" fmla="*/ 2821 w 9926"/>
                <a:gd name="connsiteY384" fmla="*/ 5517 h 9913"/>
                <a:gd name="connsiteX385" fmla="*/ 2836 w 9926"/>
                <a:gd name="connsiteY385" fmla="*/ 5517 h 9913"/>
                <a:gd name="connsiteX386" fmla="*/ 2836 w 9926"/>
                <a:gd name="connsiteY386" fmla="*/ 5527 h 9913"/>
                <a:gd name="connsiteX387" fmla="*/ 2865 w 9926"/>
                <a:gd name="connsiteY387" fmla="*/ 5527 h 9913"/>
                <a:gd name="connsiteX388" fmla="*/ 2865 w 9926"/>
                <a:gd name="connsiteY388" fmla="*/ 5580 h 9913"/>
                <a:gd name="connsiteX389" fmla="*/ 2871 w 9926"/>
                <a:gd name="connsiteY389" fmla="*/ 5580 h 9913"/>
                <a:gd name="connsiteX390" fmla="*/ 2871 w 9926"/>
                <a:gd name="connsiteY390" fmla="*/ 5613 h 9913"/>
                <a:gd name="connsiteX391" fmla="*/ 2879 w 9926"/>
                <a:gd name="connsiteY391" fmla="*/ 5613 h 9913"/>
                <a:gd name="connsiteX392" fmla="*/ 2879 w 9926"/>
                <a:gd name="connsiteY392" fmla="*/ 5635 h 9913"/>
                <a:gd name="connsiteX393" fmla="*/ 2889 w 9926"/>
                <a:gd name="connsiteY393" fmla="*/ 5635 h 9913"/>
                <a:gd name="connsiteX394" fmla="*/ 2889 w 9926"/>
                <a:gd name="connsiteY394" fmla="*/ 5721 h 9913"/>
                <a:gd name="connsiteX395" fmla="*/ 2920 w 9926"/>
                <a:gd name="connsiteY395" fmla="*/ 5721 h 9913"/>
                <a:gd name="connsiteX396" fmla="*/ 2920 w 9926"/>
                <a:gd name="connsiteY396" fmla="*/ 5742 h 9913"/>
                <a:gd name="connsiteX397" fmla="*/ 2946 w 9926"/>
                <a:gd name="connsiteY397" fmla="*/ 5742 h 9913"/>
                <a:gd name="connsiteX398" fmla="*/ 2946 w 9926"/>
                <a:gd name="connsiteY398" fmla="*/ 5774 h 9913"/>
                <a:gd name="connsiteX399" fmla="*/ 2956 w 9926"/>
                <a:gd name="connsiteY399" fmla="*/ 5774 h 9913"/>
                <a:gd name="connsiteX400" fmla="*/ 2956 w 9926"/>
                <a:gd name="connsiteY400" fmla="*/ 5796 h 9913"/>
                <a:gd name="connsiteX401" fmla="*/ 2998 w 9926"/>
                <a:gd name="connsiteY401" fmla="*/ 5796 h 9913"/>
                <a:gd name="connsiteX402" fmla="*/ 2998 w 9926"/>
                <a:gd name="connsiteY402" fmla="*/ 5829 h 9913"/>
                <a:gd name="connsiteX403" fmla="*/ 3018 w 9926"/>
                <a:gd name="connsiteY403" fmla="*/ 5829 h 9913"/>
                <a:gd name="connsiteX404" fmla="*/ 3018 w 9926"/>
                <a:gd name="connsiteY404" fmla="*/ 5840 h 9913"/>
                <a:gd name="connsiteX405" fmla="*/ 3024 w 9926"/>
                <a:gd name="connsiteY405" fmla="*/ 5840 h 9913"/>
                <a:gd name="connsiteX406" fmla="*/ 3024 w 9926"/>
                <a:gd name="connsiteY406" fmla="*/ 5892 h 9913"/>
                <a:gd name="connsiteX407" fmla="*/ 3033 w 9926"/>
                <a:gd name="connsiteY407" fmla="*/ 5892 h 9913"/>
                <a:gd name="connsiteX408" fmla="*/ 3033 w 9926"/>
                <a:gd name="connsiteY408" fmla="*/ 5924 h 9913"/>
                <a:gd name="connsiteX409" fmla="*/ 3057 w 9926"/>
                <a:gd name="connsiteY409" fmla="*/ 5924 h 9913"/>
                <a:gd name="connsiteX410" fmla="*/ 3057 w 9926"/>
                <a:gd name="connsiteY410" fmla="*/ 5946 h 9913"/>
                <a:gd name="connsiteX411" fmla="*/ 3067 w 9926"/>
                <a:gd name="connsiteY411" fmla="*/ 5946 h 9913"/>
                <a:gd name="connsiteX412" fmla="*/ 3067 w 9926"/>
                <a:gd name="connsiteY412" fmla="*/ 5967 h 9913"/>
                <a:gd name="connsiteX413" fmla="*/ 3086 w 9926"/>
                <a:gd name="connsiteY413" fmla="*/ 5967 h 9913"/>
                <a:gd name="connsiteX414" fmla="*/ 3086 w 9926"/>
                <a:gd name="connsiteY414" fmla="*/ 5978 h 9913"/>
                <a:gd name="connsiteX415" fmla="*/ 3099 w 9926"/>
                <a:gd name="connsiteY415" fmla="*/ 5978 h 9913"/>
                <a:gd name="connsiteX416" fmla="*/ 3099 w 9926"/>
                <a:gd name="connsiteY416" fmla="*/ 5999 h 9913"/>
                <a:gd name="connsiteX417" fmla="*/ 3127 w 9926"/>
                <a:gd name="connsiteY417" fmla="*/ 5999 h 9913"/>
                <a:gd name="connsiteX418" fmla="*/ 3127 w 9926"/>
                <a:gd name="connsiteY418" fmla="*/ 6022 h 9913"/>
                <a:gd name="connsiteX419" fmla="*/ 3142 w 9926"/>
                <a:gd name="connsiteY419" fmla="*/ 6022 h 9913"/>
                <a:gd name="connsiteX420" fmla="*/ 3142 w 9926"/>
                <a:gd name="connsiteY420" fmla="*/ 6032 h 9913"/>
                <a:gd name="connsiteX421" fmla="*/ 3166 w 9926"/>
                <a:gd name="connsiteY421" fmla="*/ 6032 h 9913"/>
                <a:gd name="connsiteX422" fmla="*/ 3166 w 9926"/>
                <a:gd name="connsiteY422" fmla="*/ 6055 h 9913"/>
                <a:gd name="connsiteX423" fmla="*/ 3218 w 9926"/>
                <a:gd name="connsiteY423" fmla="*/ 6055 h 9913"/>
                <a:gd name="connsiteX424" fmla="*/ 3218 w 9926"/>
                <a:gd name="connsiteY424" fmla="*/ 6065 h 9913"/>
                <a:gd name="connsiteX425" fmla="*/ 3275 w 9926"/>
                <a:gd name="connsiteY425" fmla="*/ 6065 h 9913"/>
                <a:gd name="connsiteX426" fmla="*/ 3275 w 9926"/>
                <a:gd name="connsiteY426" fmla="*/ 6086 h 9913"/>
                <a:gd name="connsiteX427" fmla="*/ 3305 w 9926"/>
                <a:gd name="connsiteY427" fmla="*/ 6086 h 9913"/>
                <a:gd name="connsiteX428" fmla="*/ 3305 w 9926"/>
                <a:gd name="connsiteY428" fmla="*/ 6108 h 9913"/>
                <a:gd name="connsiteX429" fmla="*/ 3311 w 9926"/>
                <a:gd name="connsiteY429" fmla="*/ 6108 h 9913"/>
                <a:gd name="connsiteX430" fmla="*/ 3311 w 9926"/>
                <a:gd name="connsiteY430" fmla="*/ 6119 h 9913"/>
                <a:gd name="connsiteX431" fmla="*/ 3330 w 9926"/>
                <a:gd name="connsiteY431" fmla="*/ 6119 h 9913"/>
                <a:gd name="connsiteX432" fmla="*/ 3330 w 9926"/>
                <a:gd name="connsiteY432" fmla="*/ 6150 h 9913"/>
                <a:gd name="connsiteX433" fmla="*/ 3337 w 9926"/>
                <a:gd name="connsiteY433" fmla="*/ 6150 h 9913"/>
                <a:gd name="connsiteX434" fmla="*/ 3337 w 9926"/>
                <a:gd name="connsiteY434" fmla="*/ 6172 h 9913"/>
                <a:gd name="connsiteX435" fmla="*/ 3347 w 9926"/>
                <a:gd name="connsiteY435" fmla="*/ 6172 h 9913"/>
                <a:gd name="connsiteX436" fmla="*/ 3347 w 9926"/>
                <a:gd name="connsiteY436" fmla="*/ 6194 h 9913"/>
                <a:gd name="connsiteX437" fmla="*/ 3355 w 9926"/>
                <a:gd name="connsiteY437" fmla="*/ 6194 h 9913"/>
                <a:gd name="connsiteX438" fmla="*/ 3355 w 9926"/>
                <a:gd name="connsiteY438" fmla="*/ 6226 h 9913"/>
                <a:gd name="connsiteX439" fmla="*/ 3361 w 9926"/>
                <a:gd name="connsiteY439" fmla="*/ 6226 h 9913"/>
                <a:gd name="connsiteX440" fmla="*/ 3361 w 9926"/>
                <a:gd name="connsiteY440" fmla="*/ 6237 h 9913"/>
                <a:gd name="connsiteX441" fmla="*/ 3372 w 9926"/>
                <a:gd name="connsiteY441" fmla="*/ 6237 h 9913"/>
                <a:gd name="connsiteX442" fmla="*/ 3372 w 9926"/>
                <a:gd name="connsiteY442" fmla="*/ 6258 h 9913"/>
                <a:gd name="connsiteX443" fmla="*/ 3379 w 9926"/>
                <a:gd name="connsiteY443" fmla="*/ 6258 h 9913"/>
                <a:gd name="connsiteX444" fmla="*/ 3379 w 9926"/>
                <a:gd name="connsiteY444" fmla="*/ 6280 h 9913"/>
                <a:gd name="connsiteX445" fmla="*/ 3429 w 9926"/>
                <a:gd name="connsiteY445" fmla="*/ 6280 h 9913"/>
                <a:gd name="connsiteX446" fmla="*/ 3429 w 9926"/>
                <a:gd name="connsiteY446" fmla="*/ 6311 h 9913"/>
                <a:gd name="connsiteX447" fmla="*/ 3439 w 9926"/>
                <a:gd name="connsiteY447" fmla="*/ 6311 h 9913"/>
                <a:gd name="connsiteX448" fmla="*/ 3439 w 9926"/>
                <a:gd name="connsiteY448" fmla="*/ 6333 h 9913"/>
                <a:gd name="connsiteX449" fmla="*/ 3447 w 9926"/>
                <a:gd name="connsiteY449" fmla="*/ 6333 h 9913"/>
                <a:gd name="connsiteX450" fmla="*/ 3447 w 9926"/>
                <a:gd name="connsiteY450" fmla="*/ 6376 h 9913"/>
                <a:gd name="connsiteX451" fmla="*/ 3482 w 9926"/>
                <a:gd name="connsiteY451" fmla="*/ 6376 h 9913"/>
                <a:gd name="connsiteX452" fmla="*/ 3482 w 9926"/>
                <a:gd name="connsiteY452" fmla="*/ 6421 h 9913"/>
                <a:gd name="connsiteX453" fmla="*/ 3524 w 9926"/>
                <a:gd name="connsiteY453" fmla="*/ 6421 h 9913"/>
                <a:gd name="connsiteX454" fmla="*/ 3524 w 9926"/>
                <a:gd name="connsiteY454" fmla="*/ 6431 h 9913"/>
                <a:gd name="connsiteX455" fmla="*/ 3539 w 9926"/>
                <a:gd name="connsiteY455" fmla="*/ 6431 h 9913"/>
                <a:gd name="connsiteX456" fmla="*/ 3539 w 9926"/>
                <a:gd name="connsiteY456" fmla="*/ 6452 h 9913"/>
                <a:gd name="connsiteX457" fmla="*/ 3550 w 9926"/>
                <a:gd name="connsiteY457" fmla="*/ 6452 h 9913"/>
                <a:gd name="connsiteX458" fmla="*/ 3550 w 9926"/>
                <a:gd name="connsiteY458" fmla="*/ 6463 h 9913"/>
                <a:gd name="connsiteX459" fmla="*/ 3556 w 9926"/>
                <a:gd name="connsiteY459" fmla="*/ 6463 h 9913"/>
                <a:gd name="connsiteX460" fmla="*/ 3556 w 9926"/>
                <a:gd name="connsiteY460" fmla="*/ 6484 h 9913"/>
                <a:gd name="connsiteX461" fmla="*/ 3575 w 9926"/>
                <a:gd name="connsiteY461" fmla="*/ 6484 h 9913"/>
                <a:gd name="connsiteX462" fmla="*/ 3575 w 9926"/>
                <a:gd name="connsiteY462" fmla="*/ 6517 h 9913"/>
                <a:gd name="connsiteX463" fmla="*/ 3611 w 9926"/>
                <a:gd name="connsiteY463" fmla="*/ 6517 h 9913"/>
                <a:gd name="connsiteX464" fmla="*/ 3611 w 9926"/>
                <a:gd name="connsiteY464" fmla="*/ 6538 h 9913"/>
                <a:gd name="connsiteX465" fmla="*/ 3618 w 9926"/>
                <a:gd name="connsiteY465" fmla="*/ 6538 h 9913"/>
                <a:gd name="connsiteX466" fmla="*/ 3618 w 9926"/>
                <a:gd name="connsiteY466" fmla="*/ 6548 h 9913"/>
                <a:gd name="connsiteX467" fmla="*/ 3625 w 9926"/>
                <a:gd name="connsiteY467" fmla="*/ 6548 h 9913"/>
                <a:gd name="connsiteX468" fmla="*/ 3625 w 9926"/>
                <a:gd name="connsiteY468" fmla="*/ 6569 h 9913"/>
                <a:gd name="connsiteX469" fmla="*/ 3643 w 9926"/>
                <a:gd name="connsiteY469" fmla="*/ 6569 h 9913"/>
                <a:gd name="connsiteX470" fmla="*/ 3643 w 9926"/>
                <a:gd name="connsiteY470" fmla="*/ 6591 h 9913"/>
                <a:gd name="connsiteX471" fmla="*/ 3650 w 9926"/>
                <a:gd name="connsiteY471" fmla="*/ 6591 h 9913"/>
                <a:gd name="connsiteX472" fmla="*/ 3650 w 9926"/>
                <a:gd name="connsiteY472" fmla="*/ 6602 h 9913"/>
                <a:gd name="connsiteX473" fmla="*/ 3660 w 9926"/>
                <a:gd name="connsiteY473" fmla="*/ 6602 h 9913"/>
                <a:gd name="connsiteX474" fmla="*/ 3660 w 9926"/>
                <a:gd name="connsiteY474" fmla="*/ 6623 h 9913"/>
                <a:gd name="connsiteX475" fmla="*/ 3685 w 9926"/>
                <a:gd name="connsiteY475" fmla="*/ 6623 h 9913"/>
                <a:gd name="connsiteX476" fmla="*/ 3685 w 9926"/>
                <a:gd name="connsiteY476" fmla="*/ 6678 h 9913"/>
                <a:gd name="connsiteX477" fmla="*/ 3693 w 9926"/>
                <a:gd name="connsiteY477" fmla="*/ 6678 h 9913"/>
                <a:gd name="connsiteX478" fmla="*/ 3693 w 9926"/>
                <a:gd name="connsiteY478" fmla="*/ 6709 h 9913"/>
                <a:gd name="connsiteX479" fmla="*/ 3754 w 9926"/>
                <a:gd name="connsiteY479" fmla="*/ 6709 h 9913"/>
                <a:gd name="connsiteX480" fmla="*/ 3754 w 9926"/>
                <a:gd name="connsiteY480" fmla="*/ 6776 h 9913"/>
                <a:gd name="connsiteX481" fmla="*/ 3788 w 9926"/>
                <a:gd name="connsiteY481" fmla="*/ 6776 h 9913"/>
                <a:gd name="connsiteX482" fmla="*/ 3788 w 9926"/>
                <a:gd name="connsiteY482" fmla="*/ 6818 h 9913"/>
                <a:gd name="connsiteX483" fmla="*/ 3803 w 9926"/>
                <a:gd name="connsiteY483" fmla="*/ 6818 h 9913"/>
                <a:gd name="connsiteX484" fmla="*/ 3803 w 9926"/>
                <a:gd name="connsiteY484" fmla="*/ 6828 h 9913"/>
                <a:gd name="connsiteX485" fmla="*/ 3833 w 9926"/>
                <a:gd name="connsiteY485" fmla="*/ 6828 h 9913"/>
                <a:gd name="connsiteX486" fmla="*/ 3833 w 9926"/>
                <a:gd name="connsiteY486" fmla="*/ 6849 h 9913"/>
                <a:gd name="connsiteX487" fmla="*/ 3839 w 9926"/>
                <a:gd name="connsiteY487" fmla="*/ 6849 h 9913"/>
                <a:gd name="connsiteX488" fmla="*/ 3839 w 9926"/>
                <a:gd name="connsiteY488" fmla="*/ 6881 h 9913"/>
                <a:gd name="connsiteX489" fmla="*/ 3858 w 9926"/>
                <a:gd name="connsiteY489" fmla="*/ 6881 h 9913"/>
                <a:gd name="connsiteX490" fmla="*/ 3858 w 9926"/>
                <a:gd name="connsiteY490" fmla="*/ 6914 h 9913"/>
                <a:gd name="connsiteX491" fmla="*/ 3900 w 9926"/>
                <a:gd name="connsiteY491" fmla="*/ 6914 h 9913"/>
                <a:gd name="connsiteX492" fmla="*/ 3900 w 9926"/>
                <a:gd name="connsiteY492" fmla="*/ 6968 h 9913"/>
                <a:gd name="connsiteX493" fmla="*/ 3913 w 9926"/>
                <a:gd name="connsiteY493" fmla="*/ 6968 h 9913"/>
                <a:gd name="connsiteX494" fmla="*/ 3913 w 9926"/>
                <a:gd name="connsiteY494" fmla="*/ 6990 h 9913"/>
                <a:gd name="connsiteX495" fmla="*/ 3924 w 9926"/>
                <a:gd name="connsiteY495" fmla="*/ 6990 h 9913"/>
                <a:gd name="connsiteX496" fmla="*/ 3924 w 9926"/>
                <a:gd name="connsiteY496" fmla="*/ 7022 h 9913"/>
                <a:gd name="connsiteX497" fmla="*/ 3966 w 9926"/>
                <a:gd name="connsiteY497" fmla="*/ 7022 h 9913"/>
                <a:gd name="connsiteX498" fmla="*/ 3966 w 9926"/>
                <a:gd name="connsiteY498" fmla="*/ 7044 h 9913"/>
                <a:gd name="connsiteX499" fmla="*/ 3975 w 9926"/>
                <a:gd name="connsiteY499" fmla="*/ 7044 h 9913"/>
                <a:gd name="connsiteX500" fmla="*/ 3975 w 9926"/>
                <a:gd name="connsiteY500" fmla="*/ 7076 h 9913"/>
                <a:gd name="connsiteX501" fmla="*/ 3992 w 9926"/>
                <a:gd name="connsiteY501" fmla="*/ 7076 h 9913"/>
                <a:gd name="connsiteX502" fmla="*/ 3992 w 9926"/>
                <a:gd name="connsiteY502" fmla="*/ 7086 h 9913"/>
                <a:gd name="connsiteX503" fmla="*/ 4059 w 9926"/>
                <a:gd name="connsiteY503" fmla="*/ 7086 h 9913"/>
                <a:gd name="connsiteX504" fmla="*/ 4059 w 9926"/>
                <a:gd name="connsiteY504" fmla="*/ 7107 h 9913"/>
                <a:gd name="connsiteX505" fmla="*/ 4102 w 9926"/>
                <a:gd name="connsiteY505" fmla="*/ 7107 h 9913"/>
                <a:gd name="connsiteX506" fmla="*/ 4102 w 9926"/>
                <a:gd name="connsiteY506" fmla="*/ 7128 h 9913"/>
                <a:gd name="connsiteX507" fmla="*/ 4127 w 9926"/>
                <a:gd name="connsiteY507" fmla="*/ 7128 h 9913"/>
                <a:gd name="connsiteX508" fmla="*/ 4127 w 9926"/>
                <a:gd name="connsiteY508" fmla="*/ 7162 h 9913"/>
                <a:gd name="connsiteX509" fmla="*/ 4187 w 9926"/>
                <a:gd name="connsiteY509" fmla="*/ 7162 h 9913"/>
                <a:gd name="connsiteX510" fmla="*/ 4187 w 9926"/>
                <a:gd name="connsiteY510" fmla="*/ 7195 h 9913"/>
                <a:gd name="connsiteX511" fmla="*/ 4212 w 9926"/>
                <a:gd name="connsiteY511" fmla="*/ 7195 h 9913"/>
                <a:gd name="connsiteX512" fmla="*/ 4212 w 9926"/>
                <a:gd name="connsiteY512" fmla="*/ 7216 h 9913"/>
                <a:gd name="connsiteX513" fmla="*/ 4220 w 9926"/>
                <a:gd name="connsiteY513" fmla="*/ 7216 h 9913"/>
                <a:gd name="connsiteX514" fmla="*/ 4220 w 9926"/>
                <a:gd name="connsiteY514" fmla="*/ 7247 h 9913"/>
                <a:gd name="connsiteX515" fmla="*/ 4255 w 9926"/>
                <a:gd name="connsiteY515" fmla="*/ 7247 h 9913"/>
                <a:gd name="connsiteX516" fmla="*/ 4255 w 9926"/>
                <a:gd name="connsiteY516" fmla="*/ 7268 h 9913"/>
                <a:gd name="connsiteX517" fmla="*/ 4262 w 9926"/>
                <a:gd name="connsiteY517" fmla="*/ 7268 h 9913"/>
                <a:gd name="connsiteX518" fmla="*/ 4262 w 9926"/>
                <a:gd name="connsiteY518" fmla="*/ 7279 h 9913"/>
                <a:gd name="connsiteX519" fmla="*/ 4279 w 9926"/>
                <a:gd name="connsiteY519" fmla="*/ 7279 h 9913"/>
                <a:gd name="connsiteX520" fmla="*/ 4279 w 9926"/>
                <a:gd name="connsiteY520" fmla="*/ 7300 h 9913"/>
                <a:gd name="connsiteX521" fmla="*/ 4357 w 9926"/>
                <a:gd name="connsiteY521" fmla="*/ 7300 h 9913"/>
                <a:gd name="connsiteX522" fmla="*/ 4357 w 9926"/>
                <a:gd name="connsiteY522" fmla="*/ 7333 h 9913"/>
                <a:gd name="connsiteX523" fmla="*/ 4389 w 9926"/>
                <a:gd name="connsiteY523" fmla="*/ 7333 h 9913"/>
                <a:gd name="connsiteX524" fmla="*/ 4389 w 9926"/>
                <a:gd name="connsiteY524" fmla="*/ 7356 h 9913"/>
                <a:gd name="connsiteX525" fmla="*/ 4406 w 9926"/>
                <a:gd name="connsiteY525" fmla="*/ 7356 h 9913"/>
                <a:gd name="connsiteX526" fmla="*/ 4406 w 9926"/>
                <a:gd name="connsiteY526" fmla="*/ 7366 h 9913"/>
                <a:gd name="connsiteX527" fmla="*/ 4426 w 9926"/>
                <a:gd name="connsiteY527" fmla="*/ 7366 h 9913"/>
                <a:gd name="connsiteX528" fmla="*/ 4426 w 9926"/>
                <a:gd name="connsiteY528" fmla="*/ 7388 h 9913"/>
                <a:gd name="connsiteX529" fmla="*/ 4441 w 9926"/>
                <a:gd name="connsiteY529" fmla="*/ 7388 h 9913"/>
                <a:gd name="connsiteX530" fmla="*/ 4441 w 9926"/>
                <a:gd name="connsiteY530" fmla="*/ 7421 h 9913"/>
                <a:gd name="connsiteX531" fmla="*/ 4458 w 9926"/>
                <a:gd name="connsiteY531" fmla="*/ 7421 h 9913"/>
                <a:gd name="connsiteX532" fmla="*/ 4458 w 9926"/>
                <a:gd name="connsiteY532" fmla="*/ 7452 h 9913"/>
                <a:gd name="connsiteX533" fmla="*/ 4476 w 9926"/>
                <a:gd name="connsiteY533" fmla="*/ 7452 h 9913"/>
                <a:gd name="connsiteX534" fmla="*/ 4476 w 9926"/>
                <a:gd name="connsiteY534" fmla="*/ 7473 h 9913"/>
                <a:gd name="connsiteX535" fmla="*/ 4483 w 9926"/>
                <a:gd name="connsiteY535" fmla="*/ 7473 h 9913"/>
                <a:gd name="connsiteX536" fmla="*/ 4483 w 9926"/>
                <a:gd name="connsiteY536" fmla="*/ 7505 h 9913"/>
                <a:gd name="connsiteX537" fmla="*/ 4510 w 9926"/>
                <a:gd name="connsiteY537" fmla="*/ 7505 h 9913"/>
                <a:gd name="connsiteX538" fmla="*/ 4510 w 9926"/>
                <a:gd name="connsiteY538" fmla="*/ 7526 h 9913"/>
                <a:gd name="connsiteX539" fmla="*/ 4549 w 9926"/>
                <a:gd name="connsiteY539" fmla="*/ 7526 h 9913"/>
                <a:gd name="connsiteX540" fmla="*/ 4549 w 9926"/>
                <a:gd name="connsiteY540" fmla="*/ 7538 h 9913"/>
                <a:gd name="connsiteX541" fmla="*/ 4592 w 9926"/>
                <a:gd name="connsiteY541" fmla="*/ 7538 h 9913"/>
                <a:gd name="connsiteX542" fmla="*/ 4592 w 9926"/>
                <a:gd name="connsiteY542" fmla="*/ 7559 h 9913"/>
                <a:gd name="connsiteX543" fmla="*/ 4677 w 9926"/>
                <a:gd name="connsiteY543" fmla="*/ 7559 h 9913"/>
                <a:gd name="connsiteX544" fmla="*/ 4677 w 9926"/>
                <a:gd name="connsiteY544" fmla="*/ 7590 h 9913"/>
                <a:gd name="connsiteX545" fmla="*/ 4695 w 9926"/>
                <a:gd name="connsiteY545" fmla="*/ 7590 h 9913"/>
                <a:gd name="connsiteX546" fmla="*/ 4695 w 9926"/>
                <a:gd name="connsiteY546" fmla="*/ 7611 h 9913"/>
                <a:gd name="connsiteX547" fmla="*/ 4713 w 9926"/>
                <a:gd name="connsiteY547" fmla="*/ 7611 h 9913"/>
                <a:gd name="connsiteX548" fmla="*/ 4713 w 9926"/>
                <a:gd name="connsiteY548" fmla="*/ 7646 h 9913"/>
                <a:gd name="connsiteX549" fmla="*/ 4739 w 9926"/>
                <a:gd name="connsiteY549" fmla="*/ 7646 h 9913"/>
                <a:gd name="connsiteX550" fmla="*/ 4739 w 9926"/>
                <a:gd name="connsiteY550" fmla="*/ 7668 h 9913"/>
                <a:gd name="connsiteX551" fmla="*/ 4745 w 9926"/>
                <a:gd name="connsiteY551" fmla="*/ 7668 h 9913"/>
                <a:gd name="connsiteX552" fmla="*/ 4745 w 9926"/>
                <a:gd name="connsiteY552" fmla="*/ 7710 h 9913"/>
                <a:gd name="connsiteX553" fmla="*/ 4756 w 9926"/>
                <a:gd name="connsiteY553" fmla="*/ 7710 h 9913"/>
                <a:gd name="connsiteX554" fmla="*/ 4756 w 9926"/>
                <a:gd name="connsiteY554" fmla="*/ 7732 h 9913"/>
                <a:gd name="connsiteX555" fmla="*/ 4788 w 9926"/>
                <a:gd name="connsiteY555" fmla="*/ 7732 h 9913"/>
                <a:gd name="connsiteX556" fmla="*/ 4788 w 9926"/>
                <a:gd name="connsiteY556" fmla="*/ 7753 h 9913"/>
                <a:gd name="connsiteX557" fmla="*/ 4830 w 9926"/>
                <a:gd name="connsiteY557" fmla="*/ 7753 h 9913"/>
                <a:gd name="connsiteX558" fmla="*/ 4830 w 9926"/>
                <a:gd name="connsiteY558" fmla="*/ 7785 h 9913"/>
                <a:gd name="connsiteX559" fmla="*/ 4841 w 9926"/>
                <a:gd name="connsiteY559" fmla="*/ 7785 h 9913"/>
                <a:gd name="connsiteX560" fmla="*/ 4841 w 9926"/>
                <a:gd name="connsiteY560" fmla="*/ 7796 h 9913"/>
                <a:gd name="connsiteX561" fmla="*/ 4847 w 9926"/>
                <a:gd name="connsiteY561" fmla="*/ 7796 h 9913"/>
                <a:gd name="connsiteX562" fmla="*/ 4847 w 9926"/>
                <a:gd name="connsiteY562" fmla="*/ 7817 h 9913"/>
                <a:gd name="connsiteX563" fmla="*/ 4855 w 9926"/>
                <a:gd name="connsiteY563" fmla="*/ 7817 h 9913"/>
                <a:gd name="connsiteX564" fmla="*/ 4855 w 9926"/>
                <a:gd name="connsiteY564" fmla="*/ 7871 h 9913"/>
                <a:gd name="connsiteX565" fmla="*/ 4884 w 9926"/>
                <a:gd name="connsiteY565" fmla="*/ 7871 h 9913"/>
                <a:gd name="connsiteX566" fmla="*/ 4884 w 9926"/>
                <a:gd name="connsiteY566" fmla="*/ 7892 h 9913"/>
                <a:gd name="connsiteX567" fmla="*/ 4934 w 9926"/>
                <a:gd name="connsiteY567" fmla="*/ 7892 h 9913"/>
                <a:gd name="connsiteX568" fmla="*/ 4934 w 9926"/>
                <a:gd name="connsiteY568" fmla="*/ 7903 h 9913"/>
                <a:gd name="connsiteX569" fmla="*/ 4951 w 9926"/>
                <a:gd name="connsiteY569" fmla="*/ 7903 h 9913"/>
                <a:gd name="connsiteX570" fmla="*/ 4951 w 9926"/>
                <a:gd name="connsiteY570" fmla="*/ 7925 h 9913"/>
                <a:gd name="connsiteX571" fmla="*/ 4966 w 9926"/>
                <a:gd name="connsiteY571" fmla="*/ 7925 h 9913"/>
                <a:gd name="connsiteX572" fmla="*/ 4966 w 9926"/>
                <a:gd name="connsiteY572" fmla="*/ 7957 h 9913"/>
                <a:gd name="connsiteX573" fmla="*/ 4983 w 9926"/>
                <a:gd name="connsiteY573" fmla="*/ 7957 h 9913"/>
                <a:gd name="connsiteX574" fmla="*/ 4983 w 9926"/>
                <a:gd name="connsiteY574" fmla="*/ 7980 h 9913"/>
                <a:gd name="connsiteX575" fmla="*/ 5063 w 9926"/>
                <a:gd name="connsiteY575" fmla="*/ 7980 h 9913"/>
                <a:gd name="connsiteX576" fmla="*/ 5063 w 9926"/>
                <a:gd name="connsiteY576" fmla="*/ 7990 h 9913"/>
                <a:gd name="connsiteX577" fmla="*/ 5113 w 9926"/>
                <a:gd name="connsiteY577" fmla="*/ 7990 h 9913"/>
                <a:gd name="connsiteX578" fmla="*/ 5113 w 9926"/>
                <a:gd name="connsiteY578" fmla="*/ 8011 h 9913"/>
                <a:gd name="connsiteX579" fmla="*/ 5131 w 9926"/>
                <a:gd name="connsiteY579" fmla="*/ 8011 h 9913"/>
                <a:gd name="connsiteX580" fmla="*/ 5131 w 9926"/>
                <a:gd name="connsiteY580" fmla="*/ 8043 h 9913"/>
                <a:gd name="connsiteX581" fmla="*/ 5187 w 9926"/>
                <a:gd name="connsiteY581" fmla="*/ 8043 h 9913"/>
                <a:gd name="connsiteX582" fmla="*/ 5187 w 9926"/>
                <a:gd name="connsiteY582" fmla="*/ 8064 h 9913"/>
                <a:gd name="connsiteX583" fmla="*/ 5204 w 9926"/>
                <a:gd name="connsiteY583" fmla="*/ 8064 h 9913"/>
                <a:gd name="connsiteX584" fmla="*/ 5204 w 9926"/>
                <a:gd name="connsiteY584" fmla="*/ 8075 h 9913"/>
                <a:gd name="connsiteX585" fmla="*/ 5215 w 9926"/>
                <a:gd name="connsiteY585" fmla="*/ 8075 h 9913"/>
                <a:gd name="connsiteX586" fmla="*/ 5215 w 9926"/>
                <a:gd name="connsiteY586" fmla="*/ 8097 h 9913"/>
                <a:gd name="connsiteX587" fmla="*/ 5257 w 9926"/>
                <a:gd name="connsiteY587" fmla="*/ 8097 h 9913"/>
                <a:gd name="connsiteX588" fmla="*/ 5257 w 9926"/>
                <a:gd name="connsiteY588" fmla="*/ 8130 h 9913"/>
                <a:gd name="connsiteX589" fmla="*/ 5297 w 9926"/>
                <a:gd name="connsiteY589" fmla="*/ 8130 h 9913"/>
                <a:gd name="connsiteX590" fmla="*/ 5297 w 9926"/>
                <a:gd name="connsiteY590" fmla="*/ 8151 h 9913"/>
                <a:gd name="connsiteX591" fmla="*/ 5307 w 9926"/>
                <a:gd name="connsiteY591" fmla="*/ 8151 h 9913"/>
                <a:gd name="connsiteX592" fmla="*/ 5307 w 9926"/>
                <a:gd name="connsiteY592" fmla="*/ 8162 h 9913"/>
                <a:gd name="connsiteX593" fmla="*/ 5326 w 9926"/>
                <a:gd name="connsiteY593" fmla="*/ 8162 h 9913"/>
                <a:gd name="connsiteX594" fmla="*/ 5326 w 9926"/>
                <a:gd name="connsiteY594" fmla="*/ 8183 h 9913"/>
                <a:gd name="connsiteX595" fmla="*/ 5352 w 9926"/>
                <a:gd name="connsiteY595" fmla="*/ 8183 h 9913"/>
                <a:gd name="connsiteX596" fmla="*/ 5352 w 9926"/>
                <a:gd name="connsiteY596" fmla="*/ 8215 h 9913"/>
                <a:gd name="connsiteX597" fmla="*/ 5376 w 9926"/>
                <a:gd name="connsiteY597" fmla="*/ 8215 h 9913"/>
                <a:gd name="connsiteX598" fmla="*/ 5376 w 9926"/>
                <a:gd name="connsiteY598" fmla="*/ 8236 h 9913"/>
                <a:gd name="connsiteX599" fmla="*/ 5443 w 9926"/>
                <a:gd name="connsiteY599" fmla="*/ 8236 h 9913"/>
                <a:gd name="connsiteX600" fmla="*/ 5443 w 9926"/>
                <a:gd name="connsiteY600" fmla="*/ 8246 h 9913"/>
                <a:gd name="connsiteX601" fmla="*/ 5461 w 9926"/>
                <a:gd name="connsiteY601" fmla="*/ 8246 h 9913"/>
                <a:gd name="connsiteX602" fmla="*/ 5461 w 9926"/>
                <a:gd name="connsiteY602" fmla="*/ 8267 h 9913"/>
                <a:gd name="connsiteX603" fmla="*/ 5478 w 9926"/>
                <a:gd name="connsiteY603" fmla="*/ 8267 h 9913"/>
                <a:gd name="connsiteX604" fmla="*/ 5478 w 9926"/>
                <a:gd name="connsiteY604" fmla="*/ 8302 h 9913"/>
                <a:gd name="connsiteX605" fmla="*/ 5517 w 9926"/>
                <a:gd name="connsiteY605" fmla="*/ 8302 h 9913"/>
                <a:gd name="connsiteX606" fmla="*/ 5517 w 9926"/>
                <a:gd name="connsiteY606" fmla="*/ 8324 h 9913"/>
                <a:gd name="connsiteX607" fmla="*/ 5528 w 9926"/>
                <a:gd name="connsiteY607" fmla="*/ 8324 h 9913"/>
                <a:gd name="connsiteX608" fmla="*/ 5528 w 9926"/>
                <a:gd name="connsiteY608" fmla="*/ 8334 h 9913"/>
                <a:gd name="connsiteX609" fmla="*/ 5552 w 9926"/>
                <a:gd name="connsiteY609" fmla="*/ 8334 h 9913"/>
                <a:gd name="connsiteX610" fmla="*/ 5552 w 9926"/>
                <a:gd name="connsiteY610" fmla="*/ 8388 h 9913"/>
                <a:gd name="connsiteX611" fmla="*/ 5561 w 9926"/>
                <a:gd name="connsiteY611" fmla="*/ 8388 h 9913"/>
                <a:gd name="connsiteX612" fmla="*/ 5561 w 9926"/>
                <a:gd name="connsiteY612" fmla="*/ 8409 h 9913"/>
                <a:gd name="connsiteX613" fmla="*/ 5639 w 9926"/>
                <a:gd name="connsiteY613" fmla="*/ 8409 h 9913"/>
                <a:gd name="connsiteX614" fmla="*/ 5639 w 9926"/>
                <a:gd name="connsiteY614" fmla="*/ 8420 h 9913"/>
                <a:gd name="connsiteX615" fmla="*/ 5656 w 9926"/>
                <a:gd name="connsiteY615" fmla="*/ 8420 h 9913"/>
                <a:gd name="connsiteX616" fmla="*/ 5656 w 9926"/>
                <a:gd name="connsiteY616" fmla="*/ 8441 h 9913"/>
                <a:gd name="connsiteX617" fmla="*/ 5698 w 9926"/>
                <a:gd name="connsiteY617" fmla="*/ 8441 h 9913"/>
                <a:gd name="connsiteX618" fmla="*/ 5698 w 9926"/>
                <a:gd name="connsiteY618" fmla="*/ 8472 h 9913"/>
                <a:gd name="connsiteX619" fmla="*/ 5731 w 9926"/>
                <a:gd name="connsiteY619" fmla="*/ 8472 h 9913"/>
                <a:gd name="connsiteX620" fmla="*/ 5731 w 9926"/>
                <a:gd name="connsiteY620" fmla="*/ 8495 h 9913"/>
                <a:gd name="connsiteX621" fmla="*/ 5742 w 9926"/>
                <a:gd name="connsiteY621" fmla="*/ 8495 h 9913"/>
                <a:gd name="connsiteX622" fmla="*/ 5742 w 9926"/>
                <a:gd name="connsiteY622" fmla="*/ 8516 h 9913"/>
                <a:gd name="connsiteX623" fmla="*/ 5773 w 9926"/>
                <a:gd name="connsiteY623" fmla="*/ 8516 h 9913"/>
                <a:gd name="connsiteX624" fmla="*/ 5773 w 9926"/>
                <a:gd name="connsiteY624" fmla="*/ 8526 h 9913"/>
                <a:gd name="connsiteX625" fmla="*/ 5890 w 9926"/>
                <a:gd name="connsiteY625" fmla="*/ 8526 h 9913"/>
                <a:gd name="connsiteX626" fmla="*/ 5890 w 9926"/>
                <a:gd name="connsiteY626" fmla="*/ 8559 h 9913"/>
                <a:gd name="connsiteX627" fmla="*/ 5919 w 9926"/>
                <a:gd name="connsiteY627" fmla="*/ 8559 h 9913"/>
                <a:gd name="connsiteX628" fmla="*/ 5919 w 9926"/>
                <a:gd name="connsiteY628" fmla="*/ 8603 h 9913"/>
                <a:gd name="connsiteX629" fmla="*/ 5943 w 9926"/>
                <a:gd name="connsiteY629" fmla="*/ 8603 h 9913"/>
                <a:gd name="connsiteX630" fmla="*/ 5943 w 9926"/>
                <a:gd name="connsiteY630" fmla="*/ 8636 h 9913"/>
                <a:gd name="connsiteX631" fmla="*/ 5988 w 9926"/>
                <a:gd name="connsiteY631" fmla="*/ 8636 h 9913"/>
                <a:gd name="connsiteX632" fmla="*/ 5988 w 9926"/>
                <a:gd name="connsiteY632" fmla="*/ 8667 h 9913"/>
                <a:gd name="connsiteX633" fmla="*/ 6104 w 9926"/>
                <a:gd name="connsiteY633" fmla="*/ 8667 h 9913"/>
                <a:gd name="connsiteX634" fmla="*/ 6104 w 9926"/>
                <a:gd name="connsiteY634" fmla="*/ 8689 h 9913"/>
                <a:gd name="connsiteX635" fmla="*/ 6306 w 9926"/>
                <a:gd name="connsiteY635" fmla="*/ 8689 h 9913"/>
                <a:gd name="connsiteX636" fmla="*/ 6306 w 9926"/>
                <a:gd name="connsiteY636" fmla="*/ 8721 h 9913"/>
                <a:gd name="connsiteX637" fmla="*/ 6335 w 9926"/>
                <a:gd name="connsiteY637" fmla="*/ 8721 h 9913"/>
                <a:gd name="connsiteX638" fmla="*/ 6335 w 9926"/>
                <a:gd name="connsiteY638" fmla="*/ 8731 h 9913"/>
                <a:gd name="connsiteX639" fmla="*/ 6402 w 9926"/>
                <a:gd name="connsiteY639" fmla="*/ 8731 h 9913"/>
                <a:gd name="connsiteX640" fmla="*/ 6402 w 9926"/>
                <a:gd name="connsiteY640" fmla="*/ 8752 h 9913"/>
                <a:gd name="connsiteX641" fmla="*/ 6410 w 9926"/>
                <a:gd name="connsiteY641" fmla="*/ 8752 h 9913"/>
                <a:gd name="connsiteX642" fmla="*/ 6410 w 9926"/>
                <a:gd name="connsiteY642" fmla="*/ 8774 h 9913"/>
                <a:gd name="connsiteX643" fmla="*/ 6435 w 9926"/>
                <a:gd name="connsiteY643" fmla="*/ 8774 h 9913"/>
                <a:gd name="connsiteX644" fmla="*/ 6435 w 9926"/>
                <a:gd name="connsiteY644" fmla="*/ 8806 h 9913"/>
                <a:gd name="connsiteX645" fmla="*/ 6504 w 9926"/>
                <a:gd name="connsiteY645" fmla="*/ 8806 h 9913"/>
                <a:gd name="connsiteX646" fmla="*/ 6504 w 9926"/>
                <a:gd name="connsiteY646" fmla="*/ 8839 h 9913"/>
                <a:gd name="connsiteX647" fmla="*/ 6589 w 9926"/>
                <a:gd name="connsiteY647" fmla="*/ 8839 h 9913"/>
                <a:gd name="connsiteX648" fmla="*/ 6589 w 9926"/>
                <a:gd name="connsiteY648" fmla="*/ 8871 h 9913"/>
                <a:gd name="connsiteX649" fmla="*/ 6638 w 9926"/>
                <a:gd name="connsiteY649" fmla="*/ 8871 h 9913"/>
                <a:gd name="connsiteX650" fmla="*/ 6638 w 9926"/>
                <a:gd name="connsiteY650" fmla="*/ 8871 h 9913"/>
                <a:gd name="connsiteX651" fmla="*/ 6718 w 9926"/>
                <a:gd name="connsiteY651" fmla="*/ 8871 h 9913"/>
                <a:gd name="connsiteX652" fmla="*/ 6735 w 9926"/>
                <a:gd name="connsiteY652" fmla="*/ 8871 h 9913"/>
                <a:gd name="connsiteX653" fmla="*/ 6735 w 9926"/>
                <a:gd name="connsiteY653" fmla="*/ 8892 h 9913"/>
                <a:gd name="connsiteX654" fmla="*/ 6742 w 9926"/>
                <a:gd name="connsiteY654" fmla="*/ 8892 h 9913"/>
                <a:gd name="connsiteX655" fmla="*/ 6742 w 9926"/>
                <a:gd name="connsiteY655" fmla="*/ 8915 h 9913"/>
                <a:gd name="connsiteX656" fmla="*/ 6753 w 9926"/>
                <a:gd name="connsiteY656" fmla="*/ 8915 h 9913"/>
                <a:gd name="connsiteX657" fmla="*/ 6753 w 9926"/>
                <a:gd name="connsiteY657" fmla="*/ 8915 h 9913"/>
                <a:gd name="connsiteX658" fmla="*/ 6802 w 9926"/>
                <a:gd name="connsiteY658" fmla="*/ 8915 h 9913"/>
                <a:gd name="connsiteX659" fmla="*/ 6809 w 9926"/>
                <a:gd name="connsiteY659" fmla="*/ 8915 h 9913"/>
                <a:gd name="connsiteX660" fmla="*/ 6809 w 9926"/>
                <a:gd name="connsiteY660" fmla="*/ 8925 h 9913"/>
                <a:gd name="connsiteX661" fmla="*/ 6827 w 9926"/>
                <a:gd name="connsiteY661" fmla="*/ 8925 h 9913"/>
                <a:gd name="connsiteX662" fmla="*/ 6827 w 9926"/>
                <a:gd name="connsiteY662" fmla="*/ 8958 h 9913"/>
                <a:gd name="connsiteX663" fmla="*/ 6833 w 9926"/>
                <a:gd name="connsiteY663" fmla="*/ 8958 h 9913"/>
                <a:gd name="connsiteX664" fmla="*/ 6833 w 9926"/>
                <a:gd name="connsiteY664" fmla="*/ 8958 h 9913"/>
                <a:gd name="connsiteX665" fmla="*/ 6978 w 9926"/>
                <a:gd name="connsiteY665" fmla="*/ 8958 h 9913"/>
                <a:gd name="connsiteX666" fmla="*/ 6996 w 9926"/>
                <a:gd name="connsiteY666" fmla="*/ 8958 h 9913"/>
                <a:gd name="connsiteX667" fmla="*/ 6996 w 9926"/>
                <a:gd name="connsiteY667" fmla="*/ 8979 h 9913"/>
                <a:gd name="connsiteX668" fmla="*/ 7012 w 9926"/>
                <a:gd name="connsiteY668" fmla="*/ 8979 h 9913"/>
                <a:gd name="connsiteX669" fmla="*/ 7012 w 9926"/>
                <a:gd name="connsiteY669" fmla="*/ 9000 h 9913"/>
                <a:gd name="connsiteX670" fmla="*/ 7022 w 9926"/>
                <a:gd name="connsiteY670" fmla="*/ 9000 h 9913"/>
                <a:gd name="connsiteX671" fmla="*/ 7022 w 9926"/>
                <a:gd name="connsiteY671" fmla="*/ 9000 h 9913"/>
                <a:gd name="connsiteX672" fmla="*/ 7236 w 9926"/>
                <a:gd name="connsiteY672" fmla="*/ 9000 h 9913"/>
                <a:gd name="connsiteX673" fmla="*/ 7244 w 9926"/>
                <a:gd name="connsiteY673" fmla="*/ 9000 h 9913"/>
                <a:gd name="connsiteX674" fmla="*/ 7244 w 9926"/>
                <a:gd name="connsiteY674" fmla="*/ 9065 h 9913"/>
                <a:gd name="connsiteX675" fmla="*/ 7304 w 9926"/>
                <a:gd name="connsiteY675" fmla="*/ 9065 h 9913"/>
                <a:gd name="connsiteX676" fmla="*/ 7304 w 9926"/>
                <a:gd name="connsiteY676" fmla="*/ 9119 h 9913"/>
                <a:gd name="connsiteX677" fmla="*/ 7312 w 9926"/>
                <a:gd name="connsiteY677" fmla="*/ 9119 h 9913"/>
                <a:gd name="connsiteX678" fmla="*/ 7312 w 9926"/>
                <a:gd name="connsiteY678" fmla="*/ 9119 h 9913"/>
                <a:gd name="connsiteX679" fmla="*/ 7554 w 9926"/>
                <a:gd name="connsiteY679" fmla="*/ 9119 h 9913"/>
                <a:gd name="connsiteX680" fmla="*/ 7565 w 9926"/>
                <a:gd name="connsiteY680" fmla="*/ 9119 h 9913"/>
                <a:gd name="connsiteX681" fmla="*/ 7565 w 9926"/>
                <a:gd name="connsiteY681" fmla="*/ 9150 h 9913"/>
                <a:gd name="connsiteX682" fmla="*/ 7572 w 9926"/>
                <a:gd name="connsiteY682" fmla="*/ 9150 h 9913"/>
                <a:gd name="connsiteX683" fmla="*/ 7572 w 9926"/>
                <a:gd name="connsiteY683" fmla="*/ 9150 h 9913"/>
                <a:gd name="connsiteX684" fmla="*/ 7733 w 9926"/>
                <a:gd name="connsiteY684" fmla="*/ 9150 h 9913"/>
                <a:gd name="connsiteX685" fmla="*/ 7775 w 9926"/>
                <a:gd name="connsiteY685" fmla="*/ 9150 h 9913"/>
                <a:gd name="connsiteX686" fmla="*/ 7775 w 9926"/>
                <a:gd name="connsiteY686" fmla="*/ 9182 h 9913"/>
                <a:gd name="connsiteX687" fmla="*/ 7914 w 9926"/>
                <a:gd name="connsiteY687" fmla="*/ 9182 h 9913"/>
                <a:gd name="connsiteX688" fmla="*/ 7914 w 9926"/>
                <a:gd name="connsiteY688" fmla="*/ 9225 h 9913"/>
                <a:gd name="connsiteX689" fmla="*/ 8093 w 9926"/>
                <a:gd name="connsiteY689" fmla="*/ 9225 h 9913"/>
                <a:gd name="connsiteX690" fmla="*/ 8093 w 9926"/>
                <a:gd name="connsiteY690" fmla="*/ 9259 h 9913"/>
                <a:gd name="connsiteX691" fmla="*/ 8192 w 9926"/>
                <a:gd name="connsiteY691" fmla="*/ 9259 h 9913"/>
                <a:gd name="connsiteX692" fmla="*/ 8192 w 9926"/>
                <a:gd name="connsiteY692" fmla="*/ 9291 h 9913"/>
                <a:gd name="connsiteX693" fmla="*/ 8218 w 9926"/>
                <a:gd name="connsiteY693" fmla="*/ 9291 h 9913"/>
                <a:gd name="connsiteX694" fmla="*/ 8218 w 9926"/>
                <a:gd name="connsiteY694" fmla="*/ 9324 h 9913"/>
                <a:gd name="connsiteX695" fmla="*/ 8246 w 9926"/>
                <a:gd name="connsiteY695" fmla="*/ 9324 h 9913"/>
                <a:gd name="connsiteX696" fmla="*/ 8246 w 9926"/>
                <a:gd name="connsiteY696" fmla="*/ 9356 h 9913"/>
                <a:gd name="connsiteX697" fmla="*/ 8314 w 9926"/>
                <a:gd name="connsiteY697" fmla="*/ 9356 h 9913"/>
                <a:gd name="connsiteX698" fmla="*/ 8314 w 9926"/>
                <a:gd name="connsiteY698" fmla="*/ 9398 h 9913"/>
                <a:gd name="connsiteX699" fmla="*/ 8423 w 9926"/>
                <a:gd name="connsiteY699" fmla="*/ 9398 h 9913"/>
                <a:gd name="connsiteX700" fmla="*/ 8423 w 9926"/>
                <a:gd name="connsiteY700" fmla="*/ 9429 h 9913"/>
                <a:gd name="connsiteX701" fmla="*/ 8457 w 9926"/>
                <a:gd name="connsiteY701" fmla="*/ 9429 h 9913"/>
                <a:gd name="connsiteX702" fmla="*/ 8457 w 9926"/>
                <a:gd name="connsiteY702" fmla="*/ 9463 h 9913"/>
                <a:gd name="connsiteX703" fmla="*/ 8577 w 9926"/>
                <a:gd name="connsiteY703" fmla="*/ 9463 h 9913"/>
                <a:gd name="connsiteX704" fmla="*/ 8577 w 9926"/>
                <a:gd name="connsiteY704" fmla="*/ 9538 h 9913"/>
                <a:gd name="connsiteX705" fmla="*/ 8658 w 9926"/>
                <a:gd name="connsiteY705" fmla="*/ 9538 h 9913"/>
                <a:gd name="connsiteX706" fmla="*/ 8658 w 9926"/>
                <a:gd name="connsiteY706" fmla="*/ 9570 h 9913"/>
                <a:gd name="connsiteX707" fmla="*/ 8762 w 9926"/>
                <a:gd name="connsiteY707" fmla="*/ 9570 h 9913"/>
                <a:gd name="connsiteX708" fmla="*/ 8762 w 9926"/>
                <a:gd name="connsiteY708" fmla="*/ 9603 h 9913"/>
                <a:gd name="connsiteX709" fmla="*/ 8769 w 9926"/>
                <a:gd name="connsiteY709" fmla="*/ 9603 h 9913"/>
                <a:gd name="connsiteX710" fmla="*/ 8769 w 9926"/>
                <a:gd name="connsiteY710" fmla="*/ 9636 h 9913"/>
                <a:gd name="connsiteX711" fmla="*/ 8786 w 9926"/>
                <a:gd name="connsiteY711" fmla="*/ 9636 h 9913"/>
                <a:gd name="connsiteX712" fmla="*/ 8786 w 9926"/>
                <a:gd name="connsiteY712" fmla="*/ 9667 h 9913"/>
                <a:gd name="connsiteX713" fmla="*/ 8829 w 9926"/>
                <a:gd name="connsiteY713" fmla="*/ 9667 h 9913"/>
                <a:gd name="connsiteX714" fmla="*/ 8829 w 9926"/>
                <a:gd name="connsiteY714" fmla="*/ 9710 h 9913"/>
                <a:gd name="connsiteX715" fmla="*/ 8921 w 9926"/>
                <a:gd name="connsiteY715" fmla="*/ 9710 h 9913"/>
                <a:gd name="connsiteX716" fmla="*/ 9891 w 9926"/>
                <a:gd name="connsiteY716" fmla="*/ 9882 h 9913"/>
                <a:gd name="connsiteX717" fmla="*/ 9891 w 9926"/>
                <a:gd name="connsiteY717" fmla="*/ 9913 h 9913"/>
                <a:gd name="connsiteX718" fmla="*/ 9926 w 9926"/>
                <a:gd name="connsiteY718" fmla="*/ 9913 h 9913"/>
                <a:gd name="connsiteX0" fmla="*/ 0 w 9965"/>
                <a:gd name="connsiteY0" fmla="*/ 0 h 10000"/>
                <a:gd name="connsiteX1" fmla="*/ 95 w 9965"/>
                <a:gd name="connsiteY1" fmla="*/ 0 h 10000"/>
                <a:gd name="connsiteX2" fmla="*/ 95 w 9965"/>
                <a:gd name="connsiteY2" fmla="*/ 21 h 10000"/>
                <a:gd name="connsiteX3" fmla="*/ 110 w 9965"/>
                <a:gd name="connsiteY3" fmla="*/ 21 h 10000"/>
                <a:gd name="connsiteX4" fmla="*/ 110 w 9965"/>
                <a:gd name="connsiteY4" fmla="*/ 75 h 10000"/>
                <a:gd name="connsiteX5" fmla="*/ 121 w 9965"/>
                <a:gd name="connsiteY5" fmla="*/ 75 h 10000"/>
                <a:gd name="connsiteX6" fmla="*/ 121 w 9965"/>
                <a:gd name="connsiteY6" fmla="*/ 85 h 10000"/>
                <a:gd name="connsiteX7" fmla="*/ 128 w 9965"/>
                <a:gd name="connsiteY7" fmla="*/ 85 h 10000"/>
                <a:gd name="connsiteX8" fmla="*/ 128 w 9965"/>
                <a:gd name="connsiteY8" fmla="*/ 107 h 10000"/>
                <a:gd name="connsiteX9" fmla="*/ 139 w 9965"/>
                <a:gd name="connsiteY9" fmla="*/ 107 h 10000"/>
                <a:gd name="connsiteX10" fmla="*/ 139 w 9965"/>
                <a:gd name="connsiteY10" fmla="*/ 130 h 10000"/>
                <a:gd name="connsiteX11" fmla="*/ 155 w 9965"/>
                <a:gd name="connsiteY11" fmla="*/ 130 h 10000"/>
                <a:gd name="connsiteX12" fmla="*/ 155 w 9965"/>
                <a:gd name="connsiteY12" fmla="*/ 141 h 10000"/>
                <a:gd name="connsiteX13" fmla="*/ 165 w 9965"/>
                <a:gd name="connsiteY13" fmla="*/ 141 h 10000"/>
                <a:gd name="connsiteX14" fmla="*/ 165 w 9965"/>
                <a:gd name="connsiteY14" fmla="*/ 163 h 10000"/>
                <a:gd name="connsiteX15" fmla="*/ 172 w 9965"/>
                <a:gd name="connsiteY15" fmla="*/ 163 h 10000"/>
                <a:gd name="connsiteX16" fmla="*/ 172 w 9965"/>
                <a:gd name="connsiteY16" fmla="*/ 197 h 10000"/>
                <a:gd name="connsiteX17" fmla="*/ 179 w 9965"/>
                <a:gd name="connsiteY17" fmla="*/ 197 h 10000"/>
                <a:gd name="connsiteX18" fmla="*/ 179 w 9965"/>
                <a:gd name="connsiteY18" fmla="*/ 218 h 10000"/>
                <a:gd name="connsiteX19" fmla="*/ 196 w 9965"/>
                <a:gd name="connsiteY19" fmla="*/ 218 h 10000"/>
                <a:gd name="connsiteX20" fmla="*/ 196 w 9965"/>
                <a:gd name="connsiteY20" fmla="*/ 228 h 10000"/>
                <a:gd name="connsiteX21" fmla="*/ 232 w 9965"/>
                <a:gd name="connsiteY21" fmla="*/ 228 h 10000"/>
                <a:gd name="connsiteX22" fmla="*/ 232 w 9965"/>
                <a:gd name="connsiteY22" fmla="*/ 249 h 10000"/>
                <a:gd name="connsiteX23" fmla="*/ 257 w 9965"/>
                <a:gd name="connsiteY23" fmla="*/ 249 h 10000"/>
                <a:gd name="connsiteX24" fmla="*/ 257 w 9965"/>
                <a:gd name="connsiteY24" fmla="*/ 270 h 10000"/>
                <a:gd name="connsiteX25" fmla="*/ 264 w 9965"/>
                <a:gd name="connsiteY25" fmla="*/ 270 h 10000"/>
                <a:gd name="connsiteX26" fmla="*/ 264 w 9965"/>
                <a:gd name="connsiteY26" fmla="*/ 281 h 10000"/>
                <a:gd name="connsiteX27" fmla="*/ 274 w 9965"/>
                <a:gd name="connsiteY27" fmla="*/ 281 h 10000"/>
                <a:gd name="connsiteX28" fmla="*/ 274 w 9965"/>
                <a:gd name="connsiteY28" fmla="*/ 315 h 10000"/>
                <a:gd name="connsiteX29" fmla="*/ 299 w 9965"/>
                <a:gd name="connsiteY29" fmla="*/ 315 h 10000"/>
                <a:gd name="connsiteX30" fmla="*/ 299 w 9965"/>
                <a:gd name="connsiteY30" fmla="*/ 336 h 10000"/>
                <a:gd name="connsiteX31" fmla="*/ 318 w 9965"/>
                <a:gd name="connsiteY31" fmla="*/ 336 h 10000"/>
                <a:gd name="connsiteX32" fmla="*/ 318 w 9965"/>
                <a:gd name="connsiteY32" fmla="*/ 358 h 10000"/>
                <a:gd name="connsiteX33" fmla="*/ 332 w 9965"/>
                <a:gd name="connsiteY33" fmla="*/ 358 h 10000"/>
                <a:gd name="connsiteX34" fmla="*/ 332 w 9965"/>
                <a:gd name="connsiteY34" fmla="*/ 369 h 10000"/>
                <a:gd name="connsiteX35" fmla="*/ 344 w 9965"/>
                <a:gd name="connsiteY35" fmla="*/ 369 h 10000"/>
                <a:gd name="connsiteX36" fmla="*/ 344 w 9965"/>
                <a:gd name="connsiteY36" fmla="*/ 390 h 10000"/>
                <a:gd name="connsiteX37" fmla="*/ 370 w 9965"/>
                <a:gd name="connsiteY37" fmla="*/ 390 h 10000"/>
                <a:gd name="connsiteX38" fmla="*/ 370 w 9965"/>
                <a:gd name="connsiteY38" fmla="*/ 423 h 10000"/>
                <a:gd name="connsiteX39" fmla="*/ 394 w 9965"/>
                <a:gd name="connsiteY39" fmla="*/ 423 h 10000"/>
                <a:gd name="connsiteX40" fmla="*/ 394 w 9965"/>
                <a:gd name="connsiteY40" fmla="*/ 455 h 10000"/>
                <a:gd name="connsiteX41" fmla="*/ 405 w 9965"/>
                <a:gd name="connsiteY41" fmla="*/ 455 h 10000"/>
                <a:gd name="connsiteX42" fmla="*/ 405 w 9965"/>
                <a:gd name="connsiteY42" fmla="*/ 500 h 10000"/>
                <a:gd name="connsiteX43" fmla="*/ 419 w 9965"/>
                <a:gd name="connsiteY43" fmla="*/ 500 h 10000"/>
                <a:gd name="connsiteX44" fmla="*/ 419 w 9965"/>
                <a:gd name="connsiteY44" fmla="*/ 510 h 10000"/>
                <a:gd name="connsiteX45" fmla="*/ 444 w 9965"/>
                <a:gd name="connsiteY45" fmla="*/ 510 h 10000"/>
                <a:gd name="connsiteX46" fmla="*/ 444 w 9965"/>
                <a:gd name="connsiteY46" fmla="*/ 532 h 10000"/>
                <a:gd name="connsiteX47" fmla="*/ 463 w 9965"/>
                <a:gd name="connsiteY47" fmla="*/ 532 h 10000"/>
                <a:gd name="connsiteX48" fmla="*/ 463 w 9965"/>
                <a:gd name="connsiteY48" fmla="*/ 597 h 10000"/>
                <a:gd name="connsiteX49" fmla="*/ 474 w 9965"/>
                <a:gd name="connsiteY49" fmla="*/ 597 h 10000"/>
                <a:gd name="connsiteX50" fmla="*/ 474 w 9965"/>
                <a:gd name="connsiteY50" fmla="*/ 619 h 10000"/>
                <a:gd name="connsiteX51" fmla="*/ 498 w 9965"/>
                <a:gd name="connsiteY51" fmla="*/ 619 h 10000"/>
                <a:gd name="connsiteX52" fmla="*/ 498 w 9965"/>
                <a:gd name="connsiteY52" fmla="*/ 629 h 10000"/>
                <a:gd name="connsiteX53" fmla="*/ 522 w 9965"/>
                <a:gd name="connsiteY53" fmla="*/ 629 h 10000"/>
                <a:gd name="connsiteX54" fmla="*/ 522 w 9965"/>
                <a:gd name="connsiteY54" fmla="*/ 651 h 10000"/>
                <a:gd name="connsiteX55" fmla="*/ 540 w 9965"/>
                <a:gd name="connsiteY55" fmla="*/ 651 h 10000"/>
                <a:gd name="connsiteX56" fmla="*/ 540 w 9965"/>
                <a:gd name="connsiteY56" fmla="*/ 672 h 10000"/>
                <a:gd name="connsiteX57" fmla="*/ 548 w 9965"/>
                <a:gd name="connsiteY57" fmla="*/ 672 h 10000"/>
                <a:gd name="connsiteX58" fmla="*/ 548 w 9965"/>
                <a:gd name="connsiteY58" fmla="*/ 684 h 10000"/>
                <a:gd name="connsiteX59" fmla="*/ 591 w 9965"/>
                <a:gd name="connsiteY59" fmla="*/ 684 h 10000"/>
                <a:gd name="connsiteX60" fmla="*/ 591 w 9965"/>
                <a:gd name="connsiteY60" fmla="*/ 705 h 10000"/>
                <a:gd name="connsiteX61" fmla="*/ 599 w 9965"/>
                <a:gd name="connsiteY61" fmla="*/ 705 h 10000"/>
                <a:gd name="connsiteX62" fmla="*/ 599 w 9965"/>
                <a:gd name="connsiteY62" fmla="*/ 715 h 10000"/>
                <a:gd name="connsiteX63" fmla="*/ 610 w 9965"/>
                <a:gd name="connsiteY63" fmla="*/ 715 h 10000"/>
                <a:gd name="connsiteX64" fmla="*/ 610 w 9965"/>
                <a:gd name="connsiteY64" fmla="*/ 759 h 10000"/>
                <a:gd name="connsiteX65" fmla="*/ 627 w 9965"/>
                <a:gd name="connsiteY65" fmla="*/ 759 h 10000"/>
                <a:gd name="connsiteX66" fmla="*/ 627 w 9965"/>
                <a:gd name="connsiteY66" fmla="*/ 769 h 10000"/>
                <a:gd name="connsiteX67" fmla="*/ 653 w 9965"/>
                <a:gd name="connsiteY67" fmla="*/ 769 h 10000"/>
                <a:gd name="connsiteX68" fmla="*/ 653 w 9965"/>
                <a:gd name="connsiteY68" fmla="*/ 825 h 10000"/>
                <a:gd name="connsiteX69" fmla="*/ 660 w 9965"/>
                <a:gd name="connsiteY69" fmla="*/ 825 h 10000"/>
                <a:gd name="connsiteX70" fmla="*/ 660 w 9965"/>
                <a:gd name="connsiteY70" fmla="*/ 846 h 10000"/>
                <a:gd name="connsiteX71" fmla="*/ 666 w 9965"/>
                <a:gd name="connsiteY71" fmla="*/ 846 h 10000"/>
                <a:gd name="connsiteX72" fmla="*/ 666 w 9965"/>
                <a:gd name="connsiteY72" fmla="*/ 881 h 10000"/>
                <a:gd name="connsiteX73" fmla="*/ 677 w 9965"/>
                <a:gd name="connsiteY73" fmla="*/ 881 h 10000"/>
                <a:gd name="connsiteX74" fmla="*/ 677 w 9965"/>
                <a:gd name="connsiteY74" fmla="*/ 912 h 10000"/>
                <a:gd name="connsiteX75" fmla="*/ 684 w 9965"/>
                <a:gd name="connsiteY75" fmla="*/ 912 h 10000"/>
                <a:gd name="connsiteX76" fmla="*/ 684 w 9965"/>
                <a:gd name="connsiteY76" fmla="*/ 987 h 10000"/>
                <a:gd name="connsiteX77" fmla="*/ 694 w 9965"/>
                <a:gd name="connsiteY77" fmla="*/ 987 h 10000"/>
                <a:gd name="connsiteX78" fmla="*/ 694 w 9965"/>
                <a:gd name="connsiteY78" fmla="*/ 1051 h 10000"/>
                <a:gd name="connsiteX79" fmla="*/ 709 w 9965"/>
                <a:gd name="connsiteY79" fmla="*/ 1051 h 10000"/>
                <a:gd name="connsiteX80" fmla="*/ 709 w 9965"/>
                <a:gd name="connsiteY80" fmla="*/ 1108 h 10000"/>
                <a:gd name="connsiteX81" fmla="*/ 728 w 9965"/>
                <a:gd name="connsiteY81" fmla="*/ 1108 h 10000"/>
                <a:gd name="connsiteX82" fmla="*/ 728 w 9965"/>
                <a:gd name="connsiteY82" fmla="*/ 1129 h 10000"/>
                <a:gd name="connsiteX83" fmla="*/ 738 w 9965"/>
                <a:gd name="connsiteY83" fmla="*/ 1129 h 10000"/>
                <a:gd name="connsiteX84" fmla="*/ 738 w 9965"/>
                <a:gd name="connsiteY84" fmla="*/ 1162 h 10000"/>
                <a:gd name="connsiteX85" fmla="*/ 746 w 9965"/>
                <a:gd name="connsiteY85" fmla="*/ 1162 h 10000"/>
                <a:gd name="connsiteX86" fmla="*/ 746 w 9965"/>
                <a:gd name="connsiteY86" fmla="*/ 1172 h 10000"/>
                <a:gd name="connsiteX87" fmla="*/ 765 w 9965"/>
                <a:gd name="connsiteY87" fmla="*/ 1172 h 10000"/>
                <a:gd name="connsiteX88" fmla="*/ 765 w 9965"/>
                <a:gd name="connsiteY88" fmla="*/ 1193 h 10000"/>
                <a:gd name="connsiteX89" fmla="*/ 782 w 9965"/>
                <a:gd name="connsiteY89" fmla="*/ 1193 h 10000"/>
                <a:gd name="connsiteX90" fmla="*/ 782 w 9965"/>
                <a:gd name="connsiteY90" fmla="*/ 1258 h 10000"/>
                <a:gd name="connsiteX91" fmla="*/ 796 w 9965"/>
                <a:gd name="connsiteY91" fmla="*/ 1258 h 10000"/>
                <a:gd name="connsiteX92" fmla="*/ 796 w 9965"/>
                <a:gd name="connsiteY92" fmla="*/ 1301 h 10000"/>
                <a:gd name="connsiteX93" fmla="*/ 821 w 9965"/>
                <a:gd name="connsiteY93" fmla="*/ 1301 h 10000"/>
                <a:gd name="connsiteX94" fmla="*/ 821 w 9965"/>
                <a:gd name="connsiteY94" fmla="*/ 1334 h 10000"/>
                <a:gd name="connsiteX95" fmla="*/ 832 w 9965"/>
                <a:gd name="connsiteY95" fmla="*/ 1334 h 10000"/>
                <a:gd name="connsiteX96" fmla="*/ 832 w 9965"/>
                <a:gd name="connsiteY96" fmla="*/ 1367 h 10000"/>
                <a:gd name="connsiteX97" fmla="*/ 863 w 9965"/>
                <a:gd name="connsiteY97" fmla="*/ 1367 h 10000"/>
                <a:gd name="connsiteX98" fmla="*/ 863 w 9965"/>
                <a:gd name="connsiteY98" fmla="*/ 1398 h 10000"/>
                <a:gd name="connsiteX99" fmla="*/ 874 w 9965"/>
                <a:gd name="connsiteY99" fmla="*/ 1398 h 10000"/>
                <a:gd name="connsiteX100" fmla="*/ 874 w 9965"/>
                <a:gd name="connsiteY100" fmla="*/ 1442 h 10000"/>
                <a:gd name="connsiteX101" fmla="*/ 883 w 9965"/>
                <a:gd name="connsiteY101" fmla="*/ 1442 h 10000"/>
                <a:gd name="connsiteX102" fmla="*/ 883 w 9965"/>
                <a:gd name="connsiteY102" fmla="*/ 1475 h 10000"/>
                <a:gd name="connsiteX103" fmla="*/ 893 w 9965"/>
                <a:gd name="connsiteY103" fmla="*/ 1475 h 10000"/>
                <a:gd name="connsiteX104" fmla="*/ 893 w 9965"/>
                <a:gd name="connsiteY104" fmla="*/ 1509 h 10000"/>
                <a:gd name="connsiteX105" fmla="*/ 907 w 9965"/>
                <a:gd name="connsiteY105" fmla="*/ 1509 h 10000"/>
                <a:gd name="connsiteX106" fmla="*/ 907 w 9965"/>
                <a:gd name="connsiteY106" fmla="*/ 1530 h 10000"/>
                <a:gd name="connsiteX107" fmla="*/ 931 w 9965"/>
                <a:gd name="connsiteY107" fmla="*/ 1530 h 10000"/>
                <a:gd name="connsiteX108" fmla="*/ 931 w 9965"/>
                <a:gd name="connsiteY108" fmla="*/ 1595 h 10000"/>
                <a:gd name="connsiteX109" fmla="*/ 941 w 9965"/>
                <a:gd name="connsiteY109" fmla="*/ 1595 h 10000"/>
                <a:gd name="connsiteX110" fmla="*/ 941 w 9965"/>
                <a:gd name="connsiteY110" fmla="*/ 1616 h 10000"/>
                <a:gd name="connsiteX111" fmla="*/ 949 w 9965"/>
                <a:gd name="connsiteY111" fmla="*/ 1616 h 10000"/>
                <a:gd name="connsiteX112" fmla="*/ 949 w 9965"/>
                <a:gd name="connsiteY112" fmla="*/ 1659 h 10000"/>
                <a:gd name="connsiteX113" fmla="*/ 961 w 9965"/>
                <a:gd name="connsiteY113" fmla="*/ 1659 h 10000"/>
                <a:gd name="connsiteX114" fmla="*/ 961 w 9965"/>
                <a:gd name="connsiteY114" fmla="*/ 1681 h 10000"/>
                <a:gd name="connsiteX115" fmla="*/ 985 w 9965"/>
                <a:gd name="connsiteY115" fmla="*/ 1681 h 10000"/>
                <a:gd name="connsiteX116" fmla="*/ 985 w 9965"/>
                <a:gd name="connsiteY116" fmla="*/ 1736 h 10000"/>
                <a:gd name="connsiteX117" fmla="*/ 992 w 9965"/>
                <a:gd name="connsiteY117" fmla="*/ 1736 h 10000"/>
                <a:gd name="connsiteX118" fmla="*/ 992 w 9965"/>
                <a:gd name="connsiteY118" fmla="*/ 1768 h 10000"/>
                <a:gd name="connsiteX119" fmla="*/ 1019 w 9965"/>
                <a:gd name="connsiteY119" fmla="*/ 1768 h 10000"/>
                <a:gd name="connsiteX120" fmla="*/ 1019 w 9965"/>
                <a:gd name="connsiteY120" fmla="*/ 1790 h 10000"/>
                <a:gd name="connsiteX121" fmla="*/ 1031 w 9965"/>
                <a:gd name="connsiteY121" fmla="*/ 1790 h 10000"/>
                <a:gd name="connsiteX122" fmla="*/ 1031 w 9965"/>
                <a:gd name="connsiteY122" fmla="*/ 1822 h 10000"/>
                <a:gd name="connsiteX123" fmla="*/ 1038 w 9965"/>
                <a:gd name="connsiteY123" fmla="*/ 1822 h 10000"/>
                <a:gd name="connsiteX124" fmla="*/ 1038 w 9965"/>
                <a:gd name="connsiteY124" fmla="*/ 1845 h 10000"/>
                <a:gd name="connsiteX125" fmla="*/ 1056 w 9965"/>
                <a:gd name="connsiteY125" fmla="*/ 1845 h 10000"/>
                <a:gd name="connsiteX126" fmla="*/ 1056 w 9965"/>
                <a:gd name="connsiteY126" fmla="*/ 1877 h 10000"/>
                <a:gd name="connsiteX127" fmla="*/ 1081 w 9965"/>
                <a:gd name="connsiteY127" fmla="*/ 1877 h 10000"/>
                <a:gd name="connsiteX128" fmla="*/ 1081 w 9965"/>
                <a:gd name="connsiteY128" fmla="*/ 1910 h 10000"/>
                <a:gd name="connsiteX129" fmla="*/ 1087 w 9965"/>
                <a:gd name="connsiteY129" fmla="*/ 1910 h 10000"/>
                <a:gd name="connsiteX130" fmla="*/ 1087 w 9965"/>
                <a:gd name="connsiteY130" fmla="*/ 1931 h 10000"/>
                <a:gd name="connsiteX131" fmla="*/ 1098 w 9965"/>
                <a:gd name="connsiteY131" fmla="*/ 1931 h 10000"/>
                <a:gd name="connsiteX132" fmla="*/ 1098 w 9965"/>
                <a:gd name="connsiteY132" fmla="*/ 1963 h 10000"/>
                <a:gd name="connsiteX133" fmla="*/ 1105 w 9965"/>
                <a:gd name="connsiteY133" fmla="*/ 1963 h 10000"/>
                <a:gd name="connsiteX134" fmla="*/ 1105 w 9965"/>
                <a:gd name="connsiteY134" fmla="*/ 1974 h 10000"/>
                <a:gd name="connsiteX135" fmla="*/ 1122 w 9965"/>
                <a:gd name="connsiteY135" fmla="*/ 1974 h 10000"/>
                <a:gd name="connsiteX136" fmla="*/ 1122 w 9965"/>
                <a:gd name="connsiteY136" fmla="*/ 1995 h 10000"/>
                <a:gd name="connsiteX137" fmla="*/ 1129 w 9965"/>
                <a:gd name="connsiteY137" fmla="*/ 1995 h 10000"/>
                <a:gd name="connsiteX138" fmla="*/ 1129 w 9965"/>
                <a:gd name="connsiteY138" fmla="*/ 2017 h 10000"/>
                <a:gd name="connsiteX139" fmla="*/ 1166 w 9965"/>
                <a:gd name="connsiteY139" fmla="*/ 2017 h 10000"/>
                <a:gd name="connsiteX140" fmla="*/ 1166 w 9965"/>
                <a:gd name="connsiteY140" fmla="*/ 2051 h 10000"/>
                <a:gd name="connsiteX141" fmla="*/ 1173 w 9965"/>
                <a:gd name="connsiteY141" fmla="*/ 2051 h 10000"/>
                <a:gd name="connsiteX142" fmla="*/ 1173 w 9965"/>
                <a:gd name="connsiteY142" fmla="*/ 2083 h 10000"/>
                <a:gd name="connsiteX143" fmla="*/ 1183 w 9965"/>
                <a:gd name="connsiteY143" fmla="*/ 2083 h 10000"/>
                <a:gd name="connsiteX144" fmla="*/ 1183 w 9965"/>
                <a:gd name="connsiteY144" fmla="*/ 2104 h 10000"/>
                <a:gd name="connsiteX145" fmla="*/ 1197 w 9965"/>
                <a:gd name="connsiteY145" fmla="*/ 2104 h 10000"/>
                <a:gd name="connsiteX146" fmla="*/ 1197 w 9965"/>
                <a:gd name="connsiteY146" fmla="*/ 2159 h 10000"/>
                <a:gd name="connsiteX147" fmla="*/ 1208 w 9965"/>
                <a:gd name="connsiteY147" fmla="*/ 2159 h 10000"/>
                <a:gd name="connsiteX148" fmla="*/ 1208 w 9965"/>
                <a:gd name="connsiteY148" fmla="*/ 2192 h 10000"/>
                <a:gd name="connsiteX149" fmla="*/ 1232 w 9965"/>
                <a:gd name="connsiteY149" fmla="*/ 2192 h 10000"/>
                <a:gd name="connsiteX150" fmla="*/ 1232 w 9965"/>
                <a:gd name="connsiteY150" fmla="*/ 2202 h 10000"/>
                <a:gd name="connsiteX151" fmla="*/ 1239 w 9965"/>
                <a:gd name="connsiteY151" fmla="*/ 2202 h 10000"/>
                <a:gd name="connsiteX152" fmla="*/ 1239 w 9965"/>
                <a:gd name="connsiteY152" fmla="*/ 2224 h 10000"/>
                <a:gd name="connsiteX153" fmla="*/ 1249 w 9965"/>
                <a:gd name="connsiteY153" fmla="*/ 2224 h 10000"/>
                <a:gd name="connsiteX154" fmla="*/ 1249 w 9965"/>
                <a:gd name="connsiteY154" fmla="*/ 2257 h 10000"/>
                <a:gd name="connsiteX155" fmla="*/ 1259 w 9965"/>
                <a:gd name="connsiteY155" fmla="*/ 2257 h 10000"/>
                <a:gd name="connsiteX156" fmla="*/ 1259 w 9965"/>
                <a:gd name="connsiteY156" fmla="*/ 2278 h 10000"/>
                <a:gd name="connsiteX157" fmla="*/ 1269 w 9965"/>
                <a:gd name="connsiteY157" fmla="*/ 2278 h 10000"/>
                <a:gd name="connsiteX158" fmla="*/ 1269 w 9965"/>
                <a:gd name="connsiteY158" fmla="*/ 2288 h 10000"/>
                <a:gd name="connsiteX159" fmla="*/ 1276 w 9965"/>
                <a:gd name="connsiteY159" fmla="*/ 2288 h 10000"/>
                <a:gd name="connsiteX160" fmla="*/ 1276 w 9965"/>
                <a:gd name="connsiteY160" fmla="*/ 2309 h 10000"/>
                <a:gd name="connsiteX161" fmla="*/ 1302 w 9965"/>
                <a:gd name="connsiteY161" fmla="*/ 2309 h 10000"/>
                <a:gd name="connsiteX162" fmla="*/ 1302 w 9965"/>
                <a:gd name="connsiteY162" fmla="*/ 2332 h 10000"/>
                <a:gd name="connsiteX163" fmla="*/ 1309 w 9965"/>
                <a:gd name="connsiteY163" fmla="*/ 2332 h 10000"/>
                <a:gd name="connsiteX164" fmla="*/ 1309 w 9965"/>
                <a:gd name="connsiteY164" fmla="*/ 2364 h 10000"/>
                <a:gd name="connsiteX165" fmla="*/ 1319 w 9965"/>
                <a:gd name="connsiteY165" fmla="*/ 2364 h 10000"/>
                <a:gd name="connsiteX166" fmla="*/ 1319 w 9965"/>
                <a:gd name="connsiteY166" fmla="*/ 2386 h 10000"/>
                <a:gd name="connsiteX167" fmla="*/ 1326 w 9965"/>
                <a:gd name="connsiteY167" fmla="*/ 2386 h 10000"/>
                <a:gd name="connsiteX168" fmla="*/ 1326 w 9965"/>
                <a:gd name="connsiteY168" fmla="*/ 2397 h 10000"/>
                <a:gd name="connsiteX169" fmla="*/ 1337 w 9965"/>
                <a:gd name="connsiteY169" fmla="*/ 2397 h 10000"/>
                <a:gd name="connsiteX170" fmla="*/ 1337 w 9965"/>
                <a:gd name="connsiteY170" fmla="*/ 2420 h 10000"/>
                <a:gd name="connsiteX171" fmla="*/ 1343 w 9965"/>
                <a:gd name="connsiteY171" fmla="*/ 2420 h 10000"/>
                <a:gd name="connsiteX172" fmla="*/ 1343 w 9965"/>
                <a:gd name="connsiteY172" fmla="*/ 2430 h 10000"/>
                <a:gd name="connsiteX173" fmla="*/ 1362 w 9965"/>
                <a:gd name="connsiteY173" fmla="*/ 2430 h 10000"/>
                <a:gd name="connsiteX174" fmla="*/ 1362 w 9965"/>
                <a:gd name="connsiteY174" fmla="*/ 2451 h 10000"/>
                <a:gd name="connsiteX175" fmla="*/ 1379 w 9965"/>
                <a:gd name="connsiteY175" fmla="*/ 2451 h 10000"/>
                <a:gd name="connsiteX176" fmla="*/ 1379 w 9965"/>
                <a:gd name="connsiteY176" fmla="*/ 2485 h 10000"/>
                <a:gd name="connsiteX177" fmla="*/ 1387 w 9965"/>
                <a:gd name="connsiteY177" fmla="*/ 2485 h 10000"/>
                <a:gd name="connsiteX178" fmla="*/ 1387 w 9965"/>
                <a:gd name="connsiteY178" fmla="*/ 2506 h 10000"/>
                <a:gd name="connsiteX179" fmla="*/ 1393 w 9965"/>
                <a:gd name="connsiteY179" fmla="*/ 2506 h 10000"/>
                <a:gd name="connsiteX180" fmla="*/ 1393 w 9965"/>
                <a:gd name="connsiteY180" fmla="*/ 2517 h 10000"/>
                <a:gd name="connsiteX181" fmla="*/ 1404 w 9965"/>
                <a:gd name="connsiteY181" fmla="*/ 2517 h 10000"/>
                <a:gd name="connsiteX182" fmla="*/ 1404 w 9965"/>
                <a:gd name="connsiteY182" fmla="*/ 2592 h 10000"/>
                <a:gd name="connsiteX183" fmla="*/ 1411 w 9965"/>
                <a:gd name="connsiteY183" fmla="*/ 2592 h 10000"/>
                <a:gd name="connsiteX184" fmla="*/ 1411 w 9965"/>
                <a:gd name="connsiteY184" fmla="*/ 2604 h 10000"/>
                <a:gd name="connsiteX185" fmla="*/ 1418 w 9965"/>
                <a:gd name="connsiteY185" fmla="*/ 2604 h 10000"/>
                <a:gd name="connsiteX186" fmla="*/ 1418 w 9965"/>
                <a:gd name="connsiteY186" fmla="*/ 2647 h 10000"/>
                <a:gd name="connsiteX187" fmla="*/ 1436 w 9965"/>
                <a:gd name="connsiteY187" fmla="*/ 2647 h 10000"/>
                <a:gd name="connsiteX188" fmla="*/ 1436 w 9965"/>
                <a:gd name="connsiteY188" fmla="*/ 2658 h 10000"/>
                <a:gd name="connsiteX189" fmla="*/ 1461 w 9965"/>
                <a:gd name="connsiteY189" fmla="*/ 2658 h 10000"/>
                <a:gd name="connsiteX190" fmla="*/ 1461 w 9965"/>
                <a:gd name="connsiteY190" fmla="*/ 2680 h 10000"/>
                <a:gd name="connsiteX191" fmla="*/ 1472 w 9965"/>
                <a:gd name="connsiteY191" fmla="*/ 2680 h 10000"/>
                <a:gd name="connsiteX192" fmla="*/ 1472 w 9965"/>
                <a:gd name="connsiteY192" fmla="*/ 2702 h 10000"/>
                <a:gd name="connsiteX193" fmla="*/ 1479 w 9965"/>
                <a:gd name="connsiteY193" fmla="*/ 2702 h 10000"/>
                <a:gd name="connsiteX194" fmla="*/ 1479 w 9965"/>
                <a:gd name="connsiteY194" fmla="*/ 2712 h 10000"/>
                <a:gd name="connsiteX195" fmla="*/ 1504 w 9965"/>
                <a:gd name="connsiteY195" fmla="*/ 2712 h 10000"/>
                <a:gd name="connsiteX196" fmla="*/ 1504 w 9965"/>
                <a:gd name="connsiteY196" fmla="*/ 2733 h 10000"/>
                <a:gd name="connsiteX197" fmla="*/ 1515 w 9965"/>
                <a:gd name="connsiteY197" fmla="*/ 2733 h 10000"/>
                <a:gd name="connsiteX198" fmla="*/ 1515 w 9965"/>
                <a:gd name="connsiteY198" fmla="*/ 2744 h 10000"/>
                <a:gd name="connsiteX199" fmla="*/ 1521 w 9965"/>
                <a:gd name="connsiteY199" fmla="*/ 2744 h 10000"/>
                <a:gd name="connsiteX200" fmla="*/ 1521 w 9965"/>
                <a:gd name="connsiteY200" fmla="*/ 2765 h 10000"/>
                <a:gd name="connsiteX201" fmla="*/ 1532 w 9965"/>
                <a:gd name="connsiteY201" fmla="*/ 2765 h 10000"/>
                <a:gd name="connsiteX202" fmla="*/ 1532 w 9965"/>
                <a:gd name="connsiteY202" fmla="*/ 2799 h 10000"/>
                <a:gd name="connsiteX203" fmla="*/ 1538 w 9965"/>
                <a:gd name="connsiteY203" fmla="*/ 2799 h 10000"/>
                <a:gd name="connsiteX204" fmla="*/ 1538 w 9965"/>
                <a:gd name="connsiteY204" fmla="*/ 2832 h 10000"/>
                <a:gd name="connsiteX205" fmla="*/ 1559 w 9965"/>
                <a:gd name="connsiteY205" fmla="*/ 2832 h 10000"/>
                <a:gd name="connsiteX206" fmla="*/ 1559 w 9965"/>
                <a:gd name="connsiteY206" fmla="*/ 2874 h 10000"/>
                <a:gd name="connsiteX207" fmla="*/ 1572 w 9965"/>
                <a:gd name="connsiteY207" fmla="*/ 2874 h 10000"/>
                <a:gd name="connsiteX208" fmla="*/ 1572 w 9965"/>
                <a:gd name="connsiteY208" fmla="*/ 2940 h 10000"/>
                <a:gd name="connsiteX209" fmla="*/ 1585 w 9965"/>
                <a:gd name="connsiteY209" fmla="*/ 2940 h 10000"/>
                <a:gd name="connsiteX210" fmla="*/ 1585 w 9965"/>
                <a:gd name="connsiteY210" fmla="*/ 2971 h 10000"/>
                <a:gd name="connsiteX211" fmla="*/ 1591 w 9965"/>
                <a:gd name="connsiteY211" fmla="*/ 2971 h 10000"/>
                <a:gd name="connsiteX212" fmla="*/ 1591 w 9965"/>
                <a:gd name="connsiteY212" fmla="*/ 2993 h 10000"/>
                <a:gd name="connsiteX213" fmla="*/ 1602 w 9965"/>
                <a:gd name="connsiteY213" fmla="*/ 2993 h 10000"/>
                <a:gd name="connsiteX214" fmla="*/ 1602 w 9965"/>
                <a:gd name="connsiteY214" fmla="*/ 3015 h 10000"/>
                <a:gd name="connsiteX215" fmla="*/ 1609 w 9965"/>
                <a:gd name="connsiteY215" fmla="*/ 3015 h 10000"/>
                <a:gd name="connsiteX216" fmla="*/ 1609 w 9965"/>
                <a:gd name="connsiteY216" fmla="*/ 3060 h 10000"/>
                <a:gd name="connsiteX217" fmla="*/ 1616 w 9965"/>
                <a:gd name="connsiteY217" fmla="*/ 3060 h 10000"/>
                <a:gd name="connsiteX218" fmla="*/ 1616 w 9965"/>
                <a:gd name="connsiteY218" fmla="*/ 3081 h 10000"/>
                <a:gd name="connsiteX219" fmla="*/ 1626 w 9965"/>
                <a:gd name="connsiteY219" fmla="*/ 3081 h 10000"/>
                <a:gd name="connsiteX220" fmla="*/ 1626 w 9965"/>
                <a:gd name="connsiteY220" fmla="*/ 3102 h 10000"/>
                <a:gd name="connsiteX221" fmla="*/ 1653 w 9965"/>
                <a:gd name="connsiteY221" fmla="*/ 3102 h 10000"/>
                <a:gd name="connsiteX222" fmla="*/ 1653 w 9965"/>
                <a:gd name="connsiteY222" fmla="*/ 3113 h 10000"/>
                <a:gd name="connsiteX223" fmla="*/ 1660 w 9965"/>
                <a:gd name="connsiteY223" fmla="*/ 3113 h 10000"/>
                <a:gd name="connsiteX224" fmla="*/ 1660 w 9965"/>
                <a:gd name="connsiteY224" fmla="*/ 3135 h 10000"/>
                <a:gd name="connsiteX225" fmla="*/ 1670 w 9965"/>
                <a:gd name="connsiteY225" fmla="*/ 3135 h 10000"/>
                <a:gd name="connsiteX226" fmla="*/ 1670 w 9965"/>
                <a:gd name="connsiteY226" fmla="*/ 3190 h 10000"/>
                <a:gd name="connsiteX227" fmla="*/ 1677 w 9965"/>
                <a:gd name="connsiteY227" fmla="*/ 3190 h 10000"/>
                <a:gd name="connsiteX228" fmla="*/ 1677 w 9965"/>
                <a:gd name="connsiteY228" fmla="*/ 3222 h 10000"/>
                <a:gd name="connsiteX229" fmla="*/ 1684 w 9965"/>
                <a:gd name="connsiteY229" fmla="*/ 3222 h 10000"/>
                <a:gd name="connsiteX230" fmla="*/ 1684 w 9965"/>
                <a:gd name="connsiteY230" fmla="*/ 3274 h 10000"/>
                <a:gd name="connsiteX231" fmla="*/ 1704 w 9965"/>
                <a:gd name="connsiteY231" fmla="*/ 3274 h 10000"/>
                <a:gd name="connsiteX232" fmla="*/ 1704 w 9965"/>
                <a:gd name="connsiteY232" fmla="*/ 3330 h 10000"/>
                <a:gd name="connsiteX233" fmla="*/ 1722 w 9965"/>
                <a:gd name="connsiteY233" fmla="*/ 3330 h 10000"/>
                <a:gd name="connsiteX234" fmla="*/ 1722 w 9965"/>
                <a:gd name="connsiteY234" fmla="*/ 3342 h 10000"/>
                <a:gd name="connsiteX235" fmla="*/ 1729 w 9965"/>
                <a:gd name="connsiteY235" fmla="*/ 3342 h 10000"/>
                <a:gd name="connsiteX236" fmla="*/ 1729 w 9965"/>
                <a:gd name="connsiteY236" fmla="*/ 3374 h 10000"/>
                <a:gd name="connsiteX237" fmla="*/ 1740 w 9965"/>
                <a:gd name="connsiteY237" fmla="*/ 3374 h 10000"/>
                <a:gd name="connsiteX238" fmla="*/ 1740 w 9965"/>
                <a:gd name="connsiteY238" fmla="*/ 3417 h 10000"/>
                <a:gd name="connsiteX239" fmla="*/ 1746 w 9965"/>
                <a:gd name="connsiteY239" fmla="*/ 3417 h 10000"/>
                <a:gd name="connsiteX240" fmla="*/ 1746 w 9965"/>
                <a:gd name="connsiteY240" fmla="*/ 3428 h 10000"/>
                <a:gd name="connsiteX241" fmla="*/ 1758 w 9965"/>
                <a:gd name="connsiteY241" fmla="*/ 3428 h 10000"/>
                <a:gd name="connsiteX242" fmla="*/ 1758 w 9965"/>
                <a:gd name="connsiteY242" fmla="*/ 3450 h 10000"/>
                <a:gd name="connsiteX243" fmla="*/ 1765 w 9965"/>
                <a:gd name="connsiteY243" fmla="*/ 3450 h 10000"/>
                <a:gd name="connsiteX244" fmla="*/ 1765 w 9965"/>
                <a:gd name="connsiteY244" fmla="*/ 3460 h 10000"/>
                <a:gd name="connsiteX245" fmla="*/ 1788 w 9965"/>
                <a:gd name="connsiteY245" fmla="*/ 3460 h 10000"/>
                <a:gd name="connsiteX246" fmla="*/ 1788 w 9965"/>
                <a:gd name="connsiteY246" fmla="*/ 3482 h 10000"/>
                <a:gd name="connsiteX247" fmla="*/ 1796 w 9965"/>
                <a:gd name="connsiteY247" fmla="*/ 3482 h 10000"/>
                <a:gd name="connsiteX248" fmla="*/ 1796 w 9965"/>
                <a:gd name="connsiteY248" fmla="*/ 3503 h 10000"/>
                <a:gd name="connsiteX249" fmla="*/ 1813 w 9965"/>
                <a:gd name="connsiteY249" fmla="*/ 3503 h 10000"/>
                <a:gd name="connsiteX250" fmla="*/ 1813 w 9965"/>
                <a:gd name="connsiteY250" fmla="*/ 3535 h 10000"/>
                <a:gd name="connsiteX251" fmla="*/ 1823 w 9965"/>
                <a:gd name="connsiteY251" fmla="*/ 3535 h 10000"/>
                <a:gd name="connsiteX252" fmla="*/ 1823 w 9965"/>
                <a:gd name="connsiteY252" fmla="*/ 3547 h 10000"/>
                <a:gd name="connsiteX253" fmla="*/ 1832 w 9965"/>
                <a:gd name="connsiteY253" fmla="*/ 3547 h 10000"/>
                <a:gd name="connsiteX254" fmla="*/ 1832 w 9965"/>
                <a:gd name="connsiteY254" fmla="*/ 3591 h 10000"/>
                <a:gd name="connsiteX255" fmla="*/ 1838 w 9965"/>
                <a:gd name="connsiteY255" fmla="*/ 3591 h 10000"/>
                <a:gd name="connsiteX256" fmla="*/ 1838 w 9965"/>
                <a:gd name="connsiteY256" fmla="*/ 3623 h 10000"/>
                <a:gd name="connsiteX257" fmla="*/ 1857 w 9965"/>
                <a:gd name="connsiteY257" fmla="*/ 3623 h 10000"/>
                <a:gd name="connsiteX258" fmla="*/ 1857 w 9965"/>
                <a:gd name="connsiteY258" fmla="*/ 3646 h 10000"/>
                <a:gd name="connsiteX259" fmla="*/ 1868 w 9965"/>
                <a:gd name="connsiteY259" fmla="*/ 3646 h 10000"/>
                <a:gd name="connsiteX260" fmla="*/ 1868 w 9965"/>
                <a:gd name="connsiteY260" fmla="*/ 3656 h 10000"/>
                <a:gd name="connsiteX261" fmla="*/ 1875 w 9965"/>
                <a:gd name="connsiteY261" fmla="*/ 3656 h 10000"/>
                <a:gd name="connsiteX262" fmla="*/ 1875 w 9965"/>
                <a:gd name="connsiteY262" fmla="*/ 3677 h 10000"/>
                <a:gd name="connsiteX263" fmla="*/ 1883 w 9965"/>
                <a:gd name="connsiteY263" fmla="*/ 3677 h 10000"/>
                <a:gd name="connsiteX264" fmla="*/ 1883 w 9965"/>
                <a:gd name="connsiteY264" fmla="*/ 3709 h 10000"/>
                <a:gd name="connsiteX265" fmla="*/ 1892 w 9965"/>
                <a:gd name="connsiteY265" fmla="*/ 3709 h 10000"/>
                <a:gd name="connsiteX266" fmla="*/ 1892 w 9965"/>
                <a:gd name="connsiteY266" fmla="*/ 3730 h 10000"/>
                <a:gd name="connsiteX267" fmla="*/ 1910 w 9965"/>
                <a:gd name="connsiteY267" fmla="*/ 3730 h 10000"/>
                <a:gd name="connsiteX268" fmla="*/ 1910 w 9965"/>
                <a:gd name="connsiteY268" fmla="*/ 3741 h 10000"/>
                <a:gd name="connsiteX269" fmla="*/ 1917 w 9965"/>
                <a:gd name="connsiteY269" fmla="*/ 3741 h 10000"/>
                <a:gd name="connsiteX270" fmla="*/ 1917 w 9965"/>
                <a:gd name="connsiteY270" fmla="*/ 3775 h 10000"/>
                <a:gd name="connsiteX271" fmla="*/ 1941 w 9965"/>
                <a:gd name="connsiteY271" fmla="*/ 3775 h 10000"/>
                <a:gd name="connsiteX272" fmla="*/ 1941 w 9965"/>
                <a:gd name="connsiteY272" fmla="*/ 3830 h 10000"/>
                <a:gd name="connsiteX273" fmla="*/ 1949 w 9965"/>
                <a:gd name="connsiteY273" fmla="*/ 3830 h 10000"/>
                <a:gd name="connsiteX274" fmla="*/ 1949 w 9965"/>
                <a:gd name="connsiteY274" fmla="*/ 3883 h 10000"/>
                <a:gd name="connsiteX275" fmla="*/ 1969 w 9965"/>
                <a:gd name="connsiteY275" fmla="*/ 3883 h 10000"/>
                <a:gd name="connsiteX276" fmla="*/ 1969 w 9965"/>
                <a:gd name="connsiteY276" fmla="*/ 3936 h 10000"/>
                <a:gd name="connsiteX277" fmla="*/ 1987 w 9965"/>
                <a:gd name="connsiteY277" fmla="*/ 3936 h 10000"/>
                <a:gd name="connsiteX278" fmla="*/ 1987 w 9965"/>
                <a:gd name="connsiteY278" fmla="*/ 3992 h 10000"/>
                <a:gd name="connsiteX279" fmla="*/ 2003 w 9965"/>
                <a:gd name="connsiteY279" fmla="*/ 3992 h 10000"/>
                <a:gd name="connsiteX280" fmla="*/ 2003 w 9965"/>
                <a:gd name="connsiteY280" fmla="*/ 4057 h 10000"/>
                <a:gd name="connsiteX281" fmla="*/ 2011 w 9965"/>
                <a:gd name="connsiteY281" fmla="*/ 4057 h 10000"/>
                <a:gd name="connsiteX282" fmla="*/ 2011 w 9965"/>
                <a:gd name="connsiteY282" fmla="*/ 4090 h 10000"/>
                <a:gd name="connsiteX283" fmla="*/ 2020 w 9965"/>
                <a:gd name="connsiteY283" fmla="*/ 4090 h 10000"/>
                <a:gd name="connsiteX284" fmla="*/ 2020 w 9965"/>
                <a:gd name="connsiteY284" fmla="*/ 4133 h 10000"/>
                <a:gd name="connsiteX285" fmla="*/ 2053 w 9965"/>
                <a:gd name="connsiteY285" fmla="*/ 4133 h 10000"/>
                <a:gd name="connsiteX286" fmla="*/ 2053 w 9965"/>
                <a:gd name="connsiteY286" fmla="*/ 4198 h 10000"/>
                <a:gd name="connsiteX287" fmla="*/ 2070 w 9965"/>
                <a:gd name="connsiteY287" fmla="*/ 4198 h 10000"/>
                <a:gd name="connsiteX288" fmla="*/ 2070 w 9965"/>
                <a:gd name="connsiteY288" fmla="*/ 4219 h 10000"/>
                <a:gd name="connsiteX289" fmla="*/ 2088 w 9965"/>
                <a:gd name="connsiteY289" fmla="*/ 4219 h 10000"/>
                <a:gd name="connsiteX290" fmla="*/ 2088 w 9965"/>
                <a:gd name="connsiteY290" fmla="*/ 4230 h 10000"/>
                <a:gd name="connsiteX291" fmla="*/ 2103 w 9965"/>
                <a:gd name="connsiteY291" fmla="*/ 4230 h 10000"/>
                <a:gd name="connsiteX292" fmla="*/ 2103 w 9965"/>
                <a:gd name="connsiteY292" fmla="*/ 4275 h 10000"/>
                <a:gd name="connsiteX293" fmla="*/ 2114 w 9965"/>
                <a:gd name="connsiteY293" fmla="*/ 4275 h 10000"/>
                <a:gd name="connsiteX294" fmla="*/ 2114 w 9965"/>
                <a:gd name="connsiteY294" fmla="*/ 4306 h 10000"/>
                <a:gd name="connsiteX295" fmla="*/ 2120 w 9965"/>
                <a:gd name="connsiteY295" fmla="*/ 4306 h 10000"/>
                <a:gd name="connsiteX296" fmla="*/ 2120 w 9965"/>
                <a:gd name="connsiteY296" fmla="*/ 4318 h 10000"/>
                <a:gd name="connsiteX297" fmla="*/ 2131 w 9965"/>
                <a:gd name="connsiteY297" fmla="*/ 4318 h 10000"/>
                <a:gd name="connsiteX298" fmla="*/ 2131 w 9965"/>
                <a:gd name="connsiteY298" fmla="*/ 4340 h 10000"/>
                <a:gd name="connsiteX299" fmla="*/ 2144 w 9965"/>
                <a:gd name="connsiteY299" fmla="*/ 4340 h 10000"/>
                <a:gd name="connsiteX300" fmla="*/ 2144 w 9965"/>
                <a:gd name="connsiteY300" fmla="*/ 4361 h 10000"/>
                <a:gd name="connsiteX301" fmla="*/ 2156 w 9965"/>
                <a:gd name="connsiteY301" fmla="*/ 4361 h 10000"/>
                <a:gd name="connsiteX302" fmla="*/ 2156 w 9965"/>
                <a:gd name="connsiteY302" fmla="*/ 4372 h 10000"/>
                <a:gd name="connsiteX303" fmla="*/ 2163 w 9965"/>
                <a:gd name="connsiteY303" fmla="*/ 4372 h 10000"/>
                <a:gd name="connsiteX304" fmla="*/ 2163 w 9965"/>
                <a:gd name="connsiteY304" fmla="*/ 4403 h 10000"/>
                <a:gd name="connsiteX305" fmla="*/ 2173 w 9965"/>
                <a:gd name="connsiteY305" fmla="*/ 4403 h 10000"/>
                <a:gd name="connsiteX306" fmla="*/ 2173 w 9965"/>
                <a:gd name="connsiteY306" fmla="*/ 4447 h 10000"/>
                <a:gd name="connsiteX307" fmla="*/ 2201 w 9965"/>
                <a:gd name="connsiteY307" fmla="*/ 4447 h 10000"/>
                <a:gd name="connsiteX308" fmla="*/ 2201 w 9965"/>
                <a:gd name="connsiteY308" fmla="*/ 4458 h 10000"/>
                <a:gd name="connsiteX309" fmla="*/ 2215 w 9965"/>
                <a:gd name="connsiteY309" fmla="*/ 4458 h 10000"/>
                <a:gd name="connsiteX310" fmla="*/ 2215 w 9965"/>
                <a:gd name="connsiteY310" fmla="*/ 4546 h 10000"/>
                <a:gd name="connsiteX311" fmla="*/ 2226 w 9965"/>
                <a:gd name="connsiteY311" fmla="*/ 4546 h 10000"/>
                <a:gd name="connsiteX312" fmla="*/ 2226 w 9965"/>
                <a:gd name="connsiteY312" fmla="*/ 4567 h 10000"/>
                <a:gd name="connsiteX313" fmla="*/ 2251 w 9965"/>
                <a:gd name="connsiteY313" fmla="*/ 4567 h 10000"/>
                <a:gd name="connsiteX314" fmla="*/ 2251 w 9965"/>
                <a:gd name="connsiteY314" fmla="*/ 4600 h 10000"/>
                <a:gd name="connsiteX315" fmla="*/ 2260 w 9965"/>
                <a:gd name="connsiteY315" fmla="*/ 4600 h 10000"/>
                <a:gd name="connsiteX316" fmla="*/ 2260 w 9965"/>
                <a:gd name="connsiteY316" fmla="*/ 4621 h 10000"/>
                <a:gd name="connsiteX317" fmla="*/ 2269 w 9965"/>
                <a:gd name="connsiteY317" fmla="*/ 4621 h 10000"/>
                <a:gd name="connsiteX318" fmla="*/ 2269 w 9965"/>
                <a:gd name="connsiteY318" fmla="*/ 4631 h 10000"/>
                <a:gd name="connsiteX319" fmla="*/ 2287 w 9965"/>
                <a:gd name="connsiteY319" fmla="*/ 4631 h 10000"/>
                <a:gd name="connsiteX320" fmla="*/ 2287 w 9965"/>
                <a:gd name="connsiteY320" fmla="*/ 4706 h 10000"/>
                <a:gd name="connsiteX321" fmla="*/ 2312 w 9965"/>
                <a:gd name="connsiteY321" fmla="*/ 4706 h 10000"/>
                <a:gd name="connsiteX322" fmla="*/ 2312 w 9965"/>
                <a:gd name="connsiteY322" fmla="*/ 4719 h 10000"/>
                <a:gd name="connsiteX323" fmla="*/ 2343 w 9965"/>
                <a:gd name="connsiteY323" fmla="*/ 4719 h 10000"/>
                <a:gd name="connsiteX324" fmla="*/ 2343 w 9965"/>
                <a:gd name="connsiteY324" fmla="*/ 4774 h 10000"/>
                <a:gd name="connsiteX325" fmla="*/ 2363 w 9965"/>
                <a:gd name="connsiteY325" fmla="*/ 4774 h 10000"/>
                <a:gd name="connsiteX326" fmla="*/ 2363 w 9965"/>
                <a:gd name="connsiteY326" fmla="*/ 4806 h 10000"/>
                <a:gd name="connsiteX327" fmla="*/ 2370 w 9965"/>
                <a:gd name="connsiteY327" fmla="*/ 4806 h 10000"/>
                <a:gd name="connsiteX328" fmla="*/ 2370 w 9965"/>
                <a:gd name="connsiteY328" fmla="*/ 4827 h 10000"/>
                <a:gd name="connsiteX329" fmla="*/ 2381 w 9965"/>
                <a:gd name="connsiteY329" fmla="*/ 4827 h 10000"/>
                <a:gd name="connsiteX330" fmla="*/ 2381 w 9965"/>
                <a:gd name="connsiteY330" fmla="*/ 4848 h 10000"/>
                <a:gd name="connsiteX331" fmla="*/ 2387 w 9965"/>
                <a:gd name="connsiteY331" fmla="*/ 4848 h 10000"/>
                <a:gd name="connsiteX332" fmla="*/ 2387 w 9965"/>
                <a:gd name="connsiteY332" fmla="*/ 4859 h 10000"/>
                <a:gd name="connsiteX333" fmla="*/ 2398 w 9965"/>
                <a:gd name="connsiteY333" fmla="*/ 4859 h 10000"/>
                <a:gd name="connsiteX334" fmla="*/ 2398 w 9965"/>
                <a:gd name="connsiteY334" fmla="*/ 4903 h 10000"/>
                <a:gd name="connsiteX335" fmla="*/ 2406 w 9965"/>
                <a:gd name="connsiteY335" fmla="*/ 4903 h 10000"/>
                <a:gd name="connsiteX336" fmla="*/ 2406 w 9965"/>
                <a:gd name="connsiteY336" fmla="*/ 4936 h 10000"/>
                <a:gd name="connsiteX337" fmla="*/ 2412 w 9965"/>
                <a:gd name="connsiteY337" fmla="*/ 4936 h 10000"/>
                <a:gd name="connsiteX338" fmla="*/ 2412 w 9965"/>
                <a:gd name="connsiteY338" fmla="*/ 4947 h 10000"/>
                <a:gd name="connsiteX339" fmla="*/ 2430 w 9965"/>
                <a:gd name="connsiteY339" fmla="*/ 4947 h 10000"/>
                <a:gd name="connsiteX340" fmla="*/ 2430 w 9965"/>
                <a:gd name="connsiteY340" fmla="*/ 5001 h 10000"/>
                <a:gd name="connsiteX341" fmla="*/ 2437 w 9965"/>
                <a:gd name="connsiteY341" fmla="*/ 5001 h 10000"/>
                <a:gd name="connsiteX342" fmla="*/ 2437 w 9965"/>
                <a:gd name="connsiteY342" fmla="*/ 5033 h 10000"/>
                <a:gd name="connsiteX343" fmla="*/ 2448 w 9965"/>
                <a:gd name="connsiteY343" fmla="*/ 5033 h 10000"/>
                <a:gd name="connsiteX344" fmla="*/ 2448 w 9965"/>
                <a:gd name="connsiteY344" fmla="*/ 5054 h 10000"/>
                <a:gd name="connsiteX345" fmla="*/ 2457 w 9965"/>
                <a:gd name="connsiteY345" fmla="*/ 5054 h 10000"/>
                <a:gd name="connsiteX346" fmla="*/ 2457 w 9965"/>
                <a:gd name="connsiteY346" fmla="*/ 5087 h 10000"/>
                <a:gd name="connsiteX347" fmla="*/ 2468 w 9965"/>
                <a:gd name="connsiteY347" fmla="*/ 5087 h 10000"/>
                <a:gd name="connsiteX348" fmla="*/ 2468 w 9965"/>
                <a:gd name="connsiteY348" fmla="*/ 5131 h 10000"/>
                <a:gd name="connsiteX349" fmla="*/ 2474 w 9965"/>
                <a:gd name="connsiteY349" fmla="*/ 5131 h 10000"/>
                <a:gd name="connsiteX350" fmla="*/ 2474 w 9965"/>
                <a:gd name="connsiteY350" fmla="*/ 5142 h 10000"/>
                <a:gd name="connsiteX351" fmla="*/ 2498 w 9965"/>
                <a:gd name="connsiteY351" fmla="*/ 5142 h 10000"/>
                <a:gd name="connsiteX352" fmla="*/ 2498 w 9965"/>
                <a:gd name="connsiteY352" fmla="*/ 5173 h 10000"/>
                <a:gd name="connsiteX353" fmla="*/ 2516 w 9965"/>
                <a:gd name="connsiteY353" fmla="*/ 5173 h 10000"/>
                <a:gd name="connsiteX354" fmla="*/ 2516 w 9965"/>
                <a:gd name="connsiteY354" fmla="*/ 5217 h 10000"/>
                <a:gd name="connsiteX355" fmla="*/ 2524 w 9965"/>
                <a:gd name="connsiteY355" fmla="*/ 5217 h 10000"/>
                <a:gd name="connsiteX356" fmla="*/ 2524 w 9965"/>
                <a:gd name="connsiteY356" fmla="*/ 5228 h 10000"/>
                <a:gd name="connsiteX357" fmla="*/ 2534 w 9965"/>
                <a:gd name="connsiteY357" fmla="*/ 5228 h 10000"/>
                <a:gd name="connsiteX358" fmla="*/ 2534 w 9965"/>
                <a:gd name="connsiteY358" fmla="*/ 5251 h 10000"/>
                <a:gd name="connsiteX359" fmla="*/ 2548 w 9965"/>
                <a:gd name="connsiteY359" fmla="*/ 5251 h 10000"/>
                <a:gd name="connsiteX360" fmla="*/ 2548 w 9965"/>
                <a:gd name="connsiteY360" fmla="*/ 5262 h 10000"/>
                <a:gd name="connsiteX361" fmla="*/ 2577 w 9965"/>
                <a:gd name="connsiteY361" fmla="*/ 5262 h 10000"/>
                <a:gd name="connsiteX362" fmla="*/ 2577 w 9965"/>
                <a:gd name="connsiteY362" fmla="*/ 5305 h 10000"/>
                <a:gd name="connsiteX363" fmla="*/ 2584 w 9965"/>
                <a:gd name="connsiteY363" fmla="*/ 5305 h 10000"/>
                <a:gd name="connsiteX364" fmla="*/ 2584 w 9965"/>
                <a:gd name="connsiteY364" fmla="*/ 5315 h 10000"/>
                <a:gd name="connsiteX365" fmla="*/ 2590 w 9965"/>
                <a:gd name="connsiteY365" fmla="*/ 5315 h 10000"/>
                <a:gd name="connsiteX366" fmla="*/ 2590 w 9965"/>
                <a:gd name="connsiteY366" fmla="*/ 5336 h 10000"/>
                <a:gd name="connsiteX367" fmla="*/ 2625 w 9965"/>
                <a:gd name="connsiteY367" fmla="*/ 5336 h 10000"/>
                <a:gd name="connsiteX368" fmla="*/ 2625 w 9965"/>
                <a:gd name="connsiteY368" fmla="*/ 5348 h 10000"/>
                <a:gd name="connsiteX369" fmla="*/ 2644 w 9965"/>
                <a:gd name="connsiteY369" fmla="*/ 5348 h 10000"/>
                <a:gd name="connsiteX370" fmla="*/ 2644 w 9965"/>
                <a:gd name="connsiteY370" fmla="*/ 5369 h 10000"/>
                <a:gd name="connsiteX371" fmla="*/ 2652 w 9965"/>
                <a:gd name="connsiteY371" fmla="*/ 5369 h 10000"/>
                <a:gd name="connsiteX372" fmla="*/ 2652 w 9965"/>
                <a:gd name="connsiteY372" fmla="*/ 5390 h 10000"/>
                <a:gd name="connsiteX373" fmla="*/ 2688 w 9965"/>
                <a:gd name="connsiteY373" fmla="*/ 5390 h 10000"/>
                <a:gd name="connsiteX374" fmla="*/ 2688 w 9965"/>
                <a:gd name="connsiteY374" fmla="*/ 5401 h 10000"/>
                <a:gd name="connsiteX375" fmla="*/ 2729 w 9965"/>
                <a:gd name="connsiteY375" fmla="*/ 5401 h 10000"/>
                <a:gd name="connsiteX376" fmla="*/ 2729 w 9965"/>
                <a:gd name="connsiteY376" fmla="*/ 5424 h 10000"/>
                <a:gd name="connsiteX377" fmla="*/ 2782 w 9965"/>
                <a:gd name="connsiteY377" fmla="*/ 5424 h 10000"/>
                <a:gd name="connsiteX378" fmla="*/ 2782 w 9965"/>
                <a:gd name="connsiteY378" fmla="*/ 5455 h 10000"/>
                <a:gd name="connsiteX379" fmla="*/ 2799 w 9965"/>
                <a:gd name="connsiteY379" fmla="*/ 5455 h 10000"/>
                <a:gd name="connsiteX380" fmla="*/ 2799 w 9965"/>
                <a:gd name="connsiteY380" fmla="*/ 5511 h 10000"/>
                <a:gd name="connsiteX381" fmla="*/ 2824 w 9965"/>
                <a:gd name="connsiteY381" fmla="*/ 5511 h 10000"/>
                <a:gd name="connsiteX382" fmla="*/ 2824 w 9965"/>
                <a:gd name="connsiteY382" fmla="*/ 5544 h 10000"/>
                <a:gd name="connsiteX383" fmla="*/ 2842 w 9965"/>
                <a:gd name="connsiteY383" fmla="*/ 5544 h 10000"/>
                <a:gd name="connsiteX384" fmla="*/ 2842 w 9965"/>
                <a:gd name="connsiteY384" fmla="*/ 5565 h 10000"/>
                <a:gd name="connsiteX385" fmla="*/ 2857 w 9965"/>
                <a:gd name="connsiteY385" fmla="*/ 5565 h 10000"/>
                <a:gd name="connsiteX386" fmla="*/ 2857 w 9965"/>
                <a:gd name="connsiteY386" fmla="*/ 5576 h 10000"/>
                <a:gd name="connsiteX387" fmla="*/ 2886 w 9965"/>
                <a:gd name="connsiteY387" fmla="*/ 5576 h 10000"/>
                <a:gd name="connsiteX388" fmla="*/ 2886 w 9965"/>
                <a:gd name="connsiteY388" fmla="*/ 5629 h 10000"/>
                <a:gd name="connsiteX389" fmla="*/ 2892 w 9965"/>
                <a:gd name="connsiteY389" fmla="*/ 5629 h 10000"/>
                <a:gd name="connsiteX390" fmla="*/ 2892 w 9965"/>
                <a:gd name="connsiteY390" fmla="*/ 5662 h 10000"/>
                <a:gd name="connsiteX391" fmla="*/ 2900 w 9965"/>
                <a:gd name="connsiteY391" fmla="*/ 5662 h 10000"/>
                <a:gd name="connsiteX392" fmla="*/ 2900 w 9965"/>
                <a:gd name="connsiteY392" fmla="*/ 5684 h 10000"/>
                <a:gd name="connsiteX393" fmla="*/ 2911 w 9965"/>
                <a:gd name="connsiteY393" fmla="*/ 5684 h 10000"/>
                <a:gd name="connsiteX394" fmla="*/ 2911 w 9965"/>
                <a:gd name="connsiteY394" fmla="*/ 5771 h 10000"/>
                <a:gd name="connsiteX395" fmla="*/ 2942 w 9965"/>
                <a:gd name="connsiteY395" fmla="*/ 5771 h 10000"/>
                <a:gd name="connsiteX396" fmla="*/ 2942 w 9965"/>
                <a:gd name="connsiteY396" fmla="*/ 5792 h 10000"/>
                <a:gd name="connsiteX397" fmla="*/ 2968 w 9965"/>
                <a:gd name="connsiteY397" fmla="*/ 5792 h 10000"/>
                <a:gd name="connsiteX398" fmla="*/ 2968 w 9965"/>
                <a:gd name="connsiteY398" fmla="*/ 5825 h 10000"/>
                <a:gd name="connsiteX399" fmla="*/ 2978 w 9965"/>
                <a:gd name="connsiteY399" fmla="*/ 5825 h 10000"/>
                <a:gd name="connsiteX400" fmla="*/ 2978 w 9965"/>
                <a:gd name="connsiteY400" fmla="*/ 5847 h 10000"/>
                <a:gd name="connsiteX401" fmla="*/ 3020 w 9965"/>
                <a:gd name="connsiteY401" fmla="*/ 5847 h 10000"/>
                <a:gd name="connsiteX402" fmla="*/ 3020 w 9965"/>
                <a:gd name="connsiteY402" fmla="*/ 5880 h 10000"/>
                <a:gd name="connsiteX403" fmla="*/ 3040 w 9965"/>
                <a:gd name="connsiteY403" fmla="*/ 5880 h 10000"/>
                <a:gd name="connsiteX404" fmla="*/ 3040 w 9965"/>
                <a:gd name="connsiteY404" fmla="*/ 5891 h 10000"/>
                <a:gd name="connsiteX405" fmla="*/ 3047 w 9965"/>
                <a:gd name="connsiteY405" fmla="*/ 5891 h 10000"/>
                <a:gd name="connsiteX406" fmla="*/ 3047 w 9965"/>
                <a:gd name="connsiteY406" fmla="*/ 5944 h 10000"/>
                <a:gd name="connsiteX407" fmla="*/ 3056 w 9965"/>
                <a:gd name="connsiteY407" fmla="*/ 5944 h 10000"/>
                <a:gd name="connsiteX408" fmla="*/ 3056 w 9965"/>
                <a:gd name="connsiteY408" fmla="*/ 5976 h 10000"/>
                <a:gd name="connsiteX409" fmla="*/ 3080 w 9965"/>
                <a:gd name="connsiteY409" fmla="*/ 5976 h 10000"/>
                <a:gd name="connsiteX410" fmla="*/ 3080 w 9965"/>
                <a:gd name="connsiteY410" fmla="*/ 5998 h 10000"/>
                <a:gd name="connsiteX411" fmla="*/ 3090 w 9965"/>
                <a:gd name="connsiteY411" fmla="*/ 5998 h 10000"/>
                <a:gd name="connsiteX412" fmla="*/ 3090 w 9965"/>
                <a:gd name="connsiteY412" fmla="*/ 6019 h 10000"/>
                <a:gd name="connsiteX413" fmla="*/ 3109 w 9965"/>
                <a:gd name="connsiteY413" fmla="*/ 6019 h 10000"/>
                <a:gd name="connsiteX414" fmla="*/ 3109 w 9965"/>
                <a:gd name="connsiteY414" fmla="*/ 6030 h 10000"/>
                <a:gd name="connsiteX415" fmla="*/ 3122 w 9965"/>
                <a:gd name="connsiteY415" fmla="*/ 6030 h 10000"/>
                <a:gd name="connsiteX416" fmla="*/ 3122 w 9965"/>
                <a:gd name="connsiteY416" fmla="*/ 6052 h 10000"/>
                <a:gd name="connsiteX417" fmla="*/ 3150 w 9965"/>
                <a:gd name="connsiteY417" fmla="*/ 6052 h 10000"/>
                <a:gd name="connsiteX418" fmla="*/ 3150 w 9965"/>
                <a:gd name="connsiteY418" fmla="*/ 6075 h 10000"/>
                <a:gd name="connsiteX419" fmla="*/ 3165 w 9965"/>
                <a:gd name="connsiteY419" fmla="*/ 6075 h 10000"/>
                <a:gd name="connsiteX420" fmla="*/ 3165 w 9965"/>
                <a:gd name="connsiteY420" fmla="*/ 6085 h 10000"/>
                <a:gd name="connsiteX421" fmla="*/ 3190 w 9965"/>
                <a:gd name="connsiteY421" fmla="*/ 6085 h 10000"/>
                <a:gd name="connsiteX422" fmla="*/ 3190 w 9965"/>
                <a:gd name="connsiteY422" fmla="*/ 6108 h 10000"/>
                <a:gd name="connsiteX423" fmla="*/ 3242 w 9965"/>
                <a:gd name="connsiteY423" fmla="*/ 6108 h 10000"/>
                <a:gd name="connsiteX424" fmla="*/ 3242 w 9965"/>
                <a:gd name="connsiteY424" fmla="*/ 6118 h 10000"/>
                <a:gd name="connsiteX425" fmla="*/ 3299 w 9965"/>
                <a:gd name="connsiteY425" fmla="*/ 6118 h 10000"/>
                <a:gd name="connsiteX426" fmla="*/ 3299 w 9965"/>
                <a:gd name="connsiteY426" fmla="*/ 6139 h 10000"/>
                <a:gd name="connsiteX427" fmla="*/ 3330 w 9965"/>
                <a:gd name="connsiteY427" fmla="*/ 6139 h 10000"/>
                <a:gd name="connsiteX428" fmla="*/ 3330 w 9965"/>
                <a:gd name="connsiteY428" fmla="*/ 6162 h 10000"/>
                <a:gd name="connsiteX429" fmla="*/ 3336 w 9965"/>
                <a:gd name="connsiteY429" fmla="*/ 6162 h 10000"/>
                <a:gd name="connsiteX430" fmla="*/ 3336 w 9965"/>
                <a:gd name="connsiteY430" fmla="*/ 6173 h 10000"/>
                <a:gd name="connsiteX431" fmla="*/ 3355 w 9965"/>
                <a:gd name="connsiteY431" fmla="*/ 6173 h 10000"/>
                <a:gd name="connsiteX432" fmla="*/ 3355 w 9965"/>
                <a:gd name="connsiteY432" fmla="*/ 6204 h 10000"/>
                <a:gd name="connsiteX433" fmla="*/ 3362 w 9965"/>
                <a:gd name="connsiteY433" fmla="*/ 6204 h 10000"/>
                <a:gd name="connsiteX434" fmla="*/ 3362 w 9965"/>
                <a:gd name="connsiteY434" fmla="*/ 6226 h 10000"/>
                <a:gd name="connsiteX435" fmla="*/ 3372 w 9965"/>
                <a:gd name="connsiteY435" fmla="*/ 6226 h 10000"/>
                <a:gd name="connsiteX436" fmla="*/ 3372 w 9965"/>
                <a:gd name="connsiteY436" fmla="*/ 6248 h 10000"/>
                <a:gd name="connsiteX437" fmla="*/ 3380 w 9965"/>
                <a:gd name="connsiteY437" fmla="*/ 6248 h 10000"/>
                <a:gd name="connsiteX438" fmla="*/ 3380 w 9965"/>
                <a:gd name="connsiteY438" fmla="*/ 6281 h 10000"/>
                <a:gd name="connsiteX439" fmla="*/ 3386 w 9965"/>
                <a:gd name="connsiteY439" fmla="*/ 6281 h 10000"/>
                <a:gd name="connsiteX440" fmla="*/ 3386 w 9965"/>
                <a:gd name="connsiteY440" fmla="*/ 6292 h 10000"/>
                <a:gd name="connsiteX441" fmla="*/ 3397 w 9965"/>
                <a:gd name="connsiteY441" fmla="*/ 6292 h 10000"/>
                <a:gd name="connsiteX442" fmla="*/ 3397 w 9965"/>
                <a:gd name="connsiteY442" fmla="*/ 6313 h 10000"/>
                <a:gd name="connsiteX443" fmla="*/ 3404 w 9965"/>
                <a:gd name="connsiteY443" fmla="*/ 6313 h 10000"/>
                <a:gd name="connsiteX444" fmla="*/ 3404 w 9965"/>
                <a:gd name="connsiteY444" fmla="*/ 6335 h 10000"/>
                <a:gd name="connsiteX445" fmla="*/ 3455 w 9965"/>
                <a:gd name="connsiteY445" fmla="*/ 6335 h 10000"/>
                <a:gd name="connsiteX446" fmla="*/ 3455 w 9965"/>
                <a:gd name="connsiteY446" fmla="*/ 6366 h 10000"/>
                <a:gd name="connsiteX447" fmla="*/ 3465 w 9965"/>
                <a:gd name="connsiteY447" fmla="*/ 6366 h 10000"/>
                <a:gd name="connsiteX448" fmla="*/ 3465 w 9965"/>
                <a:gd name="connsiteY448" fmla="*/ 6389 h 10000"/>
                <a:gd name="connsiteX449" fmla="*/ 3473 w 9965"/>
                <a:gd name="connsiteY449" fmla="*/ 6389 h 10000"/>
                <a:gd name="connsiteX450" fmla="*/ 3473 w 9965"/>
                <a:gd name="connsiteY450" fmla="*/ 6432 h 10000"/>
                <a:gd name="connsiteX451" fmla="*/ 3508 w 9965"/>
                <a:gd name="connsiteY451" fmla="*/ 6432 h 10000"/>
                <a:gd name="connsiteX452" fmla="*/ 3508 w 9965"/>
                <a:gd name="connsiteY452" fmla="*/ 6477 h 10000"/>
                <a:gd name="connsiteX453" fmla="*/ 3550 w 9965"/>
                <a:gd name="connsiteY453" fmla="*/ 6477 h 10000"/>
                <a:gd name="connsiteX454" fmla="*/ 3550 w 9965"/>
                <a:gd name="connsiteY454" fmla="*/ 6487 h 10000"/>
                <a:gd name="connsiteX455" fmla="*/ 3565 w 9965"/>
                <a:gd name="connsiteY455" fmla="*/ 6487 h 10000"/>
                <a:gd name="connsiteX456" fmla="*/ 3565 w 9965"/>
                <a:gd name="connsiteY456" fmla="*/ 6509 h 10000"/>
                <a:gd name="connsiteX457" fmla="*/ 3576 w 9965"/>
                <a:gd name="connsiteY457" fmla="*/ 6509 h 10000"/>
                <a:gd name="connsiteX458" fmla="*/ 3576 w 9965"/>
                <a:gd name="connsiteY458" fmla="*/ 6520 h 10000"/>
                <a:gd name="connsiteX459" fmla="*/ 3583 w 9965"/>
                <a:gd name="connsiteY459" fmla="*/ 6520 h 10000"/>
                <a:gd name="connsiteX460" fmla="*/ 3583 w 9965"/>
                <a:gd name="connsiteY460" fmla="*/ 6541 h 10000"/>
                <a:gd name="connsiteX461" fmla="*/ 3602 w 9965"/>
                <a:gd name="connsiteY461" fmla="*/ 6541 h 10000"/>
                <a:gd name="connsiteX462" fmla="*/ 3602 w 9965"/>
                <a:gd name="connsiteY462" fmla="*/ 6574 h 10000"/>
                <a:gd name="connsiteX463" fmla="*/ 3638 w 9965"/>
                <a:gd name="connsiteY463" fmla="*/ 6574 h 10000"/>
                <a:gd name="connsiteX464" fmla="*/ 3638 w 9965"/>
                <a:gd name="connsiteY464" fmla="*/ 6595 h 10000"/>
                <a:gd name="connsiteX465" fmla="*/ 3645 w 9965"/>
                <a:gd name="connsiteY465" fmla="*/ 6595 h 10000"/>
                <a:gd name="connsiteX466" fmla="*/ 3645 w 9965"/>
                <a:gd name="connsiteY466" fmla="*/ 6605 h 10000"/>
                <a:gd name="connsiteX467" fmla="*/ 3652 w 9965"/>
                <a:gd name="connsiteY467" fmla="*/ 6605 h 10000"/>
                <a:gd name="connsiteX468" fmla="*/ 3652 w 9965"/>
                <a:gd name="connsiteY468" fmla="*/ 6627 h 10000"/>
                <a:gd name="connsiteX469" fmla="*/ 3670 w 9965"/>
                <a:gd name="connsiteY469" fmla="*/ 6627 h 10000"/>
                <a:gd name="connsiteX470" fmla="*/ 3670 w 9965"/>
                <a:gd name="connsiteY470" fmla="*/ 6649 h 10000"/>
                <a:gd name="connsiteX471" fmla="*/ 3677 w 9965"/>
                <a:gd name="connsiteY471" fmla="*/ 6649 h 10000"/>
                <a:gd name="connsiteX472" fmla="*/ 3677 w 9965"/>
                <a:gd name="connsiteY472" fmla="*/ 6660 h 10000"/>
                <a:gd name="connsiteX473" fmla="*/ 3687 w 9965"/>
                <a:gd name="connsiteY473" fmla="*/ 6660 h 10000"/>
                <a:gd name="connsiteX474" fmla="*/ 3687 w 9965"/>
                <a:gd name="connsiteY474" fmla="*/ 6681 h 10000"/>
                <a:gd name="connsiteX475" fmla="*/ 3712 w 9965"/>
                <a:gd name="connsiteY475" fmla="*/ 6681 h 10000"/>
                <a:gd name="connsiteX476" fmla="*/ 3712 w 9965"/>
                <a:gd name="connsiteY476" fmla="*/ 6737 h 10000"/>
                <a:gd name="connsiteX477" fmla="*/ 3721 w 9965"/>
                <a:gd name="connsiteY477" fmla="*/ 6737 h 10000"/>
                <a:gd name="connsiteX478" fmla="*/ 3721 w 9965"/>
                <a:gd name="connsiteY478" fmla="*/ 6768 h 10000"/>
                <a:gd name="connsiteX479" fmla="*/ 3782 w 9965"/>
                <a:gd name="connsiteY479" fmla="*/ 6768 h 10000"/>
                <a:gd name="connsiteX480" fmla="*/ 3782 w 9965"/>
                <a:gd name="connsiteY480" fmla="*/ 6835 h 10000"/>
                <a:gd name="connsiteX481" fmla="*/ 3816 w 9965"/>
                <a:gd name="connsiteY481" fmla="*/ 6835 h 10000"/>
                <a:gd name="connsiteX482" fmla="*/ 3816 w 9965"/>
                <a:gd name="connsiteY482" fmla="*/ 6878 h 10000"/>
                <a:gd name="connsiteX483" fmla="*/ 3831 w 9965"/>
                <a:gd name="connsiteY483" fmla="*/ 6878 h 10000"/>
                <a:gd name="connsiteX484" fmla="*/ 3831 w 9965"/>
                <a:gd name="connsiteY484" fmla="*/ 6888 h 10000"/>
                <a:gd name="connsiteX485" fmla="*/ 3862 w 9965"/>
                <a:gd name="connsiteY485" fmla="*/ 6888 h 10000"/>
                <a:gd name="connsiteX486" fmla="*/ 3862 w 9965"/>
                <a:gd name="connsiteY486" fmla="*/ 6909 h 10000"/>
                <a:gd name="connsiteX487" fmla="*/ 3868 w 9965"/>
                <a:gd name="connsiteY487" fmla="*/ 6909 h 10000"/>
                <a:gd name="connsiteX488" fmla="*/ 3868 w 9965"/>
                <a:gd name="connsiteY488" fmla="*/ 6941 h 10000"/>
                <a:gd name="connsiteX489" fmla="*/ 3887 w 9965"/>
                <a:gd name="connsiteY489" fmla="*/ 6941 h 10000"/>
                <a:gd name="connsiteX490" fmla="*/ 3887 w 9965"/>
                <a:gd name="connsiteY490" fmla="*/ 6975 h 10000"/>
                <a:gd name="connsiteX491" fmla="*/ 3929 w 9965"/>
                <a:gd name="connsiteY491" fmla="*/ 6975 h 10000"/>
                <a:gd name="connsiteX492" fmla="*/ 3929 w 9965"/>
                <a:gd name="connsiteY492" fmla="*/ 7029 h 10000"/>
                <a:gd name="connsiteX493" fmla="*/ 3942 w 9965"/>
                <a:gd name="connsiteY493" fmla="*/ 7029 h 10000"/>
                <a:gd name="connsiteX494" fmla="*/ 3942 w 9965"/>
                <a:gd name="connsiteY494" fmla="*/ 7051 h 10000"/>
                <a:gd name="connsiteX495" fmla="*/ 3953 w 9965"/>
                <a:gd name="connsiteY495" fmla="*/ 7051 h 10000"/>
                <a:gd name="connsiteX496" fmla="*/ 3953 w 9965"/>
                <a:gd name="connsiteY496" fmla="*/ 7084 h 10000"/>
                <a:gd name="connsiteX497" fmla="*/ 3996 w 9965"/>
                <a:gd name="connsiteY497" fmla="*/ 7084 h 10000"/>
                <a:gd name="connsiteX498" fmla="*/ 3996 w 9965"/>
                <a:gd name="connsiteY498" fmla="*/ 7106 h 10000"/>
                <a:gd name="connsiteX499" fmla="*/ 4005 w 9965"/>
                <a:gd name="connsiteY499" fmla="*/ 7106 h 10000"/>
                <a:gd name="connsiteX500" fmla="*/ 4005 w 9965"/>
                <a:gd name="connsiteY500" fmla="*/ 7138 h 10000"/>
                <a:gd name="connsiteX501" fmla="*/ 4022 w 9965"/>
                <a:gd name="connsiteY501" fmla="*/ 7138 h 10000"/>
                <a:gd name="connsiteX502" fmla="*/ 4022 w 9965"/>
                <a:gd name="connsiteY502" fmla="*/ 7148 h 10000"/>
                <a:gd name="connsiteX503" fmla="*/ 4089 w 9965"/>
                <a:gd name="connsiteY503" fmla="*/ 7148 h 10000"/>
                <a:gd name="connsiteX504" fmla="*/ 4089 w 9965"/>
                <a:gd name="connsiteY504" fmla="*/ 7169 h 10000"/>
                <a:gd name="connsiteX505" fmla="*/ 4133 w 9965"/>
                <a:gd name="connsiteY505" fmla="*/ 7169 h 10000"/>
                <a:gd name="connsiteX506" fmla="*/ 4133 w 9965"/>
                <a:gd name="connsiteY506" fmla="*/ 7191 h 10000"/>
                <a:gd name="connsiteX507" fmla="*/ 4158 w 9965"/>
                <a:gd name="connsiteY507" fmla="*/ 7191 h 10000"/>
                <a:gd name="connsiteX508" fmla="*/ 4158 w 9965"/>
                <a:gd name="connsiteY508" fmla="*/ 7225 h 10000"/>
                <a:gd name="connsiteX509" fmla="*/ 4218 w 9965"/>
                <a:gd name="connsiteY509" fmla="*/ 7225 h 10000"/>
                <a:gd name="connsiteX510" fmla="*/ 4218 w 9965"/>
                <a:gd name="connsiteY510" fmla="*/ 7258 h 10000"/>
                <a:gd name="connsiteX511" fmla="*/ 4243 w 9965"/>
                <a:gd name="connsiteY511" fmla="*/ 7258 h 10000"/>
                <a:gd name="connsiteX512" fmla="*/ 4243 w 9965"/>
                <a:gd name="connsiteY512" fmla="*/ 7279 h 10000"/>
                <a:gd name="connsiteX513" fmla="*/ 4251 w 9965"/>
                <a:gd name="connsiteY513" fmla="*/ 7279 h 10000"/>
                <a:gd name="connsiteX514" fmla="*/ 4251 w 9965"/>
                <a:gd name="connsiteY514" fmla="*/ 7311 h 10000"/>
                <a:gd name="connsiteX515" fmla="*/ 4287 w 9965"/>
                <a:gd name="connsiteY515" fmla="*/ 7311 h 10000"/>
                <a:gd name="connsiteX516" fmla="*/ 4287 w 9965"/>
                <a:gd name="connsiteY516" fmla="*/ 7332 h 10000"/>
                <a:gd name="connsiteX517" fmla="*/ 4294 w 9965"/>
                <a:gd name="connsiteY517" fmla="*/ 7332 h 10000"/>
                <a:gd name="connsiteX518" fmla="*/ 4294 w 9965"/>
                <a:gd name="connsiteY518" fmla="*/ 7343 h 10000"/>
                <a:gd name="connsiteX519" fmla="*/ 4311 w 9965"/>
                <a:gd name="connsiteY519" fmla="*/ 7343 h 10000"/>
                <a:gd name="connsiteX520" fmla="*/ 4311 w 9965"/>
                <a:gd name="connsiteY520" fmla="*/ 7364 h 10000"/>
                <a:gd name="connsiteX521" fmla="*/ 4389 w 9965"/>
                <a:gd name="connsiteY521" fmla="*/ 7364 h 10000"/>
                <a:gd name="connsiteX522" fmla="*/ 4389 w 9965"/>
                <a:gd name="connsiteY522" fmla="*/ 7397 h 10000"/>
                <a:gd name="connsiteX523" fmla="*/ 4422 w 9965"/>
                <a:gd name="connsiteY523" fmla="*/ 7397 h 10000"/>
                <a:gd name="connsiteX524" fmla="*/ 4422 w 9965"/>
                <a:gd name="connsiteY524" fmla="*/ 7421 h 10000"/>
                <a:gd name="connsiteX525" fmla="*/ 4439 w 9965"/>
                <a:gd name="connsiteY525" fmla="*/ 7421 h 10000"/>
                <a:gd name="connsiteX526" fmla="*/ 4439 w 9965"/>
                <a:gd name="connsiteY526" fmla="*/ 7431 h 10000"/>
                <a:gd name="connsiteX527" fmla="*/ 4459 w 9965"/>
                <a:gd name="connsiteY527" fmla="*/ 7431 h 10000"/>
                <a:gd name="connsiteX528" fmla="*/ 4459 w 9965"/>
                <a:gd name="connsiteY528" fmla="*/ 7453 h 10000"/>
                <a:gd name="connsiteX529" fmla="*/ 4474 w 9965"/>
                <a:gd name="connsiteY529" fmla="*/ 7453 h 10000"/>
                <a:gd name="connsiteX530" fmla="*/ 4474 w 9965"/>
                <a:gd name="connsiteY530" fmla="*/ 7486 h 10000"/>
                <a:gd name="connsiteX531" fmla="*/ 4491 w 9965"/>
                <a:gd name="connsiteY531" fmla="*/ 7486 h 10000"/>
                <a:gd name="connsiteX532" fmla="*/ 4491 w 9965"/>
                <a:gd name="connsiteY532" fmla="*/ 7517 h 10000"/>
                <a:gd name="connsiteX533" fmla="*/ 4509 w 9965"/>
                <a:gd name="connsiteY533" fmla="*/ 7517 h 10000"/>
                <a:gd name="connsiteX534" fmla="*/ 4509 w 9965"/>
                <a:gd name="connsiteY534" fmla="*/ 7539 h 10000"/>
                <a:gd name="connsiteX535" fmla="*/ 4516 w 9965"/>
                <a:gd name="connsiteY535" fmla="*/ 7539 h 10000"/>
                <a:gd name="connsiteX536" fmla="*/ 4516 w 9965"/>
                <a:gd name="connsiteY536" fmla="*/ 7571 h 10000"/>
                <a:gd name="connsiteX537" fmla="*/ 4544 w 9965"/>
                <a:gd name="connsiteY537" fmla="*/ 7571 h 10000"/>
                <a:gd name="connsiteX538" fmla="*/ 4544 w 9965"/>
                <a:gd name="connsiteY538" fmla="*/ 7592 h 10000"/>
                <a:gd name="connsiteX539" fmla="*/ 4583 w 9965"/>
                <a:gd name="connsiteY539" fmla="*/ 7592 h 10000"/>
                <a:gd name="connsiteX540" fmla="*/ 4583 w 9965"/>
                <a:gd name="connsiteY540" fmla="*/ 7604 h 10000"/>
                <a:gd name="connsiteX541" fmla="*/ 4626 w 9965"/>
                <a:gd name="connsiteY541" fmla="*/ 7604 h 10000"/>
                <a:gd name="connsiteX542" fmla="*/ 4626 w 9965"/>
                <a:gd name="connsiteY542" fmla="*/ 7625 h 10000"/>
                <a:gd name="connsiteX543" fmla="*/ 4712 w 9965"/>
                <a:gd name="connsiteY543" fmla="*/ 7625 h 10000"/>
                <a:gd name="connsiteX544" fmla="*/ 4712 w 9965"/>
                <a:gd name="connsiteY544" fmla="*/ 7657 h 10000"/>
                <a:gd name="connsiteX545" fmla="*/ 4730 w 9965"/>
                <a:gd name="connsiteY545" fmla="*/ 7657 h 10000"/>
                <a:gd name="connsiteX546" fmla="*/ 4730 w 9965"/>
                <a:gd name="connsiteY546" fmla="*/ 7678 h 10000"/>
                <a:gd name="connsiteX547" fmla="*/ 4748 w 9965"/>
                <a:gd name="connsiteY547" fmla="*/ 7678 h 10000"/>
                <a:gd name="connsiteX548" fmla="*/ 4748 w 9965"/>
                <a:gd name="connsiteY548" fmla="*/ 7713 h 10000"/>
                <a:gd name="connsiteX549" fmla="*/ 4774 w 9965"/>
                <a:gd name="connsiteY549" fmla="*/ 7713 h 10000"/>
                <a:gd name="connsiteX550" fmla="*/ 4774 w 9965"/>
                <a:gd name="connsiteY550" fmla="*/ 7735 h 10000"/>
                <a:gd name="connsiteX551" fmla="*/ 4780 w 9965"/>
                <a:gd name="connsiteY551" fmla="*/ 7735 h 10000"/>
                <a:gd name="connsiteX552" fmla="*/ 4780 w 9965"/>
                <a:gd name="connsiteY552" fmla="*/ 7778 h 10000"/>
                <a:gd name="connsiteX553" fmla="*/ 4791 w 9965"/>
                <a:gd name="connsiteY553" fmla="*/ 7778 h 10000"/>
                <a:gd name="connsiteX554" fmla="*/ 4791 w 9965"/>
                <a:gd name="connsiteY554" fmla="*/ 7800 h 10000"/>
                <a:gd name="connsiteX555" fmla="*/ 4824 w 9965"/>
                <a:gd name="connsiteY555" fmla="*/ 7800 h 10000"/>
                <a:gd name="connsiteX556" fmla="*/ 4824 w 9965"/>
                <a:gd name="connsiteY556" fmla="*/ 7821 h 10000"/>
                <a:gd name="connsiteX557" fmla="*/ 4866 w 9965"/>
                <a:gd name="connsiteY557" fmla="*/ 7821 h 10000"/>
                <a:gd name="connsiteX558" fmla="*/ 4866 w 9965"/>
                <a:gd name="connsiteY558" fmla="*/ 7853 h 10000"/>
                <a:gd name="connsiteX559" fmla="*/ 4877 w 9965"/>
                <a:gd name="connsiteY559" fmla="*/ 7853 h 10000"/>
                <a:gd name="connsiteX560" fmla="*/ 4877 w 9965"/>
                <a:gd name="connsiteY560" fmla="*/ 7864 h 10000"/>
                <a:gd name="connsiteX561" fmla="*/ 4883 w 9965"/>
                <a:gd name="connsiteY561" fmla="*/ 7864 h 10000"/>
                <a:gd name="connsiteX562" fmla="*/ 4883 w 9965"/>
                <a:gd name="connsiteY562" fmla="*/ 7886 h 10000"/>
                <a:gd name="connsiteX563" fmla="*/ 4891 w 9965"/>
                <a:gd name="connsiteY563" fmla="*/ 7886 h 10000"/>
                <a:gd name="connsiteX564" fmla="*/ 4891 w 9965"/>
                <a:gd name="connsiteY564" fmla="*/ 7940 h 10000"/>
                <a:gd name="connsiteX565" fmla="*/ 4920 w 9965"/>
                <a:gd name="connsiteY565" fmla="*/ 7940 h 10000"/>
                <a:gd name="connsiteX566" fmla="*/ 4920 w 9965"/>
                <a:gd name="connsiteY566" fmla="*/ 7961 h 10000"/>
                <a:gd name="connsiteX567" fmla="*/ 4971 w 9965"/>
                <a:gd name="connsiteY567" fmla="*/ 7961 h 10000"/>
                <a:gd name="connsiteX568" fmla="*/ 4971 w 9965"/>
                <a:gd name="connsiteY568" fmla="*/ 7972 h 10000"/>
                <a:gd name="connsiteX569" fmla="*/ 4988 w 9965"/>
                <a:gd name="connsiteY569" fmla="*/ 7972 h 10000"/>
                <a:gd name="connsiteX570" fmla="*/ 4988 w 9965"/>
                <a:gd name="connsiteY570" fmla="*/ 7995 h 10000"/>
                <a:gd name="connsiteX571" fmla="*/ 5003 w 9965"/>
                <a:gd name="connsiteY571" fmla="*/ 7995 h 10000"/>
                <a:gd name="connsiteX572" fmla="*/ 5003 w 9965"/>
                <a:gd name="connsiteY572" fmla="*/ 8027 h 10000"/>
                <a:gd name="connsiteX573" fmla="*/ 5020 w 9965"/>
                <a:gd name="connsiteY573" fmla="*/ 8027 h 10000"/>
                <a:gd name="connsiteX574" fmla="*/ 5020 w 9965"/>
                <a:gd name="connsiteY574" fmla="*/ 8050 h 10000"/>
                <a:gd name="connsiteX575" fmla="*/ 5101 w 9965"/>
                <a:gd name="connsiteY575" fmla="*/ 8050 h 10000"/>
                <a:gd name="connsiteX576" fmla="*/ 5101 w 9965"/>
                <a:gd name="connsiteY576" fmla="*/ 8060 h 10000"/>
                <a:gd name="connsiteX577" fmla="*/ 5151 w 9965"/>
                <a:gd name="connsiteY577" fmla="*/ 8060 h 10000"/>
                <a:gd name="connsiteX578" fmla="*/ 5151 w 9965"/>
                <a:gd name="connsiteY578" fmla="*/ 8081 h 10000"/>
                <a:gd name="connsiteX579" fmla="*/ 5169 w 9965"/>
                <a:gd name="connsiteY579" fmla="*/ 8081 h 10000"/>
                <a:gd name="connsiteX580" fmla="*/ 5169 w 9965"/>
                <a:gd name="connsiteY580" fmla="*/ 8114 h 10000"/>
                <a:gd name="connsiteX581" fmla="*/ 5226 w 9965"/>
                <a:gd name="connsiteY581" fmla="*/ 8114 h 10000"/>
                <a:gd name="connsiteX582" fmla="*/ 5226 w 9965"/>
                <a:gd name="connsiteY582" fmla="*/ 8135 h 10000"/>
                <a:gd name="connsiteX583" fmla="*/ 5243 w 9965"/>
                <a:gd name="connsiteY583" fmla="*/ 8135 h 10000"/>
                <a:gd name="connsiteX584" fmla="*/ 5243 w 9965"/>
                <a:gd name="connsiteY584" fmla="*/ 8146 h 10000"/>
                <a:gd name="connsiteX585" fmla="*/ 5254 w 9965"/>
                <a:gd name="connsiteY585" fmla="*/ 8146 h 10000"/>
                <a:gd name="connsiteX586" fmla="*/ 5254 w 9965"/>
                <a:gd name="connsiteY586" fmla="*/ 8168 h 10000"/>
                <a:gd name="connsiteX587" fmla="*/ 5296 w 9965"/>
                <a:gd name="connsiteY587" fmla="*/ 8168 h 10000"/>
                <a:gd name="connsiteX588" fmla="*/ 5296 w 9965"/>
                <a:gd name="connsiteY588" fmla="*/ 8201 h 10000"/>
                <a:gd name="connsiteX589" fmla="*/ 5336 w 9965"/>
                <a:gd name="connsiteY589" fmla="*/ 8201 h 10000"/>
                <a:gd name="connsiteX590" fmla="*/ 5336 w 9965"/>
                <a:gd name="connsiteY590" fmla="*/ 8223 h 10000"/>
                <a:gd name="connsiteX591" fmla="*/ 5347 w 9965"/>
                <a:gd name="connsiteY591" fmla="*/ 8223 h 10000"/>
                <a:gd name="connsiteX592" fmla="*/ 5347 w 9965"/>
                <a:gd name="connsiteY592" fmla="*/ 8234 h 10000"/>
                <a:gd name="connsiteX593" fmla="*/ 5366 w 9965"/>
                <a:gd name="connsiteY593" fmla="*/ 8234 h 10000"/>
                <a:gd name="connsiteX594" fmla="*/ 5366 w 9965"/>
                <a:gd name="connsiteY594" fmla="*/ 8255 h 10000"/>
                <a:gd name="connsiteX595" fmla="*/ 5392 w 9965"/>
                <a:gd name="connsiteY595" fmla="*/ 8255 h 10000"/>
                <a:gd name="connsiteX596" fmla="*/ 5392 w 9965"/>
                <a:gd name="connsiteY596" fmla="*/ 8287 h 10000"/>
                <a:gd name="connsiteX597" fmla="*/ 5416 w 9965"/>
                <a:gd name="connsiteY597" fmla="*/ 8287 h 10000"/>
                <a:gd name="connsiteX598" fmla="*/ 5416 w 9965"/>
                <a:gd name="connsiteY598" fmla="*/ 8308 h 10000"/>
                <a:gd name="connsiteX599" fmla="*/ 5484 w 9965"/>
                <a:gd name="connsiteY599" fmla="*/ 8308 h 10000"/>
                <a:gd name="connsiteX600" fmla="*/ 5484 w 9965"/>
                <a:gd name="connsiteY600" fmla="*/ 8318 h 10000"/>
                <a:gd name="connsiteX601" fmla="*/ 5502 w 9965"/>
                <a:gd name="connsiteY601" fmla="*/ 8318 h 10000"/>
                <a:gd name="connsiteX602" fmla="*/ 5502 w 9965"/>
                <a:gd name="connsiteY602" fmla="*/ 8340 h 10000"/>
                <a:gd name="connsiteX603" fmla="*/ 5519 w 9965"/>
                <a:gd name="connsiteY603" fmla="*/ 8340 h 10000"/>
                <a:gd name="connsiteX604" fmla="*/ 5519 w 9965"/>
                <a:gd name="connsiteY604" fmla="*/ 8375 h 10000"/>
                <a:gd name="connsiteX605" fmla="*/ 5558 w 9965"/>
                <a:gd name="connsiteY605" fmla="*/ 8375 h 10000"/>
                <a:gd name="connsiteX606" fmla="*/ 5558 w 9965"/>
                <a:gd name="connsiteY606" fmla="*/ 8397 h 10000"/>
                <a:gd name="connsiteX607" fmla="*/ 5569 w 9965"/>
                <a:gd name="connsiteY607" fmla="*/ 8397 h 10000"/>
                <a:gd name="connsiteX608" fmla="*/ 5569 w 9965"/>
                <a:gd name="connsiteY608" fmla="*/ 8407 h 10000"/>
                <a:gd name="connsiteX609" fmla="*/ 5593 w 9965"/>
                <a:gd name="connsiteY609" fmla="*/ 8407 h 10000"/>
                <a:gd name="connsiteX610" fmla="*/ 5593 w 9965"/>
                <a:gd name="connsiteY610" fmla="*/ 8462 h 10000"/>
                <a:gd name="connsiteX611" fmla="*/ 5602 w 9965"/>
                <a:gd name="connsiteY611" fmla="*/ 8462 h 10000"/>
                <a:gd name="connsiteX612" fmla="*/ 5602 w 9965"/>
                <a:gd name="connsiteY612" fmla="*/ 8483 h 10000"/>
                <a:gd name="connsiteX613" fmla="*/ 5681 w 9965"/>
                <a:gd name="connsiteY613" fmla="*/ 8483 h 10000"/>
                <a:gd name="connsiteX614" fmla="*/ 5681 w 9965"/>
                <a:gd name="connsiteY614" fmla="*/ 8494 h 10000"/>
                <a:gd name="connsiteX615" fmla="*/ 5698 w 9965"/>
                <a:gd name="connsiteY615" fmla="*/ 8494 h 10000"/>
                <a:gd name="connsiteX616" fmla="*/ 5698 w 9965"/>
                <a:gd name="connsiteY616" fmla="*/ 8515 h 10000"/>
                <a:gd name="connsiteX617" fmla="*/ 5740 w 9965"/>
                <a:gd name="connsiteY617" fmla="*/ 8515 h 10000"/>
                <a:gd name="connsiteX618" fmla="*/ 5740 w 9965"/>
                <a:gd name="connsiteY618" fmla="*/ 8546 h 10000"/>
                <a:gd name="connsiteX619" fmla="*/ 5774 w 9965"/>
                <a:gd name="connsiteY619" fmla="*/ 8546 h 10000"/>
                <a:gd name="connsiteX620" fmla="*/ 5774 w 9965"/>
                <a:gd name="connsiteY620" fmla="*/ 8570 h 10000"/>
                <a:gd name="connsiteX621" fmla="*/ 5785 w 9965"/>
                <a:gd name="connsiteY621" fmla="*/ 8570 h 10000"/>
                <a:gd name="connsiteX622" fmla="*/ 5785 w 9965"/>
                <a:gd name="connsiteY622" fmla="*/ 8591 h 10000"/>
                <a:gd name="connsiteX623" fmla="*/ 5816 w 9965"/>
                <a:gd name="connsiteY623" fmla="*/ 8591 h 10000"/>
                <a:gd name="connsiteX624" fmla="*/ 5816 w 9965"/>
                <a:gd name="connsiteY624" fmla="*/ 8601 h 10000"/>
                <a:gd name="connsiteX625" fmla="*/ 5934 w 9965"/>
                <a:gd name="connsiteY625" fmla="*/ 8601 h 10000"/>
                <a:gd name="connsiteX626" fmla="*/ 5934 w 9965"/>
                <a:gd name="connsiteY626" fmla="*/ 8634 h 10000"/>
                <a:gd name="connsiteX627" fmla="*/ 5963 w 9965"/>
                <a:gd name="connsiteY627" fmla="*/ 8634 h 10000"/>
                <a:gd name="connsiteX628" fmla="*/ 5963 w 9965"/>
                <a:gd name="connsiteY628" fmla="*/ 8679 h 10000"/>
                <a:gd name="connsiteX629" fmla="*/ 5987 w 9965"/>
                <a:gd name="connsiteY629" fmla="*/ 8679 h 10000"/>
                <a:gd name="connsiteX630" fmla="*/ 5987 w 9965"/>
                <a:gd name="connsiteY630" fmla="*/ 8712 h 10000"/>
                <a:gd name="connsiteX631" fmla="*/ 6033 w 9965"/>
                <a:gd name="connsiteY631" fmla="*/ 8712 h 10000"/>
                <a:gd name="connsiteX632" fmla="*/ 6033 w 9965"/>
                <a:gd name="connsiteY632" fmla="*/ 8743 h 10000"/>
                <a:gd name="connsiteX633" fmla="*/ 6150 w 9965"/>
                <a:gd name="connsiteY633" fmla="*/ 8743 h 10000"/>
                <a:gd name="connsiteX634" fmla="*/ 6150 w 9965"/>
                <a:gd name="connsiteY634" fmla="*/ 8765 h 10000"/>
                <a:gd name="connsiteX635" fmla="*/ 6353 w 9965"/>
                <a:gd name="connsiteY635" fmla="*/ 8765 h 10000"/>
                <a:gd name="connsiteX636" fmla="*/ 6353 w 9965"/>
                <a:gd name="connsiteY636" fmla="*/ 8798 h 10000"/>
                <a:gd name="connsiteX637" fmla="*/ 6382 w 9965"/>
                <a:gd name="connsiteY637" fmla="*/ 8798 h 10000"/>
                <a:gd name="connsiteX638" fmla="*/ 6382 w 9965"/>
                <a:gd name="connsiteY638" fmla="*/ 8808 h 10000"/>
                <a:gd name="connsiteX639" fmla="*/ 6450 w 9965"/>
                <a:gd name="connsiteY639" fmla="*/ 8808 h 10000"/>
                <a:gd name="connsiteX640" fmla="*/ 6450 w 9965"/>
                <a:gd name="connsiteY640" fmla="*/ 8829 h 10000"/>
                <a:gd name="connsiteX641" fmla="*/ 6458 w 9965"/>
                <a:gd name="connsiteY641" fmla="*/ 8829 h 10000"/>
                <a:gd name="connsiteX642" fmla="*/ 6458 w 9965"/>
                <a:gd name="connsiteY642" fmla="*/ 8851 h 10000"/>
                <a:gd name="connsiteX643" fmla="*/ 6483 w 9965"/>
                <a:gd name="connsiteY643" fmla="*/ 8851 h 10000"/>
                <a:gd name="connsiteX644" fmla="*/ 6483 w 9965"/>
                <a:gd name="connsiteY644" fmla="*/ 8883 h 10000"/>
                <a:gd name="connsiteX645" fmla="*/ 6552 w 9965"/>
                <a:gd name="connsiteY645" fmla="*/ 8883 h 10000"/>
                <a:gd name="connsiteX646" fmla="*/ 6552 w 9965"/>
                <a:gd name="connsiteY646" fmla="*/ 8917 h 10000"/>
                <a:gd name="connsiteX647" fmla="*/ 6638 w 9965"/>
                <a:gd name="connsiteY647" fmla="*/ 8917 h 10000"/>
                <a:gd name="connsiteX648" fmla="*/ 6638 w 9965"/>
                <a:gd name="connsiteY648" fmla="*/ 8949 h 10000"/>
                <a:gd name="connsiteX649" fmla="*/ 6687 w 9965"/>
                <a:gd name="connsiteY649" fmla="*/ 8949 h 10000"/>
                <a:gd name="connsiteX650" fmla="*/ 6687 w 9965"/>
                <a:gd name="connsiteY650" fmla="*/ 8949 h 10000"/>
                <a:gd name="connsiteX651" fmla="*/ 6768 w 9965"/>
                <a:gd name="connsiteY651" fmla="*/ 8949 h 10000"/>
                <a:gd name="connsiteX652" fmla="*/ 6785 w 9965"/>
                <a:gd name="connsiteY652" fmla="*/ 8949 h 10000"/>
                <a:gd name="connsiteX653" fmla="*/ 6785 w 9965"/>
                <a:gd name="connsiteY653" fmla="*/ 8970 h 10000"/>
                <a:gd name="connsiteX654" fmla="*/ 6792 w 9965"/>
                <a:gd name="connsiteY654" fmla="*/ 8970 h 10000"/>
                <a:gd name="connsiteX655" fmla="*/ 6792 w 9965"/>
                <a:gd name="connsiteY655" fmla="*/ 8993 h 10000"/>
                <a:gd name="connsiteX656" fmla="*/ 6803 w 9965"/>
                <a:gd name="connsiteY656" fmla="*/ 8993 h 10000"/>
                <a:gd name="connsiteX657" fmla="*/ 6803 w 9965"/>
                <a:gd name="connsiteY657" fmla="*/ 8993 h 10000"/>
                <a:gd name="connsiteX658" fmla="*/ 6853 w 9965"/>
                <a:gd name="connsiteY658" fmla="*/ 8993 h 10000"/>
                <a:gd name="connsiteX659" fmla="*/ 6860 w 9965"/>
                <a:gd name="connsiteY659" fmla="*/ 8993 h 10000"/>
                <a:gd name="connsiteX660" fmla="*/ 6860 w 9965"/>
                <a:gd name="connsiteY660" fmla="*/ 9003 h 10000"/>
                <a:gd name="connsiteX661" fmla="*/ 6878 w 9965"/>
                <a:gd name="connsiteY661" fmla="*/ 9003 h 10000"/>
                <a:gd name="connsiteX662" fmla="*/ 6878 w 9965"/>
                <a:gd name="connsiteY662" fmla="*/ 9037 h 10000"/>
                <a:gd name="connsiteX663" fmla="*/ 6884 w 9965"/>
                <a:gd name="connsiteY663" fmla="*/ 9037 h 10000"/>
                <a:gd name="connsiteX664" fmla="*/ 6884 w 9965"/>
                <a:gd name="connsiteY664" fmla="*/ 9037 h 10000"/>
                <a:gd name="connsiteX665" fmla="*/ 7030 w 9965"/>
                <a:gd name="connsiteY665" fmla="*/ 9037 h 10000"/>
                <a:gd name="connsiteX666" fmla="*/ 7048 w 9965"/>
                <a:gd name="connsiteY666" fmla="*/ 9037 h 10000"/>
                <a:gd name="connsiteX667" fmla="*/ 7048 w 9965"/>
                <a:gd name="connsiteY667" fmla="*/ 9058 h 10000"/>
                <a:gd name="connsiteX668" fmla="*/ 7064 w 9965"/>
                <a:gd name="connsiteY668" fmla="*/ 9058 h 10000"/>
                <a:gd name="connsiteX669" fmla="*/ 7064 w 9965"/>
                <a:gd name="connsiteY669" fmla="*/ 9079 h 10000"/>
                <a:gd name="connsiteX670" fmla="*/ 7074 w 9965"/>
                <a:gd name="connsiteY670" fmla="*/ 9079 h 10000"/>
                <a:gd name="connsiteX671" fmla="*/ 7074 w 9965"/>
                <a:gd name="connsiteY671" fmla="*/ 9079 h 10000"/>
                <a:gd name="connsiteX672" fmla="*/ 7290 w 9965"/>
                <a:gd name="connsiteY672" fmla="*/ 9079 h 10000"/>
                <a:gd name="connsiteX673" fmla="*/ 7298 w 9965"/>
                <a:gd name="connsiteY673" fmla="*/ 9079 h 10000"/>
                <a:gd name="connsiteX674" fmla="*/ 7298 w 9965"/>
                <a:gd name="connsiteY674" fmla="*/ 9145 h 10000"/>
                <a:gd name="connsiteX675" fmla="*/ 7358 w 9965"/>
                <a:gd name="connsiteY675" fmla="*/ 9145 h 10000"/>
                <a:gd name="connsiteX676" fmla="*/ 7358 w 9965"/>
                <a:gd name="connsiteY676" fmla="*/ 9199 h 10000"/>
                <a:gd name="connsiteX677" fmla="*/ 7367 w 9965"/>
                <a:gd name="connsiteY677" fmla="*/ 9199 h 10000"/>
                <a:gd name="connsiteX678" fmla="*/ 7367 w 9965"/>
                <a:gd name="connsiteY678" fmla="*/ 9199 h 10000"/>
                <a:gd name="connsiteX679" fmla="*/ 7610 w 9965"/>
                <a:gd name="connsiteY679" fmla="*/ 9199 h 10000"/>
                <a:gd name="connsiteX680" fmla="*/ 7621 w 9965"/>
                <a:gd name="connsiteY680" fmla="*/ 9199 h 10000"/>
                <a:gd name="connsiteX681" fmla="*/ 7621 w 9965"/>
                <a:gd name="connsiteY681" fmla="*/ 9230 h 10000"/>
                <a:gd name="connsiteX682" fmla="*/ 7628 w 9965"/>
                <a:gd name="connsiteY682" fmla="*/ 9230 h 10000"/>
                <a:gd name="connsiteX683" fmla="*/ 7628 w 9965"/>
                <a:gd name="connsiteY683" fmla="*/ 9230 h 10000"/>
                <a:gd name="connsiteX684" fmla="*/ 7791 w 9965"/>
                <a:gd name="connsiteY684" fmla="*/ 9230 h 10000"/>
                <a:gd name="connsiteX685" fmla="*/ 7833 w 9965"/>
                <a:gd name="connsiteY685" fmla="*/ 9230 h 10000"/>
                <a:gd name="connsiteX686" fmla="*/ 7833 w 9965"/>
                <a:gd name="connsiteY686" fmla="*/ 9263 h 10000"/>
                <a:gd name="connsiteX687" fmla="*/ 7973 w 9965"/>
                <a:gd name="connsiteY687" fmla="*/ 9263 h 10000"/>
                <a:gd name="connsiteX688" fmla="*/ 7973 w 9965"/>
                <a:gd name="connsiteY688" fmla="*/ 9306 h 10000"/>
                <a:gd name="connsiteX689" fmla="*/ 8153 w 9965"/>
                <a:gd name="connsiteY689" fmla="*/ 9306 h 10000"/>
                <a:gd name="connsiteX690" fmla="*/ 8153 w 9965"/>
                <a:gd name="connsiteY690" fmla="*/ 9340 h 10000"/>
                <a:gd name="connsiteX691" fmla="*/ 8253 w 9965"/>
                <a:gd name="connsiteY691" fmla="*/ 9340 h 10000"/>
                <a:gd name="connsiteX692" fmla="*/ 8253 w 9965"/>
                <a:gd name="connsiteY692" fmla="*/ 9373 h 10000"/>
                <a:gd name="connsiteX693" fmla="*/ 8279 w 9965"/>
                <a:gd name="connsiteY693" fmla="*/ 9373 h 10000"/>
                <a:gd name="connsiteX694" fmla="*/ 8279 w 9965"/>
                <a:gd name="connsiteY694" fmla="*/ 9406 h 10000"/>
                <a:gd name="connsiteX695" fmla="*/ 8307 w 9965"/>
                <a:gd name="connsiteY695" fmla="*/ 9406 h 10000"/>
                <a:gd name="connsiteX696" fmla="*/ 8307 w 9965"/>
                <a:gd name="connsiteY696" fmla="*/ 9438 h 10000"/>
                <a:gd name="connsiteX697" fmla="*/ 8376 w 9965"/>
                <a:gd name="connsiteY697" fmla="*/ 9438 h 10000"/>
                <a:gd name="connsiteX698" fmla="*/ 8376 w 9965"/>
                <a:gd name="connsiteY698" fmla="*/ 9480 h 10000"/>
                <a:gd name="connsiteX699" fmla="*/ 8486 w 9965"/>
                <a:gd name="connsiteY699" fmla="*/ 9480 h 10000"/>
                <a:gd name="connsiteX700" fmla="*/ 8486 w 9965"/>
                <a:gd name="connsiteY700" fmla="*/ 9512 h 10000"/>
                <a:gd name="connsiteX701" fmla="*/ 8520 w 9965"/>
                <a:gd name="connsiteY701" fmla="*/ 9512 h 10000"/>
                <a:gd name="connsiteX702" fmla="*/ 8520 w 9965"/>
                <a:gd name="connsiteY702" fmla="*/ 9546 h 10000"/>
                <a:gd name="connsiteX703" fmla="*/ 8641 w 9965"/>
                <a:gd name="connsiteY703" fmla="*/ 9546 h 10000"/>
                <a:gd name="connsiteX704" fmla="*/ 8641 w 9965"/>
                <a:gd name="connsiteY704" fmla="*/ 9622 h 10000"/>
                <a:gd name="connsiteX705" fmla="*/ 8723 w 9965"/>
                <a:gd name="connsiteY705" fmla="*/ 9622 h 10000"/>
                <a:gd name="connsiteX706" fmla="*/ 8723 w 9965"/>
                <a:gd name="connsiteY706" fmla="*/ 9654 h 10000"/>
                <a:gd name="connsiteX707" fmla="*/ 8827 w 9965"/>
                <a:gd name="connsiteY707" fmla="*/ 9654 h 10000"/>
                <a:gd name="connsiteX708" fmla="*/ 8827 w 9965"/>
                <a:gd name="connsiteY708" fmla="*/ 9687 h 10000"/>
                <a:gd name="connsiteX709" fmla="*/ 8834 w 9965"/>
                <a:gd name="connsiteY709" fmla="*/ 9687 h 10000"/>
                <a:gd name="connsiteX710" fmla="*/ 8834 w 9965"/>
                <a:gd name="connsiteY710" fmla="*/ 9721 h 10000"/>
                <a:gd name="connsiteX711" fmla="*/ 8852 w 9965"/>
                <a:gd name="connsiteY711" fmla="*/ 9721 h 10000"/>
                <a:gd name="connsiteX712" fmla="*/ 8852 w 9965"/>
                <a:gd name="connsiteY712" fmla="*/ 9752 h 10000"/>
                <a:gd name="connsiteX713" fmla="*/ 8895 w 9965"/>
                <a:gd name="connsiteY713" fmla="*/ 9752 h 10000"/>
                <a:gd name="connsiteX714" fmla="*/ 8895 w 9965"/>
                <a:gd name="connsiteY714" fmla="*/ 9795 h 10000"/>
                <a:gd name="connsiteX715" fmla="*/ 8988 w 9965"/>
                <a:gd name="connsiteY715" fmla="*/ 9795 h 10000"/>
                <a:gd name="connsiteX716" fmla="*/ 9965 w 9965"/>
                <a:gd name="connsiteY716" fmla="*/ 9969 h 10000"/>
                <a:gd name="connsiteX717" fmla="*/ 9965 w 9965"/>
                <a:gd name="connsiteY717" fmla="*/ 10000 h 10000"/>
                <a:gd name="connsiteX0" fmla="*/ 0 w 10000"/>
                <a:gd name="connsiteY0" fmla="*/ 0 h 9969"/>
                <a:gd name="connsiteX1" fmla="*/ 95 w 10000"/>
                <a:gd name="connsiteY1" fmla="*/ 0 h 9969"/>
                <a:gd name="connsiteX2" fmla="*/ 95 w 10000"/>
                <a:gd name="connsiteY2" fmla="*/ 21 h 9969"/>
                <a:gd name="connsiteX3" fmla="*/ 110 w 10000"/>
                <a:gd name="connsiteY3" fmla="*/ 21 h 9969"/>
                <a:gd name="connsiteX4" fmla="*/ 110 w 10000"/>
                <a:gd name="connsiteY4" fmla="*/ 75 h 9969"/>
                <a:gd name="connsiteX5" fmla="*/ 121 w 10000"/>
                <a:gd name="connsiteY5" fmla="*/ 75 h 9969"/>
                <a:gd name="connsiteX6" fmla="*/ 121 w 10000"/>
                <a:gd name="connsiteY6" fmla="*/ 85 h 9969"/>
                <a:gd name="connsiteX7" fmla="*/ 128 w 10000"/>
                <a:gd name="connsiteY7" fmla="*/ 85 h 9969"/>
                <a:gd name="connsiteX8" fmla="*/ 128 w 10000"/>
                <a:gd name="connsiteY8" fmla="*/ 107 h 9969"/>
                <a:gd name="connsiteX9" fmla="*/ 139 w 10000"/>
                <a:gd name="connsiteY9" fmla="*/ 107 h 9969"/>
                <a:gd name="connsiteX10" fmla="*/ 139 w 10000"/>
                <a:gd name="connsiteY10" fmla="*/ 130 h 9969"/>
                <a:gd name="connsiteX11" fmla="*/ 156 w 10000"/>
                <a:gd name="connsiteY11" fmla="*/ 130 h 9969"/>
                <a:gd name="connsiteX12" fmla="*/ 156 w 10000"/>
                <a:gd name="connsiteY12" fmla="*/ 141 h 9969"/>
                <a:gd name="connsiteX13" fmla="*/ 166 w 10000"/>
                <a:gd name="connsiteY13" fmla="*/ 141 h 9969"/>
                <a:gd name="connsiteX14" fmla="*/ 166 w 10000"/>
                <a:gd name="connsiteY14" fmla="*/ 163 h 9969"/>
                <a:gd name="connsiteX15" fmla="*/ 173 w 10000"/>
                <a:gd name="connsiteY15" fmla="*/ 163 h 9969"/>
                <a:gd name="connsiteX16" fmla="*/ 173 w 10000"/>
                <a:gd name="connsiteY16" fmla="*/ 197 h 9969"/>
                <a:gd name="connsiteX17" fmla="*/ 180 w 10000"/>
                <a:gd name="connsiteY17" fmla="*/ 197 h 9969"/>
                <a:gd name="connsiteX18" fmla="*/ 180 w 10000"/>
                <a:gd name="connsiteY18" fmla="*/ 218 h 9969"/>
                <a:gd name="connsiteX19" fmla="*/ 197 w 10000"/>
                <a:gd name="connsiteY19" fmla="*/ 218 h 9969"/>
                <a:gd name="connsiteX20" fmla="*/ 197 w 10000"/>
                <a:gd name="connsiteY20" fmla="*/ 228 h 9969"/>
                <a:gd name="connsiteX21" fmla="*/ 233 w 10000"/>
                <a:gd name="connsiteY21" fmla="*/ 228 h 9969"/>
                <a:gd name="connsiteX22" fmla="*/ 233 w 10000"/>
                <a:gd name="connsiteY22" fmla="*/ 249 h 9969"/>
                <a:gd name="connsiteX23" fmla="*/ 258 w 10000"/>
                <a:gd name="connsiteY23" fmla="*/ 249 h 9969"/>
                <a:gd name="connsiteX24" fmla="*/ 258 w 10000"/>
                <a:gd name="connsiteY24" fmla="*/ 270 h 9969"/>
                <a:gd name="connsiteX25" fmla="*/ 265 w 10000"/>
                <a:gd name="connsiteY25" fmla="*/ 270 h 9969"/>
                <a:gd name="connsiteX26" fmla="*/ 265 w 10000"/>
                <a:gd name="connsiteY26" fmla="*/ 281 h 9969"/>
                <a:gd name="connsiteX27" fmla="*/ 275 w 10000"/>
                <a:gd name="connsiteY27" fmla="*/ 281 h 9969"/>
                <a:gd name="connsiteX28" fmla="*/ 275 w 10000"/>
                <a:gd name="connsiteY28" fmla="*/ 315 h 9969"/>
                <a:gd name="connsiteX29" fmla="*/ 300 w 10000"/>
                <a:gd name="connsiteY29" fmla="*/ 315 h 9969"/>
                <a:gd name="connsiteX30" fmla="*/ 300 w 10000"/>
                <a:gd name="connsiteY30" fmla="*/ 336 h 9969"/>
                <a:gd name="connsiteX31" fmla="*/ 319 w 10000"/>
                <a:gd name="connsiteY31" fmla="*/ 336 h 9969"/>
                <a:gd name="connsiteX32" fmla="*/ 319 w 10000"/>
                <a:gd name="connsiteY32" fmla="*/ 358 h 9969"/>
                <a:gd name="connsiteX33" fmla="*/ 333 w 10000"/>
                <a:gd name="connsiteY33" fmla="*/ 358 h 9969"/>
                <a:gd name="connsiteX34" fmla="*/ 333 w 10000"/>
                <a:gd name="connsiteY34" fmla="*/ 369 h 9969"/>
                <a:gd name="connsiteX35" fmla="*/ 345 w 10000"/>
                <a:gd name="connsiteY35" fmla="*/ 369 h 9969"/>
                <a:gd name="connsiteX36" fmla="*/ 345 w 10000"/>
                <a:gd name="connsiteY36" fmla="*/ 390 h 9969"/>
                <a:gd name="connsiteX37" fmla="*/ 371 w 10000"/>
                <a:gd name="connsiteY37" fmla="*/ 390 h 9969"/>
                <a:gd name="connsiteX38" fmla="*/ 371 w 10000"/>
                <a:gd name="connsiteY38" fmla="*/ 423 h 9969"/>
                <a:gd name="connsiteX39" fmla="*/ 395 w 10000"/>
                <a:gd name="connsiteY39" fmla="*/ 423 h 9969"/>
                <a:gd name="connsiteX40" fmla="*/ 395 w 10000"/>
                <a:gd name="connsiteY40" fmla="*/ 455 h 9969"/>
                <a:gd name="connsiteX41" fmla="*/ 406 w 10000"/>
                <a:gd name="connsiteY41" fmla="*/ 455 h 9969"/>
                <a:gd name="connsiteX42" fmla="*/ 406 w 10000"/>
                <a:gd name="connsiteY42" fmla="*/ 500 h 9969"/>
                <a:gd name="connsiteX43" fmla="*/ 420 w 10000"/>
                <a:gd name="connsiteY43" fmla="*/ 500 h 9969"/>
                <a:gd name="connsiteX44" fmla="*/ 420 w 10000"/>
                <a:gd name="connsiteY44" fmla="*/ 510 h 9969"/>
                <a:gd name="connsiteX45" fmla="*/ 446 w 10000"/>
                <a:gd name="connsiteY45" fmla="*/ 510 h 9969"/>
                <a:gd name="connsiteX46" fmla="*/ 446 w 10000"/>
                <a:gd name="connsiteY46" fmla="*/ 532 h 9969"/>
                <a:gd name="connsiteX47" fmla="*/ 465 w 10000"/>
                <a:gd name="connsiteY47" fmla="*/ 532 h 9969"/>
                <a:gd name="connsiteX48" fmla="*/ 465 w 10000"/>
                <a:gd name="connsiteY48" fmla="*/ 597 h 9969"/>
                <a:gd name="connsiteX49" fmla="*/ 476 w 10000"/>
                <a:gd name="connsiteY49" fmla="*/ 597 h 9969"/>
                <a:gd name="connsiteX50" fmla="*/ 476 w 10000"/>
                <a:gd name="connsiteY50" fmla="*/ 619 h 9969"/>
                <a:gd name="connsiteX51" fmla="*/ 500 w 10000"/>
                <a:gd name="connsiteY51" fmla="*/ 619 h 9969"/>
                <a:gd name="connsiteX52" fmla="*/ 500 w 10000"/>
                <a:gd name="connsiteY52" fmla="*/ 629 h 9969"/>
                <a:gd name="connsiteX53" fmla="*/ 524 w 10000"/>
                <a:gd name="connsiteY53" fmla="*/ 629 h 9969"/>
                <a:gd name="connsiteX54" fmla="*/ 524 w 10000"/>
                <a:gd name="connsiteY54" fmla="*/ 651 h 9969"/>
                <a:gd name="connsiteX55" fmla="*/ 542 w 10000"/>
                <a:gd name="connsiteY55" fmla="*/ 651 h 9969"/>
                <a:gd name="connsiteX56" fmla="*/ 542 w 10000"/>
                <a:gd name="connsiteY56" fmla="*/ 672 h 9969"/>
                <a:gd name="connsiteX57" fmla="*/ 550 w 10000"/>
                <a:gd name="connsiteY57" fmla="*/ 672 h 9969"/>
                <a:gd name="connsiteX58" fmla="*/ 550 w 10000"/>
                <a:gd name="connsiteY58" fmla="*/ 684 h 9969"/>
                <a:gd name="connsiteX59" fmla="*/ 593 w 10000"/>
                <a:gd name="connsiteY59" fmla="*/ 684 h 9969"/>
                <a:gd name="connsiteX60" fmla="*/ 593 w 10000"/>
                <a:gd name="connsiteY60" fmla="*/ 705 h 9969"/>
                <a:gd name="connsiteX61" fmla="*/ 601 w 10000"/>
                <a:gd name="connsiteY61" fmla="*/ 705 h 9969"/>
                <a:gd name="connsiteX62" fmla="*/ 601 w 10000"/>
                <a:gd name="connsiteY62" fmla="*/ 715 h 9969"/>
                <a:gd name="connsiteX63" fmla="*/ 612 w 10000"/>
                <a:gd name="connsiteY63" fmla="*/ 715 h 9969"/>
                <a:gd name="connsiteX64" fmla="*/ 612 w 10000"/>
                <a:gd name="connsiteY64" fmla="*/ 759 h 9969"/>
                <a:gd name="connsiteX65" fmla="*/ 629 w 10000"/>
                <a:gd name="connsiteY65" fmla="*/ 759 h 9969"/>
                <a:gd name="connsiteX66" fmla="*/ 629 w 10000"/>
                <a:gd name="connsiteY66" fmla="*/ 769 h 9969"/>
                <a:gd name="connsiteX67" fmla="*/ 655 w 10000"/>
                <a:gd name="connsiteY67" fmla="*/ 769 h 9969"/>
                <a:gd name="connsiteX68" fmla="*/ 655 w 10000"/>
                <a:gd name="connsiteY68" fmla="*/ 825 h 9969"/>
                <a:gd name="connsiteX69" fmla="*/ 662 w 10000"/>
                <a:gd name="connsiteY69" fmla="*/ 825 h 9969"/>
                <a:gd name="connsiteX70" fmla="*/ 662 w 10000"/>
                <a:gd name="connsiteY70" fmla="*/ 846 h 9969"/>
                <a:gd name="connsiteX71" fmla="*/ 668 w 10000"/>
                <a:gd name="connsiteY71" fmla="*/ 846 h 9969"/>
                <a:gd name="connsiteX72" fmla="*/ 668 w 10000"/>
                <a:gd name="connsiteY72" fmla="*/ 881 h 9969"/>
                <a:gd name="connsiteX73" fmla="*/ 679 w 10000"/>
                <a:gd name="connsiteY73" fmla="*/ 881 h 9969"/>
                <a:gd name="connsiteX74" fmla="*/ 679 w 10000"/>
                <a:gd name="connsiteY74" fmla="*/ 912 h 9969"/>
                <a:gd name="connsiteX75" fmla="*/ 686 w 10000"/>
                <a:gd name="connsiteY75" fmla="*/ 912 h 9969"/>
                <a:gd name="connsiteX76" fmla="*/ 686 w 10000"/>
                <a:gd name="connsiteY76" fmla="*/ 987 h 9969"/>
                <a:gd name="connsiteX77" fmla="*/ 696 w 10000"/>
                <a:gd name="connsiteY77" fmla="*/ 987 h 9969"/>
                <a:gd name="connsiteX78" fmla="*/ 696 w 10000"/>
                <a:gd name="connsiteY78" fmla="*/ 1051 h 9969"/>
                <a:gd name="connsiteX79" fmla="*/ 711 w 10000"/>
                <a:gd name="connsiteY79" fmla="*/ 1051 h 9969"/>
                <a:gd name="connsiteX80" fmla="*/ 711 w 10000"/>
                <a:gd name="connsiteY80" fmla="*/ 1108 h 9969"/>
                <a:gd name="connsiteX81" fmla="*/ 731 w 10000"/>
                <a:gd name="connsiteY81" fmla="*/ 1108 h 9969"/>
                <a:gd name="connsiteX82" fmla="*/ 731 w 10000"/>
                <a:gd name="connsiteY82" fmla="*/ 1129 h 9969"/>
                <a:gd name="connsiteX83" fmla="*/ 741 w 10000"/>
                <a:gd name="connsiteY83" fmla="*/ 1129 h 9969"/>
                <a:gd name="connsiteX84" fmla="*/ 741 w 10000"/>
                <a:gd name="connsiteY84" fmla="*/ 1162 h 9969"/>
                <a:gd name="connsiteX85" fmla="*/ 749 w 10000"/>
                <a:gd name="connsiteY85" fmla="*/ 1162 h 9969"/>
                <a:gd name="connsiteX86" fmla="*/ 749 w 10000"/>
                <a:gd name="connsiteY86" fmla="*/ 1172 h 9969"/>
                <a:gd name="connsiteX87" fmla="*/ 768 w 10000"/>
                <a:gd name="connsiteY87" fmla="*/ 1172 h 9969"/>
                <a:gd name="connsiteX88" fmla="*/ 768 w 10000"/>
                <a:gd name="connsiteY88" fmla="*/ 1193 h 9969"/>
                <a:gd name="connsiteX89" fmla="*/ 785 w 10000"/>
                <a:gd name="connsiteY89" fmla="*/ 1193 h 9969"/>
                <a:gd name="connsiteX90" fmla="*/ 785 w 10000"/>
                <a:gd name="connsiteY90" fmla="*/ 1258 h 9969"/>
                <a:gd name="connsiteX91" fmla="*/ 799 w 10000"/>
                <a:gd name="connsiteY91" fmla="*/ 1258 h 9969"/>
                <a:gd name="connsiteX92" fmla="*/ 799 w 10000"/>
                <a:gd name="connsiteY92" fmla="*/ 1301 h 9969"/>
                <a:gd name="connsiteX93" fmla="*/ 824 w 10000"/>
                <a:gd name="connsiteY93" fmla="*/ 1301 h 9969"/>
                <a:gd name="connsiteX94" fmla="*/ 824 w 10000"/>
                <a:gd name="connsiteY94" fmla="*/ 1334 h 9969"/>
                <a:gd name="connsiteX95" fmla="*/ 835 w 10000"/>
                <a:gd name="connsiteY95" fmla="*/ 1334 h 9969"/>
                <a:gd name="connsiteX96" fmla="*/ 835 w 10000"/>
                <a:gd name="connsiteY96" fmla="*/ 1367 h 9969"/>
                <a:gd name="connsiteX97" fmla="*/ 866 w 10000"/>
                <a:gd name="connsiteY97" fmla="*/ 1367 h 9969"/>
                <a:gd name="connsiteX98" fmla="*/ 866 w 10000"/>
                <a:gd name="connsiteY98" fmla="*/ 1398 h 9969"/>
                <a:gd name="connsiteX99" fmla="*/ 877 w 10000"/>
                <a:gd name="connsiteY99" fmla="*/ 1398 h 9969"/>
                <a:gd name="connsiteX100" fmla="*/ 877 w 10000"/>
                <a:gd name="connsiteY100" fmla="*/ 1442 h 9969"/>
                <a:gd name="connsiteX101" fmla="*/ 886 w 10000"/>
                <a:gd name="connsiteY101" fmla="*/ 1442 h 9969"/>
                <a:gd name="connsiteX102" fmla="*/ 886 w 10000"/>
                <a:gd name="connsiteY102" fmla="*/ 1475 h 9969"/>
                <a:gd name="connsiteX103" fmla="*/ 896 w 10000"/>
                <a:gd name="connsiteY103" fmla="*/ 1475 h 9969"/>
                <a:gd name="connsiteX104" fmla="*/ 896 w 10000"/>
                <a:gd name="connsiteY104" fmla="*/ 1509 h 9969"/>
                <a:gd name="connsiteX105" fmla="*/ 910 w 10000"/>
                <a:gd name="connsiteY105" fmla="*/ 1509 h 9969"/>
                <a:gd name="connsiteX106" fmla="*/ 910 w 10000"/>
                <a:gd name="connsiteY106" fmla="*/ 1530 h 9969"/>
                <a:gd name="connsiteX107" fmla="*/ 934 w 10000"/>
                <a:gd name="connsiteY107" fmla="*/ 1530 h 9969"/>
                <a:gd name="connsiteX108" fmla="*/ 934 w 10000"/>
                <a:gd name="connsiteY108" fmla="*/ 1595 h 9969"/>
                <a:gd name="connsiteX109" fmla="*/ 944 w 10000"/>
                <a:gd name="connsiteY109" fmla="*/ 1595 h 9969"/>
                <a:gd name="connsiteX110" fmla="*/ 944 w 10000"/>
                <a:gd name="connsiteY110" fmla="*/ 1616 h 9969"/>
                <a:gd name="connsiteX111" fmla="*/ 952 w 10000"/>
                <a:gd name="connsiteY111" fmla="*/ 1616 h 9969"/>
                <a:gd name="connsiteX112" fmla="*/ 952 w 10000"/>
                <a:gd name="connsiteY112" fmla="*/ 1659 h 9969"/>
                <a:gd name="connsiteX113" fmla="*/ 964 w 10000"/>
                <a:gd name="connsiteY113" fmla="*/ 1659 h 9969"/>
                <a:gd name="connsiteX114" fmla="*/ 964 w 10000"/>
                <a:gd name="connsiteY114" fmla="*/ 1681 h 9969"/>
                <a:gd name="connsiteX115" fmla="*/ 988 w 10000"/>
                <a:gd name="connsiteY115" fmla="*/ 1681 h 9969"/>
                <a:gd name="connsiteX116" fmla="*/ 988 w 10000"/>
                <a:gd name="connsiteY116" fmla="*/ 1736 h 9969"/>
                <a:gd name="connsiteX117" fmla="*/ 995 w 10000"/>
                <a:gd name="connsiteY117" fmla="*/ 1736 h 9969"/>
                <a:gd name="connsiteX118" fmla="*/ 995 w 10000"/>
                <a:gd name="connsiteY118" fmla="*/ 1768 h 9969"/>
                <a:gd name="connsiteX119" fmla="*/ 1023 w 10000"/>
                <a:gd name="connsiteY119" fmla="*/ 1768 h 9969"/>
                <a:gd name="connsiteX120" fmla="*/ 1023 w 10000"/>
                <a:gd name="connsiteY120" fmla="*/ 1790 h 9969"/>
                <a:gd name="connsiteX121" fmla="*/ 1035 w 10000"/>
                <a:gd name="connsiteY121" fmla="*/ 1790 h 9969"/>
                <a:gd name="connsiteX122" fmla="*/ 1035 w 10000"/>
                <a:gd name="connsiteY122" fmla="*/ 1822 h 9969"/>
                <a:gd name="connsiteX123" fmla="*/ 1042 w 10000"/>
                <a:gd name="connsiteY123" fmla="*/ 1822 h 9969"/>
                <a:gd name="connsiteX124" fmla="*/ 1042 w 10000"/>
                <a:gd name="connsiteY124" fmla="*/ 1845 h 9969"/>
                <a:gd name="connsiteX125" fmla="*/ 1060 w 10000"/>
                <a:gd name="connsiteY125" fmla="*/ 1845 h 9969"/>
                <a:gd name="connsiteX126" fmla="*/ 1060 w 10000"/>
                <a:gd name="connsiteY126" fmla="*/ 1877 h 9969"/>
                <a:gd name="connsiteX127" fmla="*/ 1085 w 10000"/>
                <a:gd name="connsiteY127" fmla="*/ 1877 h 9969"/>
                <a:gd name="connsiteX128" fmla="*/ 1085 w 10000"/>
                <a:gd name="connsiteY128" fmla="*/ 1910 h 9969"/>
                <a:gd name="connsiteX129" fmla="*/ 1091 w 10000"/>
                <a:gd name="connsiteY129" fmla="*/ 1910 h 9969"/>
                <a:gd name="connsiteX130" fmla="*/ 1091 w 10000"/>
                <a:gd name="connsiteY130" fmla="*/ 1931 h 9969"/>
                <a:gd name="connsiteX131" fmla="*/ 1102 w 10000"/>
                <a:gd name="connsiteY131" fmla="*/ 1931 h 9969"/>
                <a:gd name="connsiteX132" fmla="*/ 1102 w 10000"/>
                <a:gd name="connsiteY132" fmla="*/ 1963 h 9969"/>
                <a:gd name="connsiteX133" fmla="*/ 1109 w 10000"/>
                <a:gd name="connsiteY133" fmla="*/ 1963 h 9969"/>
                <a:gd name="connsiteX134" fmla="*/ 1109 w 10000"/>
                <a:gd name="connsiteY134" fmla="*/ 1974 h 9969"/>
                <a:gd name="connsiteX135" fmla="*/ 1126 w 10000"/>
                <a:gd name="connsiteY135" fmla="*/ 1974 h 9969"/>
                <a:gd name="connsiteX136" fmla="*/ 1126 w 10000"/>
                <a:gd name="connsiteY136" fmla="*/ 1995 h 9969"/>
                <a:gd name="connsiteX137" fmla="*/ 1133 w 10000"/>
                <a:gd name="connsiteY137" fmla="*/ 1995 h 9969"/>
                <a:gd name="connsiteX138" fmla="*/ 1133 w 10000"/>
                <a:gd name="connsiteY138" fmla="*/ 2017 h 9969"/>
                <a:gd name="connsiteX139" fmla="*/ 1170 w 10000"/>
                <a:gd name="connsiteY139" fmla="*/ 2017 h 9969"/>
                <a:gd name="connsiteX140" fmla="*/ 1170 w 10000"/>
                <a:gd name="connsiteY140" fmla="*/ 2051 h 9969"/>
                <a:gd name="connsiteX141" fmla="*/ 1177 w 10000"/>
                <a:gd name="connsiteY141" fmla="*/ 2051 h 9969"/>
                <a:gd name="connsiteX142" fmla="*/ 1177 w 10000"/>
                <a:gd name="connsiteY142" fmla="*/ 2083 h 9969"/>
                <a:gd name="connsiteX143" fmla="*/ 1187 w 10000"/>
                <a:gd name="connsiteY143" fmla="*/ 2083 h 9969"/>
                <a:gd name="connsiteX144" fmla="*/ 1187 w 10000"/>
                <a:gd name="connsiteY144" fmla="*/ 2104 h 9969"/>
                <a:gd name="connsiteX145" fmla="*/ 1201 w 10000"/>
                <a:gd name="connsiteY145" fmla="*/ 2104 h 9969"/>
                <a:gd name="connsiteX146" fmla="*/ 1201 w 10000"/>
                <a:gd name="connsiteY146" fmla="*/ 2159 h 9969"/>
                <a:gd name="connsiteX147" fmla="*/ 1212 w 10000"/>
                <a:gd name="connsiteY147" fmla="*/ 2159 h 9969"/>
                <a:gd name="connsiteX148" fmla="*/ 1212 w 10000"/>
                <a:gd name="connsiteY148" fmla="*/ 2192 h 9969"/>
                <a:gd name="connsiteX149" fmla="*/ 1236 w 10000"/>
                <a:gd name="connsiteY149" fmla="*/ 2192 h 9969"/>
                <a:gd name="connsiteX150" fmla="*/ 1236 w 10000"/>
                <a:gd name="connsiteY150" fmla="*/ 2202 h 9969"/>
                <a:gd name="connsiteX151" fmla="*/ 1243 w 10000"/>
                <a:gd name="connsiteY151" fmla="*/ 2202 h 9969"/>
                <a:gd name="connsiteX152" fmla="*/ 1243 w 10000"/>
                <a:gd name="connsiteY152" fmla="*/ 2224 h 9969"/>
                <a:gd name="connsiteX153" fmla="*/ 1253 w 10000"/>
                <a:gd name="connsiteY153" fmla="*/ 2224 h 9969"/>
                <a:gd name="connsiteX154" fmla="*/ 1253 w 10000"/>
                <a:gd name="connsiteY154" fmla="*/ 2257 h 9969"/>
                <a:gd name="connsiteX155" fmla="*/ 1263 w 10000"/>
                <a:gd name="connsiteY155" fmla="*/ 2257 h 9969"/>
                <a:gd name="connsiteX156" fmla="*/ 1263 w 10000"/>
                <a:gd name="connsiteY156" fmla="*/ 2278 h 9969"/>
                <a:gd name="connsiteX157" fmla="*/ 1273 w 10000"/>
                <a:gd name="connsiteY157" fmla="*/ 2278 h 9969"/>
                <a:gd name="connsiteX158" fmla="*/ 1273 w 10000"/>
                <a:gd name="connsiteY158" fmla="*/ 2288 h 9969"/>
                <a:gd name="connsiteX159" fmla="*/ 1280 w 10000"/>
                <a:gd name="connsiteY159" fmla="*/ 2288 h 9969"/>
                <a:gd name="connsiteX160" fmla="*/ 1280 w 10000"/>
                <a:gd name="connsiteY160" fmla="*/ 2309 h 9969"/>
                <a:gd name="connsiteX161" fmla="*/ 1307 w 10000"/>
                <a:gd name="connsiteY161" fmla="*/ 2309 h 9969"/>
                <a:gd name="connsiteX162" fmla="*/ 1307 w 10000"/>
                <a:gd name="connsiteY162" fmla="*/ 2332 h 9969"/>
                <a:gd name="connsiteX163" fmla="*/ 1314 w 10000"/>
                <a:gd name="connsiteY163" fmla="*/ 2332 h 9969"/>
                <a:gd name="connsiteX164" fmla="*/ 1314 w 10000"/>
                <a:gd name="connsiteY164" fmla="*/ 2364 h 9969"/>
                <a:gd name="connsiteX165" fmla="*/ 1324 w 10000"/>
                <a:gd name="connsiteY165" fmla="*/ 2364 h 9969"/>
                <a:gd name="connsiteX166" fmla="*/ 1324 w 10000"/>
                <a:gd name="connsiteY166" fmla="*/ 2386 h 9969"/>
                <a:gd name="connsiteX167" fmla="*/ 1331 w 10000"/>
                <a:gd name="connsiteY167" fmla="*/ 2386 h 9969"/>
                <a:gd name="connsiteX168" fmla="*/ 1331 w 10000"/>
                <a:gd name="connsiteY168" fmla="*/ 2397 h 9969"/>
                <a:gd name="connsiteX169" fmla="*/ 1342 w 10000"/>
                <a:gd name="connsiteY169" fmla="*/ 2397 h 9969"/>
                <a:gd name="connsiteX170" fmla="*/ 1342 w 10000"/>
                <a:gd name="connsiteY170" fmla="*/ 2420 h 9969"/>
                <a:gd name="connsiteX171" fmla="*/ 1348 w 10000"/>
                <a:gd name="connsiteY171" fmla="*/ 2420 h 9969"/>
                <a:gd name="connsiteX172" fmla="*/ 1348 w 10000"/>
                <a:gd name="connsiteY172" fmla="*/ 2430 h 9969"/>
                <a:gd name="connsiteX173" fmla="*/ 1367 w 10000"/>
                <a:gd name="connsiteY173" fmla="*/ 2430 h 9969"/>
                <a:gd name="connsiteX174" fmla="*/ 1367 w 10000"/>
                <a:gd name="connsiteY174" fmla="*/ 2451 h 9969"/>
                <a:gd name="connsiteX175" fmla="*/ 1384 w 10000"/>
                <a:gd name="connsiteY175" fmla="*/ 2451 h 9969"/>
                <a:gd name="connsiteX176" fmla="*/ 1384 w 10000"/>
                <a:gd name="connsiteY176" fmla="*/ 2485 h 9969"/>
                <a:gd name="connsiteX177" fmla="*/ 1392 w 10000"/>
                <a:gd name="connsiteY177" fmla="*/ 2485 h 9969"/>
                <a:gd name="connsiteX178" fmla="*/ 1392 w 10000"/>
                <a:gd name="connsiteY178" fmla="*/ 2506 h 9969"/>
                <a:gd name="connsiteX179" fmla="*/ 1398 w 10000"/>
                <a:gd name="connsiteY179" fmla="*/ 2506 h 9969"/>
                <a:gd name="connsiteX180" fmla="*/ 1398 w 10000"/>
                <a:gd name="connsiteY180" fmla="*/ 2517 h 9969"/>
                <a:gd name="connsiteX181" fmla="*/ 1409 w 10000"/>
                <a:gd name="connsiteY181" fmla="*/ 2517 h 9969"/>
                <a:gd name="connsiteX182" fmla="*/ 1409 w 10000"/>
                <a:gd name="connsiteY182" fmla="*/ 2592 h 9969"/>
                <a:gd name="connsiteX183" fmla="*/ 1416 w 10000"/>
                <a:gd name="connsiteY183" fmla="*/ 2592 h 9969"/>
                <a:gd name="connsiteX184" fmla="*/ 1416 w 10000"/>
                <a:gd name="connsiteY184" fmla="*/ 2604 h 9969"/>
                <a:gd name="connsiteX185" fmla="*/ 1423 w 10000"/>
                <a:gd name="connsiteY185" fmla="*/ 2604 h 9969"/>
                <a:gd name="connsiteX186" fmla="*/ 1423 w 10000"/>
                <a:gd name="connsiteY186" fmla="*/ 2647 h 9969"/>
                <a:gd name="connsiteX187" fmla="*/ 1441 w 10000"/>
                <a:gd name="connsiteY187" fmla="*/ 2647 h 9969"/>
                <a:gd name="connsiteX188" fmla="*/ 1441 w 10000"/>
                <a:gd name="connsiteY188" fmla="*/ 2658 h 9969"/>
                <a:gd name="connsiteX189" fmla="*/ 1466 w 10000"/>
                <a:gd name="connsiteY189" fmla="*/ 2658 h 9969"/>
                <a:gd name="connsiteX190" fmla="*/ 1466 w 10000"/>
                <a:gd name="connsiteY190" fmla="*/ 2680 h 9969"/>
                <a:gd name="connsiteX191" fmla="*/ 1477 w 10000"/>
                <a:gd name="connsiteY191" fmla="*/ 2680 h 9969"/>
                <a:gd name="connsiteX192" fmla="*/ 1477 w 10000"/>
                <a:gd name="connsiteY192" fmla="*/ 2702 h 9969"/>
                <a:gd name="connsiteX193" fmla="*/ 1484 w 10000"/>
                <a:gd name="connsiteY193" fmla="*/ 2702 h 9969"/>
                <a:gd name="connsiteX194" fmla="*/ 1484 w 10000"/>
                <a:gd name="connsiteY194" fmla="*/ 2712 h 9969"/>
                <a:gd name="connsiteX195" fmla="*/ 1509 w 10000"/>
                <a:gd name="connsiteY195" fmla="*/ 2712 h 9969"/>
                <a:gd name="connsiteX196" fmla="*/ 1509 w 10000"/>
                <a:gd name="connsiteY196" fmla="*/ 2733 h 9969"/>
                <a:gd name="connsiteX197" fmla="*/ 1520 w 10000"/>
                <a:gd name="connsiteY197" fmla="*/ 2733 h 9969"/>
                <a:gd name="connsiteX198" fmla="*/ 1520 w 10000"/>
                <a:gd name="connsiteY198" fmla="*/ 2744 h 9969"/>
                <a:gd name="connsiteX199" fmla="*/ 1526 w 10000"/>
                <a:gd name="connsiteY199" fmla="*/ 2744 h 9969"/>
                <a:gd name="connsiteX200" fmla="*/ 1526 w 10000"/>
                <a:gd name="connsiteY200" fmla="*/ 2765 h 9969"/>
                <a:gd name="connsiteX201" fmla="*/ 1537 w 10000"/>
                <a:gd name="connsiteY201" fmla="*/ 2765 h 9969"/>
                <a:gd name="connsiteX202" fmla="*/ 1537 w 10000"/>
                <a:gd name="connsiteY202" fmla="*/ 2799 h 9969"/>
                <a:gd name="connsiteX203" fmla="*/ 1543 w 10000"/>
                <a:gd name="connsiteY203" fmla="*/ 2799 h 9969"/>
                <a:gd name="connsiteX204" fmla="*/ 1543 w 10000"/>
                <a:gd name="connsiteY204" fmla="*/ 2832 h 9969"/>
                <a:gd name="connsiteX205" fmla="*/ 1564 w 10000"/>
                <a:gd name="connsiteY205" fmla="*/ 2832 h 9969"/>
                <a:gd name="connsiteX206" fmla="*/ 1564 w 10000"/>
                <a:gd name="connsiteY206" fmla="*/ 2874 h 9969"/>
                <a:gd name="connsiteX207" fmla="*/ 1578 w 10000"/>
                <a:gd name="connsiteY207" fmla="*/ 2874 h 9969"/>
                <a:gd name="connsiteX208" fmla="*/ 1578 w 10000"/>
                <a:gd name="connsiteY208" fmla="*/ 2940 h 9969"/>
                <a:gd name="connsiteX209" fmla="*/ 1591 w 10000"/>
                <a:gd name="connsiteY209" fmla="*/ 2940 h 9969"/>
                <a:gd name="connsiteX210" fmla="*/ 1591 w 10000"/>
                <a:gd name="connsiteY210" fmla="*/ 2971 h 9969"/>
                <a:gd name="connsiteX211" fmla="*/ 1597 w 10000"/>
                <a:gd name="connsiteY211" fmla="*/ 2971 h 9969"/>
                <a:gd name="connsiteX212" fmla="*/ 1597 w 10000"/>
                <a:gd name="connsiteY212" fmla="*/ 2993 h 9969"/>
                <a:gd name="connsiteX213" fmla="*/ 1608 w 10000"/>
                <a:gd name="connsiteY213" fmla="*/ 2993 h 9969"/>
                <a:gd name="connsiteX214" fmla="*/ 1608 w 10000"/>
                <a:gd name="connsiteY214" fmla="*/ 3015 h 9969"/>
                <a:gd name="connsiteX215" fmla="*/ 1615 w 10000"/>
                <a:gd name="connsiteY215" fmla="*/ 3015 h 9969"/>
                <a:gd name="connsiteX216" fmla="*/ 1615 w 10000"/>
                <a:gd name="connsiteY216" fmla="*/ 3060 h 9969"/>
                <a:gd name="connsiteX217" fmla="*/ 1622 w 10000"/>
                <a:gd name="connsiteY217" fmla="*/ 3060 h 9969"/>
                <a:gd name="connsiteX218" fmla="*/ 1622 w 10000"/>
                <a:gd name="connsiteY218" fmla="*/ 3081 h 9969"/>
                <a:gd name="connsiteX219" fmla="*/ 1632 w 10000"/>
                <a:gd name="connsiteY219" fmla="*/ 3081 h 9969"/>
                <a:gd name="connsiteX220" fmla="*/ 1632 w 10000"/>
                <a:gd name="connsiteY220" fmla="*/ 3102 h 9969"/>
                <a:gd name="connsiteX221" fmla="*/ 1659 w 10000"/>
                <a:gd name="connsiteY221" fmla="*/ 3102 h 9969"/>
                <a:gd name="connsiteX222" fmla="*/ 1659 w 10000"/>
                <a:gd name="connsiteY222" fmla="*/ 3113 h 9969"/>
                <a:gd name="connsiteX223" fmla="*/ 1666 w 10000"/>
                <a:gd name="connsiteY223" fmla="*/ 3113 h 9969"/>
                <a:gd name="connsiteX224" fmla="*/ 1666 w 10000"/>
                <a:gd name="connsiteY224" fmla="*/ 3135 h 9969"/>
                <a:gd name="connsiteX225" fmla="*/ 1676 w 10000"/>
                <a:gd name="connsiteY225" fmla="*/ 3135 h 9969"/>
                <a:gd name="connsiteX226" fmla="*/ 1676 w 10000"/>
                <a:gd name="connsiteY226" fmla="*/ 3190 h 9969"/>
                <a:gd name="connsiteX227" fmla="*/ 1683 w 10000"/>
                <a:gd name="connsiteY227" fmla="*/ 3190 h 9969"/>
                <a:gd name="connsiteX228" fmla="*/ 1683 w 10000"/>
                <a:gd name="connsiteY228" fmla="*/ 3222 h 9969"/>
                <a:gd name="connsiteX229" fmla="*/ 1690 w 10000"/>
                <a:gd name="connsiteY229" fmla="*/ 3222 h 9969"/>
                <a:gd name="connsiteX230" fmla="*/ 1690 w 10000"/>
                <a:gd name="connsiteY230" fmla="*/ 3274 h 9969"/>
                <a:gd name="connsiteX231" fmla="*/ 1710 w 10000"/>
                <a:gd name="connsiteY231" fmla="*/ 3274 h 9969"/>
                <a:gd name="connsiteX232" fmla="*/ 1710 w 10000"/>
                <a:gd name="connsiteY232" fmla="*/ 3330 h 9969"/>
                <a:gd name="connsiteX233" fmla="*/ 1728 w 10000"/>
                <a:gd name="connsiteY233" fmla="*/ 3330 h 9969"/>
                <a:gd name="connsiteX234" fmla="*/ 1728 w 10000"/>
                <a:gd name="connsiteY234" fmla="*/ 3342 h 9969"/>
                <a:gd name="connsiteX235" fmla="*/ 1735 w 10000"/>
                <a:gd name="connsiteY235" fmla="*/ 3342 h 9969"/>
                <a:gd name="connsiteX236" fmla="*/ 1735 w 10000"/>
                <a:gd name="connsiteY236" fmla="*/ 3374 h 9969"/>
                <a:gd name="connsiteX237" fmla="*/ 1746 w 10000"/>
                <a:gd name="connsiteY237" fmla="*/ 3374 h 9969"/>
                <a:gd name="connsiteX238" fmla="*/ 1746 w 10000"/>
                <a:gd name="connsiteY238" fmla="*/ 3417 h 9969"/>
                <a:gd name="connsiteX239" fmla="*/ 1752 w 10000"/>
                <a:gd name="connsiteY239" fmla="*/ 3417 h 9969"/>
                <a:gd name="connsiteX240" fmla="*/ 1752 w 10000"/>
                <a:gd name="connsiteY240" fmla="*/ 3428 h 9969"/>
                <a:gd name="connsiteX241" fmla="*/ 1764 w 10000"/>
                <a:gd name="connsiteY241" fmla="*/ 3428 h 9969"/>
                <a:gd name="connsiteX242" fmla="*/ 1764 w 10000"/>
                <a:gd name="connsiteY242" fmla="*/ 3450 h 9969"/>
                <a:gd name="connsiteX243" fmla="*/ 1771 w 10000"/>
                <a:gd name="connsiteY243" fmla="*/ 3450 h 9969"/>
                <a:gd name="connsiteX244" fmla="*/ 1771 w 10000"/>
                <a:gd name="connsiteY244" fmla="*/ 3460 h 9969"/>
                <a:gd name="connsiteX245" fmla="*/ 1794 w 10000"/>
                <a:gd name="connsiteY245" fmla="*/ 3460 h 9969"/>
                <a:gd name="connsiteX246" fmla="*/ 1794 w 10000"/>
                <a:gd name="connsiteY246" fmla="*/ 3482 h 9969"/>
                <a:gd name="connsiteX247" fmla="*/ 1802 w 10000"/>
                <a:gd name="connsiteY247" fmla="*/ 3482 h 9969"/>
                <a:gd name="connsiteX248" fmla="*/ 1802 w 10000"/>
                <a:gd name="connsiteY248" fmla="*/ 3503 h 9969"/>
                <a:gd name="connsiteX249" fmla="*/ 1819 w 10000"/>
                <a:gd name="connsiteY249" fmla="*/ 3503 h 9969"/>
                <a:gd name="connsiteX250" fmla="*/ 1819 w 10000"/>
                <a:gd name="connsiteY250" fmla="*/ 3535 h 9969"/>
                <a:gd name="connsiteX251" fmla="*/ 1829 w 10000"/>
                <a:gd name="connsiteY251" fmla="*/ 3535 h 9969"/>
                <a:gd name="connsiteX252" fmla="*/ 1829 w 10000"/>
                <a:gd name="connsiteY252" fmla="*/ 3547 h 9969"/>
                <a:gd name="connsiteX253" fmla="*/ 1838 w 10000"/>
                <a:gd name="connsiteY253" fmla="*/ 3547 h 9969"/>
                <a:gd name="connsiteX254" fmla="*/ 1838 w 10000"/>
                <a:gd name="connsiteY254" fmla="*/ 3591 h 9969"/>
                <a:gd name="connsiteX255" fmla="*/ 1844 w 10000"/>
                <a:gd name="connsiteY255" fmla="*/ 3591 h 9969"/>
                <a:gd name="connsiteX256" fmla="*/ 1844 w 10000"/>
                <a:gd name="connsiteY256" fmla="*/ 3623 h 9969"/>
                <a:gd name="connsiteX257" fmla="*/ 1864 w 10000"/>
                <a:gd name="connsiteY257" fmla="*/ 3623 h 9969"/>
                <a:gd name="connsiteX258" fmla="*/ 1864 w 10000"/>
                <a:gd name="connsiteY258" fmla="*/ 3646 h 9969"/>
                <a:gd name="connsiteX259" fmla="*/ 1875 w 10000"/>
                <a:gd name="connsiteY259" fmla="*/ 3646 h 9969"/>
                <a:gd name="connsiteX260" fmla="*/ 1875 w 10000"/>
                <a:gd name="connsiteY260" fmla="*/ 3656 h 9969"/>
                <a:gd name="connsiteX261" fmla="*/ 1882 w 10000"/>
                <a:gd name="connsiteY261" fmla="*/ 3656 h 9969"/>
                <a:gd name="connsiteX262" fmla="*/ 1882 w 10000"/>
                <a:gd name="connsiteY262" fmla="*/ 3677 h 9969"/>
                <a:gd name="connsiteX263" fmla="*/ 1890 w 10000"/>
                <a:gd name="connsiteY263" fmla="*/ 3677 h 9969"/>
                <a:gd name="connsiteX264" fmla="*/ 1890 w 10000"/>
                <a:gd name="connsiteY264" fmla="*/ 3709 h 9969"/>
                <a:gd name="connsiteX265" fmla="*/ 1899 w 10000"/>
                <a:gd name="connsiteY265" fmla="*/ 3709 h 9969"/>
                <a:gd name="connsiteX266" fmla="*/ 1899 w 10000"/>
                <a:gd name="connsiteY266" fmla="*/ 3730 h 9969"/>
                <a:gd name="connsiteX267" fmla="*/ 1917 w 10000"/>
                <a:gd name="connsiteY267" fmla="*/ 3730 h 9969"/>
                <a:gd name="connsiteX268" fmla="*/ 1917 w 10000"/>
                <a:gd name="connsiteY268" fmla="*/ 3741 h 9969"/>
                <a:gd name="connsiteX269" fmla="*/ 1924 w 10000"/>
                <a:gd name="connsiteY269" fmla="*/ 3741 h 9969"/>
                <a:gd name="connsiteX270" fmla="*/ 1924 w 10000"/>
                <a:gd name="connsiteY270" fmla="*/ 3775 h 9969"/>
                <a:gd name="connsiteX271" fmla="*/ 1948 w 10000"/>
                <a:gd name="connsiteY271" fmla="*/ 3775 h 9969"/>
                <a:gd name="connsiteX272" fmla="*/ 1948 w 10000"/>
                <a:gd name="connsiteY272" fmla="*/ 3830 h 9969"/>
                <a:gd name="connsiteX273" fmla="*/ 1956 w 10000"/>
                <a:gd name="connsiteY273" fmla="*/ 3830 h 9969"/>
                <a:gd name="connsiteX274" fmla="*/ 1956 w 10000"/>
                <a:gd name="connsiteY274" fmla="*/ 3883 h 9969"/>
                <a:gd name="connsiteX275" fmla="*/ 1976 w 10000"/>
                <a:gd name="connsiteY275" fmla="*/ 3883 h 9969"/>
                <a:gd name="connsiteX276" fmla="*/ 1976 w 10000"/>
                <a:gd name="connsiteY276" fmla="*/ 3936 h 9969"/>
                <a:gd name="connsiteX277" fmla="*/ 1994 w 10000"/>
                <a:gd name="connsiteY277" fmla="*/ 3936 h 9969"/>
                <a:gd name="connsiteX278" fmla="*/ 1994 w 10000"/>
                <a:gd name="connsiteY278" fmla="*/ 3992 h 9969"/>
                <a:gd name="connsiteX279" fmla="*/ 2010 w 10000"/>
                <a:gd name="connsiteY279" fmla="*/ 3992 h 9969"/>
                <a:gd name="connsiteX280" fmla="*/ 2010 w 10000"/>
                <a:gd name="connsiteY280" fmla="*/ 4057 h 9969"/>
                <a:gd name="connsiteX281" fmla="*/ 2018 w 10000"/>
                <a:gd name="connsiteY281" fmla="*/ 4057 h 9969"/>
                <a:gd name="connsiteX282" fmla="*/ 2018 w 10000"/>
                <a:gd name="connsiteY282" fmla="*/ 4090 h 9969"/>
                <a:gd name="connsiteX283" fmla="*/ 2027 w 10000"/>
                <a:gd name="connsiteY283" fmla="*/ 4090 h 9969"/>
                <a:gd name="connsiteX284" fmla="*/ 2027 w 10000"/>
                <a:gd name="connsiteY284" fmla="*/ 4133 h 9969"/>
                <a:gd name="connsiteX285" fmla="*/ 2060 w 10000"/>
                <a:gd name="connsiteY285" fmla="*/ 4133 h 9969"/>
                <a:gd name="connsiteX286" fmla="*/ 2060 w 10000"/>
                <a:gd name="connsiteY286" fmla="*/ 4198 h 9969"/>
                <a:gd name="connsiteX287" fmla="*/ 2077 w 10000"/>
                <a:gd name="connsiteY287" fmla="*/ 4198 h 9969"/>
                <a:gd name="connsiteX288" fmla="*/ 2077 w 10000"/>
                <a:gd name="connsiteY288" fmla="*/ 4219 h 9969"/>
                <a:gd name="connsiteX289" fmla="*/ 2095 w 10000"/>
                <a:gd name="connsiteY289" fmla="*/ 4219 h 9969"/>
                <a:gd name="connsiteX290" fmla="*/ 2095 w 10000"/>
                <a:gd name="connsiteY290" fmla="*/ 4230 h 9969"/>
                <a:gd name="connsiteX291" fmla="*/ 2110 w 10000"/>
                <a:gd name="connsiteY291" fmla="*/ 4230 h 9969"/>
                <a:gd name="connsiteX292" fmla="*/ 2110 w 10000"/>
                <a:gd name="connsiteY292" fmla="*/ 4275 h 9969"/>
                <a:gd name="connsiteX293" fmla="*/ 2121 w 10000"/>
                <a:gd name="connsiteY293" fmla="*/ 4275 h 9969"/>
                <a:gd name="connsiteX294" fmla="*/ 2121 w 10000"/>
                <a:gd name="connsiteY294" fmla="*/ 4306 h 9969"/>
                <a:gd name="connsiteX295" fmla="*/ 2127 w 10000"/>
                <a:gd name="connsiteY295" fmla="*/ 4306 h 9969"/>
                <a:gd name="connsiteX296" fmla="*/ 2127 w 10000"/>
                <a:gd name="connsiteY296" fmla="*/ 4318 h 9969"/>
                <a:gd name="connsiteX297" fmla="*/ 2138 w 10000"/>
                <a:gd name="connsiteY297" fmla="*/ 4318 h 9969"/>
                <a:gd name="connsiteX298" fmla="*/ 2138 w 10000"/>
                <a:gd name="connsiteY298" fmla="*/ 4340 h 9969"/>
                <a:gd name="connsiteX299" fmla="*/ 2152 w 10000"/>
                <a:gd name="connsiteY299" fmla="*/ 4340 h 9969"/>
                <a:gd name="connsiteX300" fmla="*/ 2152 w 10000"/>
                <a:gd name="connsiteY300" fmla="*/ 4361 h 9969"/>
                <a:gd name="connsiteX301" fmla="*/ 2164 w 10000"/>
                <a:gd name="connsiteY301" fmla="*/ 4361 h 9969"/>
                <a:gd name="connsiteX302" fmla="*/ 2164 w 10000"/>
                <a:gd name="connsiteY302" fmla="*/ 4372 h 9969"/>
                <a:gd name="connsiteX303" fmla="*/ 2171 w 10000"/>
                <a:gd name="connsiteY303" fmla="*/ 4372 h 9969"/>
                <a:gd name="connsiteX304" fmla="*/ 2171 w 10000"/>
                <a:gd name="connsiteY304" fmla="*/ 4403 h 9969"/>
                <a:gd name="connsiteX305" fmla="*/ 2181 w 10000"/>
                <a:gd name="connsiteY305" fmla="*/ 4403 h 9969"/>
                <a:gd name="connsiteX306" fmla="*/ 2181 w 10000"/>
                <a:gd name="connsiteY306" fmla="*/ 4447 h 9969"/>
                <a:gd name="connsiteX307" fmla="*/ 2209 w 10000"/>
                <a:gd name="connsiteY307" fmla="*/ 4447 h 9969"/>
                <a:gd name="connsiteX308" fmla="*/ 2209 w 10000"/>
                <a:gd name="connsiteY308" fmla="*/ 4458 h 9969"/>
                <a:gd name="connsiteX309" fmla="*/ 2223 w 10000"/>
                <a:gd name="connsiteY309" fmla="*/ 4458 h 9969"/>
                <a:gd name="connsiteX310" fmla="*/ 2223 w 10000"/>
                <a:gd name="connsiteY310" fmla="*/ 4546 h 9969"/>
                <a:gd name="connsiteX311" fmla="*/ 2234 w 10000"/>
                <a:gd name="connsiteY311" fmla="*/ 4546 h 9969"/>
                <a:gd name="connsiteX312" fmla="*/ 2234 w 10000"/>
                <a:gd name="connsiteY312" fmla="*/ 4567 h 9969"/>
                <a:gd name="connsiteX313" fmla="*/ 2259 w 10000"/>
                <a:gd name="connsiteY313" fmla="*/ 4567 h 9969"/>
                <a:gd name="connsiteX314" fmla="*/ 2259 w 10000"/>
                <a:gd name="connsiteY314" fmla="*/ 4600 h 9969"/>
                <a:gd name="connsiteX315" fmla="*/ 2268 w 10000"/>
                <a:gd name="connsiteY315" fmla="*/ 4600 h 9969"/>
                <a:gd name="connsiteX316" fmla="*/ 2268 w 10000"/>
                <a:gd name="connsiteY316" fmla="*/ 4621 h 9969"/>
                <a:gd name="connsiteX317" fmla="*/ 2277 w 10000"/>
                <a:gd name="connsiteY317" fmla="*/ 4621 h 9969"/>
                <a:gd name="connsiteX318" fmla="*/ 2277 w 10000"/>
                <a:gd name="connsiteY318" fmla="*/ 4631 h 9969"/>
                <a:gd name="connsiteX319" fmla="*/ 2295 w 10000"/>
                <a:gd name="connsiteY319" fmla="*/ 4631 h 9969"/>
                <a:gd name="connsiteX320" fmla="*/ 2295 w 10000"/>
                <a:gd name="connsiteY320" fmla="*/ 4706 h 9969"/>
                <a:gd name="connsiteX321" fmla="*/ 2320 w 10000"/>
                <a:gd name="connsiteY321" fmla="*/ 4706 h 9969"/>
                <a:gd name="connsiteX322" fmla="*/ 2320 w 10000"/>
                <a:gd name="connsiteY322" fmla="*/ 4719 h 9969"/>
                <a:gd name="connsiteX323" fmla="*/ 2351 w 10000"/>
                <a:gd name="connsiteY323" fmla="*/ 4719 h 9969"/>
                <a:gd name="connsiteX324" fmla="*/ 2351 w 10000"/>
                <a:gd name="connsiteY324" fmla="*/ 4774 h 9969"/>
                <a:gd name="connsiteX325" fmla="*/ 2371 w 10000"/>
                <a:gd name="connsiteY325" fmla="*/ 4774 h 9969"/>
                <a:gd name="connsiteX326" fmla="*/ 2371 w 10000"/>
                <a:gd name="connsiteY326" fmla="*/ 4806 h 9969"/>
                <a:gd name="connsiteX327" fmla="*/ 2378 w 10000"/>
                <a:gd name="connsiteY327" fmla="*/ 4806 h 9969"/>
                <a:gd name="connsiteX328" fmla="*/ 2378 w 10000"/>
                <a:gd name="connsiteY328" fmla="*/ 4827 h 9969"/>
                <a:gd name="connsiteX329" fmla="*/ 2389 w 10000"/>
                <a:gd name="connsiteY329" fmla="*/ 4827 h 9969"/>
                <a:gd name="connsiteX330" fmla="*/ 2389 w 10000"/>
                <a:gd name="connsiteY330" fmla="*/ 4848 h 9969"/>
                <a:gd name="connsiteX331" fmla="*/ 2395 w 10000"/>
                <a:gd name="connsiteY331" fmla="*/ 4848 h 9969"/>
                <a:gd name="connsiteX332" fmla="*/ 2395 w 10000"/>
                <a:gd name="connsiteY332" fmla="*/ 4859 h 9969"/>
                <a:gd name="connsiteX333" fmla="*/ 2406 w 10000"/>
                <a:gd name="connsiteY333" fmla="*/ 4859 h 9969"/>
                <a:gd name="connsiteX334" fmla="*/ 2406 w 10000"/>
                <a:gd name="connsiteY334" fmla="*/ 4903 h 9969"/>
                <a:gd name="connsiteX335" fmla="*/ 2414 w 10000"/>
                <a:gd name="connsiteY335" fmla="*/ 4903 h 9969"/>
                <a:gd name="connsiteX336" fmla="*/ 2414 w 10000"/>
                <a:gd name="connsiteY336" fmla="*/ 4936 h 9969"/>
                <a:gd name="connsiteX337" fmla="*/ 2420 w 10000"/>
                <a:gd name="connsiteY337" fmla="*/ 4936 h 9969"/>
                <a:gd name="connsiteX338" fmla="*/ 2420 w 10000"/>
                <a:gd name="connsiteY338" fmla="*/ 4947 h 9969"/>
                <a:gd name="connsiteX339" fmla="*/ 2439 w 10000"/>
                <a:gd name="connsiteY339" fmla="*/ 4947 h 9969"/>
                <a:gd name="connsiteX340" fmla="*/ 2439 w 10000"/>
                <a:gd name="connsiteY340" fmla="*/ 5001 h 9969"/>
                <a:gd name="connsiteX341" fmla="*/ 2446 w 10000"/>
                <a:gd name="connsiteY341" fmla="*/ 5001 h 9969"/>
                <a:gd name="connsiteX342" fmla="*/ 2446 w 10000"/>
                <a:gd name="connsiteY342" fmla="*/ 5033 h 9969"/>
                <a:gd name="connsiteX343" fmla="*/ 2457 w 10000"/>
                <a:gd name="connsiteY343" fmla="*/ 5033 h 9969"/>
                <a:gd name="connsiteX344" fmla="*/ 2457 w 10000"/>
                <a:gd name="connsiteY344" fmla="*/ 5054 h 9969"/>
                <a:gd name="connsiteX345" fmla="*/ 2466 w 10000"/>
                <a:gd name="connsiteY345" fmla="*/ 5054 h 9969"/>
                <a:gd name="connsiteX346" fmla="*/ 2466 w 10000"/>
                <a:gd name="connsiteY346" fmla="*/ 5087 h 9969"/>
                <a:gd name="connsiteX347" fmla="*/ 2477 w 10000"/>
                <a:gd name="connsiteY347" fmla="*/ 5087 h 9969"/>
                <a:gd name="connsiteX348" fmla="*/ 2477 w 10000"/>
                <a:gd name="connsiteY348" fmla="*/ 5131 h 9969"/>
                <a:gd name="connsiteX349" fmla="*/ 2483 w 10000"/>
                <a:gd name="connsiteY349" fmla="*/ 5131 h 9969"/>
                <a:gd name="connsiteX350" fmla="*/ 2483 w 10000"/>
                <a:gd name="connsiteY350" fmla="*/ 5142 h 9969"/>
                <a:gd name="connsiteX351" fmla="*/ 2507 w 10000"/>
                <a:gd name="connsiteY351" fmla="*/ 5142 h 9969"/>
                <a:gd name="connsiteX352" fmla="*/ 2507 w 10000"/>
                <a:gd name="connsiteY352" fmla="*/ 5173 h 9969"/>
                <a:gd name="connsiteX353" fmla="*/ 2525 w 10000"/>
                <a:gd name="connsiteY353" fmla="*/ 5173 h 9969"/>
                <a:gd name="connsiteX354" fmla="*/ 2525 w 10000"/>
                <a:gd name="connsiteY354" fmla="*/ 5217 h 9969"/>
                <a:gd name="connsiteX355" fmla="*/ 2533 w 10000"/>
                <a:gd name="connsiteY355" fmla="*/ 5217 h 9969"/>
                <a:gd name="connsiteX356" fmla="*/ 2533 w 10000"/>
                <a:gd name="connsiteY356" fmla="*/ 5228 h 9969"/>
                <a:gd name="connsiteX357" fmla="*/ 2543 w 10000"/>
                <a:gd name="connsiteY357" fmla="*/ 5228 h 9969"/>
                <a:gd name="connsiteX358" fmla="*/ 2543 w 10000"/>
                <a:gd name="connsiteY358" fmla="*/ 5251 h 9969"/>
                <a:gd name="connsiteX359" fmla="*/ 2557 w 10000"/>
                <a:gd name="connsiteY359" fmla="*/ 5251 h 9969"/>
                <a:gd name="connsiteX360" fmla="*/ 2557 w 10000"/>
                <a:gd name="connsiteY360" fmla="*/ 5262 h 9969"/>
                <a:gd name="connsiteX361" fmla="*/ 2586 w 10000"/>
                <a:gd name="connsiteY361" fmla="*/ 5262 h 9969"/>
                <a:gd name="connsiteX362" fmla="*/ 2586 w 10000"/>
                <a:gd name="connsiteY362" fmla="*/ 5305 h 9969"/>
                <a:gd name="connsiteX363" fmla="*/ 2593 w 10000"/>
                <a:gd name="connsiteY363" fmla="*/ 5305 h 9969"/>
                <a:gd name="connsiteX364" fmla="*/ 2593 w 10000"/>
                <a:gd name="connsiteY364" fmla="*/ 5315 h 9969"/>
                <a:gd name="connsiteX365" fmla="*/ 2599 w 10000"/>
                <a:gd name="connsiteY365" fmla="*/ 5315 h 9969"/>
                <a:gd name="connsiteX366" fmla="*/ 2599 w 10000"/>
                <a:gd name="connsiteY366" fmla="*/ 5336 h 9969"/>
                <a:gd name="connsiteX367" fmla="*/ 2634 w 10000"/>
                <a:gd name="connsiteY367" fmla="*/ 5336 h 9969"/>
                <a:gd name="connsiteX368" fmla="*/ 2634 w 10000"/>
                <a:gd name="connsiteY368" fmla="*/ 5348 h 9969"/>
                <a:gd name="connsiteX369" fmla="*/ 2653 w 10000"/>
                <a:gd name="connsiteY369" fmla="*/ 5348 h 9969"/>
                <a:gd name="connsiteX370" fmla="*/ 2653 w 10000"/>
                <a:gd name="connsiteY370" fmla="*/ 5369 h 9969"/>
                <a:gd name="connsiteX371" fmla="*/ 2661 w 10000"/>
                <a:gd name="connsiteY371" fmla="*/ 5369 h 9969"/>
                <a:gd name="connsiteX372" fmla="*/ 2661 w 10000"/>
                <a:gd name="connsiteY372" fmla="*/ 5390 h 9969"/>
                <a:gd name="connsiteX373" fmla="*/ 2697 w 10000"/>
                <a:gd name="connsiteY373" fmla="*/ 5390 h 9969"/>
                <a:gd name="connsiteX374" fmla="*/ 2697 w 10000"/>
                <a:gd name="connsiteY374" fmla="*/ 5401 h 9969"/>
                <a:gd name="connsiteX375" fmla="*/ 2739 w 10000"/>
                <a:gd name="connsiteY375" fmla="*/ 5401 h 9969"/>
                <a:gd name="connsiteX376" fmla="*/ 2739 w 10000"/>
                <a:gd name="connsiteY376" fmla="*/ 5424 h 9969"/>
                <a:gd name="connsiteX377" fmla="*/ 2792 w 10000"/>
                <a:gd name="connsiteY377" fmla="*/ 5424 h 9969"/>
                <a:gd name="connsiteX378" fmla="*/ 2792 w 10000"/>
                <a:gd name="connsiteY378" fmla="*/ 5455 h 9969"/>
                <a:gd name="connsiteX379" fmla="*/ 2809 w 10000"/>
                <a:gd name="connsiteY379" fmla="*/ 5455 h 9969"/>
                <a:gd name="connsiteX380" fmla="*/ 2809 w 10000"/>
                <a:gd name="connsiteY380" fmla="*/ 5511 h 9969"/>
                <a:gd name="connsiteX381" fmla="*/ 2834 w 10000"/>
                <a:gd name="connsiteY381" fmla="*/ 5511 h 9969"/>
                <a:gd name="connsiteX382" fmla="*/ 2834 w 10000"/>
                <a:gd name="connsiteY382" fmla="*/ 5544 h 9969"/>
                <a:gd name="connsiteX383" fmla="*/ 2852 w 10000"/>
                <a:gd name="connsiteY383" fmla="*/ 5544 h 9969"/>
                <a:gd name="connsiteX384" fmla="*/ 2852 w 10000"/>
                <a:gd name="connsiteY384" fmla="*/ 5565 h 9969"/>
                <a:gd name="connsiteX385" fmla="*/ 2867 w 10000"/>
                <a:gd name="connsiteY385" fmla="*/ 5565 h 9969"/>
                <a:gd name="connsiteX386" fmla="*/ 2867 w 10000"/>
                <a:gd name="connsiteY386" fmla="*/ 5576 h 9969"/>
                <a:gd name="connsiteX387" fmla="*/ 2896 w 10000"/>
                <a:gd name="connsiteY387" fmla="*/ 5576 h 9969"/>
                <a:gd name="connsiteX388" fmla="*/ 2896 w 10000"/>
                <a:gd name="connsiteY388" fmla="*/ 5629 h 9969"/>
                <a:gd name="connsiteX389" fmla="*/ 2902 w 10000"/>
                <a:gd name="connsiteY389" fmla="*/ 5629 h 9969"/>
                <a:gd name="connsiteX390" fmla="*/ 2902 w 10000"/>
                <a:gd name="connsiteY390" fmla="*/ 5662 h 9969"/>
                <a:gd name="connsiteX391" fmla="*/ 2910 w 10000"/>
                <a:gd name="connsiteY391" fmla="*/ 5662 h 9969"/>
                <a:gd name="connsiteX392" fmla="*/ 2910 w 10000"/>
                <a:gd name="connsiteY392" fmla="*/ 5684 h 9969"/>
                <a:gd name="connsiteX393" fmla="*/ 2921 w 10000"/>
                <a:gd name="connsiteY393" fmla="*/ 5684 h 9969"/>
                <a:gd name="connsiteX394" fmla="*/ 2921 w 10000"/>
                <a:gd name="connsiteY394" fmla="*/ 5771 h 9969"/>
                <a:gd name="connsiteX395" fmla="*/ 2952 w 10000"/>
                <a:gd name="connsiteY395" fmla="*/ 5771 h 9969"/>
                <a:gd name="connsiteX396" fmla="*/ 2952 w 10000"/>
                <a:gd name="connsiteY396" fmla="*/ 5792 h 9969"/>
                <a:gd name="connsiteX397" fmla="*/ 2978 w 10000"/>
                <a:gd name="connsiteY397" fmla="*/ 5792 h 9969"/>
                <a:gd name="connsiteX398" fmla="*/ 2978 w 10000"/>
                <a:gd name="connsiteY398" fmla="*/ 5825 h 9969"/>
                <a:gd name="connsiteX399" fmla="*/ 2988 w 10000"/>
                <a:gd name="connsiteY399" fmla="*/ 5825 h 9969"/>
                <a:gd name="connsiteX400" fmla="*/ 2988 w 10000"/>
                <a:gd name="connsiteY400" fmla="*/ 5847 h 9969"/>
                <a:gd name="connsiteX401" fmla="*/ 3031 w 10000"/>
                <a:gd name="connsiteY401" fmla="*/ 5847 h 9969"/>
                <a:gd name="connsiteX402" fmla="*/ 3031 w 10000"/>
                <a:gd name="connsiteY402" fmla="*/ 5880 h 9969"/>
                <a:gd name="connsiteX403" fmla="*/ 3051 w 10000"/>
                <a:gd name="connsiteY403" fmla="*/ 5880 h 9969"/>
                <a:gd name="connsiteX404" fmla="*/ 3051 w 10000"/>
                <a:gd name="connsiteY404" fmla="*/ 5891 h 9969"/>
                <a:gd name="connsiteX405" fmla="*/ 3058 w 10000"/>
                <a:gd name="connsiteY405" fmla="*/ 5891 h 9969"/>
                <a:gd name="connsiteX406" fmla="*/ 3058 w 10000"/>
                <a:gd name="connsiteY406" fmla="*/ 5944 h 9969"/>
                <a:gd name="connsiteX407" fmla="*/ 3067 w 10000"/>
                <a:gd name="connsiteY407" fmla="*/ 5944 h 9969"/>
                <a:gd name="connsiteX408" fmla="*/ 3067 w 10000"/>
                <a:gd name="connsiteY408" fmla="*/ 5976 h 9969"/>
                <a:gd name="connsiteX409" fmla="*/ 3091 w 10000"/>
                <a:gd name="connsiteY409" fmla="*/ 5976 h 9969"/>
                <a:gd name="connsiteX410" fmla="*/ 3091 w 10000"/>
                <a:gd name="connsiteY410" fmla="*/ 5998 h 9969"/>
                <a:gd name="connsiteX411" fmla="*/ 3101 w 10000"/>
                <a:gd name="connsiteY411" fmla="*/ 5998 h 9969"/>
                <a:gd name="connsiteX412" fmla="*/ 3101 w 10000"/>
                <a:gd name="connsiteY412" fmla="*/ 6019 h 9969"/>
                <a:gd name="connsiteX413" fmla="*/ 3120 w 10000"/>
                <a:gd name="connsiteY413" fmla="*/ 6019 h 9969"/>
                <a:gd name="connsiteX414" fmla="*/ 3120 w 10000"/>
                <a:gd name="connsiteY414" fmla="*/ 6030 h 9969"/>
                <a:gd name="connsiteX415" fmla="*/ 3133 w 10000"/>
                <a:gd name="connsiteY415" fmla="*/ 6030 h 9969"/>
                <a:gd name="connsiteX416" fmla="*/ 3133 w 10000"/>
                <a:gd name="connsiteY416" fmla="*/ 6052 h 9969"/>
                <a:gd name="connsiteX417" fmla="*/ 3161 w 10000"/>
                <a:gd name="connsiteY417" fmla="*/ 6052 h 9969"/>
                <a:gd name="connsiteX418" fmla="*/ 3161 w 10000"/>
                <a:gd name="connsiteY418" fmla="*/ 6075 h 9969"/>
                <a:gd name="connsiteX419" fmla="*/ 3176 w 10000"/>
                <a:gd name="connsiteY419" fmla="*/ 6075 h 9969"/>
                <a:gd name="connsiteX420" fmla="*/ 3176 w 10000"/>
                <a:gd name="connsiteY420" fmla="*/ 6085 h 9969"/>
                <a:gd name="connsiteX421" fmla="*/ 3201 w 10000"/>
                <a:gd name="connsiteY421" fmla="*/ 6085 h 9969"/>
                <a:gd name="connsiteX422" fmla="*/ 3201 w 10000"/>
                <a:gd name="connsiteY422" fmla="*/ 6108 h 9969"/>
                <a:gd name="connsiteX423" fmla="*/ 3253 w 10000"/>
                <a:gd name="connsiteY423" fmla="*/ 6108 h 9969"/>
                <a:gd name="connsiteX424" fmla="*/ 3253 w 10000"/>
                <a:gd name="connsiteY424" fmla="*/ 6118 h 9969"/>
                <a:gd name="connsiteX425" fmla="*/ 3311 w 10000"/>
                <a:gd name="connsiteY425" fmla="*/ 6118 h 9969"/>
                <a:gd name="connsiteX426" fmla="*/ 3311 w 10000"/>
                <a:gd name="connsiteY426" fmla="*/ 6139 h 9969"/>
                <a:gd name="connsiteX427" fmla="*/ 3342 w 10000"/>
                <a:gd name="connsiteY427" fmla="*/ 6139 h 9969"/>
                <a:gd name="connsiteX428" fmla="*/ 3342 w 10000"/>
                <a:gd name="connsiteY428" fmla="*/ 6162 h 9969"/>
                <a:gd name="connsiteX429" fmla="*/ 3348 w 10000"/>
                <a:gd name="connsiteY429" fmla="*/ 6162 h 9969"/>
                <a:gd name="connsiteX430" fmla="*/ 3348 w 10000"/>
                <a:gd name="connsiteY430" fmla="*/ 6173 h 9969"/>
                <a:gd name="connsiteX431" fmla="*/ 3367 w 10000"/>
                <a:gd name="connsiteY431" fmla="*/ 6173 h 9969"/>
                <a:gd name="connsiteX432" fmla="*/ 3367 w 10000"/>
                <a:gd name="connsiteY432" fmla="*/ 6204 h 9969"/>
                <a:gd name="connsiteX433" fmla="*/ 3374 w 10000"/>
                <a:gd name="connsiteY433" fmla="*/ 6204 h 9969"/>
                <a:gd name="connsiteX434" fmla="*/ 3374 w 10000"/>
                <a:gd name="connsiteY434" fmla="*/ 6226 h 9969"/>
                <a:gd name="connsiteX435" fmla="*/ 3384 w 10000"/>
                <a:gd name="connsiteY435" fmla="*/ 6226 h 9969"/>
                <a:gd name="connsiteX436" fmla="*/ 3384 w 10000"/>
                <a:gd name="connsiteY436" fmla="*/ 6248 h 9969"/>
                <a:gd name="connsiteX437" fmla="*/ 3392 w 10000"/>
                <a:gd name="connsiteY437" fmla="*/ 6248 h 9969"/>
                <a:gd name="connsiteX438" fmla="*/ 3392 w 10000"/>
                <a:gd name="connsiteY438" fmla="*/ 6281 h 9969"/>
                <a:gd name="connsiteX439" fmla="*/ 3398 w 10000"/>
                <a:gd name="connsiteY439" fmla="*/ 6281 h 9969"/>
                <a:gd name="connsiteX440" fmla="*/ 3398 w 10000"/>
                <a:gd name="connsiteY440" fmla="*/ 6292 h 9969"/>
                <a:gd name="connsiteX441" fmla="*/ 3409 w 10000"/>
                <a:gd name="connsiteY441" fmla="*/ 6292 h 9969"/>
                <a:gd name="connsiteX442" fmla="*/ 3409 w 10000"/>
                <a:gd name="connsiteY442" fmla="*/ 6313 h 9969"/>
                <a:gd name="connsiteX443" fmla="*/ 3416 w 10000"/>
                <a:gd name="connsiteY443" fmla="*/ 6313 h 9969"/>
                <a:gd name="connsiteX444" fmla="*/ 3416 w 10000"/>
                <a:gd name="connsiteY444" fmla="*/ 6335 h 9969"/>
                <a:gd name="connsiteX445" fmla="*/ 3467 w 10000"/>
                <a:gd name="connsiteY445" fmla="*/ 6335 h 9969"/>
                <a:gd name="connsiteX446" fmla="*/ 3467 w 10000"/>
                <a:gd name="connsiteY446" fmla="*/ 6366 h 9969"/>
                <a:gd name="connsiteX447" fmla="*/ 3477 w 10000"/>
                <a:gd name="connsiteY447" fmla="*/ 6366 h 9969"/>
                <a:gd name="connsiteX448" fmla="*/ 3477 w 10000"/>
                <a:gd name="connsiteY448" fmla="*/ 6389 h 9969"/>
                <a:gd name="connsiteX449" fmla="*/ 3485 w 10000"/>
                <a:gd name="connsiteY449" fmla="*/ 6389 h 9969"/>
                <a:gd name="connsiteX450" fmla="*/ 3485 w 10000"/>
                <a:gd name="connsiteY450" fmla="*/ 6432 h 9969"/>
                <a:gd name="connsiteX451" fmla="*/ 3520 w 10000"/>
                <a:gd name="connsiteY451" fmla="*/ 6432 h 9969"/>
                <a:gd name="connsiteX452" fmla="*/ 3520 w 10000"/>
                <a:gd name="connsiteY452" fmla="*/ 6477 h 9969"/>
                <a:gd name="connsiteX453" fmla="*/ 3562 w 10000"/>
                <a:gd name="connsiteY453" fmla="*/ 6477 h 9969"/>
                <a:gd name="connsiteX454" fmla="*/ 3562 w 10000"/>
                <a:gd name="connsiteY454" fmla="*/ 6487 h 9969"/>
                <a:gd name="connsiteX455" fmla="*/ 3578 w 10000"/>
                <a:gd name="connsiteY455" fmla="*/ 6487 h 9969"/>
                <a:gd name="connsiteX456" fmla="*/ 3578 w 10000"/>
                <a:gd name="connsiteY456" fmla="*/ 6509 h 9969"/>
                <a:gd name="connsiteX457" fmla="*/ 3589 w 10000"/>
                <a:gd name="connsiteY457" fmla="*/ 6509 h 9969"/>
                <a:gd name="connsiteX458" fmla="*/ 3589 w 10000"/>
                <a:gd name="connsiteY458" fmla="*/ 6520 h 9969"/>
                <a:gd name="connsiteX459" fmla="*/ 3596 w 10000"/>
                <a:gd name="connsiteY459" fmla="*/ 6520 h 9969"/>
                <a:gd name="connsiteX460" fmla="*/ 3596 w 10000"/>
                <a:gd name="connsiteY460" fmla="*/ 6541 h 9969"/>
                <a:gd name="connsiteX461" fmla="*/ 3615 w 10000"/>
                <a:gd name="connsiteY461" fmla="*/ 6541 h 9969"/>
                <a:gd name="connsiteX462" fmla="*/ 3615 w 10000"/>
                <a:gd name="connsiteY462" fmla="*/ 6574 h 9969"/>
                <a:gd name="connsiteX463" fmla="*/ 3651 w 10000"/>
                <a:gd name="connsiteY463" fmla="*/ 6574 h 9969"/>
                <a:gd name="connsiteX464" fmla="*/ 3651 w 10000"/>
                <a:gd name="connsiteY464" fmla="*/ 6595 h 9969"/>
                <a:gd name="connsiteX465" fmla="*/ 3658 w 10000"/>
                <a:gd name="connsiteY465" fmla="*/ 6595 h 9969"/>
                <a:gd name="connsiteX466" fmla="*/ 3658 w 10000"/>
                <a:gd name="connsiteY466" fmla="*/ 6605 h 9969"/>
                <a:gd name="connsiteX467" fmla="*/ 3665 w 10000"/>
                <a:gd name="connsiteY467" fmla="*/ 6605 h 9969"/>
                <a:gd name="connsiteX468" fmla="*/ 3665 w 10000"/>
                <a:gd name="connsiteY468" fmla="*/ 6627 h 9969"/>
                <a:gd name="connsiteX469" fmla="*/ 3683 w 10000"/>
                <a:gd name="connsiteY469" fmla="*/ 6627 h 9969"/>
                <a:gd name="connsiteX470" fmla="*/ 3683 w 10000"/>
                <a:gd name="connsiteY470" fmla="*/ 6649 h 9969"/>
                <a:gd name="connsiteX471" fmla="*/ 3690 w 10000"/>
                <a:gd name="connsiteY471" fmla="*/ 6649 h 9969"/>
                <a:gd name="connsiteX472" fmla="*/ 3690 w 10000"/>
                <a:gd name="connsiteY472" fmla="*/ 6660 h 9969"/>
                <a:gd name="connsiteX473" fmla="*/ 3700 w 10000"/>
                <a:gd name="connsiteY473" fmla="*/ 6660 h 9969"/>
                <a:gd name="connsiteX474" fmla="*/ 3700 w 10000"/>
                <a:gd name="connsiteY474" fmla="*/ 6681 h 9969"/>
                <a:gd name="connsiteX475" fmla="*/ 3725 w 10000"/>
                <a:gd name="connsiteY475" fmla="*/ 6681 h 9969"/>
                <a:gd name="connsiteX476" fmla="*/ 3725 w 10000"/>
                <a:gd name="connsiteY476" fmla="*/ 6737 h 9969"/>
                <a:gd name="connsiteX477" fmla="*/ 3734 w 10000"/>
                <a:gd name="connsiteY477" fmla="*/ 6737 h 9969"/>
                <a:gd name="connsiteX478" fmla="*/ 3734 w 10000"/>
                <a:gd name="connsiteY478" fmla="*/ 6768 h 9969"/>
                <a:gd name="connsiteX479" fmla="*/ 3795 w 10000"/>
                <a:gd name="connsiteY479" fmla="*/ 6768 h 9969"/>
                <a:gd name="connsiteX480" fmla="*/ 3795 w 10000"/>
                <a:gd name="connsiteY480" fmla="*/ 6835 h 9969"/>
                <a:gd name="connsiteX481" fmla="*/ 3829 w 10000"/>
                <a:gd name="connsiteY481" fmla="*/ 6835 h 9969"/>
                <a:gd name="connsiteX482" fmla="*/ 3829 w 10000"/>
                <a:gd name="connsiteY482" fmla="*/ 6878 h 9969"/>
                <a:gd name="connsiteX483" fmla="*/ 3844 w 10000"/>
                <a:gd name="connsiteY483" fmla="*/ 6878 h 9969"/>
                <a:gd name="connsiteX484" fmla="*/ 3844 w 10000"/>
                <a:gd name="connsiteY484" fmla="*/ 6888 h 9969"/>
                <a:gd name="connsiteX485" fmla="*/ 3876 w 10000"/>
                <a:gd name="connsiteY485" fmla="*/ 6888 h 9969"/>
                <a:gd name="connsiteX486" fmla="*/ 3876 w 10000"/>
                <a:gd name="connsiteY486" fmla="*/ 6909 h 9969"/>
                <a:gd name="connsiteX487" fmla="*/ 3882 w 10000"/>
                <a:gd name="connsiteY487" fmla="*/ 6909 h 9969"/>
                <a:gd name="connsiteX488" fmla="*/ 3882 w 10000"/>
                <a:gd name="connsiteY488" fmla="*/ 6941 h 9969"/>
                <a:gd name="connsiteX489" fmla="*/ 3901 w 10000"/>
                <a:gd name="connsiteY489" fmla="*/ 6941 h 9969"/>
                <a:gd name="connsiteX490" fmla="*/ 3901 w 10000"/>
                <a:gd name="connsiteY490" fmla="*/ 6975 h 9969"/>
                <a:gd name="connsiteX491" fmla="*/ 3943 w 10000"/>
                <a:gd name="connsiteY491" fmla="*/ 6975 h 9969"/>
                <a:gd name="connsiteX492" fmla="*/ 3943 w 10000"/>
                <a:gd name="connsiteY492" fmla="*/ 7029 h 9969"/>
                <a:gd name="connsiteX493" fmla="*/ 3956 w 10000"/>
                <a:gd name="connsiteY493" fmla="*/ 7029 h 9969"/>
                <a:gd name="connsiteX494" fmla="*/ 3956 w 10000"/>
                <a:gd name="connsiteY494" fmla="*/ 7051 h 9969"/>
                <a:gd name="connsiteX495" fmla="*/ 3967 w 10000"/>
                <a:gd name="connsiteY495" fmla="*/ 7051 h 9969"/>
                <a:gd name="connsiteX496" fmla="*/ 3967 w 10000"/>
                <a:gd name="connsiteY496" fmla="*/ 7084 h 9969"/>
                <a:gd name="connsiteX497" fmla="*/ 4010 w 10000"/>
                <a:gd name="connsiteY497" fmla="*/ 7084 h 9969"/>
                <a:gd name="connsiteX498" fmla="*/ 4010 w 10000"/>
                <a:gd name="connsiteY498" fmla="*/ 7106 h 9969"/>
                <a:gd name="connsiteX499" fmla="*/ 4019 w 10000"/>
                <a:gd name="connsiteY499" fmla="*/ 7106 h 9969"/>
                <a:gd name="connsiteX500" fmla="*/ 4019 w 10000"/>
                <a:gd name="connsiteY500" fmla="*/ 7138 h 9969"/>
                <a:gd name="connsiteX501" fmla="*/ 4036 w 10000"/>
                <a:gd name="connsiteY501" fmla="*/ 7138 h 9969"/>
                <a:gd name="connsiteX502" fmla="*/ 4036 w 10000"/>
                <a:gd name="connsiteY502" fmla="*/ 7148 h 9969"/>
                <a:gd name="connsiteX503" fmla="*/ 4103 w 10000"/>
                <a:gd name="connsiteY503" fmla="*/ 7148 h 9969"/>
                <a:gd name="connsiteX504" fmla="*/ 4103 w 10000"/>
                <a:gd name="connsiteY504" fmla="*/ 7169 h 9969"/>
                <a:gd name="connsiteX505" fmla="*/ 4148 w 10000"/>
                <a:gd name="connsiteY505" fmla="*/ 7169 h 9969"/>
                <a:gd name="connsiteX506" fmla="*/ 4148 w 10000"/>
                <a:gd name="connsiteY506" fmla="*/ 7191 h 9969"/>
                <a:gd name="connsiteX507" fmla="*/ 4173 w 10000"/>
                <a:gd name="connsiteY507" fmla="*/ 7191 h 9969"/>
                <a:gd name="connsiteX508" fmla="*/ 4173 w 10000"/>
                <a:gd name="connsiteY508" fmla="*/ 7225 h 9969"/>
                <a:gd name="connsiteX509" fmla="*/ 4233 w 10000"/>
                <a:gd name="connsiteY509" fmla="*/ 7225 h 9969"/>
                <a:gd name="connsiteX510" fmla="*/ 4233 w 10000"/>
                <a:gd name="connsiteY510" fmla="*/ 7258 h 9969"/>
                <a:gd name="connsiteX511" fmla="*/ 4258 w 10000"/>
                <a:gd name="connsiteY511" fmla="*/ 7258 h 9969"/>
                <a:gd name="connsiteX512" fmla="*/ 4258 w 10000"/>
                <a:gd name="connsiteY512" fmla="*/ 7279 h 9969"/>
                <a:gd name="connsiteX513" fmla="*/ 4266 w 10000"/>
                <a:gd name="connsiteY513" fmla="*/ 7279 h 9969"/>
                <a:gd name="connsiteX514" fmla="*/ 4266 w 10000"/>
                <a:gd name="connsiteY514" fmla="*/ 7311 h 9969"/>
                <a:gd name="connsiteX515" fmla="*/ 4302 w 10000"/>
                <a:gd name="connsiteY515" fmla="*/ 7311 h 9969"/>
                <a:gd name="connsiteX516" fmla="*/ 4302 w 10000"/>
                <a:gd name="connsiteY516" fmla="*/ 7332 h 9969"/>
                <a:gd name="connsiteX517" fmla="*/ 4309 w 10000"/>
                <a:gd name="connsiteY517" fmla="*/ 7332 h 9969"/>
                <a:gd name="connsiteX518" fmla="*/ 4309 w 10000"/>
                <a:gd name="connsiteY518" fmla="*/ 7343 h 9969"/>
                <a:gd name="connsiteX519" fmla="*/ 4326 w 10000"/>
                <a:gd name="connsiteY519" fmla="*/ 7343 h 9969"/>
                <a:gd name="connsiteX520" fmla="*/ 4326 w 10000"/>
                <a:gd name="connsiteY520" fmla="*/ 7364 h 9969"/>
                <a:gd name="connsiteX521" fmla="*/ 4404 w 10000"/>
                <a:gd name="connsiteY521" fmla="*/ 7364 h 9969"/>
                <a:gd name="connsiteX522" fmla="*/ 4404 w 10000"/>
                <a:gd name="connsiteY522" fmla="*/ 7397 h 9969"/>
                <a:gd name="connsiteX523" fmla="*/ 4438 w 10000"/>
                <a:gd name="connsiteY523" fmla="*/ 7397 h 9969"/>
                <a:gd name="connsiteX524" fmla="*/ 4438 w 10000"/>
                <a:gd name="connsiteY524" fmla="*/ 7421 h 9969"/>
                <a:gd name="connsiteX525" fmla="*/ 4455 w 10000"/>
                <a:gd name="connsiteY525" fmla="*/ 7421 h 9969"/>
                <a:gd name="connsiteX526" fmla="*/ 4455 w 10000"/>
                <a:gd name="connsiteY526" fmla="*/ 7431 h 9969"/>
                <a:gd name="connsiteX527" fmla="*/ 4475 w 10000"/>
                <a:gd name="connsiteY527" fmla="*/ 7431 h 9969"/>
                <a:gd name="connsiteX528" fmla="*/ 4475 w 10000"/>
                <a:gd name="connsiteY528" fmla="*/ 7453 h 9969"/>
                <a:gd name="connsiteX529" fmla="*/ 4490 w 10000"/>
                <a:gd name="connsiteY529" fmla="*/ 7453 h 9969"/>
                <a:gd name="connsiteX530" fmla="*/ 4490 w 10000"/>
                <a:gd name="connsiteY530" fmla="*/ 7486 h 9969"/>
                <a:gd name="connsiteX531" fmla="*/ 4507 w 10000"/>
                <a:gd name="connsiteY531" fmla="*/ 7486 h 9969"/>
                <a:gd name="connsiteX532" fmla="*/ 4507 w 10000"/>
                <a:gd name="connsiteY532" fmla="*/ 7517 h 9969"/>
                <a:gd name="connsiteX533" fmla="*/ 4525 w 10000"/>
                <a:gd name="connsiteY533" fmla="*/ 7517 h 9969"/>
                <a:gd name="connsiteX534" fmla="*/ 4525 w 10000"/>
                <a:gd name="connsiteY534" fmla="*/ 7539 h 9969"/>
                <a:gd name="connsiteX535" fmla="*/ 4532 w 10000"/>
                <a:gd name="connsiteY535" fmla="*/ 7539 h 9969"/>
                <a:gd name="connsiteX536" fmla="*/ 4532 w 10000"/>
                <a:gd name="connsiteY536" fmla="*/ 7571 h 9969"/>
                <a:gd name="connsiteX537" fmla="*/ 4560 w 10000"/>
                <a:gd name="connsiteY537" fmla="*/ 7571 h 9969"/>
                <a:gd name="connsiteX538" fmla="*/ 4560 w 10000"/>
                <a:gd name="connsiteY538" fmla="*/ 7592 h 9969"/>
                <a:gd name="connsiteX539" fmla="*/ 4599 w 10000"/>
                <a:gd name="connsiteY539" fmla="*/ 7592 h 9969"/>
                <a:gd name="connsiteX540" fmla="*/ 4599 w 10000"/>
                <a:gd name="connsiteY540" fmla="*/ 7604 h 9969"/>
                <a:gd name="connsiteX541" fmla="*/ 4642 w 10000"/>
                <a:gd name="connsiteY541" fmla="*/ 7604 h 9969"/>
                <a:gd name="connsiteX542" fmla="*/ 4642 w 10000"/>
                <a:gd name="connsiteY542" fmla="*/ 7625 h 9969"/>
                <a:gd name="connsiteX543" fmla="*/ 4729 w 10000"/>
                <a:gd name="connsiteY543" fmla="*/ 7625 h 9969"/>
                <a:gd name="connsiteX544" fmla="*/ 4729 w 10000"/>
                <a:gd name="connsiteY544" fmla="*/ 7657 h 9969"/>
                <a:gd name="connsiteX545" fmla="*/ 4747 w 10000"/>
                <a:gd name="connsiteY545" fmla="*/ 7657 h 9969"/>
                <a:gd name="connsiteX546" fmla="*/ 4747 w 10000"/>
                <a:gd name="connsiteY546" fmla="*/ 7678 h 9969"/>
                <a:gd name="connsiteX547" fmla="*/ 4765 w 10000"/>
                <a:gd name="connsiteY547" fmla="*/ 7678 h 9969"/>
                <a:gd name="connsiteX548" fmla="*/ 4765 w 10000"/>
                <a:gd name="connsiteY548" fmla="*/ 7713 h 9969"/>
                <a:gd name="connsiteX549" fmla="*/ 4791 w 10000"/>
                <a:gd name="connsiteY549" fmla="*/ 7713 h 9969"/>
                <a:gd name="connsiteX550" fmla="*/ 4791 w 10000"/>
                <a:gd name="connsiteY550" fmla="*/ 7735 h 9969"/>
                <a:gd name="connsiteX551" fmla="*/ 4797 w 10000"/>
                <a:gd name="connsiteY551" fmla="*/ 7735 h 9969"/>
                <a:gd name="connsiteX552" fmla="*/ 4797 w 10000"/>
                <a:gd name="connsiteY552" fmla="*/ 7778 h 9969"/>
                <a:gd name="connsiteX553" fmla="*/ 4808 w 10000"/>
                <a:gd name="connsiteY553" fmla="*/ 7778 h 9969"/>
                <a:gd name="connsiteX554" fmla="*/ 4808 w 10000"/>
                <a:gd name="connsiteY554" fmla="*/ 7800 h 9969"/>
                <a:gd name="connsiteX555" fmla="*/ 4841 w 10000"/>
                <a:gd name="connsiteY555" fmla="*/ 7800 h 9969"/>
                <a:gd name="connsiteX556" fmla="*/ 4841 w 10000"/>
                <a:gd name="connsiteY556" fmla="*/ 7821 h 9969"/>
                <a:gd name="connsiteX557" fmla="*/ 4883 w 10000"/>
                <a:gd name="connsiteY557" fmla="*/ 7821 h 9969"/>
                <a:gd name="connsiteX558" fmla="*/ 4883 w 10000"/>
                <a:gd name="connsiteY558" fmla="*/ 7853 h 9969"/>
                <a:gd name="connsiteX559" fmla="*/ 4894 w 10000"/>
                <a:gd name="connsiteY559" fmla="*/ 7853 h 9969"/>
                <a:gd name="connsiteX560" fmla="*/ 4894 w 10000"/>
                <a:gd name="connsiteY560" fmla="*/ 7864 h 9969"/>
                <a:gd name="connsiteX561" fmla="*/ 4900 w 10000"/>
                <a:gd name="connsiteY561" fmla="*/ 7864 h 9969"/>
                <a:gd name="connsiteX562" fmla="*/ 4900 w 10000"/>
                <a:gd name="connsiteY562" fmla="*/ 7886 h 9969"/>
                <a:gd name="connsiteX563" fmla="*/ 4908 w 10000"/>
                <a:gd name="connsiteY563" fmla="*/ 7886 h 9969"/>
                <a:gd name="connsiteX564" fmla="*/ 4908 w 10000"/>
                <a:gd name="connsiteY564" fmla="*/ 7940 h 9969"/>
                <a:gd name="connsiteX565" fmla="*/ 4937 w 10000"/>
                <a:gd name="connsiteY565" fmla="*/ 7940 h 9969"/>
                <a:gd name="connsiteX566" fmla="*/ 4937 w 10000"/>
                <a:gd name="connsiteY566" fmla="*/ 7961 h 9969"/>
                <a:gd name="connsiteX567" fmla="*/ 4988 w 10000"/>
                <a:gd name="connsiteY567" fmla="*/ 7961 h 9969"/>
                <a:gd name="connsiteX568" fmla="*/ 4988 w 10000"/>
                <a:gd name="connsiteY568" fmla="*/ 7972 h 9969"/>
                <a:gd name="connsiteX569" fmla="*/ 5006 w 10000"/>
                <a:gd name="connsiteY569" fmla="*/ 7972 h 9969"/>
                <a:gd name="connsiteX570" fmla="*/ 5006 w 10000"/>
                <a:gd name="connsiteY570" fmla="*/ 7995 h 9969"/>
                <a:gd name="connsiteX571" fmla="*/ 5021 w 10000"/>
                <a:gd name="connsiteY571" fmla="*/ 7995 h 9969"/>
                <a:gd name="connsiteX572" fmla="*/ 5021 w 10000"/>
                <a:gd name="connsiteY572" fmla="*/ 8027 h 9969"/>
                <a:gd name="connsiteX573" fmla="*/ 5038 w 10000"/>
                <a:gd name="connsiteY573" fmla="*/ 8027 h 9969"/>
                <a:gd name="connsiteX574" fmla="*/ 5038 w 10000"/>
                <a:gd name="connsiteY574" fmla="*/ 8050 h 9969"/>
                <a:gd name="connsiteX575" fmla="*/ 5119 w 10000"/>
                <a:gd name="connsiteY575" fmla="*/ 8050 h 9969"/>
                <a:gd name="connsiteX576" fmla="*/ 5119 w 10000"/>
                <a:gd name="connsiteY576" fmla="*/ 8060 h 9969"/>
                <a:gd name="connsiteX577" fmla="*/ 5169 w 10000"/>
                <a:gd name="connsiteY577" fmla="*/ 8060 h 9969"/>
                <a:gd name="connsiteX578" fmla="*/ 5169 w 10000"/>
                <a:gd name="connsiteY578" fmla="*/ 8081 h 9969"/>
                <a:gd name="connsiteX579" fmla="*/ 5187 w 10000"/>
                <a:gd name="connsiteY579" fmla="*/ 8081 h 9969"/>
                <a:gd name="connsiteX580" fmla="*/ 5187 w 10000"/>
                <a:gd name="connsiteY580" fmla="*/ 8114 h 9969"/>
                <a:gd name="connsiteX581" fmla="*/ 5244 w 10000"/>
                <a:gd name="connsiteY581" fmla="*/ 8114 h 9969"/>
                <a:gd name="connsiteX582" fmla="*/ 5244 w 10000"/>
                <a:gd name="connsiteY582" fmla="*/ 8135 h 9969"/>
                <a:gd name="connsiteX583" fmla="*/ 5261 w 10000"/>
                <a:gd name="connsiteY583" fmla="*/ 8135 h 9969"/>
                <a:gd name="connsiteX584" fmla="*/ 5261 w 10000"/>
                <a:gd name="connsiteY584" fmla="*/ 8146 h 9969"/>
                <a:gd name="connsiteX585" fmla="*/ 5272 w 10000"/>
                <a:gd name="connsiteY585" fmla="*/ 8146 h 9969"/>
                <a:gd name="connsiteX586" fmla="*/ 5272 w 10000"/>
                <a:gd name="connsiteY586" fmla="*/ 8168 h 9969"/>
                <a:gd name="connsiteX587" fmla="*/ 5315 w 10000"/>
                <a:gd name="connsiteY587" fmla="*/ 8168 h 9969"/>
                <a:gd name="connsiteX588" fmla="*/ 5315 w 10000"/>
                <a:gd name="connsiteY588" fmla="*/ 8201 h 9969"/>
                <a:gd name="connsiteX589" fmla="*/ 5355 w 10000"/>
                <a:gd name="connsiteY589" fmla="*/ 8201 h 9969"/>
                <a:gd name="connsiteX590" fmla="*/ 5355 w 10000"/>
                <a:gd name="connsiteY590" fmla="*/ 8223 h 9969"/>
                <a:gd name="connsiteX591" fmla="*/ 5366 w 10000"/>
                <a:gd name="connsiteY591" fmla="*/ 8223 h 9969"/>
                <a:gd name="connsiteX592" fmla="*/ 5366 w 10000"/>
                <a:gd name="connsiteY592" fmla="*/ 8234 h 9969"/>
                <a:gd name="connsiteX593" fmla="*/ 5385 w 10000"/>
                <a:gd name="connsiteY593" fmla="*/ 8234 h 9969"/>
                <a:gd name="connsiteX594" fmla="*/ 5385 w 10000"/>
                <a:gd name="connsiteY594" fmla="*/ 8255 h 9969"/>
                <a:gd name="connsiteX595" fmla="*/ 5411 w 10000"/>
                <a:gd name="connsiteY595" fmla="*/ 8255 h 9969"/>
                <a:gd name="connsiteX596" fmla="*/ 5411 w 10000"/>
                <a:gd name="connsiteY596" fmla="*/ 8287 h 9969"/>
                <a:gd name="connsiteX597" fmla="*/ 5435 w 10000"/>
                <a:gd name="connsiteY597" fmla="*/ 8287 h 9969"/>
                <a:gd name="connsiteX598" fmla="*/ 5435 w 10000"/>
                <a:gd name="connsiteY598" fmla="*/ 8308 h 9969"/>
                <a:gd name="connsiteX599" fmla="*/ 5503 w 10000"/>
                <a:gd name="connsiteY599" fmla="*/ 8308 h 9969"/>
                <a:gd name="connsiteX600" fmla="*/ 5503 w 10000"/>
                <a:gd name="connsiteY600" fmla="*/ 8318 h 9969"/>
                <a:gd name="connsiteX601" fmla="*/ 5521 w 10000"/>
                <a:gd name="connsiteY601" fmla="*/ 8318 h 9969"/>
                <a:gd name="connsiteX602" fmla="*/ 5521 w 10000"/>
                <a:gd name="connsiteY602" fmla="*/ 8340 h 9969"/>
                <a:gd name="connsiteX603" fmla="*/ 5538 w 10000"/>
                <a:gd name="connsiteY603" fmla="*/ 8340 h 9969"/>
                <a:gd name="connsiteX604" fmla="*/ 5538 w 10000"/>
                <a:gd name="connsiteY604" fmla="*/ 8375 h 9969"/>
                <a:gd name="connsiteX605" fmla="*/ 5578 w 10000"/>
                <a:gd name="connsiteY605" fmla="*/ 8375 h 9969"/>
                <a:gd name="connsiteX606" fmla="*/ 5578 w 10000"/>
                <a:gd name="connsiteY606" fmla="*/ 8397 h 9969"/>
                <a:gd name="connsiteX607" fmla="*/ 5589 w 10000"/>
                <a:gd name="connsiteY607" fmla="*/ 8397 h 9969"/>
                <a:gd name="connsiteX608" fmla="*/ 5589 w 10000"/>
                <a:gd name="connsiteY608" fmla="*/ 8407 h 9969"/>
                <a:gd name="connsiteX609" fmla="*/ 5613 w 10000"/>
                <a:gd name="connsiteY609" fmla="*/ 8407 h 9969"/>
                <a:gd name="connsiteX610" fmla="*/ 5613 w 10000"/>
                <a:gd name="connsiteY610" fmla="*/ 8462 h 9969"/>
                <a:gd name="connsiteX611" fmla="*/ 5622 w 10000"/>
                <a:gd name="connsiteY611" fmla="*/ 8462 h 9969"/>
                <a:gd name="connsiteX612" fmla="*/ 5622 w 10000"/>
                <a:gd name="connsiteY612" fmla="*/ 8483 h 9969"/>
                <a:gd name="connsiteX613" fmla="*/ 5701 w 10000"/>
                <a:gd name="connsiteY613" fmla="*/ 8483 h 9969"/>
                <a:gd name="connsiteX614" fmla="*/ 5701 w 10000"/>
                <a:gd name="connsiteY614" fmla="*/ 8494 h 9969"/>
                <a:gd name="connsiteX615" fmla="*/ 5718 w 10000"/>
                <a:gd name="connsiteY615" fmla="*/ 8494 h 9969"/>
                <a:gd name="connsiteX616" fmla="*/ 5718 w 10000"/>
                <a:gd name="connsiteY616" fmla="*/ 8515 h 9969"/>
                <a:gd name="connsiteX617" fmla="*/ 5760 w 10000"/>
                <a:gd name="connsiteY617" fmla="*/ 8515 h 9969"/>
                <a:gd name="connsiteX618" fmla="*/ 5760 w 10000"/>
                <a:gd name="connsiteY618" fmla="*/ 8546 h 9969"/>
                <a:gd name="connsiteX619" fmla="*/ 5794 w 10000"/>
                <a:gd name="connsiteY619" fmla="*/ 8546 h 9969"/>
                <a:gd name="connsiteX620" fmla="*/ 5794 w 10000"/>
                <a:gd name="connsiteY620" fmla="*/ 8570 h 9969"/>
                <a:gd name="connsiteX621" fmla="*/ 5805 w 10000"/>
                <a:gd name="connsiteY621" fmla="*/ 8570 h 9969"/>
                <a:gd name="connsiteX622" fmla="*/ 5805 w 10000"/>
                <a:gd name="connsiteY622" fmla="*/ 8591 h 9969"/>
                <a:gd name="connsiteX623" fmla="*/ 5836 w 10000"/>
                <a:gd name="connsiteY623" fmla="*/ 8591 h 9969"/>
                <a:gd name="connsiteX624" fmla="*/ 5836 w 10000"/>
                <a:gd name="connsiteY624" fmla="*/ 8601 h 9969"/>
                <a:gd name="connsiteX625" fmla="*/ 5955 w 10000"/>
                <a:gd name="connsiteY625" fmla="*/ 8601 h 9969"/>
                <a:gd name="connsiteX626" fmla="*/ 5955 w 10000"/>
                <a:gd name="connsiteY626" fmla="*/ 8634 h 9969"/>
                <a:gd name="connsiteX627" fmla="*/ 5984 w 10000"/>
                <a:gd name="connsiteY627" fmla="*/ 8634 h 9969"/>
                <a:gd name="connsiteX628" fmla="*/ 5984 w 10000"/>
                <a:gd name="connsiteY628" fmla="*/ 8679 h 9969"/>
                <a:gd name="connsiteX629" fmla="*/ 6008 w 10000"/>
                <a:gd name="connsiteY629" fmla="*/ 8679 h 9969"/>
                <a:gd name="connsiteX630" fmla="*/ 6008 w 10000"/>
                <a:gd name="connsiteY630" fmla="*/ 8712 h 9969"/>
                <a:gd name="connsiteX631" fmla="*/ 6054 w 10000"/>
                <a:gd name="connsiteY631" fmla="*/ 8712 h 9969"/>
                <a:gd name="connsiteX632" fmla="*/ 6054 w 10000"/>
                <a:gd name="connsiteY632" fmla="*/ 8743 h 9969"/>
                <a:gd name="connsiteX633" fmla="*/ 6172 w 10000"/>
                <a:gd name="connsiteY633" fmla="*/ 8743 h 9969"/>
                <a:gd name="connsiteX634" fmla="*/ 6172 w 10000"/>
                <a:gd name="connsiteY634" fmla="*/ 8765 h 9969"/>
                <a:gd name="connsiteX635" fmla="*/ 6375 w 10000"/>
                <a:gd name="connsiteY635" fmla="*/ 8765 h 9969"/>
                <a:gd name="connsiteX636" fmla="*/ 6375 w 10000"/>
                <a:gd name="connsiteY636" fmla="*/ 8798 h 9969"/>
                <a:gd name="connsiteX637" fmla="*/ 6404 w 10000"/>
                <a:gd name="connsiteY637" fmla="*/ 8798 h 9969"/>
                <a:gd name="connsiteX638" fmla="*/ 6404 w 10000"/>
                <a:gd name="connsiteY638" fmla="*/ 8808 h 9969"/>
                <a:gd name="connsiteX639" fmla="*/ 6473 w 10000"/>
                <a:gd name="connsiteY639" fmla="*/ 8808 h 9969"/>
                <a:gd name="connsiteX640" fmla="*/ 6473 w 10000"/>
                <a:gd name="connsiteY640" fmla="*/ 8829 h 9969"/>
                <a:gd name="connsiteX641" fmla="*/ 6481 w 10000"/>
                <a:gd name="connsiteY641" fmla="*/ 8829 h 9969"/>
                <a:gd name="connsiteX642" fmla="*/ 6481 w 10000"/>
                <a:gd name="connsiteY642" fmla="*/ 8851 h 9969"/>
                <a:gd name="connsiteX643" fmla="*/ 6506 w 10000"/>
                <a:gd name="connsiteY643" fmla="*/ 8851 h 9969"/>
                <a:gd name="connsiteX644" fmla="*/ 6506 w 10000"/>
                <a:gd name="connsiteY644" fmla="*/ 8883 h 9969"/>
                <a:gd name="connsiteX645" fmla="*/ 6575 w 10000"/>
                <a:gd name="connsiteY645" fmla="*/ 8883 h 9969"/>
                <a:gd name="connsiteX646" fmla="*/ 6575 w 10000"/>
                <a:gd name="connsiteY646" fmla="*/ 8917 h 9969"/>
                <a:gd name="connsiteX647" fmla="*/ 6661 w 10000"/>
                <a:gd name="connsiteY647" fmla="*/ 8917 h 9969"/>
                <a:gd name="connsiteX648" fmla="*/ 6661 w 10000"/>
                <a:gd name="connsiteY648" fmla="*/ 8949 h 9969"/>
                <a:gd name="connsiteX649" fmla="*/ 6710 w 10000"/>
                <a:gd name="connsiteY649" fmla="*/ 8949 h 9969"/>
                <a:gd name="connsiteX650" fmla="*/ 6710 w 10000"/>
                <a:gd name="connsiteY650" fmla="*/ 8949 h 9969"/>
                <a:gd name="connsiteX651" fmla="*/ 6792 w 10000"/>
                <a:gd name="connsiteY651" fmla="*/ 8949 h 9969"/>
                <a:gd name="connsiteX652" fmla="*/ 6809 w 10000"/>
                <a:gd name="connsiteY652" fmla="*/ 8949 h 9969"/>
                <a:gd name="connsiteX653" fmla="*/ 6809 w 10000"/>
                <a:gd name="connsiteY653" fmla="*/ 8970 h 9969"/>
                <a:gd name="connsiteX654" fmla="*/ 6816 w 10000"/>
                <a:gd name="connsiteY654" fmla="*/ 8970 h 9969"/>
                <a:gd name="connsiteX655" fmla="*/ 6816 w 10000"/>
                <a:gd name="connsiteY655" fmla="*/ 8993 h 9969"/>
                <a:gd name="connsiteX656" fmla="*/ 6827 w 10000"/>
                <a:gd name="connsiteY656" fmla="*/ 8993 h 9969"/>
                <a:gd name="connsiteX657" fmla="*/ 6827 w 10000"/>
                <a:gd name="connsiteY657" fmla="*/ 8993 h 9969"/>
                <a:gd name="connsiteX658" fmla="*/ 6877 w 10000"/>
                <a:gd name="connsiteY658" fmla="*/ 8993 h 9969"/>
                <a:gd name="connsiteX659" fmla="*/ 6884 w 10000"/>
                <a:gd name="connsiteY659" fmla="*/ 8993 h 9969"/>
                <a:gd name="connsiteX660" fmla="*/ 6884 w 10000"/>
                <a:gd name="connsiteY660" fmla="*/ 9003 h 9969"/>
                <a:gd name="connsiteX661" fmla="*/ 6902 w 10000"/>
                <a:gd name="connsiteY661" fmla="*/ 9003 h 9969"/>
                <a:gd name="connsiteX662" fmla="*/ 6902 w 10000"/>
                <a:gd name="connsiteY662" fmla="*/ 9037 h 9969"/>
                <a:gd name="connsiteX663" fmla="*/ 6908 w 10000"/>
                <a:gd name="connsiteY663" fmla="*/ 9037 h 9969"/>
                <a:gd name="connsiteX664" fmla="*/ 6908 w 10000"/>
                <a:gd name="connsiteY664" fmla="*/ 9037 h 9969"/>
                <a:gd name="connsiteX665" fmla="*/ 7055 w 10000"/>
                <a:gd name="connsiteY665" fmla="*/ 9037 h 9969"/>
                <a:gd name="connsiteX666" fmla="*/ 7073 w 10000"/>
                <a:gd name="connsiteY666" fmla="*/ 9037 h 9969"/>
                <a:gd name="connsiteX667" fmla="*/ 7073 w 10000"/>
                <a:gd name="connsiteY667" fmla="*/ 9058 h 9969"/>
                <a:gd name="connsiteX668" fmla="*/ 7089 w 10000"/>
                <a:gd name="connsiteY668" fmla="*/ 9058 h 9969"/>
                <a:gd name="connsiteX669" fmla="*/ 7089 w 10000"/>
                <a:gd name="connsiteY669" fmla="*/ 9079 h 9969"/>
                <a:gd name="connsiteX670" fmla="*/ 7099 w 10000"/>
                <a:gd name="connsiteY670" fmla="*/ 9079 h 9969"/>
                <a:gd name="connsiteX671" fmla="*/ 7099 w 10000"/>
                <a:gd name="connsiteY671" fmla="*/ 9079 h 9969"/>
                <a:gd name="connsiteX672" fmla="*/ 7316 w 10000"/>
                <a:gd name="connsiteY672" fmla="*/ 9079 h 9969"/>
                <a:gd name="connsiteX673" fmla="*/ 7324 w 10000"/>
                <a:gd name="connsiteY673" fmla="*/ 9079 h 9969"/>
                <a:gd name="connsiteX674" fmla="*/ 7324 w 10000"/>
                <a:gd name="connsiteY674" fmla="*/ 9145 h 9969"/>
                <a:gd name="connsiteX675" fmla="*/ 7384 w 10000"/>
                <a:gd name="connsiteY675" fmla="*/ 9145 h 9969"/>
                <a:gd name="connsiteX676" fmla="*/ 7384 w 10000"/>
                <a:gd name="connsiteY676" fmla="*/ 9199 h 9969"/>
                <a:gd name="connsiteX677" fmla="*/ 7393 w 10000"/>
                <a:gd name="connsiteY677" fmla="*/ 9199 h 9969"/>
                <a:gd name="connsiteX678" fmla="*/ 7393 w 10000"/>
                <a:gd name="connsiteY678" fmla="*/ 9199 h 9969"/>
                <a:gd name="connsiteX679" fmla="*/ 7637 w 10000"/>
                <a:gd name="connsiteY679" fmla="*/ 9199 h 9969"/>
                <a:gd name="connsiteX680" fmla="*/ 7648 w 10000"/>
                <a:gd name="connsiteY680" fmla="*/ 9199 h 9969"/>
                <a:gd name="connsiteX681" fmla="*/ 7648 w 10000"/>
                <a:gd name="connsiteY681" fmla="*/ 9230 h 9969"/>
                <a:gd name="connsiteX682" fmla="*/ 7655 w 10000"/>
                <a:gd name="connsiteY682" fmla="*/ 9230 h 9969"/>
                <a:gd name="connsiteX683" fmla="*/ 7655 w 10000"/>
                <a:gd name="connsiteY683" fmla="*/ 9230 h 9969"/>
                <a:gd name="connsiteX684" fmla="*/ 7818 w 10000"/>
                <a:gd name="connsiteY684" fmla="*/ 9230 h 9969"/>
                <a:gd name="connsiteX685" fmla="*/ 7861 w 10000"/>
                <a:gd name="connsiteY685" fmla="*/ 9230 h 9969"/>
                <a:gd name="connsiteX686" fmla="*/ 7861 w 10000"/>
                <a:gd name="connsiteY686" fmla="*/ 9263 h 9969"/>
                <a:gd name="connsiteX687" fmla="*/ 8001 w 10000"/>
                <a:gd name="connsiteY687" fmla="*/ 9263 h 9969"/>
                <a:gd name="connsiteX688" fmla="*/ 8001 w 10000"/>
                <a:gd name="connsiteY688" fmla="*/ 9306 h 9969"/>
                <a:gd name="connsiteX689" fmla="*/ 8182 w 10000"/>
                <a:gd name="connsiteY689" fmla="*/ 9306 h 9969"/>
                <a:gd name="connsiteX690" fmla="*/ 8182 w 10000"/>
                <a:gd name="connsiteY690" fmla="*/ 9340 h 9969"/>
                <a:gd name="connsiteX691" fmla="*/ 8282 w 10000"/>
                <a:gd name="connsiteY691" fmla="*/ 9340 h 9969"/>
                <a:gd name="connsiteX692" fmla="*/ 8282 w 10000"/>
                <a:gd name="connsiteY692" fmla="*/ 9373 h 9969"/>
                <a:gd name="connsiteX693" fmla="*/ 8308 w 10000"/>
                <a:gd name="connsiteY693" fmla="*/ 9373 h 9969"/>
                <a:gd name="connsiteX694" fmla="*/ 8308 w 10000"/>
                <a:gd name="connsiteY694" fmla="*/ 9406 h 9969"/>
                <a:gd name="connsiteX695" fmla="*/ 8336 w 10000"/>
                <a:gd name="connsiteY695" fmla="*/ 9406 h 9969"/>
                <a:gd name="connsiteX696" fmla="*/ 8336 w 10000"/>
                <a:gd name="connsiteY696" fmla="*/ 9438 h 9969"/>
                <a:gd name="connsiteX697" fmla="*/ 8405 w 10000"/>
                <a:gd name="connsiteY697" fmla="*/ 9438 h 9969"/>
                <a:gd name="connsiteX698" fmla="*/ 8405 w 10000"/>
                <a:gd name="connsiteY698" fmla="*/ 9480 h 9969"/>
                <a:gd name="connsiteX699" fmla="*/ 8516 w 10000"/>
                <a:gd name="connsiteY699" fmla="*/ 9480 h 9969"/>
                <a:gd name="connsiteX700" fmla="*/ 8516 w 10000"/>
                <a:gd name="connsiteY700" fmla="*/ 9512 h 9969"/>
                <a:gd name="connsiteX701" fmla="*/ 8550 w 10000"/>
                <a:gd name="connsiteY701" fmla="*/ 9512 h 9969"/>
                <a:gd name="connsiteX702" fmla="*/ 8550 w 10000"/>
                <a:gd name="connsiteY702" fmla="*/ 9546 h 9969"/>
                <a:gd name="connsiteX703" fmla="*/ 8671 w 10000"/>
                <a:gd name="connsiteY703" fmla="*/ 9546 h 9969"/>
                <a:gd name="connsiteX704" fmla="*/ 8671 w 10000"/>
                <a:gd name="connsiteY704" fmla="*/ 9622 h 9969"/>
                <a:gd name="connsiteX705" fmla="*/ 8754 w 10000"/>
                <a:gd name="connsiteY705" fmla="*/ 9622 h 9969"/>
                <a:gd name="connsiteX706" fmla="*/ 8754 w 10000"/>
                <a:gd name="connsiteY706" fmla="*/ 9654 h 9969"/>
                <a:gd name="connsiteX707" fmla="*/ 8858 w 10000"/>
                <a:gd name="connsiteY707" fmla="*/ 9654 h 9969"/>
                <a:gd name="connsiteX708" fmla="*/ 8858 w 10000"/>
                <a:gd name="connsiteY708" fmla="*/ 9687 h 9969"/>
                <a:gd name="connsiteX709" fmla="*/ 8865 w 10000"/>
                <a:gd name="connsiteY709" fmla="*/ 9687 h 9969"/>
                <a:gd name="connsiteX710" fmla="*/ 8865 w 10000"/>
                <a:gd name="connsiteY710" fmla="*/ 9721 h 9969"/>
                <a:gd name="connsiteX711" fmla="*/ 8883 w 10000"/>
                <a:gd name="connsiteY711" fmla="*/ 9721 h 9969"/>
                <a:gd name="connsiteX712" fmla="*/ 8883 w 10000"/>
                <a:gd name="connsiteY712" fmla="*/ 9752 h 9969"/>
                <a:gd name="connsiteX713" fmla="*/ 8926 w 10000"/>
                <a:gd name="connsiteY713" fmla="*/ 9752 h 9969"/>
                <a:gd name="connsiteX714" fmla="*/ 8926 w 10000"/>
                <a:gd name="connsiteY714" fmla="*/ 9795 h 9969"/>
                <a:gd name="connsiteX715" fmla="*/ 9020 w 10000"/>
                <a:gd name="connsiteY715" fmla="*/ 9795 h 9969"/>
                <a:gd name="connsiteX716" fmla="*/ 10000 w 10000"/>
                <a:gd name="connsiteY716" fmla="*/ 9969 h 9969"/>
                <a:gd name="connsiteX0" fmla="*/ 0 w 9020"/>
                <a:gd name="connsiteY0" fmla="*/ 0 h 9825"/>
                <a:gd name="connsiteX1" fmla="*/ 95 w 9020"/>
                <a:gd name="connsiteY1" fmla="*/ 0 h 9825"/>
                <a:gd name="connsiteX2" fmla="*/ 95 w 9020"/>
                <a:gd name="connsiteY2" fmla="*/ 21 h 9825"/>
                <a:gd name="connsiteX3" fmla="*/ 110 w 9020"/>
                <a:gd name="connsiteY3" fmla="*/ 21 h 9825"/>
                <a:gd name="connsiteX4" fmla="*/ 110 w 9020"/>
                <a:gd name="connsiteY4" fmla="*/ 75 h 9825"/>
                <a:gd name="connsiteX5" fmla="*/ 121 w 9020"/>
                <a:gd name="connsiteY5" fmla="*/ 75 h 9825"/>
                <a:gd name="connsiteX6" fmla="*/ 121 w 9020"/>
                <a:gd name="connsiteY6" fmla="*/ 85 h 9825"/>
                <a:gd name="connsiteX7" fmla="*/ 128 w 9020"/>
                <a:gd name="connsiteY7" fmla="*/ 85 h 9825"/>
                <a:gd name="connsiteX8" fmla="*/ 128 w 9020"/>
                <a:gd name="connsiteY8" fmla="*/ 107 h 9825"/>
                <a:gd name="connsiteX9" fmla="*/ 139 w 9020"/>
                <a:gd name="connsiteY9" fmla="*/ 107 h 9825"/>
                <a:gd name="connsiteX10" fmla="*/ 139 w 9020"/>
                <a:gd name="connsiteY10" fmla="*/ 130 h 9825"/>
                <a:gd name="connsiteX11" fmla="*/ 156 w 9020"/>
                <a:gd name="connsiteY11" fmla="*/ 130 h 9825"/>
                <a:gd name="connsiteX12" fmla="*/ 156 w 9020"/>
                <a:gd name="connsiteY12" fmla="*/ 141 h 9825"/>
                <a:gd name="connsiteX13" fmla="*/ 166 w 9020"/>
                <a:gd name="connsiteY13" fmla="*/ 141 h 9825"/>
                <a:gd name="connsiteX14" fmla="*/ 166 w 9020"/>
                <a:gd name="connsiteY14" fmla="*/ 164 h 9825"/>
                <a:gd name="connsiteX15" fmla="*/ 173 w 9020"/>
                <a:gd name="connsiteY15" fmla="*/ 164 h 9825"/>
                <a:gd name="connsiteX16" fmla="*/ 173 w 9020"/>
                <a:gd name="connsiteY16" fmla="*/ 198 h 9825"/>
                <a:gd name="connsiteX17" fmla="*/ 180 w 9020"/>
                <a:gd name="connsiteY17" fmla="*/ 198 h 9825"/>
                <a:gd name="connsiteX18" fmla="*/ 180 w 9020"/>
                <a:gd name="connsiteY18" fmla="*/ 219 h 9825"/>
                <a:gd name="connsiteX19" fmla="*/ 197 w 9020"/>
                <a:gd name="connsiteY19" fmla="*/ 219 h 9825"/>
                <a:gd name="connsiteX20" fmla="*/ 197 w 9020"/>
                <a:gd name="connsiteY20" fmla="*/ 229 h 9825"/>
                <a:gd name="connsiteX21" fmla="*/ 233 w 9020"/>
                <a:gd name="connsiteY21" fmla="*/ 229 h 9825"/>
                <a:gd name="connsiteX22" fmla="*/ 233 w 9020"/>
                <a:gd name="connsiteY22" fmla="*/ 250 h 9825"/>
                <a:gd name="connsiteX23" fmla="*/ 258 w 9020"/>
                <a:gd name="connsiteY23" fmla="*/ 250 h 9825"/>
                <a:gd name="connsiteX24" fmla="*/ 258 w 9020"/>
                <a:gd name="connsiteY24" fmla="*/ 271 h 9825"/>
                <a:gd name="connsiteX25" fmla="*/ 265 w 9020"/>
                <a:gd name="connsiteY25" fmla="*/ 271 h 9825"/>
                <a:gd name="connsiteX26" fmla="*/ 265 w 9020"/>
                <a:gd name="connsiteY26" fmla="*/ 282 h 9825"/>
                <a:gd name="connsiteX27" fmla="*/ 275 w 9020"/>
                <a:gd name="connsiteY27" fmla="*/ 282 h 9825"/>
                <a:gd name="connsiteX28" fmla="*/ 275 w 9020"/>
                <a:gd name="connsiteY28" fmla="*/ 316 h 9825"/>
                <a:gd name="connsiteX29" fmla="*/ 300 w 9020"/>
                <a:gd name="connsiteY29" fmla="*/ 316 h 9825"/>
                <a:gd name="connsiteX30" fmla="*/ 300 w 9020"/>
                <a:gd name="connsiteY30" fmla="*/ 337 h 9825"/>
                <a:gd name="connsiteX31" fmla="*/ 319 w 9020"/>
                <a:gd name="connsiteY31" fmla="*/ 337 h 9825"/>
                <a:gd name="connsiteX32" fmla="*/ 319 w 9020"/>
                <a:gd name="connsiteY32" fmla="*/ 359 h 9825"/>
                <a:gd name="connsiteX33" fmla="*/ 333 w 9020"/>
                <a:gd name="connsiteY33" fmla="*/ 359 h 9825"/>
                <a:gd name="connsiteX34" fmla="*/ 333 w 9020"/>
                <a:gd name="connsiteY34" fmla="*/ 370 h 9825"/>
                <a:gd name="connsiteX35" fmla="*/ 345 w 9020"/>
                <a:gd name="connsiteY35" fmla="*/ 370 h 9825"/>
                <a:gd name="connsiteX36" fmla="*/ 345 w 9020"/>
                <a:gd name="connsiteY36" fmla="*/ 391 h 9825"/>
                <a:gd name="connsiteX37" fmla="*/ 371 w 9020"/>
                <a:gd name="connsiteY37" fmla="*/ 391 h 9825"/>
                <a:gd name="connsiteX38" fmla="*/ 371 w 9020"/>
                <a:gd name="connsiteY38" fmla="*/ 424 h 9825"/>
                <a:gd name="connsiteX39" fmla="*/ 395 w 9020"/>
                <a:gd name="connsiteY39" fmla="*/ 424 h 9825"/>
                <a:gd name="connsiteX40" fmla="*/ 395 w 9020"/>
                <a:gd name="connsiteY40" fmla="*/ 456 h 9825"/>
                <a:gd name="connsiteX41" fmla="*/ 406 w 9020"/>
                <a:gd name="connsiteY41" fmla="*/ 456 h 9825"/>
                <a:gd name="connsiteX42" fmla="*/ 406 w 9020"/>
                <a:gd name="connsiteY42" fmla="*/ 502 h 9825"/>
                <a:gd name="connsiteX43" fmla="*/ 420 w 9020"/>
                <a:gd name="connsiteY43" fmla="*/ 502 h 9825"/>
                <a:gd name="connsiteX44" fmla="*/ 420 w 9020"/>
                <a:gd name="connsiteY44" fmla="*/ 512 h 9825"/>
                <a:gd name="connsiteX45" fmla="*/ 446 w 9020"/>
                <a:gd name="connsiteY45" fmla="*/ 512 h 9825"/>
                <a:gd name="connsiteX46" fmla="*/ 446 w 9020"/>
                <a:gd name="connsiteY46" fmla="*/ 534 h 9825"/>
                <a:gd name="connsiteX47" fmla="*/ 465 w 9020"/>
                <a:gd name="connsiteY47" fmla="*/ 534 h 9825"/>
                <a:gd name="connsiteX48" fmla="*/ 465 w 9020"/>
                <a:gd name="connsiteY48" fmla="*/ 599 h 9825"/>
                <a:gd name="connsiteX49" fmla="*/ 476 w 9020"/>
                <a:gd name="connsiteY49" fmla="*/ 599 h 9825"/>
                <a:gd name="connsiteX50" fmla="*/ 476 w 9020"/>
                <a:gd name="connsiteY50" fmla="*/ 621 h 9825"/>
                <a:gd name="connsiteX51" fmla="*/ 500 w 9020"/>
                <a:gd name="connsiteY51" fmla="*/ 621 h 9825"/>
                <a:gd name="connsiteX52" fmla="*/ 500 w 9020"/>
                <a:gd name="connsiteY52" fmla="*/ 631 h 9825"/>
                <a:gd name="connsiteX53" fmla="*/ 524 w 9020"/>
                <a:gd name="connsiteY53" fmla="*/ 631 h 9825"/>
                <a:gd name="connsiteX54" fmla="*/ 524 w 9020"/>
                <a:gd name="connsiteY54" fmla="*/ 653 h 9825"/>
                <a:gd name="connsiteX55" fmla="*/ 542 w 9020"/>
                <a:gd name="connsiteY55" fmla="*/ 653 h 9825"/>
                <a:gd name="connsiteX56" fmla="*/ 542 w 9020"/>
                <a:gd name="connsiteY56" fmla="*/ 674 h 9825"/>
                <a:gd name="connsiteX57" fmla="*/ 550 w 9020"/>
                <a:gd name="connsiteY57" fmla="*/ 674 h 9825"/>
                <a:gd name="connsiteX58" fmla="*/ 550 w 9020"/>
                <a:gd name="connsiteY58" fmla="*/ 686 h 9825"/>
                <a:gd name="connsiteX59" fmla="*/ 593 w 9020"/>
                <a:gd name="connsiteY59" fmla="*/ 686 h 9825"/>
                <a:gd name="connsiteX60" fmla="*/ 593 w 9020"/>
                <a:gd name="connsiteY60" fmla="*/ 707 h 9825"/>
                <a:gd name="connsiteX61" fmla="*/ 601 w 9020"/>
                <a:gd name="connsiteY61" fmla="*/ 707 h 9825"/>
                <a:gd name="connsiteX62" fmla="*/ 601 w 9020"/>
                <a:gd name="connsiteY62" fmla="*/ 717 h 9825"/>
                <a:gd name="connsiteX63" fmla="*/ 612 w 9020"/>
                <a:gd name="connsiteY63" fmla="*/ 717 h 9825"/>
                <a:gd name="connsiteX64" fmla="*/ 612 w 9020"/>
                <a:gd name="connsiteY64" fmla="*/ 761 h 9825"/>
                <a:gd name="connsiteX65" fmla="*/ 629 w 9020"/>
                <a:gd name="connsiteY65" fmla="*/ 761 h 9825"/>
                <a:gd name="connsiteX66" fmla="*/ 629 w 9020"/>
                <a:gd name="connsiteY66" fmla="*/ 771 h 9825"/>
                <a:gd name="connsiteX67" fmla="*/ 655 w 9020"/>
                <a:gd name="connsiteY67" fmla="*/ 771 h 9825"/>
                <a:gd name="connsiteX68" fmla="*/ 655 w 9020"/>
                <a:gd name="connsiteY68" fmla="*/ 828 h 9825"/>
                <a:gd name="connsiteX69" fmla="*/ 662 w 9020"/>
                <a:gd name="connsiteY69" fmla="*/ 828 h 9825"/>
                <a:gd name="connsiteX70" fmla="*/ 662 w 9020"/>
                <a:gd name="connsiteY70" fmla="*/ 849 h 9825"/>
                <a:gd name="connsiteX71" fmla="*/ 668 w 9020"/>
                <a:gd name="connsiteY71" fmla="*/ 849 h 9825"/>
                <a:gd name="connsiteX72" fmla="*/ 668 w 9020"/>
                <a:gd name="connsiteY72" fmla="*/ 884 h 9825"/>
                <a:gd name="connsiteX73" fmla="*/ 679 w 9020"/>
                <a:gd name="connsiteY73" fmla="*/ 884 h 9825"/>
                <a:gd name="connsiteX74" fmla="*/ 679 w 9020"/>
                <a:gd name="connsiteY74" fmla="*/ 915 h 9825"/>
                <a:gd name="connsiteX75" fmla="*/ 686 w 9020"/>
                <a:gd name="connsiteY75" fmla="*/ 915 h 9825"/>
                <a:gd name="connsiteX76" fmla="*/ 686 w 9020"/>
                <a:gd name="connsiteY76" fmla="*/ 990 h 9825"/>
                <a:gd name="connsiteX77" fmla="*/ 696 w 9020"/>
                <a:gd name="connsiteY77" fmla="*/ 990 h 9825"/>
                <a:gd name="connsiteX78" fmla="*/ 696 w 9020"/>
                <a:gd name="connsiteY78" fmla="*/ 1054 h 9825"/>
                <a:gd name="connsiteX79" fmla="*/ 711 w 9020"/>
                <a:gd name="connsiteY79" fmla="*/ 1054 h 9825"/>
                <a:gd name="connsiteX80" fmla="*/ 711 w 9020"/>
                <a:gd name="connsiteY80" fmla="*/ 1111 h 9825"/>
                <a:gd name="connsiteX81" fmla="*/ 731 w 9020"/>
                <a:gd name="connsiteY81" fmla="*/ 1111 h 9825"/>
                <a:gd name="connsiteX82" fmla="*/ 731 w 9020"/>
                <a:gd name="connsiteY82" fmla="*/ 1133 h 9825"/>
                <a:gd name="connsiteX83" fmla="*/ 741 w 9020"/>
                <a:gd name="connsiteY83" fmla="*/ 1133 h 9825"/>
                <a:gd name="connsiteX84" fmla="*/ 741 w 9020"/>
                <a:gd name="connsiteY84" fmla="*/ 1166 h 9825"/>
                <a:gd name="connsiteX85" fmla="*/ 749 w 9020"/>
                <a:gd name="connsiteY85" fmla="*/ 1166 h 9825"/>
                <a:gd name="connsiteX86" fmla="*/ 749 w 9020"/>
                <a:gd name="connsiteY86" fmla="*/ 1176 h 9825"/>
                <a:gd name="connsiteX87" fmla="*/ 768 w 9020"/>
                <a:gd name="connsiteY87" fmla="*/ 1176 h 9825"/>
                <a:gd name="connsiteX88" fmla="*/ 768 w 9020"/>
                <a:gd name="connsiteY88" fmla="*/ 1197 h 9825"/>
                <a:gd name="connsiteX89" fmla="*/ 785 w 9020"/>
                <a:gd name="connsiteY89" fmla="*/ 1197 h 9825"/>
                <a:gd name="connsiteX90" fmla="*/ 785 w 9020"/>
                <a:gd name="connsiteY90" fmla="*/ 1262 h 9825"/>
                <a:gd name="connsiteX91" fmla="*/ 799 w 9020"/>
                <a:gd name="connsiteY91" fmla="*/ 1262 h 9825"/>
                <a:gd name="connsiteX92" fmla="*/ 799 w 9020"/>
                <a:gd name="connsiteY92" fmla="*/ 1305 h 9825"/>
                <a:gd name="connsiteX93" fmla="*/ 824 w 9020"/>
                <a:gd name="connsiteY93" fmla="*/ 1305 h 9825"/>
                <a:gd name="connsiteX94" fmla="*/ 824 w 9020"/>
                <a:gd name="connsiteY94" fmla="*/ 1338 h 9825"/>
                <a:gd name="connsiteX95" fmla="*/ 835 w 9020"/>
                <a:gd name="connsiteY95" fmla="*/ 1338 h 9825"/>
                <a:gd name="connsiteX96" fmla="*/ 835 w 9020"/>
                <a:gd name="connsiteY96" fmla="*/ 1371 h 9825"/>
                <a:gd name="connsiteX97" fmla="*/ 866 w 9020"/>
                <a:gd name="connsiteY97" fmla="*/ 1371 h 9825"/>
                <a:gd name="connsiteX98" fmla="*/ 866 w 9020"/>
                <a:gd name="connsiteY98" fmla="*/ 1402 h 9825"/>
                <a:gd name="connsiteX99" fmla="*/ 877 w 9020"/>
                <a:gd name="connsiteY99" fmla="*/ 1402 h 9825"/>
                <a:gd name="connsiteX100" fmla="*/ 877 w 9020"/>
                <a:gd name="connsiteY100" fmla="*/ 1446 h 9825"/>
                <a:gd name="connsiteX101" fmla="*/ 886 w 9020"/>
                <a:gd name="connsiteY101" fmla="*/ 1446 h 9825"/>
                <a:gd name="connsiteX102" fmla="*/ 886 w 9020"/>
                <a:gd name="connsiteY102" fmla="*/ 1480 h 9825"/>
                <a:gd name="connsiteX103" fmla="*/ 896 w 9020"/>
                <a:gd name="connsiteY103" fmla="*/ 1480 h 9825"/>
                <a:gd name="connsiteX104" fmla="*/ 896 w 9020"/>
                <a:gd name="connsiteY104" fmla="*/ 1514 h 9825"/>
                <a:gd name="connsiteX105" fmla="*/ 910 w 9020"/>
                <a:gd name="connsiteY105" fmla="*/ 1514 h 9825"/>
                <a:gd name="connsiteX106" fmla="*/ 910 w 9020"/>
                <a:gd name="connsiteY106" fmla="*/ 1535 h 9825"/>
                <a:gd name="connsiteX107" fmla="*/ 934 w 9020"/>
                <a:gd name="connsiteY107" fmla="*/ 1535 h 9825"/>
                <a:gd name="connsiteX108" fmla="*/ 934 w 9020"/>
                <a:gd name="connsiteY108" fmla="*/ 1600 h 9825"/>
                <a:gd name="connsiteX109" fmla="*/ 944 w 9020"/>
                <a:gd name="connsiteY109" fmla="*/ 1600 h 9825"/>
                <a:gd name="connsiteX110" fmla="*/ 944 w 9020"/>
                <a:gd name="connsiteY110" fmla="*/ 1621 h 9825"/>
                <a:gd name="connsiteX111" fmla="*/ 952 w 9020"/>
                <a:gd name="connsiteY111" fmla="*/ 1621 h 9825"/>
                <a:gd name="connsiteX112" fmla="*/ 952 w 9020"/>
                <a:gd name="connsiteY112" fmla="*/ 1664 h 9825"/>
                <a:gd name="connsiteX113" fmla="*/ 964 w 9020"/>
                <a:gd name="connsiteY113" fmla="*/ 1664 h 9825"/>
                <a:gd name="connsiteX114" fmla="*/ 964 w 9020"/>
                <a:gd name="connsiteY114" fmla="*/ 1686 h 9825"/>
                <a:gd name="connsiteX115" fmla="*/ 988 w 9020"/>
                <a:gd name="connsiteY115" fmla="*/ 1686 h 9825"/>
                <a:gd name="connsiteX116" fmla="*/ 988 w 9020"/>
                <a:gd name="connsiteY116" fmla="*/ 1741 h 9825"/>
                <a:gd name="connsiteX117" fmla="*/ 995 w 9020"/>
                <a:gd name="connsiteY117" fmla="*/ 1741 h 9825"/>
                <a:gd name="connsiteX118" fmla="*/ 995 w 9020"/>
                <a:gd name="connsiteY118" fmla="*/ 1773 h 9825"/>
                <a:gd name="connsiteX119" fmla="*/ 1023 w 9020"/>
                <a:gd name="connsiteY119" fmla="*/ 1773 h 9825"/>
                <a:gd name="connsiteX120" fmla="*/ 1023 w 9020"/>
                <a:gd name="connsiteY120" fmla="*/ 1796 h 9825"/>
                <a:gd name="connsiteX121" fmla="*/ 1035 w 9020"/>
                <a:gd name="connsiteY121" fmla="*/ 1796 h 9825"/>
                <a:gd name="connsiteX122" fmla="*/ 1035 w 9020"/>
                <a:gd name="connsiteY122" fmla="*/ 1828 h 9825"/>
                <a:gd name="connsiteX123" fmla="*/ 1042 w 9020"/>
                <a:gd name="connsiteY123" fmla="*/ 1828 h 9825"/>
                <a:gd name="connsiteX124" fmla="*/ 1042 w 9020"/>
                <a:gd name="connsiteY124" fmla="*/ 1851 h 9825"/>
                <a:gd name="connsiteX125" fmla="*/ 1060 w 9020"/>
                <a:gd name="connsiteY125" fmla="*/ 1851 h 9825"/>
                <a:gd name="connsiteX126" fmla="*/ 1060 w 9020"/>
                <a:gd name="connsiteY126" fmla="*/ 1883 h 9825"/>
                <a:gd name="connsiteX127" fmla="*/ 1085 w 9020"/>
                <a:gd name="connsiteY127" fmla="*/ 1883 h 9825"/>
                <a:gd name="connsiteX128" fmla="*/ 1085 w 9020"/>
                <a:gd name="connsiteY128" fmla="*/ 1916 h 9825"/>
                <a:gd name="connsiteX129" fmla="*/ 1091 w 9020"/>
                <a:gd name="connsiteY129" fmla="*/ 1916 h 9825"/>
                <a:gd name="connsiteX130" fmla="*/ 1091 w 9020"/>
                <a:gd name="connsiteY130" fmla="*/ 1937 h 9825"/>
                <a:gd name="connsiteX131" fmla="*/ 1102 w 9020"/>
                <a:gd name="connsiteY131" fmla="*/ 1937 h 9825"/>
                <a:gd name="connsiteX132" fmla="*/ 1102 w 9020"/>
                <a:gd name="connsiteY132" fmla="*/ 1969 h 9825"/>
                <a:gd name="connsiteX133" fmla="*/ 1109 w 9020"/>
                <a:gd name="connsiteY133" fmla="*/ 1969 h 9825"/>
                <a:gd name="connsiteX134" fmla="*/ 1109 w 9020"/>
                <a:gd name="connsiteY134" fmla="*/ 1980 h 9825"/>
                <a:gd name="connsiteX135" fmla="*/ 1126 w 9020"/>
                <a:gd name="connsiteY135" fmla="*/ 1980 h 9825"/>
                <a:gd name="connsiteX136" fmla="*/ 1126 w 9020"/>
                <a:gd name="connsiteY136" fmla="*/ 2001 h 9825"/>
                <a:gd name="connsiteX137" fmla="*/ 1133 w 9020"/>
                <a:gd name="connsiteY137" fmla="*/ 2001 h 9825"/>
                <a:gd name="connsiteX138" fmla="*/ 1133 w 9020"/>
                <a:gd name="connsiteY138" fmla="*/ 2023 h 9825"/>
                <a:gd name="connsiteX139" fmla="*/ 1170 w 9020"/>
                <a:gd name="connsiteY139" fmla="*/ 2023 h 9825"/>
                <a:gd name="connsiteX140" fmla="*/ 1170 w 9020"/>
                <a:gd name="connsiteY140" fmla="*/ 2057 h 9825"/>
                <a:gd name="connsiteX141" fmla="*/ 1177 w 9020"/>
                <a:gd name="connsiteY141" fmla="*/ 2057 h 9825"/>
                <a:gd name="connsiteX142" fmla="*/ 1177 w 9020"/>
                <a:gd name="connsiteY142" fmla="*/ 2089 h 9825"/>
                <a:gd name="connsiteX143" fmla="*/ 1187 w 9020"/>
                <a:gd name="connsiteY143" fmla="*/ 2089 h 9825"/>
                <a:gd name="connsiteX144" fmla="*/ 1187 w 9020"/>
                <a:gd name="connsiteY144" fmla="*/ 2111 h 9825"/>
                <a:gd name="connsiteX145" fmla="*/ 1201 w 9020"/>
                <a:gd name="connsiteY145" fmla="*/ 2111 h 9825"/>
                <a:gd name="connsiteX146" fmla="*/ 1201 w 9020"/>
                <a:gd name="connsiteY146" fmla="*/ 2166 h 9825"/>
                <a:gd name="connsiteX147" fmla="*/ 1212 w 9020"/>
                <a:gd name="connsiteY147" fmla="*/ 2166 h 9825"/>
                <a:gd name="connsiteX148" fmla="*/ 1212 w 9020"/>
                <a:gd name="connsiteY148" fmla="*/ 2199 h 9825"/>
                <a:gd name="connsiteX149" fmla="*/ 1236 w 9020"/>
                <a:gd name="connsiteY149" fmla="*/ 2199 h 9825"/>
                <a:gd name="connsiteX150" fmla="*/ 1236 w 9020"/>
                <a:gd name="connsiteY150" fmla="*/ 2209 h 9825"/>
                <a:gd name="connsiteX151" fmla="*/ 1243 w 9020"/>
                <a:gd name="connsiteY151" fmla="*/ 2209 h 9825"/>
                <a:gd name="connsiteX152" fmla="*/ 1243 w 9020"/>
                <a:gd name="connsiteY152" fmla="*/ 2231 h 9825"/>
                <a:gd name="connsiteX153" fmla="*/ 1253 w 9020"/>
                <a:gd name="connsiteY153" fmla="*/ 2231 h 9825"/>
                <a:gd name="connsiteX154" fmla="*/ 1253 w 9020"/>
                <a:gd name="connsiteY154" fmla="*/ 2264 h 9825"/>
                <a:gd name="connsiteX155" fmla="*/ 1263 w 9020"/>
                <a:gd name="connsiteY155" fmla="*/ 2264 h 9825"/>
                <a:gd name="connsiteX156" fmla="*/ 1263 w 9020"/>
                <a:gd name="connsiteY156" fmla="*/ 2285 h 9825"/>
                <a:gd name="connsiteX157" fmla="*/ 1273 w 9020"/>
                <a:gd name="connsiteY157" fmla="*/ 2285 h 9825"/>
                <a:gd name="connsiteX158" fmla="*/ 1273 w 9020"/>
                <a:gd name="connsiteY158" fmla="*/ 2295 h 9825"/>
                <a:gd name="connsiteX159" fmla="*/ 1280 w 9020"/>
                <a:gd name="connsiteY159" fmla="*/ 2295 h 9825"/>
                <a:gd name="connsiteX160" fmla="*/ 1280 w 9020"/>
                <a:gd name="connsiteY160" fmla="*/ 2316 h 9825"/>
                <a:gd name="connsiteX161" fmla="*/ 1307 w 9020"/>
                <a:gd name="connsiteY161" fmla="*/ 2316 h 9825"/>
                <a:gd name="connsiteX162" fmla="*/ 1307 w 9020"/>
                <a:gd name="connsiteY162" fmla="*/ 2339 h 9825"/>
                <a:gd name="connsiteX163" fmla="*/ 1314 w 9020"/>
                <a:gd name="connsiteY163" fmla="*/ 2339 h 9825"/>
                <a:gd name="connsiteX164" fmla="*/ 1314 w 9020"/>
                <a:gd name="connsiteY164" fmla="*/ 2371 h 9825"/>
                <a:gd name="connsiteX165" fmla="*/ 1324 w 9020"/>
                <a:gd name="connsiteY165" fmla="*/ 2371 h 9825"/>
                <a:gd name="connsiteX166" fmla="*/ 1324 w 9020"/>
                <a:gd name="connsiteY166" fmla="*/ 2393 h 9825"/>
                <a:gd name="connsiteX167" fmla="*/ 1331 w 9020"/>
                <a:gd name="connsiteY167" fmla="*/ 2393 h 9825"/>
                <a:gd name="connsiteX168" fmla="*/ 1331 w 9020"/>
                <a:gd name="connsiteY168" fmla="*/ 2404 h 9825"/>
                <a:gd name="connsiteX169" fmla="*/ 1342 w 9020"/>
                <a:gd name="connsiteY169" fmla="*/ 2404 h 9825"/>
                <a:gd name="connsiteX170" fmla="*/ 1342 w 9020"/>
                <a:gd name="connsiteY170" fmla="*/ 2428 h 9825"/>
                <a:gd name="connsiteX171" fmla="*/ 1348 w 9020"/>
                <a:gd name="connsiteY171" fmla="*/ 2428 h 9825"/>
                <a:gd name="connsiteX172" fmla="*/ 1348 w 9020"/>
                <a:gd name="connsiteY172" fmla="*/ 2438 h 9825"/>
                <a:gd name="connsiteX173" fmla="*/ 1367 w 9020"/>
                <a:gd name="connsiteY173" fmla="*/ 2438 h 9825"/>
                <a:gd name="connsiteX174" fmla="*/ 1367 w 9020"/>
                <a:gd name="connsiteY174" fmla="*/ 2459 h 9825"/>
                <a:gd name="connsiteX175" fmla="*/ 1384 w 9020"/>
                <a:gd name="connsiteY175" fmla="*/ 2459 h 9825"/>
                <a:gd name="connsiteX176" fmla="*/ 1384 w 9020"/>
                <a:gd name="connsiteY176" fmla="*/ 2493 h 9825"/>
                <a:gd name="connsiteX177" fmla="*/ 1392 w 9020"/>
                <a:gd name="connsiteY177" fmla="*/ 2493 h 9825"/>
                <a:gd name="connsiteX178" fmla="*/ 1392 w 9020"/>
                <a:gd name="connsiteY178" fmla="*/ 2514 h 9825"/>
                <a:gd name="connsiteX179" fmla="*/ 1398 w 9020"/>
                <a:gd name="connsiteY179" fmla="*/ 2514 h 9825"/>
                <a:gd name="connsiteX180" fmla="*/ 1398 w 9020"/>
                <a:gd name="connsiteY180" fmla="*/ 2525 h 9825"/>
                <a:gd name="connsiteX181" fmla="*/ 1409 w 9020"/>
                <a:gd name="connsiteY181" fmla="*/ 2525 h 9825"/>
                <a:gd name="connsiteX182" fmla="*/ 1409 w 9020"/>
                <a:gd name="connsiteY182" fmla="*/ 2600 h 9825"/>
                <a:gd name="connsiteX183" fmla="*/ 1416 w 9020"/>
                <a:gd name="connsiteY183" fmla="*/ 2600 h 9825"/>
                <a:gd name="connsiteX184" fmla="*/ 1416 w 9020"/>
                <a:gd name="connsiteY184" fmla="*/ 2612 h 9825"/>
                <a:gd name="connsiteX185" fmla="*/ 1423 w 9020"/>
                <a:gd name="connsiteY185" fmla="*/ 2612 h 9825"/>
                <a:gd name="connsiteX186" fmla="*/ 1423 w 9020"/>
                <a:gd name="connsiteY186" fmla="*/ 2655 h 9825"/>
                <a:gd name="connsiteX187" fmla="*/ 1441 w 9020"/>
                <a:gd name="connsiteY187" fmla="*/ 2655 h 9825"/>
                <a:gd name="connsiteX188" fmla="*/ 1441 w 9020"/>
                <a:gd name="connsiteY188" fmla="*/ 2666 h 9825"/>
                <a:gd name="connsiteX189" fmla="*/ 1466 w 9020"/>
                <a:gd name="connsiteY189" fmla="*/ 2666 h 9825"/>
                <a:gd name="connsiteX190" fmla="*/ 1466 w 9020"/>
                <a:gd name="connsiteY190" fmla="*/ 2688 h 9825"/>
                <a:gd name="connsiteX191" fmla="*/ 1477 w 9020"/>
                <a:gd name="connsiteY191" fmla="*/ 2688 h 9825"/>
                <a:gd name="connsiteX192" fmla="*/ 1477 w 9020"/>
                <a:gd name="connsiteY192" fmla="*/ 2710 h 9825"/>
                <a:gd name="connsiteX193" fmla="*/ 1484 w 9020"/>
                <a:gd name="connsiteY193" fmla="*/ 2710 h 9825"/>
                <a:gd name="connsiteX194" fmla="*/ 1484 w 9020"/>
                <a:gd name="connsiteY194" fmla="*/ 2720 h 9825"/>
                <a:gd name="connsiteX195" fmla="*/ 1509 w 9020"/>
                <a:gd name="connsiteY195" fmla="*/ 2720 h 9825"/>
                <a:gd name="connsiteX196" fmla="*/ 1509 w 9020"/>
                <a:gd name="connsiteY196" fmla="*/ 2741 h 9825"/>
                <a:gd name="connsiteX197" fmla="*/ 1520 w 9020"/>
                <a:gd name="connsiteY197" fmla="*/ 2741 h 9825"/>
                <a:gd name="connsiteX198" fmla="*/ 1520 w 9020"/>
                <a:gd name="connsiteY198" fmla="*/ 2753 h 9825"/>
                <a:gd name="connsiteX199" fmla="*/ 1526 w 9020"/>
                <a:gd name="connsiteY199" fmla="*/ 2753 h 9825"/>
                <a:gd name="connsiteX200" fmla="*/ 1526 w 9020"/>
                <a:gd name="connsiteY200" fmla="*/ 2774 h 9825"/>
                <a:gd name="connsiteX201" fmla="*/ 1537 w 9020"/>
                <a:gd name="connsiteY201" fmla="*/ 2774 h 9825"/>
                <a:gd name="connsiteX202" fmla="*/ 1537 w 9020"/>
                <a:gd name="connsiteY202" fmla="*/ 2808 h 9825"/>
                <a:gd name="connsiteX203" fmla="*/ 1543 w 9020"/>
                <a:gd name="connsiteY203" fmla="*/ 2808 h 9825"/>
                <a:gd name="connsiteX204" fmla="*/ 1543 w 9020"/>
                <a:gd name="connsiteY204" fmla="*/ 2841 h 9825"/>
                <a:gd name="connsiteX205" fmla="*/ 1564 w 9020"/>
                <a:gd name="connsiteY205" fmla="*/ 2841 h 9825"/>
                <a:gd name="connsiteX206" fmla="*/ 1564 w 9020"/>
                <a:gd name="connsiteY206" fmla="*/ 2883 h 9825"/>
                <a:gd name="connsiteX207" fmla="*/ 1578 w 9020"/>
                <a:gd name="connsiteY207" fmla="*/ 2883 h 9825"/>
                <a:gd name="connsiteX208" fmla="*/ 1578 w 9020"/>
                <a:gd name="connsiteY208" fmla="*/ 2949 h 9825"/>
                <a:gd name="connsiteX209" fmla="*/ 1591 w 9020"/>
                <a:gd name="connsiteY209" fmla="*/ 2949 h 9825"/>
                <a:gd name="connsiteX210" fmla="*/ 1591 w 9020"/>
                <a:gd name="connsiteY210" fmla="*/ 2980 h 9825"/>
                <a:gd name="connsiteX211" fmla="*/ 1597 w 9020"/>
                <a:gd name="connsiteY211" fmla="*/ 2980 h 9825"/>
                <a:gd name="connsiteX212" fmla="*/ 1597 w 9020"/>
                <a:gd name="connsiteY212" fmla="*/ 3002 h 9825"/>
                <a:gd name="connsiteX213" fmla="*/ 1608 w 9020"/>
                <a:gd name="connsiteY213" fmla="*/ 3002 h 9825"/>
                <a:gd name="connsiteX214" fmla="*/ 1608 w 9020"/>
                <a:gd name="connsiteY214" fmla="*/ 3024 h 9825"/>
                <a:gd name="connsiteX215" fmla="*/ 1615 w 9020"/>
                <a:gd name="connsiteY215" fmla="*/ 3024 h 9825"/>
                <a:gd name="connsiteX216" fmla="*/ 1615 w 9020"/>
                <a:gd name="connsiteY216" fmla="*/ 3070 h 9825"/>
                <a:gd name="connsiteX217" fmla="*/ 1622 w 9020"/>
                <a:gd name="connsiteY217" fmla="*/ 3070 h 9825"/>
                <a:gd name="connsiteX218" fmla="*/ 1622 w 9020"/>
                <a:gd name="connsiteY218" fmla="*/ 3091 h 9825"/>
                <a:gd name="connsiteX219" fmla="*/ 1632 w 9020"/>
                <a:gd name="connsiteY219" fmla="*/ 3091 h 9825"/>
                <a:gd name="connsiteX220" fmla="*/ 1632 w 9020"/>
                <a:gd name="connsiteY220" fmla="*/ 3112 h 9825"/>
                <a:gd name="connsiteX221" fmla="*/ 1659 w 9020"/>
                <a:gd name="connsiteY221" fmla="*/ 3112 h 9825"/>
                <a:gd name="connsiteX222" fmla="*/ 1659 w 9020"/>
                <a:gd name="connsiteY222" fmla="*/ 3123 h 9825"/>
                <a:gd name="connsiteX223" fmla="*/ 1666 w 9020"/>
                <a:gd name="connsiteY223" fmla="*/ 3123 h 9825"/>
                <a:gd name="connsiteX224" fmla="*/ 1666 w 9020"/>
                <a:gd name="connsiteY224" fmla="*/ 3145 h 9825"/>
                <a:gd name="connsiteX225" fmla="*/ 1676 w 9020"/>
                <a:gd name="connsiteY225" fmla="*/ 3145 h 9825"/>
                <a:gd name="connsiteX226" fmla="*/ 1676 w 9020"/>
                <a:gd name="connsiteY226" fmla="*/ 3200 h 9825"/>
                <a:gd name="connsiteX227" fmla="*/ 1683 w 9020"/>
                <a:gd name="connsiteY227" fmla="*/ 3200 h 9825"/>
                <a:gd name="connsiteX228" fmla="*/ 1683 w 9020"/>
                <a:gd name="connsiteY228" fmla="*/ 3232 h 9825"/>
                <a:gd name="connsiteX229" fmla="*/ 1690 w 9020"/>
                <a:gd name="connsiteY229" fmla="*/ 3232 h 9825"/>
                <a:gd name="connsiteX230" fmla="*/ 1690 w 9020"/>
                <a:gd name="connsiteY230" fmla="*/ 3284 h 9825"/>
                <a:gd name="connsiteX231" fmla="*/ 1710 w 9020"/>
                <a:gd name="connsiteY231" fmla="*/ 3284 h 9825"/>
                <a:gd name="connsiteX232" fmla="*/ 1710 w 9020"/>
                <a:gd name="connsiteY232" fmla="*/ 3340 h 9825"/>
                <a:gd name="connsiteX233" fmla="*/ 1728 w 9020"/>
                <a:gd name="connsiteY233" fmla="*/ 3340 h 9825"/>
                <a:gd name="connsiteX234" fmla="*/ 1728 w 9020"/>
                <a:gd name="connsiteY234" fmla="*/ 3352 h 9825"/>
                <a:gd name="connsiteX235" fmla="*/ 1735 w 9020"/>
                <a:gd name="connsiteY235" fmla="*/ 3352 h 9825"/>
                <a:gd name="connsiteX236" fmla="*/ 1735 w 9020"/>
                <a:gd name="connsiteY236" fmla="*/ 3384 h 9825"/>
                <a:gd name="connsiteX237" fmla="*/ 1746 w 9020"/>
                <a:gd name="connsiteY237" fmla="*/ 3384 h 9825"/>
                <a:gd name="connsiteX238" fmla="*/ 1746 w 9020"/>
                <a:gd name="connsiteY238" fmla="*/ 3428 h 9825"/>
                <a:gd name="connsiteX239" fmla="*/ 1752 w 9020"/>
                <a:gd name="connsiteY239" fmla="*/ 3428 h 9825"/>
                <a:gd name="connsiteX240" fmla="*/ 1752 w 9020"/>
                <a:gd name="connsiteY240" fmla="*/ 3439 h 9825"/>
                <a:gd name="connsiteX241" fmla="*/ 1764 w 9020"/>
                <a:gd name="connsiteY241" fmla="*/ 3439 h 9825"/>
                <a:gd name="connsiteX242" fmla="*/ 1764 w 9020"/>
                <a:gd name="connsiteY242" fmla="*/ 3461 h 9825"/>
                <a:gd name="connsiteX243" fmla="*/ 1771 w 9020"/>
                <a:gd name="connsiteY243" fmla="*/ 3461 h 9825"/>
                <a:gd name="connsiteX244" fmla="*/ 1771 w 9020"/>
                <a:gd name="connsiteY244" fmla="*/ 3471 h 9825"/>
                <a:gd name="connsiteX245" fmla="*/ 1794 w 9020"/>
                <a:gd name="connsiteY245" fmla="*/ 3471 h 9825"/>
                <a:gd name="connsiteX246" fmla="*/ 1794 w 9020"/>
                <a:gd name="connsiteY246" fmla="*/ 3493 h 9825"/>
                <a:gd name="connsiteX247" fmla="*/ 1802 w 9020"/>
                <a:gd name="connsiteY247" fmla="*/ 3493 h 9825"/>
                <a:gd name="connsiteX248" fmla="*/ 1802 w 9020"/>
                <a:gd name="connsiteY248" fmla="*/ 3514 h 9825"/>
                <a:gd name="connsiteX249" fmla="*/ 1819 w 9020"/>
                <a:gd name="connsiteY249" fmla="*/ 3514 h 9825"/>
                <a:gd name="connsiteX250" fmla="*/ 1819 w 9020"/>
                <a:gd name="connsiteY250" fmla="*/ 3546 h 9825"/>
                <a:gd name="connsiteX251" fmla="*/ 1829 w 9020"/>
                <a:gd name="connsiteY251" fmla="*/ 3546 h 9825"/>
                <a:gd name="connsiteX252" fmla="*/ 1829 w 9020"/>
                <a:gd name="connsiteY252" fmla="*/ 3558 h 9825"/>
                <a:gd name="connsiteX253" fmla="*/ 1838 w 9020"/>
                <a:gd name="connsiteY253" fmla="*/ 3558 h 9825"/>
                <a:gd name="connsiteX254" fmla="*/ 1838 w 9020"/>
                <a:gd name="connsiteY254" fmla="*/ 3602 h 9825"/>
                <a:gd name="connsiteX255" fmla="*/ 1844 w 9020"/>
                <a:gd name="connsiteY255" fmla="*/ 3602 h 9825"/>
                <a:gd name="connsiteX256" fmla="*/ 1844 w 9020"/>
                <a:gd name="connsiteY256" fmla="*/ 3634 h 9825"/>
                <a:gd name="connsiteX257" fmla="*/ 1864 w 9020"/>
                <a:gd name="connsiteY257" fmla="*/ 3634 h 9825"/>
                <a:gd name="connsiteX258" fmla="*/ 1864 w 9020"/>
                <a:gd name="connsiteY258" fmla="*/ 3657 h 9825"/>
                <a:gd name="connsiteX259" fmla="*/ 1875 w 9020"/>
                <a:gd name="connsiteY259" fmla="*/ 3657 h 9825"/>
                <a:gd name="connsiteX260" fmla="*/ 1875 w 9020"/>
                <a:gd name="connsiteY260" fmla="*/ 3667 h 9825"/>
                <a:gd name="connsiteX261" fmla="*/ 1882 w 9020"/>
                <a:gd name="connsiteY261" fmla="*/ 3667 h 9825"/>
                <a:gd name="connsiteX262" fmla="*/ 1882 w 9020"/>
                <a:gd name="connsiteY262" fmla="*/ 3688 h 9825"/>
                <a:gd name="connsiteX263" fmla="*/ 1890 w 9020"/>
                <a:gd name="connsiteY263" fmla="*/ 3688 h 9825"/>
                <a:gd name="connsiteX264" fmla="*/ 1890 w 9020"/>
                <a:gd name="connsiteY264" fmla="*/ 3721 h 9825"/>
                <a:gd name="connsiteX265" fmla="*/ 1899 w 9020"/>
                <a:gd name="connsiteY265" fmla="*/ 3721 h 9825"/>
                <a:gd name="connsiteX266" fmla="*/ 1899 w 9020"/>
                <a:gd name="connsiteY266" fmla="*/ 3742 h 9825"/>
                <a:gd name="connsiteX267" fmla="*/ 1917 w 9020"/>
                <a:gd name="connsiteY267" fmla="*/ 3742 h 9825"/>
                <a:gd name="connsiteX268" fmla="*/ 1917 w 9020"/>
                <a:gd name="connsiteY268" fmla="*/ 3753 h 9825"/>
                <a:gd name="connsiteX269" fmla="*/ 1924 w 9020"/>
                <a:gd name="connsiteY269" fmla="*/ 3753 h 9825"/>
                <a:gd name="connsiteX270" fmla="*/ 1924 w 9020"/>
                <a:gd name="connsiteY270" fmla="*/ 3787 h 9825"/>
                <a:gd name="connsiteX271" fmla="*/ 1948 w 9020"/>
                <a:gd name="connsiteY271" fmla="*/ 3787 h 9825"/>
                <a:gd name="connsiteX272" fmla="*/ 1948 w 9020"/>
                <a:gd name="connsiteY272" fmla="*/ 3842 h 9825"/>
                <a:gd name="connsiteX273" fmla="*/ 1956 w 9020"/>
                <a:gd name="connsiteY273" fmla="*/ 3842 h 9825"/>
                <a:gd name="connsiteX274" fmla="*/ 1956 w 9020"/>
                <a:gd name="connsiteY274" fmla="*/ 3895 h 9825"/>
                <a:gd name="connsiteX275" fmla="*/ 1976 w 9020"/>
                <a:gd name="connsiteY275" fmla="*/ 3895 h 9825"/>
                <a:gd name="connsiteX276" fmla="*/ 1976 w 9020"/>
                <a:gd name="connsiteY276" fmla="*/ 3948 h 9825"/>
                <a:gd name="connsiteX277" fmla="*/ 1994 w 9020"/>
                <a:gd name="connsiteY277" fmla="*/ 3948 h 9825"/>
                <a:gd name="connsiteX278" fmla="*/ 1994 w 9020"/>
                <a:gd name="connsiteY278" fmla="*/ 4004 h 9825"/>
                <a:gd name="connsiteX279" fmla="*/ 2010 w 9020"/>
                <a:gd name="connsiteY279" fmla="*/ 4004 h 9825"/>
                <a:gd name="connsiteX280" fmla="*/ 2010 w 9020"/>
                <a:gd name="connsiteY280" fmla="*/ 4070 h 9825"/>
                <a:gd name="connsiteX281" fmla="*/ 2018 w 9020"/>
                <a:gd name="connsiteY281" fmla="*/ 4070 h 9825"/>
                <a:gd name="connsiteX282" fmla="*/ 2018 w 9020"/>
                <a:gd name="connsiteY282" fmla="*/ 4103 h 9825"/>
                <a:gd name="connsiteX283" fmla="*/ 2027 w 9020"/>
                <a:gd name="connsiteY283" fmla="*/ 4103 h 9825"/>
                <a:gd name="connsiteX284" fmla="*/ 2027 w 9020"/>
                <a:gd name="connsiteY284" fmla="*/ 4146 h 9825"/>
                <a:gd name="connsiteX285" fmla="*/ 2060 w 9020"/>
                <a:gd name="connsiteY285" fmla="*/ 4146 h 9825"/>
                <a:gd name="connsiteX286" fmla="*/ 2060 w 9020"/>
                <a:gd name="connsiteY286" fmla="*/ 4211 h 9825"/>
                <a:gd name="connsiteX287" fmla="*/ 2077 w 9020"/>
                <a:gd name="connsiteY287" fmla="*/ 4211 h 9825"/>
                <a:gd name="connsiteX288" fmla="*/ 2077 w 9020"/>
                <a:gd name="connsiteY288" fmla="*/ 4232 h 9825"/>
                <a:gd name="connsiteX289" fmla="*/ 2095 w 9020"/>
                <a:gd name="connsiteY289" fmla="*/ 4232 h 9825"/>
                <a:gd name="connsiteX290" fmla="*/ 2095 w 9020"/>
                <a:gd name="connsiteY290" fmla="*/ 4243 h 9825"/>
                <a:gd name="connsiteX291" fmla="*/ 2110 w 9020"/>
                <a:gd name="connsiteY291" fmla="*/ 4243 h 9825"/>
                <a:gd name="connsiteX292" fmla="*/ 2110 w 9020"/>
                <a:gd name="connsiteY292" fmla="*/ 4288 h 9825"/>
                <a:gd name="connsiteX293" fmla="*/ 2121 w 9020"/>
                <a:gd name="connsiteY293" fmla="*/ 4288 h 9825"/>
                <a:gd name="connsiteX294" fmla="*/ 2121 w 9020"/>
                <a:gd name="connsiteY294" fmla="*/ 4319 h 9825"/>
                <a:gd name="connsiteX295" fmla="*/ 2127 w 9020"/>
                <a:gd name="connsiteY295" fmla="*/ 4319 h 9825"/>
                <a:gd name="connsiteX296" fmla="*/ 2127 w 9020"/>
                <a:gd name="connsiteY296" fmla="*/ 4331 h 9825"/>
                <a:gd name="connsiteX297" fmla="*/ 2138 w 9020"/>
                <a:gd name="connsiteY297" fmla="*/ 4331 h 9825"/>
                <a:gd name="connsiteX298" fmla="*/ 2138 w 9020"/>
                <a:gd name="connsiteY298" fmla="*/ 4353 h 9825"/>
                <a:gd name="connsiteX299" fmla="*/ 2152 w 9020"/>
                <a:gd name="connsiteY299" fmla="*/ 4353 h 9825"/>
                <a:gd name="connsiteX300" fmla="*/ 2152 w 9020"/>
                <a:gd name="connsiteY300" fmla="*/ 4375 h 9825"/>
                <a:gd name="connsiteX301" fmla="*/ 2164 w 9020"/>
                <a:gd name="connsiteY301" fmla="*/ 4375 h 9825"/>
                <a:gd name="connsiteX302" fmla="*/ 2164 w 9020"/>
                <a:gd name="connsiteY302" fmla="*/ 4386 h 9825"/>
                <a:gd name="connsiteX303" fmla="*/ 2171 w 9020"/>
                <a:gd name="connsiteY303" fmla="*/ 4386 h 9825"/>
                <a:gd name="connsiteX304" fmla="*/ 2171 w 9020"/>
                <a:gd name="connsiteY304" fmla="*/ 4417 h 9825"/>
                <a:gd name="connsiteX305" fmla="*/ 2181 w 9020"/>
                <a:gd name="connsiteY305" fmla="*/ 4417 h 9825"/>
                <a:gd name="connsiteX306" fmla="*/ 2181 w 9020"/>
                <a:gd name="connsiteY306" fmla="*/ 4461 h 9825"/>
                <a:gd name="connsiteX307" fmla="*/ 2209 w 9020"/>
                <a:gd name="connsiteY307" fmla="*/ 4461 h 9825"/>
                <a:gd name="connsiteX308" fmla="*/ 2209 w 9020"/>
                <a:gd name="connsiteY308" fmla="*/ 4472 h 9825"/>
                <a:gd name="connsiteX309" fmla="*/ 2223 w 9020"/>
                <a:gd name="connsiteY309" fmla="*/ 4472 h 9825"/>
                <a:gd name="connsiteX310" fmla="*/ 2223 w 9020"/>
                <a:gd name="connsiteY310" fmla="*/ 4560 h 9825"/>
                <a:gd name="connsiteX311" fmla="*/ 2234 w 9020"/>
                <a:gd name="connsiteY311" fmla="*/ 4560 h 9825"/>
                <a:gd name="connsiteX312" fmla="*/ 2234 w 9020"/>
                <a:gd name="connsiteY312" fmla="*/ 4581 h 9825"/>
                <a:gd name="connsiteX313" fmla="*/ 2259 w 9020"/>
                <a:gd name="connsiteY313" fmla="*/ 4581 h 9825"/>
                <a:gd name="connsiteX314" fmla="*/ 2259 w 9020"/>
                <a:gd name="connsiteY314" fmla="*/ 4614 h 9825"/>
                <a:gd name="connsiteX315" fmla="*/ 2268 w 9020"/>
                <a:gd name="connsiteY315" fmla="*/ 4614 h 9825"/>
                <a:gd name="connsiteX316" fmla="*/ 2268 w 9020"/>
                <a:gd name="connsiteY316" fmla="*/ 4635 h 9825"/>
                <a:gd name="connsiteX317" fmla="*/ 2277 w 9020"/>
                <a:gd name="connsiteY317" fmla="*/ 4635 h 9825"/>
                <a:gd name="connsiteX318" fmla="*/ 2277 w 9020"/>
                <a:gd name="connsiteY318" fmla="*/ 4645 h 9825"/>
                <a:gd name="connsiteX319" fmla="*/ 2295 w 9020"/>
                <a:gd name="connsiteY319" fmla="*/ 4645 h 9825"/>
                <a:gd name="connsiteX320" fmla="*/ 2295 w 9020"/>
                <a:gd name="connsiteY320" fmla="*/ 4721 h 9825"/>
                <a:gd name="connsiteX321" fmla="*/ 2320 w 9020"/>
                <a:gd name="connsiteY321" fmla="*/ 4721 h 9825"/>
                <a:gd name="connsiteX322" fmla="*/ 2320 w 9020"/>
                <a:gd name="connsiteY322" fmla="*/ 4734 h 9825"/>
                <a:gd name="connsiteX323" fmla="*/ 2351 w 9020"/>
                <a:gd name="connsiteY323" fmla="*/ 4734 h 9825"/>
                <a:gd name="connsiteX324" fmla="*/ 2351 w 9020"/>
                <a:gd name="connsiteY324" fmla="*/ 4789 h 9825"/>
                <a:gd name="connsiteX325" fmla="*/ 2371 w 9020"/>
                <a:gd name="connsiteY325" fmla="*/ 4789 h 9825"/>
                <a:gd name="connsiteX326" fmla="*/ 2371 w 9020"/>
                <a:gd name="connsiteY326" fmla="*/ 4821 h 9825"/>
                <a:gd name="connsiteX327" fmla="*/ 2378 w 9020"/>
                <a:gd name="connsiteY327" fmla="*/ 4821 h 9825"/>
                <a:gd name="connsiteX328" fmla="*/ 2378 w 9020"/>
                <a:gd name="connsiteY328" fmla="*/ 4842 h 9825"/>
                <a:gd name="connsiteX329" fmla="*/ 2389 w 9020"/>
                <a:gd name="connsiteY329" fmla="*/ 4842 h 9825"/>
                <a:gd name="connsiteX330" fmla="*/ 2389 w 9020"/>
                <a:gd name="connsiteY330" fmla="*/ 4863 h 9825"/>
                <a:gd name="connsiteX331" fmla="*/ 2395 w 9020"/>
                <a:gd name="connsiteY331" fmla="*/ 4863 h 9825"/>
                <a:gd name="connsiteX332" fmla="*/ 2395 w 9020"/>
                <a:gd name="connsiteY332" fmla="*/ 4874 h 9825"/>
                <a:gd name="connsiteX333" fmla="*/ 2406 w 9020"/>
                <a:gd name="connsiteY333" fmla="*/ 4874 h 9825"/>
                <a:gd name="connsiteX334" fmla="*/ 2406 w 9020"/>
                <a:gd name="connsiteY334" fmla="*/ 4918 h 9825"/>
                <a:gd name="connsiteX335" fmla="*/ 2414 w 9020"/>
                <a:gd name="connsiteY335" fmla="*/ 4918 h 9825"/>
                <a:gd name="connsiteX336" fmla="*/ 2414 w 9020"/>
                <a:gd name="connsiteY336" fmla="*/ 4951 h 9825"/>
                <a:gd name="connsiteX337" fmla="*/ 2420 w 9020"/>
                <a:gd name="connsiteY337" fmla="*/ 4951 h 9825"/>
                <a:gd name="connsiteX338" fmla="*/ 2420 w 9020"/>
                <a:gd name="connsiteY338" fmla="*/ 4962 h 9825"/>
                <a:gd name="connsiteX339" fmla="*/ 2439 w 9020"/>
                <a:gd name="connsiteY339" fmla="*/ 4962 h 9825"/>
                <a:gd name="connsiteX340" fmla="*/ 2439 w 9020"/>
                <a:gd name="connsiteY340" fmla="*/ 5017 h 9825"/>
                <a:gd name="connsiteX341" fmla="*/ 2446 w 9020"/>
                <a:gd name="connsiteY341" fmla="*/ 5017 h 9825"/>
                <a:gd name="connsiteX342" fmla="*/ 2446 w 9020"/>
                <a:gd name="connsiteY342" fmla="*/ 5049 h 9825"/>
                <a:gd name="connsiteX343" fmla="*/ 2457 w 9020"/>
                <a:gd name="connsiteY343" fmla="*/ 5049 h 9825"/>
                <a:gd name="connsiteX344" fmla="*/ 2457 w 9020"/>
                <a:gd name="connsiteY344" fmla="*/ 5070 h 9825"/>
                <a:gd name="connsiteX345" fmla="*/ 2466 w 9020"/>
                <a:gd name="connsiteY345" fmla="*/ 5070 h 9825"/>
                <a:gd name="connsiteX346" fmla="*/ 2466 w 9020"/>
                <a:gd name="connsiteY346" fmla="*/ 5103 h 9825"/>
                <a:gd name="connsiteX347" fmla="*/ 2477 w 9020"/>
                <a:gd name="connsiteY347" fmla="*/ 5103 h 9825"/>
                <a:gd name="connsiteX348" fmla="*/ 2477 w 9020"/>
                <a:gd name="connsiteY348" fmla="*/ 5147 h 9825"/>
                <a:gd name="connsiteX349" fmla="*/ 2483 w 9020"/>
                <a:gd name="connsiteY349" fmla="*/ 5147 h 9825"/>
                <a:gd name="connsiteX350" fmla="*/ 2483 w 9020"/>
                <a:gd name="connsiteY350" fmla="*/ 5158 h 9825"/>
                <a:gd name="connsiteX351" fmla="*/ 2507 w 9020"/>
                <a:gd name="connsiteY351" fmla="*/ 5158 h 9825"/>
                <a:gd name="connsiteX352" fmla="*/ 2507 w 9020"/>
                <a:gd name="connsiteY352" fmla="*/ 5189 h 9825"/>
                <a:gd name="connsiteX353" fmla="*/ 2525 w 9020"/>
                <a:gd name="connsiteY353" fmla="*/ 5189 h 9825"/>
                <a:gd name="connsiteX354" fmla="*/ 2525 w 9020"/>
                <a:gd name="connsiteY354" fmla="*/ 5233 h 9825"/>
                <a:gd name="connsiteX355" fmla="*/ 2533 w 9020"/>
                <a:gd name="connsiteY355" fmla="*/ 5233 h 9825"/>
                <a:gd name="connsiteX356" fmla="*/ 2533 w 9020"/>
                <a:gd name="connsiteY356" fmla="*/ 5244 h 9825"/>
                <a:gd name="connsiteX357" fmla="*/ 2543 w 9020"/>
                <a:gd name="connsiteY357" fmla="*/ 5244 h 9825"/>
                <a:gd name="connsiteX358" fmla="*/ 2543 w 9020"/>
                <a:gd name="connsiteY358" fmla="*/ 5267 h 9825"/>
                <a:gd name="connsiteX359" fmla="*/ 2557 w 9020"/>
                <a:gd name="connsiteY359" fmla="*/ 5267 h 9825"/>
                <a:gd name="connsiteX360" fmla="*/ 2557 w 9020"/>
                <a:gd name="connsiteY360" fmla="*/ 5278 h 9825"/>
                <a:gd name="connsiteX361" fmla="*/ 2586 w 9020"/>
                <a:gd name="connsiteY361" fmla="*/ 5278 h 9825"/>
                <a:gd name="connsiteX362" fmla="*/ 2586 w 9020"/>
                <a:gd name="connsiteY362" fmla="*/ 5321 h 9825"/>
                <a:gd name="connsiteX363" fmla="*/ 2593 w 9020"/>
                <a:gd name="connsiteY363" fmla="*/ 5321 h 9825"/>
                <a:gd name="connsiteX364" fmla="*/ 2593 w 9020"/>
                <a:gd name="connsiteY364" fmla="*/ 5332 h 9825"/>
                <a:gd name="connsiteX365" fmla="*/ 2599 w 9020"/>
                <a:gd name="connsiteY365" fmla="*/ 5332 h 9825"/>
                <a:gd name="connsiteX366" fmla="*/ 2599 w 9020"/>
                <a:gd name="connsiteY366" fmla="*/ 5353 h 9825"/>
                <a:gd name="connsiteX367" fmla="*/ 2634 w 9020"/>
                <a:gd name="connsiteY367" fmla="*/ 5353 h 9825"/>
                <a:gd name="connsiteX368" fmla="*/ 2634 w 9020"/>
                <a:gd name="connsiteY368" fmla="*/ 5365 h 9825"/>
                <a:gd name="connsiteX369" fmla="*/ 2653 w 9020"/>
                <a:gd name="connsiteY369" fmla="*/ 5365 h 9825"/>
                <a:gd name="connsiteX370" fmla="*/ 2653 w 9020"/>
                <a:gd name="connsiteY370" fmla="*/ 5386 h 9825"/>
                <a:gd name="connsiteX371" fmla="*/ 2661 w 9020"/>
                <a:gd name="connsiteY371" fmla="*/ 5386 h 9825"/>
                <a:gd name="connsiteX372" fmla="*/ 2661 w 9020"/>
                <a:gd name="connsiteY372" fmla="*/ 5407 h 9825"/>
                <a:gd name="connsiteX373" fmla="*/ 2697 w 9020"/>
                <a:gd name="connsiteY373" fmla="*/ 5407 h 9825"/>
                <a:gd name="connsiteX374" fmla="*/ 2697 w 9020"/>
                <a:gd name="connsiteY374" fmla="*/ 5418 h 9825"/>
                <a:gd name="connsiteX375" fmla="*/ 2739 w 9020"/>
                <a:gd name="connsiteY375" fmla="*/ 5418 h 9825"/>
                <a:gd name="connsiteX376" fmla="*/ 2739 w 9020"/>
                <a:gd name="connsiteY376" fmla="*/ 5441 h 9825"/>
                <a:gd name="connsiteX377" fmla="*/ 2792 w 9020"/>
                <a:gd name="connsiteY377" fmla="*/ 5441 h 9825"/>
                <a:gd name="connsiteX378" fmla="*/ 2792 w 9020"/>
                <a:gd name="connsiteY378" fmla="*/ 5472 h 9825"/>
                <a:gd name="connsiteX379" fmla="*/ 2809 w 9020"/>
                <a:gd name="connsiteY379" fmla="*/ 5472 h 9825"/>
                <a:gd name="connsiteX380" fmla="*/ 2809 w 9020"/>
                <a:gd name="connsiteY380" fmla="*/ 5528 h 9825"/>
                <a:gd name="connsiteX381" fmla="*/ 2834 w 9020"/>
                <a:gd name="connsiteY381" fmla="*/ 5528 h 9825"/>
                <a:gd name="connsiteX382" fmla="*/ 2834 w 9020"/>
                <a:gd name="connsiteY382" fmla="*/ 5561 h 9825"/>
                <a:gd name="connsiteX383" fmla="*/ 2852 w 9020"/>
                <a:gd name="connsiteY383" fmla="*/ 5561 h 9825"/>
                <a:gd name="connsiteX384" fmla="*/ 2852 w 9020"/>
                <a:gd name="connsiteY384" fmla="*/ 5582 h 9825"/>
                <a:gd name="connsiteX385" fmla="*/ 2867 w 9020"/>
                <a:gd name="connsiteY385" fmla="*/ 5582 h 9825"/>
                <a:gd name="connsiteX386" fmla="*/ 2867 w 9020"/>
                <a:gd name="connsiteY386" fmla="*/ 5593 h 9825"/>
                <a:gd name="connsiteX387" fmla="*/ 2896 w 9020"/>
                <a:gd name="connsiteY387" fmla="*/ 5593 h 9825"/>
                <a:gd name="connsiteX388" fmla="*/ 2896 w 9020"/>
                <a:gd name="connsiteY388" fmla="*/ 5647 h 9825"/>
                <a:gd name="connsiteX389" fmla="*/ 2902 w 9020"/>
                <a:gd name="connsiteY389" fmla="*/ 5647 h 9825"/>
                <a:gd name="connsiteX390" fmla="*/ 2902 w 9020"/>
                <a:gd name="connsiteY390" fmla="*/ 5680 h 9825"/>
                <a:gd name="connsiteX391" fmla="*/ 2910 w 9020"/>
                <a:gd name="connsiteY391" fmla="*/ 5680 h 9825"/>
                <a:gd name="connsiteX392" fmla="*/ 2910 w 9020"/>
                <a:gd name="connsiteY392" fmla="*/ 5702 h 9825"/>
                <a:gd name="connsiteX393" fmla="*/ 2921 w 9020"/>
                <a:gd name="connsiteY393" fmla="*/ 5702 h 9825"/>
                <a:gd name="connsiteX394" fmla="*/ 2921 w 9020"/>
                <a:gd name="connsiteY394" fmla="*/ 5789 h 9825"/>
                <a:gd name="connsiteX395" fmla="*/ 2952 w 9020"/>
                <a:gd name="connsiteY395" fmla="*/ 5789 h 9825"/>
                <a:gd name="connsiteX396" fmla="*/ 2952 w 9020"/>
                <a:gd name="connsiteY396" fmla="*/ 5810 h 9825"/>
                <a:gd name="connsiteX397" fmla="*/ 2978 w 9020"/>
                <a:gd name="connsiteY397" fmla="*/ 5810 h 9825"/>
                <a:gd name="connsiteX398" fmla="*/ 2978 w 9020"/>
                <a:gd name="connsiteY398" fmla="*/ 5843 h 9825"/>
                <a:gd name="connsiteX399" fmla="*/ 2988 w 9020"/>
                <a:gd name="connsiteY399" fmla="*/ 5843 h 9825"/>
                <a:gd name="connsiteX400" fmla="*/ 2988 w 9020"/>
                <a:gd name="connsiteY400" fmla="*/ 5865 h 9825"/>
                <a:gd name="connsiteX401" fmla="*/ 3031 w 9020"/>
                <a:gd name="connsiteY401" fmla="*/ 5865 h 9825"/>
                <a:gd name="connsiteX402" fmla="*/ 3031 w 9020"/>
                <a:gd name="connsiteY402" fmla="*/ 5898 h 9825"/>
                <a:gd name="connsiteX403" fmla="*/ 3051 w 9020"/>
                <a:gd name="connsiteY403" fmla="*/ 5898 h 9825"/>
                <a:gd name="connsiteX404" fmla="*/ 3051 w 9020"/>
                <a:gd name="connsiteY404" fmla="*/ 5909 h 9825"/>
                <a:gd name="connsiteX405" fmla="*/ 3058 w 9020"/>
                <a:gd name="connsiteY405" fmla="*/ 5909 h 9825"/>
                <a:gd name="connsiteX406" fmla="*/ 3058 w 9020"/>
                <a:gd name="connsiteY406" fmla="*/ 5962 h 9825"/>
                <a:gd name="connsiteX407" fmla="*/ 3067 w 9020"/>
                <a:gd name="connsiteY407" fmla="*/ 5962 h 9825"/>
                <a:gd name="connsiteX408" fmla="*/ 3067 w 9020"/>
                <a:gd name="connsiteY408" fmla="*/ 5995 h 9825"/>
                <a:gd name="connsiteX409" fmla="*/ 3091 w 9020"/>
                <a:gd name="connsiteY409" fmla="*/ 5995 h 9825"/>
                <a:gd name="connsiteX410" fmla="*/ 3091 w 9020"/>
                <a:gd name="connsiteY410" fmla="*/ 6017 h 9825"/>
                <a:gd name="connsiteX411" fmla="*/ 3101 w 9020"/>
                <a:gd name="connsiteY411" fmla="*/ 6017 h 9825"/>
                <a:gd name="connsiteX412" fmla="*/ 3101 w 9020"/>
                <a:gd name="connsiteY412" fmla="*/ 6038 h 9825"/>
                <a:gd name="connsiteX413" fmla="*/ 3120 w 9020"/>
                <a:gd name="connsiteY413" fmla="*/ 6038 h 9825"/>
                <a:gd name="connsiteX414" fmla="*/ 3120 w 9020"/>
                <a:gd name="connsiteY414" fmla="*/ 6049 h 9825"/>
                <a:gd name="connsiteX415" fmla="*/ 3133 w 9020"/>
                <a:gd name="connsiteY415" fmla="*/ 6049 h 9825"/>
                <a:gd name="connsiteX416" fmla="*/ 3133 w 9020"/>
                <a:gd name="connsiteY416" fmla="*/ 6071 h 9825"/>
                <a:gd name="connsiteX417" fmla="*/ 3161 w 9020"/>
                <a:gd name="connsiteY417" fmla="*/ 6071 h 9825"/>
                <a:gd name="connsiteX418" fmla="*/ 3161 w 9020"/>
                <a:gd name="connsiteY418" fmla="*/ 6094 h 9825"/>
                <a:gd name="connsiteX419" fmla="*/ 3176 w 9020"/>
                <a:gd name="connsiteY419" fmla="*/ 6094 h 9825"/>
                <a:gd name="connsiteX420" fmla="*/ 3176 w 9020"/>
                <a:gd name="connsiteY420" fmla="*/ 6104 h 9825"/>
                <a:gd name="connsiteX421" fmla="*/ 3201 w 9020"/>
                <a:gd name="connsiteY421" fmla="*/ 6104 h 9825"/>
                <a:gd name="connsiteX422" fmla="*/ 3201 w 9020"/>
                <a:gd name="connsiteY422" fmla="*/ 6127 h 9825"/>
                <a:gd name="connsiteX423" fmla="*/ 3253 w 9020"/>
                <a:gd name="connsiteY423" fmla="*/ 6127 h 9825"/>
                <a:gd name="connsiteX424" fmla="*/ 3253 w 9020"/>
                <a:gd name="connsiteY424" fmla="*/ 6137 h 9825"/>
                <a:gd name="connsiteX425" fmla="*/ 3311 w 9020"/>
                <a:gd name="connsiteY425" fmla="*/ 6137 h 9825"/>
                <a:gd name="connsiteX426" fmla="*/ 3311 w 9020"/>
                <a:gd name="connsiteY426" fmla="*/ 6158 h 9825"/>
                <a:gd name="connsiteX427" fmla="*/ 3342 w 9020"/>
                <a:gd name="connsiteY427" fmla="*/ 6158 h 9825"/>
                <a:gd name="connsiteX428" fmla="*/ 3342 w 9020"/>
                <a:gd name="connsiteY428" fmla="*/ 6181 h 9825"/>
                <a:gd name="connsiteX429" fmla="*/ 3348 w 9020"/>
                <a:gd name="connsiteY429" fmla="*/ 6181 h 9825"/>
                <a:gd name="connsiteX430" fmla="*/ 3348 w 9020"/>
                <a:gd name="connsiteY430" fmla="*/ 6192 h 9825"/>
                <a:gd name="connsiteX431" fmla="*/ 3367 w 9020"/>
                <a:gd name="connsiteY431" fmla="*/ 6192 h 9825"/>
                <a:gd name="connsiteX432" fmla="*/ 3367 w 9020"/>
                <a:gd name="connsiteY432" fmla="*/ 6223 h 9825"/>
                <a:gd name="connsiteX433" fmla="*/ 3374 w 9020"/>
                <a:gd name="connsiteY433" fmla="*/ 6223 h 9825"/>
                <a:gd name="connsiteX434" fmla="*/ 3374 w 9020"/>
                <a:gd name="connsiteY434" fmla="*/ 6245 h 9825"/>
                <a:gd name="connsiteX435" fmla="*/ 3384 w 9020"/>
                <a:gd name="connsiteY435" fmla="*/ 6245 h 9825"/>
                <a:gd name="connsiteX436" fmla="*/ 3384 w 9020"/>
                <a:gd name="connsiteY436" fmla="*/ 6267 h 9825"/>
                <a:gd name="connsiteX437" fmla="*/ 3392 w 9020"/>
                <a:gd name="connsiteY437" fmla="*/ 6267 h 9825"/>
                <a:gd name="connsiteX438" fmla="*/ 3392 w 9020"/>
                <a:gd name="connsiteY438" fmla="*/ 6301 h 9825"/>
                <a:gd name="connsiteX439" fmla="*/ 3398 w 9020"/>
                <a:gd name="connsiteY439" fmla="*/ 6301 h 9825"/>
                <a:gd name="connsiteX440" fmla="*/ 3398 w 9020"/>
                <a:gd name="connsiteY440" fmla="*/ 6312 h 9825"/>
                <a:gd name="connsiteX441" fmla="*/ 3409 w 9020"/>
                <a:gd name="connsiteY441" fmla="*/ 6312 h 9825"/>
                <a:gd name="connsiteX442" fmla="*/ 3409 w 9020"/>
                <a:gd name="connsiteY442" fmla="*/ 6333 h 9825"/>
                <a:gd name="connsiteX443" fmla="*/ 3416 w 9020"/>
                <a:gd name="connsiteY443" fmla="*/ 6333 h 9825"/>
                <a:gd name="connsiteX444" fmla="*/ 3416 w 9020"/>
                <a:gd name="connsiteY444" fmla="*/ 6355 h 9825"/>
                <a:gd name="connsiteX445" fmla="*/ 3467 w 9020"/>
                <a:gd name="connsiteY445" fmla="*/ 6355 h 9825"/>
                <a:gd name="connsiteX446" fmla="*/ 3467 w 9020"/>
                <a:gd name="connsiteY446" fmla="*/ 6386 h 9825"/>
                <a:gd name="connsiteX447" fmla="*/ 3477 w 9020"/>
                <a:gd name="connsiteY447" fmla="*/ 6386 h 9825"/>
                <a:gd name="connsiteX448" fmla="*/ 3477 w 9020"/>
                <a:gd name="connsiteY448" fmla="*/ 6409 h 9825"/>
                <a:gd name="connsiteX449" fmla="*/ 3485 w 9020"/>
                <a:gd name="connsiteY449" fmla="*/ 6409 h 9825"/>
                <a:gd name="connsiteX450" fmla="*/ 3485 w 9020"/>
                <a:gd name="connsiteY450" fmla="*/ 6452 h 9825"/>
                <a:gd name="connsiteX451" fmla="*/ 3520 w 9020"/>
                <a:gd name="connsiteY451" fmla="*/ 6452 h 9825"/>
                <a:gd name="connsiteX452" fmla="*/ 3520 w 9020"/>
                <a:gd name="connsiteY452" fmla="*/ 6497 h 9825"/>
                <a:gd name="connsiteX453" fmla="*/ 3562 w 9020"/>
                <a:gd name="connsiteY453" fmla="*/ 6497 h 9825"/>
                <a:gd name="connsiteX454" fmla="*/ 3562 w 9020"/>
                <a:gd name="connsiteY454" fmla="*/ 6507 h 9825"/>
                <a:gd name="connsiteX455" fmla="*/ 3578 w 9020"/>
                <a:gd name="connsiteY455" fmla="*/ 6507 h 9825"/>
                <a:gd name="connsiteX456" fmla="*/ 3578 w 9020"/>
                <a:gd name="connsiteY456" fmla="*/ 6529 h 9825"/>
                <a:gd name="connsiteX457" fmla="*/ 3589 w 9020"/>
                <a:gd name="connsiteY457" fmla="*/ 6529 h 9825"/>
                <a:gd name="connsiteX458" fmla="*/ 3589 w 9020"/>
                <a:gd name="connsiteY458" fmla="*/ 6540 h 9825"/>
                <a:gd name="connsiteX459" fmla="*/ 3596 w 9020"/>
                <a:gd name="connsiteY459" fmla="*/ 6540 h 9825"/>
                <a:gd name="connsiteX460" fmla="*/ 3596 w 9020"/>
                <a:gd name="connsiteY460" fmla="*/ 6561 h 9825"/>
                <a:gd name="connsiteX461" fmla="*/ 3615 w 9020"/>
                <a:gd name="connsiteY461" fmla="*/ 6561 h 9825"/>
                <a:gd name="connsiteX462" fmla="*/ 3615 w 9020"/>
                <a:gd name="connsiteY462" fmla="*/ 6594 h 9825"/>
                <a:gd name="connsiteX463" fmla="*/ 3651 w 9020"/>
                <a:gd name="connsiteY463" fmla="*/ 6594 h 9825"/>
                <a:gd name="connsiteX464" fmla="*/ 3651 w 9020"/>
                <a:gd name="connsiteY464" fmla="*/ 6616 h 9825"/>
                <a:gd name="connsiteX465" fmla="*/ 3658 w 9020"/>
                <a:gd name="connsiteY465" fmla="*/ 6616 h 9825"/>
                <a:gd name="connsiteX466" fmla="*/ 3658 w 9020"/>
                <a:gd name="connsiteY466" fmla="*/ 6626 h 9825"/>
                <a:gd name="connsiteX467" fmla="*/ 3665 w 9020"/>
                <a:gd name="connsiteY467" fmla="*/ 6626 h 9825"/>
                <a:gd name="connsiteX468" fmla="*/ 3665 w 9020"/>
                <a:gd name="connsiteY468" fmla="*/ 6648 h 9825"/>
                <a:gd name="connsiteX469" fmla="*/ 3683 w 9020"/>
                <a:gd name="connsiteY469" fmla="*/ 6648 h 9825"/>
                <a:gd name="connsiteX470" fmla="*/ 3683 w 9020"/>
                <a:gd name="connsiteY470" fmla="*/ 6670 h 9825"/>
                <a:gd name="connsiteX471" fmla="*/ 3690 w 9020"/>
                <a:gd name="connsiteY471" fmla="*/ 6670 h 9825"/>
                <a:gd name="connsiteX472" fmla="*/ 3690 w 9020"/>
                <a:gd name="connsiteY472" fmla="*/ 6681 h 9825"/>
                <a:gd name="connsiteX473" fmla="*/ 3700 w 9020"/>
                <a:gd name="connsiteY473" fmla="*/ 6681 h 9825"/>
                <a:gd name="connsiteX474" fmla="*/ 3700 w 9020"/>
                <a:gd name="connsiteY474" fmla="*/ 6702 h 9825"/>
                <a:gd name="connsiteX475" fmla="*/ 3725 w 9020"/>
                <a:gd name="connsiteY475" fmla="*/ 6702 h 9825"/>
                <a:gd name="connsiteX476" fmla="*/ 3725 w 9020"/>
                <a:gd name="connsiteY476" fmla="*/ 6758 h 9825"/>
                <a:gd name="connsiteX477" fmla="*/ 3734 w 9020"/>
                <a:gd name="connsiteY477" fmla="*/ 6758 h 9825"/>
                <a:gd name="connsiteX478" fmla="*/ 3734 w 9020"/>
                <a:gd name="connsiteY478" fmla="*/ 6789 h 9825"/>
                <a:gd name="connsiteX479" fmla="*/ 3795 w 9020"/>
                <a:gd name="connsiteY479" fmla="*/ 6789 h 9825"/>
                <a:gd name="connsiteX480" fmla="*/ 3795 w 9020"/>
                <a:gd name="connsiteY480" fmla="*/ 6856 h 9825"/>
                <a:gd name="connsiteX481" fmla="*/ 3829 w 9020"/>
                <a:gd name="connsiteY481" fmla="*/ 6856 h 9825"/>
                <a:gd name="connsiteX482" fmla="*/ 3829 w 9020"/>
                <a:gd name="connsiteY482" fmla="*/ 6899 h 9825"/>
                <a:gd name="connsiteX483" fmla="*/ 3844 w 9020"/>
                <a:gd name="connsiteY483" fmla="*/ 6899 h 9825"/>
                <a:gd name="connsiteX484" fmla="*/ 3844 w 9020"/>
                <a:gd name="connsiteY484" fmla="*/ 6909 h 9825"/>
                <a:gd name="connsiteX485" fmla="*/ 3876 w 9020"/>
                <a:gd name="connsiteY485" fmla="*/ 6909 h 9825"/>
                <a:gd name="connsiteX486" fmla="*/ 3876 w 9020"/>
                <a:gd name="connsiteY486" fmla="*/ 6930 h 9825"/>
                <a:gd name="connsiteX487" fmla="*/ 3882 w 9020"/>
                <a:gd name="connsiteY487" fmla="*/ 6930 h 9825"/>
                <a:gd name="connsiteX488" fmla="*/ 3882 w 9020"/>
                <a:gd name="connsiteY488" fmla="*/ 6963 h 9825"/>
                <a:gd name="connsiteX489" fmla="*/ 3901 w 9020"/>
                <a:gd name="connsiteY489" fmla="*/ 6963 h 9825"/>
                <a:gd name="connsiteX490" fmla="*/ 3901 w 9020"/>
                <a:gd name="connsiteY490" fmla="*/ 6997 h 9825"/>
                <a:gd name="connsiteX491" fmla="*/ 3943 w 9020"/>
                <a:gd name="connsiteY491" fmla="*/ 6997 h 9825"/>
                <a:gd name="connsiteX492" fmla="*/ 3943 w 9020"/>
                <a:gd name="connsiteY492" fmla="*/ 7051 h 9825"/>
                <a:gd name="connsiteX493" fmla="*/ 3956 w 9020"/>
                <a:gd name="connsiteY493" fmla="*/ 7051 h 9825"/>
                <a:gd name="connsiteX494" fmla="*/ 3956 w 9020"/>
                <a:gd name="connsiteY494" fmla="*/ 7073 h 9825"/>
                <a:gd name="connsiteX495" fmla="*/ 3967 w 9020"/>
                <a:gd name="connsiteY495" fmla="*/ 7073 h 9825"/>
                <a:gd name="connsiteX496" fmla="*/ 3967 w 9020"/>
                <a:gd name="connsiteY496" fmla="*/ 7106 h 9825"/>
                <a:gd name="connsiteX497" fmla="*/ 4010 w 9020"/>
                <a:gd name="connsiteY497" fmla="*/ 7106 h 9825"/>
                <a:gd name="connsiteX498" fmla="*/ 4010 w 9020"/>
                <a:gd name="connsiteY498" fmla="*/ 7128 h 9825"/>
                <a:gd name="connsiteX499" fmla="*/ 4019 w 9020"/>
                <a:gd name="connsiteY499" fmla="*/ 7128 h 9825"/>
                <a:gd name="connsiteX500" fmla="*/ 4019 w 9020"/>
                <a:gd name="connsiteY500" fmla="*/ 7160 h 9825"/>
                <a:gd name="connsiteX501" fmla="*/ 4036 w 9020"/>
                <a:gd name="connsiteY501" fmla="*/ 7160 h 9825"/>
                <a:gd name="connsiteX502" fmla="*/ 4036 w 9020"/>
                <a:gd name="connsiteY502" fmla="*/ 7170 h 9825"/>
                <a:gd name="connsiteX503" fmla="*/ 4103 w 9020"/>
                <a:gd name="connsiteY503" fmla="*/ 7170 h 9825"/>
                <a:gd name="connsiteX504" fmla="*/ 4103 w 9020"/>
                <a:gd name="connsiteY504" fmla="*/ 7191 h 9825"/>
                <a:gd name="connsiteX505" fmla="*/ 4148 w 9020"/>
                <a:gd name="connsiteY505" fmla="*/ 7191 h 9825"/>
                <a:gd name="connsiteX506" fmla="*/ 4148 w 9020"/>
                <a:gd name="connsiteY506" fmla="*/ 7213 h 9825"/>
                <a:gd name="connsiteX507" fmla="*/ 4173 w 9020"/>
                <a:gd name="connsiteY507" fmla="*/ 7213 h 9825"/>
                <a:gd name="connsiteX508" fmla="*/ 4173 w 9020"/>
                <a:gd name="connsiteY508" fmla="*/ 7247 h 9825"/>
                <a:gd name="connsiteX509" fmla="*/ 4233 w 9020"/>
                <a:gd name="connsiteY509" fmla="*/ 7247 h 9825"/>
                <a:gd name="connsiteX510" fmla="*/ 4233 w 9020"/>
                <a:gd name="connsiteY510" fmla="*/ 7281 h 9825"/>
                <a:gd name="connsiteX511" fmla="*/ 4258 w 9020"/>
                <a:gd name="connsiteY511" fmla="*/ 7281 h 9825"/>
                <a:gd name="connsiteX512" fmla="*/ 4258 w 9020"/>
                <a:gd name="connsiteY512" fmla="*/ 7302 h 9825"/>
                <a:gd name="connsiteX513" fmla="*/ 4266 w 9020"/>
                <a:gd name="connsiteY513" fmla="*/ 7302 h 9825"/>
                <a:gd name="connsiteX514" fmla="*/ 4266 w 9020"/>
                <a:gd name="connsiteY514" fmla="*/ 7334 h 9825"/>
                <a:gd name="connsiteX515" fmla="*/ 4302 w 9020"/>
                <a:gd name="connsiteY515" fmla="*/ 7334 h 9825"/>
                <a:gd name="connsiteX516" fmla="*/ 4302 w 9020"/>
                <a:gd name="connsiteY516" fmla="*/ 7355 h 9825"/>
                <a:gd name="connsiteX517" fmla="*/ 4309 w 9020"/>
                <a:gd name="connsiteY517" fmla="*/ 7355 h 9825"/>
                <a:gd name="connsiteX518" fmla="*/ 4309 w 9020"/>
                <a:gd name="connsiteY518" fmla="*/ 7366 h 9825"/>
                <a:gd name="connsiteX519" fmla="*/ 4326 w 9020"/>
                <a:gd name="connsiteY519" fmla="*/ 7366 h 9825"/>
                <a:gd name="connsiteX520" fmla="*/ 4326 w 9020"/>
                <a:gd name="connsiteY520" fmla="*/ 7387 h 9825"/>
                <a:gd name="connsiteX521" fmla="*/ 4404 w 9020"/>
                <a:gd name="connsiteY521" fmla="*/ 7387 h 9825"/>
                <a:gd name="connsiteX522" fmla="*/ 4404 w 9020"/>
                <a:gd name="connsiteY522" fmla="*/ 7420 h 9825"/>
                <a:gd name="connsiteX523" fmla="*/ 4438 w 9020"/>
                <a:gd name="connsiteY523" fmla="*/ 7420 h 9825"/>
                <a:gd name="connsiteX524" fmla="*/ 4438 w 9020"/>
                <a:gd name="connsiteY524" fmla="*/ 7444 h 9825"/>
                <a:gd name="connsiteX525" fmla="*/ 4455 w 9020"/>
                <a:gd name="connsiteY525" fmla="*/ 7444 h 9825"/>
                <a:gd name="connsiteX526" fmla="*/ 4455 w 9020"/>
                <a:gd name="connsiteY526" fmla="*/ 7454 h 9825"/>
                <a:gd name="connsiteX527" fmla="*/ 4475 w 9020"/>
                <a:gd name="connsiteY527" fmla="*/ 7454 h 9825"/>
                <a:gd name="connsiteX528" fmla="*/ 4475 w 9020"/>
                <a:gd name="connsiteY528" fmla="*/ 7476 h 9825"/>
                <a:gd name="connsiteX529" fmla="*/ 4490 w 9020"/>
                <a:gd name="connsiteY529" fmla="*/ 7476 h 9825"/>
                <a:gd name="connsiteX530" fmla="*/ 4490 w 9020"/>
                <a:gd name="connsiteY530" fmla="*/ 7509 h 9825"/>
                <a:gd name="connsiteX531" fmla="*/ 4507 w 9020"/>
                <a:gd name="connsiteY531" fmla="*/ 7509 h 9825"/>
                <a:gd name="connsiteX532" fmla="*/ 4507 w 9020"/>
                <a:gd name="connsiteY532" fmla="*/ 7540 h 9825"/>
                <a:gd name="connsiteX533" fmla="*/ 4525 w 9020"/>
                <a:gd name="connsiteY533" fmla="*/ 7540 h 9825"/>
                <a:gd name="connsiteX534" fmla="*/ 4525 w 9020"/>
                <a:gd name="connsiteY534" fmla="*/ 7562 h 9825"/>
                <a:gd name="connsiteX535" fmla="*/ 4532 w 9020"/>
                <a:gd name="connsiteY535" fmla="*/ 7562 h 9825"/>
                <a:gd name="connsiteX536" fmla="*/ 4532 w 9020"/>
                <a:gd name="connsiteY536" fmla="*/ 7595 h 9825"/>
                <a:gd name="connsiteX537" fmla="*/ 4560 w 9020"/>
                <a:gd name="connsiteY537" fmla="*/ 7595 h 9825"/>
                <a:gd name="connsiteX538" fmla="*/ 4560 w 9020"/>
                <a:gd name="connsiteY538" fmla="*/ 7616 h 9825"/>
                <a:gd name="connsiteX539" fmla="*/ 4599 w 9020"/>
                <a:gd name="connsiteY539" fmla="*/ 7616 h 9825"/>
                <a:gd name="connsiteX540" fmla="*/ 4599 w 9020"/>
                <a:gd name="connsiteY540" fmla="*/ 7628 h 9825"/>
                <a:gd name="connsiteX541" fmla="*/ 4642 w 9020"/>
                <a:gd name="connsiteY541" fmla="*/ 7628 h 9825"/>
                <a:gd name="connsiteX542" fmla="*/ 4642 w 9020"/>
                <a:gd name="connsiteY542" fmla="*/ 7649 h 9825"/>
                <a:gd name="connsiteX543" fmla="*/ 4729 w 9020"/>
                <a:gd name="connsiteY543" fmla="*/ 7649 h 9825"/>
                <a:gd name="connsiteX544" fmla="*/ 4729 w 9020"/>
                <a:gd name="connsiteY544" fmla="*/ 7681 h 9825"/>
                <a:gd name="connsiteX545" fmla="*/ 4747 w 9020"/>
                <a:gd name="connsiteY545" fmla="*/ 7681 h 9825"/>
                <a:gd name="connsiteX546" fmla="*/ 4747 w 9020"/>
                <a:gd name="connsiteY546" fmla="*/ 7702 h 9825"/>
                <a:gd name="connsiteX547" fmla="*/ 4765 w 9020"/>
                <a:gd name="connsiteY547" fmla="*/ 7702 h 9825"/>
                <a:gd name="connsiteX548" fmla="*/ 4765 w 9020"/>
                <a:gd name="connsiteY548" fmla="*/ 7737 h 9825"/>
                <a:gd name="connsiteX549" fmla="*/ 4791 w 9020"/>
                <a:gd name="connsiteY549" fmla="*/ 7737 h 9825"/>
                <a:gd name="connsiteX550" fmla="*/ 4791 w 9020"/>
                <a:gd name="connsiteY550" fmla="*/ 7759 h 9825"/>
                <a:gd name="connsiteX551" fmla="*/ 4797 w 9020"/>
                <a:gd name="connsiteY551" fmla="*/ 7759 h 9825"/>
                <a:gd name="connsiteX552" fmla="*/ 4797 w 9020"/>
                <a:gd name="connsiteY552" fmla="*/ 7802 h 9825"/>
                <a:gd name="connsiteX553" fmla="*/ 4808 w 9020"/>
                <a:gd name="connsiteY553" fmla="*/ 7802 h 9825"/>
                <a:gd name="connsiteX554" fmla="*/ 4808 w 9020"/>
                <a:gd name="connsiteY554" fmla="*/ 7824 h 9825"/>
                <a:gd name="connsiteX555" fmla="*/ 4841 w 9020"/>
                <a:gd name="connsiteY555" fmla="*/ 7824 h 9825"/>
                <a:gd name="connsiteX556" fmla="*/ 4841 w 9020"/>
                <a:gd name="connsiteY556" fmla="*/ 7845 h 9825"/>
                <a:gd name="connsiteX557" fmla="*/ 4883 w 9020"/>
                <a:gd name="connsiteY557" fmla="*/ 7845 h 9825"/>
                <a:gd name="connsiteX558" fmla="*/ 4883 w 9020"/>
                <a:gd name="connsiteY558" fmla="*/ 7877 h 9825"/>
                <a:gd name="connsiteX559" fmla="*/ 4894 w 9020"/>
                <a:gd name="connsiteY559" fmla="*/ 7877 h 9825"/>
                <a:gd name="connsiteX560" fmla="*/ 4894 w 9020"/>
                <a:gd name="connsiteY560" fmla="*/ 7888 h 9825"/>
                <a:gd name="connsiteX561" fmla="*/ 4900 w 9020"/>
                <a:gd name="connsiteY561" fmla="*/ 7888 h 9825"/>
                <a:gd name="connsiteX562" fmla="*/ 4900 w 9020"/>
                <a:gd name="connsiteY562" fmla="*/ 7911 h 9825"/>
                <a:gd name="connsiteX563" fmla="*/ 4908 w 9020"/>
                <a:gd name="connsiteY563" fmla="*/ 7911 h 9825"/>
                <a:gd name="connsiteX564" fmla="*/ 4908 w 9020"/>
                <a:gd name="connsiteY564" fmla="*/ 7965 h 9825"/>
                <a:gd name="connsiteX565" fmla="*/ 4937 w 9020"/>
                <a:gd name="connsiteY565" fmla="*/ 7965 h 9825"/>
                <a:gd name="connsiteX566" fmla="*/ 4937 w 9020"/>
                <a:gd name="connsiteY566" fmla="*/ 7986 h 9825"/>
                <a:gd name="connsiteX567" fmla="*/ 4988 w 9020"/>
                <a:gd name="connsiteY567" fmla="*/ 7986 h 9825"/>
                <a:gd name="connsiteX568" fmla="*/ 4988 w 9020"/>
                <a:gd name="connsiteY568" fmla="*/ 7997 h 9825"/>
                <a:gd name="connsiteX569" fmla="*/ 5006 w 9020"/>
                <a:gd name="connsiteY569" fmla="*/ 7997 h 9825"/>
                <a:gd name="connsiteX570" fmla="*/ 5006 w 9020"/>
                <a:gd name="connsiteY570" fmla="*/ 8020 h 9825"/>
                <a:gd name="connsiteX571" fmla="*/ 5021 w 9020"/>
                <a:gd name="connsiteY571" fmla="*/ 8020 h 9825"/>
                <a:gd name="connsiteX572" fmla="*/ 5021 w 9020"/>
                <a:gd name="connsiteY572" fmla="*/ 8052 h 9825"/>
                <a:gd name="connsiteX573" fmla="*/ 5038 w 9020"/>
                <a:gd name="connsiteY573" fmla="*/ 8052 h 9825"/>
                <a:gd name="connsiteX574" fmla="*/ 5038 w 9020"/>
                <a:gd name="connsiteY574" fmla="*/ 8075 h 9825"/>
                <a:gd name="connsiteX575" fmla="*/ 5119 w 9020"/>
                <a:gd name="connsiteY575" fmla="*/ 8075 h 9825"/>
                <a:gd name="connsiteX576" fmla="*/ 5119 w 9020"/>
                <a:gd name="connsiteY576" fmla="*/ 8085 h 9825"/>
                <a:gd name="connsiteX577" fmla="*/ 5169 w 9020"/>
                <a:gd name="connsiteY577" fmla="*/ 8085 h 9825"/>
                <a:gd name="connsiteX578" fmla="*/ 5169 w 9020"/>
                <a:gd name="connsiteY578" fmla="*/ 8106 h 9825"/>
                <a:gd name="connsiteX579" fmla="*/ 5187 w 9020"/>
                <a:gd name="connsiteY579" fmla="*/ 8106 h 9825"/>
                <a:gd name="connsiteX580" fmla="*/ 5187 w 9020"/>
                <a:gd name="connsiteY580" fmla="*/ 8139 h 9825"/>
                <a:gd name="connsiteX581" fmla="*/ 5244 w 9020"/>
                <a:gd name="connsiteY581" fmla="*/ 8139 h 9825"/>
                <a:gd name="connsiteX582" fmla="*/ 5244 w 9020"/>
                <a:gd name="connsiteY582" fmla="*/ 8160 h 9825"/>
                <a:gd name="connsiteX583" fmla="*/ 5261 w 9020"/>
                <a:gd name="connsiteY583" fmla="*/ 8160 h 9825"/>
                <a:gd name="connsiteX584" fmla="*/ 5261 w 9020"/>
                <a:gd name="connsiteY584" fmla="*/ 8171 h 9825"/>
                <a:gd name="connsiteX585" fmla="*/ 5272 w 9020"/>
                <a:gd name="connsiteY585" fmla="*/ 8171 h 9825"/>
                <a:gd name="connsiteX586" fmla="*/ 5272 w 9020"/>
                <a:gd name="connsiteY586" fmla="*/ 8193 h 9825"/>
                <a:gd name="connsiteX587" fmla="*/ 5315 w 9020"/>
                <a:gd name="connsiteY587" fmla="*/ 8193 h 9825"/>
                <a:gd name="connsiteX588" fmla="*/ 5315 w 9020"/>
                <a:gd name="connsiteY588" fmla="*/ 8227 h 9825"/>
                <a:gd name="connsiteX589" fmla="*/ 5355 w 9020"/>
                <a:gd name="connsiteY589" fmla="*/ 8227 h 9825"/>
                <a:gd name="connsiteX590" fmla="*/ 5355 w 9020"/>
                <a:gd name="connsiteY590" fmla="*/ 8249 h 9825"/>
                <a:gd name="connsiteX591" fmla="*/ 5366 w 9020"/>
                <a:gd name="connsiteY591" fmla="*/ 8249 h 9825"/>
                <a:gd name="connsiteX592" fmla="*/ 5366 w 9020"/>
                <a:gd name="connsiteY592" fmla="*/ 8260 h 9825"/>
                <a:gd name="connsiteX593" fmla="*/ 5385 w 9020"/>
                <a:gd name="connsiteY593" fmla="*/ 8260 h 9825"/>
                <a:gd name="connsiteX594" fmla="*/ 5385 w 9020"/>
                <a:gd name="connsiteY594" fmla="*/ 8281 h 9825"/>
                <a:gd name="connsiteX595" fmla="*/ 5411 w 9020"/>
                <a:gd name="connsiteY595" fmla="*/ 8281 h 9825"/>
                <a:gd name="connsiteX596" fmla="*/ 5411 w 9020"/>
                <a:gd name="connsiteY596" fmla="*/ 8313 h 9825"/>
                <a:gd name="connsiteX597" fmla="*/ 5435 w 9020"/>
                <a:gd name="connsiteY597" fmla="*/ 8313 h 9825"/>
                <a:gd name="connsiteX598" fmla="*/ 5435 w 9020"/>
                <a:gd name="connsiteY598" fmla="*/ 8334 h 9825"/>
                <a:gd name="connsiteX599" fmla="*/ 5503 w 9020"/>
                <a:gd name="connsiteY599" fmla="*/ 8334 h 9825"/>
                <a:gd name="connsiteX600" fmla="*/ 5503 w 9020"/>
                <a:gd name="connsiteY600" fmla="*/ 8344 h 9825"/>
                <a:gd name="connsiteX601" fmla="*/ 5521 w 9020"/>
                <a:gd name="connsiteY601" fmla="*/ 8344 h 9825"/>
                <a:gd name="connsiteX602" fmla="*/ 5521 w 9020"/>
                <a:gd name="connsiteY602" fmla="*/ 8366 h 9825"/>
                <a:gd name="connsiteX603" fmla="*/ 5538 w 9020"/>
                <a:gd name="connsiteY603" fmla="*/ 8366 h 9825"/>
                <a:gd name="connsiteX604" fmla="*/ 5538 w 9020"/>
                <a:gd name="connsiteY604" fmla="*/ 8401 h 9825"/>
                <a:gd name="connsiteX605" fmla="*/ 5578 w 9020"/>
                <a:gd name="connsiteY605" fmla="*/ 8401 h 9825"/>
                <a:gd name="connsiteX606" fmla="*/ 5578 w 9020"/>
                <a:gd name="connsiteY606" fmla="*/ 8423 h 9825"/>
                <a:gd name="connsiteX607" fmla="*/ 5589 w 9020"/>
                <a:gd name="connsiteY607" fmla="*/ 8423 h 9825"/>
                <a:gd name="connsiteX608" fmla="*/ 5589 w 9020"/>
                <a:gd name="connsiteY608" fmla="*/ 8433 h 9825"/>
                <a:gd name="connsiteX609" fmla="*/ 5613 w 9020"/>
                <a:gd name="connsiteY609" fmla="*/ 8433 h 9825"/>
                <a:gd name="connsiteX610" fmla="*/ 5613 w 9020"/>
                <a:gd name="connsiteY610" fmla="*/ 8488 h 9825"/>
                <a:gd name="connsiteX611" fmla="*/ 5622 w 9020"/>
                <a:gd name="connsiteY611" fmla="*/ 8488 h 9825"/>
                <a:gd name="connsiteX612" fmla="*/ 5622 w 9020"/>
                <a:gd name="connsiteY612" fmla="*/ 8509 h 9825"/>
                <a:gd name="connsiteX613" fmla="*/ 5701 w 9020"/>
                <a:gd name="connsiteY613" fmla="*/ 8509 h 9825"/>
                <a:gd name="connsiteX614" fmla="*/ 5701 w 9020"/>
                <a:gd name="connsiteY614" fmla="*/ 8520 h 9825"/>
                <a:gd name="connsiteX615" fmla="*/ 5718 w 9020"/>
                <a:gd name="connsiteY615" fmla="*/ 8520 h 9825"/>
                <a:gd name="connsiteX616" fmla="*/ 5718 w 9020"/>
                <a:gd name="connsiteY616" fmla="*/ 8541 h 9825"/>
                <a:gd name="connsiteX617" fmla="*/ 5760 w 9020"/>
                <a:gd name="connsiteY617" fmla="*/ 8541 h 9825"/>
                <a:gd name="connsiteX618" fmla="*/ 5760 w 9020"/>
                <a:gd name="connsiteY618" fmla="*/ 8573 h 9825"/>
                <a:gd name="connsiteX619" fmla="*/ 5794 w 9020"/>
                <a:gd name="connsiteY619" fmla="*/ 8573 h 9825"/>
                <a:gd name="connsiteX620" fmla="*/ 5794 w 9020"/>
                <a:gd name="connsiteY620" fmla="*/ 8597 h 9825"/>
                <a:gd name="connsiteX621" fmla="*/ 5805 w 9020"/>
                <a:gd name="connsiteY621" fmla="*/ 8597 h 9825"/>
                <a:gd name="connsiteX622" fmla="*/ 5805 w 9020"/>
                <a:gd name="connsiteY622" fmla="*/ 8618 h 9825"/>
                <a:gd name="connsiteX623" fmla="*/ 5836 w 9020"/>
                <a:gd name="connsiteY623" fmla="*/ 8618 h 9825"/>
                <a:gd name="connsiteX624" fmla="*/ 5836 w 9020"/>
                <a:gd name="connsiteY624" fmla="*/ 8628 h 9825"/>
                <a:gd name="connsiteX625" fmla="*/ 5955 w 9020"/>
                <a:gd name="connsiteY625" fmla="*/ 8628 h 9825"/>
                <a:gd name="connsiteX626" fmla="*/ 5955 w 9020"/>
                <a:gd name="connsiteY626" fmla="*/ 8661 h 9825"/>
                <a:gd name="connsiteX627" fmla="*/ 5984 w 9020"/>
                <a:gd name="connsiteY627" fmla="*/ 8661 h 9825"/>
                <a:gd name="connsiteX628" fmla="*/ 5984 w 9020"/>
                <a:gd name="connsiteY628" fmla="*/ 8706 h 9825"/>
                <a:gd name="connsiteX629" fmla="*/ 6008 w 9020"/>
                <a:gd name="connsiteY629" fmla="*/ 8706 h 9825"/>
                <a:gd name="connsiteX630" fmla="*/ 6008 w 9020"/>
                <a:gd name="connsiteY630" fmla="*/ 8739 h 9825"/>
                <a:gd name="connsiteX631" fmla="*/ 6054 w 9020"/>
                <a:gd name="connsiteY631" fmla="*/ 8739 h 9825"/>
                <a:gd name="connsiteX632" fmla="*/ 6054 w 9020"/>
                <a:gd name="connsiteY632" fmla="*/ 8770 h 9825"/>
                <a:gd name="connsiteX633" fmla="*/ 6172 w 9020"/>
                <a:gd name="connsiteY633" fmla="*/ 8770 h 9825"/>
                <a:gd name="connsiteX634" fmla="*/ 6172 w 9020"/>
                <a:gd name="connsiteY634" fmla="*/ 8792 h 9825"/>
                <a:gd name="connsiteX635" fmla="*/ 6375 w 9020"/>
                <a:gd name="connsiteY635" fmla="*/ 8792 h 9825"/>
                <a:gd name="connsiteX636" fmla="*/ 6375 w 9020"/>
                <a:gd name="connsiteY636" fmla="*/ 8825 h 9825"/>
                <a:gd name="connsiteX637" fmla="*/ 6404 w 9020"/>
                <a:gd name="connsiteY637" fmla="*/ 8825 h 9825"/>
                <a:gd name="connsiteX638" fmla="*/ 6404 w 9020"/>
                <a:gd name="connsiteY638" fmla="*/ 8835 h 9825"/>
                <a:gd name="connsiteX639" fmla="*/ 6473 w 9020"/>
                <a:gd name="connsiteY639" fmla="*/ 8835 h 9825"/>
                <a:gd name="connsiteX640" fmla="*/ 6473 w 9020"/>
                <a:gd name="connsiteY640" fmla="*/ 8856 h 9825"/>
                <a:gd name="connsiteX641" fmla="*/ 6481 w 9020"/>
                <a:gd name="connsiteY641" fmla="*/ 8856 h 9825"/>
                <a:gd name="connsiteX642" fmla="*/ 6481 w 9020"/>
                <a:gd name="connsiteY642" fmla="*/ 8879 h 9825"/>
                <a:gd name="connsiteX643" fmla="*/ 6506 w 9020"/>
                <a:gd name="connsiteY643" fmla="*/ 8879 h 9825"/>
                <a:gd name="connsiteX644" fmla="*/ 6506 w 9020"/>
                <a:gd name="connsiteY644" fmla="*/ 8911 h 9825"/>
                <a:gd name="connsiteX645" fmla="*/ 6575 w 9020"/>
                <a:gd name="connsiteY645" fmla="*/ 8911 h 9825"/>
                <a:gd name="connsiteX646" fmla="*/ 6575 w 9020"/>
                <a:gd name="connsiteY646" fmla="*/ 8945 h 9825"/>
                <a:gd name="connsiteX647" fmla="*/ 6661 w 9020"/>
                <a:gd name="connsiteY647" fmla="*/ 8945 h 9825"/>
                <a:gd name="connsiteX648" fmla="*/ 6661 w 9020"/>
                <a:gd name="connsiteY648" fmla="*/ 8977 h 9825"/>
                <a:gd name="connsiteX649" fmla="*/ 6710 w 9020"/>
                <a:gd name="connsiteY649" fmla="*/ 8977 h 9825"/>
                <a:gd name="connsiteX650" fmla="*/ 6710 w 9020"/>
                <a:gd name="connsiteY650" fmla="*/ 8977 h 9825"/>
                <a:gd name="connsiteX651" fmla="*/ 6792 w 9020"/>
                <a:gd name="connsiteY651" fmla="*/ 8977 h 9825"/>
                <a:gd name="connsiteX652" fmla="*/ 6809 w 9020"/>
                <a:gd name="connsiteY652" fmla="*/ 8977 h 9825"/>
                <a:gd name="connsiteX653" fmla="*/ 6809 w 9020"/>
                <a:gd name="connsiteY653" fmla="*/ 8998 h 9825"/>
                <a:gd name="connsiteX654" fmla="*/ 6816 w 9020"/>
                <a:gd name="connsiteY654" fmla="*/ 8998 h 9825"/>
                <a:gd name="connsiteX655" fmla="*/ 6816 w 9020"/>
                <a:gd name="connsiteY655" fmla="*/ 9021 h 9825"/>
                <a:gd name="connsiteX656" fmla="*/ 6827 w 9020"/>
                <a:gd name="connsiteY656" fmla="*/ 9021 h 9825"/>
                <a:gd name="connsiteX657" fmla="*/ 6827 w 9020"/>
                <a:gd name="connsiteY657" fmla="*/ 9021 h 9825"/>
                <a:gd name="connsiteX658" fmla="*/ 6877 w 9020"/>
                <a:gd name="connsiteY658" fmla="*/ 9021 h 9825"/>
                <a:gd name="connsiteX659" fmla="*/ 6884 w 9020"/>
                <a:gd name="connsiteY659" fmla="*/ 9021 h 9825"/>
                <a:gd name="connsiteX660" fmla="*/ 6884 w 9020"/>
                <a:gd name="connsiteY660" fmla="*/ 9031 h 9825"/>
                <a:gd name="connsiteX661" fmla="*/ 6902 w 9020"/>
                <a:gd name="connsiteY661" fmla="*/ 9031 h 9825"/>
                <a:gd name="connsiteX662" fmla="*/ 6902 w 9020"/>
                <a:gd name="connsiteY662" fmla="*/ 9065 h 9825"/>
                <a:gd name="connsiteX663" fmla="*/ 6908 w 9020"/>
                <a:gd name="connsiteY663" fmla="*/ 9065 h 9825"/>
                <a:gd name="connsiteX664" fmla="*/ 6908 w 9020"/>
                <a:gd name="connsiteY664" fmla="*/ 9065 h 9825"/>
                <a:gd name="connsiteX665" fmla="*/ 7055 w 9020"/>
                <a:gd name="connsiteY665" fmla="*/ 9065 h 9825"/>
                <a:gd name="connsiteX666" fmla="*/ 7073 w 9020"/>
                <a:gd name="connsiteY666" fmla="*/ 9065 h 9825"/>
                <a:gd name="connsiteX667" fmla="*/ 7073 w 9020"/>
                <a:gd name="connsiteY667" fmla="*/ 9086 h 9825"/>
                <a:gd name="connsiteX668" fmla="*/ 7089 w 9020"/>
                <a:gd name="connsiteY668" fmla="*/ 9086 h 9825"/>
                <a:gd name="connsiteX669" fmla="*/ 7089 w 9020"/>
                <a:gd name="connsiteY669" fmla="*/ 9107 h 9825"/>
                <a:gd name="connsiteX670" fmla="*/ 7099 w 9020"/>
                <a:gd name="connsiteY670" fmla="*/ 9107 h 9825"/>
                <a:gd name="connsiteX671" fmla="*/ 7099 w 9020"/>
                <a:gd name="connsiteY671" fmla="*/ 9107 h 9825"/>
                <a:gd name="connsiteX672" fmla="*/ 7316 w 9020"/>
                <a:gd name="connsiteY672" fmla="*/ 9107 h 9825"/>
                <a:gd name="connsiteX673" fmla="*/ 7324 w 9020"/>
                <a:gd name="connsiteY673" fmla="*/ 9107 h 9825"/>
                <a:gd name="connsiteX674" fmla="*/ 7324 w 9020"/>
                <a:gd name="connsiteY674" fmla="*/ 9173 h 9825"/>
                <a:gd name="connsiteX675" fmla="*/ 7384 w 9020"/>
                <a:gd name="connsiteY675" fmla="*/ 9173 h 9825"/>
                <a:gd name="connsiteX676" fmla="*/ 7384 w 9020"/>
                <a:gd name="connsiteY676" fmla="*/ 9228 h 9825"/>
                <a:gd name="connsiteX677" fmla="*/ 7393 w 9020"/>
                <a:gd name="connsiteY677" fmla="*/ 9228 h 9825"/>
                <a:gd name="connsiteX678" fmla="*/ 7393 w 9020"/>
                <a:gd name="connsiteY678" fmla="*/ 9228 h 9825"/>
                <a:gd name="connsiteX679" fmla="*/ 7637 w 9020"/>
                <a:gd name="connsiteY679" fmla="*/ 9228 h 9825"/>
                <a:gd name="connsiteX680" fmla="*/ 7648 w 9020"/>
                <a:gd name="connsiteY680" fmla="*/ 9228 h 9825"/>
                <a:gd name="connsiteX681" fmla="*/ 7648 w 9020"/>
                <a:gd name="connsiteY681" fmla="*/ 9259 h 9825"/>
                <a:gd name="connsiteX682" fmla="*/ 7655 w 9020"/>
                <a:gd name="connsiteY682" fmla="*/ 9259 h 9825"/>
                <a:gd name="connsiteX683" fmla="*/ 7655 w 9020"/>
                <a:gd name="connsiteY683" fmla="*/ 9259 h 9825"/>
                <a:gd name="connsiteX684" fmla="*/ 7818 w 9020"/>
                <a:gd name="connsiteY684" fmla="*/ 9259 h 9825"/>
                <a:gd name="connsiteX685" fmla="*/ 7861 w 9020"/>
                <a:gd name="connsiteY685" fmla="*/ 9259 h 9825"/>
                <a:gd name="connsiteX686" fmla="*/ 7861 w 9020"/>
                <a:gd name="connsiteY686" fmla="*/ 9292 h 9825"/>
                <a:gd name="connsiteX687" fmla="*/ 8001 w 9020"/>
                <a:gd name="connsiteY687" fmla="*/ 9292 h 9825"/>
                <a:gd name="connsiteX688" fmla="*/ 8001 w 9020"/>
                <a:gd name="connsiteY688" fmla="*/ 9335 h 9825"/>
                <a:gd name="connsiteX689" fmla="*/ 8182 w 9020"/>
                <a:gd name="connsiteY689" fmla="*/ 9335 h 9825"/>
                <a:gd name="connsiteX690" fmla="*/ 8182 w 9020"/>
                <a:gd name="connsiteY690" fmla="*/ 9369 h 9825"/>
                <a:gd name="connsiteX691" fmla="*/ 8282 w 9020"/>
                <a:gd name="connsiteY691" fmla="*/ 9369 h 9825"/>
                <a:gd name="connsiteX692" fmla="*/ 8282 w 9020"/>
                <a:gd name="connsiteY692" fmla="*/ 9402 h 9825"/>
                <a:gd name="connsiteX693" fmla="*/ 8308 w 9020"/>
                <a:gd name="connsiteY693" fmla="*/ 9402 h 9825"/>
                <a:gd name="connsiteX694" fmla="*/ 8308 w 9020"/>
                <a:gd name="connsiteY694" fmla="*/ 9435 h 9825"/>
                <a:gd name="connsiteX695" fmla="*/ 8336 w 9020"/>
                <a:gd name="connsiteY695" fmla="*/ 9435 h 9825"/>
                <a:gd name="connsiteX696" fmla="*/ 8336 w 9020"/>
                <a:gd name="connsiteY696" fmla="*/ 9467 h 9825"/>
                <a:gd name="connsiteX697" fmla="*/ 8405 w 9020"/>
                <a:gd name="connsiteY697" fmla="*/ 9467 h 9825"/>
                <a:gd name="connsiteX698" fmla="*/ 8405 w 9020"/>
                <a:gd name="connsiteY698" fmla="*/ 9509 h 9825"/>
                <a:gd name="connsiteX699" fmla="*/ 8516 w 9020"/>
                <a:gd name="connsiteY699" fmla="*/ 9509 h 9825"/>
                <a:gd name="connsiteX700" fmla="*/ 8516 w 9020"/>
                <a:gd name="connsiteY700" fmla="*/ 9542 h 9825"/>
                <a:gd name="connsiteX701" fmla="*/ 8550 w 9020"/>
                <a:gd name="connsiteY701" fmla="*/ 9542 h 9825"/>
                <a:gd name="connsiteX702" fmla="*/ 8550 w 9020"/>
                <a:gd name="connsiteY702" fmla="*/ 9576 h 9825"/>
                <a:gd name="connsiteX703" fmla="*/ 8671 w 9020"/>
                <a:gd name="connsiteY703" fmla="*/ 9576 h 9825"/>
                <a:gd name="connsiteX704" fmla="*/ 8671 w 9020"/>
                <a:gd name="connsiteY704" fmla="*/ 9652 h 9825"/>
                <a:gd name="connsiteX705" fmla="*/ 8754 w 9020"/>
                <a:gd name="connsiteY705" fmla="*/ 9652 h 9825"/>
                <a:gd name="connsiteX706" fmla="*/ 8754 w 9020"/>
                <a:gd name="connsiteY706" fmla="*/ 9684 h 9825"/>
                <a:gd name="connsiteX707" fmla="*/ 8858 w 9020"/>
                <a:gd name="connsiteY707" fmla="*/ 9684 h 9825"/>
                <a:gd name="connsiteX708" fmla="*/ 8858 w 9020"/>
                <a:gd name="connsiteY708" fmla="*/ 9717 h 9825"/>
                <a:gd name="connsiteX709" fmla="*/ 8865 w 9020"/>
                <a:gd name="connsiteY709" fmla="*/ 9717 h 9825"/>
                <a:gd name="connsiteX710" fmla="*/ 8865 w 9020"/>
                <a:gd name="connsiteY710" fmla="*/ 9751 h 9825"/>
                <a:gd name="connsiteX711" fmla="*/ 8883 w 9020"/>
                <a:gd name="connsiteY711" fmla="*/ 9751 h 9825"/>
                <a:gd name="connsiteX712" fmla="*/ 8883 w 9020"/>
                <a:gd name="connsiteY712" fmla="*/ 9782 h 9825"/>
                <a:gd name="connsiteX713" fmla="*/ 8926 w 9020"/>
                <a:gd name="connsiteY713" fmla="*/ 9782 h 9825"/>
                <a:gd name="connsiteX714" fmla="*/ 8926 w 9020"/>
                <a:gd name="connsiteY714" fmla="*/ 9825 h 9825"/>
                <a:gd name="connsiteX715" fmla="*/ 9020 w 9020"/>
                <a:gd name="connsiteY715" fmla="*/ 9825 h 9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</a:cxnLst>
              <a:rect l="l" t="t" r="r" b="b"/>
              <a:pathLst>
                <a:path w="9020" h="9825">
                  <a:moveTo>
                    <a:pt x="0" y="0"/>
                  </a:moveTo>
                  <a:lnTo>
                    <a:pt x="95" y="0"/>
                  </a:lnTo>
                  <a:lnTo>
                    <a:pt x="95" y="21"/>
                  </a:lnTo>
                  <a:lnTo>
                    <a:pt x="110" y="21"/>
                  </a:lnTo>
                  <a:lnTo>
                    <a:pt x="110" y="75"/>
                  </a:lnTo>
                  <a:lnTo>
                    <a:pt x="121" y="75"/>
                  </a:lnTo>
                  <a:lnTo>
                    <a:pt x="121" y="85"/>
                  </a:lnTo>
                  <a:lnTo>
                    <a:pt x="128" y="85"/>
                  </a:lnTo>
                  <a:lnTo>
                    <a:pt x="128" y="107"/>
                  </a:lnTo>
                  <a:lnTo>
                    <a:pt x="139" y="107"/>
                  </a:lnTo>
                  <a:lnTo>
                    <a:pt x="139" y="130"/>
                  </a:lnTo>
                  <a:lnTo>
                    <a:pt x="156" y="130"/>
                  </a:lnTo>
                  <a:lnTo>
                    <a:pt x="156" y="141"/>
                  </a:lnTo>
                  <a:lnTo>
                    <a:pt x="166" y="141"/>
                  </a:lnTo>
                  <a:lnTo>
                    <a:pt x="166" y="164"/>
                  </a:lnTo>
                  <a:lnTo>
                    <a:pt x="173" y="164"/>
                  </a:lnTo>
                  <a:lnTo>
                    <a:pt x="173" y="198"/>
                  </a:lnTo>
                  <a:lnTo>
                    <a:pt x="180" y="198"/>
                  </a:lnTo>
                  <a:lnTo>
                    <a:pt x="180" y="219"/>
                  </a:lnTo>
                  <a:lnTo>
                    <a:pt x="197" y="219"/>
                  </a:lnTo>
                  <a:lnTo>
                    <a:pt x="197" y="229"/>
                  </a:lnTo>
                  <a:lnTo>
                    <a:pt x="233" y="229"/>
                  </a:lnTo>
                  <a:lnTo>
                    <a:pt x="233" y="250"/>
                  </a:lnTo>
                  <a:lnTo>
                    <a:pt x="258" y="250"/>
                  </a:lnTo>
                  <a:lnTo>
                    <a:pt x="258" y="271"/>
                  </a:lnTo>
                  <a:lnTo>
                    <a:pt x="265" y="271"/>
                  </a:lnTo>
                  <a:lnTo>
                    <a:pt x="265" y="282"/>
                  </a:lnTo>
                  <a:lnTo>
                    <a:pt x="275" y="282"/>
                  </a:lnTo>
                  <a:lnTo>
                    <a:pt x="275" y="316"/>
                  </a:lnTo>
                  <a:lnTo>
                    <a:pt x="300" y="316"/>
                  </a:lnTo>
                  <a:lnTo>
                    <a:pt x="300" y="337"/>
                  </a:lnTo>
                  <a:lnTo>
                    <a:pt x="319" y="337"/>
                  </a:lnTo>
                  <a:lnTo>
                    <a:pt x="319" y="359"/>
                  </a:lnTo>
                  <a:lnTo>
                    <a:pt x="333" y="359"/>
                  </a:lnTo>
                  <a:lnTo>
                    <a:pt x="333" y="370"/>
                  </a:lnTo>
                  <a:lnTo>
                    <a:pt x="345" y="370"/>
                  </a:lnTo>
                  <a:lnTo>
                    <a:pt x="345" y="391"/>
                  </a:lnTo>
                  <a:lnTo>
                    <a:pt x="371" y="391"/>
                  </a:lnTo>
                  <a:lnTo>
                    <a:pt x="371" y="424"/>
                  </a:lnTo>
                  <a:lnTo>
                    <a:pt x="395" y="424"/>
                  </a:lnTo>
                  <a:lnTo>
                    <a:pt x="395" y="456"/>
                  </a:lnTo>
                  <a:lnTo>
                    <a:pt x="406" y="456"/>
                  </a:lnTo>
                  <a:lnTo>
                    <a:pt x="406" y="502"/>
                  </a:lnTo>
                  <a:lnTo>
                    <a:pt x="420" y="502"/>
                  </a:lnTo>
                  <a:lnTo>
                    <a:pt x="420" y="512"/>
                  </a:lnTo>
                  <a:lnTo>
                    <a:pt x="446" y="512"/>
                  </a:lnTo>
                  <a:lnTo>
                    <a:pt x="446" y="534"/>
                  </a:lnTo>
                  <a:lnTo>
                    <a:pt x="465" y="534"/>
                  </a:lnTo>
                  <a:lnTo>
                    <a:pt x="465" y="599"/>
                  </a:lnTo>
                  <a:lnTo>
                    <a:pt x="476" y="599"/>
                  </a:lnTo>
                  <a:lnTo>
                    <a:pt x="476" y="621"/>
                  </a:lnTo>
                  <a:lnTo>
                    <a:pt x="500" y="621"/>
                  </a:lnTo>
                  <a:lnTo>
                    <a:pt x="500" y="631"/>
                  </a:lnTo>
                  <a:lnTo>
                    <a:pt x="524" y="631"/>
                  </a:lnTo>
                  <a:lnTo>
                    <a:pt x="524" y="653"/>
                  </a:lnTo>
                  <a:lnTo>
                    <a:pt x="542" y="653"/>
                  </a:lnTo>
                  <a:lnTo>
                    <a:pt x="542" y="674"/>
                  </a:lnTo>
                  <a:lnTo>
                    <a:pt x="550" y="674"/>
                  </a:lnTo>
                  <a:lnTo>
                    <a:pt x="550" y="686"/>
                  </a:lnTo>
                  <a:lnTo>
                    <a:pt x="593" y="686"/>
                  </a:lnTo>
                  <a:lnTo>
                    <a:pt x="593" y="707"/>
                  </a:lnTo>
                  <a:lnTo>
                    <a:pt x="601" y="707"/>
                  </a:lnTo>
                  <a:lnTo>
                    <a:pt x="601" y="717"/>
                  </a:lnTo>
                  <a:lnTo>
                    <a:pt x="612" y="717"/>
                  </a:lnTo>
                  <a:lnTo>
                    <a:pt x="612" y="761"/>
                  </a:lnTo>
                  <a:lnTo>
                    <a:pt x="629" y="761"/>
                  </a:lnTo>
                  <a:lnTo>
                    <a:pt x="629" y="771"/>
                  </a:lnTo>
                  <a:lnTo>
                    <a:pt x="655" y="771"/>
                  </a:lnTo>
                  <a:lnTo>
                    <a:pt x="655" y="828"/>
                  </a:lnTo>
                  <a:lnTo>
                    <a:pt x="662" y="828"/>
                  </a:lnTo>
                  <a:lnTo>
                    <a:pt x="662" y="849"/>
                  </a:lnTo>
                  <a:lnTo>
                    <a:pt x="668" y="849"/>
                  </a:lnTo>
                  <a:lnTo>
                    <a:pt x="668" y="884"/>
                  </a:lnTo>
                  <a:lnTo>
                    <a:pt x="679" y="884"/>
                  </a:lnTo>
                  <a:lnTo>
                    <a:pt x="679" y="915"/>
                  </a:lnTo>
                  <a:lnTo>
                    <a:pt x="686" y="915"/>
                  </a:lnTo>
                  <a:lnTo>
                    <a:pt x="686" y="990"/>
                  </a:lnTo>
                  <a:lnTo>
                    <a:pt x="696" y="990"/>
                  </a:lnTo>
                  <a:lnTo>
                    <a:pt x="696" y="1054"/>
                  </a:lnTo>
                  <a:lnTo>
                    <a:pt x="711" y="1054"/>
                  </a:lnTo>
                  <a:lnTo>
                    <a:pt x="711" y="1111"/>
                  </a:lnTo>
                  <a:lnTo>
                    <a:pt x="731" y="1111"/>
                  </a:lnTo>
                  <a:lnTo>
                    <a:pt x="731" y="1133"/>
                  </a:lnTo>
                  <a:lnTo>
                    <a:pt x="741" y="1133"/>
                  </a:lnTo>
                  <a:lnTo>
                    <a:pt x="741" y="1166"/>
                  </a:lnTo>
                  <a:lnTo>
                    <a:pt x="749" y="1166"/>
                  </a:lnTo>
                  <a:lnTo>
                    <a:pt x="749" y="1176"/>
                  </a:lnTo>
                  <a:lnTo>
                    <a:pt x="768" y="1176"/>
                  </a:lnTo>
                  <a:lnTo>
                    <a:pt x="768" y="1197"/>
                  </a:lnTo>
                  <a:lnTo>
                    <a:pt x="785" y="1197"/>
                  </a:lnTo>
                  <a:lnTo>
                    <a:pt x="785" y="1262"/>
                  </a:lnTo>
                  <a:lnTo>
                    <a:pt x="799" y="1262"/>
                  </a:lnTo>
                  <a:lnTo>
                    <a:pt x="799" y="1305"/>
                  </a:lnTo>
                  <a:lnTo>
                    <a:pt x="824" y="1305"/>
                  </a:lnTo>
                  <a:lnTo>
                    <a:pt x="824" y="1338"/>
                  </a:lnTo>
                  <a:lnTo>
                    <a:pt x="835" y="1338"/>
                  </a:lnTo>
                  <a:lnTo>
                    <a:pt x="835" y="1371"/>
                  </a:lnTo>
                  <a:lnTo>
                    <a:pt x="866" y="1371"/>
                  </a:lnTo>
                  <a:lnTo>
                    <a:pt x="866" y="1402"/>
                  </a:lnTo>
                  <a:lnTo>
                    <a:pt x="877" y="1402"/>
                  </a:lnTo>
                  <a:lnTo>
                    <a:pt x="877" y="1446"/>
                  </a:lnTo>
                  <a:lnTo>
                    <a:pt x="886" y="1446"/>
                  </a:lnTo>
                  <a:lnTo>
                    <a:pt x="886" y="1480"/>
                  </a:lnTo>
                  <a:lnTo>
                    <a:pt x="896" y="1480"/>
                  </a:lnTo>
                  <a:lnTo>
                    <a:pt x="896" y="1514"/>
                  </a:lnTo>
                  <a:lnTo>
                    <a:pt x="910" y="1514"/>
                  </a:lnTo>
                  <a:lnTo>
                    <a:pt x="910" y="1535"/>
                  </a:lnTo>
                  <a:lnTo>
                    <a:pt x="934" y="1535"/>
                  </a:lnTo>
                  <a:lnTo>
                    <a:pt x="934" y="1600"/>
                  </a:lnTo>
                  <a:lnTo>
                    <a:pt x="944" y="1600"/>
                  </a:lnTo>
                  <a:lnTo>
                    <a:pt x="944" y="1621"/>
                  </a:lnTo>
                  <a:lnTo>
                    <a:pt x="952" y="1621"/>
                  </a:lnTo>
                  <a:lnTo>
                    <a:pt x="952" y="1664"/>
                  </a:lnTo>
                  <a:lnTo>
                    <a:pt x="964" y="1664"/>
                  </a:lnTo>
                  <a:lnTo>
                    <a:pt x="964" y="1686"/>
                  </a:lnTo>
                  <a:lnTo>
                    <a:pt x="988" y="1686"/>
                  </a:lnTo>
                  <a:lnTo>
                    <a:pt x="988" y="1741"/>
                  </a:lnTo>
                  <a:lnTo>
                    <a:pt x="995" y="1741"/>
                  </a:lnTo>
                  <a:lnTo>
                    <a:pt x="995" y="1773"/>
                  </a:lnTo>
                  <a:lnTo>
                    <a:pt x="1023" y="1773"/>
                  </a:lnTo>
                  <a:lnTo>
                    <a:pt x="1023" y="1796"/>
                  </a:lnTo>
                  <a:lnTo>
                    <a:pt x="1035" y="1796"/>
                  </a:lnTo>
                  <a:lnTo>
                    <a:pt x="1035" y="1828"/>
                  </a:lnTo>
                  <a:lnTo>
                    <a:pt x="1042" y="1828"/>
                  </a:lnTo>
                  <a:lnTo>
                    <a:pt x="1042" y="1851"/>
                  </a:lnTo>
                  <a:lnTo>
                    <a:pt x="1060" y="1851"/>
                  </a:lnTo>
                  <a:lnTo>
                    <a:pt x="1060" y="1883"/>
                  </a:lnTo>
                  <a:lnTo>
                    <a:pt x="1085" y="1883"/>
                  </a:lnTo>
                  <a:lnTo>
                    <a:pt x="1085" y="1916"/>
                  </a:lnTo>
                  <a:lnTo>
                    <a:pt x="1091" y="1916"/>
                  </a:lnTo>
                  <a:lnTo>
                    <a:pt x="1091" y="1937"/>
                  </a:lnTo>
                  <a:lnTo>
                    <a:pt x="1102" y="1937"/>
                  </a:lnTo>
                  <a:lnTo>
                    <a:pt x="1102" y="1969"/>
                  </a:lnTo>
                  <a:lnTo>
                    <a:pt x="1109" y="1969"/>
                  </a:lnTo>
                  <a:lnTo>
                    <a:pt x="1109" y="1980"/>
                  </a:lnTo>
                  <a:lnTo>
                    <a:pt x="1126" y="1980"/>
                  </a:lnTo>
                  <a:lnTo>
                    <a:pt x="1126" y="2001"/>
                  </a:lnTo>
                  <a:lnTo>
                    <a:pt x="1133" y="2001"/>
                  </a:lnTo>
                  <a:lnTo>
                    <a:pt x="1133" y="2023"/>
                  </a:lnTo>
                  <a:lnTo>
                    <a:pt x="1170" y="2023"/>
                  </a:lnTo>
                  <a:lnTo>
                    <a:pt x="1170" y="2057"/>
                  </a:lnTo>
                  <a:lnTo>
                    <a:pt x="1177" y="2057"/>
                  </a:lnTo>
                  <a:lnTo>
                    <a:pt x="1177" y="2089"/>
                  </a:lnTo>
                  <a:lnTo>
                    <a:pt x="1187" y="2089"/>
                  </a:lnTo>
                  <a:lnTo>
                    <a:pt x="1187" y="2111"/>
                  </a:lnTo>
                  <a:lnTo>
                    <a:pt x="1201" y="2111"/>
                  </a:lnTo>
                  <a:lnTo>
                    <a:pt x="1201" y="2166"/>
                  </a:lnTo>
                  <a:lnTo>
                    <a:pt x="1212" y="2166"/>
                  </a:lnTo>
                  <a:lnTo>
                    <a:pt x="1212" y="2199"/>
                  </a:lnTo>
                  <a:lnTo>
                    <a:pt x="1236" y="2199"/>
                  </a:lnTo>
                  <a:lnTo>
                    <a:pt x="1236" y="2209"/>
                  </a:lnTo>
                  <a:lnTo>
                    <a:pt x="1243" y="2209"/>
                  </a:lnTo>
                  <a:lnTo>
                    <a:pt x="1243" y="2231"/>
                  </a:lnTo>
                  <a:lnTo>
                    <a:pt x="1253" y="2231"/>
                  </a:lnTo>
                  <a:lnTo>
                    <a:pt x="1253" y="2264"/>
                  </a:lnTo>
                  <a:lnTo>
                    <a:pt x="1263" y="2264"/>
                  </a:lnTo>
                  <a:lnTo>
                    <a:pt x="1263" y="2285"/>
                  </a:lnTo>
                  <a:lnTo>
                    <a:pt x="1273" y="2285"/>
                  </a:lnTo>
                  <a:lnTo>
                    <a:pt x="1273" y="2295"/>
                  </a:lnTo>
                  <a:lnTo>
                    <a:pt x="1280" y="2295"/>
                  </a:lnTo>
                  <a:lnTo>
                    <a:pt x="1280" y="2316"/>
                  </a:lnTo>
                  <a:lnTo>
                    <a:pt x="1307" y="2316"/>
                  </a:lnTo>
                  <a:lnTo>
                    <a:pt x="1307" y="2339"/>
                  </a:lnTo>
                  <a:lnTo>
                    <a:pt x="1314" y="2339"/>
                  </a:lnTo>
                  <a:lnTo>
                    <a:pt x="1314" y="2371"/>
                  </a:lnTo>
                  <a:lnTo>
                    <a:pt x="1324" y="2371"/>
                  </a:lnTo>
                  <a:lnTo>
                    <a:pt x="1324" y="2393"/>
                  </a:lnTo>
                  <a:lnTo>
                    <a:pt x="1331" y="2393"/>
                  </a:lnTo>
                  <a:lnTo>
                    <a:pt x="1331" y="2404"/>
                  </a:lnTo>
                  <a:lnTo>
                    <a:pt x="1342" y="2404"/>
                  </a:lnTo>
                  <a:lnTo>
                    <a:pt x="1342" y="2428"/>
                  </a:lnTo>
                  <a:lnTo>
                    <a:pt x="1348" y="2428"/>
                  </a:lnTo>
                  <a:lnTo>
                    <a:pt x="1348" y="2438"/>
                  </a:lnTo>
                  <a:lnTo>
                    <a:pt x="1367" y="2438"/>
                  </a:lnTo>
                  <a:lnTo>
                    <a:pt x="1367" y="2459"/>
                  </a:lnTo>
                  <a:lnTo>
                    <a:pt x="1384" y="2459"/>
                  </a:lnTo>
                  <a:lnTo>
                    <a:pt x="1384" y="2493"/>
                  </a:lnTo>
                  <a:lnTo>
                    <a:pt x="1392" y="2493"/>
                  </a:lnTo>
                  <a:lnTo>
                    <a:pt x="1392" y="2514"/>
                  </a:lnTo>
                  <a:lnTo>
                    <a:pt x="1398" y="2514"/>
                  </a:lnTo>
                  <a:lnTo>
                    <a:pt x="1398" y="2525"/>
                  </a:lnTo>
                  <a:lnTo>
                    <a:pt x="1409" y="2525"/>
                  </a:lnTo>
                  <a:lnTo>
                    <a:pt x="1409" y="2600"/>
                  </a:lnTo>
                  <a:lnTo>
                    <a:pt x="1416" y="2600"/>
                  </a:lnTo>
                  <a:lnTo>
                    <a:pt x="1416" y="2612"/>
                  </a:lnTo>
                  <a:lnTo>
                    <a:pt x="1423" y="2612"/>
                  </a:lnTo>
                  <a:lnTo>
                    <a:pt x="1423" y="2655"/>
                  </a:lnTo>
                  <a:lnTo>
                    <a:pt x="1441" y="2655"/>
                  </a:lnTo>
                  <a:lnTo>
                    <a:pt x="1441" y="2666"/>
                  </a:lnTo>
                  <a:lnTo>
                    <a:pt x="1466" y="2666"/>
                  </a:lnTo>
                  <a:lnTo>
                    <a:pt x="1466" y="2688"/>
                  </a:lnTo>
                  <a:lnTo>
                    <a:pt x="1477" y="2688"/>
                  </a:lnTo>
                  <a:lnTo>
                    <a:pt x="1477" y="2710"/>
                  </a:lnTo>
                  <a:lnTo>
                    <a:pt x="1484" y="2710"/>
                  </a:lnTo>
                  <a:lnTo>
                    <a:pt x="1484" y="2720"/>
                  </a:lnTo>
                  <a:lnTo>
                    <a:pt x="1509" y="2720"/>
                  </a:lnTo>
                  <a:lnTo>
                    <a:pt x="1509" y="2741"/>
                  </a:lnTo>
                  <a:lnTo>
                    <a:pt x="1520" y="2741"/>
                  </a:lnTo>
                  <a:lnTo>
                    <a:pt x="1520" y="2753"/>
                  </a:lnTo>
                  <a:lnTo>
                    <a:pt x="1526" y="2753"/>
                  </a:lnTo>
                  <a:lnTo>
                    <a:pt x="1526" y="2774"/>
                  </a:lnTo>
                  <a:lnTo>
                    <a:pt x="1537" y="2774"/>
                  </a:lnTo>
                  <a:lnTo>
                    <a:pt x="1537" y="2808"/>
                  </a:lnTo>
                  <a:lnTo>
                    <a:pt x="1543" y="2808"/>
                  </a:lnTo>
                  <a:lnTo>
                    <a:pt x="1543" y="2841"/>
                  </a:lnTo>
                  <a:lnTo>
                    <a:pt x="1564" y="2841"/>
                  </a:lnTo>
                  <a:lnTo>
                    <a:pt x="1564" y="2883"/>
                  </a:lnTo>
                  <a:lnTo>
                    <a:pt x="1578" y="2883"/>
                  </a:lnTo>
                  <a:lnTo>
                    <a:pt x="1578" y="2949"/>
                  </a:lnTo>
                  <a:lnTo>
                    <a:pt x="1591" y="2949"/>
                  </a:lnTo>
                  <a:lnTo>
                    <a:pt x="1591" y="2980"/>
                  </a:lnTo>
                  <a:lnTo>
                    <a:pt x="1597" y="2980"/>
                  </a:lnTo>
                  <a:lnTo>
                    <a:pt x="1597" y="3002"/>
                  </a:lnTo>
                  <a:lnTo>
                    <a:pt x="1608" y="3002"/>
                  </a:lnTo>
                  <a:lnTo>
                    <a:pt x="1608" y="3024"/>
                  </a:lnTo>
                  <a:lnTo>
                    <a:pt x="1615" y="3024"/>
                  </a:lnTo>
                  <a:lnTo>
                    <a:pt x="1615" y="3070"/>
                  </a:lnTo>
                  <a:lnTo>
                    <a:pt x="1622" y="3070"/>
                  </a:lnTo>
                  <a:lnTo>
                    <a:pt x="1622" y="3091"/>
                  </a:lnTo>
                  <a:lnTo>
                    <a:pt x="1632" y="3091"/>
                  </a:lnTo>
                  <a:lnTo>
                    <a:pt x="1632" y="3112"/>
                  </a:lnTo>
                  <a:lnTo>
                    <a:pt x="1659" y="3112"/>
                  </a:lnTo>
                  <a:lnTo>
                    <a:pt x="1659" y="3123"/>
                  </a:lnTo>
                  <a:lnTo>
                    <a:pt x="1666" y="3123"/>
                  </a:lnTo>
                  <a:lnTo>
                    <a:pt x="1666" y="3145"/>
                  </a:lnTo>
                  <a:lnTo>
                    <a:pt x="1676" y="3145"/>
                  </a:lnTo>
                  <a:lnTo>
                    <a:pt x="1676" y="3200"/>
                  </a:lnTo>
                  <a:lnTo>
                    <a:pt x="1683" y="3200"/>
                  </a:lnTo>
                  <a:lnTo>
                    <a:pt x="1683" y="3232"/>
                  </a:lnTo>
                  <a:lnTo>
                    <a:pt x="1690" y="3232"/>
                  </a:lnTo>
                  <a:lnTo>
                    <a:pt x="1690" y="3284"/>
                  </a:lnTo>
                  <a:lnTo>
                    <a:pt x="1710" y="3284"/>
                  </a:lnTo>
                  <a:lnTo>
                    <a:pt x="1710" y="3340"/>
                  </a:lnTo>
                  <a:lnTo>
                    <a:pt x="1728" y="3340"/>
                  </a:lnTo>
                  <a:lnTo>
                    <a:pt x="1728" y="3352"/>
                  </a:lnTo>
                  <a:lnTo>
                    <a:pt x="1735" y="3352"/>
                  </a:lnTo>
                  <a:lnTo>
                    <a:pt x="1735" y="3384"/>
                  </a:lnTo>
                  <a:lnTo>
                    <a:pt x="1746" y="3384"/>
                  </a:lnTo>
                  <a:lnTo>
                    <a:pt x="1746" y="3428"/>
                  </a:lnTo>
                  <a:lnTo>
                    <a:pt x="1752" y="3428"/>
                  </a:lnTo>
                  <a:lnTo>
                    <a:pt x="1752" y="3439"/>
                  </a:lnTo>
                  <a:lnTo>
                    <a:pt x="1764" y="3439"/>
                  </a:lnTo>
                  <a:lnTo>
                    <a:pt x="1764" y="3461"/>
                  </a:lnTo>
                  <a:lnTo>
                    <a:pt x="1771" y="3461"/>
                  </a:lnTo>
                  <a:lnTo>
                    <a:pt x="1771" y="3471"/>
                  </a:lnTo>
                  <a:lnTo>
                    <a:pt x="1794" y="3471"/>
                  </a:lnTo>
                  <a:lnTo>
                    <a:pt x="1794" y="3493"/>
                  </a:lnTo>
                  <a:lnTo>
                    <a:pt x="1802" y="3493"/>
                  </a:lnTo>
                  <a:lnTo>
                    <a:pt x="1802" y="3514"/>
                  </a:lnTo>
                  <a:lnTo>
                    <a:pt x="1819" y="3514"/>
                  </a:lnTo>
                  <a:lnTo>
                    <a:pt x="1819" y="3546"/>
                  </a:lnTo>
                  <a:lnTo>
                    <a:pt x="1829" y="3546"/>
                  </a:lnTo>
                  <a:lnTo>
                    <a:pt x="1829" y="3558"/>
                  </a:lnTo>
                  <a:lnTo>
                    <a:pt x="1838" y="3558"/>
                  </a:lnTo>
                  <a:lnTo>
                    <a:pt x="1838" y="3602"/>
                  </a:lnTo>
                  <a:lnTo>
                    <a:pt x="1844" y="3602"/>
                  </a:lnTo>
                  <a:lnTo>
                    <a:pt x="1844" y="3634"/>
                  </a:lnTo>
                  <a:lnTo>
                    <a:pt x="1864" y="3634"/>
                  </a:lnTo>
                  <a:lnTo>
                    <a:pt x="1864" y="3657"/>
                  </a:lnTo>
                  <a:lnTo>
                    <a:pt x="1875" y="3657"/>
                  </a:lnTo>
                  <a:lnTo>
                    <a:pt x="1875" y="3667"/>
                  </a:lnTo>
                  <a:lnTo>
                    <a:pt x="1882" y="3667"/>
                  </a:lnTo>
                  <a:lnTo>
                    <a:pt x="1882" y="3688"/>
                  </a:lnTo>
                  <a:lnTo>
                    <a:pt x="1890" y="3688"/>
                  </a:lnTo>
                  <a:lnTo>
                    <a:pt x="1890" y="3721"/>
                  </a:lnTo>
                  <a:lnTo>
                    <a:pt x="1899" y="3721"/>
                  </a:lnTo>
                  <a:lnTo>
                    <a:pt x="1899" y="3742"/>
                  </a:lnTo>
                  <a:lnTo>
                    <a:pt x="1917" y="3742"/>
                  </a:lnTo>
                  <a:lnTo>
                    <a:pt x="1917" y="3753"/>
                  </a:lnTo>
                  <a:lnTo>
                    <a:pt x="1924" y="3753"/>
                  </a:lnTo>
                  <a:lnTo>
                    <a:pt x="1924" y="3787"/>
                  </a:lnTo>
                  <a:lnTo>
                    <a:pt x="1948" y="3787"/>
                  </a:lnTo>
                  <a:lnTo>
                    <a:pt x="1948" y="3842"/>
                  </a:lnTo>
                  <a:lnTo>
                    <a:pt x="1956" y="3842"/>
                  </a:lnTo>
                  <a:lnTo>
                    <a:pt x="1956" y="3895"/>
                  </a:lnTo>
                  <a:lnTo>
                    <a:pt x="1976" y="3895"/>
                  </a:lnTo>
                  <a:lnTo>
                    <a:pt x="1976" y="3948"/>
                  </a:lnTo>
                  <a:lnTo>
                    <a:pt x="1994" y="3948"/>
                  </a:lnTo>
                  <a:lnTo>
                    <a:pt x="1994" y="4004"/>
                  </a:lnTo>
                  <a:lnTo>
                    <a:pt x="2010" y="4004"/>
                  </a:lnTo>
                  <a:lnTo>
                    <a:pt x="2010" y="4070"/>
                  </a:lnTo>
                  <a:lnTo>
                    <a:pt x="2018" y="4070"/>
                  </a:lnTo>
                  <a:lnTo>
                    <a:pt x="2018" y="4103"/>
                  </a:lnTo>
                  <a:lnTo>
                    <a:pt x="2027" y="4103"/>
                  </a:lnTo>
                  <a:lnTo>
                    <a:pt x="2027" y="4146"/>
                  </a:lnTo>
                  <a:lnTo>
                    <a:pt x="2060" y="4146"/>
                  </a:lnTo>
                  <a:lnTo>
                    <a:pt x="2060" y="4211"/>
                  </a:lnTo>
                  <a:lnTo>
                    <a:pt x="2077" y="4211"/>
                  </a:lnTo>
                  <a:lnTo>
                    <a:pt x="2077" y="4232"/>
                  </a:lnTo>
                  <a:lnTo>
                    <a:pt x="2095" y="4232"/>
                  </a:lnTo>
                  <a:lnTo>
                    <a:pt x="2095" y="4243"/>
                  </a:lnTo>
                  <a:lnTo>
                    <a:pt x="2110" y="4243"/>
                  </a:lnTo>
                  <a:lnTo>
                    <a:pt x="2110" y="4288"/>
                  </a:lnTo>
                  <a:lnTo>
                    <a:pt x="2121" y="4288"/>
                  </a:lnTo>
                  <a:lnTo>
                    <a:pt x="2121" y="4319"/>
                  </a:lnTo>
                  <a:lnTo>
                    <a:pt x="2127" y="4319"/>
                  </a:lnTo>
                  <a:lnTo>
                    <a:pt x="2127" y="4331"/>
                  </a:lnTo>
                  <a:lnTo>
                    <a:pt x="2138" y="4331"/>
                  </a:lnTo>
                  <a:lnTo>
                    <a:pt x="2138" y="4353"/>
                  </a:lnTo>
                  <a:lnTo>
                    <a:pt x="2152" y="4353"/>
                  </a:lnTo>
                  <a:lnTo>
                    <a:pt x="2152" y="4375"/>
                  </a:lnTo>
                  <a:lnTo>
                    <a:pt x="2164" y="4375"/>
                  </a:lnTo>
                  <a:lnTo>
                    <a:pt x="2164" y="4386"/>
                  </a:lnTo>
                  <a:lnTo>
                    <a:pt x="2171" y="4386"/>
                  </a:lnTo>
                  <a:lnTo>
                    <a:pt x="2171" y="4417"/>
                  </a:lnTo>
                  <a:lnTo>
                    <a:pt x="2181" y="4417"/>
                  </a:lnTo>
                  <a:lnTo>
                    <a:pt x="2181" y="4461"/>
                  </a:lnTo>
                  <a:lnTo>
                    <a:pt x="2209" y="4461"/>
                  </a:lnTo>
                  <a:lnTo>
                    <a:pt x="2209" y="4472"/>
                  </a:lnTo>
                  <a:lnTo>
                    <a:pt x="2223" y="4472"/>
                  </a:lnTo>
                  <a:lnTo>
                    <a:pt x="2223" y="4560"/>
                  </a:lnTo>
                  <a:lnTo>
                    <a:pt x="2234" y="4560"/>
                  </a:lnTo>
                  <a:lnTo>
                    <a:pt x="2234" y="4581"/>
                  </a:lnTo>
                  <a:lnTo>
                    <a:pt x="2259" y="4581"/>
                  </a:lnTo>
                  <a:lnTo>
                    <a:pt x="2259" y="4614"/>
                  </a:lnTo>
                  <a:lnTo>
                    <a:pt x="2268" y="4614"/>
                  </a:lnTo>
                  <a:lnTo>
                    <a:pt x="2268" y="4635"/>
                  </a:lnTo>
                  <a:lnTo>
                    <a:pt x="2277" y="4635"/>
                  </a:lnTo>
                  <a:lnTo>
                    <a:pt x="2277" y="4645"/>
                  </a:lnTo>
                  <a:lnTo>
                    <a:pt x="2295" y="4645"/>
                  </a:lnTo>
                  <a:lnTo>
                    <a:pt x="2295" y="4721"/>
                  </a:lnTo>
                  <a:lnTo>
                    <a:pt x="2320" y="4721"/>
                  </a:lnTo>
                  <a:lnTo>
                    <a:pt x="2320" y="4734"/>
                  </a:lnTo>
                  <a:lnTo>
                    <a:pt x="2351" y="4734"/>
                  </a:lnTo>
                  <a:lnTo>
                    <a:pt x="2351" y="4789"/>
                  </a:lnTo>
                  <a:lnTo>
                    <a:pt x="2371" y="4789"/>
                  </a:lnTo>
                  <a:lnTo>
                    <a:pt x="2371" y="4821"/>
                  </a:lnTo>
                  <a:lnTo>
                    <a:pt x="2378" y="4821"/>
                  </a:lnTo>
                  <a:lnTo>
                    <a:pt x="2378" y="4842"/>
                  </a:lnTo>
                  <a:lnTo>
                    <a:pt x="2389" y="4842"/>
                  </a:lnTo>
                  <a:lnTo>
                    <a:pt x="2389" y="4863"/>
                  </a:lnTo>
                  <a:lnTo>
                    <a:pt x="2395" y="4863"/>
                  </a:lnTo>
                  <a:lnTo>
                    <a:pt x="2395" y="4874"/>
                  </a:lnTo>
                  <a:lnTo>
                    <a:pt x="2406" y="4874"/>
                  </a:lnTo>
                  <a:lnTo>
                    <a:pt x="2406" y="4918"/>
                  </a:lnTo>
                  <a:lnTo>
                    <a:pt x="2414" y="4918"/>
                  </a:lnTo>
                  <a:lnTo>
                    <a:pt x="2414" y="4951"/>
                  </a:lnTo>
                  <a:lnTo>
                    <a:pt x="2420" y="4951"/>
                  </a:lnTo>
                  <a:lnTo>
                    <a:pt x="2420" y="4962"/>
                  </a:lnTo>
                  <a:lnTo>
                    <a:pt x="2439" y="4962"/>
                  </a:lnTo>
                  <a:lnTo>
                    <a:pt x="2439" y="5017"/>
                  </a:lnTo>
                  <a:lnTo>
                    <a:pt x="2446" y="5017"/>
                  </a:lnTo>
                  <a:lnTo>
                    <a:pt x="2446" y="5049"/>
                  </a:lnTo>
                  <a:lnTo>
                    <a:pt x="2457" y="5049"/>
                  </a:lnTo>
                  <a:lnTo>
                    <a:pt x="2457" y="5070"/>
                  </a:lnTo>
                  <a:lnTo>
                    <a:pt x="2466" y="5070"/>
                  </a:lnTo>
                  <a:lnTo>
                    <a:pt x="2466" y="5103"/>
                  </a:lnTo>
                  <a:lnTo>
                    <a:pt x="2477" y="5103"/>
                  </a:lnTo>
                  <a:lnTo>
                    <a:pt x="2477" y="5147"/>
                  </a:lnTo>
                  <a:lnTo>
                    <a:pt x="2483" y="5147"/>
                  </a:lnTo>
                  <a:lnTo>
                    <a:pt x="2483" y="5158"/>
                  </a:lnTo>
                  <a:lnTo>
                    <a:pt x="2507" y="5158"/>
                  </a:lnTo>
                  <a:lnTo>
                    <a:pt x="2507" y="5189"/>
                  </a:lnTo>
                  <a:lnTo>
                    <a:pt x="2525" y="5189"/>
                  </a:lnTo>
                  <a:lnTo>
                    <a:pt x="2525" y="5233"/>
                  </a:lnTo>
                  <a:lnTo>
                    <a:pt x="2533" y="5233"/>
                  </a:lnTo>
                  <a:lnTo>
                    <a:pt x="2533" y="5244"/>
                  </a:lnTo>
                  <a:lnTo>
                    <a:pt x="2543" y="5244"/>
                  </a:lnTo>
                  <a:lnTo>
                    <a:pt x="2543" y="5267"/>
                  </a:lnTo>
                  <a:lnTo>
                    <a:pt x="2557" y="5267"/>
                  </a:lnTo>
                  <a:lnTo>
                    <a:pt x="2557" y="5278"/>
                  </a:lnTo>
                  <a:lnTo>
                    <a:pt x="2586" y="5278"/>
                  </a:lnTo>
                  <a:lnTo>
                    <a:pt x="2586" y="5321"/>
                  </a:lnTo>
                  <a:lnTo>
                    <a:pt x="2593" y="5321"/>
                  </a:lnTo>
                  <a:lnTo>
                    <a:pt x="2593" y="5332"/>
                  </a:lnTo>
                  <a:lnTo>
                    <a:pt x="2599" y="5332"/>
                  </a:lnTo>
                  <a:lnTo>
                    <a:pt x="2599" y="5353"/>
                  </a:lnTo>
                  <a:lnTo>
                    <a:pt x="2634" y="5353"/>
                  </a:lnTo>
                  <a:lnTo>
                    <a:pt x="2634" y="5365"/>
                  </a:lnTo>
                  <a:lnTo>
                    <a:pt x="2653" y="5365"/>
                  </a:lnTo>
                  <a:lnTo>
                    <a:pt x="2653" y="5386"/>
                  </a:lnTo>
                  <a:lnTo>
                    <a:pt x="2661" y="5386"/>
                  </a:lnTo>
                  <a:lnTo>
                    <a:pt x="2661" y="5407"/>
                  </a:lnTo>
                  <a:lnTo>
                    <a:pt x="2697" y="5407"/>
                  </a:lnTo>
                  <a:lnTo>
                    <a:pt x="2697" y="5418"/>
                  </a:lnTo>
                  <a:lnTo>
                    <a:pt x="2739" y="5418"/>
                  </a:lnTo>
                  <a:lnTo>
                    <a:pt x="2739" y="5441"/>
                  </a:lnTo>
                  <a:lnTo>
                    <a:pt x="2792" y="5441"/>
                  </a:lnTo>
                  <a:lnTo>
                    <a:pt x="2792" y="5472"/>
                  </a:lnTo>
                  <a:lnTo>
                    <a:pt x="2809" y="5472"/>
                  </a:lnTo>
                  <a:lnTo>
                    <a:pt x="2809" y="5528"/>
                  </a:lnTo>
                  <a:lnTo>
                    <a:pt x="2834" y="5528"/>
                  </a:lnTo>
                  <a:lnTo>
                    <a:pt x="2834" y="5561"/>
                  </a:lnTo>
                  <a:lnTo>
                    <a:pt x="2852" y="5561"/>
                  </a:lnTo>
                  <a:lnTo>
                    <a:pt x="2852" y="5582"/>
                  </a:lnTo>
                  <a:lnTo>
                    <a:pt x="2867" y="5582"/>
                  </a:lnTo>
                  <a:lnTo>
                    <a:pt x="2867" y="5593"/>
                  </a:lnTo>
                  <a:lnTo>
                    <a:pt x="2896" y="5593"/>
                  </a:lnTo>
                  <a:lnTo>
                    <a:pt x="2896" y="5647"/>
                  </a:lnTo>
                  <a:lnTo>
                    <a:pt x="2902" y="5647"/>
                  </a:lnTo>
                  <a:lnTo>
                    <a:pt x="2902" y="5680"/>
                  </a:lnTo>
                  <a:lnTo>
                    <a:pt x="2910" y="5680"/>
                  </a:lnTo>
                  <a:lnTo>
                    <a:pt x="2910" y="5702"/>
                  </a:lnTo>
                  <a:lnTo>
                    <a:pt x="2921" y="5702"/>
                  </a:lnTo>
                  <a:lnTo>
                    <a:pt x="2921" y="5789"/>
                  </a:lnTo>
                  <a:lnTo>
                    <a:pt x="2952" y="5789"/>
                  </a:lnTo>
                  <a:lnTo>
                    <a:pt x="2952" y="5810"/>
                  </a:lnTo>
                  <a:lnTo>
                    <a:pt x="2978" y="5810"/>
                  </a:lnTo>
                  <a:lnTo>
                    <a:pt x="2978" y="5843"/>
                  </a:lnTo>
                  <a:lnTo>
                    <a:pt x="2988" y="5843"/>
                  </a:lnTo>
                  <a:lnTo>
                    <a:pt x="2988" y="5865"/>
                  </a:lnTo>
                  <a:lnTo>
                    <a:pt x="3031" y="5865"/>
                  </a:lnTo>
                  <a:lnTo>
                    <a:pt x="3031" y="5898"/>
                  </a:lnTo>
                  <a:lnTo>
                    <a:pt x="3051" y="5898"/>
                  </a:lnTo>
                  <a:lnTo>
                    <a:pt x="3051" y="5909"/>
                  </a:lnTo>
                  <a:lnTo>
                    <a:pt x="3058" y="5909"/>
                  </a:lnTo>
                  <a:lnTo>
                    <a:pt x="3058" y="5962"/>
                  </a:lnTo>
                  <a:lnTo>
                    <a:pt x="3067" y="5962"/>
                  </a:lnTo>
                  <a:lnTo>
                    <a:pt x="3067" y="5995"/>
                  </a:lnTo>
                  <a:lnTo>
                    <a:pt x="3091" y="5995"/>
                  </a:lnTo>
                  <a:lnTo>
                    <a:pt x="3091" y="6017"/>
                  </a:lnTo>
                  <a:lnTo>
                    <a:pt x="3101" y="6017"/>
                  </a:lnTo>
                  <a:lnTo>
                    <a:pt x="3101" y="6038"/>
                  </a:lnTo>
                  <a:lnTo>
                    <a:pt x="3120" y="6038"/>
                  </a:lnTo>
                  <a:lnTo>
                    <a:pt x="3120" y="6049"/>
                  </a:lnTo>
                  <a:lnTo>
                    <a:pt x="3133" y="6049"/>
                  </a:lnTo>
                  <a:lnTo>
                    <a:pt x="3133" y="6071"/>
                  </a:lnTo>
                  <a:lnTo>
                    <a:pt x="3161" y="6071"/>
                  </a:lnTo>
                  <a:lnTo>
                    <a:pt x="3161" y="6094"/>
                  </a:lnTo>
                  <a:lnTo>
                    <a:pt x="3176" y="6094"/>
                  </a:lnTo>
                  <a:lnTo>
                    <a:pt x="3176" y="6104"/>
                  </a:lnTo>
                  <a:lnTo>
                    <a:pt x="3201" y="6104"/>
                  </a:lnTo>
                  <a:lnTo>
                    <a:pt x="3201" y="6127"/>
                  </a:lnTo>
                  <a:lnTo>
                    <a:pt x="3253" y="6127"/>
                  </a:lnTo>
                  <a:lnTo>
                    <a:pt x="3253" y="6137"/>
                  </a:lnTo>
                  <a:lnTo>
                    <a:pt x="3311" y="6137"/>
                  </a:lnTo>
                  <a:lnTo>
                    <a:pt x="3311" y="6158"/>
                  </a:lnTo>
                  <a:lnTo>
                    <a:pt x="3342" y="6158"/>
                  </a:lnTo>
                  <a:lnTo>
                    <a:pt x="3342" y="6181"/>
                  </a:lnTo>
                  <a:lnTo>
                    <a:pt x="3348" y="6181"/>
                  </a:lnTo>
                  <a:lnTo>
                    <a:pt x="3348" y="6192"/>
                  </a:lnTo>
                  <a:lnTo>
                    <a:pt x="3367" y="6192"/>
                  </a:lnTo>
                  <a:lnTo>
                    <a:pt x="3367" y="6223"/>
                  </a:lnTo>
                  <a:lnTo>
                    <a:pt x="3374" y="6223"/>
                  </a:lnTo>
                  <a:lnTo>
                    <a:pt x="3374" y="6245"/>
                  </a:lnTo>
                  <a:lnTo>
                    <a:pt x="3384" y="6245"/>
                  </a:lnTo>
                  <a:lnTo>
                    <a:pt x="3384" y="6267"/>
                  </a:lnTo>
                  <a:lnTo>
                    <a:pt x="3392" y="6267"/>
                  </a:lnTo>
                  <a:lnTo>
                    <a:pt x="3392" y="6301"/>
                  </a:lnTo>
                  <a:lnTo>
                    <a:pt x="3398" y="6301"/>
                  </a:lnTo>
                  <a:lnTo>
                    <a:pt x="3398" y="6312"/>
                  </a:lnTo>
                  <a:lnTo>
                    <a:pt x="3409" y="6312"/>
                  </a:lnTo>
                  <a:lnTo>
                    <a:pt x="3409" y="6333"/>
                  </a:lnTo>
                  <a:lnTo>
                    <a:pt x="3416" y="6333"/>
                  </a:lnTo>
                  <a:lnTo>
                    <a:pt x="3416" y="6355"/>
                  </a:lnTo>
                  <a:lnTo>
                    <a:pt x="3467" y="6355"/>
                  </a:lnTo>
                  <a:lnTo>
                    <a:pt x="3467" y="6386"/>
                  </a:lnTo>
                  <a:lnTo>
                    <a:pt x="3477" y="6386"/>
                  </a:lnTo>
                  <a:lnTo>
                    <a:pt x="3477" y="6409"/>
                  </a:lnTo>
                  <a:lnTo>
                    <a:pt x="3485" y="6409"/>
                  </a:lnTo>
                  <a:lnTo>
                    <a:pt x="3485" y="6452"/>
                  </a:lnTo>
                  <a:lnTo>
                    <a:pt x="3520" y="6452"/>
                  </a:lnTo>
                  <a:lnTo>
                    <a:pt x="3520" y="6497"/>
                  </a:lnTo>
                  <a:lnTo>
                    <a:pt x="3562" y="6497"/>
                  </a:lnTo>
                  <a:lnTo>
                    <a:pt x="3562" y="6507"/>
                  </a:lnTo>
                  <a:lnTo>
                    <a:pt x="3578" y="6507"/>
                  </a:lnTo>
                  <a:lnTo>
                    <a:pt x="3578" y="6529"/>
                  </a:lnTo>
                  <a:lnTo>
                    <a:pt x="3589" y="6529"/>
                  </a:lnTo>
                  <a:lnTo>
                    <a:pt x="3589" y="6540"/>
                  </a:lnTo>
                  <a:lnTo>
                    <a:pt x="3596" y="6540"/>
                  </a:lnTo>
                  <a:lnTo>
                    <a:pt x="3596" y="6561"/>
                  </a:lnTo>
                  <a:lnTo>
                    <a:pt x="3615" y="6561"/>
                  </a:lnTo>
                  <a:lnTo>
                    <a:pt x="3615" y="6594"/>
                  </a:lnTo>
                  <a:lnTo>
                    <a:pt x="3651" y="6594"/>
                  </a:lnTo>
                  <a:lnTo>
                    <a:pt x="3651" y="6616"/>
                  </a:lnTo>
                  <a:lnTo>
                    <a:pt x="3658" y="6616"/>
                  </a:lnTo>
                  <a:lnTo>
                    <a:pt x="3658" y="6626"/>
                  </a:lnTo>
                  <a:lnTo>
                    <a:pt x="3665" y="6626"/>
                  </a:lnTo>
                  <a:lnTo>
                    <a:pt x="3665" y="6648"/>
                  </a:lnTo>
                  <a:lnTo>
                    <a:pt x="3683" y="6648"/>
                  </a:lnTo>
                  <a:lnTo>
                    <a:pt x="3683" y="6670"/>
                  </a:lnTo>
                  <a:lnTo>
                    <a:pt x="3690" y="6670"/>
                  </a:lnTo>
                  <a:lnTo>
                    <a:pt x="3690" y="6681"/>
                  </a:lnTo>
                  <a:lnTo>
                    <a:pt x="3700" y="6681"/>
                  </a:lnTo>
                  <a:lnTo>
                    <a:pt x="3700" y="6702"/>
                  </a:lnTo>
                  <a:lnTo>
                    <a:pt x="3725" y="6702"/>
                  </a:lnTo>
                  <a:lnTo>
                    <a:pt x="3725" y="6758"/>
                  </a:lnTo>
                  <a:lnTo>
                    <a:pt x="3734" y="6758"/>
                  </a:lnTo>
                  <a:lnTo>
                    <a:pt x="3734" y="6789"/>
                  </a:lnTo>
                  <a:lnTo>
                    <a:pt x="3795" y="6789"/>
                  </a:lnTo>
                  <a:lnTo>
                    <a:pt x="3795" y="6856"/>
                  </a:lnTo>
                  <a:lnTo>
                    <a:pt x="3829" y="6856"/>
                  </a:lnTo>
                  <a:lnTo>
                    <a:pt x="3829" y="6899"/>
                  </a:lnTo>
                  <a:lnTo>
                    <a:pt x="3844" y="6899"/>
                  </a:lnTo>
                  <a:lnTo>
                    <a:pt x="3844" y="6909"/>
                  </a:lnTo>
                  <a:lnTo>
                    <a:pt x="3876" y="6909"/>
                  </a:lnTo>
                  <a:lnTo>
                    <a:pt x="3876" y="6930"/>
                  </a:lnTo>
                  <a:lnTo>
                    <a:pt x="3882" y="6930"/>
                  </a:lnTo>
                  <a:lnTo>
                    <a:pt x="3882" y="6963"/>
                  </a:lnTo>
                  <a:lnTo>
                    <a:pt x="3901" y="6963"/>
                  </a:lnTo>
                  <a:lnTo>
                    <a:pt x="3901" y="6997"/>
                  </a:lnTo>
                  <a:lnTo>
                    <a:pt x="3943" y="6997"/>
                  </a:lnTo>
                  <a:lnTo>
                    <a:pt x="3943" y="7051"/>
                  </a:lnTo>
                  <a:lnTo>
                    <a:pt x="3956" y="7051"/>
                  </a:lnTo>
                  <a:lnTo>
                    <a:pt x="3956" y="7073"/>
                  </a:lnTo>
                  <a:lnTo>
                    <a:pt x="3967" y="7073"/>
                  </a:lnTo>
                  <a:lnTo>
                    <a:pt x="3967" y="7106"/>
                  </a:lnTo>
                  <a:lnTo>
                    <a:pt x="4010" y="7106"/>
                  </a:lnTo>
                  <a:lnTo>
                    <a:pt x="4010" y="7128"/>
                  </a:lnTo>
                  <a:lnTo>
                    <a:pt x="4019" y="7128"/>
                  </a:lnTo>
                  <a:lnTo>
                    <a:pt x="4019" y="7160"/>
                  </a:lnTo>
                  <a:lnTo>
                    <a:pt x="4036" y="7160"/>
                  </a:lnTo>
                  <a:lnTo>
                    <a:pt x="4036" y="7170"/>
                  </a:lnTo>
                  <a:lnTo>
                    <a:pt x="4103" y="7170"/>
                  </a:lnTo>
                  <a:lnTo>
                    <a:pt x="4103" y="7191"/>
                  </a:lnTo>
                  <a:lnTo>
                    <a:pt x="4148" y="7191"/>
                  </a:lnTo>
                  <a:lnTo>
                    <a:pt x="4148" y="7213"/>
                  </a:lnTo>
                  <a:lnTo>
                    <a:pt x="4173" y="7213"/>
                  </a:lnTo>
                  <a:lnTo>
                    <a:pt x="4173" y="7247"/>
                  </a:lnTo>
                  <a:lnTo>
                    <a:pt x="4233" y="7247"/>
                  </a:lnTo>
                  <a:lnTo>
                    <a:pt x="4233" y="7281"/>
                  </a:lnTo>
                  <a:lnTo>
                    <a:pt x="4258" y="7281"/>
                  </a:lnTo>
                  <a:lnTo>
                    <a:pt x="4258" y="7302"/>
                  </a:lnTo>
                  <a:lnTo>
                    <a:pt x="4266" y="7302"/>
                  </a:lnTo>
                  <a:lnTo>
                    <a:pt x="4266" y="7334"/>
                  </a:lnTo>
                  <a:lnTo>
                    <a:pt x="4302" y="7334"/>
                  </a:lnTo>
                  <a:lnTo>
                    <a:pt x="4302" y="7355"/>
                  </a:lnTo>
                  <a:lnTo>
                    <a:pt x="4309" y="7355"/>
                  </a:lnTo>
                  <a:lnTo>
                    <a:pt x="4309" y="7366"/>
                  </a:lnTo>
                  <a:lnTo>
                    <a:pt x="4326" y="7366"/>
                  </a:lnTo>
                  <a:lnTo>
                    <a:pt x="4326" y="7387"/>
                  </a:lnTo>
                  <a:lnTo>
                    <a:pt x="4404" y="7387"/>
                  </a:lnTo>
                  <a:lnTo>
                    <a:pt x="4404" y="7420"/>
                  </a:lnTo>
                  <a:lnTo>
                    <a:pt x="4438" y="7420"/>
                  </a:lnTo>
                  <a:lnTo>
                    <a:pt x="4438" y="7444"/>
                  </a:lnTo>
                  <a:lnTo>
                    <a:pt x="4455" y="7444"/>
                  </a:lnTo>
                  <a:lnTo>
                    <a:pt x="4455" y="7454"/>
                  </a:lnTo>
                  <a:lnTo>
                    <a:pt x="4475" y="7454"/>
                  </a:lnTo>
                  <a:lnTo>
                    <a:pt x="4475" y="7476"/>
                  </a:lnTo>
                  <a:lnTo>
                    <a:pt x="4490" y="7476"/>
                  </a:lnTo>
                  <a:lnTo>
                    <a:pt x="4490" y="7509"/>
                  </a:lnTo>
                  <a:lnTo>
                    <a:pt x="4507" y="7509"/>
                  </a:lnTo>
                  <a:lnTo>
                    <a:pt x="4507" y="7540"/>
                  </a:lnTo>
                  <a:lnTo>
                    <a:pt x="4525" y="7540"/>
                  </a:lnTo>
                  <a:lnTo>
                    <a:pt x="4525" y="7562"/>
                  </a:lnTo>
                  <a:lnTo>
                    <a:pt x="4532" y="7562"/>
                  </a:lnTo>
                  <a:lnTo>
                    <a:pt x="4532" y="7595"/>
                  </a:lnTo>
                  <a:lnTo>
                    <a:pt x="4560" y="7595"/>
                  </a:lnTo>
                  <a:lnTo>
                    <a:pt x="4560" y="7616"/>
                  </a:lnTo>
                  <a:lnTo>
                    <a:pt x="4599" y="7616"/>
                  </a:lnTo>
                  <a:lnTo>
                    <a:pt x="4599" y="7628"/>
                  </a:lnTo>
                  <a:lnTo>
                    <a:pt x="4642" y="7628"/>
                  </a:lnTo>
                  <a:lnTo>
                    <a:pt x="4642" y="7649"/>
                  </a:lnTo>
                  <a:lnTo>
                    <a:pt x="4729" y="7649"/>
                  </a:lnTo>
                  <a:lnTo>
                    <a:pt x="4729" y="7681"/>
                  </a:lnTo>
                  <a:lnTo>
                    <a:pt x="4747" y="7681"/>
                  </a:lnTo>
                  <a:lnTo>
                    <a:pt x="4747" y="7702"/>
                  </a:lnTo>
                  <a:lnTo>
                    <a:pt x="4765" y="7702"/>
                  </a:lnTo>
                  <a:lnTo>
                    <a:pt x="4765" y="7737"/>
                  </a:lnTo>
                  <a:lnTo>
                    <a:pt x="4791" y="7737"/>
                  </a:lnTo>
                  <a:lnTo>
                    <a:pt x="4791" y="7759"/>
                  </a:lnTo>
                  <a:lnTo>
                    <a:pt x="4797" y="7759"/>
                  </a:lnTo>
                  <a:lnTo>
                    <a:pt x="4797" y="7802"/>
                  </a:lnTo>
                  <a:lnTo>
                    <a:pt x="4808" y="7802"/>
                  </a:lnTo>
                  <a:lnTo>
                    <a:pt x="4808" y="7824"/>
                  </a:lnTo>
                  <a:lnTo>
                    <a:pt x="4841" y="7824"/>
                  </a:lnTo>
                  <a:lnTo>
                    <a:pt x="4841" y="7845"/>
                  </a:lnTo>
                  <a:lnTo>
                    <a:pt x="4883" y="7845"/>
                  </a:lnTo>
                  <a:lnTo>
                    <a:pt x="4883" y="7877"/>
                  </a:lnTo>
                  <a:lnTo>
                    <a:pt x="4894" y="7877"/>
                  </a:lnTo>
                  <a:lnTo>
                    <a:pt x="4894" y="7888"/>
                  </a:lnTo>
                  <a:lnTo>
                    <a:pt x="4900" y="7888"/>
                  </a:lnTo>
                  <a:lnTo>
                    <a:pt x="4900" y="7911"/>
                  </a:lnTo>
                  <a:lnTo>
                    <a:pt x="4908" y="7911"/>
                  </a:lnTo>
                  <a:lnTo>
                    <a:pt x="4908" y="7965"/>
                  </a:lnTo>
                  <a:lnTo>
                    <a:pt x="4937" y="7965"/>
                  </a:lnTo>
                  <a:lnTo>
                    <a:pt x="4937" y="7986"/>
                  </a:lnTo>
                  <a:lnTo>
                    <a:pt x="4988" y="7986"/>
                  </a:lnTo>
                  <a:lnTo>
                    <a:pt x="4988" y="7997"/>
                  </a:lnTo>
                  <a:lnTo>
                    <a:pt x="5006" y="7997"/>
                  </a:lnTo>
                  <a:lnTo>
                    <a:pt x="5006" y="8020"/>
                  </a:lnTo>
                  <a:lnTo>
                    <a:pt x="5021" y="8020"/>
                  </a:lnTo>
                  <a:lnTo>
                    <a:pt x="5021" y="8052"/>
                  </a:lnTo>
                  <a:lnTo>
                    <a:pt x="5038" y="8052"/>
                  </a:lnTo>
                  <a:lnTo>
                    <a:pt x="5038" y="8075"/>
                  </a:lnTo>
                  <a:lnTo>
                    <a:pt x="5119" y="8075"/>
                  </a:lnTo>
                  <a:lnTo>
                    <a:pt x="5119" y="8085"/>
                  </a:lnTo>
                  <a:lnTo>
                    <a:pt x="5169" y="8085"/>
                  </a:lnTo>
                  <a:lnTo>
                    <a:pt x="5169" y="8106"/>
                  </a:lnTo>
                  <a:lnTo>
                    <a:pt x="5187" y="8106"/>
                  </a:lnTo>
                  <a:lnTo>
                    <a:pt x="5187" y="8139"/>
                  </a:lnTo>
                  <a:lnTo>
                    <a:pt x="5244" y="8139"/>
                  </a:lnTo>
                  <a:lnTo>
                    <a:pt x="5244" y="8160"/>
                  </a:lnTo>
                  <a:lnTo>
                    <a:pt x="5261" y="8160"/>
                  </a:lnTo>
                  <a:lnTo>
                    <a:pt x="5261" y="8171"/>
                  </a:lnTo>
                  <a:lnTo>
                    <a:pt x="5272" y="8171"/>
                  </a:lnTo>
                  <a:lnTo>
                    <a:pt x="5272" y="8193"/>
                  </a:lnTo>
                  <a:lnTo>
                    <a:pt x="5315" y="8193"/>
                  </a:lnTo>
                  <a:lnTo>
                    <a:pt x="5315" y="8227"/>
                  </a:lnTo>
                  <a:lnTo>
                    <a:pt x="5355" y="8227"/>
                  </a:lnTo>
                  <a:lnTo>
                    <a:pt x="5355" y="8249"/>
                  </a:lnTo>
                  <a:lnTo>
                    <a:pt x="5366" y="8249"/>
                  </a:lnTo>
                  <a:lnTo>
                    <a:pt x="5366" y="8260"/>
                  </a:lnTo>
                  <a:lnTo>
                    <a:pt x="5385" y="8260"/>
                  </a:lnTo>
                  <a:lnTo>
                    <a:pt x="5385" y="8281"/>
                  </a:lnTo>
                  <a:lnTo>
                    <a:pt x="5411" y="8281"/>
                  </a:lnTo>
                  <a:lnTo>
                    <a:pt x="5411" y="8313"/>
                  </a:lnTo>
                  <a:lnTo>
                    <a:pt x="5435" y="8313"/>
                  </a:lnTo>
                  <a:lnTo>
                    <a:pt x="5435" y="8334"/>
                  </a:lnTo>
                  <a:lnTo>
                    <a:pt x="5503" y="8334"/>
                  </a:lnTo>
                  <a:lnTo>
                    <a:pt x="5503" y="8344"/>
                  </a:lnTo>
                  <a:lnTo>
                    <a:pt x="5521" y="8344"/>
                  </a:lnTo>
                  <a:lnTo>
                    <a:pt x="5521" y="8366"/>
                  </a:lnTo>
                  <a:lnTo>
                    <a:pt x="5538" y="8366"/>
                  </a:lnTo>
                  <a:lnTo>
                    <a:pt x="5538" y="8401"/>
                  </a:lnTo>
                  <a:lnTo>
                    <a:pt x="5578" y="8401"/>
                  </a:lnTo>
                  <a:lnTo>
                    <a:pt x="5578" y="8423"/>
                  </a:lnTo>
                  <a:lnTo>
                    <a:pt x="5589" y="8423"/>
                  </a:lnTo>
                  <a:lnTo>
                    <a:pt x="5589" y="8433"/>
                  </a:lnTo>
                  <a:lnTo>
                    <a:pt x="5613" y="8433"/>
                  </a:lnTo>
                  <a:lnTo>
                    <a:pt x="5613" y="8488"/>
                  </a:lnTo>
                  <a:lnTo>
                    <a:pt x="5622" y="8488"/>
                  </a:lnTo>
                  <a:lnTo>
                    <a:pt x="5622" y="8509"/>
                  </a:lnTo>
                  <a:lnTo>
                    <a:pt x="5701" y="8509"/>
                  </a:lnTo>
                  <a:lnTo>
                    <a:pt x="5701" y="8520"/>
                  </a:lnTo>
                  <a:lnTo>
                    <a:pt x="5718" y="8520"/>
                  </a:lnTo>
                  <a:lnTo>
                    <a:pt x="5718" y="8541"/>
                  </a:lnTo>
                  <a:lnTo>
                    <a:pt x="5760" y="8541"/>
                  </a:lnTo>
                  <a:lnTo>
                    <a:pt x="5760" y="8573"/>
                  </a:lnTo>
                  <a:lnTo>
                    <a:pt x="5794" y="8573"/>
                  </a:lnTo>
                  <a:lnTo>
                    <a:pt x="5794" y="8597"/>
                  </a:lnTo>
                  <a:lnTo>
                    <a:pt x="5805" y="8597"/>
                  </a:lnTo>
                  <a:lnTo>
                    <a:pt x="5805" y="8618"/>
                  </a:lnTo>
                  <a:lnTo>
                    <a:pt x="5836" y="8618"/>
                  </a:lnTo>
                  <a:lnTo>
                    <a:pt x="5836" y="8628"/>
                  </a:lnTo>
                  <a:lnTo>
                    <a:pt x="5955" y="8628"/>
                  </a:lnTo>
                  <a:lnTo>
                    <a:pt x="5955" y="8661"/>
                  </a:lnTo>
                  <a:lnTo>
                    <a:pt x="5984" y="8661"/>
                  </a:lnTo>
                  <a:lnTo>
                    <a:pt x="5984" y="8706"/>
                  </a:lnTo>
                  <a:lnTo>
                    <a:pt x="6008" y="8706"/>
                  </a:lnTo>
                  <a:lnTo>
                    <a:pt x="6008" y="8739"/>
                  </a:lnTo>
                  <a:lnTo>
                    <a:pt x="6054" y="8739"/>
                  </a:lnTo>
                  <a:lnTo>
                    <a:pt x="6054" y="8770"/>
                  </a:lnTo>
                  <a:lnTo>
                    <a:pt x="6172" y="8770"/>
                  </a:lnTo>
                  <a:lnTo>
                    <a:pt x="6172" y="8792"/>
                  </a:lnTo>
                  <a:lnTo>
                    <a:pt x="6375" y="8792"/>
                  </a:lnTo>
                  <a:lnTo>
                    <a:pt x="6375" y="8825"/>
                  </a:lnTo>
                  <a:lnTo>
                    <a:pt x="6404" y="8825"/>
                  </a:lnTo>
                  <a:lnTo>
                    <a:pt x="6404" y="8835"/>
                  </a:lnTo>
                  <a:lnTo>
                    <a:pt x="6473" y="8835"/>
                  </a:lnTo>
                  <a:lnTo>
                    <a:pt x="6473" y="8856"/>
                  </a:lnTo>
                  <a:lnTo>
                    <a:pt x="6481" y="8856"/>
                  </a:lnTo>
                  <a:lnTo>
                    <a:pt x="6481" y="8879"/>
                  </a:lnTo>
                  <a:lnTo>
                    <a:pt x="6506" y="8879"/>
                  </a:lnTo>
                  <a:lnTo>
                    <a:pt x="6506" y="8911"/>
                  </a:lnTo>
                  <a:lnTo>
                    <a:pt x="6575" y="8911"/>
                  </a:lnTo>
                  <a:lnTo>
                    <a:pt x="6575" y="8945"/>
                  </a:lnTo>
                  <a:lnTo>
                    <a:pt x="6661" y="8945"/>
                  </a:lnTo>
                  <a:lnTo>
                    <a:pt x="6661" y="8977"/>
                  </a:lnTo>
                  <a:lnTo>
                    <a:pt x="6710" y="8977"/>
                  </a:lnTo>
                  <a:lnTo>
                    <a:pt x="6710" y="8977"/>
                  </a:lnTo>
                  <a:lnTo>
                    <a:pt x="6792" y="8977"/>
                  </a:lnTo>
                  <a:lnTo>
                    <a:pt x="6809" y="8977"/>
                  </a:lnTo>
                  <a:lnTo>
                    <a:pt x="6809" y="8998"/>
                  </a:lnTo>
                  <a:lnTo>
                    <a:pt x="6816" y="8998"/>
                  </a:lnTo>
                  <a:lnTo>
                    <a:pt x="6816" y="9021"/>
                  </a:lnTo>
                  <a:lnTo>
                    <a:pt x="6827" y="9021"/>
                  </a:lnTo>
                  <a:lnTo>
                    <a:pt x="6827" y="9021"/>
                  </a:lnTo>
                  <a:lnTo>
                    <a:pt x="6877" y="9021"/>
                  </a:lnTo>
                  <a:lnTo>
                    <a:pt x="6884" y="9021"/>
                  </a:lnTo>
                  <a:lnTo>
                    <a:pt x="6884" y="9031"/>
                  </a:lnTo>
                  <a:lnTo>
                    <a:pt x="6902" y="9031"/>
                  </a:lnTo>
                  <a:lnTo>
                    <a:pt x="6902" y="9065"/>
                  </a:lnTo>
                  <a:lnTo>
                    <a:pt x="6908" y="9065"/>
                  </a:lnTo>
                  <a:lnTo>
                    <a:pt x="6908" y="9065"/>
                  </a:lnTo>
                  <a:lnTo>
                    <a:pt x="7055" y="9065"/>
                  </a:lnTo>
                  <a:lnTo>
                    <a:pt x="7073" y="9065"/>
                  </a:lnTo>
                  <a:lnTo>
                    <a:pt x="7073" y="9086"/>
                  </a:lnTo>
                  <a:lnTo>
                    <a:pt x="7089" y="9086"/>
                  </a:lnTo>
                  <a:lnTo>
                    <a:pt x="7089" y="9107"/>
                  </a:lnTo>
                  <a:lnTo>
                    <a:pt x="7099" y="9107"/>
                  </a:lnTo>
                  <a:lnTo>
                    <a:pt x="7099" y="9107"/>
                  </a:lnTo>
                  <a:lnTo>
                    <a:pt x="7316" y="9107"/>
                  </a:lnTo>
                  <a:lnTo>
                    <a:pt x="7324" y="9107"/>
                  </a:lnTo>
                  <a:lnTo>
                    <a:pt x="7324" y="9173"/>
                  </a:lnTo>
                  <a:lnTo>
                    <a:pt x="7384" y="9173"/>
                  </a:lnTo>
                  <a:lnTo>
                    <a:pt x="7384" y="9228"/>
                  </a:lnTo>
                  <a:lnTo>
                    <a:pt x="7393" y="9228"/>
                  </a:lnTo>
                  <a:lnTo>
                    <a:pt x="7393" y="9228"/>
                  </a:lnTo>
                  <a:lnTo>
                    <a:pt x="7637" y="9228"/>
                  </a:lnTo>
                  <a:lnTo>
                    <a:pt x="7648" y="9228"/>
                  </a:lnTo>
                  <a:lnTo>
                    <a:pt x="7648" y="9259"/>
                  </a:lnTo>
                  <a:lnTo>
                    <a:pt x="7655" y="9259"/>
                  </a:lnTo>
                  <a:lnTo>
                    <a:pt x="7655" y="9259"/>
                  </a:lnTo>
                  <a:lnTo>
                    <a:pt x="7818" y="9259"/>
                  </a:lnTo>
                  <a:lnTo>
                    <a:pt x="7861" y="9259"/>
                  </a:lnTo>
                  <a:lnTo>
                    <a:pt x="7861" y="9292"/>
                  </a:lnTo>
                  <a:lnTo>
                    <a:pt x="8001" y="9292"/>
                  </a:lnTo>
                  <a:lnTo>
                    <a:pt x="8001" y="9335"/>
                  </a:lnTo>
                  <a:lnTo>
                    <a:pt x="8182" y="9335"/>
                  </a:lnTo>
                  <a:lnTo>
                    <a:pt x="8182" y="9369"/>
                  </a:lnTo>
                  <a:lnTo>
                    <a:pt x="8282" y="9369"/>
                  </a:lnTo>
                  <a:lnTo>
                    <a:pt x="8282" y="9402"/>
                  </a:lnTo>
                  <a:lnTo>
                    <a:pt x="8308" y="9402"/>
                  </a:lnTo>
                  <a:lnTo>
                    <a:pt x="8308" y="9435"/>
                  </a:lnTo>
                  <a:lnTo>
                    <a:pt x="8336" y="9435"/>
                  </a:lnTo>
                  <a:lnTo>
                    <a:pt x="8336" y="9467"/>
                  </a:lnTo>
                  <a:lnTo>
                    <a:pt x="8405" y="9467"/>
                  </a:lnTo>
                  <a:lnTo>
                    <a:pt x="8405" y="9509"/>
                  </a:lnTo>
                  <a:lnTo>
                    <a:pt x="8516" y="9509"/>
                  </a:lnTo>
                  <a:lnTo>
                    <a:pt x="8516" y="9542"/>
                  </a:lnTo>
                  <a:lnTo>
                    <a:pt x="8550" y="9542"/>
                  </a:lnTo>
                  <a:lnTo>
                    <a:pt x="8550" y="9576"/>
                  </a:lnTo>
                  <a:lnTo>
                    <a:pt x="8671" y="9576"/>
                  </a:lnTo>
                  <a:lnTo>
                    <a:pt x="8671" y="9652"/>
                  </a:lnTo>
                  <a:lnTo>
                    <a:pt x="8754" y="9652"/>
                  </a:lnTo>
                  <a:lnTo>
                    <a:pt x="8754" y="9684"/>
                  </a:lnTo>
                  <a:lnTo>
                    <a:pt x="8858" y="9684"/>
                  </a:lnTo>
                  <a:lnTo>
                    <a:pt x="8858" y="9717"/>
                  </a:lnTo>
                  <a:lnTo>
                    <a:pt x="8865" y="9717"/>
                  </a:lnTo>
                  <a:lnTo>
                    <a:pt x="8865" y="9751"/>
                  </a:lnTo>
                  <a:lnTo>
                    <a:pt x="8883" y="9751"/>
                  </a:lnTo>
                  <a:lnTo>
                    <a:pt x="8883" y="9782"/>
                  </a:lnTo>
                  <a:lnTo>
                    <a:pt x="8926" y="9782"/>
                  </a:lnTo>
                  <a:lnTo>
                    <a:pt x="8926" y="9825"/>
                  </a:lnTo>
                  <a:lnTo>
                    <a:pt x="9020" y="9825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B369AFCE-5791-49DA-8F5F-C409C84A333F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2843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Trends in Survival after Allogeneic HCTs for Acute Myelogenous Leukemia (AML) in Non-Hispanic Asian Recipients,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3" name="AutoShape 3">
            <a:extLst>
              <a:ext uri="{FF2B5EF4-FFF2-40B4-BE49-F238E27FC236}">
                <a16:creationId xmlns:a16="http://schemas.microsoft.com/office/drawing/2014/main" id="{5E03E6F6-EFEB-48B3-8936-CA8013C3A47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86013" y="1490663"/>
            <a:ext cx="8010525" cy="375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0CD7682-CD20-40FD-BF68-195FF18C0FEE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7641" y="4393907"/>
                <a:ext cx="2201146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(n=592)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7641" y="5091363"/>
                <a:ext cx="2200963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(n=57)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7641" y="4742635"/>
                <a:ext cx="2201146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(n=318)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7641" y="4035493"/>
                <a:ext cx="2201146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(n=595)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78C36383-304D-4C7E-A7FE-D8A11BD7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53189"/>
              <a:ext cx="7867650" cy="2743200"/>
            </a:xfrm>
            <a:custGeom>
              <a:avLst/>
              <a:gdLst>
                <a:gd name="T0" fmla="*/ 58 w 4956"/>
                <a:gd name="T1" fmla="*/ 0 h 1728"/>
                <a:gd name="T2" fmla="*/ 72 w 4956"/>
                <a:gd name="T3" fmla="*/ 41 h 1728"/>
                <a:gd name="T4" fmla="*/ 91 w 4956"/>
                <a:gd name="T5" fmla="*/ 81 h 1728"/>
                <a:gd name="T6" fmla="*/ 113 w 4956"/>
                <a:gd name="T7" fmla="*/ 123 h 1728"/>
                <a:gd name="T8" fmla="*/ 125 w 4956"/>
                <a:gd name="T9" fmla="*/ 163 h 1728"/>
                <a:gd name="T10" fmla="*/ 139 w 4956"/>
                <a:gd name="T11" fmla="*/ 203 h 1728"/>
                <a:gd name="T12" fmla="*/ 158 w 4956"/>
                <a:gd name="T13" fmla="*/ 244 h 1728"/>
                <a:gd name="T14" fmla="*/ 170 w 4956"/>
                <a:gd name="T15" fmla="*/ 284 h 1728"/>
                <a:gd name="T16" fmla="*/ 182 w 4956"/>
                <a:gd name="T17" fmla="*/ 324 h 1728"/>
                <a:gd name="T18" fmla="*/ 230 w 4956"/>
                <a:gd name="T19" fmla="*/ 365 h 1728"/>
                <a:gd name="T20" fmla="*/ 232 w 4956"/>
                <a:gd name="T21" fmla="*/ 406 h 1728"/>
                <a:gd name="T22" fmla="*/ 263 w 4956"/>
                <a:gd name="T23" fmla="*/ 447 h 1728"/>
                <a:gd name="T24" fmla="*/ 268 w 4956"/>
                <a:gd name="T25" fmla="*/ 487 h 1728"/>
                <a:gd name="T26" fmla="*/ 275 w 4956"/>
                <a:gd name="T27" fmla="*/ 527 h 1728"/>
                <a:gd name="T28" fmla="*/ 287 w 4956"/>
                <a:gd name="T29" fmla="*/ 568 h 1728"/>
                <a:gd name="T30" fmla="*/ 289 w 4956"/>
                <a:gd name="T31" fmla="*/ 609 h 1728"/>
                <a:gd name="T32" fmla="*/ 304 w 4956"/>
                <a:gd name="T33" fmla="*/ 651 h 1728"/>
                <a:gd name="T34" fmla="*/ 309 w 4956"/>
                <a:gd name="T35" fmla="*/ 692 h 1728"/>
                <a:gd name="T36" fmla="*/ 373 w 4956"/>
                <a:gd name="T37" fmla="*/ 734 h 1728"/>
                <a:gd name="T38" fmla="*/ 454 w 4956"/>
                <a:gd name="T39" fmla="*/ 775 h 1728"/>
                <a:gd name="T40" fmla="*/ 600 w 4956"/>
                <a:gd name="T41" fmla="*/ 816 h 1728"/>
                <a:gd name="T42" fmla="*/ 669 w 4956"/>
                <a:gd name="T43" fmla="*/ 858 h 1728"/>
                <a:gd name="T44" fmla="*/ 698 w 4956"/>
                <a:gd name="T45" fmla="*/ 899 h 1728"/>
                <a:gd name="T46" fmla="*/ 779 w 4956"/>
                <a:gd name="T47" fmla="*/ 941 h 1728"/>
                <a:gd name="T48" fmla="*/ 791 w 4956"/>
                <a:gd name="T49" fmla="*/ 982 h 1728"/>
                <a:gd name="T50" fmla="*/ 844 w 4956"/>
                <a:gd name="T51" fmla="*/ 1024 h 1728"/>
                <a:gd name="T52" fmla="*/ 877 w 4956"/>
                <a:gd name="T53" fmla="*/ 1065 h 1728"/>
                <a:gd name="T54" fmla="*/ 966 w 4956"/>
                <a:gd name="T55" fmla="*/ 1107 h 1728"/>
                <a:gd name="T56" fmla="*/ 1052 w 4956"/>
                <a:gd name="T57" fmla="*/ 1148 h 1728"/>
                <a:gd name="T58" fmla="*/ 1059 w 4956"/>
                <a:gd name="T59" fmla="*/ 1190 h 1728"/>
                <a:gd name="T60" fmla="*/ 2043 w 4956"/>
                <a:gd name="T61" fmla="*/ 1231 h 1728"/>
                <a:gd name="T62" fmla="*/ 2072 w 4956"/>
                <a:gd name="T63" fmla="*/ 1272 h 1728"/>
                <a:gd name="T64" fmla="*/ 2074 w 4956"/>
                <a:gd name="T65" fmla="*/ 1314 h 1728"/>
                <a:gd name="T66" fmla="*/ 2265 w 4956"/>
                <a:gd name="T67" fmla="*/ 1355 h 1728"/>
                <a:gd name="T68" fmla="*/ 2662 w 4956"/>
                <a:gd name="T69" fmla="*/ 1397 h 1728"/>
                <a:gd name="T70" fmla="*/ 2922 w 4956"/>
                <a:gd name="T71" fmla="*/ 1438 h 1728"/>
                <a:gd name="T72" fmla="*/ 3125 w 4956"/>
                <a:gd name="T73" fmla="*/ 1480 h 1728"/>
                <a:gd name="T74" fmla="*/ 3171 w 4956"/>
                <a:gd name="T75" fmla="*/ 1521 h 1728"/>
                <a:gd name="T76" fmla="*/ 3417 w 4956"/>
                <a:gd name="T77" fmla="*/ 1563 h 1728"/>
                <a:gd name="T78" fmla="*/ 4332 w 4956"/>
                <a:gd name="T79" fmla="*/ 1604 h 1728"/>
                <a:gd name="T80" fmla="*/ 4377 w 4956"/>
                <a:gd name="T81" fmla="*/ 1646 h 1728"/>
                <a:gd name="T82" fmla="*/ 4884 w 4956"/>
                <a:gd name="T83" fmla="*/ 1687 h 1728"/>
                <a:gd name="T84" fmla="*/ 4956 w 4956"/>
                <a:gd name="T85" fmla="*/ 1728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56" h="1728">
                  <a:moveTo>
                    <a:pt x="0" y="0"/>
                  </a:moveTo>
                  <a:lnTo>
                    <a:pt x="58" y="0"/>
                  </a:lnTo>
                  <a:lnTo>
                    <a:pt x="58" y="41"/>
                  </a:lnTo>
                  <a:lnTo>
                    <a:pt x="72" y="41"/>
                  </a:lnTo>
                  <a:lnTo>
                    <a:pt x="72" y="81"/>
                  </a:lnTo>
                  <a:lnTo>
                    <a:pt x="91" y="81"/>
                  </a:lnTo>
                  <a:lnTo>
                    <a:pt x="91" y="123"/>
                  </a:lnTo>
                  <a:lnTo>
                    <a:pt x="113" y="123"/>
                  </a:lnTo>
                  <a:lnTo>
                    <a:pt x="113" y="163"/>
                  </a:lnTo>
                  <a:lnTo>
                    <a:pt x="125" y="163"/>
                  </a:lnTo>
                  <a:lnTo>
                    <a:pt x="125" y="203"/>
                  </a:lnTo>
                  <a:lnTo>
                    <a:pt x="139" y="203"/>
                  </a:lnTo>
                  <a:lnTo>
                    <a:pt x="139" y="244"/>
                  </a:lnTo>
                  <a:lnTo>
                    <a:pt x="158" y="244"/>
                  </a:lnTo>
                  <a:lnTo>
                    <a:pt x="158" y="284"/>
                  </a:lnTo>
                  <a:lnTo>
                    <a:pt x="170" y="284"/>
                  </a:lnTo>
                  <a:lnTo>
                    <a:pt x="170" y="324"/>
                  </a:lnTo>
                  <a:lnTo>
                    <a:pt x="182" y="324"/>
                  </a:lnTo>
                  <a:lnTo>
                    <a:pt x="182" y="365"/>
                  </a:lnTo>
                  <a:lnTo>
                    <a:pt x="230" y="365"/>
                  </a:lnTo>
                  <a:lnTo>
                    <a:pt x="230" y="406"/>
                  </a:lnTo>
                  <a:lnTo>
                    <a:pt x="232" y="406"/>
                  </a:lnTo>
                  <a:lnTo>
                    <a:pt x="232" y="447"/>
                  </a:lnTo>
                  <a:lnTo>
                    <a:pt x="263" y="447"/>
                  </a:lnTo>
                  <a:lnTo>
                    <a:pt x="263" y="487"/>
                  </a:lnTo>
                  <a:lnTo>
                    <a:pt x="268" y="487"/>
                  </a:lnTo>
                  <a:lnTo>
                    <a:pt x="268" y="527"/>
                  </a:lnTo>
                  <a:lnTo>
                    <a:pt x="275" y="527"/>
                  </a:lnTo>
                  <a:lnTo>
                    <a:pt x="275" y="568"/>
                  </a:lnTo>
                  <a:lnTo>
                    <a:pt x="287" y="568"/>
                  </a:lnTo>
                  <a:lnTo>
                    <a:pt x="287" y="609"/>
                  </a:lnTo>
                  <a:lnTo>
                    <a:pt x="289" y="609"/>
                  </a:lnTo>
                  <a:lnTo>
                    <a:pt x="289" y="651"/>
                  </a:lnTo>
                  <a:lnTo>
                    <a:pt x="304" y="651"/>
                  </a:lnTo>
                  <a:lnTo>
                    <a:pt x="304" y="692"/>
                  </a:lnTo>
                  <a:lnTo>
                    <a:pt x="309" y="692"/>
                  </a:lnTo>
                  <a:lnTo>
                    <a:pt x="309" y="734"/>
                  </a:lnTo>
                  <a:lnTo>
                    <a:pt x="373" y="734"/>
                  </a:lnTo>
                  <a:lnTo>
                    <a:pt x="373" y="775"/>
                  </a:lnTo>
                  <a:lnTo>
                    <a:pt x="454" y="775"/>
                  </a:lnTo>
                  <a:lnTo>
                    <a:pt x="454" y="816"/>
                  </a:lnTo>
                  <a:lnTo>
                    <a:pt x="600" y="816"/>
                  </a:lnTo>
                  <a:lnTo>
                    <a:pt x="600" y="858"/>
                  </a:lnTo>
                  <a:lnTo>
                    <a:pt x="669" y="858"/>
                  </a:lnTo>
                  <a:lnTo>
                    <a:pt x="669" y="899"/>
                  </a:lnTo>
                  <a:lnTo>
                    <a:pt x="698" y="899"/>
                  </a:lnTo>
                  <a:lnTo>
                    <a:pt x="698" y="941"/>
                  </a:lnTo>
                  <a:lnTo>
                    <a:pt x="779" y="941"/>
                  </a:lnTo>
                  <a:lnTo>
                    <a:pt x="779" y="982"/>
                  </a:lnTo>
                  <a:lnTo>
                    <a:pt x="791" y="982"/>
                  </a:lnTo>
                  <a:lnTo>
                    <a:pt x="791" y="1024"/>
                  </a:lnTo>
                  <a:lnTo>
                    <a:pt x="844" y="1024"/>
                  </a:lnTo>
                  <a:lnTo>
                    <a:pt x="844" y="1065"/>
                  </a:lnTo>
                  <a:lnTo>
                    <a:pt x="877" y="1065"/>
                  </a:lnTo>
                  <a:lnTo>
                    <a:pt x="877" y="1107"/>
                  </a:lnTo>
                  <a:lnTo>
                    <a:pt x="966" y="1107"/>
                  </a:lnTo>
                  <a:lnTo>
                    <a:pt x="966" y="1148"/>
                  </a:lnTo>
                  <a:lnTo>
                    <a:pt x="1052" y="1148"/>
                  </a:lnTo>
                  <a:lnTo>
                    <a:pt x="1052" y="1190"/>
                  </a:lnTo>
                  <a:lnTo>
                    <a:pt x="1059" y="1190"/>
                  </a:lnTo>
                  <a:lnTo>
                    <a:pt x="1059" y="1231"/>
                  </a:lnTo>
                  <a:lnTo>
                    <a:pt x="2043" y="1231"/>
                  </a:lnTo>
                  <a:lnTo>
                    <a:pt x="2043" y="1272"/>
                  </a:lnTo>
                  <a:lnTo>
                    <a:pt x="2072" y="1272"/>
                  </a:lnTo>
                  <a:lnTo>
                    <a:pt x="2072" y="1314"/>
                  </a:lnTo>
                  <a:lnTo>
                    <a:pt x="2074" y="1314"/>
                  </a:lnTo>
                  <a:lnTo>
                    <a:pt x="2074" y="1355"/>
                  </a:lnTo>
                  <a:lnTo>
                    <a:pt x="2265" y="1355"/>
                  </a:lnTo>
                  <a:lnTo>
                    <a:pt x="2265" y="1397"/>
                  </a:lnTo>
                  <a:lnTo>
                    <a:pt x="2662" y="1397"/>
                  </a:lnTo>
                  <a:lnTo>
                    <a:pt x="2662" y="1438"/>
                  </a:lnTo>
                  <a:lnTo>
                    <a:pt x="2922" y="1438"/>
                  </a:lnTo>
                  <a:lnTo>
                    <a:pt x="2922" y="1480"/>
                  </a:lnTo>
                  <a:lnTo>
                    <a:pt x="3125" y="1480"/>
                  </a:lnTo>
                  <a:lnTo>
                    <a:pt x="3125" y="1521"/>
                  </a:lnTo>
                  <a:lnTo>
                    <a:pt x="3171" y="1521"/>
                  </a:lnTo>
                  <a:lnTo>
                    <a:pt x="3171" y="1563"/>
                  </a:lnTo>
                  <a:lnTo>
                    <a:pt x="3417" y="1563"/>
                  </a:lnTo>
                  <a:lnTo>
                    <a:pt x="3417" y="1604"/>
                  </a:lnTo>
                  <a:lnTo>
                    <a:pt x="4332" y="1604"/>
                  </a:lnTo>
                  <a:lnTo>
                    <a:pt x="4332" y="1646"/>
                  </a:lnTo>
                  <a:lnTo>
                    <a:pt x="4377" y="1646"/>
                  </a:lnTo>
                  <a:lnTo>
                    <a:pt x="4377" y="1687"/>
                  </a:lnTo>
                  <a:lnTo>
                    <a:pt x="4884" y="1687"/>
                  </a:lnTo>
                  <a:lnTo>
                    <a:pt x="4884" y="1728"/>
                  </a:lnTo>
                  <a:lnTo>
                    <a:pt x="4956" y="1728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7683217D-BEF6-43CD-9B74-72A6EBF8E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53189"/>
              <a:ext cx="7867650" cy="2000250"/>
            </a:xfrm>
            <a:custGeom>
              <a:avLst/>
              <a:gdLst>
                <a:gd name="T0" fmla="*/ 65 w 4956"/>
                <a:gd name="T1" fmla="*/ 15 h 1260"/>
                <a:gd name="T2" fmla="*/ 77 w 4956"/>
                <a:gd name="T3" fmla="*/ 44 h 1260"/>
                <a:gd name="T4" fmla="*/ 89 w 4956"/>
                <a:gd name="T5" fmla="*/ 66 h 1260"/>
                <a:gd name="T6" fmla="*/ 108 w 4956"/>
                <a:gd name="T7" fmla="*/ 81 h 1260"/>
                <a:gd name="T8" fmla="*/ 125 w 4956"/>
                <a:gd name="T9" fmla="*/ 102 h 1260"/>
                <a:gd name="T10" fmla="*/ 144 w 4956"/>
                <a:gd name="T11" fmla="*/ 124 h 1260"/>
                <a:gd name="T12" fmla="*/ 153 w 4956"/>
                <a:gd name="T13" fmla="*/ 145 h 1260"/>
                <a:gd name="T14" fmla="*/ 175 w 4956"/>
                <a:gd name="T15" fmla="*/ 160 h 1260"/>
                <a:gd name="T16" fmla="*/ 187 w 4956"/>
                <a:gd name="T17" fmla="*/ 197 h 1260"/>
                <a:gd name="T18" fmla="*/ 199 w 4956"/>
                <a:gd name="T19" fmla="*/ 211 h 1260"/>
                <a:gd name="T20" fmla="*/ 215 w 4956"/>
                <a:gd name="T21" fmla="*/ 240 h 1260"/>
                <a:gd name="T22" fmla="*/ 237 w 4956"/>
                <a:gd name="T23" fmla="*/ 269 h 1260"/>
                <a:gd name="T24" fmla="*/ 251 w 4956"/>
                <a:gd name="T25" fmla="*/ 298 h 1260"/>
                <a:gd name="T26" fmla="*/ 261 w 4956"/>
                <a:gd name="T27" fmla="*/ 313 h 1260"/>
                <a:gd name="T28" fmla="*/ 285 w 4956"/>
                <a:gd name="T29" fmla="*/ 342 h 1260"/>
                <a:gd name="T30" fmla="*/ 304 w 4956"/>
                <a:gd name="T31" fmla="*/ 356 h 1260"/>
                <a:gd name="T32" fmla="*/ 309 w 4956"/>
                <a:gd name="T33" fmla="*/ 377 h 1260"/>
                <a:gd name="T34" fmla="*/ 325 w 4956"/>
                <a:gd name="T35" fmla="*/ 400 h 1260"/>
                <a:gd name="T36" fmla="*/ 337 w 4956"/>
                <a:gd name="T37" fmla="*/ 421 h 1260"/>
                <a:gd name="T38" fmla="*/ 356 w 4956"/>
                <a:gd name="T39" fmla="*/ 435 h 1260"/>
                <a:gd name="T40" fmla="*/ 364 w 4956"/>
                <a:gd name="T41" fmla="*/ 458 h 1260"/>
                <a:gd name="T42" fmla="*/ 380 w 4956"/>
                <a:gd name="T43" fmla="*/ 473 h 1260"/>
                <a:gd name="T44" fmla="*/ 390 w 4956"/>
                <a:gd name="T45" fmla="*/ 495 h 1260"/>
                <a:gd name="T46" fmla="*/ 409 w 4956"/>
                <a:gd name="T47" fmla="*/ 510 h 1260"/>
                <a:gd name="T48" fmla="*/ 426 w 4956"/>
                <a:gd name="T49" fmla="*/ 539 h 1260"/>
                <a:gd name="T50" fmla="*/ 471 w 4956"/>
                <a:gd name="T51" fmla="*/ 553 h 1260"/>
                <a:gd name="T52" fmla="*/ 483 w 4956"/>
                <a:gd name="T53" fmla="*/ 574 h 1260"/>
                <a:gd name="T54" fmla="*/ 533 w 4956"/>
                <a:gd name="T55" fmla="*/ 589 h 1260"/>
                <a:gd name="T56" fmla="*/ 562 w 4956"/>
                <a:gd name="T57" fmla="*/ 618 h 1260"/>
                <a:gd name="T58" fmla="*/ 595 w 4956"/>
                <a:gd name="T59" fmla="*/ 640 h 1260"/>
                <a:gd name="T60" fmla="*/ 622 w 4956"/>
                <a:gd name="T61" fmla="*/ 669 h 1260"/>
                <a:gd name="T62" fmla="*/ 679 w 4956"/>
                <a:gd name="T63" fmla="*/ 684 h 1260"/>
                <a:gd name="T64" fmla="*/ 722 w 4956"/>
                <a:gd name="T65" fmla="*/ 706 h 1260"/>
                <a:gd name="T66" fmla="*/ 743 w 4956"/>
                <a:gd name="T67" fmla="*/ 721 h 1260"/>
                <a:gd name="T68" fmla="*/ 779 w 4956"/>
                <a:gd name="T69" fmla="*/ 742 h 1260"/>
                <a:gd name="T70" fmla="*/ 803 w 4956"/>
                <a:gd name="T71" fmla="*/ 756 h 1260"/>
                <a:gd name="T72" fmla="*/ 810 w 4956"/>
                <a:gd name="T73" fmla="*/ 785 h 1260"/>
                <a:gd name="T74" fmla="*/ 853 w 4956"/>
                <a:gd name="T75" fmla="*/ 800 h 1260"/>
                <a:gd name="T76" fmla="*/ 899 w 4956"/>
                <a:gd name="T77" fmla="*/ 837 h 1260"/>
                <a:gd name="T78" fmla="*/ 978 w 4956"/>
                <a:gd name="T79" fmla="*/ 859 h 1260"/>
                <a:gd name="T80" fmla="*/ 1071 w 4956"/>
                <a:gd name="T81" fmla="*/ 880 h 1260"/>
                <a:gd name="T82" fmla="*/ 1123 w 4956"/>
                <a:gd name="T83" fmla="*/ 903 h 1260"/>
                <a:gd name="T84" fmla="*/ 1295 w 4956"/>
                <a:gd name="T85" fmla="*/ 924 h 1260"/>
                <a:gd name="T86" fmla="*/ 1348 w 4956"/>
                <a:gd name="T87" fmla="*/ 940 h 1260"/>
                <a:gd name="T88" fmla="*/ 1503 w 4956"/>
                <a:gd name="T89" fmla="*/ 969 h 1260"/>
                <a:gd name="T90" fmla="*/ 1561 w 4956"/>
                <a:gd name="T91" fmla="*/ 983 h 1260"/>
                <a:gd name="T92" fmla="*/ 1575 w 4956"/>
                <a:gd name="T93" fmla="*/ 1006 h 1260"/>
                <a:gd name="T94" fmla="*/ 1644 w 4956"/>
                <a:gd name="T95" fmla="*/ 1020 h 1260"/>
                <a:gd name="T96" fmla="*/ 1850 w 4956"/>
                <a:gd name="T97" fmla="*/ 1043 h 1260"/>
                <a:gd name="T98" fmla="*/ 1962 w 4956"/>
                <a:gd name="T99" fmla="*/ 1057 h 1260"/>
                <a:gd name="T100" fmla="*/ 2034 w 4956"/>
                <a:gd name="T101" fmla="*/ 1078 h 1260"/>
                <a:gd name="T102" fmla="*/ 2177 w 4956"/>
                <a:gd name="T103" fmla="*/ 1094 h 1260"/>
                <a:gd name="T104" fmla="*/ 2249 w 4956"/>
                <a:gd name="T105" fmla="*/ 1117 h 1260"/>
                <a:gd name="T106" fmla="*/ 2449 w 4956"/>
                <a:gd name="T107" fmla="*/ 1132 h 1260"/>
                <a:gd name="T108" fmla="*/ 2626 w 4956"/>
                <a:gd name="T109" fmla="*/ 1154 h 1260"/>
                <a:gd name="T110" fmla="*/ 3223 w 4956"/>
                <a:gd name="T111" fmla="*/ 1169 h 1260"/>
                <a:gd name="T112" fmla="*/ 3484 w 4956"/>
                <a:gd name="T113" fmla="*/ 1191 h 1260"/>
                <a:gd name="T114" fmla="*/ 3976 w 4956"/>
                <a:gd name="T115" fmla="*/ 1206 h 1260"/>
                <a:gd name="T116" fmla="*/ 4048 w 4956"/>
                <a:gd name="T117" fmla="*/ 1228 h 1260"/>
                <a:gd name="T118" fmla="*/ 4698 w 4956"/>
                <a:gd name="T119" fmla="*/ 1244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56" h="1260">
                  <a:moveTo>
                    <a:pt x="0" y="0"/>
                  </a:moveTo>
                  <a:lnTo>
                    <a:pt x="34" y="0"/>
                  </a:lnTo>
                  <a:lnTo>
                    <a:pt x="34" y="8"/>
                  </a:lnTo>
                  <a:lnTo>
                    <a:pt x="65" y="8"/>
                  </a:lnTo>
                  <a:lnTo>
                    <a:pt x="65" y="15"/>
                  </a:lnTo>
                  <a:lnTo>
                    <a:pt x="67" y="15"/>
                  </a:lnTo>
                  <a:lnTo>
                    <a:pt x="67" y="37"/>
                  </a:lnTo>
                  <a:lnTo>
                    <a:pt x="74" y="37"/>
                  </a:lnTo>
                  <a:lnTo>
                    <a:pt x="74" y="44"/>
                  </a:lnTo>
                  <a:lnTo>
                    <a:pt x="77" y="44"/>
                  </a:lnTo>
                  <a:lnTo>
                    <a:pt x="77" y="52"/>
                  </a:lnTo>
                  <a:lnTo>
                    <a:pt x="86" y="52"/>
                  </a:lnTo>
                  <a:lnTo>
                    <a:pt x="86" y="58"/>
                  </a:lnTo>
                  <a:lnTo>
                    <a:pt x="89" y="58"/>
                  </a:lnTo>
                  <a:lnTo>
                    <a:pt x="89" y="66"/>
                  </a:lnTo>
                  <a:lnTo>
                    <a:pt x="103" y="66"/>
                  </a:lnTo>
                  <a:lnTo>
                    <a:pt x="103" y="73"/>
                  </a:lnTo>
                  <a:lnTo>
                    <a:pt x="106" y="73"/>
                  </a:lnTo>
                  <a:lnTo>
                    <a:pt x="106" y="81"/>
                  </a:lnTo>
                  <a:lnTo>
                    <a:pt x="108" y="81"/>
                  </a:lnTo>
                  <a:lnTo>
                    <a:pt x="108" y="87"/>
                  </a:lnTo>
                  <a:lnTo>
                    <a:pt x="117" y="87"/>
                  </a:lnTo>
                  <a:lnTo>
                    <a:pt x="117" y="95"/>
                  </a:lnTo>
                  <a:lnTo>
                    <a:pt x="125" y="95"/>
                  </a:lnTo>
                  <a:lnTo>
                    <a:pt x="125" y="102"/>
                  </a:lnTo>
                  <a:lnTo>
                    <a:pt x="132" y="102"/>
                  </a:lnTo>
                  <a:lnTo>
                    <a:pt x="132" y="110"/>
                  </a:lnTo>
                  <a:lnTo>
                    <a:pt x="137" y="110"/>
                  </a:lnTo>
                  <a:lnTo>
                    <a:pt x="137" y="124"/>
                  </a:lnTo>
                  <a:lnTo>
                    <a:pt x="144" y="124"/>
                  </a:lnTo>
                  <a:lnTo>
                    <a:pt x="144" y="131"/>
                  </a:lnTo>
                  <a:lnTo>
                    <a:pt x="149" y="131"/>
                  </a:lnTo>
                  <a:lnTo>
                    <a:pt x="149" y="139"/>
                  </a:lnTo>
                  <a:lnTo>
                    <a:pt x="153" y="139"/>
                  </a:lnTo>
                  <a:lnTo>
                    <a:pt x="153" y="145"/>
                  </a:lnTo>
                  <a:lnTo>
                    <a:pt x="168" y="145"/>
                  </a:lnTo>
                  <a:lnTo>
                    <a:pt x="168" y="153"/>
                  </a:lnTo>
                  <a:lnTo>
                    <a:pt x="172" y="153"/>
                  </a:lnTo>
                  <a:lnTo>
                    <a:pt x="172" y="160"/>
                  </a:lnTo>
                  <a:lnTo>
                    <a:pt x="175" y="160"/>
                  </a:lnTo>
                  <a:lnTo>
                    <a:pt x="175" y="174"/>
                  </a:lnTo>
                  <a:lnTo>
                    <a:pt x="184" y="174"/>
                  </a:lnTo>
                  <a:lnTo>
                    <a:pt x="184" y="182"/>
                  </a:lnTo>
                  <a:lnTo>
                    <a:pt x="187" y="182"/>
                  </a:lnTo>
                  <a:lnTo>
                    <a:pt x="187" y="197"/>
                  </a:lnTo>
                  <a:lnTo>
                    <a:pt x="189" y="197"/>
                  </a:lnTo>
                  <a:lnTo>
                    <a:pt x="189" y="203"/>
                  </a:lnTo>
                  <a:lnTo>
                    <a:pt x="194" y="203"/>
                  </a:lnTo>
                  <a:lnTo>
                    <a:pt x="194" y="211"/>
                  </a:lnTo>
                  <a:lnTo>
                    <a:pt x="199" y="211"/>
                  </a:lnTo>
                  <a:lnTo>
                    <a:pt x="199" y="218"/>
                  </a:lnTo>
                  <a:lnTo>
                    <a:pt x="206" y="218"/>
                  </a:lnTo>
                  <a:lnTo>
                    <a:pt x="206" y="226"/>
                  </a:lnTo>
                  <a:lnTo>
                    <a:pt x="215" y="226"/>
                  </a:lnTo>
                  <a:lnTo>
                    <a:pt x="215" y="240"/>
                  </a:lnTo>
                  <a:lnTo>
                    <a:pt x="232" y="240"/>
                  </a:lnTo>
                  <a:lnTo>
                    <a:pt x="232" y="247"/>
                  </a:lnTo>
                  <a:lnTo>
                    <a:pt x="235" y="247"/>
                  </a:lnTo>
                  <a:lnTo>
                    <a:pt x="235" y="269"/>
                  </a:lnTo>
                  <a:lnTo>
                    <a:pt x="237" y="269"/>
                  </a:lnTo>
                  <a:lnTo>
                    <a:pt x="237" y="276"/>
                  </a:lnTo>
                  <a:lnTo>
                    <a:pt x="249" y="276"/>
                  </a:lnTo>
                  <a:lnTo>
                    <a:pt x="249" y="290"/>
                  </a:lnTo>
                  <a:lnTo>
                    <a:pt x="251" y="290"/>
                  </a:lnTo>
                  <a:lnTo>
                    <a:pt x="251" y="298"/>
                  </a:lnTo>
                  <a:lnTo>
                    <a:pt x="254" y="298"/>
                  </a:lnTo>
                  <a:lnTo>
                    <a:pt x="254" y="305"/>
                  </a:lnTo>
                  <a:lnTo>
                    <a:pt x="256" y="305"/>
                  </a:lnTo>
                  <a:lnTo>
                    <a:pt x="256" y="313"/>
                  </a:lnTo>
                  <a:lnTo>
                    <a:pt x="261" y="313"/>
                  </a:lnTo>
                  <a:lnTo>
                    <a:pt x="261" y="327"/>
                  </a:lnTo>
                  <a:lnTo>
                    <a:pt x="282" y="327"/>
                  </a:lnTo>
                  <a:lnTo>
                    <a:pt x="282" y="334"/>
                  </a:lnTo>
                  <a:lnTo>
                    <a:pt x="285" y="334"/>
                  </a:lnTo>
                  <a:lnTo>
                    <a:pt x="285" y="342"/>
                  </a:lnTo>
                  <a:lnTo>
                    <a:pt x="287" y="342"/>
                  </a:lnTo>
                  <a:lnTo>
                    <a:pt x="287" y="348"/>
                  </a:lnTo>
                  <a:lnTo>
                    <a:pt x="297" y="348"/>
                  </a:lnTo>
                  <a:lnTo>
                    <a:pt x="297" y="356"/>
                  </a:lnTo>
                  <a:lnTo>
                    <a:pt x="304" y="356"/>
                  </a:lnTo>
                  <a:lnTo>
                    <a:pt x="304" y="363"/>
                  </a:lnTo>
                  <a:lnTo>
                    <a:pt x="306" y="363"/>
                  </a:lnTo>
                  <a:lnTo>
                    <a:pt x="306" y="371"/>
                  </a:lnTo>
                  <a:lnTo>
                    <a:pt x="309" y="371"/>
                  </a:lnTo>
                  <a:lnTo>
                    <a:pt x="309" y="377"/>
                  </a:lnTo>
                  <a:lnTo>
                    <a:pt x="311" y="377"/>
                  </a:lnTo>
                  <a:lnTo>
                    <a:pt x="311" y="385"/>
                  </a:lnTo>
                  <a:lnTo>
                    <a:pt x="323" y="385"/>
                  </a:lnTo>
                  <a:lnTo>
                    <a:pt x="323" y="400"/>
                  </a:lnTo>
                  <a:lnTo>
                    <a:pt x="325" y="400"/>
                  </a:lnTo>
                  <a:lnTo>
                    <a:pt x="325" y="406"/>
                  </a:lnTo>
                  <a:lnTo>
                    <a:pt x="328" y="406"/>
                  </a:lnTo>
                  <a:lnTo>
                    <a:pt x="328" y="414"/>
                  </a:lnTo>
                  <a:lnTo>
                    <a:pt x="337" y="414"/>
                  </a:lnTo>
                  <a:lnTo>
                    <a:pt x="337" y="421"/>
                  </a:lnTo>
                  <a:lnTo>
                    <a:pt x="344" y="421"/>
                  </a:lnTo>
                  <a:lnTo>
                    <a:pt x="344" y="429"/>
                  </a:lnTo>
                  <a:lnTo>
                    <a:pt x="354" y="429"/>
                  </a:lnTo>
                  <a:lnTo>
                    <a:pt x="354" y="435"/>
                  </a:lnTo>
                  <a:lnTo>
                    <a:pt x="356" y="435"/>
                  </a:lnTo>
                  <a:lnTo>
                    <a:pt x="356" y="443"/>
                  </a:lnTo>
                  <a:lnTo>
                    <a:pt x="361" y="443"/>
                  </a:lnTo>
                  <a:lnTo>
                    <a:pt x="361" y="450"/>
                  </a:lnTo>
                  <a:lnTo>
                    <a:pt x="364" y="450"/>
                  </a:lnTo>
                  <a:lnTo>
                    <a:pt x="364" y="458"/>
                  </a:lnTo>
                  <a:lnTo>
                    <a:pt x="366" y="458"/>
                  </a:lnTo>
                  <a:lnTo>
                    <a:pt x="366" y="466"/>
                  </a:lnTo>
                  <a:lnTo>
                    <a:pt x="373" y="466"/>
                  </a:lnTo>
                  <a:lnTo>
                    <a:pt x="373" y="473"/>
                  </a:lnTo>
                  <a:lnTo>
                    <a:pt x="380" y="473"/>
                  </a:lnTo>
                  <a:lnTo>
                    <a:pt x="380" y="481"/>
                  </a:lnTo>
                  <a:lnTo>
                    <a:pt x="385" y="481"/>
                  </a:lnTo>
                  <a:lnTo>
                    <a:pt x="385" y="487"/>
                  </a:lnTo>
                  <a:lnTo>
                    <a:pt x="390" y="487"/>
                  </a:lnTo>
                  <a:lnTo>
                    <a:pt x="390" y="495"/>
                  </a:lnTo>
                  <a:lnTo>
                    <a:pt x="395" y="495"/>
                  </a:lnTo>
                  <a:lnTo>
                    <a:pt x="395" y="502"/>
                  </a:lnTo>
                  <a:lnTo>
                    <a:pt x="397" y="502"/>
                  </a:lnTo>
                  <a:lnTo>
                    <a:pt x="397" y="510"/>
                  </a:lnTo>
                  <a:lnTo>
                    <a:pt x="409" y="510"/>
                  </a:lnTo>
                  <a:lnTo>
                    <a:pt x="409" y="524"/>
                  </a:lnTo>
                  <a:lnTo>
                    <a:pt x="414" y="524"/>
                  </a:lnTo>
                  <a:lnTo>
                    <a:pt x="414" y="531"/>
                  </a:lnTo>
                  <a:lnTo>
                    <a:pt x="426" y="531"/>
                  </a:lnTo>
                  <a:lnTo>
                    <a:pt x="426" y="539"/>
                  </a:lnTo>
                  <a:lnTo>
                    <a:pt x="430" y="539"/>
                  </a:lnTo>
                  <a:lnTo>
                    <a:pt x="430" y="545"/>
                  </a:lnTo>
                  <a:lnTo>
                    <a:pt x="440" y="545"/>
                  </a:lnTo>
                  <a:lnTo>
                    <a:pt x="440" y="553"/>
                  </a:lnTo>
                  <a:lnTo>
                    <a:pt x="471" y="553"/>
                  </a:lnTo>
                  <a:lnTo>
                    <a:pt x="471" y="560"/>
                  </a:lnTo>
                  <a:lnTo>
                    <a:pt x="481" y="560"/>
                  </a:lnTo>
                  <a:lnTo>
                    <a:pt x="481" y="568"/>
                  </a:lnTo>
                  <a:lnTo>
                    <a:pt x="483" y="568"/>
                  </a:lnTo>
                  <a:lnTo>
                    <a:pt x="483" y="574"/>
                  </a:lnTo>
                  <a:lnTo>
                    <a:pt x="485" y="574"/>
                  </a:lnTo>
                  <a:lnTo>
                    <a:pt x="485" y="582"/>
                  </a:lnTo>
                  <a:lnTo>
                    <a:pt x="519" y="582"/>
                  </a:lnTo>
                  <a:lnTo>
                    <a:pt x="519" y="589"/>
                  </a:lnTo>
                  <a:lnTo>
                    <a:pt x="533" y="589"/>
                  </a:lnTo>
                  <a:lnTo>
                    <a:pt x="533" y="597"/>
                  </a:lnTo>
                  <a:lnTo>
                    <a:pt x="550" y="597"/>
                  </a:lnTo>
                  <a:lnTo>
                    <a:pt x="550" y="603"/>
                  </a:lnTo>
                  <a:lnTo>
                    <a:pt x="562" y="603"/>
                  </a:lnTo>
                  <a:lnTo>
                    <a:pt x="562" y="618"/>
                  </a:lnTo>
                  <a:lnTo>
                    <a:pt x="564" y="618"/>
                  </a:lnTo>
                  <a:lnTo>
                    <a:pt x="564" y="632"/>
                  </a:lnTo>
                  <a:lnTo>
                    <a:pt x="571" y="632"/>
                  </a:lnTo>
                  <a:lnTo>
                    <a:pt x="571" y="640"/>
                  </a:lnTo>
                  <a:lnTo>
                    <a:pt x="595" y="640"/>
                  </a:lnTo>
                  <a:lnTo>
                    <a:pt x="595" y="647"/>
                  </a:lnTo>
                  <a:lnTo>
                    <a:pt x="600" y="647"/>
                  </a:lnTo>
                  <a:lnTo>
                    <a:pt x="600" y="661"/>
                  </a:lnTo>
                  <a:lnTo>
                    <a:pt x="622" y="661"/>
                  </a:lnTo>
                  <a:lnTo>
                    <a:pt x="622" y="669"/>
                  </a:lnTo>
                  <a:lnTo>
                    <a:pt x="634" y="669"/>
                  </a:lnTo>
                  <a:lnTo>
                    <a:pt x="634" y="676"/>
                  </a:lnTo>
                  <a:lnTo>
                    <a:pt x="672" y="676"/>
                  </a:lnTo>
                  <a:lnTo>
                    <a:pt x="672" y="684"/>
                  </a:lnTo>
                  <a:lnTo>
                    <a:pt x="679" y="684"/>
                  </a:lnTo>
                  <a:lnTo>
                    <a:pt x="679" y="692"/>
                  </a:lnTo>
                  <a:lnTo>
                    <a:pt x="703" y="692"/>
                  </a:lnTo>
                  <a:lnTo>
                    <a:pt x="703" y="698"/>
                  </a:lnTo>
                  <a:lnTo>
                    <a:pt x="722" y="698"/>
                  </a:lnTo>
                  <a:lnTo>
                    <a:pt x="722" y="706"/>
                  </a:lnTo>
                  <a:lnTo>
                    <a:pt x="729" y="706"/>
                  </a:lnTo>
                  <a:lnTo>
                    <a:pt x="729" y="713"/>
                  </a:lnTo>
                  <a:lnTo>
                    <a:pt x="739" y="713"/>
                  </a:lnTo>
                  <a:lnTo>
                    <a:pt x="739" y="721"/>
                  </a:lnTo>
                  <a:lnTo>
                    <a:pt x="743" y="721"/>
                  </a:lnTo>
                  <a:lnTo>
                    <a:pt x="743" y="727"/>
                  </a:lnTo>
                  <a:lnTo>
                    <a:pt x="760" y="727"/>
                  </a:lnTo>
                  <a:lnTo>
                    <a:pt x="760" y="735"/>
                  </a:lnTo>
                  <a:lnTo>
                    <a:pt x="779" y="735"/>
                  </a:lnTo>
                  <a:lnTo>
                    <a:pt x="779" y="742"/>
                  </a:lnTo>
                  <a:lnTo>
                    <a:pt x="782" y="742"/>
                  </a:lnTo>
                  <a:lnTo>
                    <a:pt x="782" y="750"/>
                  </a:lnTo>
                  <a:lnTo>
                    <a:pt x="801" y="750"/>
                  </a:lnTo>
                  <a:lnTo>
                    <a:pt x="801" y="756"/>
                  </a:lnTo>
                  <a:lnTo>
                    <a:pt x="803" y="756"/>
                  </a:lnTo>
                  <a:lnTo>
                    <a:pt x="803" y="764"/>
                  </a:lnTo>
                  <a:lnTo>
                    <a:pt x="806" y="764"/>
                  </a:lnTo>
                  <a:lnTo>
                    <a:pt x="806" y="779"/>
                  </a:lnTo>
                  <a:lnTo>
                    <a:pt x="810" y="779"/>
                  </a:lnTo>
                  <a:lnTo>
                    <a:pt x="810" y="785"/>
                  </a:lnTo>
                  <a:lnTo>
                    <a:pt x="818" y="785"/>
                  </a:lnTo>
                  <a:lnTo>
                    <a:pt x="818" y="793"/>
                  </a:lnTo>
                  <a:lnTo>
                    <a:pt x="849" y="793"/>
                  </a:lnTo>
                  <a:lnTo>
                    <a:pt x="849" y="800"/>
                  </a:lnTo>
                  <a:lnTo>
                    <a:pt x="853" y="800"/>
                  </a:lnTo>
                  <a:lnTo>
                    <a:pt x="853" y="808"/>
                  </a:lnTo>
                  <a:lnTo>
                    <a:pt x="896" y="808"/>
                  </a:lnTo>
                  <a:lnTo>
                    <a:pt x="896" y="814"/>
                  </a:lnTo>
                  <a:lnTo>
                    <a:pt x="899" y="814"/>
                  </a:lnTo>
                  <a:lnTo>
                    <a:pt x="899" y="837"/>
                  </a:lnTo>
                  <a:lnTo>
                    <a:pt x="904" y="837"/>
                  </a:lnTo>
                  <a:lnTo>
                    <a:pt x="904" y="843"/>
                  </a:lnTo>
                  <a:lnTo>
                    <a:pt x="951" y="843"/>
                  </a:lnTo>
                  <a:lnTo>
                    <a:pt x="951" y="859"/>
                  </a:lnTo>
                  <a:lnTo>
                    <a:pt x="978" y="859"/>
                  </a:lnTo>
                  <a:lnTo>
                    <a:pt x="978" y="866"/>
                  </a:lnTo>
                  <a:lnTo>
                    <a:pt x="1040" y="866"/>
                  </a:lnTo>
                  <a:lnTo>
                    <a:pt x="1040" y="874"/>
                  </a:lnTo>
                  <a:lnTo>
                    <a:pt x="1071" y="874"/>
                  </a:lnTo>
                  <a:lnTo>
                    <a:pt x="1071" y="880"/>
                  </a:lnTo>
                  <a:lnTo>
                    <a:pt x="1090" y="880"/>
                  </a:lnTo>
                  <a:lnTo>
                    <a:pt x="1090" y="888"/>
                  </a:lnTo>
                  <a:lnTo>
                    <a:pt x="1099" y="888"/>
                  </a:lnTo>
                  <a:lnTo>
                    <a:pt x="1099" y="903"/>
                  </a:lnTo>
                  <a:lnTo>
                    <a:pt x="1123" y="903"/>
                  </a:lnTo>
                  <a:lnTo>
                    <a:pt x="1123" y="909"/>
                  </a:lnTo>
                  <a:lnTo>
                    <a:pt x="1262" y="909"/>
                  </a:lnTo>
                  <a:lnTo>
                    <a:pt x="1262" y="917"/>
                  </a:lnTo>
                  <a:lnTo>
                    <a:pt x="1295" y="917"/>
                  </a:lnTo>
                  <a:lnTo>
                    <a:pt x="1295" y="924"/>
                  </a:lnTo>
                  <a:lnTo>
                    <a:pt x="1319" y="924"/>
                  </a:lnTo>
                  <a:lnTo>
                    <a:pt x="1319" y="932"/>
                  </a:lnTo>
                  <a:lnTo>
                    <a:pt x="1346" y="932"/>
                  </a:lnTo>
                  <a:lnTo>
                    <a:pt x="1346" y="940"/>
                  </a:lnTo>
                  <a:lnTo>
                    <a:pt x="1348" y="940"/>
                  </a:lnTo>
                  <a:lnTo>
                    <a:pt x="1348" y="954"/>
                  </a:lnTo>
                  <a:lnTo>
                    <a:pt x="1453" y="954"/>
                  </a:lnTo>
                  <a:lnTo>
                    <a:pt x="1453" y="961"/>
                  </a:lnTo>
                  <a:lnTo>
                    <a:pt x="1503" y="961"/>
                  </a:lnTo>
                  <a:lnTo>
                    <a:pt x="1503" y="969"/>
                  </a:lnTo>
                  <a:lnTo>
                    <a:pt x="1534" y="969"/>
                  </a:lnTo>
                  <a:lnTo>
                    <a:pt x="1534" y="975"/>
                  </a:lnTo>
                  <a:lnTo>
                    <a:pt x="1551" y="975"/>
                  </a:lnTo>
                  <a:lnTo>
                    <a:pt x="1551" y="983"/>
                  </a:lnTo>
                  <a:lnTo>
                    <a:pt x="1561" y="983"/>
                  </a:lnTo>
                  <a:lnTo>
                    <a:pt x="1561" y="991"/>
                  </a:lnTo>
                  <a:lnTo>
                    <a:pt x="1563" y="991"/>
                  </a:lnTo>
                  <a:lnTo>
                    <a:pt x="1563" y="998"/>
                  </a:lnTo>
                  <a:lnTo>
                    <a:pt x="1575" y="998"/>
                  </a:lnTo>
                  <a:lnTo>
                    <a:pt x="1575" y="1006"/>
                  </a:lnTo>
                  <a:lnTo>
                    <a:pt x="1606" y="1006"/>
                  </a:lnTo>
                  <a:lnTo>
                    <a:pt x="1606" y="1012"/>
                  </a:lnTo>
                  <a:lnTo>
                    <a:pt x="1639" y="1012"/>
                  </a:lnTo>
                  <a:lnTo>
                    <a:pt x="1639" y="1020"/>
                  </a:lnTo>
                  <a:lnTo>
                    <a:pt x="1644" y="1020"/>
                  </a:lnTo>
                  <a:lnTo>
                    <a:pt x="1644" y="1027"/>
                  </a:lnTo>
                  <a:lnTo>
                    <a:pt x="1790" y="1027"/>
                  </a:lnTo>
                  <a:lnTo>
                    <a:pt x="1790" y="1035"/>
                  </a:lnTo>
                  <a:lnTo>
                    <a:pt x="1850" y="1035"/>
                  </a:lnTo>
                  <a:lnTo>
                    <a:pt x="1850" y="1043"/>
                  </a:lnTo>
                  <a:lnTo>
                    <a:pt x="1921" y="1043"/>
                  </a:lnTo>
                  <a:lnTo>
                    <a:pt x="1921" y="1049"/>
                  </a:lnTo>
                  <a:lnTo>
                    <a:pt x="1952" y="1049"/>
                  </a:lnTo>
                  <a:lnTo>
                    <a:pt x="1952" y="1057"/>
                  </a:lnTo>
                  <a:lnTo>
                    <a:pt x="1962" y="1057"/>
                  </a:lnTo>
                  <a:lnTo>
                    <a:pt x="1962" y="1064"/>
                  </a:lnTo>
                  <a:lnTo>
                    <a:pt x="1976" y="1064"/>
                  </a:lnTo>
                  <a:lnTo>
                    <a:pt x="1976" y="1072"/>
                  </a:lnTo>
                  <a:lnTo>
                    <a:pt x="2034" y="1072"/>
                  </a:lnTo>
                  <a:lnTo>
                    <a:pt x="2034" y="1078"/>
                  </a:lnTo>
                  <a:lnTo>
                    <a:pt x="2093" y="1078"/>
                  </a:lnTo>
                  <a:lnTo>
                    <a:pt x="2093" y="1086"/>
                  </a:lnTo>
                  <a:lnTo>
                    <a:pt x="2103" y="1086"/>
                  </a:lnTo>
                  <a:lnTo>
                    <a:pt x="2103" y="1094"/>
                  </a:lnTo>
                  <a:lnTo>
                    <a:pt x="2177" y="1094"/>
                  </a:lnTo>
                  <a:lnTo>
                    <a:pt x="2177" y="1101"/>
                  </a:lnTo>
                  <a:lnTo>
                    <a:pt x="2230" y="1101"/>
                  </a:lnTo>
                  <a:lnTo>
                    <a:pt x="2230" y="1109"/>
                  </a:lnTo>
                  <a:lnTo>
                    <a:pt x="2249" y="1109"/>
                  </a:lnTo>
                  <a:lnTo>
                    <a:pt x="2249" y="1117"/>
                  </a:lnTo>
                  <a:lnTo>
                    <a:pt x="2261" y="1117"/>
                  </a:lnTo>
                  <a:lnTo>
                    <a:pt x="2261" y="1123"/>
                  </a:lnTo>
                  <a:lnTo>
                    <a:pt x="2375" y="1123"/>
                  </a:lnTo>
                  <a:lnTo>
                    <a:pt x="2375" y="1132"/>
                  </a:lnTo>
                  <a:lnTo>
                    <a:pt x="2449" y="1132"/>
                  </a:lnTo>
                  <a:lnTo>
                    <a:pt x="2449" y="1138"/>
                  </a:lnTo>
                  <a:lnTo>
                    <a:pt x="2550" y="1138"/>
                  </a:lnTo>
                  <a:lnTo>
                    <a:pt x="2550" y="1146"/>
                  </a:lnTo>
                  <a:lnTo>
                    <a:pt x="2626" y="1146"/>
                  </a:lnTo>
                  <a:lnTo>
                    <a:pt x="2626" y="1154"/>
                  </a:lnTo>
                  <a:lnTo>
                    <a:pt x="2846" y="1154"/>
                  </a:lnTo>
                  <a:lnTo>
                    <a:pt x="2846" y="1161"/>
                  </a:lnTo>
                  <a:lnTo>
                    <a:pt x="3063" y="1161"/>
                  </a:lnTo>
                  <a:lnTo>
                    <a:pt x="3063" y="1169"/>
                  </a:lnTo>
                  <a:lnTo>
                    <a:pt x="3223" y="1169"/>
                  </a:lnTo>
                  <a:lnTo>
                    <a:pt x="3223" y="1177"/>
                  </a:lnTo>
                  <a:lnTo>
                    <a:pt x="3410" y="1177"/>
                  </a:lnTo>
                  <a:lnTo>
                    <a:pt x="3410" y="1183"/>
                  </a:lnTo>
                  <a:lnTo>
                    <a:pt x="3484" y="1183"/>
                  </a:lnTo>
                  <a:lnTo>
                    <a:pt x="3484" y="1191"/>
                  </a:lnTo>
                  <a:lnTo>
                    <a:pt x="3642" y="1191"/>
                  </a:lnTo>
                  <a:lnTo>
                    <a:pt x="3642" y="1199"/>
                  </a:lnTo>
                  <a:lnTo>
                    <a:pt x="3869" y="1199"/>
                  </a:lnTo>
                  <a:lnTo>
                    <a:pt x="3869" y="1206"/>
                  </a:lnTo>
                  <a:lnTo>
                    <a:pt x="3976" y="1206"/>
                  </a:lnTo>
                  <a:lnTo>
                    <a:pt x="3976" y="1214"/>
                  </a:lnTo>
                  <a:lnTo>
                    <a:pt x="3978" y="1214"/>
                  </a:lnTo>
                  <a:lnTo>
                    <a:pt x="3978" y="1222"/>
                  </a:lnTo>
                  <a:lnTo>
                    <a:pt x="4048" y="1222"/>
                  </a:lnTo>
                  <a:lnTo>
                    <a:pt x="4048" y="1228"/>
                  </a:lnTo>
                  <a:lnTo>
                    <a:pt x="4401" y="1228"/>
                  </a:lnTo>
                  <a:lnTo>
                    <a:pt x="4401" y="1236"/>
                  </a:lnTo>
                  <a:lnTo>
                    <a:pt x="4413" y="1236"/>
                  </a:lnTo>
                  <a:lnTo>
                    <a:pt x="4413" y="1244"/>
                  </a:lnTo>
                  <a:lnTo>
                    <a:pt x="4698" y="1244"/>
                  </a:lnTo>
                  <a:lnTo>
                    <a:pt x="4698" y="1252"/>
                  </a:lnTo>
                  <a:lnTo>
                    <a:pt x="4956" y="1252"/>
                  </a:lnTo>
                  <a:lnTo>
                    <a:pt x="4956" y="1260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CBA824E0-1AC0-49C3-A152-C07094E24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53189"/>
              <a:ext cx="7867650" cy="2082800"/>
            </a:xfrm>
            <a:custGeom>
              <a:avLst/>
              <a:gdLst>
                <a:gd name="T0" fmla="*/ 29 w 4956"/>
                <a:gd name="T1" fmla="*/ 25 h 1312"/>
                <a:gd name="T2" fmla="*/ 53 w 4956"/>
                <a:gd name="T3" fmla="*/ 39 h 1312"/>
                <a:gd name="T4" fmla="*/ 84 w 4956"/>
                <a:gd name="T5" fmla="*/ 63 h 1312"/>
                <a:gd name="T6" fmla="*/ 110 w 4956"/>
                <a:gd name="T7" fmla="*/ 86 h 1312"/>
                <a:gd name="T8" fmla="*/ 137 w 4956"/>
                <a:gd name="T9" fmla="*/ 118 h 1312"/>
                <a:gd name="T10" fmla="*/ 158 w 4956"/>
                <a:gd name="T11" fmla="*/ 141 h 1312"/>
                <a:gd name="T12" fmla="*/ 184 w 4956"/>
                <a:gd name="T13" fmla="*/ 165 h 1312"/>
                <a:gd name="T14" fmla="*/ 213 w 4956"/>
                <a:gd name="T15" fmla="*/ 187 h 1312"/>
                <a:gd name="T16" fmla="*/ 227 w 4956"/>
                <a:gd name="T17" fmla="*/ 220 h 1312"/>
                <a:gd name="T18" fmla="*/ 251 w 4956"/>
                <a:gd name="T19" fmla="*/ 242 h 1312"/>
                <a:gd name="T20" fmla="*/ 285 w 4956"/>
                <a:gd name="T21" fmla="*/ 266 h 1312"/>
                <a:gd name="T22" fmla="*/ 313 w 4956"/>
                <a:gd name="T23" fmla="*/ 297 h 1312"/>
                <a:gd name="T24" fmla="*/ 337 w 4956"/>
                <a:gd name="T25" fmla="*/ 332 h 1312"/>
                <a:gd name="T26" fmla="*/ 366 w 4956"/>
                <a:gd name="T27" fmla="*/ 352 h 1312"/>
                <a:gd name="T28" fmla="*/ 387 w 4956"/>
                <a:gd name="T29" fmla="*/ 384 h 1312"/>
                <a:gd name="T30" fmla="*/ 404 w 4956"/>
                <a:gd name="T31" fmla="*/ 411 h 1312"/>
                <a:gd name="T32" fmla="*/ 423 w 4956"/>
                <a:gd name="T33" fmla="*/ 434 h 1312"/>
                <a:gd name="T34" fmla="*/ 450 w 4956"/>
                <a:gd name="T35" fmla="*/ 450 h 1312"/>
                <a:gd name="T36" fmla="*/ 471 w 4956"/>
                <a:gd name="T37" fmla="*/ 469 h 1312"/>
                <a:gd name="T38" fmla="*/ 519 w 4956"/>
                <a:gd name="T39" fmla="*/ 493 h 1312"/>
                <a:gd name="T40" fmla="*/ 536 w 4956"/>
                <a:gd name="T41" fmla="*/ 529 h 1312"/>
                <a:gd name="T42" fmla="*/ 562 w 4956"/>
                <a:gd name="T43" fmla="*/ 548 h 1312"/>
                <a:gd name="T44" fmla="*/ 605 w 4956"/>
                <a:gd name="T45" fmla="*/ 572 h 1312"/>
                <a:gd name="T46" fmla="*/ 660 w 4956"/>
                <a:gd name="T47" fmla="*/ 592 h 1312"/>
                <a:gd name="T48" fmla="*/ 686 w 4956"/>
                <a:gd name="T49" fmla="*/ 622 h 1312"/>
                <a:gd name="T50" fmla="*/ 717 w 4956"/>
                <a:gd name="T51" fmla="*/ 647 h 1312"/>
                <a:gd name="T52" fmla="*/ 734 w 4956"/>
                <a:gd name="T53" fmla="*/ 666 h 1312"/>
                <a:gd name="T54" fmla="*/ 779 w 4956"/>
                <a:gd name="T55" fmla="*/ 685 h 1312"/>
                <a:gd name="T56" fmla="*/ 801 w 4956"/>
                <a:gd name="T57" fmla="*/ 717 h 1312"/>
                <a:gd name="T58" fmla="*/ 839 w 4956"/>
                <a:gd name="T59" fmla="*/ 737 h 1312"/>
                <a:gd name="T60" fmla="*/ 870 w 4956"/>
                <a:gd name="T61" fmla="*/ 758 h 1312"/>
                <a:gd name="T62" fmla="*/ 889 w 4956"/>
                <a:gd name="T63" fmla="*/ 777 h 1312"/>
                <a:gd name="T64" fmla="*/ 918 w 4956"/>
                <a:gd name="T65" fmla="*/ 804 h 1312"/>
                <a:gd name="T66" fmla="*/ 947 w 4956"/>
                <a:gd name="T67" fmla="*/ 832 h 1312"/>
                <a:gd name="T68" fmla="*/ 1016 w 4956"/>
                <a:gd name="T69" fmla="*/ 856 h 1312"/>
                <a:gd name="T70" fmla="*/ 1068 w 4956"/>
                <a:gd name="T71" fmla="*/ 872 h 1312"/>
                <a:gd name="T72" fmla="*/ 1121 w 4956"/>
                <a:gd name="T73" fmla="*/ 896 h 1312"/>
                <a:gd name="T74" fmla="*/ 1162 w 4956"/>
                <a:gd name="T75" fmla="*/ 912 h 1312"/>
                <a:gd name="T76" fmla="*/ 1262 w 4956"/>
                <a:gd name="T77" fmla="*/ 932 h 1312"/>
                <a:gd name="T78" fmla="*/ 1329 w 4956"/>
                <a:gd name="T79" fmla="*/ 956 h 1312"/>
                <a:gd name="T80" fmla="*/ 1377 w 4956"/>
                <a:gd name="T81" fmla="*/ 977 h 1312"/>
                <a:gd name="T82" fmla="*/ 1455 w 4956"/>
                <a:gd name="T83" fmla="*/ 993 h 1312"/>
                <a:gd name="T84" fmla="*/ 1520 w 4956"/>
                <a:gd name="T85" fmla="*/ 1012 h 1312"/>
                <a:gd name="T86" fmla="*/ 1723 w 4956"/>
                <a:gd name="T87" fmla="*/ 1030 h 1312"/>
                <a:gd name="T88" fmla="*/ 1823 w 4956"/>
                <a:gd name="T89" fmla="*/ 1049 h 1312"/>
                <a:gd name="T90" fmla="*/ 1928 w 4956"/>
                <a:gd name="T91" fmla="*/ 1065 h 1312"/>
                <a:gd name="T92" fmla="*/ 1998 w 4956"/>
                <a:gd name="T93" fmla="*/ 1091 h 1312"/>
                <a:gd name="T94" fmla="*/ 2098 w 4956"/>
                <a:gd name="T95" fmla="*/ 1115 h 1312"/>
                <a:gd name="T96" fmla="*/ 2182 w 4956"/>
                <a:gd name="T97" fmla="*/ 1136 h 1312"/>
                <a:gd name="T98" fmla="*/ 2361 w 4956"/>
                <a:gd name="T99" fmla="*/ 1152 h 1312"/>
                <a:gd name="T100" fmla="*/ 2456 w 4956"/>
                <a:gd name="T101" fmla="*/ 1173 h 1312"/>
                <a:gd name="T102" fmla="*/ 2827 w 4956"/>
                <a:gd name="T103" fmla="*/ 1190 h 1312"/>
                <a:gd name="T104" fmla="*/ 3211 w 4956"/>
                <a:gd name="T105" fmla="*/ 1202 h 1312"/>
                <a:gd name="T106" fmla="*/ 3584 w 4956"/>
                <a:gd name="T107" fmla="*/ 1225 h 1312"/>
                <a:gd name="T108" fmla="*/ 3773 w 4956"/>
                <a:gd name="T109" fmla="*/ 1243 h 1312"/>
                <a:gd name="T110" fmla="*/ 3976 w 4956"/>
                <a:gd name="T111" fmla="*/ 1264 h 1312"/>
                <a:gd name="T112" fmla="*/ 4397 w 4956"/>
                <a:gd name="T113" fmla="*/ 1283 h 1312"/>
                <a:gd name="T114" fmla="*/ 4872 w 4956"/>
                <a:gd name="T115" fmla="*/ 1307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56" h="1312">
                  <a:moveTo>
                    <a:pt x="0" y="0"/>
                  </a:moveTo>
                  <a:lnTo>
                    <a:pt x="12" y="0"/>
                  </a:lnTo>
                  <a:lnTo>
                    <a:pt x="12" y="5"/>
                  </a:lnTo>
                  <a:lnTo>
                    <a:pt x="24" y="5"/>
                  </a:lnTo>
                  <a:lnTo>
                    <a:pt x="24" y="17"/>
                  </a:lnTo>
                  <a:lnTo>
                    <a:pt x="27" y="17"/>
                  </a:lnTo>
                  <a:lnTo>
                    <a:pt x="27" y="20"/>
                  </a:lnTo>
                  <a:lnTo>
                    <a:pt x="29" y="20"/>
                  </a:lnTo>
                  <a:lnTo>
                    <a:pt x="29" y="25"/>
                  </a:lnTo>
                  <a:lnTo>
                    <a:pt x="36" y="25"/>
                  </a:lnTo>
                  <a:lnTo>
                    <a:pt x="36" y="28"/>
                  </a:lnTo>
                  <a:lnTo>
                    <a:pt x="39" y="28"/>
                  </a:lnTo>
                  <a:lnTo>
                    <a:pt x="39" y="33"/>
                  </a:lnTo>
                  <a:lnTo>
                    <a:pt x="43" y="33"/>
                  </a:lnTo>
                  <a:lnTo>
                    <a:pt x="43" y="36"/>
                  </a:lnTo>
                  <a:lnTo>
                    <a:pt x="48" y="36"/>
                  </a:lnTo>
                  <a:lnTo>
                    <a:pt x="48" y="39"/>
                  </a:lnTo>
                  <a:lnTo>
                    <a:pt x="53" y="39"/>
                  </a:lnTo>
                  <a:lnTo>
                    <a:pt x="53" y="44"/>
                  </a:lnTo>
                  <a:lnTo>
                    <a:pt x="58" y="44"/>
                  </a:lnTo>
                  <a:lnTo>
                    <a:pt x="58" y="47"/>
                  </a:lnTo>
                  <a:lnTo>
                    <a:pt x="65" y="47"/>
                  </a:lnTo>
                  <a:lnTo>
                    <a:pt x="65" y="52"/>
                  </a:lnTo>
                  <a:lnTo>
                    <a:pt x="79" y="52"/>
                  </a:lnTo>
                  <a:lnTo>
                    <a:pt x="79" y="55"/>
                  </a:lnTo>
                  <a:lnTo>
                    <a:pt x="84" y="55"/>
                  </a:lnTo>
                  <a:lnTo>
                    <a:pt x="84" y="63"/>
                  </a:lnTo>
                  <a:lnTo>
                    <a:pt x="86" y="63"/>
                  </a:lnTo>
                  <a:lnTo>
                    <a:pt x="86" y="71"/>
                  </a:lnTo>
                  <a:lnTo>
                    <a:pt x="94" y="71"/>
                  </a:lnTo>
                  <a:lnTo>
                    <a:pt x="94" y="79"/>
                  </a:lnTo>
                  <a:lnTo>
                    <a:pt x="98" y="79"/>
                  </a:lnTo>
                  <a:lnTo>
                    <a:pt x="98" y="83"/>
                  </a:lnTo>
                  <a:lnTo>
                    <a:pt x="103" y="83"/>
                  </a:lnTo>
                  <a:lnTo>
                    <a:pt x="103" y="86"/>
                  </a:lnTo>
                  <a:lnTo>
                    <a:pt x="110" y="86"/>
                  </a:lnTo>
                  <a:lnTo>
                    <a:pt x="110" y="91"/>
                  </a:lnTo>
                  <a:lnTo>
                    <a:pt x="115" y="91"/>
                  </a:lnTo>
                  <a:lnTo>
                    <a:pt x="115" y="102"/>
                  </a:lnTo>
                  <a:lnTo>
                    <a:pt x="122" y="102"/>
                  </a:lnTo>
                  <a:lnTo>
                    <a:pt x="122" y="107"/>
                  </a:lnTo>
                  <a:lnTo>
                    <a:pt x="127" y="107"/>
                  </a:lnTo>
                  <a:lnTo>
                    <a:pt x="127" y="110"/>
                  </a:lnTo>
                  <a:lnTo>
                    <a:pt x="137" y="110"/>
                  </a:lnTo>
                  <a:lnTo>
                    <a:pt x="137" y="118"/>
                  </a:lnTo>
                  <a:lnTo>
                    <a:pt x="149" y="118"/>
                  </a:lnTo>
                  <a:lnTo>
                    <a:pt x="149" y="126"/>
                  </a:lnTo>
                  <a:lnTo>
                    <a:pt x="151" y="126"/>
                  </a:lnTo>
                  <a:lnTo>
                    <a:pt x="151" y="129"/>
                  </a:lnTo>
                  <a:lnTo>
                    <a:pt x="153" y="129"/>
                  </a:lnTo>
                  <a:lnTo>
                    <a:pt x="153" y="137"/>
                  </a:lnTo>
                  <a:lnTo>
                    <a:pt x="156" y="137"/>
                  </a:lnTo>
                  <a:lnTo>
                    <a:pt x="156" y="141"/>
                  </a:lnTo>
                  <a:lnTo>
                    <a:pt x="158" y="141"/>
                  </a:lnTo>
                  <a:lnTo>
                    <a:pt x="158" y="149"/>
                  </a:lnTo>
                  <a:lnTo>
                    <a:pt x="170" y="149"/>
                  </a:lnTo>
                  <a:lnTo>
                    <a:pt x="170" y="153"/>
                  </a:lnTo>
                  <a:lnTo>
                    <a:pt x="175" y="153"/>
                  </a:lnTo>
                  <a:lnTo>
                    <a:pt x="175" y="157"/>
                  </a:lnTo>
                  <a:lnTo>
                    <a:pt x="182" y="157"/>
                  </a:lnTo>
                  <a:lnTo>
                    <a:pt x="182" y="160"/>
                  </a:lnTo>
                  <a:lnTo>
                    <a:pt x="184" y="160"/>
                  </a:lnTo>
                  <a:lnTo>
                    <a:pt x="184" y="165"/>
                  </a:lnTo>
                  <a:lnTo>
                    <a:pt x="189" y="165"/>
                  </a:lnTo>
                  <a:lnTo>
                    <a:pt x="189" y="173"/>
                  </a:lnTo>
                  <a:lnTo>
                    <a:pt x="199" y="173"/>
                  </a:lnTo>
                  <a:lnTo>
                    <a:pt x="199" y="181"/>
                  </a:lnTo>
                  <a:lnTo>
                    <a:pt x="203" y="181"/>
                  </a:lnTo>
                  <a:lnTo>
                    <a:pt x="203" y="184"/>
                  </a:lnTo>
                  <a:lnTo>
                    <a:pt x="208" y="184"/>
                  </a:lnTo>
                  <a:lnTo>
                    <a:pt x="208" y="187"/>
                  </a:lnTo>
                  <a:lnTo>
                    <a:pt x="213" y="187"/>
                  </a:lnTo>
                  <a:lnTo>
                    <a:pt x="213" y="192"/>
                  </a:lnTo>
                  <a:lnTo>
                    <a:pt x="215" y="192"/>
                  </a:lnTo>
                  <a:lnTo>
                    <a:pt x="215" y="195"/>
                  </a:lnTo>
                  <a:lnTo>
                    <a:pt x="223" y="195"/>
                  </a:lnTo>
                  <a:lnTo>
                    <a:pt x="223" y="203"/>
                  </a:lnTo>
                  <a:lnTo>
                    <a:pt x="225" y="203"/>
                  </a:lnTo>
                  <a:lnTo>
                    <a:pt x="225" y="215"/>
                  </a:lnTo>
                  <a:lnTo>
                    <a:pt x="227" y="215"/>
                  </a:lnTo>
                  <a:lnTo>
                    <a:pt x="227" y="220"/>
                  </a:lnTo>
                  <a:lnTo>
                    <a:pt x="235" y="220"/>
                  </a:lnTo>
                  <a:lnTo>
                    <a:pt x="235" y="228"/>
                  </a:lnTo>
                  <a:lnTo>
                    <a:pt x="237" y="228"/>
                  </a:lnTo>
                  <a:lnTo>
                    <a:pt x="237" y="234"/>
                  </a:lnTo>
                  <a:lnTo>
                    <a:pt x="242" y="234"/>
                  </a:lnTo>
                  <a:lnTo>
                    <a:pt x="242" y="239"/>
                  </a:lnTo>
                  <a:lnTo>
                    <a:pt x="246" y="239"/>
                  </a:lnTo>
                  <a:lnTo>
                    <a:pt x="246" y="242"/>
                  </a:lnTo>
                  <a:lnTo>
                    <a:pt x="251" y="242"/>
                  </a:lnTo>
                  <a:lnTo>
                    <a:pt x="251" y="250"/>
                  </a:lnTo>
                  <a:lnTo>
                    <a:pt x="261" y="250"/>
                  </a:lnTo>
                  <a:lnTo>
                    <a:pt x="261" y="253"/>
                  </a:lnTo>
                  <a:lnTo>
                    <a:pt x="263" y="253"/>
                  </a:lnTo>
                  <a:lnTo>
                    <a:pt x="263" y="258"/>
                  </a:lnTo>
                  <a:lnTo>
                    <a:pt x="266" y="258"/>
                  </a:lnTo>
                  <a:lnTo>
                    <a:pt x="266" y="261"/>
                  </a:lnTo>
                  <a:lnTo>
                    <a:pt x="285" y="261"/>
                  </a:lnTo>
                  <a:lnTo>
                    <a:pt x="285" y="266"/>
                  </a:lnTo>
                  <a:lnTo>
                    <a:pt x="292" y="266"/>
                  </a:lnTo>
                  <a:lnTo>
                    <a:pt x="292" y="269"/>
                  </a:lnTo>
                  <a:lnTo>
                    <a:pt x="294" y="269"/>
                  </a:lnTo>
                  <a:lnTo>
                    <a:pt x="294" y="281"/>
                  </a:lnTo>
                  <a:lnTo>
                    <a:pt x="297" y="281"/>
                  </a:lnTo>
                  <a:lnTo>
                    <a:pt x="297" y="289"/>
                  </a:lnTo>
                  <a:lnTo>
                    <a:pt x="311" y="289"/>
                  </a:lnTo>
                  <a:lnTo>
                    <a:pt x="311" y="297"/>
                  </a:lnTo>
                  <a:lnTo>
                    <a:pt x="313" y="297"/>
                  </a:lnTo>
                  <a:lnTo>
                    <a:pt x="313" y="305"/>
                  </a:lnTo>
                  <a:lnTo>
                    <a:pt x="330" y="305"/>
                  </a:lnTo>
                  <a:lnTo>
                    <a:pt x="330" y="313"/>
                  </a:lnTo>
                  <a:lnTo>
                    <a:pt x="332" y="313"/>
                  </a:lnTo>
                  <a:lnTo>
                    <a:pt x="332" y="316"/>
                  </a:lnTo>
                  <a:lnTo>
                    <a:pt x="335" y="316"/>
                  </a:lnTo>
                  <a:lnTo>
                    <a:pt x="335" y="329"/>
                  </a:lnTo>
                  <a:lnTo>
                    <a:pt x="337" y="329"/>
                  </a:lnTo>
                  <a:lnTo>
                    <a:pt x="337" y="332"/>
                  </a:lnTo>
                  <a:lnTo>
                    <a:pt x="342" y="332"/>
                  </a:lnTo>
                  <a:lnTo>
                    <a:pt x="342" y="336"/>
                  </a:lnTo>
                  <a:lnTo>
                    <a:pt x="347" y="336"/>
                  </a:lnTo>
                  <a:lnTo>
                    <a:pt x="347" y="340"/>
                  </a:lnTo>
                  <a:lnTo>
                    <a:pt x="354" y="340"/>
                  </a:lnTo>
                  <a:lnTo>
                    <a:pt x="354" y="344"/>
                  </a:lnTo>
                  <a:lnTo>
                    <a:pt x="364" y="344"/>
                  </a:lnTo>
                  <a:lnTo>
                    <a:pt x="364" y="352"/>
                  </a:lnTo>
                  <a:lnTo>
                    <a:pt x="366" y="352"/>
                  </a:lnTo>
                  <a:lnTo>
                    <a:pt x="366" y="356"/>
                  </a:lnTo>
                  <a:lnTo>
                    <a:pt x="371" y="356"/>
                  </a:lnTo>
                  <a:lnTo>
                    <a:pt x="371" y="360"/>
                  </a:lnTo>
                  <a:lnTo>
                    <a:pt x="383" y="360"/>
                  </a:lnTo>
                  <a:lnTo>
                    <a:pt x="383" y="368"/>
                  </a:lnTo>
                  <a:lnTo>
                    <a:pt x="385" y="368"/>
                  </a:lnTo>
                  <a:lnTo>
                    <a:pt x="385" y="379"/>
                  </a:lnTo>
                  <a:lnTo>
                    <a:pt x="387" y="379"/>
                  </a:lnTo>
                  <a:lnTo>
                    <a:pt x="387" y="384"/>
                  </a:lnTo>
                  <a:lnTo>
                    <a:pt x="390" y="384"/>
                  </a:lnTo>
                  <a:lnTo>
                    <a:pt x="390" y="395"/>
                  </a:lnTo>
                  <a:lnTo>
                    <a:pt x="392" y="395"/>
                  </a:lnTo>
                  <a:lnTo>
                    <a:pt x="392" y="398"/>
                  </a:lnTo>
                  <a:lnTo>
                    <a:pt x="397" y="398"/>
                  </a:lnTo>
                  <a:lnTo>
                    <a:pt x="397" y="406"/>
                  </a:lnTo>
                  <a:lnTo>
                    <a:pt x="402" y="406"/>
                  </a:lnTo>
                  <a:lnTo>
                    <a:pt x="402" y="411"/>
                  </a:lnTo>
                  <a:lnTo>
                    <a:pt x="404" y="411"/>
                  </a:lnTo>
                  <a:lnTo>
                    <a:pt x="404" y="419"/>
                  </a:lnTo>
                  <a:lnTo>
                    <a:pt x="407" y="419"/>
                  </a:lnTo>
                  <a:lnTo>
                    <a:pt x="407" y="423"/>
                  </a:lnTo>
                  <a:lnTo>
                    <a:pt x="416" y="423"/>
                  </a:lnTo>
                  <a:lnTo>
                    <a:pt x="416" y="426"/>
                  </a:lnTo>
                  <a:lnTo>
                    <a:pt x="421" y="426"/>
                  </a:lnTo>
                  <a:lnTo>
                    <a:pt x="421" y="431"/>
                  </a:lnTo>
                  <a:lnTo>
                    <a:pt x="423" y="431"/>
                  </a:lnTo>
                  <a:lnTo>
                    <a:pt x="423" y="434"/>
                  </a:lnTo>
                  <a:lnTo>
                    <a:pt x="430" y="434"/>
                  </a:lnTo>
                  <a:lnTo>
                    <a:pt x="430" y="439"/>
                  </a:lnTo>
                  <a:lnTo>
                    <a:pt x="433" y="439"/>
                  </a:lnTo>
                  <a:lnTo>
                    <a:pt x="433" y="442"/>
                  </a:lnTo>
                  <a:lnTo>
                    <a:pt x="442" y="442"/>
                  </a:lnTo>
                  <a:lnTo>
                    <a:pt x="442" y="447"/>
                  </a:lnTo>
                  <a:lnTo>
                    <a:pt x="447" y="447"/>
                  </a:lnTo>
                  <a:lnTo>
                    <a:pt x="447" y="450"/>
                  </a:lnTo>
                  <a:lnTo>
                    <a:pt x="450" y="450"/>
                  </a:lnTo>
                  <a:lnTo>
                    <a:pt x="450" y="453"/>
                  </a:lnTo>
                  <a:lnTo>
                    <a:pt x="457" y="453"/>
                  </a:lnTo>
                  <a:lnTo>
                    <a:pt x="457" y="458"/>
                  </a:lnTo>
                  <a:lnTo>
                    <a:pt x="464" y="458"/>
                  </a:lnTo>
                  <a:lnTo>
                    <a:pt x="464" y="461"/>
                  </a:lnTo>
                  <a:lnTo>
                    <a:pt x="469" y="461"/>
                  </a:lnTo>
                  <a:lnTo>
                    <a:pt x="469" y="466"/>
                  </a:lnTo>
                  <a:lnTo>
                    <a:pt x="471" y="466"/>
                  </a:lnTo>
                  <a:lnTo>
                    <a:pt x="471" y="469"/>
                  </a:lnTo>
                  <a:lnTo>
                    <a:pt x="483" y="469"/>
                  </a:lnTo>
                  <a:lnTo>
                    <a:pt x="483" y="477"/>
                  </a:lnTo>
                  <a:lnTo>
                    <a:pt x="485" y="477"/>
                  </a:lnTo>
                  <a:lnTo>
                    <a:pt x="485" y="482"/>
                  </a:lnTo>
                  <a:lnTo>
                    <a:pt x="500" y="482"/>
                  </a:lnTo>
                  <a:lnTo>
                    <a:pt x="500" y="489"/>
                  </a:lnTo>
                  <a:lnTo>
                    <a:pt x="509" y="489"/>
                  </a:lnTo>
                  <a:lnTo>
                    <a:pt x="509" y="493"/>
                  </a:lnTo>
                  <a:lnTo>
                    <a:pt x="519" y="493"/>
                  </a:lnTo>
                  <a:lnTo>
                    <a:pt x="519" y="497"/>
                  </a:lnTo>
                  <a:lnTo>
                    <a:pt x="521" y="497"/>
                  </a:lnTo>
                  <a:lnTo>
                    <a:pt x="521" y="502"/>
                  </a:lnTo>
                  <a:lnTo>
                    <a:pt x="531" y="502"/>
                  </a:lnTo>
                  <a:lnTo>
                    <a:pt x="531" y="510"/>
                  </a:lnTo>
                  <a:lnTo>
                    <a:pt x="533" y="510"/>
                  </a:lnTo>
                  <a:lnTo>
                    <a:pt x="533" y="521"/>
                  </a:lnTo>
                  <a:lnTo>
                    <a:pt x="536" y="521"/>
                  </a:lnTo>
                  <a:lnTo>
                    <a:pt x="536" y="529"/>
                  </a:lnTo>
                  <a:lnTo>
                    <a:pt x="543" y="529"/>
                  </a:lnTo>
                  <a:lnTo>
                    <a:pt x="543" y="537"/>
                  </a:lnTo>
                  <a:lnTo>
                    <a:pt x="545" y="537"/>
                  </a:lnTo>
                  <a:lnTo>
                    <a:pt x="545" y="540"/>
                  </a:lnTo>
                  <a:lnTo>
                    <a:pt x="548" y="540"/>
                  </a:lnTo>
                  <a:lnTo>
                    <a:pt x="548" y="545"/>
                  </a:lnTo>
                  <a:lnTo>
                    <a:pt x="550" y="545"/>
                  </a:lnTo>
                  <a:lnTo>
                    <a:pt x="550" y="548"/>
                  </a:lnTo>
                  <a:lnTo>
                    <a:pt x="562" y="548"/>
                  </a:lnTo>
                  <a:lnTo>
                    <a:pt x="562" y="551"/>
                  </a:lnTo>
                  <a:lnTo>
                    <a:pt x="571" y="551"/>
                  </a:lnTo>
                  <a:lnTo>
                    <a:pt x="571" y="556"/>
                  </a:lnTo>
                  <a:lnTo>
                    <a:pt x="574" y="556"/>
                  </a:lnTo>
                  <a:lnTo>
                    <a:pt x="574" y="560"/>
                  </a:lnTo>
                  <a:lnTo>
                    <a:pt x="588" y="560"/>
                  </a:lnTo>
                  <a:lnTo>
                    <a:pt x="588" y="564"/>
                  </a:lnTo>
                  <a:lnTo>
                    <a:pt x="605" y="564"/>
                  </a:lnTo>
                  <a:lnTo>
                    <a:pt x="605" y="572"/>
                  </a:lnTo>
                  <a:lnTo>
                    <a:pt x="619" y="572"/>
                  </a:lnTo>
                  <a:lnTo>
                    <a:pt x="619" y="576"/>
                  </a:lnTo>
                  <a:lnTo>
                    <a:pt x="624" y="576"/>
                  </a:lnTo>
                  <a:lnTo>
                    <a:pt x="624" y="584"/>
                  </a:lnTo>
                  <a:lnTo>
                    <a:pt x="645" y="584"/>
                  </a:lnTo>
                  <a:lnTo>
                    <a:pt x="645" y="587"/>
                  </a:lnTo>
                  <a:lnTo>
                    <a:pt x="650" y="587"/>
                  </a:lnTo>
                  <a:lnTo>
                    <a:pt x="650" y="592"/>
                  </a:lnTo>
                  <a:lnTo>
                    <a:pt x="660" y="592"/>
                  </a:lnTo>
                  <a:lnTo>
                    <a:pt x="660" y="595"/>
                  </a:lnTo>
                  <a:lnTo>
                    <a:pt x="662" y="595"/>
                  </a:lnTo>
                  <a:lnTo>
                    <a:pt x="662" y="608"/>
                  </a:lnTo>
                  <a:lnTo>
                    <a:pt x="672" y="608"/>
                  </a:lnTo>
                  <a:lnTo>
                    <a:pt x="672" y="611"/>
                  </a:lnTo>
                  <a:lnTo>
                    <a:pt x="679" y="611"/>
                  </a:lnTo>
                  <a:lnTo>
                    <a:pt x="679" y="614"/>
                  </a:lnTo>
                  <a:lnTo>
                    <a:pt x="686" y="614"/>
                  </a:lnTo>
                  <a:lnTo>
                    <a:pt x="686" y="622"/>
                  </a:lnTo>
                  <a:lnTo>
                    <a:pt x="698" y="622"/>
                  </a:lnTo>
                  <a:lnTo>
                    <a:pt x="698" y="630"/>
                  </a:lnTo>
                  <a:lnTo>
                    <a:pt x="708" y="630"/>
                  </a:lnTo>
                  <a:lnTo>
                    <a:pt x="708" y="635"/>
                  </a:lnTo>
                  <a:lnTo>
                    <a:pt x="710" y="635"/>
                  </a:lnTo>
                  <a:lnTo>
                    <a:pt x="710" y="638"/>
                  </a:lnTo>
                  <a:lnTo>
                    <a:pt x="712" y="638"/>
                  </a:lnTo>
                  <a:lnTo>
                    <a:pt x="712" y="647"/>
                  </a:lnTo>
                  <a:lnTo>
                    <a:pt x="717" y="647"/>
                  </a:lnTo>
                  <a:lnTo>
                    <a:pt x="717" y="650"/>
                  </a:lnTo>
                  <a:lnTo>
                    <a:pt x="724" y="650"/>
                  </a:lnTo>
                  <a:lnTo>
                    <a:pt x="724" y="655"/>
                  </a:lnTo>
                  <a:lnTo>
                    <a:pt x="729" y="655"/>
                  </a:lnTo>
                  <a:lnTo>
                    <a:pt x="729" y="658"/>
                  </a:lnTo>
                  <a:lnTo>
                    <a:pt x="731" y="658"/>
                  </a:lnTo>
                  <a:lnTo>
                    <a:pt x="731" y="663"/>
                  </a:lnTo>
                  <a:lnTo>
                    <a:pt x="734" y="663"/>
                  </a:lnTo>
                  <a:lnTo>
                    <a:pt x="734" y="666"/>
                  </a:lnTo>
                  <a:lnTo>
                    <a:pt x="746" y="666"/>
                  </a:lnTo>
                  <a:lnTo>
                    <a:pt x="746" y="671"/>
                  </a:lnTo>
                  <a:lnTo>
                    <a:pt x="751" y="671"/>
                  </a:lnTo>
                  <a:lnTo>
                    <a:pt x="751" y="674"/>
                  </a:lnTo>
                  <a:lnTo>
                    <a:pt x="760" y="674"/>
                  </a:lnTo>
                  <a:lnTo>
                    <a:pt x="760" y="682"/>
                  </a:lnTo>
                  <a:lnTo>
                    <a:pt x="777" y="682"/>
                  </a:lnTo>
                  <a:lnTo>
                    <a:pt x="777" y="685"/>
                  </a:lnTo>
                  <a:lnTo>
                    <a:pt x="779" y="685"/>
                  </a:lnTo>
                  <a:lnTo>
                    <a:pt x="779" y="690"/>
                  </a:lnTo>
                  <a:lnTo>
                    <a:pt x="784" y="690"/>
                  </a:lnTo>
                  <a:lnTo>
                    <a:pt x="784" y="698"/>
                  </a:lnTo>
                  <a:lnTo>
                    <a:pt x="786" y="698"/>
                  </a:lnTo>
                  <a:lnTo>
                    <a:pt x="786" y="706"/>
                  </a:lnTo>
                  <a:lnTo>
                    <a:pt x="789" y="706"/>
                  </a:lnTo>
                  <a:lnTo>
                    <a:pt x="789" y="714"/>
                  </a:lnTo>
                  <a:lnTo>
                    <a:pt x="801" y="714"/>
                  </a:lnTo>
                  <a:lnTo>
                    <a:pt x="801" y="717"/>
                  </a:lnTo>
                  <a:lnTo>
                    <a:pt x="808" y="717"/>
                  </a:lnTo>
                  <a:lnTo>
                    <a:pt x="808" y="725"/>
                  </a:lnTo>
                  <a:lnTo>
                    <a:pt x="810" y="725"/>
                  </a:lnTo>
                  <a:lnTo>
                    <a:pt x="810" y="729"/>
                  </a:lnTo>
                  <a:lnTo>
                    <a:pt x="818" y="729"/>
                  </a:lnTo>
                  <a:lnTo>
                    <a:pt x="818" y="734"/>
                  </a:lnTo>
                  <a:lnTo>
                    <a:pt x="829" y="734"/>
                  </a:lnTo>
                  <a:lnTo>
                    <a:pt x="829" y="737"/>
                  </a:lnTo>
                  <a:lnTo>
                    <a:pt x="839" y="737"/>
                  </a:lnTo>
                  <a:lnTo>
                    <a:pt x="839" y="742"/>
                  </a:lnTo>
                  <a:lnTo>
                    <a:pt x="846" y="742"/>
                  </a:lnTo>
                  <a:lnTo>
                    <a:pt x="846" y="745"/>
                  </a:lnTo>
                  <a:lnTo>
                    <a:pt x="849" y="745"/>
                  </a:lnTo>
                  <a:lnTo>
                    <a:pt x="849" y="750"/>
                  </a:lnTo>
                  <a:lnTo>
                    <a:pt x="865" y="750"/>
                  </a:lnTo>
                  <a:lnTo>
                    <a:pt x="865" y="753"/>
                  </a:lnTo>
                  <a:lnTo>
                    <a:pt x="870" y="753"/>
                  </a:lnTo>
                  <a:lnTo>
                    <a:pt x="870" y="758"/>
                  </a:lnTo>
                  <a:lnTo>
                    <a:pt x="877" y="758"/>
                  </a:lnTo>
                  <a:lnTo>
                    <a:pt x="877" y="761"/>
                  </a:lnTo>
                  <a:lnTo>
                    <a:pt x="882" y="761"/>
                  </a:lnTo>
                  <a:lnTo>
                    <a:pt x="882" y="769"/>
                  </a:lnTo>
                  <a:lnTo>
                    <a:pt x="884" y="769"/>
                  </a:lnTo>
                  <a:lnTo>
                    <a:pt x="884" y="772"/>
                  </a:lnTo>
                  <a:lnTo>
                    <a:pt x="887" y="772"/>
                  </a:lnTo>
                  <a:lnTo>
                    <a:pt x="887" y="777"/>
                  </a:lnTo>
                  <a:lnTo>
                    <a:pt x="889" y="777"/>
                  </a:lnTo>
                  <a:lnTo>
                    <a:pt x="889" y="780"/>
                  </a:lnTo>
                  <a:lnTo>
                    <a:pt x="906" y="780"/>
                  </a:lnTo>
                  <a:lnTo>
                    <a:pt x="906" y="785"/>
                  </a:lnTo>
                  <a:lnTo>
                    <a:pt x="908" y="785"/>
                  </a:lnTo>
                  <a:lnTo>
                    <a:pt x="908" y="793"/>
                  </a:lnTo>
                  <a:lnTo>
                    <a:pt x="911" y="793"/>
                  </a:lnTo>
                  <a:lnTo>
                    <a:pt x="911" y="801"/>
                  </a:lnTo>
                  <a:lnTo>
                    <a:pt x="918" y="801"/>
                  </a:lnTo>
                  <a:lnTo>
                    <a:pt x="918" y="804"/>
                  </a:lnTo>
                  <a:lnTo>
                    <a:pt x="925" y="804"/>
                  </a:lnTo>
                  <a:lnTo>
                    <a:pt x="925" y="808"/>
                  </a:lnTo>
                  <a:lnTo>
                    <a:pt x="930" y="808"/>
                  </a:lnTo>
                  <a:lnTo>
                    <a:pt x="930" y="812"/>
                  </a:lnTo>
                  <a:lnTo>
                    <a:pt x="939" y="812"/>
                  </a:lnTo>
                  <a:lnTo>
                    <a:pt x="939" y="824"/>
                  </a:lnTo>
                  <a:lnTo>
                    <a:pt x="942" y="824"/>
                  </a:lnTo>
                  <a:lnTo>
                    <a:pt x="942" y="832"/>
                  </a:lnTo>
                  <a:lnTo>
                    <a:pt x="947" y="832"/>
                  </a:lnTo>
                  <a:lnTo>
                    <a:pt x="947" y="837"/>
                  </a:lnTo>
                  <a:lnTo>
                    <a:pt x="961" y="837"/>
                  </a:lnTo>
                  <a:lnTo>
                    <a:pt x="961" y="840"/>
                  </a:lnTo>
                  <a:lnTo>
                    <a:pt x="963" y="840"/>
                  </a:lnTo>
                  <a:lnTo>
                    <a:pt x="963" y="845"/>
                  </a:lnTo>
                  <a:lnTo>
                    <a:pt x="982" y="845"/>
                  </a:lnTo>
                  <a:lnTo>
                    <a:pt x="982" y="848"/>
                  </a:lnTo>
                  <a:lnTo>
                    <a:pt x="1016" y="848"/>
                  </a:lnTo>
                  <a:lnTo>
                    <a:pt x="1016" y="856"/>
                  </a:lnTo>
                  <a:lnTo>
                    <a:pt x="1018" y="856"/>
                  </a:lnTo>
                  <a:lnTo>
                    <a:pt x="1018" y="859"/>
                  </a:lnTo>
                  <a:lnTo>
                    <a:pt x="1025" y="859"/>
                  </a:lnTo>
                  <a:lnTo>
                    <a:pt x="1025" y="864"/>
                  </a:lnTo>
                  <a:lnTo>
                    <a:pt x="1028" y="864"/>
                  </a:lnTo>
                  <a:lnTo>
                    <a:pt x="1028" y="867"/>
                  </a:lnTo>
                  <a:lnTo>
                    <a:pt x="1044" y="867"/>
                  </a:lnTo>
                  <a:lnTo>
                    <a:pt x="1044" y="872"/>
                  </a:lnTo>
                  <a:lnTo>
                    <a:pt x="1068" y="872"/>
                  </a:lnTo>
                  <a:lnTo>
                    <a:pt x="1068" y="875"/>
                  </a:lnTo>
                  <a:lnTo>
                    <a:pt x="1071" y="875"/>
                  </a:lnTo>
                  <a:lnTo>
                    <a:pt x="1071" y="880"/>
                  </a:lnTo>
                  <a:lnTo>
                    <a:pt x="1078" y="880"/>
                  </a:lnTo>
                  <a:lnTo>
                    <a:pt x="1078" y="883"/>
                  </a:lnTo>
                  <a:lnTo>
                    <a:pt x="1095" y="883"/>
                  </a:lnTo>
                  <a:lnTo>
                    <a:pt x="1095" y="888"/>
                  </a:lnTo>
                  <a:lnTo>
                    <a:pt x="1121" y="888"/>
                  </a:lnTo>
                  <a:lnTo>
                    <a:pt x="1121" y="896"/>
                  </a:lnTo>
                  <a:lnTo>
                    <a:pt x="1138" y="896"/>
                  </a:lnTo>
                  <a:lnTo>
                    <a:pt x="1138" y="899"/>
                  </a:lnTo>
                  <a:lnTo>
                    <a:pt x="1140" y="899"/>
                  </a:lnTo>
                  <a:lnTo>
                    <a:pt x="1140" y="904"/>
                  </a:lnTo>
                  <a:lnTo>
                    <a:pt x="1157" y="904"/>
                  </a:lnTo>
                  <a:lnTo>
                    <a:pt x="1157" y="908"/>
                  </a:lnTo>
                  <a:lnTo>
                    <a:pt x="1159" y="908"/>
                  </a:lnTo>
                  <a:lnTo>
                    <a:pt x="1159" y="912"/>
                  </a:lnTo>
                  <a:lnTo>
                    <a:pt x="1162" y="912"/>
                  </a:lnTo>
                  <a:lnTo>
                    <a:pt x="1162" y="916"/>
                  </a:lnTo>
                  <a:lnTo>
                    <a:pt x="1200" y="916"/>
                  </a:lnTo>
                  <a:lnTo>
                    <a:pt x="1200" y="920"/>
                  </a:lnTo>
                  <a:lnTo>
                    <a:pt x="1228" y="920"/>
                  </a:lnTo>
                  <a:lnTo>
                    <a:pt x="1228" y="924"/>
                  </a:lnTo>
                  <a:lnTo>
                    <a:pt x="1243" y="924"/>
                  </a:lnTo>
                  <a:lnTo>
                    <a:pt x="1243" y="929"/>
                  </a:lnTo>
                  <a:lnTo>
                    <a:pt x="1262" y="929"/>
                  </a:lnTo>
                  <a:lnTo>
                    <a:pt x="1262" y="932"/>
                  </a:lnTo>
                  <a:lnTo>
                    <a:pt x="1274" y="932"/>
                  </a:lnTo>
                  <a:lnTo>
                    <a:pt x="1274" y="937"/>
                  </a:lnTo>
                  <a:lnTo>
                    <a:pt x="1293" y="937"/>
                  </a:lnTo>
                  <a:lnTo>
                    <a:pt x="1293" y="940"/>
                  </a:lnTo>
                  <a:lnTo>
                    <a:pt x="1310" y="940"/>
                  </a:lnTo>
                  <a:lnTo>
                    <a:pt x="1310" y="953"/>
                  </a:lnTo>
                  <a:lnTo>
                    <a:pt x="1324" y="953"/>
                  </a:lnTo>
                  <a:lnTo>
                    <a:pt x="1324" y="956"/>
                  </a:lnTo>
                  <a:lnTo>
                    <a:pt x="1329" y="956"/>
                  </a:lnTo>
                  <a:lnTo>
                    <a:pt x="1329" y="961"/>
                  </a:lnTo>
                  <a:lnTo>
                    <a:pt x="1338" y="961"/>
                  </a:lnTo>
                  <a:lnTo>
                    <a:pt x="1338" y="964"/>
                  </a:lnTo>
                  <a:lnTo>
                    <a:pt x="1341" y="964"/>
                  </a:lnTo>
                  <a:lnTo>
                    <a:pt x="1341" y="969"/>
                  </a:lnTo>
                  <a:lnTo>
                    <a:pt x="1362" y="969"/>
                  </a:lnTo>
                  <a:lnTo>
                    <a:pt x="1362" y="972"/>
                  </a:lnTo>
                  <a:lnTo>
                    <a:pt x="1377" y="972"/>
                  </a:lnTo>
                  <a:lnTo>
                    <a:pt x="1377" y="977"/>
                  </a:lnTo>
                  <a:lnTo>
                    <a:pt x="1393" y="977"/>
                  </a:lnTo>
                  <a:lnTo>
                    <a:pt x="1393" y="980"/>
                  </a:lnTo>
                  <a:lnTo>
                    <a:pt x="1403" y="980"/>
                  </a:lnTo>
                  <a:lnTo>
                    <a:pt x="1403" y="985"/>
                  </a:lnTo>
                  <a:lnTo>
                    <a:pt x="1420" y="985"/>
                  </a:lnTo>
                  <a:lnTo>
                    <a:pt x="1420" y="988"/>
                  </a:lnTo>
                  <a:lnTo>
                    <a:pt x="1448" y="988"/>
                  </a:lnTo>
                  <a:lnTo>
                    <a:pt x="1448" y="993"/>
                  </a:lnTo>
                  <a:lnTo>
                    <a:pt x="1455" y="993"/>
                  </a:lnTo>
                  <a:lnTo>
                    <a:pt x="1455" y="996"/>
                  </a:lnTo>
                  <a:lnTo>
                    <a:pt x="1467" y="996"/>
                  </a:lnTo>
                  <a:lnTo>
                    <a:pt x="1467" y="1001"/>
                  </a:lnTo>
                  <a:lnTo>
                    <a:pt x="1508" y="1001"/>
                  </a:lnTo>
                  <a:lnTo>
                    <a:pt x="1508" y="1004"/>
                  </a:lnTo>
                  <a:lnTo>
                    <a:pt x="1518" y="1004"/>
                  </a:lnTo>
                  <a:lnTo>
                    <a:pt x="1518" y="1009"/>
                  </a:lnTo>
                  <a:lnTo>
                    <a:pt x="1520" y="1009"/>
                  </a:lnTo>
                  <a:lnTo>
                    <a:pt x="1520" y="1012"/>
                  </a:lnTo>
                  <a:lnTo>
                    <a:pt x="1568" y="1012"/>
                  </a:lnTo>
                  <a:lnTo>
                    <a:pt x="1568" y="1017"/>
                  </a:lnTo>
                  <a:lnTo>
                    <a:pt x="1582" y="1017"/>
                  </a:lnTo>
                  <a:lnTo>
                    <a:pt x="1582" y="1020"/>
                  </a:lnTo>
                  <a:lnTo>
                    <a:pt x="1627" y="1020"/>
                  </a:lnTo>
                  <a:lnTo>
                    <a:pt x="1627" y="1025"/>
                  </a:lnTo>
                  <a:lnTo>
                    <a:pt x="1639" y="1025"/>
                  </a:lnTo>
                  <a:lnTo>
                    <a:pt x="1639" y="1030"/>
                  </a:lnTo>
                  <a:lnTo>
                    <a:pt x="1723" y="1030"/>
                  </a:lnTo>
                  <a:lnTo>
                    <a:pt x="1723" y="1033"/>
                  </a:lnTo>
                  <a:lnTo>
                    <a:pt x="1725" y="1033"/>
                  </a:lnTo>
                  <a:lnTo>
                    <a:pt x="1725" y="1038"/>
                  </a:lnTo>
                  <a:lnTo>
                    <a:pt x="1792" y="1038"/>
                  </a:lnTo>
                  <a:lnTo>
                    <a:pt x="1792" y="1041"/>
                  </a:lnTo>
                  <a:lnTo>
                    <a:pt x="1809" y="1041"/>
                  </a:lnTo>
                  <a:lnTo>
                    <a:pt x="1809" y="1046"/>
                  </a:lnTo>
                  <a:lnTo>
                    <a:pt x="1823" y="1046"/>
                  </a:lnTo>
                  <a:lnTo>
                    <a:pt x="1823" y="1049"/>
                  </a:lnTo>
                  <a:lnTo>
                    <a:pt x="1838" y="1049"/>
                  </a:lnTo>
                  <a:lnTo>
                    <a:pt x="1838" y="1054"/>
                  </a:lnTo>
                  <a:lnTo>
                    <a:pt x="1842" y="1054"/>
                  </a:lnTo>
                  <a:lnTo>
                    <a:pt x="1842" y="1057"/>
                  </a:lnTo>
                  <a:lnTo>
                    <a:pt x="1878" y="1057"/>
                  </a:lnTo>
                  <a:lnTo>
                    <a:pt x="1878" y="1062"/>
                  </a:lnTo>
                  <a:lnTo>
                    <a:pt x="1914" y="1062"/>
                  </a:lnTo>
                  <a:lnTo>
                    <a:pt x="1914" y="1065"/>
                  </a:lnTo>
                  <a:lnTo>
                    <a:pt x="1928" y="1065"/>
                  </a:lnTo>
                  <a:lnTo>
                    <a:pt x="1928" y="1070"/>
                  </a:lnTo>
                  <a:lnTo>
                    <a:pt x="1933" y="1070"/>
                  </a:lnTo>
                  <a:lnTo>
                    <a:pt x="1933" y="1078"/>
                  </a:lnTo>
                  <a:lnTo>
                    <a:pt x="1936" y="1078"/>
                  </a:lnTo>
                  <a:lnTo>
                    <a:pt x="1936" y="1082"/>
                  </a:lnTo>
                  <a:lnTo>
                    <a:pt x="1952" y="1082"/>
                  </a:lnTo>
                  <a:lnTo>
                    <a:pt x="1952" y="1086"/>
                  </a:lnTo>
                  <a:lnTo>
                    <a:pt x="1998" y="1086"/>
                  </a:lnTo>
                  <a:lnTo>
                    <a:pt x="1998" y="1091"/>
                  </a:lnTo>
                  <a:lnTo>
                    <a:pt x="2036" y="1091"/>
                  </a:lnTo>
                  <a:lnTo>
                    <a:pt x="2036" y="1094"/>
                  </a:lnTo>
                  <a:lnTo>
                    <a:pt x="2038" y="1094"/>
                  </a:lnTo>
                  <a:lnTo>
                    <a:pt x="2038" y="1099"/>
                  </a:lnTo>
                  <a:lnTo>
                    <a:pt x="2053" y="1099"/>
                  </a:lnTo>
                  <a:lnTo>
                    <a:pt x="2053" y="1103"/>
                  </a:lnTo>
                  <a:lnTo>
                    <a:pt x="2084" y="1103"/>
                  </a:lnTo>
                  <a:lnTo>
                    <a:pt x="2084" y="1115"/>
                  </a:lnTo>
                  <a:lnTo>
                    <a:pt x="2098" y="1115"/>
                  </a:lnTo>
                  <a:lnTo>
                    <a:pt x="2098" y="1119"/>
                  </a:lnTo>
                  <a:lnTo>
                    <a:pt x="2112" y="1119"/>
                  </a:lnTo>
                  <a:lnTo>
                    <a:pt x="2112" y="1123"/>
                  </a:lnTo>
                  <a:lnTo>
                    <a:pt x="2129" y="1123"/>
                  </a:lnTo>
                  <a:lnTo>
                    <a:pt x="2129" y="1128"/>
                  </a:lnTo>
                  <a:lnTo>
                    <a:pt x="2139" y="1128"/>
                  </a:lnTo>
                  <a:lnTo>
                    <a:pt x="2139" y="1132"/>
                  </a:lnTo>
                  <a:lnTo>
                    <a:pt x="2182" y="1132"/>
                  </a:lnTo>
                  <a:lnTo>
                    <a:pt x="2182" y="1136"/>
                  </a:lnTo>
                  <a:lnTo>
                    <a:pt x="2220" y="1136"/>
                  </a:lnTo>
                  <a:lnTo>
                    <a:pt x="2220" y="1140"/>
                  </a:lnTo>
                  <a:lnTo>
                    <a:pt x="2222" y="1140"/>
                  </a:lnTo>
                  <a:lnTo>
                    <a:pt x="2222" y="1144"/>
                  </a:lnTo>
                  <a:lnTo>
                    <a:pt x="2273" y="1144"/>
                  </a:lnTo>
                  <a:lnTo>
                    <a:pt x="2273" y="1148"/>
                  </a:lnTo>
                  <a:lnTo>
                    <a:pt x="2308" y="1148"/>
                  </a:lnTo>
                  <a:lnTo>
                    <a:pt x="2308" y="1152"/>
                  </a:lnTo>
                  <a:lnTo>
                    <a:pt x="2361" y="1152"/>
                  </a:lnTo>
                  <a:lnTo>
                    <a:pt x="2361" y="1157"/>
                  </a:lnTo>
                  <a:lnTo>
                    <a:pt x="2366" y="1157"/>
                  </a:lnTo>
                  <a:lnTo>
                    <a:pt x="2366" y="1161"/>
                  </a:lnTo>
                  <a:lnTo>
                    <a:pt x="2421" y="1161"/>
                  </a:lnTo>
                  <a:lnTo>
                    <a:pt x="2421" y="1165"/>
                  </a:lnTo>
                  <a:lnTo>
                    <a:pt x="2437" y="1165"/>
                  </a:lnTo>
                  <a:lnTo>
                    <a:pt x="2437" y="1169"/>
                  </a:lnTo>
                  <a:lnTo>
                    <a:pt x="2456" y="1169"/>
                  </a:lnTo>
                  <a:lnTo>
                    <a:pt x="2456" y="1173"/>
                  </a:lnTo>
                  <a:lnTo>
                    <a:pt x="2629" y="1173"/>
                  </a:lnTo>
                  <a:lnTo>
                    <a:pt x="2629" y="1177"/>
                  </a:lnTo>
                  <a:lnTo>
                    <a:pt x="2736" y="1177"/>
                  </a:lnTo>
                  <a:lnTo>
                    <a:pt x="2736" y="1181"/>
                  </a:lnTo>
                  <a:lnTo>
                    <a:pt x="2746" y="1181"/>
                  </a:lnTo>
                  <a:lnTo>
                    <a:pt x="2746" y="1186"/>
                  </a:lnTo>
                  <a:lnTo>
                    <a:pt x="2748" y="1186"/>
                  </a:lnTo>
                  <a:lnTo>
                    <a:pt x="2748" y="1190"/>
                  </a:lnTo>
                  <a:lnTo>
                    <a:pt x="2827" y="1190"/>
                  </a:lnTo>
                  <a:lnTo>
                    <a:pt x="2827" y="1194"/>
                  </a:lnTo>
                  <a:lnTo>
                    <a:pt x="2853" y="1194"/>
                  </a:lnTo>
                  <a:lnTo>
                    <a:pt x="2853" y="1194"/>
                  </a:lnTo>
                  <a:lnTo>
                    <a:pt x="3071" y="1194"/>
                  </a:lnTo>
                  <a:lnTo>
                    <a:pt x="3082" y="1194"/>
                  </a:lnTo>
                  <a:lnTo>
                    <a:pt x="3082" y="1198"/>
                  </a:lnTo>
                  <a:lnTo>
                    <a:pt x="3149" y="1198"/>
                  </a:lnTo>
                  <a:lnTo>
                    <a:pt x="3149" y="1202"/>
                  </a:lnTo>
                  <a:lnTo>
                    <a:pt x="3211" y="1202"/>
                  </a:lnTo>
                  <a:lnTo>
                    <a:pt x="3211" y="1207"/>
                  </a:lnTo>
                  <a:lnTo>
                    <a:pt x="3281" y="1207"/>
                  </a:lnTo>
                  <a:lnTo>
                    <a:pt x="3281" y="1210"/>
                  </a:lnTo>
                  <a:lnTo>
                    <a:pt x="3364" y="1210"/>
                  </a:lnTo>
                  <a:lnTo>
                    <a:pt x="3364" y="1215"/>
                  </a:lnTo>
                  <a:lnTo>
                    <a:pt x="3567" y="1215"/>
                  </a:lnTo>
                  <a:lnTo>
                    <a:pt x="3567" y="1220"/>
                  </a:lnTo>
                  <a:lnTo>
                    <a:pt x="3584" y="1220"/>
                  </a:lnTo>
                  <a:lnTo>
                    <a:pt x="3584" y="1225"/>
                  </a:lnTo>
                  <a:lnTo>
                    <a:pt x="3610" y="1225"/>
                  </a:lnTo>
                  <a:lnTo>
                    <a:pt x="3610" y="1228"/>
                  </a:lnTo>
                  <a:lnTo>
                    <a:pt x="3704" y="1228"/>
                  </a:lnTo>
                  <a:lnTo>
                    <a:pt x="3704" y="1233"/>
                  </a:lnTo>
                  <a:lnTo>
                    <a:pt x="3706" y="1233"/>
                  </a:lnTo>
                  <a:lnTo>
                    <a:pt x="3706" y="1238"/>
                  </a:lnTo>
                  <a:lnTo>
                    <a:pt x="3723" y="1238"/>
                  </a:lnTo>
                  <a:lnTo>
                    <a:pt x="3723" y="1243"/>
                  </a:lnTo>
                  <a:lnTo>
                    <a:pt x="3773" y="1243"/>
                  </a:lnTo>
                  <a:lnTo>
                    <a:pt x="3773" y="1246"/>
                  </a:lnTo>
                  <a:lnTo>
                    <a:pt x="3778" y="1246"/>
                  </a:lnTo>
                  <a:lnTo>
                    <a:pt x="3778" y="1251"/>
                  </a:lnTo>
                  <a:lnTo>
                    <a:pt x="3799" y="1251"/>
                  </a:lnTo>
                  <a:lnTo>
                    <a:pt x="3799" y="1256"/>
                  </a:lnTo>
                  <a:lnTo>
                    <a:pt x="3943" y="1256"/>
                  </a:lnTo>
                  <a:lnTo>
                    <a:pt x="3943" y="1260"/>
                  </a:lnTo>
                  <a:lnTo>
                    <a:pt x="3976" y="1260"/>
                  </a:lnTo>
                  <a:lnTo>
                    <a:pt x="3976" y="1264"/>
                  </a:lnTo>
                  <a:lnTo>
                    <a:pt x="4014" y="1264"/>
                  </a:lnTo>
                  <a:lnTo>
                    <a:pt x="4014" y="1268"/>
                  </a:lnTo>
                  <a:lnTo>
                    <a:pt x="4124" y="1268"/>
                  </a:lnTo>
                  <a:lnTo>
                    <a:pt x="4124" y="1273"/>
                  </a:lnTo>
                  <a:lnTo>
                    <a:pt x="4270" y="1273"/>
                  </a:lnTo>
                  <a:lnTo>
                    <a:pt x="4270" y="1278"/>
                  </a:lnTo>
                  <a:lnTo>
                    <a:pt x="4361" y="1278"/>
                  </a:lnTo>
                  <a:lnTo>
                    <a:pt x="4361" y="1283"/>
                  </a:lnTo>
                  <a:lnTo>
                    <a:pt x="4397" y="1283"/>
                  </a:lnTo>
                  <a:lnTo>
                    <a:pt x="4397" y="1288"/>
                  </a:lnTo>
                  <a:lnTo>
                    <a:pt x="4547" y="1288"/>
                  </a:lnTo>
                  <a:lnTo>
                    <a:pt x="4547" y="1293"/>
                  </a:lnTo>
                  <a:lnTo>
                    <a:pt x="4669" y="1293"/>
                  </a:lnTo>
                  <a:lnTo>
                    <a:pt x="4669" y="1297"/>
                  </a:lnTo>
                  <a:lnTo>
                    <a:pt x="4817" y="1297"/>
                  </a:lnTo>
                  <a:lnTo>
                    <a:pt x="4817" y="1302"/>
                  </a:lnTo>
                  <a:lnTo>
                    <a:pt x="4872" y="1302"/>
                  </a:lnTo>
                  <a:lnTo>
                    <a:pt x="4872" y="1307"/>
                  </a:lnTo>
                  <a:lnTo>
                    <a:pt x="4879" y="1307"/>
                  </a:lnTo>
                  <a:lnTo>
                    <a:pt x="4879" y="1312"/>
                  </a:lnTo>
                  <a:lnTo>
                    <a:pt x="4956" y="1312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B2843D9B-27EE-4C32-B379-BAD1689F7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49" y="1553187"/>
              <a:ext cx="3836019" cy="1517541"/>
            </a:xfrm>
            <a:custGeom>
              <a:avLst/>
              <a:gdLst>
                <a:gd name="T0" fmla="*/ 29 w 3056"/>
                <a:gd name="T1" fmla="*/ 17 h 1061"/>
                <a:gd name="T2" fmla="*/ 53 w 3056"/>
                <a:gd name="T3" fmla="*/ 36 h 1061"/>
                <a:gd name="T4" fmla="*/ 84 w 3056"/>
                <a:gd name="T5" fmla="*/ 50 h 1061"/>
                <a:gd name="T6" fmla="*/ 134 w 3056"/>
                <a:gd name="T7" fmla="*/ 66 h 1061"/>
                <a:gd name="T8" fmla="*/ 187 w 3056"/>
                <a:gd name="T9" fmla="*/ 86 h 1061"/>
                <a:gd name="T10" fmla="*/ 225 w 3056"/>
                <a:gd name="T11" fmla="*/ 97 h 1061"/>
                <a:gd name="T12" fmla="*/ 249 w 3056"/>
                <a:gd name="T13" fmla="*/ 113 h 1061"/>
                <a:gd name="T14" fmla="*/ 275 w 3056"/>
                <a:gd name="T15" fmla="*/ 129 h 1061"/>
                <a:gd name="T16" fmla="*/ 289 w 3056"/>
                <a:gd name="T17" fmla="*/ 144 h 1061"/>
                <a:gd name="T18" fmla="*/ 323 w 3056"/>
                <a:gd name="T19" fmla="*/ 157 h 1061"/>
                <a:gd name="T20" fmla="*/ 330 w 3056"/>
                <a:gd name="T21" fmla="*/ 176 h 1061"/>
                <a:gd name="T22" fmla="*/ 368 w 3056"/>
                <a:gd name="T23" fmla="*/ 191 h 1061"/>
                <a:gd name="T24" fmla="*/ 385 w 3056"/>
                <a:gd name="T25" fmla="*/ 210 h 1061"/>
                <a:gd name="T26" fmla="*/ 421 w 3056"/>
                <a:gd name="T27" fmla="*/ 226 h 1061"/>
                <a:gd name="T28" fmla="*/ 428 w 3056"/>
                <a:gd name="T29" fmla="*/ 242 h 1061"/>
                <a:gd name="T30" fmla="*/ 466 w 3056"/>
                <a:gd name="T31" fmla="*/ 257 h 1061"/>
                <a:gd name="T32" fmla="*/ 473 w 3056"/>
                <a:gd name="T33" fmla="*/ 278 h 1061"/>
                <a:gd name="T34" fmla="*/ 502 w 3056"/>
                <a:gd name="T35" fmla="*/ 300 h 1061"/>
                <a:gd name="T36" fmla="*/ 519 w 3056"/>
                <a:gd name="T37" fmla="*/ 323 h 1061"/>
                <a:gd name="T38" fmla="*/ 548 w 3056"/>
                <a:gd name="T39" fmla="*/ 344 h 1061"/>
                <a:gd name="T40" fmla="*/ 567 w 3056"/>
                <a:gd name="T41" fmla="*/ 358 h 1061"/>
                <a:gd name="T42" fmla="*/ 600 w 3056"/>
                <a:gd name="T43" fmla="*/ 371 h 1061"/>
                <a:gd name="T44" fmla="*/ 610 w 3056"/>
                <a:gd name="T45" fmla="*/ 385 h 1061"/>
                <a:gd name="T46" fmla="*/ 643 w 3056"/>
                <a:gd name="T47" fmla="*/ 397 h 1061"/>
                <a:gd name="T48" fmla="*/ 655 w 3056"/>
                <a:gd name="T49" fmla="*/ 413 h 1061"/>
                <a:gd name="T50" fmla="*/ 684 w 3056"/>
                <a:gd name="T51" fmla="*/ 424 h 1061"/>
                <a:gd name="T52" fmla="*/ 729 w 3056"/>
                <a:gd name="T53" fmla="*/ 445 h 1061"/>
                <a:gd name="T54" fmla="*/ 758 w 3056"/>
                <a:gd name="T55" fmla="*/ 460 h 1061"/>
                <a:gd name="T56" fmla="*/ 770 w 3056"/>
                <a:gd name="T57" fmla="*/ 481 h 1061"/>
                <a:gd name="T58" fmla="*/ 803 w 3056"/>
                <a:gd name="T59" fmla="*/ 495 h 1061"/>
                <a:gd name="T60" fmla="*/ 868 w 3056"/>
                <a:gd name="T61" fmla="*/ 511 h 1061"/>
                <a:gd name="T62" fmla="*/ 911 w 3056"/>
                <a:gd name="T63" fmla="*/ 531 h 1061"/>
                <a:gd name="T64" fmla="*/ 961 w 3056"/>
                <a:gd name="T65" fmla="*/ 547 h 1061"/>
                <a:gd name="T66" fmla="*/ 992 w 3056"/>
                <a:gd name="T67" fmla="*/ 566 h 1061"/>
                <a:gd name="T68" fmla="*/ 1004 w 3056"/>
                <a:gd name="T69" fmla="*/ 587 h 1061"/>
                <a:gd name="T70" fmla="*/ 1044 w 3056"/>
                <a:gd name="T71" fmla="*/ 600 h 1061"/>
                <a:gd name="T72" fmla="*/ 1083 w 3056"/>
                <a:gd name="T73" fmla="*/ 619 h 1061"/>
                <a:gd name="T74" fmla="*/ 1142 w 3056"/>
                <a:gd name="T75" fmla="*/ 653 h 1061"/>
                <a:gd name="T76" fmla="*/ 1197 w 3056"/>
                <a:gd name="T77" fmla="*/ 672 h 1061"/>
                <a:gd name="T78" fmla="*/ 1209 w 3056"/>
                <a:gd name="T79" fmla="*/ 701 h 1061"/>
                <a:gd name="T80" fmla="*/ 1281 w 3056"/>
                <a:gd name="T81" fmla="*/ 716 h 1061"/>
                <a:gd name="T82" fmla="*/ 1303 w 3056"/>
                <a:gd name="T83" fmla="*/ 742 h 1061"/>
                <a:gd name="T84" fmla="*/ 1412 w 3056"/>
                <a:gd name="T85" fmla="*/ 756 h 1061"/>
                <a:gd name="T86" fmla="*/ 1534 w 3056"/>
                <a:gd name="T87" fmla="*/ 775 h 1061"/>
                <a:gd name="T88" fmla="*/ 1556 w 3056"/>
                <a:gd name="T89" fmla="*/ 790 h 1061"/>
                <a:gd name="T90" fmla="*/ 1592 w 3056"/>
                <a:gd name="T91" fmla="*/ 811 h 1061"/>
                <a:gd name="T92" fmla="*/ 1673 w 3056"/>
                <a:gd name="T93" fmla="*/ 825 h 1061"/>
                <a:gd name="T94" fmla="*/ 1740 w 3056"/>
                <a:gd name="T95" fmla="*/ 845 h 1061"/>
                <a:gd name="T96" fmla="*/ 1859 w 3056"/>
                <a:gd name="T97" fmla="*/ 861 h 1061"/>
                <a:gd name="T98" fmla="*/ 1888 w 3056"/>
                <a:gd name="T99" fmla="*/ 875 h 1061"/>
                <a:gd name="T100" fmla="*/ 2024 w 3056"/>
                <a:gd name="T101" fmla="*/ 880 h 1061"/>
                <a:gd name="T102" fmla="*/ 2077 w 3056"/>
                <a:gd name="T103" fmla="*/ 893 h 1061"/>
                <a:gd name="T104" fmla="*/ 2153 w 3056"/>
                <a:gd name="T105" fmla="*/ 920 h 1061"/>
                <a:gd name="T106" fmla="*/ 2411 w 3056"/>
                <a:gd name="T107" fmla="*/ 941 h 1061"/>
                <a:gd name="T108" fmla="*/ 2674 w 3056"/>
                <a:gd name="T109" fmla="*/ 970 h 1061"/>
                <a:gd name="T110" fmla="*/ 2746 w 3056"/>
                <a:gd name="T111" fmla="*/ 993 h 1061"/>
                <a:gd name="T112" fmla="*/ 2927 w 3056"/>
                <a:gd name="T113" fmla="*/ 1024 h 1061"/>
                <a:gd name="T114" fmla="*/ 3011 w 3056"/>
                <a:gd name="T115" fmla="*/ 1041 h 1061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8750 w 10000"/>
                <a:gd name="connsiteY383" fmla="*/ 9086 h 10000"/>
                <a:gd name="connsiteX384" fmla="*/ 8750 w 10000"/>
                <a:gd name="connsiteY384" fmla="*/ 9142 h 10000"/>
                <a:gd name="connsiteX385" fmla="*/ 8789 w 10000"/>
                <a:gd name="connsiteY385" fmla="*/ 9142 h 10000"/>
                <a:gd name="connsiteX386" fmla="*/ 8930 w 10000"/>
                <a:gd name="connsiteY386" fmla="*/ 9218 h 10000"/>
                <a:gd name="connsiteX387" fmla="*/ 8930 w 10000"/>
                <a:gd name="connsiteY387" fmla="*/ 9284 h 10000"/>
                <a:gd name="connsiteX388" fmla="*/ 8959 w 10000"/>
                <a:gd name="connsiteY388" fmla="*/ 9284 h 10000"/>
                <a:gd name="connsiteX389" fmla="*/ 8959 w 10000"/>
                <a:gd name="connsiteY389" fmla="*/ 9359 h 10000"/>
                <a:gd name="connsiteX390" fmla="*/ 8986 w 10000"/>
                <a:gd name="connsiteY390" fmla="*/ 9359 h 10000"/>
                <a:gd name="connsiteX391" fmla="*/ 8986 w 10000"/>
                <a:gd name="connsiteY391" fmla="*/ 9434 h 10000"/>
                <a:gd name="connsiteX392" fmla="*/ 9234 w 10000"/>
                <a:gd name="connsiteY392" fmla="*/ 9434 h 10000"/>
                <a:gd name="connsiteX393" fmla="*/ 9234 w 10000"/>
                <a:gd name="connsiteY393" fmla="*/ 9491 h 10000"/>
                <a:gd name="connsiteX394" fmla="*/ 9329 w 10000"/>
                <a:gd name="connsiteY394" fmla="*/ 9491 h 10000"/>
                <a:gd name="connsiteX395" fmla="*/ 9329 w 10000"/>
                <a:gd name="connsiteY395" fmla="*/ 9576 h 10000"/>
                <a:gd name="connsiteX396" fmla="*/ 9578 w 10000"/>
                <a:gd name="connsiteY396" fmla="*/ 9576 h 10000"/>
                <a:gd name="connsiteX397" fmla="*/ 9578 w 10000"/>
                <a:gd name="connsiteY397" fmla="*/ 9651 h 10000"/>
                <a:gd name="connsiteX398" fmla="*/ 9640 w 10000"/>
                <a:gd name="connsiteY398" fmla="*/ 9651 h 10000"/>
                <a:gd name="connsiteX399" fmla="*/ 9640 w 10000"/>
                <a:gd name="connsiteY399" fmla="*/ 9727 h 10000"/>
                <a:gd name="connsiteX400" fmla="*/ 9696 w 10000"/>
                <a:gd name="connsiteY400" fmla="*/ 9727 h 10000"/>
                <a:gd name="connsiteX401" fmla="*/ 9696 w 10000"/>
                <a:gd name="connsiteY401" fmla="*/ 9811 h 10000"/>
                <a:gd name="connsiteX402" fmla="*/ 9702 w 10000"/>
                <a:gd name="connsiteY402" fmla="*/ 9811 h 10000"/>
                <a:gd name="connsiteX403" fmla="*/ 9702 w 10000"/>
                <a:gd name="connsiteY403" fmla="*/ 9811 h 10000"/>
                <a:gd name="connsiteX404" fmla="*/ 9853 w 10000"/>
                <a:gd name="connsiteY404" fmla="*/ 9811 h 10000"/>
                <a:gd name="connsiteX405" fmla="*/ 9869 w 10000"/>
                <a:gd name="connsiteY405" fmla="*/ 9811 h 10000"/>
                <a:gd name="connsiteX406" fmla="*/ 9869 w 10000"/>
                <a:gd name="connsiteY406" fmla="*/ 9906 h 10000"/>
                <a:gd name="connsiteX407" fmla="*/ 9954 w 10000"/>
                <a:gd name="connsiteY407" fmla="*/ 9906 h 10000"/>
                <a:gd name="connsiteX408" fmla="*/ 9954 w 10000"/>
                <a:gd name="connsiteY408" fmla="*/ 10000 h 10000"/>
                <a:gd name="connsiteX409" fmla="*/ 10000 w 10000"/>
                <a:gd name="connsiteY409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8750 w 10000"/>
                <a:gd name="connsiteY383" fmla="*/ 9086 h 10000"/>
                <a:gd name="connsiteX384" fmla="*/ 8750 w 10000"/>
                <a:gd name="connsiteY384" fmla="*/ 9142 h 10000"/>
                <a:gd name="connsiteX385" fmla="*/ 8789 w 10000"/>
                <a:gd name="connsiteY385" fmla="*/ 9142 h 10000"/>
                <a:gd name="connsiteX386" fmla="*/ 8930 w 10000"/>
                <a:gd name="connsiteY386" fmla="*/ 9218 h 10000"/>
                <a:gd name="connsiteX387" fmla="*/ 8930 w 10000"/>
                <a:gd name="connsiteY387" fmla="*/ 9284 h 10000"/>
                <a:gd name="connsiteX388" fmla="*/ 8959 w 10000"/>
                <a:gd name="connsiteY388" fmla="*/ 9284 h 10000"/>
                <a:gd name="connsiteX389" fmla="*/ 8959 w 10000"/>
                <a:gd name="connsiteY389" fmla="*/ 9359 h 10000"/>
                <a:gd name="connsiteX390" fmla="*/ 8986 w 10000"/>
                <a:gd name="connsiteY390" fmla="*/ 9359 h 10000"/>
                <a:gd name="connsiteX391" fmla="*/ 9234 w 10000"/>
                <a:gd name="connsiteY391" fmla="*/ 9434 h 10000"/>
                <a:gd name="connsiteX392" fmla="*/ 9234 w 10000"/>
                <a:gd name="connsiteY392" fmla="*/ 9491 h 10000"/>
                <a:gd name="connsiteX393" fmla="*/ 9329 w 10000"/>
                <a:gd name="connsiteY393" fmla="*/ 9491 h 10000"/>
                <a:gd name="connsiteX394" fmla="*/ 9329 w 10000"/>
                <a:gd name="connsiteY394" fmla="*/ 9576 h 10000"/>
                <a:gd name="connsiteX395" fmla="*/ 9578 w 10000"/>
                <a:gd name="connsiteY395" fmla="*/ 9576 h 10000"/>
                <a:gd name="connsiteX396" fmla="*/ 9578 w 10000"/>
                <a:gd name="connsiteY396" fmla="*/ 9651 h 10000"/>
                <a:gd name="connsiteX397" fmla="*/ 9640 w 10000"/>
                <a:gd name="connsiteY397" fmla="*/ 9651 h 10000"/>
                <a:gd name="connsiteX398" fmla="*/ 9640 w 10000"/>
                <a:gd name="connsiteY398" fmla="*/ 9727 h 10000"/>
                <a:gd name="connsiteX399" fmla="*/ 9696 w 10000"/>
                <a:gd name="connsiteY399" fmla="*/ 9727 h 10000"/>
                <a:gd name="connsiteX400" fmla="*/ 9696 w 10000"/>
                <a:gd name="connsiteY400" fmla="*/ 9811 h 10000"/>
                <a:gd name="connsiteX401" fmla="*/ 9702 w 10000"/>
                <a:gd name="connsiteY401" fmla="*/ 9811 h 10000"/>
                <a:gd name="connsiteX402" fmla="*/ 9702 w 10000"/>
                <a:gd name="connsiteY402" fmla="*/ 9811 h 10000"/>
                <a:gd name="connsiteX403" fmla="*/ 9853 w 10000"/>
                <a:gd name="connsiteY403" fmla="*/ 9811 h 10000"/>
                <a:gd name="connsiteX404" fmla="*/ 9869 w 10000"/>
                <a:gd name="connsiteY404" fmla="*/ 9811 h 10000"/>
                <a:gd name="connsiteX405" fmla="*/ 9869 w 10000"/>
                <a:gd name="connsiteY405" fmla="*/ 9906 h 10000"/>
                <a:gd name="connsiteX406" fmla="*/ 9954 w 10000"/>
                <a:gd name="connsiteY406" fmla="*/ 9906 h 10000"/>
                <a:gd name="connsiteX407" fmla="*/ 9954 w 10000"/>
                <a:gd name="connsiteY407" fmla="*/ 10000 h 10000"/>
                <a:gd name="connsiteX408" fmla="*/ 10000 w 10000"/>
                <a:gd name="connsiteY408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8750 w 10000"/>
                <a:gd name="connsiteY383" fmla="*/ 9086 h 10000"/>
                <a:gd name="connsiteX384" fmla="*/ 8750 w 10000"/>
                <a:gd name="connsiteY384" fmla="*/ 9142 h 10000"/>
                <a:gd name="connsiteX385" fmla="*/ 8789 w 10000"/>
                <a:gd name="connsiteY385" fmla="*/ 9142 h 10000"/>
                <a:gd name="connsiteX386" fmla="*/ 8930 w 10000"/>
                <a:gd name="connsiteY386" fmla="*/ 9218 h 10000"/>
                <a:gd name="connsiteX387" fmla="*/ 8930 w 10000"/>
                <a:gd name="connsiteY387" fmla="*/ 9284 h 10000"/>
                <a:gd name="connsiteX388" fmla="*/ 8959 w 10000"/>
                <a:gd name="connsiteY388" fmla="*/ 9284 h 10000"/>
                <a:gd name="connsiteX389" fmla="*/ 8959 w 10000"/>
                <a:gd name="connsiteY389" fmla="*/ 9359 h 10000"/>
                <a:gd name="connsiteX390" fmla="*/ 9234 w 10000"/>
                <a:gd name="connsiteY390" fmla="*/ 9434 h 10000"/>
                <a:gd name="connsiteX391" fmla="*/ 9234 w 10000"/>
                <a:gd name="connsiteY391" fmla="*/ 9491 h 10000"/>
                <a:gd name="connsiteX392" fmla="*/ 9329 w 10000"/>
                <a:gd name="connsiteY392" fmla="*/ 9491 h 10000"/>
                <a:gd name="connsiteX393" fmla="*/ 9329 w 10000"/>
                <a:gd name="connsiteY393" fmla="*/ 9576 h 10000"/>
                <a:gd name="connsiteX394" fmla="*/ 9578 w 10000"/>
                <a:gd name="connsiteY394" fmla="*/ 9576 h 10000"/>
                <a:gd name="connsiteX395" fmla="*/ 9578 w 10000"/>
                <a:gd name="connsiteY395" fmla="*/ 9651 h 10000"/>
                <a:gd name="connsiteX396" fmla="*/ 9640 w 10000"/>
                <a:gd name="connsiteY396" fmla="*/ 9651 h 10000"/>
                <a:gd name="connsiteX397" fmla="*/ 9640 w 10000"/>
                <a:gd name="connsiteY397" fmla="*/ 9727 h 10000"/>
                <a:gd name="connsiteX398" fmla="*/ 9696 w 10000"/>
                <a:gd name="connsiteY398" fmla="*/ 9727 h 10000"/>
                <a:gd name="connsiteX399" fmla="*/ 9696 w 10000"/>
                <a:gd name="connsiteY399" fmla="*/ 9811 h 10000"/>
                <a:gd name="connsiteX400" fmla="*/ 9702 w 10000"/>
                <a:gd name="connsiteY400" fmla="*/ 9811 h 10000"/>
                <a:gd name="connsiteX401" fmla="*/ 9702 w 10000"/>
                <a:gd name="connsiteY401" fmla="*/ 9811 h 10000"/>
                <a:gd name="connsiteX402" fmla="*/ 9853 w 10000"/>
                <a:gd name="connsiteY402" fmla="*/ 9811 h 10000"/>
                <a:gd name="connsiteX403" fmla="*/ 9869 w 10000"/>
                <a:gd name="connsiteY403" fmla="*/ 9811 h 10000"/>
                <a:gd name="connsiteX404" fmla="*/ 9869 w 10000"/>
                <a:gd name="connsiteY404" fmla="*/ 9906 h 10000"/>
                <a:gd name="connsiteX405" fmla="*/ 9954 w 10000"/>
                <a:gd name="connsiteY405" fmla="*/ 9906 h 10000"/>
                <a:gd name="connsiteX406" fmla="*/ 9954 w 10000"/>
                <a:gd name="connsiteY406" fmla="*/ 10000 h 10000"/>
                <a:gd name="connsiteX407" fmla="*/ 10000 w 10000"/>
                <a:gd name="connsiteY407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8750 w 10000"/>
                <a:gd name="connsiteY383" fmla="*/ 9086 h 10000"/>
                <a:gd name="connsiteX384" fmla="*/ 8750 w 10000"/>
                <a:gd name="connsiteY384" fmla="*/ 9142 h 10000"/>
                <a:gd name="connsiteX385" fmla="*/ 8789 w 10000"/>
                <a:gd name="connsiteY385" fmla="*/ 9142 h 10000"/>
                <a:gd name="connsiteX386" fmla="*/ 8930 w 10000"/>
                <a:gd name="connsiteY386" fmla="*/ 9218 h 10000"/>
                <a:gd name="connsiteX387" fmla="*/ 8930 w 10000"/>
                <a:gd name="connsiteY387" fmla="*/ 9284 h 10000"/>
                <a:gd name="connsiteX388" fmla="*/ 8959 w 10000"/>
                <a:gd name="connsiteY388" fmla="*/ 9284 h 10000"/>
                <a:gd name="connsiteX389" fmla="*/ 8959 w 10000"/>
                <a:gd name="connsiteY389" fmla="*/ 9359 h 10000"/>
                <a:gd name="connsiteX390" fmla="*/ 9234 w 10000"/>
                <a:gd name="connsiteY390" fmla="*/ 9434 h 10000"/>
                <a:gd name="connsiteX391" fmla="*/ 9234 w 10000"/>
                <a:gd name="connsiteY391" fmla="*/ 9491 h 10000"/>
                <a:gd name="connsiteX392" fmla="*/ 9329 w 10000"/>
                <a:gd name="connsiteY392" fmla="*/ 9491 h 10000"/>
                <a:gd name="connsiteX393" fmla="*/ 9578 w 10000"/>
                <a:gd name="connsiteY393" fmla="*/ 9576 h 10000"/>
                <a:gd name="connsiteX394" fmla="*/ 9578 w 10000"/>
                <a:gd name="connsiteY394" fmla="*/ 9651 h 10000"/>
                <a:gd name="connsiteX395" fmla="*/ 9640 w 10000"/>
                <a:gd name="connsiteY395" fmla="*/ 9651 h 10000"/>
                <a:gd name="connsiteX396" fmla="*/ 9640 w 10000"/>
                <a:gd name="connsiteY396" fmla="*/ 9727 h 10000"/>
                <a:gd name="connsiteX397" fmla="*/ 9696 w 10000"/>
                <a:gd name="connsiteY397" fmla="*/ 9727 h 10000"/>
                <a:gd name="connsiteX398" fmla="*/ 9696 w 10000"/>
                <a:gd name="connsiteY398" fmla="*/ 9811 h 10000"/>
                <a:gd name="connsiteX399" fmla="*/ 9702 w 10000"/>
                <a:gd name="connsiteY399" fmla="*/ 9811 h 10000"/>
                <a:gd name="connsiteX400" fmla="*/ 9702 w 10000"/>
                <a:gd name="connsiteY400" fmla="*/ 9811 h 10000"/>
                <a:gd name="connsiteX401" fmla="*/ 9853 w 10000"/>
                <a:gd name="connsiteY401" fmla="*/ 9811 h 10000"/>
                <a:gd name="connsiteX402" fmla="*/ 9869 w 10000"/>
                <a:gd name="connsiteY402" fmla="*/ 9811 h 10000"/>
                <a:gd name="connsiteX403" fmla="*/ 9869 w 10000"/>
                <a:gd name="connsiteY403" fmla="*/ 9906 h 10000"/>
                <a:gd name="connsiteX404" fmla="*/ 9954 w 10000"/>
                <a:gd name="connsiteY404" fmla="*/ 9906 h 10000"/>
                <a:gd name="connsiteX405" fmla="*/ 9954 w 10000"/>
                <a:gd name="connsiteY405" fmla="*/ 10000 h 10000"/>
                <a:gd name="connsiteX406" fmla="*/ 10000 w 10000"/>
                <a:gd name="connsiteY406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8750 w 10000"/>
                <a:gd name="connsiteY383" fmla="*/ 9086 h 10000"/>
                <a:gd name="connsiteX384" fmla="*/ 8750 w 10000"/>
                <a:gd name="connsiteY384" fmla="*/ 9142 h 10000"/>
                <a:gd name="connsiteX385" fmla="*/ 8789 w 10000"/>
                <a:gd name="connsiteY385" fmla="*/ 9142 h 10000"/>
                <a:gd name="connsiteX386" fmla="*/ 8930 w 10000"/>
                <a:gd name="connsiteY386" fmla="*/ 9218 h 10000"/>
                <a:gd name="connsiteX387" fmla="*/ 8930 w 10000"/>
                <a:gd name="connsiteY387" fmla="*/ 9284 h 10000"/>
                <a:gd name="connsiteX388" fmla="*/ 8959 w 10000"/>
                <a:gd name="connsiteY388" fmla="*/ 9284 h 10000"/>
                <a:gd name="connsiteX389" fmla="*/ 8959 w 10000"/>
                <a:gd name="connsiteY389" fmla="*/ 9359 h 10000"/>
                <a:gd name="connsiteX390" fmla="*/ 9234 w 10000"/>
                <a:gd name="connsiteY390" fmla="*/ 9434 h 10000"/>
                <a:gd name="connsiteX391" fmla="*/ 9234 w 10000"/>
                <a:gd name="connsiteY391" fmla="*/ 9491 h 10000"/>
                <a:gd name="connsiteX392" fmla="*/ 9578 w 10000"/>
                <a:gd name="connsiteY392" fmla="*/ 9576 h 10000"/>
                <a:gd name="connsiteX393" fmla="*/ 9578 w 10000"/>
                <a:gd name="connsiteY393" fmla="*/ 9651 h 10000"/>
                <a:gd name="connsiteX394" fmla="*/ 9640 w 10000"/>
                <a:gd name="connsiteY394" fmla="*/ 9651 h 10000"/>
                <a:gd name="connsiteX395" fmla="*/ 9640 w 10000"/>
                <a:gd name="connsiteY395" fmla="*/ 9727 h 10000"/>
                <a:gd name="connsiteX396" fmla="*/ 9696 w 10000"/>
                <a:gd name="connsiteY396" fmla="*/ 9727 h 10000"/>
                <a:gd name="connsiteX397" fmla="*/ 9696 w 10000"/>
                <a:gd name="connsiteY397" fmla="*/ 9811 h 10000"/>
                <a:gd name="connsiteX398" fmla="*/ 9702 w 10000"/>
                <a:gd name="connsiteY398" fmla="*/ 9811 h 10000"/>
                <a:gd name="connsiteX399" fmla="*/ 9702 w 10000"/>
                <a:gd name="connsiteY399" fmla="*/ 9811 h 10000"/>
                <a:gd name="connsiteX400" fmla="*/ 9853 w 10000"/>
                <a:gd name="connsiteY400" fmla="*/ 9811 h 10000"/>
                <a:gd name="connsiteX401" fmla="*/ 9869 w 10000"/>
                <a:gd name="connsiteY401" fmla="*/ 9811 h 10000"/>
                <a:gd name="connsiteX402" fmla="*/ 9869 w 10000"/>
                <a:gd name="connsiteY402" fmla="*/ 9906 h 10000"/>
                <a:gd name="connsiteX403" fmla="*/ 9954 w 10000"/>
                <a:gd name="connsiteY403" fmla="*/ 9906 h 10000"/>
                <a:gd name="connsiteX404" fmla="*/ 9954 w 10000"/>
                <a:gd name="connsiteY404" fmla="*/ 10000 h 10000"/>
                <a:gd name="connsiteX405" fmla="*/ 10000 w 10000"/>
                <a:gd name="connsiteY405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8750 w 10000"/>
                <a:gd name="connsiteY383" fmla="*/ 9086 h 10000"/>
                <a:gd name="connsiteX384" fmla="*/ 8750 w 10000"/>
                <a:gd name="connsiteY384" fmla="*/ 9142 h 10000"/>
                <a:gd name="connsiteX385" fmla="*/ 8789 w 10000"/>
                <a:gd name="connsiteY385" fmla="*/ 9142 h 10000"/>
                <a:gd name="connsiteX386" fmla="*/ 8930 w 10000"/>
                <a:gd name="connsiteY386" fmla="*/ 9218 h 10000"/>
                <a:gd name="connsiteX387" fmla="*/ 8930 w 10000"/>
                <a:gd name="connsiteY387" fmla="*/ 9284 h 10000"/>
                <a:gd name="connsiteX388" fmla="*/ 8959 w 10000"/>
                <a:gd name="connsiteY388" fmla="*/ 9284 h 10000"/>
                <a:gd name="connsiteX389" fmla="*/ 9234 w 10000"/>
                <a:gd name="connsiteY389" fmla="*/ 9434 h 10000"/>
                <a:gd name="connsiteX390" fmla="*/ 9234 w 10000"/>
                <a:gd name="connsiteY390" fmla="*/ 9491 h 10000"/>
                <a:gd name="connsiteX391" fmla="*/ 9578 w 10000"/>
                <a:gd name="connsiteY391" fmla="*/ 9576 h 10000"/>
                <a:gd name="connsiteX392" fmla="*/ 9578 w 10000"/>
                <a:gd name="connsiteY392" fmla="*/ 9651 h 10000"/>
                <a:gd name="connsiteX393" fmla="*/ 9640 w 10000"/>
                <a:gd name="connsiteY393" fmla="*/ 9651 h 10000"/>
                <a:gd name="connsiteX394" fmla="*/ 9640 w 10000"/>
                <a:gd name="connsiteY394" fmla="*/ 9727 h 10000"/>
                <a:gd name="connsiteX395" fmla="*/ 9696 w 10000"/>
                <a:gd name="connsiteY395" fmla="*/ 9727 h 10000"/>
                <a:gd name="connsiteX396" fmla="*/ 9696 w 10000"/>
                <a:gd name="connsiteY396" fmla="*/ 9811 h 10000"/>
                <a:gd name="connsiteX397" fmla="*/ 9702 w 10000"/>
                <a:gd name="connsiteY397" fmla="*/ 9811 h 10000"/>
                <a:gd name="connsiteX398" fmla="*/ 9702 w 10000"/>
                <a:gd name="connsiteY398" fmla="*/ 9811 h 10000"/>
                <a:gd name="connsiteX399" fmla="*/ 9853 w 10000"/>
                <a:gd name="connsiteY399" fmla="*/ 9811 h 10000"/>
                <a:gd name="connsiteX400" fmla="*/ 9869 w 10000"/>
                <a:gd name="connsiteY400" fmla="*/ 9811 h 10000"/>
                <a:gd name="connsiteX401" fmla="*/ 9869 w 10000"/>
                <a:gd name="connsiteY401" fmla="*/ 9906 h 10000"/>
                <a:gd name="connsiteX402" fmla="*/ 9954 w 10000"/>
                <a:gd name="connsiteY402" fmla="*/ 9906 h 10000"/>
                <a:gd name="connsiteX403" fmla="*/ 9954 w 10000"/>
                <a:gd name="connsiteY403" fmla="*/ 10000 h 10000"/>
                <a:gd name="connsiteX404" fmla="*/ 10000 w 10000"/>
                <a:gd name="connsiteY404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8750 w 10000"/>
                <a:gd name="connsiteY383" fmla="*/ 9086 h 10000"/>
                <a:gd name="connsiteX384" fmla="*/ 8750 w 10000"/>
                <a:gd name="connsiteY384" fmla="*/ 9142 h 10000"/>
                <a:gd name="connsiteX385" fmla="*/ 8930 w 10000"/>
                <a:gd name="connsiteY385" fmla="*/ 9218 h 10000"/>
                <a:gd name="connsiteX386" fmla="*/ 8930 w 10000"/>
                <a:gd name="connsiteY386" fmla="*/ 9284 h 10000"/>
                <a:gd name="connsiteX387" fmla="*/ 8959 w 10000"/>
                <a:gd name="connsiteY387" fmla="*/ 9284 h 10000"/>
                <a:gd name="connsiteX388" fmla="*/ 9234 w 10000"/>
                <a:gd name="connsiteY388" fmla="*/ 9434 h 10000"/>
                <a:gd name="connsiteX389" fmla="*/ 9234 w 10000"/>
                <a:gd name="connsiteY389" fmla="*/ 9491 h 10000"/>
                <a:gd name="connsiteX390" fmla="*/ 9578 w 10000"/>
                <a:gd name="connsiteY390" fmla="*/ 9576 h 10000"/>
                <a:gd name="connsiteX391" fmla="*/ 9578 w 10000"/>
                <a:gd name="connsiteY391" fmla="*/ 9651 h 10000"/>
                <a:gd name="connsiteX392" fmla="*/ 9640 w 10000"/>
                <a:gd name="connsiteY392" fmla="*/ 9651 h 10000"/>
                <a:gd name="connsiteX393" fmla="*/ 9640 w 10000"/>
                <a:gd name="connsiteY393" fmla="*/ 9727 h 10000"/>
                <a:gd name="connsiteX394" fmla="*/ 9696 w 10000"/>
                <a:gd name="connsiteY394" fmla="*/ 9727 h 10000"/>
                <a:gd name="connsiteX395" fmla="*/ 9696 w 10000"/>
                <a:gd name="connsiteY395" fmla="*/ 9811 h 10000"/>
                <a:gd name="connsiteX396" fmla="*/ 9702 w 10000"/>
                <a:gd name="connsiteY396" fmla="*/ 9811 h 10000"/>
                <a:gd name="connsiteX397" fmla="*/ 9702 w 10000"/>
                <a:gd name="connsiteY397" fmla="*/ 9811 h 10000"/>
                <a:gd name="connsiteX398" fmla="*/ 9853 w 10000"/>
                <a:gd name="connsiteY398" fmla="*/ 9811 h 10000"/>
                <a:gd name="connsiteX399" fmla="*/ 9869 w 10000"/>
                <a:gd name="connsiteY399" fmla="*/ 9811 h 10000"/>
                <a:gd name="connsiteX400" fmla="*/ 9869 w 10000"/>
                <a:gd name="connsiteY400" fmla="*/ 9906 h 10000"/>
                <a:gd name="connsiteX401" fmla="*/ 9954 w 10000"/>
                <a:gd name="connsiteY401" fmla="*/ 9906 h 10000"/>
                <a:gd name="connsiteX402" fmla="*/ 9954 w 10000"/>
                <a:gd name="connsiteY402" fmla="*/ 10000 h 10000"/>
                <a:gd name="connsiteX403" fmla="*/ 10000 w 10000"/>
                <a:gd name="connsiteY403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8750 w 10000"/>
                <a:gd name="connsiteY383" fmla="*/ 9086 h 10000"/>
                <a:gd name="connsiteX384" fmla="*/ 8750 w 10000"/>
                <a:gd name="connsiteY384" fmla="*/ 9142 h 10000"/>
                <a:gd name="connsiteX385" fmla="*/ 8930 w 10000"/>
                <a:gd name="connsiteY385" fmla="*/ 9218 h 10000"/>
                <a:gd name="connsiteX386" fmla="*/ 8930 w 10000"/>
                <a:gd name="connsiteY386" fmla="*/ 9284 h 10000"/>
                <a:gd name="connsiteX387" fmla="*/ 9234 w 10000"/>
                <a:gd name="connsiteY387" fmla="*/ 9434 h 10000"/>
                <a:gd name="connsiteX388" fmla="*/ 9234 w 10000"/>
                <a:gd name="connsiteY388" fmla="*/ 9491 h 10000"/>
                <a:gd name="connsiteX389" fmla="*/ 9578 w 10000"/>
                <a:gd name="connsiteY389" fmla="*/ 9576 h 10000"/>
                <a:gd name="connsiteX390" fmla="*/ 9578 w 10000"/>
                <a:gd name="connsiteY390" fmla="*/ 9651 h 10000"/>
                <a:gd name="connsiteX391" fmla="*/ 9640 w 10000"/>
                <a:gd name="connsiteY391" fmla="*/ 9651 h 10000"/>
                <a:gd name="connsiteX392" fmla="*/ 9640 w 10000"/>
                <a:gd name="connsiteY392" fmla="*/ 9727 h 10000"/>
                <a:gd name="connsiteX393" fmla="*/ 9696 w 10000"/>
                <a:gd name="connsiteY393" fmla="*/ 9727 h 10000"/>
                <a:gd name="connsiteX394" fmla="*/ 9696 w 10000"/>
                <a:gd name="connsiteY394" fmla="*/ 9811 h 10000"/>
                <a:gd name="connsiteX395" fmla="*/ 9702 w 10000"/>
                <a:gd name="connsiteY395" fmla="*/ 9811 h 10000"/>
                <a:gd name="connsiteX396" fmla="*/ 9702 w 10000"/>
                <a:gd name="connsiteY396" fmla="*/ 9811 h 10000"/>
                <a:gd name="connsiteX397" fmla="*/ 9853 w 10000"/>
                <a:gd name="connsiteY397" fmla="*/ 9811 h 10000"/>
                <a:gd name="connsiteX398" fmla="*/ 9869 w 10000"/>
                <a:gd name="connsiteY398" fmla="*/ 9811 h 10000"/>
                <a:gd name="connsiteX399" fmla="*/ 9869 w 10000"/>
                <a:gd name="connsiteY399" fmla="*/ 9906 h 10000"/>
                <a:gd name="connsiteX400" fmla="*/ 9954 w 10000"/>
                <a:gd name="connsiteY400" fmla="*/ 9906 h 10000"/>
                <a:gd name="connsiteX401" fmla="*/ 9954 w 10000"/>
                <a:gd name="connsiteY401" fmla="*/ 10000 h 10000"/>
                <a:gd name="connsiteX402" fmla="*/ 10000 w 10000"/>
                <a:gd name="connsiteY402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8750 w 10000"/>
                <a:gd name="connsiteY383" fmla="*/ 9086 h 10000"/>
                <a:gd name="connsiteX384" fmla="*/ 8750 w 10000"/>
                <a:gd name="connsiteY384" fmla="*/ 9142 h 10000"/>
                <a:gd name="connsiteX385" fmla="*/ 8930 w 10000"/>
                <a:gd name="connsiteY385" fmla="*/ 9218 h 10000"/>
                <a:gd name="connsiteX386" fmla="*/ 9234 w 10000"/>
                <a:gd name="connsiteY386" fmla="*/ 9434 h 10000"/>
                <a:gd name="connsiteX387" fmla="*/ 9234 w 10000"/>
                <a:gd name="connsiteY387" fmla="*/ 9491 h 10000"/>
                <a:gd name="connsiteX388" fmla="*/ 9578 w 10000"/>
                <a:gd name="connsiteY388" fmla="*/ 9576 h 10000"/>
                <a:gd name="connsiteX389" fmla="*/ 9578 w 10000"/>
                <a:gd name="connsiteY389" fmla="*/ 9651 h 10000"/>
                <a:gd name="connsiteX390" fmla="*/ 9640 w 10000"/>
                <a:gd name="connsiteY390" fmla="*/ 9651 h 10000"/>
                <a:gd name="connsiteX391" fmla="*/ 9640 w 10000"/>
                <a:gd name="connsiteY391" fmla="*/ 9727 h 10000"/>
                <a:gd name="connsiteX392" fmla="*/ 9696 w 10000"/>
                <a:gd name="connsiteY392" fmla="*/ 9727 h 10000"/>
                <a:gd name="connsiteX393" fmla="*/ 9696 w 10000"/>
                <a:gd name="connsiteY393" fmla="*/ 9811 h 10000"/>
                <a:gd name="connsiteX394" fmla="*/ 9702 w 10000"/>
                <a:gd name="connsiteY394" fmla="*/ 9811 h 10000"/>
                <a:gd name="connsiteX395" fmla="*/ 9702 w 10000"/>
                <a:gd name="connsiteY395" fmla="*/ 9811 h 10000"/>
                <a:gd name="connsiteX396" fmla="*/ 9853 w 10000"/>
                <a:gd name="connsiteY396" fmla="*/ 9811 h 10000"/>
                <a:gd name="connsiteX397" fmla="*/ 9869 w 10000"/>
                <a:gd name="connsiteY397" fmla="*/ 9811 h 10000"/>
                <a:gd name="connsiteX398" fmla="*/ 9869 w 10000"/>
                <a:gd name="connsiteY398" fmla="*/ 9906 h 10000"/>
                <a:gd name="connsiteX399" fmla="*/ 9954 w 10000"/>
                <a:gd name="connsiteY399" fmla="*/ 9906 h 10000"/>
                <a:gd name="connsiteX400" fmla="*/ 9954 w 10000"/>
                <a:gd name="connsiteY400" fmla="*/ 10000 h 10000"/>
                <a:gd name="connsiteX401" fmla="*/ 10000 w 10000"/>
                <a:gd name="connsiteY401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8750 w 10000"/>
                <a:gd name="connsiteY383" fmla="*/ 9086 h 10000"/>
                <a:gd name="connsiteX384" fmla="*/ 8930 w 10000"/>
                <a:gd name="connsiteY384" fmla="*/ 9218 h 10000"/>
                <a:gd name="connsiteX385" fmla="*/ 9234 w 10000"/>
                <a:gd name="connsiteY385" fmla="*/ 9434 h 10000"/>
                <a:gd name="connsiteX386" fmla="*/ 9234 w 10000"/>
                <a:gd name="connsiteY386" fmla="*/ 9491 h 10000"/>
                <a:gd name="connsiteX387" fmla="*/ 9578 w 10000"/>
                <a:gd name="connsiteY387" fmla="*/ 9576 h 10000"/>
                <a:gd name="connsiteX388" fmla="*/ 9578 w 10000"/>
                <a:gd name="connsiteY388" fmla="*/ 9651 h 10000"/>
                <a:gd name="connsiteX389" fmla="*/ 9640 w 10000"/>
                <a:gd name="connsiteY389" fmla="*/ 9651 h 10000"/>
                <a:gd name="connsiteX390" fmla="*/ 9640 w 10000"/>
                <a:gd name="connsiteY390" fmla="*/ 9727 h 10000"/>
                <a:gd name="connsiteX391" fmla="*/ 9696 w 10000"/>
                <a:gd name="connsiteY391" fmla="*/ 9727 h 10000"/>
                <a:gd name="connsiteX392" fmla="*/ 9696 w 10000"/>
                <a:gd name="connsiteY392" fmla="*/ 9811 h 10000"/>
                <a:gd name="connsiteX393" fmla="*/ 9702 w 10000"/>
                <a:gd name="connsiteY393" fmla="*/ 9811 h 10000"/>
                <a:gd name="connsiteX394" fmla="*/ 9702 w 10000"/>
                <a:gd name="connsiteY394" fmla="*/ 9811 h 10000"/>
                <a:gd name="connsiteX395" fmla="*/ 9853 w 10000"/>
                <a:gd name="connsiteY395" fmla="*/ 9811 h 10000"/>
                <a:gd name="connsiteX396" fmla="*/ 9869 w 10000"/>
                <a:gd name="connsiteY396" fmla="*/ 9811 h 10000"/>
                <a:gd name="connsiteX397" fmla="*/ 9869 w 10000"/>
                <a:gd name="connsiteY397" fmla="*/ 9906 h 10000"/>
                <a:gd name="connsiteX398" fmla="*/ 9954 w 10000"/>
                <a:gd name="connsiteY398" fmla="*/ 9906 h 10000"/>
                <a:gd name="connsiteX399" fmla="*/ 9954 w 10000"/>
                <a:gd name="connsiteY399" fmla="*/ 10000 h 10000"/>
                <a:gd name="connsiteX400" fmla="*/ 10000 w 10000"/>
                <a:gd name="connsiteY400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8750 w 10000"/>
                <a:gd name="connsiteY383" fmla="*/ 9086 h 10000"/>
                <a:gd name="connsiteX384" fmla="*/ 9234 w 10000"/>
                <a:gd name="connsiteY384" fmla="*/ 9434 h 10000"/>
                <a:gd name="connsiteX385" fmla="*/ 9234 w 10000"/>
                <a:gd name="connsiteY385" fmla="*/ 9491 h 10000"/>
                <a:gd name="connsiteX386" fmla="*/ 9578 w 10000"/>
                <a:gd name="connsiteY386" fmla="*/ 9576 h 10000"/>
                <a:gd name="connsiteX387" fmla="*/ 9578 w 10000"/>
                <a:gd name="connsiteY387" fmla="*/ 9651 h 10000"/>
                <a:gd name="connsiteX388" fmla="*/ 9640 w 10000"/>
                <a:gd name="connsiteY388" fmla="*/ 9651 h 10000"/>
                <a:gd name="connsiteX389" fmla="*/ 9640 w 10000"/>
                <a:gd name="connsiteY389" fmla="*/ 9727 h 10000"/>
                <a:gd name="connsiteX390" fmla="*/ 9696 w 10000"/>
                <a:gd name="connsiteY390" fmla="*/ 9727 h 10000"/>
                <a:gd name="connsiteX391" fmla="*/ 9696 w 10000"/>
                <a:gd name="connsiteY391" fmla="*/ 9811 h 10000"/>
                <a:gd name="connsiteX392" fmla="*/ 9702 w 10000"/>
                <a:gd name="connsiteY392" fmla="*/ 9811 h 10000"/>
                <a:gd name="connsiteX393" fmla="*/ 9702 w 10000"/>
                <a:gd name="connsiteY393" fmla="*/ 9811 h 10000"/>
                <a:gd name="connsiteX394" fmla="*/ 9853 w 10000"/>
                <a:gd name="connsiteY394" fmla="*/ 9811 h 10000"/>
                <a:gd name="connsiteX395" fmla="*/ 9869 w 10000"/>
                <a:gd name="connsiteY395" fmla="*/ 9811 h 10000"/>
                <a:gd name="connsiteX396" fmla="*/ 9869 w 10000"/>
                <a:gd name="connsiteY396" fmla="*/ 9906 h 10000"/>
                <a:gd name="connsiteX397" fmla="*/ 9954 w 10000"/>
                <a:gd name="connsiteY397" fmla="*/ 9906 h 10000"/>
                <a:gd name="connsiteX398" fmla="*/ 9954 w 10000"/>
                <a:gd name="connsiteY398" fmla="*/ 10000 h 10000"/>
                <a:gd name="connsiteX399" fmla="*/ 10000 w 10000"/>
                <a:gd name="connsiteY399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9234 w 10000"/>
                <a:gd name="connsiteY383" fmla="*/ 9434 h 10000"/>
                <a:gd name="connsiteX384" fmla="*/ 9234 w 10000"/>
                <a:gd name="connsiteY384" fmla="*/ 9491 h 10000"/>
                <a:gd name="connsiteX385" fmla="*/ 9578 w 10000"/>
                <a:gd name="connsiteY385" fmla="*/ 9576 h 10000"/>
                <a:gd name="connsiteX386" fmla="*/ 9578 w 10000"/>
                <a:gd name="connsiteY386" fmla="*/ 9651 h 10000"/>
                <a:gd name="connsiteX387" fmla="*/ 9640 w 10000"/>
                <a:gd name="connsiteY387" fmla="*/ 9651 h 10000"/>
                <a:gd name="connsiteX388" fmla="*/ 9640 w 10000"/>
                <a:gd name="connsiteY388" fmla="*/ 9727 h 10000"/>
                <a:gd name="connsiteX389" fmla="*/ 9696 w 10000"/>
                <a:gd name="connsiteY389" fmla="*/ 9727 h 10000"/>
                <a:gd name="connsiteX390" fmla="*/ 9696 w 10000"/>
                <a:gd name="connsiteY390" fmla="*/ 9811 h 10000"/>
                <a:gd name="connsiteX391" fmla="*/ 9702 w 10000"/>
                <a:gd name="connsiteY391" fmla="*/ 9811 h 10000"/>
                <a:gd name="connsiteX392" fmla="*/ 9702 w 10000"/>
                <a:gd name="connsiteY392" fmla="*/ 9811 h 10000"/>
                <a:gd name="connsiteX393" fmla="*/ 9853 w 10000"/>
                <a:gd name="connsiteY393" fmla="*/ 9811 h 10000"/>
                <a:gd name="connsiteX394" fmla="*/ 9869 w 10000"/>
                <a:gd name="connsiteY394" fmla="*/ 9811 h 10000"/>
                <a:gd name="connsiteX395" fmla="*/ 9869 w 10000"/>
                <a:gd name="connsiteY395" fmla="*/ 9906 h 10000"/>
                <a:gd name="connsiteX396" fmla="*/ 9954 w 10000"/>
                <a:gd name="connsiteY396" fmla="*/ 9906 h 10000"/>
                <a:gd name="connsiteX397" fmla="*/ 9954 w 10000"/>
                <a:gd name="connsiteY397" fmla="*/ 10000 h 10000"/>
                <a:gd name="connsiteX398" fmla="*/ 10000 w 10000"/>
                <a:gd name="connsiteY398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9234 w 10000"/>
                <a:gd name="connsiteY383" fmla="*/ 9434 h 10000"/>
                <a:gd name="connsiteX384" fmla="*/ 9578 w 10000"/>
                <a:gd name="connsiteY384" fmla="*/ 9576 h 10000"/>
                <a:gd name="connsiteX385" fmla="*/ 9578 w 10000"/>
                <a:gd name="connsiteY385" fmla="*/ 9651 h 10000"/>
                <a:gd name="connsiteX386" fmla="*/ 9640 w 10000"/>
                <a:gd name="connsiteY386" fmla="*/ 9651 h 10000"/>
                <a:gd name="connsiteX387" fmla="*/ 9640 w 10000"/>
                <a:gd name="connsiteY387" fmla="*/ 9727 h 10000"/>
                <a:gd name="connsiteX388" fmla="*/ 9696 w 10000"/>
                <a:gd name="connsiteY388" fmla="*/ 9727 h 10000"/>
                <a:gd name="connsiteX389" fmla="*/ 9696 w 10000"/>
                <a:gd name="connsiteY389" fmla="*/ 9811 h 10000"/>
                <a:gd name="connsiteX390" fmla="*/ 9702 w 10000"/>
                <a:gd name="connsiteY390" fmla="*/ 9811 h 10000"/>
                <a:gd name="connsiteX391" fmla="*/ 9702 w 10000"/>
                <a:gd name="connsiteY391" fmla="*/ 9811 h 10000"/>
                <a:gd name="connsiteX392" fmla="*/ 9853 w 10000"/>
                <a:gd name="connsiteY392" fmla="*/ 9811 h 10000"/>
                <a:gd name="connsiteX393" fmla="*/ 9869 w 10000"/>
                <a:gd name="connsiteY393" fmla="*/ 9811 h 10000"/>
                <a:gd name="connsiteX394" fmla="*/ 9869 w 10000"/>
                <a:gd name="connsiteY394" fmla="*/ 9906 h 10000"/>
                <a:gd name="connsiteX395" fmla="*/ 9954 w 10000"/>
                <a:gd name="connsiteY395" fmla="*/ 9906 h 10000"/>
                <a:gd name="connsiteX396" fmla="*/ 9954 w 10000"/>
                <a:gd name="connsiteY396" fmla="*/ 10000 h 10000"/>
                <a:gd name="connsiteX397" fmla="*/ 10000 w 10000"/>
                <a:gd name="connsiteY397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9234 w 10000"/>
                <a:gd name="connsiteY383" fmla="*/ 9434 h 10000"/>
                <a:gd name="connsiteX384" fmla="*/ 9578 w 10000"/>
                <a:gd name="connsiteY384" fmla="*/ 9576 h 10000"/>
                <a:gd name="connsiteX385" fmla="*/ 9640 w 10000"/>
                <a:gd name="connsiteY385" fmla="*/ 9651 h 10000"/>
                <a:gd name="connsiteX386" fmla="*/ 9640 w 10000"/>
                <a:gd name="connsiteY386" fmla="*/ 9727 h 10000"/>
                <a:gd name="connsiteX387" fmla="*/ 9696 w 10000"/>
                <a:gd name="connsiteY387" fmla="*/ 9727 h 10000"/>
                <a:gd name="connsiteX388" fmla="*/ 9696 w 10000"/>
                <a:gd name="connsiteY388" fmla="*/ 9811 h 10000"/>
                <a:gd name="connsiteX389" fmla="*/ 9702 w 10000"/>
                <a:gd name="connsiteY389" fmla="*/ 9811 h 10000"/>
                <a:gd name="connsiteX390" fmla="*/ 9702 w 10000"/>
                <a:gd name="connsiteY390" fmla="*/ 9811 h 10000"/>
                <a:gd name="connsiteX391" fmla="*/ 9853 w 10000"/>
                <a:gd name="connsiteY391" fmla="*/ 9811 h 10000"/>
                <a:gd name="connsiteX392" fmla="*/ 9869 w 10000"/>
                <a:gd name="connsiteY392" fmla="*/ 9811 h 10000"/>
                <a:gd name="connsiteX393" fmla="*/ 9869 w 10000"/>
                <a:gd name="connsiteY393" fmla="*/ 9906 h 10000"/>
                <a:gd name="connsiteX394" fmla="*/ 9954 w 10000"/>
                <a:gd name="connsiteY394" fmla="*/ 9906 h 10000"/>
                <a:gd name="connsiteX395" fmla="*/ 9954 w 10000"/>
                <a:gd name="connsiteY395" fmla="*/ 10000 h 10000"/>
                <a:gd name="connsiteX396" fmla="*/ 10000 w 10000"/>
                <a:gd name="connsiteY396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9234 w 10000"/>
                <a:gd name="connsiteY383" fmla="*/ 9434 h 10000"/>
                <a:gd name="connsiteX384" fmla="*/ 9578 w 10000"/>
                <a:gd name="connsiteY384" fmla="*/ 9576 h 10000"/>
                <a:gd name="connsiteX385" fmla="*/ 9640 w 10000"/>
                <a:gd name="connsiteY385" fmla="*/ 9651 h 10000"/>
                <a:gd name="connsiteX386" fmla="*/ 9640 w 10000"/>
                <a:gd name="connsiteY386" fmla="*/ 9727 h 10000"/>
                <a:gd name="connsiteX387" fmla="*/ 9696 w 10000"/>
                <a:gd name="connsiteY387" fmla="*/ 9727 h 10000"/>
                <a:gd name="connsiteX388" fmla="*/ 9696 w 10000"/>
                <a:gd name="connsiteY388" fmla="*/ 9811 h 10000"/>
                <a:gd name="connsiteX389" fmla="*/ 9702 w 10000"/>
                <a:gd name="connsiteY389" fmla="*/ 9811 h 10000"/>
                <a:gd name="connsiteX390" fmla="*/ 9853 w 10000"/>
                <a:gd name="connsiteY390" fmla="*/ 9811 h 10000"/>
                <a:gd name="connsiteX391" fmla="*/ 9869 w 10000"/>
                <a:gd name="connsiteY391" fmla="*/ 9811 h 10000"/>
                <a:gd name="connsiteX392" fmla="*/ 9869 w 10000"/>
                <a:gd name="connsiteY392" fmla="*/ 9906 h 10000"/>
                <a:gd name="connsiteX393" fmla="*/ 9954 w 10000"/>
                <a:gd name="connsiteY393" fmla="*/ 9906 h 10000"/>
                <a:gd name="connsiteX394" fmla="*/ 9954 w 10000"/>
                <a:gd name="connsiteY394" fmla="*/ 10000 h 10000"/>
                <a:gd name="connsiteX395" fmla="*/ 10000 w 10000"/>
                <a:gd name="connsiteY395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9234 w 10000"/>
                <a:gd name="connsiteY383" fmla="*/ 9434 h 10000"/>
                <a:gd name="connsiteX384" fmla="*/ 9578 w 10000"/>
                <a:gd name="connsiteY384" fmla="*/ 9576 h 10000"/>
                <a:gd name="connsiteX385" fmla="*/ 9640 w 10000"/>
                <a:gd name="connsiteY385" fmla="*/ 9651 h 10000"/>
                <a:gd name="connsiteX386" fmla="*/ 9640 w 10000"/>
                <a:gd name="connsiteY386" fmla="*/ 9727 h 10000"/>
                <a:gd name="connsiteX387" fmla="*/ 9696 w 10000"/>
                <a:gd name="connsiteY387" fmla="*/ 9727 h 10000"/>
                <a:gd name="connsiteX388" fmla="*/ 9696 w 10000"/>
                <a:gd name="connsiteY388" fmla="*/ 9811 h 10000"/>
                <a:gd name="connsiteX389" fmla="*/ 9853 w 10000"/>
                <a:gd name="connsiteY389" fmla="*/ 9811 h 10000"/>
                <a:gd name="connsiteX390" fmla="*/ 9869 w 10000"/>
                <a:gd name="connsiteY390" fmla="*/ 9811 h 10000"/>
                <a:gd name="connsiteX391" fmla="*/ 9869 w 10000"/>
                <a:gd name="connsiteY391" fmla="*/ 9906 h 10000"/>
                <a:gd name="connsiteX392" fmla="*/ 9954 w 10000"/>
                <a:gd name="connsiteY392" fmla="*/ 9906 h 10000"/>
                <a:gd name="connsiteX393" fmla="*/ 9954 w 10000"/>
                <a:gd name="connsiteY393" fmla="*/ 10000 h 10000"/>
                <a:gd name="connsiteX394" fmla="*/ 10000 w 10000"/>
                <a:gd name="connsiteY394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9234 w 10000"/>
                <a:gd name="connsiteY383" fmla="*/ 9434 h 10000"/>
                <a:gd name="connsiteX384" fmla="*/ 9578 w 10000"/>
                <a:gd name="connsiteY384" fmla="*/ 9576 h 10000"/>
                <a:gd name="connsiteX385" fmla="*/ 9640 w 10000"/>
                <a:gd name="connsiteY385" fmla="*/ 9651 h 10000"/>
                <a:gd name="connsiteX386" fmla="*/ 9640 w 10000"/>
                <a:gd name="connsiteY386" fmla="*/ 9727 h 10000"/>
                <a:gd name="connsiteX387" fmla="*/ 9696 w 10000"/>
                <a:gd name="connsiteY387" fmla="*/ 9727 h 10000"/>
                <a:gd name="connsiteX388" fmla="*/ 9853 w 10000"/>
                <a:gd name="connsiteY388" fmla="*/ 9811 h 10000"/>
                <a:gd name="connsiteX389" fmla="*/ 9869 w 10000"/>
                <a:gd name="connsiteY389" fmla="*/ 9811 h 10000"/>
                <a:gd name="connsiteX390" fmla="*/ 9869 w 10000"/>
                <a:gd name="connsiteY390" fmla="*/ 9906 h 10000"/>
                <a:gd name="connsiteX391" fmla="*/ 9954 w 10000"/>
                <a:gd name="connsiteY391" fmla="*/ 9906 h 10000"/>
                <a:gd name="connsiteX392" fmla="*/ 9954 w 10000"/>
                <a:gd name="connsiteY392" fmla="*/ 10000 h 10000"/>
                <a:gd name="connsiteX393" fmla="*/ 10000 w 10000"/>
                <a:gd name="connsiteY393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9234 w 10000"/>
                <a:gd name="connsiteY383" fmla="*/ 9434 h 10000"/>
                <a:gd name="connsiteX384" fmla="*/ 9578 w 10000"/>
                <a:gd name="connsiteY384" fmla="*/ 9576 h 10000"/>
                <a:gd name="connsiteX385" fmla="*/ 9640 w 10000"/>
                <a:gd name="connsiteY385" fmla="*/ 9651 h 10000"/>
                <a:gd name="connsiteX386" fmla="*/ 9640 w 10000"/>
                <a:gd name="connsiteY386" fmla="*/ 9727 h 10000"/>
                <a:gd name="connsiteX387" fmla="*/ 9853 w 10000"/>
                <a:gd name="connsiteY387" fmla="*/ 9811 h 10000"/>
                <a:gd name="connsiteX388" fmla="*/ 9869 w 10000"/>
                <a:gd name="connsiteY388" fmla="*/ 9811 h 10000"/>
                <a:gd name="connsiteX389" fmla="*/ 9869 w 10000"/>
                <a:gd name="connsiteY389" fmla="*/ 9906 h 10000"/>
                <a:gd name="connsiteX390" fmla="*/ 9954 w 10000"/>
                <a:gd name="connsiteY390" fmla="*/ 9906 h 10000"/>
                <a:gd name="connsiteX391" fmla="*/ 9954 w 10000"/>
                <a:gd name="connsiteY391" fmla="*/ 10000 h 10000"/>
                <a:gd name="connsiteX392" fmla="*/ 10000 w 10000"/>
                <a:gd name="connsiteY392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9234 w 10000"/>
                <a:gd name="connsiteY383" fmla="*/ 9434 h 10000"/>
                <a:gd name="connsiteX384" fmla="*/ 9578 w 10000"/>
                <a:gd name="connsiteY384" fmla="*/ 9576 h 10000"/>
                <a:gd name="connsiteX385" fmla="*/ 9640 w 10000"/>
                <a:gd name="connsiteY385" fmla="*/ 9651 h 10000"/>
                <a:gd name="connsiteX386" fmla="*/ 9853 w 10000"/>
                <a:gd name="connsiteY386" fmla="*/ 9811 h 10000"/>
                <a:gd name="connsiteX387" fmla="*/ 9869 w 10000"/>
                <a:gd name="connsiteY387" fmla="*/ 9811 h 10000"/>
                <a:gd name="connsiteX388" fmla="*/ 9869 w 10000"/>
                <a:gd name="connsiteY388" fmla="*/ 9906 h 10000"/>
                <a:gd name="connsiteX389" fmla="*/ 9954 w 10000"/>
                <a:gd name="connsiteY389" fmla="*/ 9906 h 10000"/>
                <a:gd name="connsiteX390" fmla="*/ 9954 w 10000"/>
                <a:gd name="connsiteY390" fmla="*/ 10000 h 10000"/>
                <a:gd name="connsiteX391" fmla="*/ 10000 w 10000"/>
                <a:gd name="connsiteY391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9234 w 10000"/>
                <a:gd name="connsiteY383" fmla="*/ 9434 h 10000"/>
                <a:gd name="connsiteX384" fmla="*/ 9578 w 10000"/>
                <a:gd name="connsiteY384" fmla="*/ 9576 h 10000"/>
                <a:gd name="connsiteX385" fmla="*/ 9853 w 10000"/>
                <a:gd name="connsiteY385" fmla="*/ 9811 h 10000"/>
                <a:gd name="connsiteX386" fmla="*/ 9869 w 10000"/>
                <a:gd name="connsiteY386" fmla="*/ 9811 h 10000"/>
                <a:gd name="connsiteX387" fmla="*/ 9869 w 10000"/>
                <a:gd name="connsiteY387" fmla="*/ 9906 h 10000"/>
                <a:gd name="connsiteX388" fmla="*/ 9954 w 10000"/>
                <a:gd name="connsiteY388" fmla="*/ 9906 h 10000"/>
                <a:gd name="connsiteX389" fmla="*/ 9954 w 10000"/>
                <a:gd name="connsiteY389" fmla="*/ 10000 h 10000"/>
                <a:gd name="connsiteX390" fmla="*/ 10000 w 10000"/>
                <a:gd name="connsiteY390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47 h 10000"/>
                <a:gd name="connsiteX3" fmla="*/ 88 w 10000"/>
                <a:gd name="connsiteY3" fmla="*/ 47 h 10000"/>
                <a:gd name="connsiteX4" fmla="*/ 88 w 10000"/>
                <a:gd name="connsiteY4" fmla="*/ 75 h 10000"/>
                <a:gd name="connsiteX5" fmla="*/ 95 w 10000"/>
                <a:gd name="connsiteY5" fmla="*/ 75 h 10000"/>
                <a:gd name="connsiteX6" fmla="*/ 95 w 10000"/>
                <a:gd name="connsiteY6" fmla="*/ 160 h 10000"/>
                <a:gd name="connsiteX7" fmla="*/ 111 w 10000"/>
                <a:gd name="connsiteY7" fmla="*/ 160 h 10000"/>
                <a:gd name="connsiteX8" fmla="*/ 111 w 10000"/>
                <a:gd name="connsiteY8" fmla="*/ 236 h 10000"/>
                <a:gd name="connsiteX9" fmla="*/ 128 w 10000"/>
                <a:gd name="connsiteY9" fmla="*/ 236 h 10000"/>
                <a:gd name="connsiteX10" fmla="*/ 128 w 10000"/>
                <a:gd name="connsiteY10" fmla="*/ 292 h 10000"/>
                <a:gd name="connsiteX11" fmla="*/ 151 w 10000"/>
                <a:gd name="connsiteY11" fmla="*/ 292 h 10000"/>
                <a:gd name="connsiteX12" fmla="*/ 151 w 10000"/>
                <a:gd name="connsiteY12" fmla="*/ 339 h 10000"/>
                <a:gd name="connsiteX13" fmla="*/ 173 w 10000"/>
                <a:gd name="connsiteY13" fmla="*/ 339 h 10000"/>
                <a:gd name="connsiteX14" fmla="*/ 173 w 10000"/>
                <a:gd name="connsiteY14" fmla="*/ 368 h 10000"/>
                <a:gd name="connsiteX15" fmla="*/ 213 w 10000"/>
                <a:gd name="connsiteY15" fmla="*/ 368 h 10000"/>
                <a:gd name="connsiteX16" fmla="*/ 213 w 10000"/>
                <a:gd name="connsiteY16" fmla="*/ 415 h 10000"/>
                <a:gd name="connsiteX17" fmla="*/ 252 w 10000"/>
                <a:gd name="connsiteY17" fmla="*/ 415 h 10000"/>
                <a:gd name="connsiteX18" fmla="*/ 252 w 10000"/>
                <a:gd name="connsiteY18" fmla="*/ 443 h 10000"/>
                <a:gd name="connsiteX19" fmla="*/ 275 w 10000"/>
                <a:gd name="connsiteY19" fmla="*/ 443 h 10000"/>
                <a:gd name="connsiteX20" fmla="*/ 275 w 10000"/>
                <a:gd name="connsiteY20" fmla="*/ 471 h 10000"/>
                <a:gd name="connsiteX21" fmla="*/ 291 w 10000"/>
                <a:gd name="connsiteY21" fmla="*/ 471 h 10000"/>
                <a:gd name="connsiteX22" fmla="*/ 291 w 10000"/>
                <a:gd name="connsiteY22" fmla="*/ 518 h 10000"/>
                <a:gd name="connsiteX23" fmla="*/ 314 w 10000"/>
                <a:gd name="connsiteY23" fmla="*/ 518 h 10000"/>
                <a:gd name="connsiteX24" fmla="*/ 314 w 10000"/>
                <a:gd name="connsiteY24" fmla="*/ 594 h 10000"/>
                <a:gd name="connsiteX25" fmla="*/ 370 w 10000"/>
                <a:gd name="connsiteY25" fmla="*/ 594 h 10000"/>
                <a:gd name="connsiteX26" fmla="*/ 370 w 10000"/>
                <a:gd name="connsiteY26" fmla="*/ 622 h 10000"/>
                <a:gd name="connsiteX27" fmla="*/ 438 w 10000"/>
                <a:gd name="connsiteY27" fmla="*/ 622 h 10000"/>
                <a:gd name="connsiteX28" fmla="*/ 438 w 10000"/>
                <a:gd name="connsiteY28" fmla="*/ 669 h 10000"/>
                <a:gd name="connsiteX29" fmla="*/ 494 w 10000"/>
                <a:gd name="connsiteY29" fmla="*/ 669 h 10000"/>
                <a:gd name="connsiteX30" fmla="*/ 494 w 10000"/>
                <a:gd name="connsiteY30" fmla="*/ 707 h 10000"/>
                <a:gd name="connsiteX31" fmla="*/ 550 w 10000"/>
                <a:gd name="connsiteY31" fmla="*/ 707 h 10000"/>
                <a:gd name="connsiteX32" fmla="*/ 550 w 10000"/>
                <a:gd name="connsiteY32" fmla="*/ 782 h 10000"/>
                <a:gd name="connsiteX33" fmla="*/ 612 w 10000"/>
                <a:gd name="connsiteY33" fmla="*/ 782 h 10000"/>
                <a:gd name="connsiteX34" fmla="*/ 612 w 10000"/>
                <a:gd name="connsiteY34" fmla="*/ 811 h 10000"/>
                <a:gd name="connsiteX35" fmla="*/ 651 w 10000"/>
                <a:gd name="connsiteY35" fmla="*/ 811 h 10000"/>
                <a:gd name="connsiteX36" fmla="*/ 651 w 10000"/>
                <a:gd name="connsiteY36" fmla="*/ 858 h 10000"/>
                <a:gd name="connsiteX37" fmla="*/ 664 w 10000"/>
                <a:gd name="connsiteY37" fmla="*/ 858 h 10000"/>
                <a:gd name="connsiteX38" fmla="*/ 664 w 10000"/>
                <a:gd name="connsiteY38" fmla="*/ 886 h 10000"/>
                <a:gd name="connsiteX39" fmla="*/ 697 w 10000"/>
                <a:gd name="connsiteY39" fmla="*/ 886 h 10000"/>
                <a:gd name="connsiteX40" fmla="*/ 697 w 10000"/>
                <a:gd name="connsiteY40" fmla="*/ 914 h 10000"/>
                <a:gd name="connsiteX41" fmla="*/ 736 w 10000"/>
                <a:gd name="connsiteY41" fmla="*/ 914 h 10000"/>
                <a:gd name="connsiteX42" fmla="*/ 736 w 10000"/>
                <a:gd name="connsiteY42" fmla="*/ 961 h 10000"/>
                <a:gd name="connsiteX43" fmla="*/ 798 w 10000"/>
                <a:gd name="connsiteY43" fmla="*/ 961 h 10000"/>
                <a:gd name="connsiteX44" fmla="*/ 798 w 10000"/>
                <a:gd name="connsiteY44" fmla="*/ 990 h 10000"/>
                <a:gd name="connsiteX45" fmla="*/ 805 w 10000"/>
                <a:gd name="connsiteY45" fmla="*/ 990 h 10000"/>
                <a:gd name="connsiteX46" fmla="*/ 805 w 10000"/>
                <a:gd name="connsiteY46" fmla="*/ 1037 h 10000"/>
                <a:gd name="connsiteX47" fmla="*/ 815 w 10000"/>
                <a:gd name="connsiteY47" fmla="*/ 1037 h 10000"/>
                <a:gd name="connsiteX48" fmla="*/ 815 w 10000"/>
                <a:gd name="connsiteY48" fmla="*/ 1065 h 10000"/>
                <a:gd name="connsiteX49" fmla="*/ 821 w 10000"/>
                <a:gd name="connsiteY49" fmla="*/ 1065 h 10000"/>
                <a:gd name="connsiteX50" fmla="*/ 821 w 10000"/>
                <a:gd name="connsiteY50" fmla="*/ 1093 h 10000"/>
                <a:gd name="connsiteX51" fmla="*/ 870 w 10000"/>
                <a:gd name="connsiteY51" fmla="*/ 1093 h 10000"/>
                <a:gd name="connsiteX52" fmla="*/ 870 w 10000"/>
                <a:gd name="connsiteY52" fmla="*/ 1140 h 10000"/>
                <a:gd name="connsiteX53" fmla="*/ 893 w 10000"/>
                <a:gd name="connsiteY53" fmla="*/ 1140 h 10000"/>
                <a:gd name="connsiteX54" fmla="*/ 893 w 10000"/>
                <a:gd name="connsiteY54" fmla="*/ 1216 h 10000"/>
                <a:gd name="connsiteX55" fmla="*/ 900 w 10000"/>
                <a:gd name="connsiteY55" fmla="*/ 1216 h 10000"/>
                <a:gd name="connsiteX56" fmla="*/ 900 w 10000"/>
                <a:gd name="connsiteY56" fmla="*/ 1254 h 10000"/>
                <a:gd name="connsiteX57" fmla="*/ 923 w 10000"/>
                <a:gd name="connsiteY57" fmla="*/ 1254 h 10000"/>
                <a:gd name="connsiteX58" fmla="*/ 923 w 10000"/>
                <a:gd name="connsiteY58" fmla="*/ 1291 h 10000"/>
                <a:gd name="connsiteX59" fmla="*/ 939 w 10000"/>
                <a:gd name="connsiteY59" fmla="*/ 1291 h 10000"/>
                <a:gd name="connsiteX60" fmla="*/ 939 w 10000"/>
                <a:gd name="connsiteY60" fmla="*/ 1329 h 10000"/>
                <a:gd name="connsiteX61" fmla="*/ 946 w 10000"/>
                <a:gd name="connsiteY61" fmla="*/ 1329 h 10000"/>
                <a:gd name="connsiteX62" fmla="*/ 946 w 10000"/>
                <a:gd name="connsiteY62" fmla="*/ 1357 h 10000"/>
                <a:gd name="connsiteX63" fmla="*/ 962 w 10000"/>
                <a:gd name="connsiteY63" fmla="*/ 1357 h 10000"/>
                <a:gd name="connsiteX64" fmla="*/ 962 w 10000"/>
                <a:gd name="connsiteY64" fmla="*/ 1404 h 10000"/>
                <a:gd name="connsiteX65" fmla="*/ 1018 w 10000"/>
                <a:gd name="connsiteY65" fmla="*/ 1404 h 10000"/>
                <a:gd name="connsiteX66" fmla="*/ 1018 w 10000"/>
                <a:gd name="connsiteY66" fmla="*/ 1433 h 10000"/>
                <a:gd name="connsiteX67" fmla="*/ 1050 w 10000"/>
                <a:gd name="connsiteY67" fmla="*/ 1433 h 10000"/>
                <a:gd name="connsiteX68" fmla="*/ 1050 w 10000"/>
                <a:gd name="connsiteY68" fmla="*/ 1480 h 10000"/>
                <a:gd name="connsiteX69" fmla="*/ 1057 w 10000"/>
                <a:gd name="connsiteY69" fmla="*/ 1480 h 10000"/>
                <a:gd name="connsiteX70" fmla="*/ 1057 w 10000"/>
                <a:gd name="connsiteY70" fmla="*/ 1508 h 10000"/>
                <a:gd name="connsiteX71" fmla="*/ 1063 w 10000"/>
                <a:gd name="connsiteY71" fmla="*/ 1508 h 10000"/>
                <a:gd name="connsiteX72" fmla="*/ 1063 w 10000"/>
                <a:gd name="connsiteY72" fmla="*/ 1536 h 10000"/>
                <a:gd name="connsiteX73" fmla="*/ 1073 w 10000"/>
                <a:gd name="connsiteY73" fmla="*/ 1536 h 10000"/>
                <a:gd name="connsiteX74" fmla="*/ 1073 w 10000"/>
                <a:gd name="connsiteY74" fmla="*/ 1612 h 10000"/>
                <a:gd name="connsiteX75" fmla="*/ 1080 w 10000"/>
                <a:gd name="connsiteY75" fmla="*/ 1612 h 10000"/>
                <a:gd name="connsiteX76" fmla="*/ 1080 w 10000"/>
                <a:gd name="connsiteY76" fmla="*/ 1659 h 10000"/>
                <a:gd name="connsiteX77" fmla="*/ 1103 w 10000"/>
                <a:gd name="connsiteY77" fmla="*/ 1659 h 10000"/>
                <a:gd name="connsiteX78" fmla="*/ 1103 w 10000"/>
                <a:gd name="connsiteY78" fmla="*/ 1687 h 10000"/>
                <a:gd name="connsiteX79" fmla="*/ 1152 w 10000"/>
                <a:gd name="connsiteY79" fmla="*/ 1687 h 10000"/>
                <a:gd name="connsiteX80" fmla="*/ 1152 w 10000"/>
                <a:gd name="connsiteY80" fmla="*/ 1734 h 10000"/>
                <a:gd name="connsiteX81" fmla="*/ 1158 w 10000"/>
                <a:gd name="connsiteY81" fmla="*/ 1734 h 10000"/>
                <a:gd name="connsiteX82" fmla="*/ 1158 w 10000"/>
                <a:gd name="connsiteY82" fmla="*/ 1800 h 10000"/>
                <a:gd name="connsiteX83" fmla="*/ 1204 w 10000"/>
                <a:gd name="connsiteY83" fmla="*/ 1800 h 10000"/>
                <a:gd name="connsiteX84" fmla="*/ 1204 w 10000"/>
                <a:gd name="connsiteY84" fmla="*/ 1838 h 10000"/>
                <a:gd name="connsiteX85" fmla="*/ 1221 w 10000"/>
                <a:gd name="connsiteY85" fmla="*/ 1838 h 10000"/>
                <a:gd name="connsiteX86" fmla="*/ 1221 w 10000"/>
                <a:gd name="connsiteY86" fmla="*/ 1876 h 10000"/>
                <a:gd name="connsiteX87" fmla="*/ 1243 w 10000"/>
                <a:gd name="connsiteY87" fmla="*/ 1876 h 10000"/>
                <a:gd name="connsiteX88" fmla="*/ 1243 w 10000"/>
                <a:gd name="connsiteY88" fmla="*/ 1913 h 10000"/>
                <a:gd name="connsiteX89" fmla="*/ 1260 w 10000"/>
                <a:gd name="connsiteY89" fmla="*/ 1913 h 10000"/>
                <a:gd name="connsiteX90" fmla="*/ 1260 w 10000"/>
                <a:gd name="connsiteY90" fmla="*/ 1979 h 10000"/>
                <a:gd name="connsiteX91" fmla="*/ 1283 w 10000"/>
                <a:gd name="connsiteY91" fmla="*/ 1979 h 10000"/>
                <a:gd name="connsiteX92" fmla="*/ 1283 w 10000"/>
                <a:gd name="connsiteY92" fmla="*/ 2026 h 10000"/>
                <a:gd name="connsiteX93" fmla="*/ 1299 w 10000"/>
                <a:gd name="connsiteY93" fmla="*/ 2026 h 10000"/>
                <a:gd name="connsiteX94" fmla="*/ 1299 w 10000"/>
                <a:gd name="connsiteY94" fmla="*/ 2055 h 10000"/>
                <a:gd name="connsiteX95" fmla="*/ 1322 w 10000"/>
                <a:gd name="connsiteY95" fmla="*/ 2055 h 10000"/>
                <a:gd name="connsiteX96" fmla="*/ 1322 w 10000"/>
                <a:gd name="connsiteY96" fmla="*/ 2130 h 10000"/>
                <a:gd name="connsiteX97" fmla="*/ 1378 w 10000"/>
                <a:gd name="connsiteY97" fmla="*/ 2130 h 10000"/>
                <a:gd name="connsiteX98" fmla="*/ 1378 w 10000"/>
                <a:gd name="connsiteY98" fmla="*/ 2177 h 10000"/>
                <a:gd name="connsiteX99" fmla="*/ 1384 w 10000"/>
                <a:gd name="connsiteY99" fmla="*/ 2177 h 10000"/>
                <a:gd name="connsiteX100" fmla="*/ 1384 w 10000"/>
                <a:gd name="connsiteY100" fmla="*/ 2205 h 10000"/>
                <a:gd name="connsiteX101" fmla="*/ 1394 w 10000"/>
                <a:gd name="connsiteY101" fmla="*/ 2205 h 10000"/>
                <a:gd name="connsiteX102" fmla="*/ 1394 w 10000"/>
                <a:gd name="connsiteY102" fmla="*/ 2234 h 10000"/>
                <a:gd name="connsiteX103" fmla="*/ 1401 w 10000"/>
                <a:gd name="connsiteY103" fmla="*/ 2234 h 10000"/>
                <a:gd name="connsiteX104" fmla="*/ 1401 w 10000"/>
                <a:gd name="connsiteY104" fmla="*/ 2281 h 10000"/>
                <a:gd name="connsiteX105" fmla="*/ 1407 w 10000"/>
                <a:gd name="connsiteY105" fmla="*/ 2281 h 10000"/>
                <a:gd name="connsiteX106" fmla="*/ 1407 w 10000"/>
                <a:gd name="connsiteY106" fmla="*/ 2356 h 10000"/>
                <a:gd name="connsiteX107" fmla="*/ 1417 w 10000"/>
                <a:gd name="connsiteY107" fmla="*/ 2356 h 10000"/>
                <a:gd name="connsiteX108" fmla="*/ 1417 w 10000"/>
                <a:gd name="connsiteY108" fmla="*/ 2385 h 10000"/>
                <a:gd name="connsiteX109" fmla="*/ 1512 w 10000"/>
                <a:gd name="connsiteY109" fmla="*/ 2385 h 10000"/>
                <a:gd name="connsiteX110" fmla="*/ 1512 w 10000"/>
                <a:gd name="connsiteY110" fmla="*/ 2422 h 10000"/>
                <a:gd name="connsiteX111" fmla="*/ 1525 w 10000"/>
                <a:gd name="connsiteY111" fmla="*/ 2422 h 10000"/>
                <a:gd name="connsiteX112" fmla="*/ 1525 w 10000"/>
                <a:gd name="connsiteY112" fmla="*/ 2498 h 10000"/>
                <a:gd name="connsiteX113" fmla="*/ 1535 w 10000"/>
                <a:gd name="connsiteY113" fmla="*/ 2498 h 10000"/>
                <a:gd name="connsiteX114" fmla="*/ 1535 w 10000"/>
                <a:gd name="connsiteY114" fmla="*/ 2535 h 10000"/>
                <a:gd name="connsiteX115" fmla="*/ 1541 w 10000"/>
                <a:gd name="connsiteY115" fmla="*/ 2535 h 10000"/>
                <a:gd name="connsiteX116" fmla="*/ 1541 w 10000"/>
                <a:gd name="connsiteY116" fmla="*/ 2573 h 10000"/>
                <a:gd name="connsiteX117" fmla="*/ 1548 w 10000"/>
                <a:gd name="connsiteY117" fmla="*/ 2573 h 10000"/>
                <a:gd name="connsiteX118" fmla="*/ 1548 w 10000"/>
                <a:gd name="connsiteY118" fmla="*/ 2620 h 10000"/>
                <a:gd name="connsiteX119" fmla="*/ 1580 w 10000"/>
                <a:gd name="connsiteY119" fmla="*/ 2620 h 10000"/>
                <a:gd name="connsiteX120" fmla="*/ 1580 w 10000"/>
                <a:gd name="connsiteY120" fmla="*/ 2677 h 10000"/>
                <a:gd name="connsiteX121" fmla="*/ 1587 w 10000"/>
                <a:gd name="connsiteY121" fmla="*/ 2677 h 10000"/>
                <a:gd name="connsiteX122" fmla="*/ 1587 w 10000"/>
                <a:gd name="connsiteY122" fmla="*/ 2799 h 10000"/>
                <a:gd name="connsiteX123" fmla="*/ 1597 w 10000"/>
                <a:gd name="connsiteY123" fmla="*/ 2799 h 10000"/>
                <a:gd name="connsiteX124" fmla="*/ 1597 w 10000"/>
                <a:gd name="connsiteY124" fmla="*/ 2828 h 10000"/>
                <a:gd name="connsiteX125" fmla="*/ 1643 w 10000"/>
                <a:gd name="connsiteY125" fmla="*/ 2828 h 10000"/>
                <a:gd name="connsiteX126" fmla="*/ 1643 w 10000"/>
                <a:gd name="connsiteY126" fmla="*/ 2856 h 10000"/>
                <a:gd name="connsiteX127" fmla="*/ 1675 w 10000"/>
                <a:gd name="connsiteY127" fmla="*/ 2856 h 10000"/>
                <a:gd name="connsiteX128" fmla="*/ 1675 w 10000"/>
                <a:gd name="connsiteY128" fmla="*/ 2931 h 10000"/>
                <a:gd name="connsiteX129" fmla="*/ 1682 w 10000"/>
                <a:gd name="connsiteY129" fmla="*/ 2931 h 10000"/>
                <a:gd name="connsiteX130" fmla="*/ 1682 w 10000"/>
                <a:gd name="connsiteY130" fmla="*/ 3007 h 10000"/>
                <a:gd name="connsiteX131" fmla="*/ 1698 w 10000"/>
                <a:gd name="connsiteY131" fmla="*/ 3007 h 10000"/>
                <a:gd name="connsiteX132" fmla="*/ 1698 w 10000"/>
                <a:gd name="connsiteY132" fmla="*/ 3044 h 10000"/>
                <a:gd name="connsiteX133" fmla="*/ 1744 w 10000"/>
                <a:gd name="connsiteY133" fmla="*/ 3044 h 10000"/>
                <a:gd name="connsiteX134" fmla="*/ 1744 w 10000"/>
                <a:gd name="connsiteY134" fmla="*/ 3120 h 10000"/>
                <a:gd name="connsiteX135" fmla="*/ 1777 w 10000"/>
                <a:gd name="connsiteY135" fmla="*/ 3120 h 10000"/>
                <a:gd name="connsiteX136" fmla="*/ 1777 w 10000"/>
                <a:gd name="connsiteY136" fmla="*/ 3167 h 10000"/>
                <a:gd name="connsiteX137" fmla="*/ 1783 w 10000"/>
                <a:gd name="connsiteY137" fmla="*/ 3167 h 10000"/>
                <a:gd name="connsiteX138" fmla="*/ 1783 w 10000"/>
                <a:gd name="connsiteY138" fmla="*/ 3242 h 10000"/>
                <a:gd name="connsiteX139" fmla="*/ 1793 w 10000"/>
                <a:gd name="connsiteY139" fmla="*/ 3242 h 10000"/>
                <a:gd name="connsiteX140" fmla="*/ 1793 w 10000"/>
                <a:gd name="connsiteY140" fmla="*/ 3270 h 10000"/>
                <a:gd name="connsiteX141" fmla="*/ 1800 w 10000"/>
                <a:gd name="connsiteY141" fmla="*/ 3270 h 10000"/>
                <a:gd name="connsiteX142" fmla="*/ 1800 w 10000"/>
                <a:gd name="connsiteY142" fmla="*/ 3299 h 10000"/>
                <a:gd name="connsiteX143" fmla="*/ 1829 w 10000"/>
                <a:gd name="connsiteY143" fmla="*/ 3299 h 10000"/>
                <a:gd name="connsiteX144" fmla="*/ 1829 w 10000"/>
                <a:gd name="connsiteY144" fmla="*/ 3346 h 10000"/>
                <a:gd name="connsiteX145" fmla="*/ 1855 w 10000"/>
                <a:gd name="connsiteY145" fmla="*/ 3346 h 10000"/>
                <a:gd name="connsiteX146" fmla="*/ 1855 w 10000"/>
                <a:gd name="connsiteY146" fmla="*/ 3374 h 10000"/>
                <a:gd name="connsiteX147" fmla="*/ 1862 w 10000"/>
                <a:gd name="connsiteY147" fmla="*/ 3374 h 10000"/>
                <a:gd name="connsiteX148" fmla="*/ 1862 w 10000"/>
                <a:gd name="connsiteY148" fmla="*/ 3421 h 10000"/>
                <a:gd name="connsiteX149" fmla="*/ 1878 w 10000"/>
                <a:gd name="connsiteY149" fmla="*/ 3421 h 10000"/>
                <a:gd name="connsiteX150" fmla="*/ 1878 w 10000"/>
                <a:gd name="connsiteY150" fmla="*/ 3450 h 10000"/>
                <a:gd name="connsiteX151" fmla="*/ 1924 w 10000"/>
                <a:gd name="connsiteY151" fmla="*/ 3450 h 10000"/>
                <a:gd name="connsiteX152" fmla="*/ 1924 w 10000"/>
                <a:gd name="connsiteY152" fmla="*/ 3497 h 10000"/>
                <a:gd name="connsiteX153" fmla="*/ 1963 w 10000"/>
                <a:gd name="connsiteY153" fmla="*/ 3497 h 10000"/>
                <a:gd name="connsiteX154" fmla="*/ 1963 w 10000"/>
                <a:gd name="connsiteY154" fmla="*/ 3525 h 10000"/>
                <a:gd name="connsiteX155" fmla="*/ 1970 w 10000"/>
                <a:gd name="connsiteY155" fmla="*/ 3525 h 10000"/>
                <a:gd name="connsiteX156" fmla="*/ 1970 w 10000"/>
                <a:gd name="connsiteY156" fmla="*/ 3553 h 10000"/>
                <a:gd name="connsiteX157" fmla="*/ 1980 w 10000"/>
                <a:gd name="connsiteY157" fmla="*/ 3553 h 10000"/>
                <a:gd name="connsiteX158" fmla="*/ 1980 w 10000"/>
                <a:gd name="connsiteY158" fmla="*/ 3600 h 10000"/>
                <a:gd name="connsiteX159" fmla="*/ 1996 w 10000"/>
                <a:gd name="connsiteY159" fmla="*/ 3600 h 10000"/>
                <a:gd name="connsiteX160" fmla="*/ 1996 w 10000"/>
                <a:gd name="connsiteY160" fmla="*/ 3629 h 10000"/>
                <a:gd name="connsiteX161" fmla="*/ 2009 w 10000"/>
                <a:gd name="connsiteY161" fmla="*/ 3629 h 10000"/>
                <a:gd name="connsiteX162" fmla="*/ 2009 w 10000"/>
                <a:gd name="connsiteY162" fmla="*/ 3676 h 10000"/>
                <a:gd name="connsiteX163" fmla="*/ 2048 w 10000"/>
                <a:gd name="connsiteY163" fmla="*/ 3676 h 10000"/>
                <a:gd name="connsiteX164" fmla="*/ 2048 w 10000"/>
                <a:gd name="connsiteY164" fmla="*/ 3713 h 10000"/>
                <a:gd name="connsiteX165" fmla="*/ 2088 w 10000"/>
                <a:gd name="connsiteY165" fmla="*/ 3713 h 10000"/>
                <a:gd name="connsiteX166" fmla="*/ 2088 w 10000"/>
                <a:gd name="connsiteY166" fmla="*/ 3742 h 10000"/>
                <a:gd name="connsiteX167" fmla="*/ 2104 w 10000"/>
                <a:gd name="connsiteY167" fmla="*/ 3742 h 10000"/>
                <a:gd name="connsiteX168" fmla="*/ 2104 w 10000"/>
                <a:gd name="connsiteY168" fmla="*/ 3789 h 10000"/>
                <a:gd name="connsiteX169" fmla="*/ 2120 w 10000"/>
                <a:gd name="connsiteY169" fmla="*/ 3789 h 10000"/>
                <a:gd name="connsiteX170" fmla="*/ 2120 w 10000"/>
                <a:gd name="connsiteY170" fmla="*/ 3817 h 10000"/>
                <a:gd name="connsiteX171" fmla="*/ 2137 w 10000"/>
                <a:gd name="connsiteY171" fmla="*/ 3817 h 10000"/>
                <a:gd name="connsiteX172" fmla="*/ 2137 w 10000"/>
                <a:gd name="connsiteY172" fmla="*/ 3864 h 10000"/>
                <a:gd name="connsiteX173" fmla="*/ 2143 w 10000"/>
                <a:gd name="connsiteY173" fmla="*/ 3864 h 10000"/>
                <a:gd name="connsiteX174" fmla="*/ 2143 w 10000"/>
                <a:gd name="connsiteY174" fmla="*/ 3893 h 10000"/>
                <a:gd name="connsiteX175" fmla="*/ 2160 w 10000"/>
                <a:gd name="connsiteY175" fmla="*/ 3893 h 10000"/>
                <a:gd name="connsiteX176" fmla="*/ 2160 w 10000"/>
                <a:gd name="connsiteY176" fmla="*/ 3940 h 10000"/>
                <a:gd name="connsiteX177" fmla="*/ 2189 w 10000"/>
                <a:gd name="connsiteY177" fmla="*/ 3940 h 10000"/>
                <a:gd name="connsiteX178" fmla="*/ 2189 w 10000"/>
                <a:gd name="connsiteY178" fmla="*/ 3968 h 10000"/>
                <a:gd name="connsiteX179" fmla="*/ 2199 w 10000"/>
                <a:gd name="connsiteY179" fmla="*/ 3968 h 10000"/>
                <a:gd name="connsiteX180" fmla="*/ 2199 w 10000"/>
                <a:gd name="connsiteY180" fmla="*/ 3996 h 10000"/>
                <a:gd name="connsiteX181" fmla="*/ 2238 w 10000"/>
                <a:gd name="connsiteY181" fmla="*/ 3996 h 10000"/>
                <a:gd name="connsiteX182" fmla="*/ 2238 w 10000"/>
                <a:gd name="connsiteY182" fmla="*/ 4043 h 10000"/>
                <a:gd name="connsiteX183" fmla="*/ 2251 w 10000"/>
                <a:gd name="connsiteY183" fmla="*/ 4043 h 10000"/>
                <a:gd name="connsiteX184" fmla="*/ 2251 w 10000"/>
                <a:gd name="connsiteY184" fmla="*/ 4072 h 10000"/>
                <a:gd name="connsiteX185" fmla="*/ 2268 w 10000"/>
                <a:gd name="connsiteY185" fmla="*/ 4072 h 10000"/>
                <a:gd name="connsiteX186" fmla="*/ 2268 w 10000"/>
                <a:gd name="connsiteY186" fmla="*/ 4147 h 10000"/>
                <a:gd name="connsiteX187" fmla="*/ 2385 w 10000"/>
                <a:gd name="connsiteY187" fmla="*/ 4147 h 10000"/>
                <a:gd name="connsiteX188" fmla="*/ 2385 w 10000"/>
                <a:gd name="connsiteY188" fmla="*/ 4194 h 10000"/>
                <a:gd name="connsiteX189" fmla="*/ 2392 w 10000"/>
                <a:gd name="connsiteY189" fmla="*/ 4194 h 10000"/>
                <a:gd name="connsiteX190" fmla="*/ 2392 w 10000"/>
                <a:gd name="connsiteY190" fmla="*/ 4222 h 10000"/>
                <a:gd name="connsiteX191" fmla="*/ 2402 w 10000"/>
                <a:gd name="connsiteY191" fmla="*/ 4222 h 10000"/>
                <a:gd name="connsiteX192" fmla="*/ 2402 w 10000"/>
                <a:gd name="connsiteY192" fmla="*/ 4298 h 10000"/>
                <a:gd name="connsiteX193" fmla="*/ 2457 w 10000"/>
                <a:gd name="connsiteY193" fmla="*/ 4298 h 10000"/>
                <a:gd name="connsiteX194" fmla="*/ 2457 w 10000"/>
                <a:gd name="connsiteY194" fmla="*/ 4336 h 10000"/>
                <a:gd name="connsiteX195" fmla="*/ 2480 w 10000"/>
                <a:gd name="connsiteY195" fmla="*/ 4336 h 10000"/>
                <a:gd name="connsiteX196" fmla="*/ 2480 w 10000"/>
                <a:gd name="connsiteY196" fmla="*/ 4373 h 10000"/>
                <a:gd name="connsiteX197" fmla="*/ 2487 w 10000"/>
                <a:gd name="connsiteY197" fmla="*/ 4373 h 10000"/>
                <a:gd name="connsiteX198" fmla="*/ 2487 w 10000"/>
                <a:gd name="connsiteY198" fmla="*/ 4458 h 10000"/>
                <a:gd name="connsiteX199" fmla="*/ 2510 w 10000"/>
                <a:gd name="connsiteY199" fmla="*/ 4458 h 10000"/>
                <a:gd name="connsiteX200" fmla="*/ 2510 w 10000"/>
                <a:gd name="connsiteY200" fmla="*/ 4486 h 10000"/>
                <a:gd name="connsiteX201" fmla="*/ 2520 w 10000"/>
                <a:gd name="connsiteY201" fmla="*/ 4486 h 10000"/>
                <a:gd name="connsiteX202" fmla="*/ 2520 w 10000"/>
                <a:gd name="connsiteY202" fmla="*/ 4533 h 10000"/>
                <a:gd name="connsiteX203" fmla="*/ 2582 w 10000"/>
                <a:gd name="connsiteY203" fmla="*/ 4533 h 10000"/>
                <a:gd name="connsiteX204" fmla="*/ 2582 w 10000"/>
                <a:gd name="connsiteY204" fmla="*/ 4590 h 10000"/>
                <a:gd name="connsiteX205" fmla="*/ 2588 w 10000"/>
                <a:gd name="connsiteY205" fmla="*/ 4590 h 10000"/>
                <a:gd name="connsiteX206" fmla="*/ 2588 w 10000"/>
                <a:gd name="connsiteY206" fmla="*/ 4637 h 10000"/>
                <a:gd name="connsiteX207" fmla="*/ 2598 w 10000"/>
                <a:gd name="connsiteY207" fmla="*/ 4637 h 10000"/>
                <a:gd name="connsiteX208" fmla="*/ 2598 w 10000"/>
                <a:gd name="connsiteY208" fmla="*/ 4665 h 10000"/>
                <a:gd name="connsiteX209" fmla="*/ 2628 w 10000"/>
                <a:gd name="connsiteY209" fmla="*/ 4665 h 10000"/>
                <a:gd name="connsiteX210" fmla="*/ 2628 w 10000"/>
                <a:gd name="connsiteY210" fmla="*/ 4713 h 10000"/>
                <a:gd name="connsiteX211" fmla="*/ 2785 w 10000"/>
                <a:gd name="connsiteY211" fmla="*/ 4713 h 10000"/>
                <a:gd name="connsiteX212" fmla="*/ 2785 w 10000"/>
                <a:gd name="connsiteY212" fmla="*/ 4741 h 10000"/>
                <a:gd name="connsiteX213" fmla="*/ 2808 w 10000"/>
                <a:gd name="connsiteY213" fmla="*/ 4741 h 10000"/>
                <a:gd name="connsiteX214" fmla="*/ 2808 w 10000"/>
                <a:gd name="connsiteY214" fmla="*/ 4788 h 10000"/>
                <a:gd name="connsiteX215" fmla="*/ 2840 w 10000"/>
                <a:gd name="connsiteY215" fmla="*/ 4788 h 10000"/>
                <a:gd name="connsiteX216" fmla="*/ 2840 w 10000"/>
                <a:gd name="connsiteY216" fmla="*/ 4816 h 10000"/>
                <a:gd name="connsiteX217" fmla="*/ 2853 w 10000"/>
                <a:gd name="connsiteY217" fmla="*/ 4816 h 10000"/>
                <a:gd name="connsiteX218" fmla="*/ 2853 w 10000"/>
                <a:gd name="connsiteY218" fmla="*/ 4892 h 10000"/>
                <a:gd name="connsiteX219" fmla="*/ 2893 w 10000"/>
                <a:gd name="connsiteY219" fmla="*/ 4892 h 10000"/>
                <a:gd name="connsiteX220" fmla="*/ 2893 w 10000"/>
                <a:gd name="connsiteY220" fmla="*/ 4967 h 10000"/>
                <a:gd name="connsiteX221" fmla="*/ 2919 w 10000"/>
                <a:gd name="connsiteY221" fmla="*/ 4967 h 10000"/>
                <a:gd name="connsiteX222" fmla="*/ 2919 w 10000"/>
                <a:gd name="connsiteY222" fmla="*/ 5005 h 10000"/>
                <a:gd name="connsiteX223" fmla="*/ 2981 w 10000"/>
                <a:gd name="connsiteY223" fmla="*/ 5005 h 10000"/>
                <a:gd name="connsiteX224" fmla="*/ 2981 w 10000"/>
                <a:gd name="connsiteY224" fmla="*/ 5042 h 10000"/>
                <a:gd name="connsiteX225" fmla="*/ 3010 w 10000"/>
                <a:gd name="connsiteY225" fmla="*/ 5042 h 10000"/>
                <a:gd name="connsiteX226" fmla="*/ 3010 w 10000"/>
                <a:gd name="connsiteY226" fmla="*/ 5080 h 10000"/>
                <a:gd name="connsiteX227" fmla="*/ 3105 w 10000"/>
                <a:gd name="connsiteY227" fmla="*/ 5080 h 10000"/>
                <a:gd name="connsiteX228" fmla="*/ 3105 w 10000"/>
                <a:gd name="connsiteY228" fmla="*/ 5118 h 10000"/>
                <a:gd name="connsiteX229" fmla="*/ 3145 w 10000"/>
                <a:gd name="connsiteY229" fmla="*/ 5118 h 10000"/>
                <a:gd name="connsiteX230" fmla="*/ 3145 w 10000"/>
                <a:gd name="connsiteY230" fmla="*/ 5156 h 10000"/>
                <a:gd name="connsiteX231" fmla="*/ 3151 w 10000"/>
                <a:gd name="connsiteY231" fmla="*/ 5156 h 10000"/>
                <a:gd name="connsiteX232" fmla="*/ 3151 w 10000"/>
                <a:gd name="connsiteY232" fmla="*/ 5231 h 10000"/>
                <a:gd name="connsiteX233" fmla="*/ 3161 w 10000"/>
                <a:gd name="connsiteY233" fmla="*/ 5231 h 10000"/>
                <a:gd name="connsiteX234" fmla="*/ 3161 w 10000"/>
                <a:gd name="connsiteY234" fmla="*/ 5259 h 10000"/>
                <a:gd name="connsiteX235" fmla="*/ 3174 w 10000"/>
                <a:gd name="connsiteY235" fmla="*/ 5259 h 10000"/>
                <a:gd name="connsiteX236" fmla="*/ 3174 w 10000"/>
                <a:gd name="connsiteY236" fmla="*/ 5335 h 10000"/>
                <a:gd name="connsiteX237" fmla="*/ 3246 w 10000"/>
                <a:gd name="connsiteY237" fmla="*/ 5335 h 10000"/>
                <a:gd name="connsiteX238" fmla="*/ 3246 w 10000"/>
                <a:gd name="connsiteY238" fmla="*/ 5382 h 10000"/>
                <a:gd name="connsiteX239" fmla="*/ 3269 w 10000"/>
                <a:gd name="connsiteY239" fmla="*/ 5382 h 10000"/>
                <a:gd name="connsiteX240" fmla="*/ 3269 w 10000"/>
                <a:gd name="connsiteY240" fmla="*/ 5457 h 10000"/>
                <a:gd name="connsiteX241" fmla="*/ 3276 w 10000"/>
                <a:gd name="connsiteY241" fmla="*/ 5457 h 10000"/>
                <a:gd name="connsiteX242" fmla="*/ 3276 w 10000"/>
                <a:gd name="connsiteY242" fmla="*/ 5533 h 10000"/>
                <a:gd name="connsiteX243" fmla="*/ 3285 w 10000"/>
                <a:gd name="connsiteY243" fmla="*/ 5533 h 10000"/>
                <a:gd name="connsiteX244" fmla="*/ 3285 w 10000"/>
                <a:gd name="connsiteY244" fmla="*/ 5533 h 10000"/>
                <a:gd name="connsiteX245" fmla="*/ 3341 w 10000"/>
                <a:gd name="connsiteY245" fmla="*/ 5533 h 10000"/>
                <a:gd name="connsiteX246" fmla="*/ 3348 w 10000"/>
                <a:gd name="connsiteY246" fmla="*/ 5533 h 10000"/>
                <a:gd name="connsiteX247" fmla="*/ 3348 w 10000"/>
                <a:gd name="connsiteY247" fmla="*/ 5580 h 10000"/>
                <a:gd name="connsiteX248" fmla="*/ 3364 w 10000"/>
                <a:gd name="connsiteY248" fmla="*/ 5580 h 10000"/>
                <a:gd name="connsiteX249" fmla="*/ 3364 w 10000"/>
                <a:gd name="connsiteY249" fmla="*/ 5608 h 10000"/>
                <a:gd name="connsiteX250" fmla="*/ 3416 w 10000"/>
                <a:gd name="connsiteY250" fmla="*/ 5608 h 10000"/>
                <a:gd name="connsiteX251" fmla="*/ 3416 w 10000"/>
                <a:gd name="connsiteY251" fmla="*/ 5655 h 10000"/>
                <a:gd name="connsiteX252" fmla="*/ 3495 w 10000"/>
                <a:gd name="connsiteY252" fmla="*/ 5655 h 10000"/>
                <a:gd name="connsiteX253" fmla="*/ 3495 w 10000"/>
                <a:gd name="connsiteY253" fmla="*/ 5740 h 10000"/>
                <a:gd name="connsiteX254" fmla="*/ 3527 w 10000"/>
                <a:gd name="connsiteY254" fmla="*/ 5740 h 10000"/>
                <a:gd name="connsiteX255" fmla="*/ 3527 w 10000"/>
                <a:gd name="connsiteY255" fmla="*/ 5787 h 10000"/>
                <a:gd name="connsiteX256" fmla="*/ 3534 w 10000"/>
                <a:gd name="connsiteY256" fmla="*/ 5787 h 10000"/>
                <a:gd name="connsiteX257" fmla="*/ 3534 w 10000"/>
                <a:gd name="connsiteY257" fmla="*/ 5834 h 10000"/>
                <a:gd name="connsiteX258" fmla="*/ 3544 w 10000"/>
                <a:gd name="connsiteY258" fmla="*/ 5834 h 10000"/>
                <a:gd name="connsiteX259" fmla="*/ 3544 w 10000"/>
                <a:gd name="connsiteY259" fmla="*/ 5975 h 10000"/>
                <a:gd name="connsiteX260" fmla="*/ 3652 w 10000"/>
                <a:gd name="connsiteY260" fmla="*/ 5975 h 10000"/>
                <a:gd name="connsiteX261" fmla="*/ 3652 w 10000"/>
                <a:gd name="connsiteY261" fmla="*/ 6060 h 10000"/>
                <a:gd name="connsiteX262" fmla="*/ 3675 w 10000"/>
                <a:gd name="connsiteY262" fmla="*/ 6060 h 10000"/>
                <a:gd name="connsiteX263" fmla="*/ 3675 w 10000"/>
                <a:gd name="connsiteY263" fmla="*/ 6107 h 10000"/>
                <a:gd name="connsiteX264" fmla="*/ 3737 w 10000"/>
                <a:gd name="connsiteY264" fmla="*/ 6107 h 10000"/>
                <a:gd name="connsiteX265" fmla="*/ 3737 w 10000"/>
                <a:gd name="connsiteY265" fmla="*/ 6155 h 10000"/>
                <a:gd name="connsiteX266" fmla="*/ 3832 w 10000"/>
                <a:gd name="connsiteY266" fmla="*/ 6155 h 10000"/>
                <a:gd name="connsiteX267" fmla="*/ 3832 w 10000"/>
                <a:gd name="connsiteY267" fmla="*/ 6249 h 10000"/>
                <a:gd name="connsiteX268" fmla="*/ 3848 w 10000"/>
                <a:gd name="connsiteY268" fmla="*/ 6249 h 10000"/>
                <a:gd name="connsiteX269" fmla="*/ 3848 w 10000"/>
                <a:gd name="connsiteY269" fmla="*/ 6287 h 10000"/>
                <a:gd name="connsiteX270" fmla="*/ 3910 w 10000"/>
                <a:gd name="connsiteY270" fmla="*/ 6287 h 10000"/>
                <a:gd name="connsiteX271" fmla="*/ 3910 w 10000"/>
                <a:gd name="connsiteY271" fmla="*/ 6334 h 10000"/>
                <a:gd name="connsiteX272" fmla="*/ 3917 w 10000"/>
                <a:gd name="connsiteY272" fmla="*/ 6334 h 10000"/>
                <a:gd name="connsiteX273" fmla="*/ 3917 w 10000"/>
                <a:gd name="connsiteY273" fmla="*/ 6428 h 10000"/>
                <a:gd name="connsiteX274" fmla="*/ 3943 w 10000"/>
                <a:gd name="connsiteY274" fmla="*/ 6428 h 10000"/>
                <a:gd name="connsiteX275" fmla="*/ 3943 w 10000"/>
                <a:gd name="connsiteY275" fmla="*/ 6475 h 10000"/>
                <a:gd name="connsiteX276" fmla="*/ 3950 w 10000"/>
                <a:gd name="connsiteY276" fmla="*/ 6475 h 10000"/>
                <a:gd name="connsiteX277" fmla="*/ 3950 w 10000"/>
                <a:gd name="connsiteY277" fmla="*/ 6560 h 10000"/>
                <a:gd name="connsiteX278" fmla="*/ 3956 w 10000"/>
                <a:gd name="connsiteY278" fmla="*/ 6560 h 10000"/>
                <a:gd name="connsiteX279" fmla="*/ 3956 w 10000"/>
                <a:gd name="connsiteY279" fmla="*/ 6607 h 10000"/>
                <a:gd name="connsiteX280" fmla="*/ 3995 w 10000"/>
                <a:gd name="connsiteY280" fmla="*/ 6607 h 10000"/>
                <a:gd name="connsiteX281" fmla="*/ 3995 w 10000"/>
                <a:gd name="connsiteY281" fmla="*/ 6654 h 10000"/>
                <a:gd name="connsiteX282" fmla="*/ 4051 w 10000"/>
                <a:gd name="connsiteY282" fmla="*/ 6654 h 10000"/>
                <a:gd name="connsiteX283" fmla="*/ 4051 w 10000"/>
                <a:gd name="connsiteY283" fmla="*/ 6701 h 10000"/>
                <a:gd name="connsiteX284" fmla="*/ 4074 w 10000"/>
                <a:gd name="connsiteY284" fmla="*/ 6701 h 10000"/>
                <a:gd name="connsiteX285" fmla="*/ 4074 w 10000"/>
                <a:gd name="connsiteY285" fmla="*/ 6748 h 10000"/>
                <a:gd name="connsiteX286" fmla="*/ 4192 w 10000"/>
                <a:gd name="connsiteY286" fmla="*/ 6748 h 10000"/>
                <a:gd name="connsiteX287" fmla="*/ 4192 w 10000"/>
                <a:gd name="connsiteY287" fmla="*/ 6795 h 10000"/>
                <a:gd name="connsiteX288" fmla="*/ 4208 w 10000"/>
                <a:gd name="connsiteY288" fmla="*/ 6795 h 10000"/>
                <a:gd name="connsiteX289" fmla="*/ 4208 w 10000"/>
                <a:gd name="connsiteY289" fmla="*/ 6899 h 10000"/>
                <a:gd name="connsiteX290" fmla="*/ 4215 w 10000"/>
                <a:gd name="connsiteY290" fmla="*/ 6899 h 10000"/>
                <a:gd name="connsiteX291" fmla="*/ 4215 w 10000"/>
                <a:gd name="connsiteY291" fmla="*/ 6946 h 10000"/>
                <a:gd name="connsiteX292" fmla="*/ 4264 w 10000"/>
                <a:gd name="connsiteY292" fmla="*/ 6946 h 10000"/>
                <a:gd name="connsiteX293" fmla="*/ 4264 w 10000"/>
                <a:gd name="connsiteY293" fmla="*/ 6993 h 10000"/>
                <a:gd name="connsiteX294" fmla="*/ 4332 w 10000"/>
                <a:gd name="connsiteY294" fmla="*/ 6993 h 10000"/>
                <a:gd name="connsiteX295" fmla="*/ 4332 w 10000"/>
                <a:gd name="connsiteY295" fmla="*/ 7031 h 10000"/>
                <a:gd name="connsiteX296" fmla="*/ 4450 w 10000"/>
                <a:gd name="connsiteY296" fmla="*/ 7031 h 10000"/>
                <a:gd name="connsiteX297" fmla="*/ 4450 w 10000"/>
                <a:gd name="connsiteY297" fmla="*/ 7078 h 10000"/>
                <a:gd name="connsiteX298" fmla="*/ 4558 w 10000"/>
                <a:gd name="connsiteY298" fmla="*/ 7078 h 10000"/>
                <a:gd name="connsiteX299" fmla="*/ 4558 w 10000"/>
                <a:gd name="connsiteY299" fmla="*/ 7125 h 10000"/>
                <a:gd name="connsiteX300" fmla="*/ 4620 w 10000"/>
                <a:gd name="connsiteY300" fmla="*/ 7125 h 10000"/>
                <a:gd name="connsiteX301" fmla="*/ 4620 w 10000"/>
                <a:gd name="connsiteY301" fmla="*/ 7172 h 10000"/>
                <a:gd name="connsiteX302" fmla="*/ 4653 w 10000"/>
                <a:gd name="connsiteY302" fmla="*/ 7172 h 10000"/>
                <a:gd name="connsiteX303" fmla="*/ 4653 w 10000"/>
                <a:gd name="connsiteY303" fmla="*/ 7220 h 10000"/>
                <a:gd name="connsiteX304" fmla="*/ 4957 w 10000"/>
                <a:gd name="connsiteY304" fmla="*/ 7220 h 10000"/>
                <a:gd name="connsiteX305" fmla="*/ 4957 w 10000"/>
                <a:gd name="connsiteY305" fmla="*/ 7267 h 10000"/>
                <a:gd name="connsiteX306" fmla="*/ 5020 w 10000"/>
                <a:gd name="connsiteY306" fmla="*/ 7267 h 10000"/>
                <a:gd name="connsiteX307" fmla="*/ 5020 w 10000"/>
                <a:gd name="connsiteY307" fmla="*/ 7304 h 10000"/>
                <a:gd name="connsiteX308" fmla="*/ 5029 w 10000"/>
                <a:gd name="connsiteY308" fmla="*/ 7304 h 10000"/>
                <a:gd name="connsiteX309" fmla="*/ 5029 w 10000"/>
                <a:gd name="connsiteY309" fmla="*/ 7352 h 10000"/>
                <a:gd name="connsiteX310" fmla="*/ 5075 w 10000"/>
                <a:gd name="connsiteY310" fmla="*/ 7352 h 10000"/>
                <a:gd name="connsiteX311" fmla="*/ 5075 w 10000"/>
                <a:gd name="connsiteY311" fmla="*/ 7399 h 10000"/>
                <a:gd name="connsiteX312" fmla="*/ 5082 w 10000"/>
                <a:gd name="connsiteY312" fmla="*/ 7399 h 10000"/>
                <a:gd name="connsiteX313" fmla="*/ 5082 w 10000"/>
                <a:gd name="connsiteY313" fmla="*/ 7446 h 10000"/>
                <a:gd name="connsiteX314" fmla="*/ 5092 w 10000"/>
                <a:gd name="connsiteY314" fmla="*/ 7446 h 10000"/>
                <a:gd name="connsiteX315" fmla="*/ 5092 w 10000"/>
                <a:gd name="connsiteY315" fmla="*/ 7502 h 10000"/>
                <a:gd name="connsiteX316" fmla="*/ 5170 w 10000"/>
                <a:gd name="connsiteY316" fmla="*/ 7502 h 10000"/>
                <a:gd name="connsiteX317" fmla="*/ 5170 w 10000"/>
                <a:gd name="connsiteY317" fmla="*/ 7549 h 10000"/>
                <a:gd name="connsiteX318" fmla="*/ 5183 w 10000"/>
                <a:gd name="connsiteY318" fmla="*/ 7549 h 10000"/>
                <a:gd name="connsiteX319" fmla="*/ 5183 w 10000"/>
                <a:gd name="connsiteY319" fmla="*/ 7597 h 10000"/>
                <a:gd name="connsiteX320" fmla="*/ 5209 w 10000"/>
                <a:gd name="connsiteY320" fmla="*/ 7597 h 10000"/>
                <a:gd name="connsiteX321" fmla="*/ 5209 w 10000"/>
                <a:gd name="connsiteY321" fmla="*/ 7644 h 10000"/>
                <a:gd name="connsiteX322" fmla="*/ 5255 w 10000"/>
                <a:gd name="connsiteY322" fmla="*/ 7644 h 10000"/>
                <a:gd name="connsiteX323" fmla="*/ 5255 w 10000"/>
                <a:gd name="connsiteY323" fmla="*/ 7691 h 10000"/>
                <a:gd name="connsiteX324" fmla="*/ 5278 w 10000"/>
                <a:gd name="connsiteY324" fmla="*/ 7691 h 10000"/>
                <a:gd name="connsiteX325" fmla="*/ 5278 w 10000"/>
                <a:gd name="connsiteY325" fmla="*/ 7738 h 10000"/>
                <a:gd name="connsiteX326" fmla="*/ 5317 w 10000"/>
                <a:gd name="connsiteY326" fmla="*/ 7738 h 10000"/>
                <a:gd name="connsiteX327" fmla="*/ 5317 w 10000"/>
                <a:gd name="connsiteY327" fmla="*/ 7776 h 10000"/>
                <a:gd name="connsiteX328" fmla="*/ 5474 w 10000"/>
                <a:gd name="connsiteY328" fmla="*/ 7776 h 10000"/>
                <a:gd name="connsiteX329" fmla="*/ 5474 w 10000"/>
                <a:gd name="connsiteY329" fmla="*/ 7823 h 10000"/>
                <a:gd name="connsiteX330" fmla="*/ 5553 w 10000"/>
                <a:gd name="connsiteY330" fmla="*/ 7823 h 10000"/>
                <a:gd name="connsiteX331" fmla="*/ 5553 w 10000"/>
                <a:gd name="connsiteY331" fmla="*/ 7870 h 10000"/>
                <a:gd name="connsiteX332" fmla="*/ 5615 w 10000"/>
                <a:gd name="connsiteY332" fmla="*/ 7870 h 10000"/>
                <a:gd name="connsiteX333" fmla="*/ 5615 w 10000"/>
                <a:gd name="connsiteY333" fmla="*/ 7917 h 10000"/>
                <a:gd name="connsiteX334" fmla="*/ 5694 w 10000"/>
                <a:gd name="connsiteY334" fmla="*/ 7917 h 10000"/>
                <a:gd name="connsiteX335" fmla="*/ 5694 w 10000"/>
                <a:gd name="connsiteY335" fmla="*/ 7964 h 10000"/>
                <a:gd name="connsiteX336" fmla="*/ 5733 w 10000"/>
                <a:gd name="connsiteY336" fmla="*/ 7964 h 10000"/>
                <a:gd name="connsiteX337" fmla="*/ 5733 w 10000"/>
                <a:gd name="connsiteY337" fmla="*/ 8011 h 10000"/>
                <a:gd name="connsiteX338" fmla="*/ 5897 w 10000"/>
                <a:gd name="connsiteY338" fmla="*/ 8011 h 10000"/>
                <a:gd name="connsiteX339" fmla="*/ 5897 w 10000"/>
                <a:gd name="connsiteY339" fmla="*/ 8068 h 10000"/>
                <a:gd name="connsiteX340" fmla="*/ 5952 w 10000"/>
                <a:gd name="connsiteY340" fmla="*/ 8068 h 10000"/>
                <a:gd name="connsiteX341" fmla="*/ 5952 w 10000"/>
                <a:gd name="connsiteY341" fmla="*/ 8115 h 10000"/>
                <a:gd name="connsiteX342" fmla="*/ 6083 w 10000"/>
                <a:gd name="connsiteY342" fmla="*/ 8115 h 10000"/>
                <a:gd name="connsiteX343" fmla="*/ 6083 w 10000"/>
                <a:gd name="connsiteY343" fmla="*/ 8162 h 10000"/>
                <a:gd name="connsiteX344" fmla="*/ 6116 w 10000"/>
                <a:gd name="connsiteY344" fmla="*/ 8162 h 10000"/>
                <a:gd name="connsiteX345" fmla="*/ 6116 w 10000"/>
                <a:gd name="connsiteY345" fmla="*/ 8200 h 10000"/>
                <a:gd name="connsiteX346" fmla="*/ 6162 w 10000"/>
                <a:gd name="connsiteY346" fmla="*/ 8200 h 10000"/>
                <a:gd name="connsiteX347" fmla="*/ 6162 w 10000"/>
                <a:gd name="connsiteY347" fmla="*/ 8247 h 10000"/>
                <a:gd name="connsiteX348" fmla="*/ 6178 w 10000"/>
                <a:gd name="connsiteY348" fmla="*/ 8247 h 10000"/>
                <a:gd name="connsiteX349" fmla="*/ 6178 w 10000"/>
                <a:gd name="connsiteY349" fmla="*/ 8247 h 10000"/>
                <a:gd name="connsiteX350" fmla="*/ 6414 w 10000"/>
                <a:gd name="connsiteY350" fmla="*/ 8247 h 10000"/>
                <a:gd name="connsiteX351" fmla="*/ 6427 w 10000"/>
                <a:gd name="connsiteY351" fmla="*/ 8247 h 10000"/>
                <a:gd name="connsiteX352" fmla="*/ 6427 w 10000"/>
                <a:gd name="connsiteY352" fmla="*/ 8294 h 10000"/>
                <a:gd name="connsiteX353" fmla="*/ 6459 w 10000"/>
                <a:gd name="connsiteY353" fmla="*/ 8294 h 10000"/>
                <a:gd name="connsiteX354" fmla="*/ 6459 w 10000"/>
                <a:gd name="connsiteY354" fmla="*/ 8294 h 10000"/>
                <a:gd name="connsiteX355" fmla="*/ 6616 w 10000"/>
                <a:gd name="connsiteY355" fmla="*/ 8294 h 10000"/>
                <a:gd name="connsiteX356" fmla="*/ 6623 w 10000"/>
                <a:gd name="connsiteY356" fmla="*/ 8294 h 10000"/>
                <a:gd name="connsiteX357" fmla="*/ 6623 w 10000"/>
                <a:gd name="connsiteY357" fmla="*/ 8360 h 10000"/>
                <a:gd name="connsiteX358" fmla="*/ 6639 w 10000"/>
                <a:gd name="connsiteY358" fmla="*/ 8360 h 10000"/>
                <a:gd name="connsiteX359" fmla="*/ 6639 w 10000"/>
                <a:gd name="connsiteY359" fmla="*/ 8360 h 10000"/>
                <a:gd name="connsiteX360" fmla="*/ 6708 w 10000"/>
                <a:gd name="connsiteY360" fmla="*/ 8360 h 10000"/>
                <a:gd name="connsiteX361" fmla="*/ 6734 w 10000"/>
                <a:gd name="connsiteY361" fmla="*/ 8360 h 10000"/>
                <a:gd name="connsiteX362" fmla="*/ 6734 w 10000"/>
                <a:gd name="connsiteY362" fmla="*/ 8417 h 10000"/>
                <a:gd name="connsiteX363" fmla="*/ 6796 w 10000"/>
                <a:gd name="connsiteY363" fmla="*/ 8417 h 10000"/>
                <a:gd name="connsiteX364" fmla="*/ 6796 w 10000"/>
                <a:gd name="connsiteY364" fmla="*/ 8473 h 10000"/>
                <a:gd name="connsiteX365" fmla="*/ 6849 w 10000"/>
                <a:gd name="connsiteY365" fmla="*/ 8473 h 10000"/>
                <a:gd name="connsiteX366" fmla="*/ 6849 w 10000"/>
                <a:gd name="connsiteY366" fmla="*/ 8539 h 10000"/>
                <a:gd name="connsiteX367" fmla="*/ 7039 w 10000"/>
                <a:gd name="connsiteY367" fmla="*/ 8539 h 10000"/>
                <a:gd name="connsiteX368" fmla="*/ 7039 w 10000"/>
                <a:gd name="connsiteY368" fmla="*/ 8596 h 10000"/>
                <a:gd name="connsiteX369" fmla="*/ 7045 w 10000"/>
                <a:gd name="connsiteY369" fmla="*/ 8596 h 10000"/>
                <a:gd name="connsiteX370" fmla="*/ 7045 w 10000"/>
                <a:gd name="connsiteY370" fmla="*/ 8671 h 10000"/>
                <a:gd name="connsiteX371" fmla="*/ 7304 w 10000"/>
                <a:gd name="connsiteY371" fmla="*/ 8671 h 10000"/>
                <a:gd name="connsiteX372" fmla="*/ 7304 w 10000"/>
                <a:gd name="connsiteY372" fmla="*/ 8737 h 10000"/>
                <a:gd name="connsiteX373" fmla="*/ 7693 w 10000"/>
                <a:gd name="connsiteY373" fmla="*/ 8737 h 10000"/>
                <a:gd name="connsiteX374" fmla="*/ 7693 w 10000"/>
                <a:gd name="connsiteY374" fmla="*/ 8794 h 10000"/>
                <a:gd name="connsiteX375" fmla="*/ 7772 w 10000"/>
                <a:gd name="connsiteY375" fmla="*/ 8794 h 10000"/>
                <a:gd name="connsiteX376" fmla="*/ 7772 w 10000"/>
                <a:gd name="connsiteY376" fmla="*/ 8869 h 10000"/>
                <a:gd name="connsiteX377" fmla="*/ 7889 w 10000"/>
                <a:gd name="connsiteY377" fmla="*/ 8869 h 10000"/>
                <a:gd name="connsiteX378" fmla="*/ 7889 w 10000"/>
                <a:gd name="connsiteY378" fmla="*/ 8935 h 10000"/>
                <a:gd name="connsiteX379" fmla="*/ 7906 w 10000"/>
                <a:gd name="connsiteY379" fmla="*/ 8935 h 10000"/>
                <a:gd name="connsiteX380" fmla="*/ 7906 w 10000"/>
                <a:gd name="connsiteY380" fmla="*/ 9010 h 10000"/>
                <a:gd name="connsiteX381" fmla="*/ 8711 w 10000"/>
                <a:gd name="connsiteY381" fmla="*/ 9010 h 10000"/>
                <a:gd name="connsiteX382" fmla="*/ 8711 w 10000"/>
                <a:gd name="connsiteY382" fmla="*/ 9086 h 10000"/>
                <a:gd name="connsiteX383" fmla="*/ 9234 w 10000"/>
                <a:gd name="connsiteY383" fmla="*/ 9434 h 10000"/>
                <a:gd name="connsiteX384" fmla="*/ 9853 w 10000"/>
                <a:gd name="connsiteY384" fmla="*/ 9811 h 10000"/>
                <a:gd name="connsiteX385" fmla="*/ 9869 w 10000"/>
                <a:gd name="connsiteY385" fmla="*/ 9811 h 10000"/>
                <a:gd name="connsiteX386" fmla="*/ 9869 w 10000"/>
                <a:gd name="connsiteY386" fmla="*/ 9906 h 10000"/>
                <a:gd name="connsiteX387" fmla="*/ 9954 w 10000"/>
                <a:gd name="connsiteY387" fmla="*/ 9906 h 10000"/>
                <a:gd name="connsiteX388" fmla="*/ 9954 w 10000"/>
                <a:gd name="connsiteY388" fmla="*/ 10000 h 10000"/>
                <a:gd name="connsiteX389" fmla="*/ 10000 w 10000"/>
                <a:gd name="connsiteY389" fmla="*/ 10000 h 10000"/>
                <a:gd name="connsiteX0" fmla="*/ 0 w 9954"/>
                <a:gd name="connsiteY0" fmla="*/ 0 h 10000"/>
                <a:gd name="connsiteX1" fmla="*/ 79 w 9954"/>
                <a:gd name="connsiteY1" fmla="*/ 0 h 10000"/>
                <a:gd name="connsiteX2" fmla="*/ 79 w 9954"/>
                <a:gd name="connsiteY2" fmla="*/ 47 h 10000"/>
                <a:gd name="connsiteX3" fmla="*/ 88 w 9954"/>
                <a:gd name="connsiteY3" fmla="*/ 47 h 10000"/>
                <a:gd name="connsiteX4" fmla="*/ 88 w 9954"/>
                <a:gd name="connsiteY4" fmla="*/ 75 h 10000"/>
                <a:gd name="connsiteX5" fmla="*/ 95 w 9954"/>
                <a:gd name="connsiteY5" fmla="*/ 75 h 10000"/>
                <a:gd name="connsiteX6" fmla="*/ 95 w 9954"/>
                <a:gd name="connsiteY6" fmla="*/ 160 h 10000"/>
                <a:gd name="connsiteX7" fmla="*/ 111 w 9954"/>
                <a:gd name="connsiteY7" fmla="*/ 160 h 10000"/>
                <a:gd name="connsiteX8" fmla="*/ 111 w 9954"/>
                <a:gd name="connsiteY8" fmla="*/ 236 h 10000"/>
                <a:gd name="connsiteX9" fmla="*/ 128 w 9954"/>
                <a:gd name="connsiteY9" fmla="*/ 236 h 10000"/>
                <a:gd name="connsiteX10" fmla="*/ 128 w 9954"/>
                <a:gd name="connsiteY10" fmla="*/ 292 h 10000"/>
                <a:gd name="connsiteX11" fmla="*/ 151 w 9954"/>
                <a:gd name="connsiteY11" fmla="*/ 292 h 10000"/>
                <a:gd name="connsiteX12" fmla="*/ 151 w 9954"/>
                <a:gd name="connsiteY12" fmla="*/ 339 h 10000"/>
                <a:gd name="connsiteX13" fmla="*/ 173 w 9954"/>
                <a:gd name="connsiteY13" fmla="*/ 339 h 10000"/>
                <a:gd name="connsiteX14" fmla="*/ 173 w 9954"/>
                <a:gd name="connsiteY14" fmla="*/ 368 h 10000"/>
                <a:gd name="connsiteX15" fmla="*/ 213 w 9954"/>
                <a:gd name="connsiteY15" fmla="*/ 368 h 10000"/>
                <a:gd name="connsiteX16" fmla="*/ 213 w 9954"/>
                <a:gd name="connsiteY16" fmla="*/ 415 h 10000"/>
                <a:gd name="connsiteX17" fmla="*/ 252 w 9954"/>
                <a:gd name="connsiteY17" fmla="*/ 415 h 10000"/>
                <a:gd name="connsiteX18" fmla="*/ 252 w 9954"/>
                <a:gd name="connsiteY18" fmla="*/ 443 h 10000"/>
                <a:gd name="connsiteX19" fmla="*/ 275 w 9954"/>
                <a:gd name="connsiteY19" fmla="*/ 443 h 10000"/>
                <a:gd name="connsiteX20" fmla="*/ 275 w 9954"/>
                <a:gd name="connsiteY20" fmla="*/ 471 h 10000"/>
                <a:gd name="connsiteX21" fmla="*/ 291 w 9954"/>
                <a:gd name="connsiteY21" fmla="*/ 471 h 10000"/>
                <a:gd name="connsiteX22" fmla="*/ 291 w 9954"/>
                <a:gd name="connsiteY22" fmla="*/ 518 h 10000"/>
                <a:gd name="connsiteX23" fmla="*/ 314 w 9954"/>
                <a:gd name="connsiteY23" fmla="*/ 518 h 10000"/>
                <a:gd name="connsiteX24" fmla="*/ 314 w 9954"/>
                <a:gd name="connsiteY24" fmla="*/ 594 h 10000"/>
                <a:gd name="connsiteX25" fmla="*/ 370 w 9954"/>
                <a:gd name="connsiteY25" fmla="*/ 594 h 10000"/>
                <a:gd name="connsiteX26" fmla="*/ 370 w 9954"/>
                <a:gd name="connsiteY26" fmla="*/ 622 h 10000"/>
                <a:gd name="connsiteX27" fmla="*/ 438 w 9954"/>
                <a:gd name="connsiteY27" fmla="*/ 622 h 10000"/>
                <a:gd name="connsiteX28" fmla="*/ 438 w 9954"/>
                <a:gd name="connsiteY28" fmla="*/ 669 h 10000"/>
                <a:gd name="connsiteX29" fmla="*/ 494 w 9954"/>
                <a:gd name="connsiteY29" fmla="*/ 669 h 10000"/>
                <a:gd name="connsiteX30" fmla="*/ 494 w 9954"/>
                <a:gd name="connsiteY30" fmla="*/ 707 h 10000"/>
                <a:gd name="connsiteX31" fmla="*/ 550 w 9954"/>
                <a:gd name="connsiteY31" fmla="*/ 707 h 10000"/>
                <a:gd name="connsiteX32" fmla="*/ 550 w 9954"/>
                <a:gd name="connsiteY32" fmla="*/ 782 h 10000"/>
                <a:gd name="connsiteX33" fmla="*/ 612 w 9954"/>
                <a:gd name="connsiteY33" fmla="*/ 782 h 10000"/>
                <a:gd name="connsiteX34" fmla="*/ 612 w 9954"/>
                <a:gd name="connsiteY34" fmla="*/ 811 h 10000"/>
                <a:gd name="connsiteX35" fmla="*/ 651 w 9954"/>
                <a:gd name="connsiteY35" fmla="*/ 811 h 10000"/>
                <a:gd name="connsiteX36" fmla="*/ 651 w 9954"/>
                <a:gd name="connsiteY36" fmla="*/ 858 h 10000"/>
                <a:gd name="connsiteX37" fmla="*/ 664 w 9954"/>
                <a:gd name="connsiteY37" fmla="*/ 858 h 10000"/>
                <a:gd name="connsiteX38" fmla="*/ 664 w 9954"/>
                <a:gd name="connsiteY38" fmla="*/ 886 h 10000"/>
                <a:gd name="connsiteX39" fmla="*/ 697 w 9954"/>
                <a:gd name="connsiteY39" fmla="*/ 886 h 10000"/>
                <a:gd name="connsiteX40" fmla="*/ 697 w 9954"/>
                <a:gd name="connsiteY40" fmla="*/ 914 h 10000"/>
                <a:gd name="connsiteX41" fmla="*/ 736 w 9954"/>
                <a:gd name="connsiteY41" fmla="*/ 914 h 10000"/>
                <a:gd name="connsiteX42" fmla="*/ 736 w 9954"/>
                <a:gd name="connsiteY42" fmla="*/ 961 h 10000"/>
                <a:gd name="connsiteX43" fmla="*/ 798 w 9954"/>
                <a:gd name="connsiteY43" fmla="*/ 961 h 10000"/>
                <a:gd name="connsiteX44" fmla="*/ 798 w 9954"/>
                <a:gd name="connsiteY44" fmla="*/ 990 h 10000"/>
                <a:gd name="connsiteX45" fmla="*/ 805 w 9954"/>
                <a:gd name="connsiteY45" fmla="*/ 990 h 10000"/>
                <a:gd name="connsiteX46" fmla="*/ 805 w 9954"/>
                <a:gd name="connsiteY46" fmla="*/ 1037 h 10000"/>
                <a:gd name="connsiteX47" fmla="*/ 815 w 9954"/>
                <a:gd name="connsiteY47" fmla="*/ 1037 h 10000"/>
                <a:gd name="connsiteX48" fmla="*/ 815 w 9954"/>
                <a:gd name="connsiteY48" fmla="*/ 1065 h 10000"/>
                <a:gd name="connsiteX49" fmla="*/ 821 w 9954"/>
                <a:gd name="connsiteY49" fmla="*/ 1065 h 10000"/>
                <a:gd name="connsiteX50" fmla="*/ 821 w 9954"/>
                <a:gd name="connsiteY50" fmla="*/ 1093 h 10000"/>
                <a:gd name="connsiteX51" fmla="*/ 870 w 9954"/>
                <a:gd name="connsiteY51" fmla="*/ 1093 h 10000"/>
                <a:gd name="connsiteX52" fmla="*/ 870 w 9954"/>
                <a:gd name="connsiteY52" fmla="*/ 1140 h 10000"/>
                <a:gd name="connsiteX53" fmla="*/ 893 w 9954"/>
                <a:gd name="connsiteY53" fmla="*/ 1140 h 10000"/>
                <a:gd name="connsiteX54" fmla="*/ 893 w 9954"/>
                <a:gd name="connsiteY54" fmla="*/ 1216 h 10000"/>
                <a:gd name="connsiteX55" fmla="*/ 900 w 9954"/>
                <a:gd name="connsiteY55" fmla="*/ 1216 h 10000"/>
                <a:gd name="connsiteX56" fmla="*/ 900 w 9954"/>
                <a:gd name="connsiteY56" fmla="*/ 1254 h 10000"/>
                <a:gd name="connsiteX57" fmla="*/ 923 w 9954"/>
                <a:gd name="connsiteY57" fmla="*/ 1254 h 10000"/>
                <a:gd name="connsiteX58" fmla="*/ 923 w 9954"/>
                <a:gd name="connsiteY58" fmla="*/ 1291 h 10000"/>
                <a:gd name="connsiteX59" fmla="*/ 939 w 9954"/>
                <a:gd name="connsiteY59" fmla="*/ 1291 h 10000"/>
                <a:gd name="connsiteX60" fmla="*/ 939 w 9954"/>
                <a:gd name="connsiteY60" fmla="*/ 1329 h 10000"/>
                <a:gd name="connsiteX61" fmla="*/ 946 w 9954"/>
                <a:gd name="connsiteY61" fmla="*/ 1329 h 10000"/>
                <a:gd name="connsiteX62" fmla="*/ 946 w 9954"/>
                <a:gd name="connsiteY62" fmla="*/ 1357 h 10000"/>
                <a:gd name="connsiteX63" fmla="*/ 962 w 9954"/>
                <a:gd name="connsiteY63" fmla="*/ 1357 h 10000"/>
                <a:gd name="connsiteX64" fmla="*/ 962 w 9954"/>
                <a:gd name="connsiteY64" fmla="*/ 1404 h 10000"/>
                <a:gd name="connsiteX65" fmla="*/ 1018 w 9954"/>
                <a:gd name="connsiteY65" fmla="*/ 1404 h 10000"/>
                <a:gd name="connsiteX66" fmla="*/ 1018 w 9954"/>
                <a:gd name="connsiteY66" fmla="*/ 1433 h 10000"/>
                <a:gd name="connsiteX67" fmla="*/ 1050 w 9954"/>
                <a:gd name="connsiteY67" fmla="*/ 1433 h 10000"/>
                <a:gd name="connsiteX68" fmla="*/ 1050 w 9954"/>
                <a:gd name="connsiteY68" fmla="*/ 1480 h 10000"/>
                <a:gd name="connsiteX69" fmla="*/ 1057 w 9954"/>
                <a:gd name="connsiteY69" fmla="*/ 1480 h 10000"/>
                <a:gd name="connsiteX70" fmla="*/ 1057 w 9954"/>
                <a:gd name="connsiteY70" fmla="*/ 1508 h 10000"/>
                <a:gd name="connsiteX71" fmla="*/ 1063 w 9954"/>
                <a:gd name="connsiteY71" fmla="*/ 1508 h 10000"/>
                <a:gd name="connsiteX72" fmla="*/ 1063 w 9954"/>
                <a:gd name="connsiteY72" fmla="*/ 1536 h 10000"/>
                <a:gd name="connsiteX73" fmla="*/ 1073 w 9954"/>
                <a:gd name="connsiteY73" fmla="*/ 1536 h 10000"/>
                <a:gd name="connsiteX74" fmla="*/ 1073 w 9954"/>
                <a:gd name="connsiteY74" fmla="*/ 1612 h 10000"/>
                <a:gd name="connsiteX75" fmla="*/ 1080 w 9954"/>
                <a:gd name="connsiteY75" fmla="*/ 1612 h 10000"/>
                <a:gd name="connsiteX76" fmla="*/ 1080 w 9954"/>
                <a:gd name="connsiteY76" fmla="*/ 1659 h 10000"/>
                <a:gd name="connsiteX77" fmla="*/ 1103 w 9954"/>
                <a:gd name="connsiteY77" fmla="*/ 1659 h 10000"/>
                <a:gd name="connsiteX78" fmla="*/ 1103 w 9954"/>
                <a:gd name="connsiteY78" fmla="*/ 1687 h 10000"/>
                <a:gd name="connsiteX79" fmla="*/ 1152 w 9954"/>
                <a:gd name="connsiteY79" fmla="*/ 1687 h 10000"/>
                <a:gd name="connsiteX80" fmla="*/ 1152 w 9954"/>
                <a:gd name="connsiteY80" fmla="*/ 1734 h 10000"/>
                <a:gd name="connsiteX81" fmla="*/ 1158 w 9954"/>
                <a:gd name="connsiteY81" fmla="*/ 1734 h 10000"/>
                <a:gd name="connsiteX82" fmla="*/ 1158 w 9954"/>
                <a:gd name="connsiteY82" fmla="*/ 1800 h 10000"/>
                <a:gd name="connsiteX83" fmla="*/ 1204 w 9954"/>
                <a:gd name="connsiteY83" fmla="*/ 1800 h 10000"/>
                <a:gd name="connsiteX84" fmla="*/ 1204 w 9954"/>
                <a:gd name="connsiteY84" fmla="*/ 1838 h 10000"/>
                <a:gd name="connsiteX85" fmla="*/ 1221 w 9954"/>
                <a:gd name="connsiteY85" fmla="*/ 1838 h 10000"/>
                <a:gd name="connsiteX86" fmla="*/ 1221 w 9954"/>
                <a:gd name="connsiteY86" fmla="*/ 1876 h 10000"/>
                <a:gd name="connsiteX87" fmla="*/ 1243 w 9954"/>
                <a:gd name="connsiteY87" fmla="*/ 1876 h 10000"/>
                <a:gd name="connsiteX88" fmla="*/ 1243 w 9954"/>
                <a:gd name="connsiteY88" fmla="*/ 1913 h 10000"/>
                <a:gd name="connsiteX89" fmla="*/ 1260 w 9954"/>
                <a:gd name="connsiteY89" fmla="*/ 1913 h 10000"/>
                <a:gd name="connsiteX90" fmla="*/ 1260 w 9954"/>
                <a:gd name="connsiteY90" fmla="*/ 1979 h 10000"/>
                <a:gd name="connsiteX91" fmla="*/ 1283 w 9954"/>
                <a:gd name="connsiteY91" fmla="*/ 1979 h 10000"/>
                <a:gd name="connsiteX92" fmla="*/ 1283 w 9954"/>
                <a:gd name="connsiteY92" fmla="*/ 2026 h 10000"/>
                <a:gd name="connsiteX93" fmla="*/ 1299 w 9954"/>
                <a:gd name="connsiteY93" fmla="*/ 2026 h 10000"/>
                <a:gd name="connsiteX94" fmla="*/ 1299 w 9954"/>
                <a:gd name="connsiteY94" fmla="*/ 2055 h 10000"/>
                <a:gd name="connsiteX95" fmla="*/ 1322 w 9954"/>
                <a:gd name="connsiteY95" fmla="*/ 2055 h 10000"/>
                <a:gd name="connsiteX96" fmla="*/ 1322 w 9954"/>
                <a:gd name="connsiteY96" fmla="*/ 2130 h 10000"/>
                <a:gd name="connsiteX97" fmla="*/ 1378 w 9954"/>
                <a:gd name="connsiteY97" fmla="*/ 2130 h 10000"/>
                <a:gd name="connsiteX98" fmla="*/ 1378 w 9954"/>
                <a:gd name="connsiteY98" fmla="*/ 2177 h 10000"/>
                <a:gd name="connsiteX99" fmla="*/ 1384 w 9954"/>
                <a:gd name="connsiteY99" fmla="*/ 2177 h 10000"/>
                <a:gd name="connsiteX100" fmla="*/ 1384 w 9954"/>
                <a:gd name="connsiteY100" fmla="*/ 2205 h 10000"/>
                <a:gd name="connsiteX101" fmla="*/ 1394 w 9954"/>
                <a:gd name="connsiteY101" fmla="*/ 2205 h 10000"/>
                <a:gd name="connsiteX102" fmla="*/ 1394 w 9954"/>
                <a:gd name="connsiteY102" fmla="*/ 2234 h 10000"/>
                <a:gd name="connsiteX103" fmla="*/ 1401 w 9954"/>
                <a:gd name="connsiteY103" fmla="*/ 2234 h 10000"/>
                <a:gd name="connsiteX104" fmla="*/ 1401 w 9954"/>
                <a:gd name="connsiteY104" fmla="*/ 2281 h 10000"/>
                <a:gd name="connsiteX105" fmla="*/ 1407 w 9954"/>
                <a:gd name="connsiteY105" fmla="*/ 2281 h 10000"/>
                <a:gd name="connsiteX106" fmla="*/ 1407 w 9954"/>
                <a:gd name="connsiteY106" fmla="*/ 2356 h 10000"/>
                <a:gd name="connsiteX107" fmla="*/ 1417 w 9954"/>
                <a:gd name="connsiteY107" fmla="*/ 2356 h 10000"/>
                <a:gd name="connsiteX108" fmla="*/ 1417 w 9954"/>
                <a:gd name="connsiteY108" fmla="*/ 2385 h 10000"/>
                <a:gd name="connsiteX109" fmla="*/ 1512 w 9954"/>
                <a:gd name="connsiteY109" fmla="*/ 2385 h 10000"/>
                <a:gd name="connsiteX110" fmla="*/ 1512 w 9954"/>
                <a:gd name="connsiteY110" fmla="*/ 2422 h 10000"/>
                <a:gd name="connsiteX111" fmla="*/ 1525 w 9954"/>
                <a:gd name="connsiteY111" fmla="*/ 2422 h 10000"/>
                <a:gd name="connsiteX112" fmla="*/ 1525 w 9954"/>
                <a:gd name="connsiteY112" fmla="*/ 2498 h 10000"/>
                <a:gd name="connsiteX113" fmla="*/ 1535 w 9954"/>
                <a:gd name="connsiteY113" fmla="*/ 2498 h 10000"/>
                <a:gd name="connsiteX114" fmla="*/ 1535 w 9954"/>
                <a:gd name="connsiteY114" fmla="*/ 2535 h 10000"/>
                <a:gd name="connsiteX115" fmla="*/ 1541 w 9954"/>
                <a:gd name="connsiteY115" fmla="*/ 2535 h 10000"/>
                <a:gd name="connsiteX116" fmla="*/ 1541 w 9954"/>
                <a:gd name="connsiteY116" fmla="*/ 2573 h 10000"/>
                <a:gd name="connsiteX117" fmla="*/ 1548 w 9954"/>
                <a:gd name="connsiteY117" fmla="*/ 2573 h 10000"/>
                <a:gd name="connsiteX118" fmla="*/ 1548 w 9954"/>
                <a:gd name="connsiteY118" fmla="*/ 2620 h 10000"/>
                <a:gd name="connsiteX119" fmla="*/ 1580 w 9954"/>
                <a:gd name="connsiteY119" fmla="*/ 2620 h 10000"/>
                <a:gd name="connsiteX120" fmla="*/ 1580 w 9954"/>
                <a:gd name="connsiteY120" fmla="*/ 2677 h 10000"/>
                <a:gd name="connsiteX121" fmla="*/ 1587 w 9954"/>
                <a:gd name="connsiteY121" fmla="*/ 2677 h 10000"/>
                <a:gd name="connsiteX122" fmla="*/ 1587 w 9954"/>
                <a:gd name="connsiteY122" fmla="*/ 2799 h 10000"/>
                <a:gd name="connsiteX123" fmla="*/ 1597 w 9954"/>
                <a:gd name="connsiteY123" fmla="*/ 2799 h 10000"/>
                <a:gd name="connsiteX124" fmla="*/ 1597 w 9954"/>
                <a:gd name="connsiteY124" fmla="*/ 2828 h 10000"/>
                <a:gd name="connsiteX125" fmla="*/ 1643 w 9954"/>
                <a:gd name="connsiteY125" fmla="*/ 2828 h 10000"/>
                <a:gd name="connsiteX126" fmla="*/ 1643 w 9954"/>
                <a:gd name="connsiteY126" fmla="*/ 2856 h 10000"/>
                <a:gd name="connsiteX127" fmla="*/ 1675 w 9954"/>
                <a:gd name="connsiteY127" fmla="*/ 2856 h 10000"/>
                <a:gd name="connsiteX128" fmla="*/ 1675 w 9954"/>
                <a:gd name="connsiteY128" fmla="*/ 2931 h 10000"/>
                <a:gd name="connsiteX129" fmla="*/ 1682 w 9954"/>
                <a:gd name="connsiteY129" fmla="*/ 2931 h 10000"/>
                <a:gd name="connsiteX130" fmla="*/ 1682 w 9954"/>
                <a:gd name="connsiteY130" fmla="*/ 3007 h 10000"/>
                <a:gd name="connsiteX131" fmla="*/ 1698 w 9954"/>
                <a:gd name="connsiteY131" fmla="*/ 3007 h 10000"/>
                <a:gd name="connsiteX132" fmla="*/ 1698 w 9954"/>
                <a:gd name="connsiteY132" fmla="*/ 3044 h 10000"/>
                <a:gd name="connsiteX133" fmla="*/ 1744 w 9954"/>
                <a:gd name="connsiteY133" fmla="*/ 3044 h 10000"/>
                <a:gd name="connsiteX134" fmla="*/ 1744 w 9954"/>
                <a:gd name="connsiteY134" fmla="*/ 3120 h 10000"/>
                <a:gd name="connsiteX135" fmla="*/ 1777 w 9954"/>
                <a:gd name="connsiteY135" fmla="*/ 3120 h 10000"/>
                <a:gd name="connsiteX136" fmla="*/ 1777 w 9954"/>
                <a:gd name="connsiteY136" fmla="*/ 3167 h 10000"/>
                <a:gd name="connsiteX137" fmla="*/ 1783 w 9954"/>
                <a:gd name="connsiteY137" fmla="*/ 3167 h 10000"/>
                <a:gd name="connsiteX138" fmla="*/ 1783 w 9954"/>
                <a:gd name="connsiteY138" fmla="*/ 3242 h 10000"/>
                <a:gd name="connsiteX139" fmla="*/ 1793 w 9954"/>
                <a:gd name="connsiteY139" fmla="*/ 3242 h 10000"/>
                <a:gd name="connsiteX140" fmla="*/ 1793 w 9954"/>
                <a:gd name="connsiteY140" fmla="*/ 3270 h 10000"/>
                <a:gd name="connsiteX141" fmla="*/ 1800 w 9954"/>
                <a:gd name="connsiteY141" fmla="*/ 3270 h 10000"/>
                <a:gd name="connsiteX142" fmla="*/ 1800 w 9954"/>
                <a:gd name="connsiteY142" fmla="*/ 3299 h 10000"/>
                <a:gd name="connsiteX143" fmla="*/ 1829 w 9954"/>
                <a:gd name="connsiteY143" fmla="*/ 3299 h 10000"/>
                <a:gd name="connsiteX144" fmla="*/ 1829 w 9954"/>
                <a:gd name="connsiteY144" fmla="*/ 3346 h 10000"/>
                <a:gd name="connsiteX145" fmla="*/ 1855 w 9954"/>
                <a:gd name="connsiteY145" fmla="*/ 3346 h 10000"/>
                <a:gd name="connsiteX146" fmla="*/ 1855 w 9954"/>
                <a:gd name="connsiteY146" fmla="*/ 3374 h 10000"/>
                <a:gd name="connsiteX147" fmla="*/ 1862 w 9954"/>
                <a:gd name="connsiteY147" fmla="*/ 3374 h 10000"/>
                <a:gd name="connsiteX148" fmla="*/ 1862 w 9954"/>
                <a:gd name="connsiteY148" fmla="*/ 3421 h 10000"/>
                <a:gd name="connsiteX149" fmla="*/ 1878 w 9954"/>
                <a:gd name="connsiteY149" fmla="*/ 3421 h 10000"/>
                <a:gd name="connsiteX150" fmla="*/ 1878 w 9954"/>
                <a:gd name="connsiteY150" fmla="*/ 3450 h 10000"/>
                <a:gd name="connsiteX151" fmla="*/ 1924 w 9954"/>
                <a:gd name="connsiteY151" fmla="*/ 3450 h 10000"/>
                <a:gd name="connsiteX152" fmla="*/ 1924 w 9954"/>
                <a:gd name="connsiteY152" fmla="*/ 3497 h 10000"/>
                <a:gd name="connsiteX153" fmla="*/ 1963 w 9954"/>
                <a:gd name="connsiteY153" fmla="*/ 3497 h 10000"/>
                <a:gd name="connsiteX154" fmla="*/ 1963 w 9954"/>
                <a:gd name="connsiteY154" fmla="*/ 3525 h 10000"/>
                <a:gd name="connsiteX155" fmla="*/ 1970 w 9954"/>
                <a:gd name="connsiteY155" fmla="*/ 3525 h 10000"/>
                <a:gd name="connsiteX156" fmla="*/ 1970 w 9954"/>
                <a:gd name="connsiteY156" fmla="*/ 3553 h 10000"/>
                <a:gd name="connsiteX157" fmla="*/ 1980 w 9954"/>
                <a:gd name="connsiteY157" fmla="*/ 3553 h 10000"/>
                <a:gd name="connsiteX158" fmla="*/ 1980 w 9954"/>
                <a:gd name="connsiteY158" fmla="*/ 3600 h 10000"/>
                <a:gd name="connsiteX159" fmla="*/ 1996 w 9954"/>
                <a:gd name="connsiteY159" fmla="*/ 3600 h 10000"/>
                <a:gd name="connsiteX160" fmla="*/ 1996 w 9954"/>
                <a:gd name="connsiteY160" fmla="*/ 3629 h 10000"/>
                <a:gd name="connsiteX161" fmla="*/ 2009 w 9954"/>
                <a:gd name="connsiteY161" fmla="*/ 3629 h 10000"/>
                <a:gd name="connsiteX162" fmla="*/ 2009 w 9954"/>
                <a:gd name="connsiteY162" fmla="*/ 3676 h 10000"/>
                <a:gd name="connsiteX163" fmla="*/ 2048 w 9954"/>
                <a:gd name="connsiteY163" fmla="*/ 3676 h 10000"/>
                <a:gd name="connsiteX164" fmla="*/ 2048 w 9954"/>
                <a:gd name="connsiteY164" fmla="*/ 3713 h 10000"/>
                <a:gd name="connsiteX165" fmla="*/ 2088 w 9954"/>
                <a:gd name="connsiteY165" fmla="*/ 3713 h 10000"/>
                <a:gd name="connsiteX166" fmla="*/ 2088 w 9954"/>
                <a:gd name="connsiteY166" fmla="*/ 3742 h 10000"/>
                <a:gd name="connsiteX167" fmla="*/ 2104 w 9954"/>
                <a:gd name="connsiteY167" fmla="*/ 3742 h 10000"/>
                <a:gd name="connsiteX168" fmla="*/ 2104 w 9954"/>
                <a:gd name="connsiteY168" fmla="*/ 3789 h 10000"/>
                <a:gd name="connsiteX169" fmla="*/ 2120 w 9954"/>
                <a:gd name="connsiteY169" fmla="*/ 3789 h 10000"/>
                <a:gd name="connsiteX170" fmla="*/ 2120 w 9954"/>
                <a:gd name="connsiteY170" fmla="*/ 3817 h 10000"/>
                <a:gd name="connsiteX171" fmla="*/ 2137 w 9954"/>
                <a:gd name="connsiteY171" fmla="*/ 3817 h 10000"/>
                <a:gd name="connsiteX172" fmla="*/ 2137 w 9954"/>
                <a:gd name="connsiteY172" fmla="*/ 3864 h 10000"/>
                <a:gd name="connsiteX173" fmla="*/ 2143 w 9954"/>
                <a:gd name="connsiteY173" fmla="*/ 3864 h 10000"/>
                <a:gd name="connsiteX174" fmla="*/ 2143 w 9954"/>
                <a:gd name="connsiteY174" fmla="*/ 3893 h 10000"/>
                <a:gd name="connsiteX175" fmla="*/ 2160 w 9954"/>
                <a:gd name="connsiteY175" fmla="*/ 3893 h 10000"/>
                <a:gd name="connsiteX176" fmla="*/ 2160 w 9954"/>
                <a:gd name="connsiteY176" fmla="*/ 3940 h 10000"/>
                <a:gd name="connsiteX177" fmla="*/ 2189 w 9954"/>
                <a:gd name="connsiteY177" fmla="*/ 3940 h 10000"/>
                <a:gd name="connsiteX178" fmla="*/ 2189 w 9954"/>
                <a:gd name="connsiteY178" fmla="*/ 3968 h 10000"/>
                <a:gd name="connsiteX179" fmla="*/ 2199 w 9954"/>
                <a:gd name="connsiteY179" fmla="*/ 3968 h 10000"/>
                <a:gd name="connsiteX180" fmla="*/ 2199 w 9954"/>
                <a:gd name="connsiteY180" fmla="*/ 3996 h 10000"/>
                <a:gd name="connsiteX181" fmla="*/ 2238 w 9954"/>
                <a:gd name="connsiteY181" fmla="*/ 3996 h 10000"/>
                <a:gd name="connsiteX182" fmla="*/ 2238 w 9954"/>
                <a:gd name="connsiteY182" fmla="*/ 4043 h 10000"/>
                <a:gd name="connsiteX183" fmla="*/ 2251 w 9954"/>
                <a:gd name="connsiteY183" fmla="*/ 4043 h 10000"/>
                <a:gd name="connsiteX184" fmla="*/ 2251 w 9954"/>
                <a:gd name="connsiteY184" fmla="*/ 4072 h 10000"/>
                <a:gd name="connsiteX185" fmla="*/ 2268 w 9954"/>
                <a:gd name="connsiteY185" fmla="*/ 4072 h 10000"/>
                <a:gd name="connsiteX186" fmla="*/ 2268 w 9954"/>
                <a:gd name="connsiteY186" fmla="*/ 4147 h 10000"/>
                <a:gd name="connsiteX187" fmla="*/ 2385 w 9954"/>
                <a:gd name="connsiteY187" fmla="*/ 4147 h 10000"/>
                <a:gd name="connsiteX188" fmla="*/ 2385 w 9954"/>
                <a:gd name="connsiteY188" fmla="*/ 4194 h 10000"/>
                <a:gd name="connsiteX189" fmla="*/ 2392 w 9954"/>
                <a:gd name="connsiteY189" fmla="*/ 4194 h 10000"/>
                <a:gd name="connsiteX190" fmla="*/ 2392 w 9954"/>
                <a:gd name="connsiteY190" fmla="*/ 4222 h 10000"/>
                <a:gd name="connsiteX191" fmla="*/ 2402 w 9954"/>
                <a:gd name="connsiteY191" fmla="*/ 4222 h 10000"/>
                <a:gd name="connsiteX192" fmla="*/ 2402 w 9954"/>
                <a:gd name="connsiteY192" fmla="*/ 4298 h 10000"/>
                <a:gd name="connsiteX193" fmla="*/ 2457 w 9954"/>
                <a:gd name="connsiteY193" fmla="*/ 4298 h 10000"/>
                <a:gd name="connsiteX194" fmla="*/ 2457 w 9954"/>
                <a:gd name="connsiteY194" fmla="*/ 4336 h 10000"/>
                <a:gd name="connsiteX195" fmla="*/ 2480 w 9954"/>
                <a:gd name="connsiteY195" fmla="*/ 4336 h 10000"/>
                <a:gd name="connsiteX196" fmla="*/ 2480 w 9954"/>
                <a:gd name="connsiteY196" fmla="*/ 4373 h 10000"/>
                <a:gd name="connsiteX197" fmla="*/ 2487 w 9954"/>
                <a:gd name="connsiteY197" fmla="*/ 4373 h 10000"/>
                <a:gd name="connsiteX198" fmla="*/ 2487 w 9954"/>
                <a:gd name="connsiteY198" fmla="*/ 4458 h 10000"/>
                <a:gd name="connsiteX199" fmla="*/ 2510 w 9954"/>
                <a:gd name="connsiteY199" fmla="*/ 4458 h 10000"/>
                <a:gd name="connsiteX200" fmla="*/ 2510 w 9954"/>
                <a:gd name="connsiteY200" fmla="*/ 4486 h 10000"/>
                <a:gd name="connsiteX201" fmla="*/ 2520 w 9954"/>
                <a:gd name="connsiteY201" fmla="*/ 4486 h 10000"/>
                <a:gd name="connsiteX202" fmla="*/ 2520 w 9954"/>
                <a:gd name="connsiteY202" fmla="*/ 4533 h 10000"/>
                <a:gd name="connsiteX203" fmla="*/ 2582 w 9954"/>
                <a:gd name="connsiteY203" fmla="*/ 4533 h 10000"/>
                <a:gd name="connsiteX204" fmla="*/ 2582 w 9954"/>
                <a:gd name="connsiteY204" fmla="*/ 4590 h 10000"/>
                <a:gd name="connsiteX205" fmla="*/ 2588 w 9954"/>
                <a:gd name="connsiteY205" fmla="*/ 4590 h 10000"/>
                <a:gd name="connsiteX206" fmla="*/ 2588 w 9954"/>
                <a:gd name="connsiteY206" fmla="*/ 4637 h 10000"/>
                <a:gd name="connsiteX207" fmla="*/ 2598 w 9954"/>
                <a:gd name="connsiteY207" fmla="*/ 4637 h 10000"/>
                <a:gd name="connsiteX208" fmla="*/ 2598 w 9954"/>
                <a:gd name="connsiteY208" fmla="*/ 4665 h 10000"/>
                <a:gd name="connsiteX209" fmla="*/ 2628 w 9954"/>
                <a:gd name="connsiteY209" fmla="*/ 4665 h 10000"/>
                <a:gd name="connsiteX210" fmla="*/ 2628 w 9954"/>
                <a:gd name="connsiteY210" fmla="*/ 4713 h 10000"/>
                <a:gd name="connsiteX211" fmla="*/ 2785 w 9954"/>
                <a:gd name="connsiteY211" fmla="*/ 4713 h 10000"/>
                <a:gd name="connsiteX212" fmla="*/ 2785 w 9954"/>
                <a:gd name="connsiteY212" fmla="*/ 4741 h 10000"/>
                <a:gd name="connsiteX213" fmla="*/ 2808 w 9954"/>
                <a:gd name="connsiteY213" fmla="*/ 4741 h 10000"/>
                <a:gd name="connsiteX214" fmla="*/ 2808 w 9954"/>
                <a:gd name="connsiteY214" fmla="*/ 4788 h 10000"/>
                <a:gd name="connsiteX215" fmla="*/ 2840 w 9954"/>
                <a:gd name="connsiteY215" fmla="*/ 4788 h 10000"/>
                <a:gd name="connsiteX216" fmla="*/ 2840 w 9954"/>
                <a:gd name="connsiteY216" fmla="*/ 4816 h 10000"/>
                <a:gd name="connsiteX217" fmla="*/ 2853 w 9954"/>
                <a:gd name="connsiteY217" fmla="*/ 4816 h 10000"/>
                <a:gd name="connsiteX218" fmla="*/ 2853 w 9954"/>
                <a:gd name="connsiteY218" fmla="*/ 4892 h 10000"/>
                <a:gd name="connsiteX219" fmla="*/ 2893 w 9954"/>
                <a:gd name="connsiteY219" fmla="*/ 4892 h 10000"/>
                <a:gd name="connsiteX220" fmla="*/ 2893 w 9954"/>
                <a:gd name="connsiteY220" fmla="*/ 4967 h 10000"/>
                <a:gd name="connsiteX221" fmla="*/ 2919 w 9954"/>
                <a:gd name="connsiteY221" fmla="*/ 4967 h 10000"/>
                <a:gd name="connsiteX222" fmla="*/ 2919 w 9954"/>
                <a:gd name="connsiteY222" fmla="*/ 5005 h 10000"/>
                <a:gd name="connsiteX223" fmla="*/ 2981 w 9954"/>
                <a:gd name="connsiteY223" fmla="*/ 5005 h 10000"/>
                <a:gd name="connsiteX224" fmla="*/ 2981 w 9954"/>
                <a:gd name="connsiteY224" fmla="*/ 5042 h 10000"/>
                <a:gd name="connsiteX225" fmla="*/ 3010 w 9954"/>
                <a:gd name="connsiteY225" fmla="*/ 5042 h 10000"/>
                <a:gd name="connsiteX226" fmla="*/ 3010 w 9954"/>
                <a:gd name="connsiteY226" fmla="*/ 5080 h 10000"/>
                <a:gd name="connsiteX227" fmla="*/ 3105 w 9954"/>
                <a:gd name="connsiteY227" fmla="*/ 5080 h 10000"/>
                <a:gd name="connsiteX228" fmla="*/ 3105 w 9954"/>
                <a:gd name="connsiteY228" fmla="*/ 5118 h 10000"/>
                <a:gd name="connsiteX229" fmla="*/ 3145 w 9954"/>
                <a:gd name="connsiteY229" fmla="*/ 5118 h 10000"/>
                <a:gd name="connsiteX230" fmla="*/ 3145 w 9954"/>
                <a:gd name="connsiteY230" fmla="*/ 5156 h 10000"/>
                <a:gd name="connsiteX231" fmla="*/ 3151 w 9954"/>
                <a:gd name="connsiteY231" fmla="*/ 5156 h 10000"/>
                <a:gd name="connsiteX232" fmla="*/ 3151 w 9954"/>
                <a:gd name="connsiteY232" fmla="*/ 5231 h 10000"/>
                <a:gd name="connsiteX233" fmla="*/ 3161 w 9954"/>
                <a:gd name="connsiteY233" fmla="*/ 5231 h 10000"/>
                <a:gd name="connsiteX234" fmla="*/ 3161 w 9954"/>
                <a:gd name="connsiteY234" fmla="*/ 5259 h 10000"/>
                <a:gd name="connsiteX235" fmla="*/ 3174 w 9954"/>
                <a:gd name="connsiteY235" fmla="*/ 5259 h 10000"/>
                <a:gd name="connsiteX236" fmla="*/ 3174 w 9954"/>
                <a:gd name="connsiteY236" fmla="*/ 5335 h 10000"/>
                <a:gd name="connsiteX237" fmla="*/ 3246 w 9954"/>
                <a:gd name="connsiteY237" fmla="*/ 5335 h 10000"/>
                <a:gd name="connsiteX238" fmla="*/ 3246 w 9954"/>
                <a:gd name="connsiteY238" fmla="*/ 5382 h 10000"/>
                <a:gd name="connsiteX239" fmla="*/ 3269 w 9954"/>
                <a:gd name="connsiteY239" fmla="*/ 5382 h 10000"/>
                <a:gd name="connsiteX240" fmla="*/ 3269 w 9954"/>
                <a:gd name="connsiteY240" fmla="*/ 5457 h 10000"/>
                <a:gd name="connsiteX241" fmla="*/ 3276 w 9954"/>
                <a:gd name="connsiteY241" fmla="*/ 5457 h 10000"/>
                <a:gd name="connsiteX242" fmla="*/ 3276 w 9954"/>
                <a:gd name="connsiteY242" fmla="*/ 5533 h 10000"/>
                <a:gd name="connsiteX243" fmla="*/ 3285 w 9954"/>
                <a:gd name="connsiteY243" fmla="*/ 5533 h 10000"/>
                <a:gd name="connsiteX244" fmla="*/ 3285 w 9954"/>
                <a:gd name="connsiteY244" fmla="*/ 5533 h 10000"/>
                <a:gd name="connsiteX245" fmla="*/ 3341 w 9954"/>
                <a:gd name="connsiteY245" fmla="*/ 5533 h 10000"/>
                <a:gd name="connsiteX246" fmla="*/ 3348 w 9954"/>
                <a:gd name="connsiteY246" fmla="*/ 5533 h 10000"/>
                <a:gd name="connsiteX247" fmla="*/ 3348 w 9954"/>
                <a:gd name="connsiteY247" fmla="*/ 5580 h 10000"/>
                <a:gd name="connsiteX248" fmla="*/ 3364 w 9954"/>
                <a:gd name="connsiteY248" fmla="*/ 5580 h 10000"/>
                <a:gd name="connsiteX249" fmla="*/ 3364 w 9954"/>
                <a:gd name="connsiteY249" fmla="*/ 5608 h 10000"/>
                <a:gd name="connsiteX250" fmla="*/ 3416 w 9954"/>
                <a:gd name="connsiteY250" fmla="*/ 5608 h 10000"/>
                <a:gd name="connsiteX251" fmla="*/ 3416 w 9954"/>
                <a:gd name="connsiteY251" fmla="*/ 5655 h 10000"/>
                <a:gd name="connsiteX252" fmla="*/ 3495 w 9954"/>
                <a:gd name="connsiteY252" fmla="*/ 5655 h 10000"/>
                <a:gd name="connsiteX253" fmla="*/ 3495 w 9954"/>
                <a:gd name="connsiteY253" fmla="*/ 5740 h 10000"/>
                <a:gd name="connsiteX254" fmla="*/ 3527 w 9954"/>
                <a:gd name="connsiteY254" fmla="*/ 5740 h 10000"/>
                <a:gd name="connsiteX255" fmla="*/ 3527 w 9954"/>
                <a:gd name="connsiteY255" fmla="*/ 5787 h 10000"/>
                <a:gd name="connsiteX256" fmla="*/ 3534 w 9954"/>
                <a:gd name="connsiteY256" fmla="*/ 5787 h 10000"/>
                <a:gd name="connsiteX257" fmla="*/ 3534 w 9954"/>
                <a:gd name="connsiteY257" fmla="*/ 5834 h 10000"/>
                <a:gd name="connsiteX258" fmla="*/ 3544 w 9954"/>
                <a:gd name="connsiteY258" fmla="*/ 5834 h 10000"/>
                <a:gd name="connsiteX259" fmla="*/ 3544 w 9954"/>
                <a:gd name="connsiteY259" fmla="*/ 5975 h 10000"/>
                <a:gd name="connsiteX260" fmla="*/ 3652 w 9954"/>
                <a:gd name="connsiteY260" fmla="*/ 5975 h 10000"/>
                <a:gd name="connsiteX261" fmla="*/ 3652 w 9954"/>
                <a:gd name="connsiteY261" fmla="*/ 6060 h 10000"/>
                <a:gd name="connsiteX262" fmla="*/ 3675 w 9954"/>
                <a:gd name="connsiteY262" fmla="*/ 6060 h 10000"/>
                <a:gd name="connsiteX263" fmla="*/ 3675 w 9954"/>
                <a:gd name="connsiteY263" fmla="*/ 6107 h 10000"/>
                <a:gd name="connsiteX264" fmla="*/ 3737 w 9954"/>
                <a:gd name="connsiteY264" fmla="*/ 6107 h 10000"/>
                <a:gd name="connsiteX265" fmla="*/ 3737 w 9954"/>
                <a:gd name="connsiteY265" fmla="*/ 6155 h 10000"/>
                <a:gd name="connsiteX266" fmla="*/ 3832 w 9954"/>
                <a:gd name="connsiteY266" fmla="*/ 6155 h 10000"/>
                <a:gd name="connsiteX267" fmla="*/ 3832 w 9954"/>
                <a:gd name="connsiteY267" fmla="*/ 6249 h 10000"/>
                <a:gd name="connsiteX268" fmla="*/ 3848 w 9954"/>
                <a:gd name="connsiteY268" fmla="*/ 6249 h 10000"/>
                <a:gd name="connsiteX269" fmla="*/ 3848 w 9954"/>
                <a:gd name="connsiteY269" fmla="*/ 6287 h 10000"/>
                <a:gd name="connsiteX270" fmla="*/ 3910 w 9954"/>
                <a:gd name="connsiteY270" fmla="*/ 6287 h 10000"/>
                <a:gd name="connsiteX271" fmla="*/ 3910 w 9954"/>
                <a:gd name="connsiteY271" fmla="*/ 6334 h 10000"/>
                <a:gd name="connsiteX272" fmla="*/ 3917 w 9954"/>
                <a:gd name="connsiteY272" fmla="*/ 6334 h 10000"/>
                <a:gd name="connsiteX273" fmla="*/ 3917 w 9954"/>
                <a:gd name="connsiteY273" fmla="*/ 6428 h 10000"/>
                <a:gd name="connsiteX274" fmla="*/ 3943 w 9954"/>
                <a:gd name="connsiteY274" fmla="*/ 6428 h 10000"/>
                <a:gd name="connsiteX275" fmla="*/ 3943 w 9954"/>
                <a:gd name="connsiteY275" fmla="*/ 6475 h 10000"/>
                <a:gd name="connsiteX276" fmla="*/ 3950 w 9954"/>
                <a:gd name="connsiteY276" fmla="*/ 6475 h 10000"/>
                <a:gd name="connsiteX277" fmla="*/ 3950 w 9954"/>
                <a:gd name="connsiteY277" fmla="*/ 6560 h 10000"/>
                <a:gd name="connsiteX278" fmla="*/ 3956 w 9954"/>
                <a:gd name="connsiteY278" fmla="*/ 6560 h 10000"/>
                <a:gd name="connsiteX279" fmla="*/ 3956 w 9954"/>
                <a:gd name="connsiteY279" fmla="*/ 6607 h 10000"/>
                <a:gd name="connsiteX280" fmla="*/ 3995 w 9954"/>
                <a:gd name="connsiteY280" fmla="*/ 6607 h 10000"/>
                <a:gd name="connsiteX281" fmla="*/ 3995 w 9954"/>
                <a:gd name="connsiteY281" fmla="*/ 6654 h 10000"/>
                <a:gd name="connsiteX282" fmla="*/ 4051 w 9954"/>
                <a:gd name="connsiteY282" fmla="*/ 6654 h 10000"/>
                <a:gd name="connsiteX283" fmla="*/ 4051 w 9954"/>
                <a:gd name="connsiteY283" fmla="*/ 6701 h 10000"/>
                <a:gd name="connsiteX284" fmla="*/ 4074 w 9954"/>
                <a:gd name="connsiteY284" fmla="*/ 6701 h 10000"/>
                <a:gd name="connsiteX285" fmla="*/ 4074 w 9954"/>
                <a:gd name="connsiteY285" fmla="*/ 6748 h 10000"/>
                <a:gd name="connsiteX286" fmla="*/ 4192 w 9954"/>
                <a:gd name="connsiteY286" fmla="*/ 6748 h 10000"/>
                <a:gd name="connsiteX287" fmla="*/ 4192 w 9954"/>
                <a:gd name="connsiteY287" fmla="*/ 6795 h 10000"/>
                <a:gd name="connsiteX288" fmla="*/ 4208 w 9954"/>
                <a:gd name="connsiteY288" fmla="*/ 6795 h 10000"/>
                <a:gd name="connsiteX289" fmla="*/ 4208 w 9954"/>
                <a:gd name="connsiteY289" fmla="*/ 6899 h 10000"/>
                <a:gd name="connsiteX290" fmla="*/ 4215 w 9954"/>
                <a:gd name="connsiteY290" fmla="*/ 6899 h 10000"/>
                <a:gd name="connsiteX291" fmla="*/ 4215 w 9954"/>
                <a:gd name="connsiteY291" fmla="*/ 6946 h 10000"/>
                <a:gd name="connsiteX292" fmla="*/ 4264 w 9954"/>
                <a:gd name="connsiteY292" fmla="*/ 6946 h 10000"/>
                <a:gd name="connsiteX293" fmla="*/ 4264 w 9954"/>
                <a:gd name="connsiteY293" fmla="*/ 6993 h 10000"/>
                <a:gd name="connsiteX294" fmla="*/ 4332 w 9954"/>
                <a:gd name="connsiteY294" fmla="*/ 6993 h 10000"/>
                <a:gd name="connsiteX295" fmla="*/ 4332 w 9954"/>
                <a:gd name="connsiteY295" fmla="*/ 7031 h 10000"/>
                <a:gd name="connsiteX296" fmla="*/ 4450 w 9954"/>
                <a:gd name="connsiteY296" fmla="*/ 7031 h 10000"/>
                <a:gd name="connsiteX297" fmla="*/ 4450 w 9954"/>
                <a:gd name="connsiteY297" fmla="*/ 7078 h 10000"/>
                <a:gd name="connsiteX298" fmla="*/ 4558 w 9954"/>
                <a:gd name="connsiteY298" fmla="*/ 7078 h 10000"/>
                <a:gd name="connsiteX299" fmla="*/ 4558 w 9954"/>
                <a:gd name="connsiteY299" fmla="*/ 7125 h 10000"/>
                <a:gd name="connsiteX300" fmla="*/ 4620 w 9954"/>
                <a:gd name="connsiteY300" fmla="*/ 7125 h 10000"/>
                <a:gd name="connsiteX301" fmla="*/ 4620 w 9954"/>
                <a:gd name="connsiteY301" fmla="*/ 7172 h 10000"/>
                <a:gd name="connsiteX302" fmla="*/ 4653 w 9954"/>
                <a:gd name="connsiteY302" fmla="*/ 7172 h 10000"/>
                <a:gd name="connsiteX303" fmla="*/ 4653 w 9954"/>
                <a:gd name="connsiteY303" fmla="*/ 7220 h 10000"/>
                <a:gd name="connsiteX304" fmla="*/ 4957 w 9954"/>
                <a:gd name="connsiteY304" fmla="*/ 7220 h 10000"/>
                <a:gd name="connsiteX305" fmla="*/ 4957 w 9954"/>
                <a:gd name="connsiteY305" fmla="*/ 7267 h 10000"/>
                <a:gd name="connsiteX306" fmla="*/ 5020 w 9954"/>
                <a:gd name="connsiteY306" fmla="*/ 7267 h 10000"/>
                <a:gd name="connsiteX307" fmla="*/ 5020 w 9954"/>
                <a:gd name="connsiteY307" fmla="*/ 7304 h 10000"/>
                <a:gd name="connsiteX308" fmla="*/ 5029 w 9954"/>
                <a:gd name="connsiteY308" fmla="*/ 7304 h 10000"/>
                <a:gd name="connsiteX309" fmla="*/ 5029 w 9954"/>
                <a:gd name="connsiteY309" fmla="*/ 7352 h 10000"/>
                <a:gd name="connsiteX310" fmla="*/ 5075 w 9954"/>
                <a:gd name="connsiteY310" fmla="*/ 7352 h 10000"/>
                <a:gd name="connsiteX311" fmla="*/ 5075 w 9954"/>
                <a:gd name="connsiteY311" fmla="*/ 7399 h 10000"/>
                <a:gd name="connsiteX312" fmla="*/ 5082 w 9954"/>
                <a:gd name="connsiteY312" fmla="*/ 7399 h 10000"/>
                <a:gd name="connsiteX313" fmla="*/ 5082 w 9954"/>
                <a:gd name="connsiteY313" fmla="*/ 7446 h 10000"/>
                <a:gd name="connsiteX314" fmla="*/ 5092 w 9954"/>
                <a:gd name="connsiteY314" fmla="*/ 7446 h 10000"/>
                <a:gd name="connsiteX315" fmla="*/ 5092 w 9954"/>
                <a:gd name="connsiteY315" fmla="*/ 7502 h 10000"/>
                <a:gd name="connsiteX316" fmla="*/ 5170 w 9954"/>
                <a:gd name="connsiteY316" fmla="*/ 7502 h 10000"/>
                <a:gd name="connsiteX317" fmla="*/ 5170 w 9954"/>
                <a:gd name="connsiteY317" fmla="*/ 7549 h 10000"/>
                <a:gd name="connsiteX318" fmla="*/ 5183 w 9954"/>
                <a:gd name="connsiteY318" fmla="*/ 7549 h 10000"/>
                <a:gd name="connsiteX319" fmla="*/ 5183 w 9954"/>
                <a:gd name="connsiteY319" fmla="*/ 7597 h 10000"/>
                <a:gd name="connsiteX320" fmla="*/ 5209 w 9954"/>
                <a:gd name="connsiteY320" fmla="*/ 7597 h 10000"/>
                <a:gd name="connsiteX321" fmla="*/ 5209 w 9954"/>
                <a:gd name="connsiteY321" fmla="*/ 7644 h 10000"/>
                <a:gd name="connsiteX322" fmla="*/ 5255 w 9954"/>
                <a:gd name="connsiteY322" fmla="*/ 7644 h 10000"/>
                <a:gd name="connsiteX323" fmla="*/ 5255 w 9954"/>
                <a:gd name="connsiteY323" fmla="*/ 7691 h 10000"/>
                <a:gd name="connsiteX324" fmla="*/ 5278 w 9954"/>
                <a:gd name="connsiteY324" fmla="*/ 7691 h 10000"/>
                <a:gd name="connsiteX325" fmla="*/ 5278 w 9954"/>
                <a:gd name="connsiteY325" fmla="*/ 7738 h 10000"/>
                <a:gd name="connsiteX326" fmla="*/ 5317 w 9954"/>
                <a:gd name="connsiteY326" fmla="*/ 7738 h 10000"/>
                <a:gd name="connsiteX327" fmla="*/ 5317 w 9954"/>
                <a:gd name="connsiteY327" fmla="*/ 7776 h 10000"/>
                <a:gd name="connsiteX328" fmla="*/ 5474 w 9954"/>
                <a:gd name="connsiteY328" fmla="*/ 7776 h 10000"/>
                <a:gd name="connsiteX329" fmla="*/ 5474 w 9954"/>
                <a:gd name="connsiteY329" fmla="*/ 7823 h 10000"/>
                <a:gd name="connsiteX330" fmla="*/ 5553 w 9954"/>
                <a:gd name="connsiteY330" fmla="*/ 7823 h 10000"/>
                <a:gd name="connsiteX331" fmla="*/ 5553 w 9954"/>
                <a:gd name="connsiteY331" fmla="*/ 7870 h 10000"/>
                <a:gd name="connsiteX332" fmla="*/ 5615 w 9954"/>
                <a:gd name="connsiteY332" fmla="*/ 7870 h 10000"/>
                <a:gd name="connsiteX333" fmla="*/ 5615 w 9954"/>
                <a:gd name="connsiteY333" fmla="*/ 7917 h 10000"/>
                <a:gd name="connsiteX334" fmla="*/ 5694 w 9954"/>
                <a:gd name="connsiteY334" fmla="*/ 7917 h 10000"/>
                <a:gd name="connsiteX335" fmla="*/ 5694 w 9954"/>
                <a:gd name="connsiteY335" fmla="*/ 7964 h 10000"/>
                <a:gd name="connsiteX336" fmla="*/ 5733 w 9954"/>
                <a:gd name="connsiteY336" fmla="*/ 7964 h 10000"/>
                <a:gd name="connsiteX337" fmla="*/ 5733 w 9954"/>
                <a:gd name="connsiteY337" fmla="*/ 8011 h 10000"/>
                <a:gd name="connsiteX338" fmla="*/ 5897 w 9954"/>
                <a:gd name="connsiteY338" fmla="*/ 8011 h 10000"/>
                <a:gd name="connsiteX339" fmla="*/ 5897 w 9954"/>
                <a:gd name="connsiteY339" fmla="*/ 8068 h 10000"/>
                <a:gd name="connsiteX340" fmla="*/ 5952 w 9954"/>
                <a:gd name="connsiteY340" fmla="*/ 8068 h 10000"/>
                <a:gd name="connsiteX341" fmla="*/ 5952 w 9954"/>
                <a:gd name="connsiteY341" fmla="*/ 8115 h 10000"/>
                <a:gd name="connsiteX342" fmla="*/ 6083 w 9954"/>
                <a:gd name="connsiteY342" fmla="*/ 8115 h 10000"/>
                <a:gd name="connsiteX343" fmla="*/ 6083 w 9954"/>
                <a:gd name="connsiteY343" fmla="*/ 8162 h 10000"/>
                <a:gd name="connsiteX344" fmla="*/ 6116 w 9954"/>
                <a:gd name="connsiteY344" fmla="*/ 8162 h 10000"/>
                <a:gd name="connsiteX345" fmla="*/ 6116 w 9954"/>
                <a:gd name="connsiteY345" fmla="*/ 8200 h 10000"/>
                <a:gd name="connsiteX346" fmla="*/ 6162 w 9954"/>
                <a:gd name="connsiteY346" fmla="*/ 8200 h 10000"/>
                <a:gd name="connsiteX347" fmla="*/ 6162 w 9954"/>
                <a:gd name="connsiteY347" fmla="*/ 8247 h 10000"/>
                <a:gd name="connsiteX348" fmla="*/ 6178 w 9954"/>
                <a:gd name="connsiteY348" fmla="*/ 8247 h 10000"/>
                <a:gd name="connsiteX349" fmla="*/ 6178 w 9954"/>
                <a:gd name="connsiteY349" fmla="*/ 8247 h 10000"/>
                <a:gd name="connsiteX350" fmla="*/ 6414 w 9954"/>
                <a:gd name="connsiteY350" fmla="*/ 8247 h 10000"/>
                <a:gd name="connsiteX351" fmla="*/ 6427 w 9954"/>
                <a:gd name="connsiteY351" fmla="*/ 8247 h 10000"/>
                <a:gd name="connsiteX352" fmla="*/ 6427 w 9954"/>
                <a:gd name="connsiteY352" fmla="*/ 8294 h 10000"/>
                <a:gd name="connsiteX353" fmla="*/ 6459 w 9954"/>
                <a:gd name="connsiteY353" fmla="*/ 8294 h 10000"/>
                <a:gd name="connsiteX354" fmla="*/ 6459 w 9954"/>
                <a:gd name="connsiteY354" fmla="*/ 8294 h 10000"/>
                <a:gd name="connsiteX355" fmla="*/ 6616 w 9954"/>
                <a:gd name="connsiteY355" fmla="*/ 8294 h 10000"/>
                <a:gd name="connsiteX356" fmla="*/ 6623 w 9954"/>
                <a:gd name="connsiteY356" fmla="*/ 8294 h 10000"/>
                <a:gd name="connsiteX357" fmla="*/ 6623 w 9954"/>
                <a:gd name="connsiteY357" fmla="*/ 8360 h 10000"/>
                <a:gd name="connsiteX358" fmla="*/ 6639 w 9954"/>
                <a:gd name="connsiteY358" fmla="*/ 8360 h 10000"/>
                <a:gd name="connsiteX359" fmla="*/ 6639 w 9954"/>
                <a:gd name="connsiteY359" fmla="*/ 8360 h 10000"/>
                <a:gd name="connsiteX360" fmla="*/ 6708 w 9954"/>
                <a:gd name="connsiteY360" fmla="*/ 8360 h 10000"/>
                <a:gd name="connsiteX361" fmla="*/ 6734 w 9954"/>
                <a:gd name="connsiteY361" fmla="*/ 8360 h 10000"/>
                <a:gd name="connsiteX362" fmla="*/ 6734 w 9954"/>
                <a:gd name="connsiteY362" fmla="*/ 8417 h 10000"/>
                <a:gd name="connsiteX363" fmla="*/ 6796 w 9954"/>
                <a:gd name="connsiteY363" fmla="*/ 8417 h 10000"/>
                <a:gd name="connsiteX364" fmla="*/ 6796 w 9954"/>
                <a:gd name="connsiteY364" fmla="*/ 8473 h 10000"/>
                <a:gd name="connsiteX365" fmla="*/ 6849 w 9954"/>
                <a:gd name="connsiteY365" fmla="*/ 8473 h 10000"/>
                <a:gd name="connsiteX366" fmla="*/ 6849 w 9954"/>
                <a:gd name="connsiteY366" fmla="*/ 8539 h 10000"/>
                <a:gd name="connsiteX367" fmla="*/ 7039 w 9954"/>
                <a:gd name="connsiteY367" fmla="*/ 8539 h 10000"/>
                <a:gd name="connsiteX368" fmla="*/ 7039 w 9954"/>
                <a:gd name="connsiteY368" fmla="*/ 8596 h 10000"/>
                <a:gd name="connsiteX369" fmla="*/ 7045 w 9954"/>
                <a:gd name="connsiteY369" fmla="*/ 8596 h 10000"/>
                <a:gd name="connsiteX370" fmla="*/ 7045 w 9954"/>
                <a:gd name="connsiteY370" fmla="*/ 8671 h 10000"/>
                <a:gd name="connsiteX371" fmla="*/ 7304 w 9954"/>
                <a:gd name="connsiteY371" fmla="*/ 8671 h 10000"/>
                <a:gd name="connsiteX372" fmla="*/ 7304 w 9954"/>
                <a:gd name="connsiteY372" fmla="*/ 8737 h 10000"/>
                <a:gd name="connsiteX373" fmla="*/ 7693 w 9954"/>
                <a:gd name="connsiteY373" fmla="*/ 8737 h 10000"/>
                <a:gd name="connsiteX374" fmla="*/ 7693 w 9954"/>
                <a:gd name="connsiteY374" fmla="*/ 8794 h 10000"/>
                <a:gd name="connsiteX375" fmla="*/ 7772 w 9954"/>
                <a:gd name="connsiteY375" fmla="*/ 8794 h 10000"/>
                <a:gd name="connsiteX376" fmla="*/ 7772 w 9954"/>
                <a:gd name="connsiteY376" fmla="*/ 8869 h 10000"/>
                <a:gd name="connsiteX377" fmla="*/ 7889 w 9954"/>
                <a:gd name="connsiteY377" fmla="*/ 8869 h 10000"/>
                <a:gd name="connsiteX378" fmla="*/ 7889 w 9954"/>
                <a:gd name="connsiteY378" fmla="*/ 8935 h 10000"/>
                <a:gd name="connsiteX379" fmla="*/ 7906 w 9954"/>
                <a:gd name="connsiteY379" fmla="*/ 8935 h 10000"/>
                <a:gd name="connsiteX380" fmla="*/ 7906 w 9954"/>
                <a:gd name="connsiteY380" fmla="*/ 9010 h 10000"/>
                <a:gd name="connsiteX381" fmla="*/ 8711 w 9954"/>
                <a:gd name="connsiteY381" fmla="*/ 9010 h 10000"/>
                <a:gd name="connsiteX382" fmla="*/ 8711 w 9954"/>
                <a:gd name="connsiteY382" fmla="*/ 9086 h 10000"/>
                <a:gd name="connsiteX383" fmla="*/ 9234 w 9954"/>
                <a:gd name="connsiteY383" fmla="*/ 9434 h 10000"/>
                <a:gd name="connsiteX384" fmla="*/ 9853 w 9954"/>
                <a:gd name="connsiteY384" fmla="*/ 9811 h 10000"/>
                <a:gd name="connsiteX385" fmla="*/ 9869 w 9954"/>
                <a:gd name="connsiteY385" fmla="*/ 9811 h 10000"/>
                <a:gd name="connsiteX386" fmla="*/ 9869 w 9954"/>
                <a:gd name="connsiteY386" fmla="*/ 9906 h 10000"/>
                <a:gd name="connsiteX387" fmla="*/ 9954 w 9954"/>
                <a:gd name="connsiteY387" fmla="*/ 9906 h 10000"/>
                <a:gd name="connsiteX388" fmla="*/ 9954 w 9954"/>
                <a:gd name="connsiteY388" fmla="*/ 10000 h 10000"/>
                <a:gd name="connsiteX0" fmla="*/ 0 w 10000"/>
                <a:gd name="connsiteY0" fmla="*/ 0 h 9906"/>
                <a:gd name="connsiteX1" fmla="*/ 79 w 10000"/>
                <a:gd name="connsiteY1" fmla="*/ 0 h 9906"/>
                <a:gd name="connsiteX2" fmla="*/ 79 w 10000"/>
                <a:gd name="connsiteY2" fmla="*/ 47 h 9906"/>
                <a:gd name="connsiteX3" fmla="*/ 88 w 10000"/>
                <a:gd name="connsiteY3" fmla="*/ 47 h 9906"/>
                <a:gd name="connsiteX4" fmla="*/ 88 w 10000"/>
                <a:gd name="connsiteY4" fmla="*/ 75 h 9906"/>
                <a:gd name="connsiteX5" fmla="*/ 95 w 10000"/>
                <a:gd name="connsiteY5" fmla="*/ 75 h 9906"/>
                <a:gd name="connsiteX6" fmla="*/ 95 w 10000"/>
                <a:gd name="connsiteY6" fmla="*/ 160 h 9906"/>
                <a:gd name="connsiteX7" fmla="*/ 112 w 10000"/>
                <a:gd name="connsiteY7" fmla="*/ 160 h 9906"/>
                <a:gd name="connsiteX8" fmla="*/ 112 w 10000"/>
                <a:gd name="connsiteY8" fmla="*/ 236 h 9906"/>
                <a:gd name="connsiteX9" fmla="*/ 129 w 10000"/>
                <a:gd name="connsiteY9" fmla="*/ 236 h 9906"/>
                <a:gd name="connsiteX10" fmla="*/ 129 w 10000"/>
                <a:gd name="connsiteY10" fmla="*/ 292 h 9906"/>
                <a:gd name="connsiteX11" fmla="*/ 152 w 10000"/>
                <a:gd name="connsiteY11" fmla="*/ 292 h 9906"/>
                <a:gd name="connsiteX12" fmla="*/ 152 w 10000"/>
                <a:gd name="connsiteY12" fmla="*/ 339 h 9906"/>
                <a:gd name="connsiteX13" fmla="*/ 174 w 10000"/>
                <a:gd name="connsiteY13" fmla="*/ 339 h 9906"/>
                <a:gd name="connsiteX14" fmla="*/ 174 w 10000"/>
                <a:gd name="connsiteY14" fmla="*/ 368 h 9906"/>
                <a:gd name="connsiteX15" fmla="*/ 214 w 10000"/>
                <a:gd name="connsiteY15" fmla="*/ 368 h 9906"/>
                <a:gd name="connsiteX16" fmla="*/ 214 w 10000"/>
                <a:gd name="connsiteY16" fmla="*/ 415 h 9906"/>
                <a:gd name="connsiteX17" fmla="*/ 253 w 10000"/>
                <a:gd name="connsiteY17" fmla="*/ 415 h 9906"/>
                <a:gd name="connsiteX18" fmla="*/ 253 w 10000"/>
                <a:gd name="connsiteY18" fmla="*/ 443 h 9906"/>
                <a:gd name="connsiteX19" fmla="*/ 276 w 10000"/>
                <a:gd name="connsiteY19" fmla="*/ 443 h 9906"/>
                <a:gd name="connsiteX20" fmla="*/ 276 w 10000"/>
                <a:gd name="connsiteY20" fmla="*/ 471 h 9906"/>
                <a:gd name="connsiteX21" fmla="*/ 292 w 10000"/>
                <a:gd name="connsiteY21" fmla="*/ 471 h 9906"/>
                <a:gd name="connsiteX22" fmla="*/ 292 w 10000"/>
                <a:gd name="connsiteY22" fmla="*/ 518 h 9906"/>
                <a:gd name="connsiteX23" fmla="*/ 315 w 10000"/>
                <a:gd name="connsiteY23" fmla="*/ 518 h 9906"/>
                <a:gd name="connsiteX24" fmla="*/ 315 w 10000"/>
                <a:gd name="connsiteY24" fmla="*/ 594 h 9906"/>
                <a:gd name="connsiteX25" fmla="*/ 372 w 10000"/>
                <a:gd name="connsiteY25" fmla="*/ 594 h 9906"/>
                <a:gd name="connsiteX26" fmla="*/ 372 w 10000"/>
                <a:gd name="connsiteY26" fmla="*/ 622 h 9906"/>
                <a:gd name="connsiteX27" fmla="*/ 440 w 10000"/>
                <a:gd name="connsiteY27" fmla="*/ 622 h 9906"/>
                <a:gd name="connsiteX28" fmla="*/ 440 w 10000"/>
                <a:gd name="connsiteY28" fmla="*/ 669 h 9906"/>
                <a:gd name="connsiteX29" fmla="*/ 496 w 10000"/>
                <a:gd name="connsiteY29" fmla="*/ 669 h 9906"/>
                <a:gd name="connsiteX30" fmla="*/ 496 w 10000"/>
                <a:gd name="connsiteY30" fmla="*/ 707 h 9906"/>
                <a:gd name="connsiteX31" fmla="*/ 553 w 10000"/>
                <a:gd name="connsiteY31" fmla="*/ 707 h 9906"/>
                <a:gd name="connsiteX32" fmla="*/ 553 w 10000"/>
                <a:gd name="connsiteY32" fmla="*/ 782 h 9906"/>
                <a:gd name="connsiteX33" fmla="*/ 615 w 10000"/>
                <a:gd name="connsiteY33" fmla="*/ 782 h 9906"/>
                <a:gd name="connsiteX34" fmla="*/ 615 w 10000"/>
                <a:gd name="connsiteY34" fmla="*/ 811 h 9906"/>
                <a:gd name="connsiteX35" fmla="*/ 654 w 10000"/>
                <a:gd name="connsiteY35" fmla="*/ 811 h 9906"/>
                <a:gd name="connsiteX36" fmla="*/ 654 w 10000"/>
                <a:gd name="connsiteY36" fmla="*/ 858 h 9906"/>
                <a:gd name="connsiteX37" fmla="*/ 667 w 10000"/>
                <a:gd name="connsiteY37" fmla="*/ 858 h 9906"/>
                <a:gd name="connsiteX38" fmla="*/ 667 w 10000"/>
                <a:gd name="connsiteY38" fmla="*/ 886 h 9906"/>
                <a:gd name="connsiteX39" fmla="*/ 700 w 10000"/>
                <a:gd name="connsiteY39" fmla="*/ 886 h 9906"/>
                <a:gd name="connsiteX40" fmla="*/ 700 w 10000"/>
                <a:gd name="connsiteY40" fmla="*/ 914 h 9906"/>
                <a:gd name="connsiteX41" fmla="*/ 739 w 10000"/>
                <a:gd name="connsiteY41" fmla="*/ 914 h 9906"/>
                <a:gd name="connsiteX42" fmla="*/ 739 w 10000"/>
                <a:gd name="connsiteY42" fmla="*/ 961 h 9906"/>
                <a:gd name="connsiteX43" fmla="*/ 802 w 10000"/>
                <a:gd name="connsiteY43" fmla="*/ 961 h 9906"/>
                <a:gd name="connsiteX44" fmla="*/ 802 w 10000"/>
                <a:gd name="connsiteY44" fmla="*/ 990 h 9906"/>
                <a:gd name="connsiteX45" fmla="*/ 809 w 10000"/>
                <a:gd name="connsiteY45" fmla="*/ 990 h 9906"/>
                <a:gd name="connsiteX46" fmla="*/ 809 w 10000"/>
                <a:gd name="connsiteY46" fmla="*/ 1037 h 9906"/>
                <a:gd name="connsiteX47" fmla="*/ 819 w 10000"/>
                <a:gd name="connsiteY47" fmla="*/ 1037 h 9906"/>
                <a:gd name="connsiteX48" fmla="*/ 819 w 10000"/>
                <a:gd name="connsiteY48" fmla="*/ 1065 h 9906"/>
                <a:gd name="connsiteX49" fmla="*/ 825 w 10000"/>
                <a:gd name="connsiteY49" fmla="*/ 1065 h 9906"/>
                <a:gd name="connsiteX50" fmla="*/ 825 w 10000"/>
                <a:gd name="connsiteY50" fmla="*/ 1093 h 9906"/>
                <a:gd name="connsiteX51" fmla="*/ 874 w 10000"/>
                <a:gd name="connsiteY51" fmla="*/ 1093 h 9906"/>
                <a:gd name="connsiteX52" fmla="*/ 874 w 10000"/>
                <a:gd name="connsiteY52" fmla="*/ 1140 h 9906"/>
                <a:gd name="connsiteX53" fmla="*/ 897 w 10000"/>
                <a:gd name="connsiteY53" fmla="*/ 1140 h 9906"/>
                <a:gd name="connsiteX54" fmla="*/ 897 w 10000"/>
                <a:gd name="connsiteY54" fmla="*/ 1216 h 9906"/>
                <a:gd name="connsiteX55" fmla="*/ 904 w 10000"/>
                <a:gd name="connsiteY55" fmla="*/ 1216 h 9906"/>
                <a:gd name="connsiteX56" fmla="*/ 904 w 10000"/>
                <a:gd name="connsiteY56" fmla="*/ 1254 h 9906"/>
                <a:gd name="connsiteX57" fmla="*/ 927 w 10000"/>
                <a:gd name="connsiteY57" fmla="*/ 1254 h 9906"/>
                <a:gd name="connsiteX58" fmla="*/ 927 w 10000"/>
                <a:gd name="connsiteY58" fmla="*/ 1291 h 9906"/>
                <a:gd name="connsiteX59" fmla="*/ 943 w 10000"/>
                <a:gd name="connsiteY59" fmla="*/ 1291 h 9906"/>
                <a:gd name="connsiteX60" fmla="*/ 943 w 10000"/>
                <a:gd name="connsiteY60" fmla="*/ 1329 h 9906"/>
                <a:gd name="connsiteX61" fmla="*/ 950 w 10000"/>
                <a:gd name="connsiteY61" fmla="*/ 1329 h 9906"/>
                <a:gd name="connsiteX62" fmla="*/ 950 w 10000"/>
                <a:gd name="connsiteY62" fmla="*/ 1357 h 9906"/>
                <a:gd name="connsiteX63" fmla="*/ 966 w 10000"/>
                <a:gd name="connsiteY63" fmla="*/ 1357 h 9906"/>
                <a:gd name="connsiteX64" fmla="*/ 966 w 10000"/>
                <a:gd name="connsiteY64" fmla="*/ 1404 h 9906"/>
                <a:gd name="connsiteX65" fmla="*/ 1023 w 10000"/>
                <a:gd name="connsiteY65" fmla="*/ 1404 h 9906"/>
                <a:gd name="connsiteX66" fmla="*/ 1023 w 10000"/>
                <a:gd name="connsiteY66" fmla="*/ 1433 h 9906"/>
                <a:gd name="connsiteX67" fmla="*/ 1055 w 10000"/>
                <a:gd name="connsiteY67" fmla="*/ 1433 h 9906"/>
                <a:gd name="connsiteX68" fmla="*/ 1055 w 10000"/>
                <a:gd name="connsiteY68" fmla="*/ 1480 h 9906"/>
                <a:gd name="connsiteX69" fmla="*/ 1062 w 10000"/>
                <a:gd name="connsiteY69" fmla="*/ 1480 h 9906"/>
                <a:gd name="connsiteX70" fmla="*/ 1062 w 10000"/>
                <a:gd name="connsiteY70" fmla="*/ 1508 h 9906"/>
                <a:gd name="connsiteX71" fmla="*/ 1068 w 10000"/>
                <a:gd name="connsiteY71" fmla="*/ 1508 h 9906"/>
                <a:gd name="connsiteX72" fmla="*/ 1068 w 10000"/>
                <a:gd name="connsiteY72" fmla="*/ 1536 h 9906"/>
                <a:gd name="connsiteX73" fmla="*/ 1078 w 10000"/>
                <a:gd name="connsiteY73" fmla="*/ 1536 h 9906"/>
                <a:gd name="connsiteX74" fmla="*/ 1078 w 10000"/>
                <a:gd name="connsiteY74" fmla="*/ 1612 h 9906"/>
                <a:gd name="connsiteX75" fmla="*/ 1085 w 10000"/>
                <a:gd name="connsiteY75" fmla="*/ 1612 h 9906"/>
                <a:gd name="connsiteX76" fmla="*/ 1085 w 10000"/>
                <a:gd name="connsiteY76" fmla="*/ 1659 h 9906"/>
                <a:gd name="connsiteX77" fmla="*/ 1108 w 10000"/>
                <a:gd name="connsiteY77" fmla="*/ 1659 h 9906"/>
                <a:gd name="connsiteX78" fmla="*/ 1108 w 10000"/>
                <a:gd name="connsiteY78" fmla="*/ 1687 h 9906"/>
                <a:gd name="connsiteX79" fmla="*/ 1157 w 10000"/>
                <a:gd name="connsiteY79" fmla="*/ 1687 h 9906"/>
                <a:gd name="connsiteX80" fmla="*/ 1157 w 10000"/>
                <a:gd name="connsiteY80" fmla="*/ 1734 h 9906"/>
                <a:gd name="connsiteX81" fmla="*/ 1163 w 10000"/>
                <a:gd name="connsiteY81" fmla="*/ 1734 h 9906"/>
                <a:gd name="connsiteX82" fmla="*/ 1163 w 10000"/>
                <a:gd name="connsiteY82" fmla="*/ 1800 h 9906"/>
                <a:gd name="connsiteX83" fmla="*/ 1210 w 10000"/>
                <a:gd name="connsiteY83" fmla="*/ 1800 h 9906"/>
                <a:gd name="connsiteX84" fmla="*/ 1210 w 10000"/>
                <a:gd name="connsiteY84" fmla="*/ 1838 h 9906"/>
                <a:gd name="connsiteX85" fmla="*/ 1227 w 10000"/>
                <a:gd name="connsiteY85" fmla="*/ 1838 h 9906"/>
                <a:gd name="connsiteX86" fmla="*/ 1227 w 10000"/>
                <a:gd name="connsiteY86" fmla="*/ 1876 h 9906"/>
                <a:gd name="connsiteX87" fmla="*/ 1249 w 10000"/>
                <a:gd name="connsiteY87" fmla="*/ 1876 h 9906"/>
                <a:gd name="connsiteX88" fmla="*/ 1249 w 10000"/>
                <a:gd name="connsiteY88" fmla="*/ 1913 h 9906"/>
                <a:gd name="connsiteX89" fmla="*/ 1266 w 10000"/>
                <a:gd name="connsiteY89" fmla="*/ 1913 h 9906"/>
                <a:gd name="connsiteX90" fmla="*/ 1266 w 10000"/>
                <a:gd name="connsiteY90" fmla="*/ 1979 h 9906"/>
                <a:gd name="connsiteX91" fmla="*/ 1289 w 10000"/>
                <a:gd name="connsiteY91" fmla="*/ 1979 h 9906"/>
                <a:gd name="connsiteX92" fmla="*/ 1289 w 10000"/>
                <a:gd name="connsiteY92" fmla="*/ 2026 h 9906"/>
                <a:gd name="connsiteX93" fmla="*/ 1305 w 10000"/>
                <a:gd name="connsiteY93" fmla="*/ 2026 h 9906"/>
                <a:gd name="connsiteX94" fmla="*/ 1305 w 10000"/>
                <a:gd name="connsiteY94" fmla="*/ 2055 h 9906"/>
                <a:gd name="connsiteX95" fmla="*/ 1328 w 10000"/>
                <a:gd name="connsiteY95" fmla="*/ 2055 h 9906"/>
                <a:gd name="connsiteX96" fmla="*/ 1328 w 10000"/>
                <a:gd name="connsiteY96" fmla="*/ 2130 h 9906"/>
                <a:gd name="connsiteX97" fmla="*/ 1384 w 10000"/>
                <a:gd name="connsiteY97" fmla="*/ 2130 h 9906"/>
                <a:gd name="connsiteX98" fmla="*/ 1384 w 10000"/>
                <a:gd name="connsiteY98" fmla="*/ 2177 h 9906"/>
                <a:gd name="connsiteX99" fmla="*/ 1390 w 10000"/>
                <a:gd name="connsiteY99" fmla="*/ 2177 h 9906"/>
                <a:gd name="connsiteX100" fmla="*/ 1390 w 10000"/>
                <a:gd name="connsiteY100" fmla="*/ 2205 h 9906"/>
                <a:gd name="connsiteX101" fmla="*/ 1400 w 10000"/>
                <a:gd name="connsiteY101" fmla="*/ 2205 h 9906"/>
                <a:gd name="connsiteX102" fmla="*/ 1400 w 10000"/>
                <a:gd name="connsiteY102" fmla="*/ 2234 h 9906"/>
                <a:gd name="connsiteX103" fmla="*/ 1407 w 10000"/>
                <a:gd name="connsiteY103" fmla="*/ 2234 h 9906"/>
                <a:gd name="connsiteX104" fmla="*/ 1407 w 10000"/>
                <a:gd name="connsiteY104" fmla="*/ 2281 h 9906"/>
                <a:gd name="connsiteX105" fmla="*/ 1414 w 10000"/>
                <a:gd name="connsiteY105" fmla="*/ 2281 h 9906"/>
                <a:gd name="connsiteX106" fmla="*/ 1414 w 10000"/>
                <a:gd name="connsiteY106" fmla="*/ 2356 h 9906"/>
                <a:gd name="connsiteX107" fmla="*/ 1424 w 10000"/>
                <a:gd name="connsiteY107" fmla="*/ 2356 h 9906"/>
                <a:gd name="connsiteX108" fmla="*/ 1424 w 10000"/>
                <a:gd name="connsiteY108" fmla="*/ 2385 h 9906"/>
                <a:gd name="connsiteX109" fmla="*/ 1519 w 10000"/>
                <a:gd name="connsiteY109" fmla="*/ 2385 h 9906"/>
                <a:gd name="connsiteX110" fmla="*/ 1519 w 10000"/>
                <a:gd name="connsiteY110" fmla="*/ 2422 h 9906"/>
                <a:gd name="connsiteX111" fmla="*/ 1532 w 10000"/>
                <a:gd name="connsiteY111" fmla="*/ 2422 h 9906"/>
                <a:gd name="connsiteX112" fmla="*/ 1532 w 10000"/>
                <a:gd name="connsiteY112" fmla="*/ 2498 h 9906"/>
                <a:gd name="connsiteX113" fmla="*/ 1542 w 10000"/>
                <a:gd name="connsiteY113" fmla="*/ 2498 h 9906"/>
                <a:gd name="connsiteX114" fmla="*/ 1542 w 10000"/>
                <a:gd name="connsiteY114" fmla="*/ 2535 h 9906"/>
                <a:gd name="connsiteX115" fmla="*/ 1548 w 10000"/>
                <a:gd name="connsiteY115" fmla="*/ 2535 h 9906"/>
                <a:gd name="connsiteX116" fmla="*/ 1548 w 10000"/>
                <a:gd name="connsiteY116" fmla="*/ 2573 h 9906"/>
                <a:gd name="connsiteX117" fmla="*/ 1555 w 10000"/>
                <a:gd name="connsiteY117" fmla="*/ 2573 h 9906"/>
                <a:gd name="connsiteX118" fmla="*/ 1555 w 10000"/>
                <a:gd name="connsiteY118" fmla="*/ 2620 h 9906"/>
                <a:gd name="connsiteX119" fmla="*/ 1587 w 10000"/>
                <a:gd name="connsiteY119" fmla="*/ 2620 h 9906"/>
                <a:gd name="connsiteX120" fmla="*/ 1587 w 10000"/>
                <a:gd name="connsiteY120" fmla="*/ 2677 h 9906"/>
                <a:gd name="connsiteX121" fmla="*/ 1594 w 10000"/>
                <a:gd name="connsiteY121" fmla="*/ 2677 h 9906"/>
                <a:gd name="connsiteX122" fmla="*/ 1594 w 10000"/>
                <a:gd name="connsiteY122" fmla="*/ 2799 h 9906"/>
                <a:gd name="connsiteX123" fmla="*/ 1604 w 10000"/>
                <a:gd name="connsiteY123" fmla="*/ 2799 h 9906"/>
                <a:gd name="connsiteX124" fmla="*/ 1604 w 10000"/>
                <a:gd name="connsiteY124" fmla="*/ 2828 h 9906"/>
                <a:gd name="connsiteX125" fmla="*/ 1651 w 10000"/>
                <a:gd name="connsiteY125" fmla="*/ 2828 h 9906"/>
                <a:gd name="connsiteX126" fmla="*/ 1651 w 10000"/>
                <a:gd name="connsiteY126" fmla="*/ 2856 h 9906"/>
                <a:gd name="connsiteX127" fmla="*/ 1683 w 10000"/>
                <a:gd name="connsiteY127" fmla="*/ 2856 h 9906"/>
                <a:gd name="connsiteX128" fmla="*/ 1683 w 10000"/>
                <a:gd name="connsiteY128" fmla="*/ 2931 h 9906"/>
                <a:gd name="connsiteX129" fmla="*/ 1690 w 10000"/>
                <a:gd name="connsiteY129" fmla="*/ 2931 h 9906"/>
                <a:gd name="connsiteX130" fmla="*/ 1690 w 10000"/>
                <a:gd name="connsiteY130" fmla="*/ 3007 h 9906"/>
                <a:gd name="connsiteX131" fmla="*/ 1706 w 10000"/>
                <a:gd name="connsiteY131" fmla="*/ 3007 h 9906"/>
                <a:gd name="connsiteX132" fmla="*/ 1706 w 10000"/>
                <a:gd name="connsiteY132" fmla="*/ 3044 h 9906"/>
                <a:gd name="connsiteX133" fmla="*/ 1752 w 10000"/>
                <a:gd name="connsiteY133" fmla="*/ 3044 h 9906"/>
                <a:gd name="connsiteX134" fmla="*/ 1752 w 10000"/>
                <a:gd name="connsiteY134" fmla="*/ 3120 h 9906"/>
                <a:gd name="connsiteX135" fmla="*/ 1785 w 10000"/>
                <a:gd name="connsiteY135" fmla="*/ 3120 h 9906"/>
                <a:gd name="connsiteX136" fmla="*/ 1785 w 10000"/>
                <a:gd name="connsiteY136" fmla="*/ 3167 h 9906"/>
                <a:gd name="connsiteX137" fmla="*/ 1791 w 10000"/>
                <a:gd name="connsiteY137" fmla="*/ 3167 h 9906"/>
                <a:gd name="connsiteX138" fmla="*/ 1791 w 10000"/>
                <a:gd name="connsiteY138" fmla="*/ 3242 h 9906"/>
                <a:gd name="connsiteX139" fmla="*/ 1801 w 10000"/>
                <a:gd name="connsiteY139" fmla="*/ 3242 h 9906"/>
                <a:gd name="connsiteX140" fmla="*/ 1801 w 10000"/>
                <a:gd name="connsiteY140" fmla="*/ 3270 h 9906"/>
                <a:gd name="connsiteX141" fmla="*/ 1808 w 10000"/>
                <a:gd name="connsiteY141" fmla="*/ 3270 h 9906"/>
                <a:gd name="connsiteX142" fmla="*/ 1808 w 10000"/>
                <a:gd name="connsiteY142" fmla="*/ 3299 h 9906"/>
                <a:gd name="connsiteX143" fmla="*/ 1837 w 10000"/>
                <a:gd name="connsiteY143" fmla="*/ 3299 h 9906"/>
                <a:gd name="connsiteX144" fmla="*/ 1837 w 10000"/>
                <a:gd name="connsiteY144" fmla="*/ 3346 h 9906"/>
                <a:gd name="connsiteX145" fmla="*/ 1864 w 10000"/>
                <a:gd name="connsiteY145" fmla="*/ 3346 h 9906"/>
                <a:gd name="connsiteX146" fmla="*/ 1864 w 10000"/>
                <a:gd name="connsiteY146" fmla="*/ 3374 h 9906"/>
                <a:gd name="connsiteX147" fmla="*/ 1871 w 10000"/>
                <a:gd name="connsiteY147" fmla="*/ 3374 h 9906"/>
                <a:gd name="connsiteX148" fmla="*/ 1871 w 10000"/>
                <a:gd name="connsiteY148" fmla="*/ 3421 h 9906"/>
                <a:gd name="connsiteX149" fmla="*/ 1887 w 10000"/>
                <a:gd name="connsiteY149" fmla="*/ 3421 h 9906"/>
                <a:gd name="connsiteX150" fmla="*/ 1887 w 10000"/>
                <a:gd name="connsiteY150" fmla="*/ 3450 h 9906"/>
                <a:gd name="connsiteX151" fmla="*/ 1933 w 10000"/>
                <a:gd name="connsiteY151" fmla="*/ 3450 h 9906"/>
                <a:gd name="connsiteX152" fmla="*/ 1933 w 10000"/>
                <a:gd name="connsiteY152" fmla="*/ 3497 h 9906"/>
                <a:gd name="connsiteX153" fmla="*/ 1972 w 10000"/>
                <a:gd name="connsiteY153" fmla="*/ 3497 h 9906"/>
                <a:gd name="connsiteX154" fmla="*/ 1972 w 10000"/>
                <a:gd name="connsiteY154" fmla="*/ 3525 h 9906"/>
                <a:gd name="connsiteX155" fmla="*/ 1979 w 10000"/>
                <a:gd name="connsiteY155" fmla="*/ 3525 h 9906"/>
                <a:gd name="connsiteX156" fmla="*/ 1979 w 10000"/>
                <a:gd name="connsiteY156" fmla="*/ 3553 h 9906"/>
                <a:gd name="connsiteX157" fmla="*/ 1989 w 10000"/>
                <a:gd name="connsiteY157" fmla="*/ 3553 h 9906"/>
                <a:gd name="connsiteX158" fmla="*/ 1989 w 10000"/>
                <a:gd name="connsiteY158" fmla="*/ 3600 h 9906"/>
                <a:gd name="connsiteX159" fmla="*/ 2005 w 10000"/>
                <a:gd name="connsiteY159" fmla="*/ 3600 h 9906"/>
                <a:gd name="connsiteX160" fmla="*/ 2005 w 10000"/>
                <a:gd name="connsiteY160" fmla="*/ 3629 h 9906"/>
                <a:gd name="connsiteX161" fmla="*/ 2018 w 10000"/>
                <a:gd name="connsiteY161" fmla="*/ 3629 h 9906"/>
                <a:gd name="connsiteX162" fmla="*/ 2018 w 10000"/>
                <a:gd name="connsiteY162" fmla="*/ 3676 h 9906"/>
                <a:gd name="connsiteX163" fmla="*/ 2057 w 10000"/>
                <a:gd name="connsiteY163" fmla="*/ 3676 h 9906"/>
                <a:gd name="connsiteX164" fmla="*/ 2057 w 10000"/>
                <a:gd name="connsiteY164" fmla="*/ 3713 h 9906"/>
                <a:gd name="connsiteX165" fmla="*/ 2098 w 10000"/>
                <a:gd name="connsiteY165" fmla="*/ 3713 h 9906"/>
                <a:gd name="connsiteX166" fmla="*/ 2098 w 10000"/>
                <a:gd name="connsiteY166" fmla="*/ 3742 h 9906"/>
                <a:gd name="connsiteX167" fmla="*/ 2114 w 10000"/>
                <a:gd name="connsiteY167" fmla="*/ 3742 h 9906"/>
                <a:gd name="connsiteX168" fmla="*/ 2114 w 10000"/>
                <a:gd name="connsiteY168" fmla="*/ 3789 h 9906"/>
                <a:gd name="connsiteX169" fmla="*/ 2130 w 10000"/>
                <a:gd name="connsiteY169" fmla="*/ 3789 h 9906"/>
                <a:gd name="connsiteX170" fmla="*/ 2130 w 10000"/>
                <a:gd name="connsiteY170" fmla="*/ 3817 h 9906"/>
                <a:gd name="connsiteX171" fmla="*/ 2147 w 10000"/>
                <a:gd name="connsiteY171" fmla="*/ 3817 h 9906"/>
                <a:gd name="connsiteX172" fmla="*/ 2147 w 10000"/>
                <a:gd name="connsiteY172" fmla="*/ 3864 h 9906"/>
                <a:gd name="connsiteX173" fmla="*/ 2153 w 10000"/>
                <a:gd name="connsiteY173" fmla="*/ 3864 h 9906"/>
                <a:gd name="connsiteX174" fmla="*/ 2153 w 10000"/>
                <a:gd name="connsiteY174" fmla="*/ 3893 h 9906"/>
                <a:gd name="connsiteX175" fmla="*/ 2170 w 10000"/>
                <a:gd name="connsiteY175" fmla="*/ 3893 h 9906"/>
                <a:gd name="connsiteX176" fmla="*/ 2170 w 10000"/>
                <a:gd name="connsiteY176" fmla="*/ 3940 h 9906"/>
                <a:gd name="connsiteX177" fmla="*/ 2199 w 10000"/>
                <a:gd name="connsiteY177" fmla="*/ 3940 h 9906"/>
                <a:gd name="connsiteX178" fmla="*/ 2199 w 10000"/>
                <a:gd name="connsiteY178" fmla="*/ 3968 h 9906"/>
                <a:gd name="connsiteX179" fmla="*/ 2209 w 10000"/>
                <a:gd name="connsiteY179" fmla="*/ 3968 h 9906"/>
                <a:gd name="connsiteX180" fmla="*/ 2209 w 10000"/>
                <a:gd name="connsiteY180" fmla="*/ 3996 h 9906"/>
                <a:gd name="connsiteX181" fmla="*/ 2248 w 10000"/>
                <a:gd name="connsiteY181" fmla="*/ 3996 h 9906"/>
                <a:gd name="connsiteX182" fmla="*/ 2248 w 10000"/>
                <a:gd name="connsiteY182" fmla="*/ 4043 h 9906"/>
                <a:gd name="connsiteX183" fmla="*/ 2261 w 10000"/>
                <a:gd name="connsiteY183" fmla="*/ 4043 h 9906"/>
                <a:gd name="connsiteX184" fmla="*/ 2261 w 10000"/>
                <a:gd name="connsiteY184" fmla="*/ 4072 h 9906"/>
                <a:gd name="connsiteX185" fmla="*/ 2278 w 10000"/>
                <a:gd name="connsiteY185" fmla="*/ 4072 h 9906"/>
                <a:gd name="connsiteX186" fmla="*/ 2278 w 10000"/>
                <a:gd name="connsiteY186" fmla="*/ 4147 h 9906"/>
                <a:gd name="connsiteX187" fmla="*/ 2396 w 10000"/>
                <a:gd name="connsiteY187" fmla="*/ 4147 h 9906"/>
                <a:gd name="connsiteX188" fmla="*/ 2396 w 10000"/>
                <a:gd name="connsiteY188" fmla="*/ 4194 h 9906"/>
                <a:gd name="connsiteX189" fmla="*/ 2403 w 10000"/>
                <a:gd name="connsiteY189" fmla="*/ 4194 h 9906"/>
                <a:gd name="connsiteX190" fmla="*/ 2403 w 10000"/>
                <a:gd name="connsiteY190" fmla="*/ 4222 h 9906"/>
                <a:gd name="connsiteX191" fmla="*/ 2413 w 10000"/>
                <a:gd name="connsiteY191" fmla="*/ 4222 h 9906"/>
                <a:gd name="connsiteX192" fmla="*/ 2413 w 10000"/>
                <a:gd name="connsiteY192" fmla="*/ 4298 h 9906"/>
                <a:gd name="connsiteX193" fmla="*/ 2468 w 10000"/>
                <a:gd name="connsiteY193" fmla="*/ 4298 h 9906"/>
                <a:gd name="connsiteX194" fmla="*/ 2468 w 10000"/>
                <a:gd name="connsiteY194" fmla="*/ 4336 h 9906"/>
                <a:gd name="connsiteX195" fmla="*/ 2491 w 10000"/>
                <a:gd name="connsiteY195" fmla="*/ 4336 h 9906"/>
                <a:gd name="connsiteX196" fmla="*/ 2491 w 10000"/>
                <a:gd name="connsiteY196" fmla="*/ 4373 h 9906"/>
                <a:gd name="connsiteX197" fmla="*/ 2498 w 10000"/>
                <a:gd name="connsiteY197" fmla="*/ 4373 h 9906"/>
                <a:gd name="connsiteX198" fmla="*/ 2498 w 10000"/>
                <a:gd name="connsiteY198" fmla="*/ 4458 h 9906"/>
                <a:gd name="connsiteX199" fmla="*/ 2522 w 10000"/>
                <a:gd name="connsiteY199" fmla="*/ 4458 h 9906"/>
                <a:gd name="connsiteX200" fmla="*/ 2522 w 10000"/>
                <a:gd name="connsiteY200" fmla="*/ 4486 h 9906"/>
                <a:gd name="connsiteX201" fmla="*/ 2532 w 10000"/>
                <a:gd name="connsiteY201" fmla="*/ 4486 h 9906"/>
                <a:gd name="connsiteX202" fmla="*/ 2532 w 10000"/>
                <a:gd name="connsiteY202" fmla="*/ 4533 h 9906"/>
                <a:gd name="connsiteX203" fmla="*/ 2594 w 10000"/>
                <a:gd name="connsiteY203" fmla="*/ 4533 h 9906"/>
                <a:gd name="connsiteX204" fmla="*/ 2594 w 10000"/>
                <a:gd name="connsiteY204" fmla="*/ 4590 h 9906"/>
                <a:gd name="connsiteX205" fmla="*/ 2600 w 10000"/>
                <a:gd name="connsiteY205" fmla="*/ 4590 h 9906"/>
                <a:gd name="connsiteX206" fmla="*/ 2600 w 10000"/>
                <a:gd name="connsiteY206" fmla="*/ 4637 h 9906"/>
                <a:gd name="connsiteX207" fmla="*/ 2610 w 10000"/>
                <a:gd name="connsiteY207" fmla="*/ 4637 h 9906"/>
                <a:gd name="connsiteX208" fmla="*/ 2610 w 10000"/>
                <a:gd name="connsiteY208" fmla="*/ 4665 h 9906"/>
                <a:gd name="connsiteX209" fmla="*/ 2640 w 10000"/>
                <a:gd name="connsiteY209" fmla="*/ 4665 h 9906"/>
                <a:gd name="connsiteX210" fmla="*/ 2640 w 10000"/>
                <a:gd name="connsiteY210" fmla="*/ 4713 h 9906"/>
                <a:gd name="connsiteX211" fmla="*/ 2798 w 10000"/>
                <a:gd name="connsiteY211" fmla="*/ 4713 h 9906"/>
                <a:gd name="connsiteX212" fmla="*/ 2798 w 10000"/>
                <a:gd name="connsiteY212" fmla="*/ 4741 h 9906"/>
                <a:gd name="connsiteX213" fmla="*/ 2821 w 10000"/>
                <a:gd name="connsiteY213" fmla="*/ 4741 h 9906"/>
                <a:gd name="connsiteX214" fmla="*/ 2821 w 10000"/>
                <a:gd name="connsiteY214" fmla="*/ 4788 h 9906"/>
                <a:gd name="connsiteX215" fmla="*/ 2853 w 10000"/>
                <a:gd name="connsiteY215" fmla="*/ 4788 h 9906"/>
                <a:gd name="connsiteX216" fmla="*/ 2853 w 10000"/>
                <a:gd name="connsiteY216" fmla="*/ 4816 h 9906"/>
                <a:gd name="connsiteX217" fmla="*/ 2866 w 10000"/>
                <a:gd name="connsiteY217" fmla="*/ 4816 h 9906"/>
                <a:gd name="connsiteX218" fmla="*/ 2866 w 10000"/>
                <a:gd name="connsiteY218" fmla="*/ 4892 h 9906"/>
                <a:gd name="connsiteX219" fmla="*/ 2906 w 10000"/>
                <a:gd name="connsiteY219" fmla="*/ 4892 h 9906"/>
                <a:gd name="connsiteX220" fmla="*/ 2906 w 10000"/>
                <a:gd name="connsiteY220" fmla="*/ 4967 h 9906"/>
                <a:gd name="connsiteX221" fmla="*/ 2932 w 10000"/>
                <a:gd name="connsiteY221" fmla="*/ 4967 h 9906"/>
                <a:gd name="connsiteX222" fmla="*/ 2932 w 10000"/>
                <a:gd name="connsiteY222" fmla="*/ 5005 h 9906"/>
                <a:gd name="connsiteX223" fmla="*/ 2995 w 10000"/>
                <a:gd name="connsiteY223" fmla="*/ 5005 h 9906"/>
                <a:gd name="connsiteX224" fmla="*/ 2995 w 10000"/>
                <a:gd name="connsiteY224" fmla="*/ 5042 h 9906"/>
                <a:gd name="connsiteX225" fmla="*/ 3024 w 10000"/>
                <a:gd name="connsiteY225" fmla="*/ 5042 h 9906"/>
                <a:gd name="connsiteX226" fmla="*/ 3024 w 10000"/>
                <a:gd name="connsiteY226" fmla="*/ 5080 h 9906"/>
                <a:gd name="connsiteX227" fmla="*/ 3119 w 10000"/>
                <a:gd name="connsiteY227" fmla="*/ 5080 h 9906"/>
                <a:gd name="connsiteX228" fmla="*/ 3119 w 10000"/>
                <a:gd name="connsiteY228" fmla="*/ 5118 h 9906"/>
                <a:gd name="connsiteX229" fmla="*/ 3160 w 10000"/>
                <a:gd name="connsiteY229" fmla="*/ 5118 h 9906"/>
                <a:gd name="connsiteX230" fmla="*/ 3160 w 10000"/>
                <a:gd name="connsiteY230" fmla="*/ 5156 h 9906"/>
                <a:gd name="connsiteX231" fmla="*/ 3166 w 10000"/>
                <a:gd name="connsiteY231" fmla="*/ 5156 h 9906"/>
                <a:gd name="connsiteX232" fmla="*/ 3166 w 10000"/>
                <a:gd name="connsiteY232" fmla="*/ 5231 h 9906"/>
                <a:gd name="connsiteX233" fmla="*/ 3176 w 10000"/>
                <a:gd name="connsiteY233" fmla="*/ 5231 h 9906"/>
                <a:gd name="connsiteX234" fmla="*/ 3176 w 10000"/>
                <a:gd name="connsiteY234" fmla="*/ 5259 h 9906"/>
                <a:gd name="connsiteX235" fmla="*/ 3189 w 10000"/>
                <a:gd name="connsiteY235" fmla="*/ 5259 h 9906"/>
                <a:gd name="connsiteX236" fmla="*/ 3189 w 10000"/>
                <a:gd name="connsiteY236" fmla="*/ 5335 h 9906"/>
                <a:gd name="connsiteX237" fmla="*/ 3261 w 10000"/>
                <a:gd name="connsiteY237" fmla="*/ 5335 h 9906"/>
                <a:gd name="connsiteX238" fmla="*/ 3261 w 10000"/>
                <a:gd name="connsiteY238" fmla="*/ 5382 h 9906"/>
                <a:gd name="connsiteX239" fmla="*/ 3284 w 10000"/>
                <a:gd name="connsiteY239" fmla="*/ 5382 h 9906"/>
                <a:gd name="connsiteX240" fmla="*/ 3284 w 10000"/>
                <a:gd name="connsiteY240" fmla="*/ 5457 h 9906"/>
                <a:gd name="connsiteX241" fmla="*/ 3291 w 10000"/>
                <a:gd name="connsiteY241" fmla="*/ 5457 h 9906"/>
                <a:gd name="connsiteX242" fmla="*/ 3291 w 10000"/>
                <a:gd name="connsiteY242" fmla="*/ 5533 h 9906"/>
                <a:gd name="connsiteX243" fmla="*/ 3300 w 10000"/>
                <a:gd name="connsiteY243" fmla="*/ 5533 h 9906"/>
                <a:gd name="connsiteX244" fmla="*/ 3300 w 10000"/>
                <a:gd name="connsiteY244" fmla="*/ 5533 h 9906"/>
                <a:gd name="connsiteX245" fmla="*/ 3356 w 10000"/>
                <a:gd name="connsiteY245" fmla="*/ 5533 h 9906"/>
                <a:gd name="connsiteX246" fmla="*/ 3363 w 10000"/>
                <a:gd name="connsiteY246" fmla="*/ 5533 h 9906"/>
                <a:gd name="connsiteX247" fmla="*/ 3363 w 10000"/>
                <a:gd name="connsiteY247" fmla="*/ 5580 h 9906"/>
                <a:gd name="connsiteX248" fmla="*/ 3380 w 10000"/>
                <a:gd name="connsiteY248" fmla="*/ 5580 h 9906"/>
                <a:gd name="connsiteX249" fmla="*/ 3380 w 10000"/>
                <a:gd name="connsiteY249" fmla="*/ 5608 h 9906"/>
                <a:gd name="connsiteX250" fmla="*/ 3432 w 10000"/>
                <a:gd name="connsiteY250" fmla="*/ 5608 h 9906"/>
                <a:gd name="connsiteX251" fmla="*/ 3432 w 10000"/>
                <a:gd name="connsiteY251" fmla="*/ 5655 h 9906"/>
                <a:gd name="connsiteX252" fmla="*/ 3511 w 10000"/>
                <a:gd name="connsiteY252" fmla="*/ 5655 h 9906"/>
                <a:gd name="connsiteX253" fmla="*/ 3511 w 10000"/>
                <a:gd name="connsiteY253" fmla="*/ 5740 h 9906"/>
                <a:gd name="connsiteX254" fmla="*/ 3543 w 10000"/>
                <a:gd name="connsiteY254" fmla="*/ 5740 h 9906"/>
                <a:gd name="connsiteX255" fmla="*/ 3543 w 10000"/>
                <a:gd name="connsiteY255" fmla="*/ 5787 h 9906"/>
                <a:gd name="connsiteX256" fmla="*/ 3550 w 10000"/>
                <a:gd name="connsiteY256" fmla="*/ 5787 h 9906"/>
                <a:gd name="connsiteX257" fmla="*/ 3550 w 10000"/>
                <a:gd name="connsiteY257" fmla="*/ 5834 h 9906"/>
                <a:gd name="connsiteX258" fmla="*/ 3560 w 10000"/>
                <a:gd name="connsiteY258" fmla="*/ 5834 h 9906"/>
                <a:gd name="connsiteX259" fmla="*/ 3560 w 10000"/>
                <a:gd name="connsiteY259" fmla="*/ 5975 h 9906"/>
                <a:gd name="connsiteX260" fmla="*/ 3669 w 10000"/>
                <a:gd name="connsiteY260" fmla="*/ 5975 h 9906"/>
                <a:gd name="connsiteX261" fmla="*/ 3669 w 10000"/>
                <a:gd name="connsiteY261" fmla="*/ 6060 h 9906"/>
                <a:gd name="connsiteX262" fmla="*/ 3692 w 10000"/>
                <a:gd name="connsiteY262" fmla="*/ 6060 h 9906"/>
                <a:gd name="connsiteX263" fmla="*/ 3692 w 10000"/>
                <a:gd name="connsiteY263" fmla="*/ 6107 h 9906"/>
                <a:gd name="connsiteX264" fmla="*/ 3754 w 10000"/>
                <a:gd name="connsiteY264" fmla="*/ 6107 h 9906"/>
                <a:gd name="connsiteX265" fmla="*/ 3754 w 10000"/>
                <a:gd name="connsiteY265" fmla="*/ 6155 h 9906"/>
                <a:gd name="connsiteX266" fmla="*/ 3850 w 10000"/>
                <a:gd name="connsiteY266" fmla="*/ 6155 h 9906"/>
                <a:gd name="connsiteX267" fmla="*/ 3850 w 10000"/>
                <a:gd name="connsiteY267" fmla="*/ 6249 h 9906"/>
                <a:gd name="connsiteX268" fmla="*/ 3866 w 10000"/>
                <a:gd name="connsiteY268" fmla="*/ 6249 h 9906"/>
                <a:gd name="connsiteX269" fmla="*/ 3866 w 10000"/>
                <a:gd name="connsiteY269" fmla="*/ 6287 h 9906"/>
                <a:gd name="connsiteX270" fmla="*/ 3928 w 10000"/>
                <a:gd name="connsiteY270" fmla="*/ 6287 h 9906"/>
                <a:gd name="connsiteX271" fmla="*/ 3928 w 10000"/>
                <a:gd name="connsiteY271" fmla="*/ 6334 h 9906"/>
                <a:gd name="connsiteX272" fmla="*/ 3935 w 10000"/>
                <a:gd name="connsiteY272" fmla="*/ 6334 h 9906"/>
                <a:gd name="connsiteX273" fmla="*/ 3935 w 10000"/>
                <a:gd name="connsiteY273" fmla="*/ 6428 h 9906"/>
                <a:gd name="connsiteX274" fmla="*/ 3961 w 10000"/>
                <a:gd name="connsiteY274" fmla="*/ 6428 h 9906"/>
                <a:gd name="connsiteX275" fmla="*/ 3961 w 10000"/>
                <a:gd name="connsiteY275" fmla="*/ 6475 h 9906"/>
                <a:gd name="connsiteX276" fmla="*/ 3968 w 10000"/>
                <a:gd name="connsiteY276" fmla="*/ 6475 h 9906"/>
                <a:gd name="connsiteX277" fmla="*/ 3968 w 10000"/>
                <a:gd name="connsiteY277" fmla="*/ 6560 h 9906"/>
                <a:gd name="connsiteX278" fmla="*/ 3974 w 10000"/>
                <a:gd name="connsiteY278" fmla="*/ 6560 h 9906"/>
                <a:gd name="connsiteX279" fmla="*/ 3974 w 10000"/>
                <a:gd name="connsiteY279" fmla="*/ 6607 h 9906"/>
                <a:gd name="connsiteX280" fmla="*/ 4013 w 10000"/>
                <a:gd name="connsiteY280" fmla="*/ 6607 h 9906"/>
                <a:gd name="connsiteX281" fmla="*/ 4013 w 10000"/>
                <a:gd name="connsiteY281" fmla="*/ 6654 h 9906"/>
                <a:gd name="connsiteX282" fmla="*/ 4070 w 10000"/>
                <a:gd name="connsiteY282" fmla="*/ 6654 h 9906"/>
                <a:gd name="connsiteX283" fmla="*/ 4070 w 10000"/>
                <a:gd name="connsiteY283" fmla="*/ 6701 h 9906"/>
                <a:gd name="connsiteX284" fmla="*/ 4093 w 10000"/>
                <a:gd name="connsiteY284" fmla="*/ 6701 h 9906"/>
                <a:gd name="connsiteX285" fmla="*/ 4093 w 10000"/>
                <a:gd name="connsiteY285" fmla="*/ 6748 h 9906"/>
                <a:gd name="connsiteX286" fmla="*/ 4211 w 10000"/>
                <a:gd name="connsiteY286" fmla="*/ 6748 h 9906"/>
                <a:gd name="connsiteX287" fmla="*/ 4211 w 10000"/>
                <a:gd name="connsiteY287" fmla="*/ 6795 h 9906"/>
                <a:gd name="connsiteX288" fmla="*/ 4227 w 10000"/>
                <a:gd name="connsiteY288" fmla="*/ 6795 h 9906"/>
                <a:gd name="connsiteX289" fmla="*/ 4227 w 10000"/>
                <a:gd name="connsiteY289" fmla="*/ 6899 h 9906"/>
                <a:gd name="connsiteX290" fmla="*/ 4234 w 10000"/>
                <a:gd name="connsiteY290" fmla="*/ 6899 h 9906"/>
                <a:gd name="connsiteX291" fmla="*/ 4234 w 10000"/>
                <a:gd name="connsiteY291" fmla="*/ 6946 h 9906"/>
                <a:gd name="connsiteX292" fmla="*/ 4284 w 10000"/>
                <a:gd name="connsiteY292" fmla="*/ 6946 h 9906"/>
                <a:gd name="connsiteX293" fmla="*/ 4284 w 10000"/>
                <a:gd name="connsiteY293" fmla="*/ 6993 h 9906"/>
                <a:gd name="connsiteX294" fmla="*/ 4352 w 10000"/>
                <a:gd name="connsiteY294" fmla="*/ 6993 h 9906"/>
                <a:gd name="connsiteX295" fmla="*/ 4352 w 10000"/>
                <a:gd name="connsiteY295" fmla="*/ 7031 h 9906"/>
                <a:gd name="connsiteX296" fmla="*/ 4471 w 10000"/>
                <a:gd name="connsiteY296" fmla="*/ 7031 h 9906"/>
                <a:gd name="connsiteX297" fmla="*/ 4471 w 10000"/>
                <a:gd name="connsiteY297" fmla="*/ 7078 h 9906"/>
                <a:gd name="connsiteX298" fmla="*/ 4579 w 10000"/>
                <a:gd name="connsiteY298" fmla="*/ 7078 h 9906"/>
                <a:gd name="connsiteX299" fmla="*/ 4579 w 10000"/>
                <a:gd name="connsiteY299" fmla="*/ 7125 h 9906"/>
                <a:gd name="connsiteX300" fmla="*/ 4641 w 10000"/>
                <a:gd name="connsiteY300" fmla="*/ 7125 h 9906"/>
                <a:gd name="connsiteX301" fmla="*/ 4641 w 10000"/>
                <a:gd name="connsiteY301" fmla="*/ 7172 h 9906"/>
                <a:gd name="connsiteX302" fmla="*/ 4675 w 10000"/>
                <a:gd name="connsiteY302" fmla="*/ 7172 h 9906"/>
                <a:gd name="connsiteX303" fmla="*/ 4675 w 10000"/>
                <a:gd name="connsiteY303" fmla="*/ 7220 h 9906"/>
                <a:gd name="connsiteX304" fmla="*/ 4980 w 10000"/>
                <a:gd name="connsiteY304" fmla="*/ 7220 h 9906"/>
                <a:gd name="connsiteX305" fmla="*/ 4980 w 10000"/>
                <a:gd name="connsiteY305" fmla="*/ 7267 h 9906"/>
                <a:gd name="connsiteX306" fmla="*/ 5043 w 10000"/>
                <a:gd name="connsiteY306" fmla="*/ 7267 h 9906"/>
                <a:gd name="connsiteX307" fmla="*/ 5043 w 10000"/>
                <a:gd name="connsiteY307" fmla="*/ 7304 h 9906"/>
                <a:gd name="connsiteX308" fmla="*/ 5052 w 10000"/>
                <a:gd name="connsiteY308" fmla="*/ 7304 h 9906"/>
                <a:gd name="connsiteX309" fmla="*/ 5052 w 10000"/>
                <a:gd name="connsiteY309" fmla="*/ 7352 h 9906"/>
                <a:gd name="connsiteX310" fmla="*/ 5098 w 10000"/>
                <a:gd name="connsiteY310" fmla="*/ 7352 h 9906"/>
                <a:gd name="connsiteX311" fmla="*/ 5098 w 10000"/>
                <a:gd name="connsiteY311" fmla="*/ 7399 h 9906"/>
                <a:gd name="connsiteX312" fmla="*/ 5105 w 10000"/>
                <a:gd name="connsiteY312" fmla="*/ 7399 h 9906"/>
                <a:gd name="connsiteX313" fmla="*/ 5105 w 10000"/>
                <a:gd name="connsiteY313" fmla="*/ 7446 h 9906"/>
                <a:gd name="connsiteX314" fmla="*/ 5116 w 10000"/>
                <a:gd name="connsiteY314" fmla="*/ 7446 h 9906"/>
                <a:gd name="connsiteX315" fmla="*/ 5116 w 10000"/>
                <a:gd name="connsiteY315" fmla="*/ 7502 h 9906"/>
                <a:gd name="connsiteX316" fmla="*/ 5194 w 10000"/>
                <a:gd name="connsiteY316" fmla="*/ 7502 h 9906"/>
                <a:gd name="connsiteX317" fmla="*/ 5194 w 10000"/>
                <a:gd name="connsiteY317" fmla="*/ 7549 h 9906"/>
                <a:gd name="connsiteX318" fmla="*/ 5207 w 10000"/>
                <a:gd name="connsiteY318" fmla="*/ 7549 h 9906"/>
                <a:gd name="connsiteX319" fmla="*/ 5207 w 10000"/>
                <a:gd name="connsiteY319" fmla="*/ 7597 h 9906"/>
                <a:gd name="connsiteX320" fmla="*/ 5233 w 10000"/>
                <a:gd name="connsiteY320" fmla="*/ 7597 h 9906"/>
                <a:gd name="connsiteX321" fmla="*/ 5233 w 10000"/>
                <a:gd name="connsiteY321" fmla="*/ 7644 h 9906"/>
                <a:gd name="connsiteX322" fmla="*/ 5279 w 10000"/>
                <a:gd name="connsiteY322" fmla="*/ 7644 h 9906"/>
                <a:gd name="connsiteX323" fmla="*/ 5279 w 10000"/>
                <a:gd name="connsiteY323" fmla="*/ 7691 h 9906"/>
                <a:gd name="connsiteX324" fmla="*/ 5302 w 10000"/>
                <a:gd name="connsiteY324" fmla="*/ 7691 h 9906"/>
                <a:gd name="connsiteX325" fmla="*/ 5302 w 10000"/>
                <a:gd name="connsiteY325" fmla="*/ 7738 h 9906"/>
                <a:gd name="connsiteX326" fmla="*/ 5342 w 10000"/>
                <a:gd name="connsiteY326" fmla="*/ 7738 h 9906"/>
                <a:gd name="connsiteX327" fmla="*/ 5342 w 10000"/>
                <a:gd name="connsiteY327" fmla="*/ 7776 h 9906"/>
                <a:gd name="connsiteX328" fmla="*/ 5499 w 10000"/>
                <a:gd name="connsiteY328" fmla="*/ 7776 h 9906"/>
                <a:gd name="connsiteX329" fmla="*/ 5499 w 10000"/>
                <a:gd name="connsiteY329" fmla="*/ 7823 h 9906"/>
                <a:gd name="connsiteX330" fmla="*/ 5579 w 10000"/>
                <a:gd name="connsiteY330" fmla="*/ 7823 h 9906"/>
                <a:gd name="connsiteX331" fmla="*/ 5579 w 10000"/>
                <a:gd name="connsiteY331" fmla="*/ 7870 h 9906"/>
                <a:gd name="connsiteX332" fmla="*/ 5641 w 10000"/>
                <a:gd name="connsiteY332" fmla="*/ 7870 h 9906"/>
                <a:gd name="connsiteX333" fmla="*/ 5641 w 10000"/>
                <a:gd name="connsiteY333" fmla="*/ 7917 h 9906"/>
                <a:gd name="connsiteX334" fmla="*/ 5720 w 10000"/>
                <a:gd name="connsiteY334" fmla="*/ 7917 h 9906"/>
                <a:gd name="connsiteX335" fmla="*/ 5720 w 10000"/>
                <a:gd name="connsiteY335" fmla="*/ 7964 h 9906"/>
                <a:gd name="connsiteX336" fmla="*/ 5759 w 10000"/>
                <a:gd name="connsiteY336" fmla="*/ 7964 h 9906"/>
                <a:gd name="connsiteX337" fmla="*/ 5759 w 10000"/>
                <a:gd name="connsiteY337" fmla="*/ 8011 h 9906"/>
                <a:gd name="connsiteX338" fmla="*/ 5924 w 10000"/>
                <a:gd name="connsiteY338" fmla="*/ 8011 h 9906"/>
                <a:gd name="connsiteX339" fmla="*/ 5924 w 10000"/>
                <a:gd name="connsiteY339" fmla="*/ 8068 h 9906"/>
                <a:gd name="connsiteX340" fmla="*/ 5980 w 10000"/>
                <a:gd name="connsiteY340" fmla="*/ 8068 h 9906"/>
                <a:gd name="connsiteX341" fmla="*/ 5980 w 10000"/>
                <a:gd name="connsiteY341" fmla="*/ 8115 h 9906"/>
                <a:gd name="connsiteX342" fmla="*/ 6111 w 10000"/>
                <a:gd name="connsiteY342" fmla="*/ 8115 h 9906"/>
                <a:gd name="connsiteX343" fmla="*/ 6111 w 10000"/>
                <a:gd name="connsiteY343" fmla="*/ 8162 h 9906"/>
                <a:gd name="connsiteX344" fmla="*/ 6144 w 10000"/>
                <a:gd name="connsiteY344" fmla="*/ 8162 h 9906"/>
                <a:gd name="connsiteX345" fmla="*/ 6144 w 10000"/>
                <a:gd name="connsiteY345" fmla="*/ 8200 h 9906"/>
                <a:gd name="connsiteX346" fmla="*/ 6190 w 10000"/>
                <a:gd name="connsiteY346" fmla="*/ 8200 h 9906"/>
                <a:gd name="connsiteX347" fmla="*/ 6190 w 10000"/>
                <a:gd name="connsiteY347" fmla="*/ 8247 h 9906"/>
                <a:gd name="connsiteX348" fmla="*/ 6207 w 10000"/>
                <a:gd name="connsiteY348" fmla="*/ 8247 h 9906"/>
                <a:gd name="connsiteX349" fmla="*/ 6207 w 10000"/>
                <a:gd name="connsiteY349" fmla="*/ 8247 h 9906"/>
                <a:gd name="connsiteX350" fmla="*/ 6444 w 10000"/>
                <a:gd name="connsiteY350" fmla="*/ 8247 h 9906"/>
                <a:gd name="connsiteX351" fmla="*/ 6457 w 10000"/>
                <a:gd name="connsiteY351" fmla="*/ 8247 h 9906"/>
                <a:gd name="connsiteX352" fmla="*/ 6457 w 10000"/>
                <a:gd name="connsiteY352" fmla="*/ 8294 h 9906"/>
                <a:gd name="connsiteX353" fmla="*/ 6489 w 10000"/>
                <a:gd name="connsiteY353" fmla="*/ 8294 h 9906"/>
                <a:gd name="connsiteX354" fmla="*/ 6489 w 10000"/>
                <a:gd name="connsiteY354" fmla="*/ 8294 h 9906"/>
                <a:gd name="connsiteX355" fmla="*/ 6647 w 10000"/>
                <a:gd name="connsiteY355" fmla="*/ 8294 h 9906"/>
                <a:gd name="connsiteX356" fmla="*/ 6654 w 10000"/>
                <a:gd name="connsiteY356" fmla="*/ 8294 h 9906"/>
                <a:gd name="connsiteX357" fmla="*/ 6654 w 10000"/>
                <a:gd name="connsiteY357" fmla="*/ 8360 h 9906"/>
                <a:gd name="connsiteX358" fmla="*/ 6670 w 10000"/>
                <a:gd name="connsiteY358" fmla="*/ 8360 h 9906"/>
                <a:gd name="connsiteX359" fmla="*/ 6670 w 10000"/>
                <a:gd name="connsiteY359" fmla="*/ 8360 h 9906"/>
                <a:gd name="connsiteX360" fmla="*/ 6739 w 10000"/>
                <a:gd name="connsiteY360" fmla="*/ 8360 h 9906"/>
                <a:gd name="connsiteX361" fmla="*/ 6765 w 10000"/>
                <a:gd name="connsiteY361" fmla="*/ 8360 h 9906"/>
                <a:gd name="connsiteX362" fmla="*/ 6765 w 10000"/>
                <a:gd name="connsiteY362" fmla="*/ 8417 h 9906"/>
                <a:gd name="connsiteX363" fmla="*/ 6827 w 10000"/>
                <a:gd name="connsiteY363" fmla="*/ 8417 h 9906"/>
                <a:gd name="connsiteX364" fmla="*/ 6827 w 10000"/>
                <a:gd name="connsiteY364" fmla="*/ 8473 h 9906"/>
                <a:gd name="connsiteX365" fmla="*/ 6881 w 10000"/>
                <a:gd name="connsiteY365" fmla="*/ 8473 h 9906"/>
                <a:gd name="connsiteX366" fmla="*/ 6881 w 10000"/>
                <a:gd name="connsiteY366" fmla="*/ 8539 h 9906"/>
                <a:gd name="connsiteX367" fmla="*/ 7072 w 10000"/>
                <a:gd name="connsiteY367" fmla="*/ 8539 h 9906"/>
                <a:gd name="connsiteX368" fmla="*/ 7072 w 10000"/>
                <a:gd name="connsiteY368" fmla="*/ 8596 h 9906"/>
                <a:gd name="connsiteX369" fmla="*/ 7078 w 10000"/>
                <a:gd name="connsiteY369" fmla="*/ 8596 h 9906"/>
                <a:gd name="connsiteX370" fmla="*/ 7078 w 10000"/>
                <a:gd name="connsiteY370" fmla="*/ 8671 h 9906"/>
                <a:gd name="connsiteX371" fmla="*/ 7338 w 10000"/>
                <a:gd name="connsiteY371" fmla="*/ 8671 h 9906"/>
                <a:gd name="connsiteX372" fmla="*/ 7338 w 10000"/>
                <a:gd name="connsiteY372" fmla="*/ 8737 h 9906"/>
                <a:gd name="connsiteX373" fmla="*/ 7729 w 10000"/>
                <a:gd name="connsiteY373" fmla="*/ 8737 h 9906"/>
                <a:gd name="connsiteX374" fmla="*/ 7729 w 10000"/>
                <a:gd name="connsiteY374" fmla="*/ 8794 h 9906"/>
                <a:gd name="connsiteX375" fmla="*/ 7808 w 10000"/>
                <a:gd name="connsiteY375" fmla="*/ 8794 h 9906"/>
                <a:gd name="connsiteX376" fmla="*/ 7808 w 10000"/>
                <a:gd name="connsiteY376" fmla="*/ 8869 h 9906"/>
                <a:gd name="connsiteX377" fmla="*/ 7925 w 10000"/>
                <a:gd name="connsiteY377" fmla="*/ 8869 h 9906"/>
                <a:gd name="connsiteX378" fmla="*/ 7925 w 10000"/>
                <a:gd name="connsiteY378" fmla="*/ 8935 h 9906"/>
                <a:gd name="connsiteX379" fmla="*/ 7943 w 10000"/>
                <a:gd name="connsiteY379" fmla="*/ 8935 h 9906"/>
                <a:gd name="connsiteX380" fmla="*/ 7943 w 10000"/>
                <a:gd name="connsiteY380" fmla="*/ 9010 h 9906"/>
                <a:gd name="connsiteX381" fmla="*/ 8751 w 10000"/>
                <a:gd name="connsiteY381" fmla="*/ 9010 h 9906"/>
                <a:gd name="connsiteX382" fmla="*/ 8751 w 10000"/>
                <a:gd name="connsiteY382" fmla="*/ 9086 h 9906"/>
                <a:gd name="connsiteX383" fmla="*/ 9277 w 10000"/>
                <a:gd name="connsiteY383" fmla="*/ 9434 h 9906"/>
                <a:gd name="connsiteX384" fmla="*/ 9899 w 10000"/>
                <a:gd name="connsiteY384" fmla="*/ 9811 h 9906"/>
                <a:gd name="connsiteX385" fmla="*/ 9915 w 10000"/>
                <a:gd name="connsiteY385" fmla="*/ 9811 h 9906"/>
                <a:gd name="connsiteX386" fmla="*/ 9915 w 10000"/>
                <a:gd name="connsiteY386" fmla="*/ 9906 h 9906"/>
                <a:gd name="connsiteX387" fmla="*/ 10000 w 10000"/>
                <a:gd name="connsiteY387" fmla="*/ 9906 h 9906"/>
                <a:gd name="connsiteX0" fmla="*/ 0 w 9915"/>
                <a:gd name="connsiteY0" fmla="*/ 0 h 10000"/>
                <a:gd name="connsiteX1" fmla="*/ 79 w 9915"/>
                <a:gd name="connsiteY1" fmla="*/ 0 h 10000"/>
                <a:gd name="connsiteX2" fmla="*/ 79 w 9915"/>
                <a:gd name="connsiteY2" fmla="*/ 47 h 10000"/>
                <a:gd name="connsiteX3" fmla="*/ 88 w 9915"/>
                <a:gd name="connsiteY3" fmla="*/ 47 h 10000"/>
                <a:gd name="connsiteX4" fmla="*/ 88 w 9915"/>
                <a:gd name="connsiteY4" fmla="*/ 76 h 10000"/>
                <a:gd name="connsiteX5" fmla="*/ 95 w 9915"/>
                <a:gd name="connsiteY5" fmla="*/ 76 h 10000"/>
                <a:gd name="connsiteX6" fmla="*/ 95 w 9915"/>
                <a:gd name="connsiteY6" fmla="*/ 162 h 10000"/>
                <a:gd name="connsiteX7" fmla="*/ 112 w 9915"/>
                <a:gd name="connsiteY7" fmla="*/ 162 h 10000"/>
                <a:gd name="connsiteX8" fmla="*/ 112 w 9915"/>
                <a:gd name="connsiteY8" fmla="*/ 238 h 10000"/>
                <a:gd name="connsiteX9" fmla="*/ 129 w 9915"/>
                <a:gd name="connsiteY9" fmla="*/ 238 h 10000"/>
                <a:gd name="connsiteX10" fmla="*/ 129 w 9915"/>
                <a:gd name="connsiteY10" fmla="*/ 295 h 10000"/>
                <a:gd name="connsiteX11" fmla="*/ 152 w 9915"/>
                <a:gd name="connsiteY11" fmla="*/ 295 h 10000"/>
                <a:gd name="connsiteX12" fmla="*/ 152 w 9915"/>
                <a:gd name="connsiteY12" fmla="*/ 342 h 10000"/>
                <a:gd name="connsiteX13" fmla="*/ 174 w 9915"/>
                <a:gd name="connsiteY13" fmla="*/ 342 h 10000"/>
                <a:gd name="connsiteX14" fmla="*/ 174 w 9915"/>
                <a:gd name="connsiteY14" fmla="*/ 371 h 10000"/>
                <a:gd name="connsiteX15" fmla="*/ 214 w 9915"/>
                <a:gd name="connsiteY15" fmla="*/ 371 h 10000"/>
                <a:gd name="connsiteX16" fmla="*/ 214 w 9915"/>
                <a:gd name="connsiteY16" fmla="*/ 419 h 10000"/>
                <a:gd name="connsiteX17" fmla="*/ 253 w 9915"/>
                <a:gd name="connsiteY17" fmla="*/ 419 h 10000"/>
                <a:gd name="connsiteX18" fmla="*/ 253 w 9915"/>
                <a:gd name="connsiteY18" fmla="*/ 447 h 10000"/>
                <a:gd name="connsiteX19" fmla="*/ 276 w 9915"/>
                <a:gd name="connsiteY19" fmla="*/ 447 h 10000"/>
                <a:gd name="connsiteX20" fmla="*/ 276 w 9915"/>
                <a:gd name="connsiteY20" fmla="*/ 475 h 10000"/>
                <a:gd name="connsiteX21" fmla="*/ 292 w 9915"/>
                <a:gd name="connsiteY21" fmla="*/ 475 h 10000"/>
                <a:gd name="connsiteX22" fmla="*/ 292 w 9915"/>
                <a:gd name="connsiteY22" fmla="*/ 523 h 10000"/>
                <a:gd name="connsiteX23" fmla="*/ 315 w 9915"/>
                <a:gd name="connsiteY23" fmla="*/ 523 h 10000"/>
                <a:gd name="connsiteX24" fmla="*/ 315 w 9915"/>
                <a:gd name="connsiteY24" fmla="*/ 600 h 10000"/>
                <a:gd name="connsiteX25" fmla="*/ 372 w 9915"/>
                <a:gd name="connsiteY25" fmla="*/ 600 h 10000"/>
                <a:gd name="connsiteX26" fmla="*/ 372 w 9915"/>
                <a:gd name="connsiteY26" fmla="*/ 628 h 10000"/>
                <a:gd name="connsiteX27" fmla="*/ 440 w 9915"/>
                <a:gd name="connsiteY27" fmla="*/ 628 h 10000"/>
                <a:gd name="connsiteX28" fmla="*/ 440 w 9915"/>
                <a:gd name="connsiteY28" fmla="*/ 675 h 10000"/>
                <a:gd name="connsiteX29" fmla="*/ 496 w 9915"/>
                <a:gd name="connsiteY29" fmla="*/ 675 h 10000"/>
                <a:gd name="connsiteX30" fmla="*/ 496 w 9915"/>
                <a:gd name="connsiteY30" fmla="*/ 714 h 10000"/>
                <a:gd name="connsiteX31" fmla="*/ 553 w 9915"/>
                <a:gd name="connsiteY31" fmla="*/ 714 h 10000"/>
                <a:gd name="connsiteX32" fmla="*/ 553 w 9915"/>
                <a:gd name="connsiteY32" fmla="*/ 789 h 10000"/>
                <a:gd name="connsiteX33" fmla="*/ 615 w 9915"/>
                <a:gd name="connsiteY33" fmla="*/ 789 h 10000"/>
                <a:gd name="connsiteX34" fmla="*/ 615 w 9915"/>
                <a:gd name="connsiteY34" fmla="*/ 819 h 10000"/>
                <a:gd name="connsiteX35" fmla="*/ 654 w 9915"/>
                <a:gd name="connsiteY35" fmla="*/ 819 h 10000"/>
                <a:gd name="connsiteX36" fmla="*/ 654 w 9915"/>
                <a:gd name="connsiteY36" fmla="*/ 866 h 10000"/>
                <a:gd name="connsiteX37" fmla="*/ 667 w 9915"/>
                <a:gd name="connsiteY37" fmla="*/ 866 h 10000"/>
                <a:gd name="connsiteX38" fmla="*/ 667 w 9915"/>
                <a:gd name="connsiteY38" fmla="*/ 894 h 10000"/>
                <a:gd name="connsiteX39" fmla="*/ 700 w 9915"/>
                <a:gd name="connsiteY39" fmla="*/ 894 h 10000"/>
                <a:gd name="connsiteX40" fmla="*/ 700 w 9915"/>
                <a:gd name="connsiteY40" fmla="*/ 923 h 10000"/>
                <a:gd name="connsiteX41" fmla="*/ 739 w 9915"/>
                <a:gd name="connsiteY41" fmla="*/ 923 h 10000"/>
                <a:gd name="connsiteX42" fmla="*/ 739 w 9915"/>
                <a:gd name="connsiteY42" fmla="*/ 970 h 10000"/>
                <a:gd name="connsiteX43" fmla="*/ 802 w 9915"/>
                <a:gd name="connsiteY43" fmla="*/ 970 h 10000"/>
                <a:gd name="connsiteX44" fmla="*/ 802 w 9915"/>
                <a:gd name="connsiteY44" fmla="*/ 999 h 10000"/>
                <a:gd name="connsiteX45" fmla="*/ 809 w 9915"/>
                <a:gd name="connsiteY45" fmla="*/ 999 h 10000"/>
                <a:gd name="connsiteX46" fmla="*/ 809 w 9915"/>
                <a:gd name="connsiteY46" fmla="*/ 1047 h 10000"/>
                <a:gd name="connsiteX47" fmla="*/ 819 w 9915"/>
                <a:gd name="connsiteY47" fmla="*/ 1047 h 10000"/>
                <a:gd name="connsiteX48" fmla="*/ 819 w 9915"/>
                <a:gd name="connsiteY48" fmla="*/ 1075 h 10000"/>
                <a:gd name="connsiteX49" fmla="*/ 825 w 9915"/>
                <a:gd name="connsiteY49" fmla="*/ 1075 h 10000"/>
                <a:gd name="connsiteX50" fmla="*/ 825 w 9915"/>
                <a:gd name="connsiteY50" fmla="*/ 1103 h 10000"/>
                <a:gd name="connsiteX51" fmla="*/ 874 w 9915"/>
                <a:gd name="connsiteY51" fmla="*/ 1103 h 10000"/>
                <a:gd name="connsiteX52" fmla="*/ 874 w 9915"/>
                <a:gd name="connsiteY52" fmla="*/ 1151 h 10000"/>
                <a:gd name="connsiteX53" fmla="*/ 897 w 9915"/>
                <a:gd name="connsiteY53" fmla="*/ 1151 h 10000"/>
                <a:gd name="connsiteX54" fmla="*/ 897 w 9915"/>
                <a:gd name="connsiteY54" fmla="*/ 1228 h 10000"/>
                <a:gd name="connsiteX55" fmla="*/ 904 w 9915"/>
                <a:gd name="connsiteY55" fmla="*/ 1228 h 10000"/>
                <a:gd name="connsiteX56" fmla="*/ 904 w 9915"/>
                <a:gd name="connsiteY56" fmla="*/ 1266 h 10000"/>
                <a:gd name="connsiteX57" fmla="*/ 927 w 9915"/>
                <a:gd name="connsiteY57" fmla="*/ 1266 h 10000"/>
                <a:gd name="connsiteX58" fmla="*/ 927 w 9915"/>
                <a:gd name="connsiteY58" fmla="*/ 1303 h 10000"/>
                <a:gd name="connsiteX59" fmla="*/ 943 w 9915"/>
                <a:gd name="connsiteY59" fmla="*/ 1303 h 10000"/>
                <a:gd name="connsiteX60" fmla="*/ 943 w 9915"/>
                <a:gd name="connsiteY60" fmla="*/ 1342 h 10000"/>
                <a:gd name="connsiteX61" fmla="*/ 950 w 9915"/>
                <a:gd name="connsiteY61" fmla="*/ 1342 h 10000"/>
                <a:gd name="connsiteX62" fmla="*/ 950 w 9915"/>
                <a:gd name="connsiteY62" fmla="*/ 1370 h 10000"/>
                <a:gd name="connsiteX63" fmla="*/ 966 w 9915"/>
                <a:gd name="connsiteY63" fmla="*/ 1370 h 10000"/>
                <a:gd name="connsiteX64" fmla="*/ 966 w 9915"/>
                <a:gd name="connsiteY64" fmla="*/ 1417 h 10000"/>
                <a:gd name="connsiteX65" fmla="*/ 1023 w 9915"/>
                <a:gd name="connsiteY65" fmla="*/ 1417 h 10000"/>
                <a:gd name="connsiteX66" fmla="*/ 1023 w 9915"/>
                <a:gd name="connsiteY66" fmla="*/ 1447 h 10000"/>
                <a:gd name="connsiteX67" fmla="*/ 1055 w 9915"/>
                <a:gd name="connsiteY67" fmla="*/ 1447 h 10000"/>
                <a:gd name="connsiteX68" fmla="*/ 1055 w 9915"/>
                <a:gd name="connsiteY68" fmla="*/ 1494 h 10000"/>
                <a:gd name="connsiteX69" fmla="*/ 1062 w 9915"/>
                <a:gd name="connsiteY69" fmla="*/ 1494 h 10000"/>
                <a:gd name="connsiteX70" fmla="*/ 1062 w 9915"/>
                <a:gd name="connsiteY70" fmla="*/ 1522 h 10000"/>
                <a:gd name="connsiteX71" fmla="*/ 1068 w 9915"/>
                <a:gd name="connsiteY71" fmla="*/ 1522 h 10000"/>
                <a:gd name="connsiteX72" fmla="*/ 1068 w 9915"/>
                <a:gd name="connsiteY72" fmla="*/ 1551 h 10000"/>
                <a:gd name="connsiteX73" fmla="*/ 1078 w 9915"/>
                <a:gd name="connsiteY73" fmla="*/ 1551 h 10000"/>
                <a:gd name="connsiteX74" fmla="*/ 1078 w 9915"/>
                <a:gd name="connsiteY74" fmla="*/ 1627 h 10000"/>
                <a:gd name="connsiteX75" fmla="*/ 1085 w 9915"/>
                <a:gd name="connsiteY75" fmla="*/ 1627 h 10000"/>
                <a:gd name="connsiteX76" fmla="*/ 1085 w 9915"/>
                <a:gd name="connsiteY76" fmla="*/ 1675 h 10000"/>
                <a:gd name="connsiteX77" fmla="*/ 1108 w 9915"/>
                <a:gd name="connsiteY77" fmla="*/ 1675 h 10000"/>
                <a:gd name="connsiteX78" fmla="*/ 1108 w 9915"/>
                <a:gd name="connsiteY78" fmla="*/ 1703 h 10000"/>
                <a:gd name="connsiteX79" fmla="*/ 1157 w 9915"/>
                <a:gd name="connsiteY79" fmla="*/ 1703 h 10000"/>
                <a:gd name="connsiteX80" fmla="*/ 1157 w 9915"/>
                <a:gd name="connsiteY80" fmla="*/ 1750 h 10000"/>
                <a:gd name="connsiteX81" fmla="*/ 1163 w 9915"/>
                <a:gd name="connsiteY81" fmla="*/ 1750 h 10000"/>
                <a:gd name="connsiteX82" fmla="*/ 1163 w 9915"/>
                <a:gd name="connsiteY82" fmla="*/ 1817 h 10000"/>
                <a:gd name="connsiteX83" fmla="*/ 1210 w 9915"/>
                <a:gd name="connsiteY83" fmla="*/ 1817 h 10000"/>
                <a:gd name="connsiteX84" fmla="*/ 1210 w 9915"/>
                <a:gd name="connsiteY84" fmla="*/ 1855 h 10000"/>
                <a:gd name="connsiteX85" fmla="*/ 1227 w 9915"/>
                <a:gd name="connsiteY85" fmla="*/ 1855 h 10000"/>
                <a:gd name="connsiteX86" fmla="*/ 1227 w 9915"/>
                <a:gd name="connsiteY86" fmla="*/ 1894 h 10000"/>
                <a:gd name="connsiteX87" fmla="*/ 1249 w 9915"/>
                <a:gd name="connsiteY87" fmla="*/ 1894 h 10000"/>
                <a:gd name="connsiteX88" fmla="*/ 1249 w 9915"/>
                <a:gd name="connsiteY88" fmla="*/ 1931 h 10000"/>
                <a:gd name="connsiteX89" fmla="*/ 1266 w 9915"/>
                <a:gd name="connsiteY89" fmla="*/ 1931 h 10000"/>
                <a:gd name="connsiteX90" fmla="*/ 1266 w 9915"/>
                <a:gd name="connsiteY90" fmla="*/ 1998 h 10000"/>
                <a:gd name="connsiteX91" fmla="*/ 1289 w 9915"/>
                <a:gd name="connsiteY91" fmla="*/ 1998 h 10000"/>
                <a:gd name="connsiteX92" fmla="*/ 1289 w 9915"/>
                <a:gd name="connsiteY92" fmla="*/ 2045 h 10000"/>
                <a:gd name="connsiteX93" fmla="*/ 1305 w 9915"/>
                <a:gd name="connsiteY93" fmla="*/ 2045 h 10000"/>
                <a:gd name="connsiteX94" fmla="*/ 1305 w 9915"/>
                <a:gd name="connsiteY94" fmla="*/ 2075 h 10000"/>
                <a:gd name="connsiteX95" fmla="*/ 1328 w 9915"/>
                <a:gd name="connsiteY95" fmla="*/ 2075 h 10000"/>
                <a:gd name="connsiteX96" fmla="*/ 1328 w 9915"/>
                <a:gd name="connsiteY96" fmla="*/ 2150 h 10000"/>
                <a:gd name="connsiteX97" fmla="*/ 1384 w 9915"/>
                <a:gd name="connsiteY97" fmla="*/ 2150 h 10000"/>
                <a:gd name="connsiteX98" fmla="*/ 1384 w 9915"/>
                <a:gd name="connsiteY98" fmla="*/ 2198 h 10000"/>
                <a:gd name="connsiteX99" fmla="*/ 1390 w 9915"/>
                <a:gd name="connsiteY99" fmla="*/ 2198 h 10000"/>
                <a:gd name="connsiteX100" fmla="*/ 1390 w 9915"/>
                <a:gd name="connsiteY100" fmla="*/ 2226 h 10000"/>
                <a:gd name="connsiteX101" fmla="*/ 1400 w 9915"/>
                <a:gd name="connsiteY101" fmla="*/ 2226 h 10000"/>
                <a:gd name="connsiteX102" fmla="*/ 1400 w 9915"/>
                <a:gd name="connsiteY102" fmla="*/ 2255 h 10000"/>
                <a:gd name="connsiteX103" fmla="*/ 1407 w 9915"/>
                <a:gd name="connsiteY103" fmla="*/ 2255 h 10000"/>
                <a:gd name="connsiteX104" fmla="*/ 1407 w 9915"/>
                <a:gd name="connsiteY104" fmla="*/ 2303 h 10000"/>
                <a:gd name="connsiteX105" fmla="*/ 1414 w 9915"/>
                <a:gd name="connsiteY105" fmla="*/ 2303 h 10000"/>
                <a:gd name="connsiteX106" fmla="*/ 1414 w 9915"/>
                <a:gd name="connsiteY106" fmla="*/ 2378 h 10000"/>
                <a:gd name="connsiteX107" fmla="*/ 1424 w 9915"/>
                <a:gd name="connsiteY107" fmla="*/ 2378 h 10000"/>
                <a:gd name="connsiteX108" fmla="*/ 1424 w 9915"/>
                <a:gd name="connsiteY108" fmla="*/ 2408 h 10000"/>
                <a:gd name="connsiteX109" fmla="*/ 1519 w 9915"/>
                <a:gd name="connsiteY109" fmla="*/ 2408 h 10000"/>
                <a:gd name="connsiteX110" fmla="*/ 1519 w 9915"/>
                <a:gd name="connsiteY110" fmla="*/ 2445 h 10000"/>
                <a:gd name="connsiteX111" fmla="*/ 1532 w 9915"/>
                <a:gd name="connsiteY111" fmla="*/ 2445 h 10000"/>
                <a:gd name="connsiteX112" fmla="*/ 1532 w 9915"/>
                <a:gd name="connsiteY112" fmla="*/ 2522 h 10000"/>
                <a:gd name="connsiteX113" fmla="*/ 1542 w 9915"/>
                <a:gd name="connsiteY113" fmla="*/ 2522 h 10000"/>
                <a:gd name="connsiteX114" fmla="*/ 1542 w 9915"/>
                <a:gd name="connsiteY114" fmla="*/ 2559 h 10000"/>
                <a:gd name="connsiteX115" fmla="*/ 1548 w 9915"/>
                <a:gd name="connsiteY115" fmla="*/ 2559 h 10000"/>
                <a:gd name="connsiteX116" fmla="*/ 1548 w 9915"/>
                <a:gd name="connsiteY116" fmla="*/ 2597 h 10000"/>
                <a:gd name="connsiteX117" fmla="*/ 1555 w 9915"/>
                <a:gd name="connsiteY117" fmla="*/ 2597 h 10000"/>
                <a:gd name="connsiteX118" fmla="*/ 1555 w 9915"/>
                <a:gd name="connsiteY118" fmla="*/ 2645 h 10000"/>
                <a:gd name="connsiteX119" fmla="*/ 1587 w 9915"/>
                <a:gd name="connsiteY119" fmla="*/ 2645 h 10000"/>
                <a:gd name="connsiteX120" fmla="*/ 1587 w 9915"/>
                <a:gd name="connsiteY120" fmla="*/ 2702 h 10000"/>
                <a:gd name="connsiteX121" fmla="*/ 1594 w 9915"/>
                <a:gd name="connsiteY121" fmla="*/ 2702 h 10000"/>
                <a:gd name="connsiteX122" fmla="*/ 1594 w 9915"/>
                <a:gd name="connsiteY122" fmla="*/ 2826 h 10000"/>
                <a:gd name="connsiteX123" fmla="*/ 1604 w 9915"/>
                <a:gd name="connsiteY123" fmla="*/ 2826 h 10000"/>
                <a:gd name="connsiteX124" fmla="*/ 1604 w 9915"/>
                <a:gd name="connsiteY124" fmla="*/ 2855 h 10000"/>
                <a:gd name="connsiteX125" fmla="*/ 1651 w 9915"/>
                <a:gd name="connsiteY125" fmla="*/ 2855 h 10000"/>
                <a:gd name="connsiteX126" fmla="*/ 1651 w 9915"/>
                <a:gd name="connsiteY126" fmla="*/ 2883 h 10000"/>
                <a:gd name="connsiteX127" fmla="*/ 1683 w 9915"/>
                <a:gd name="connsiteY127" fmla="*/ 2883 h 10000"/>
                <a:gd name="connsiteX128" fmla="*/ 1683 w 9915"/>
                <a:gd name="connsiteY128" fmla="*/ 2959 h 10000"/>
                <a:gd name="connsiteX129" fmla="*/ 1690 w 9915"/>
                <a:gd name="connsiteY129" fmla="*/ 2959 h 10000"/>
                <a:gd name="connsiteX130" fmla="*/ 1690 w 9915"/>
                <a:gd name="connsiteY130" fmla="*/ 3036 h 10000"/>
                <a:gd name="connsiteX131" fmla="*/ 1706 w 9915"/>
                <a:gd name="connsiteY131" fmla="*/ 3036 h 10000"/>
                <a:gd name="connsiteX132" fmla="*/ 1706 w 9915"/>
                <a:gd name="connsiteY132" fmla="*/ 3073 h 10000"/>
                <a:gd name="connsiteX133" fmla="*/ 1752 w 9915"/>
                <a:gd name="connsiteY133" fmla="*/ 3073 h 10000"/>
                <a:gd name="connsiteX134" fmla="*/ 1752 w 9915"/>
                <a:gd name="connsiteY134" fmla="*/ 3150 h 10000"/>
                <a:gd name="connsiteX135" fmla="*/ 1785 w 9915"/>
                <a:gd name="connsiteY135" fmla="*/ 3150 h 10000"/>
                <a:gd name="connsiteX136" fmla="*/ 1785 w 9915"/>
                <a:gd name="connsiteY136" fmla="*/ 3197 h 10000"/>
                <a:gd name="connsiteX137" fmla="*/ 1791 w 9915"/>
                <a:gd name="connsiteY137" fmla="*/ 3197 h 10000"/>
                <a:gd name="connsiteX138" fmla="*/ 1791 w 9915"/>
                <a:gd name="connsiteY138" fmla="*/ 3273 h 10000"/>
                <a:gd name="connsiteX139" fmla="*/ 1801 w 9915"/>
                <a:gd name="connsiteY139" fmla="*/ 3273 h 10000"/>
                <a:gd name="connsiteX140" fmla="*/ 1801 w 9915"/>
                <a:gd name="connsiteY140" fmla="*/ 3301 h 10000"/>
                <a:gd name="connsiteX141" fmla="*/ 1808 w 9915"/>
                <a:gd name="connsiteY141" fmla="*/ 3301 h 10000"/>
                <a:gd name="connsiteX142" fmla="*/ 1808 w 9915"/>
                <a:gd name="connsiteY142" fmla="*/ 3330 h 10000"/>
                <a:gd name="connsiteX143" fmla="*/ 1837 w 9915"/>
                <a:gd name="connsiteY143" fmla="*/ 3330 h 10000"/>
                <a:gd name="connsiteX144" fmla="*/ 1837 w 9915"/>
                <a:gd name="connsiteY144" fmla="*/ 3378 h 10000"/>
                <a:gd name="connsiteX145" fmla="*/ 1864 w 9915"/>
                <a:gd name="connsiteY145" fmla="*/ 3378 h 10000"/>
                <a:gd name="connsiteX146" fmla="*/ 1864 w 9915"/>
                <a:gd name="connsiteY146" fmla="*/ 3406 h 10000"/>
                <a:gd name="connsiteX147" fmla="*/ 1871 w 9915"/>
                <a:gd name="connsiteY147" fmla="*/ 3406 h 10000"/>
                <a:gd name="connsiteX148" fmla="*/ 1871 w 9915"/>
                <a:gd name="connsiteY148" fmla="*/ 3453 h 10000"/>
                <a:gd name="connsiteX149" fmla="*/ 1887 w 9915"/>
                <a:gd name="connsiteY149" fmla="*/ 3453 h 10000"/>
                <a:gd name="connsiteX150" fmla="*/ 1887 w 9915"/>
                <a:gd name="connsiteY150" fmla="*/ 3483 h 10000"/>
                <a:gd name="connsiteX151" fmla="*/ 1933 w 9915"/>
                <a:gd name="connsiteY151" fmla="*/ 3483 h 10000"/>
                <a:gd name="connsiteX152" fmla="*/ 1933 w 9915"/>
                <a:gd name="connsiteY152" fmla="*/ 3530 h 10000"/>
                <a:gd name="connsiteX153" fmla="*/ 1972 w 9915"/>
                <a:gd name="connsiteY153" fmla="*/ 3530 h 10000"/>
                <a:gd name="connsiteX154" fmla="*/ 1972 w 9915"/>
                <a:gd name="connsiteY154" fmla="*/ 3558 h 10000"/>
                <a:gd name="connsiteX155" fmla="*/ 1979 w 9915"/>
                <a:gd name="connsiteY155" fmla="*/ 3558 h 10000"/>
                <a:gd name="connsiteX156" fmla="*/ 1979 w 9915"/>
                <a:gd name="connsiteY156" fmla="*/ 3587 h 10000"/>
                <a:gd name="connsiteX157" fmla="*/ 1989 w 9915"/>
                <a:gd name="connsiteY157" fmla="*/ 3587 h 10000"/>
                <a:gd name="connsiteX158" fmla="*/ 1989 w 9915"/>
                <a:gd name="connsiteY158" fmla="*/ 3634 h 10000"/>
                <a:gd name="connsiteX159" fmla="*/ 2005 w 9915"/>
                <a:gd name="connsiteY159" fmla="*/ 3634 h 10000"/>
                <a:gd name="connsiteX160" fmla="*/ 2005 w 9915"/>
                <a:gd name="connsiteY160" fmla="*/ 3663 h 10000"/>
                <a:gd name="connsiteX161" fmla="*/ 2018 w 9915"/>
                <a:gd name="connsiteY161" fmla="*/ 3663 h 10000"/>
                <a:gd name="connsiteX162" fmla="*/ 2018 w 9915"/>
                <a:gd name="connsiteY162" fmla="*/ 3711 h 10000"/>
                <a:gd name="connsiteX163" fmla="*/ 2057 w 9915"/>
                <a:gd name="connsiteY163" fmla="*/ 3711 h 10000"/>
                <a:gd name="connsiteX164" fmla="*/ 2057 w 9915"/>
                <a:gd name="connsiteY164" fmla="*/ 3748 h 10000"/>
                <a:gd name="connsiteX165" fmla="*/ 2098 w 9915"/>
                <a:gd name="connsiteY165" fmla="*/ 3748 h 10000"/>
                <a:gd name="connsiteX166" fmla="*/ 2098 w 9915"/>
                <a:gd name="connsiteY166" fmla="*/ 3778 h 10000"/>
                <a:gd name="connsiteX167" fmla="*/ 2114 w 9915"/>
                <a:gd name="connsiteY167" fmla="*/ 3778 h 10000"/>
                <a:gd name="connsiteX168" fmla="*/ 2114 w 9915"/>
                <a:gd name="connsiteY168" fmla="*/ 3825 h 10000"/>
                <a:gd name="connsiteX169" fmla="*/ 2130 w 9915"/>
                <a:gd name="connsiteY169" fmla="*/ 3825 h 10000"/>
                <a:gd name="connsiteX170" fmla="*/ 2130 w 9915"/>
                <a:gd name="connsiteY170" fmla="*/ 3853 h 10000"/>
                <a:gd name="connsiteX171" fmla="*/ 2147 w 9915"/>
                <a:gd name="connsiteY171" fmla="*/ 3853 h 10000"/>
                <a:gd name="connsiteX172" fmla="*/ 2147 w 9915"/>
                <a:gd name="connsiteY172" fmla="*/ 3901 h 10000"/>
                <a:gd name="connsiteX173" fmla="*/ 2153 w 9915"/>
                <a:gd name="connsiteY173" fmla="*/ 3901 h 10000"/>
                <a:gd name="connsiteX174" fmla="*/ 2153 w 9915"/>
                <a:gd name="connsiteY174" fmla="*/ 3930 h 10000"/>
                <a:gd name="connsiteX175" fmla="*/ 2170 w 9915"/>
                <a:gd name="connsiteY175" fmla="*/ 3930 h 10000"/>
                <a:gd name="connsiteX176" fmla="*/ 2170 w 9915"/>
                <a:gd name="connsiteY176" fmla="*/ 3977 h 10000"/>
                <a:gd name="connsiteX177" fmla="*/ 2199 w 9915"/>
                <a:gd name="connsiteY177" fmla="*/ 3977 h 10000"/>
                <a:gd name="connsiteX178" fmla="*/ 2199 w 9915"/>
                <a:gd name="connsiteY178" fmla="*/ 4006 h 10000"/>
                <a:gd name="connsiteX179" fmla="*/ 2209 w 9915"/>
                <a:gd name="connsiteY179" fmla="*/ 4006 h 10000"/>
                <a:gd name="connsiteX180" fmla="*/ 2209 w 9915"/>
                <a:gd name="connsiteY180" fmla="*/ 4034 h 10000"/>
                <a:gd name="connsiteX181" fmla="*/ 2248 w 9915"/>
                <a:gd name="connsiteY181" fmla="*/ 4034 h 10000"/>
                <a:gd name="connsiteX182" fmla="*/ 2248 w 9915"/>
                <a:gd name="connsiteY182" fmla="*/ 4081 h 10000"/>
                <a:gd name="connsiteX183" fmla="*/ 2261 w 9915"/>
                <a:gd name="connsiteY183" fmla="*/ 4081 h 10000"/>
                <a:gd name="connsiteX184" fmla="*/ 2261 w 9915"/>
                <a:gd name="connsiteY184" fmla="*/ 4111 h 10000"/>
                <a:gd name="connsiteX185" fmla="*/ 2278 w 9915"/>
                <a:gd name="connsiteY185" fmla="*/ 4111 h 10000"/>
                <a:gd name="connsiteX186" fmla="*/ 2278 w 9915"/>
                <a:gd name="connsiteY186" fmla="*/ 4186 h 10000"/>
                <a:gd name="connsiteX187" fmla="*/ 2396 w 9915"/>
                <a:gd name="connsiteY187" fmla="*/ 4186 h 10000"/>
                <a:gd name="connsiteX188" fmla="*/ 2396 w 9915"/>
                <a:gd name="connsiteY188" fmla="*/ 4234 h 10000"/>
                <a:gd name="connsiteX189" fmla="*/ 2403 w 9915"/>
                <a:gd name="connsiteY189" fmla="*/ 4234 h 10000"/>
                <a:gd name="connsiteX190" fmla="*/ 2403 w 9915"/>
                <a:gd name="connsiteY190" fmla="*/ 4262 h 10000"/>
                <a:gd name="connsiteX191" fmla="*/ 2413 w 9915"/>
                <a:gd name="connsiteY191" fmla="*/ 4262 h 10000"/>
                <a:gd name="connsiteX192" fmla="*/ 2413 w 9915"/>
                <a:gd name="connsiteY192" fmla="*/ 4339 h 10000"/>
                <a:gd name="connsiteX193" fmla="*/ 2468 w 9915"/>
                <a:gd name="connsiteY193" fmla="*/ 4339 h 10000"/>
                <a:gd name="connsiteX194" fmla="*/ 2468 w 9915"/>
                <a:gd name="connsiteY194" fmla="*/ 4377 h 10000"/>
                <a:gd name="connsiteX195" fmla="*/ 2491 w 9915"/>
                <a:gd name="connsiteY195" fmla="*/ 4377 h 10000"/>
                <a:gd name="connsiteX196" fmla="*/ 2491 w 9915"/>
                <a:gd name="connsiteY196" fmla="*/ 4414 h 10000"/>
                <a:gd name="connsiteX197" fmla="*/ 2498 w 9915"/>
                <a:gd name="connsiteY197" fmla="*/ 4414 h 10000"/>
                <a:gd name="connsiteX198" fmla="*/ 2498 w 9915"/>
                <a:gd name="connsiteY198" fmla="*/ 4500 h 10000"/>
                <a:gd name="connsiteX199" fmla="*/ 2522 w 9915"/>
                <a:gd name="connsiteY199" fmla="*/ 4500 h 10000"/>
                <a:gd name="connsiteX200" fmla="*/ 2522 w 9915"/>
                <a:gd name="connsiteY200" fmla="*/ 4529 h 10000"/>
                <a:gd name="connsiteX201" fmla="*/ 2532 w 9915"/>
                <a:gd name="connsiteY201" fmla="*/ 4529 h 10000"/>
                <a:gd name="connsiteX202" fmla="*/ 2532 w 9915"/>
                <a:gd name="connsiteY202" fmla="*/ 4576 h 10000"/>
                <a:gd name="connsiteX203" fmla="*/ 2594 w 9915"/>
                <a:gd name="connsiteY203" fmla="*/ 4576 h 10000"/>
                <a:gd name="connsiteX204" fmla="*/ 2594 w 9915"/>
                <a:gd name="connsiteY204" fmla="*/ 4634 h 10000"/>
                <a:gd name="connsiteX205" fmla="*/ 2600 w 9915"/>
                <a:gd name="connsiteY205" fmla="*/ 4634 h 10000"/>
                <a:gd name="connsiteX206" fmla="*/ 2600 w 9915"/>
                <a:gd name="connsiteY206" fmla="*/ 4681 h 10000"/>
                <a:gd name="connsiteX207" fmla="*/ 2610 w 9915"/>
                <a:gd name="connsiteY207" fmla="*/ 4681 h 10000"/>
                <a:gd name="connsiteX208" fmla="*/ 2610 w 9915"/>
                <a:gd name="connsiteY208" fmla="*/ 4709 h 10000"/>
                <a:gd name="connsiteX209" fmla="*/ 2640 w 9915"/>
                <a:gd name="connsiteY209" fmla="*/ 4709 h 10000"/>
                <a:gd name="connsiteX210" fmla="*/ 2640 w 9915"/>
                <a:gd name="connsiteY210" fmla="*/ 4758 h 10000"/>
                <a:gd name="connsiteX211" fmla="*/ 2798 w 9915"/>
                <a:gd name="connsiteY211" fmla="*/ 4758 h 10000"/>
                <a:gd name="connsiteX212" fmla="*/ 2798 w 9915"/>
                <a:gd name="connsiteY212" fmla="*/ 4786 h 10000"/>
                <a:gd name="connsiteX213" fmla="*/ 2821 w 9915"/>
                <a:gd name="connsiteY213" fmla="*/ 4786 h 10000"/>
                <a:gd name="connsiteX214" fmla="*/ 2821 w 9915"/>
                <a:gd name="connsiteY214" fmla="*/ 4833 h 10000"/>
                <a:gd name="connsiteX215" fmla="*/ 2853 w 9915"/>
                <a:gd name="connsiteY215" fmla="*/ 4833 h 10000"/>
                <a:gd name="connsiteX216" fmla="*/ 2853 w 9915"/>
                <a:gd name="connsiteY216" fmla="*/ 4862 h 10000"/>
                <a:gd name="connsiteX217" fmla="*/ 2866 w 9915"/>
                <a:gd name="connsiteY217" fmla="*/ 4862 h 10000"/>
                <a:gd name="connsiteX218" fmla="*/ 2866 w 9915"/>
                <a:gd name="connsiteY218" fmla="*/ 4938 h 10000"/>
                <a:gd name="connsiteX219" fmla="*/ 2906 w 9915"/>
                <a:gd name="connsiteY219" fmla="*/ 4938 h 10000"/>
                <a:gd name="connsiteX220" fmla="*/ 2906 w 9915"/>
                <a:gd name="connsiteY220" fmla="*/ 5014 h 10000"/>
                <a:gd name="connsiteX221" fmla="*/ 2932 w 9915"/>
                <a:gd name="connsiteY221" fmla="*/ 5014 h 10000"/>
                <a:gd name="connsiteX222" fmla="*/ 2932 w 9915"/>
                <a:gd name="connsiteY222" fmla="*/ 5052 h 10000"/>
                <a:gd name="connsiteX223" fmla="*/ 2995 w 9915"/>
                <a:gd name="connsiteY223" fmla="*/ 5052 h 10000"/>
                <a:gd name="connsiteX224" fmla="*/ 2995 w 9915"/>
                <a:gd name="connsiteY224" fmla="*/ 5090 h 10000"/>
                <a:gd name="connsiteX225" fmla="*/ 3024 w 9915"/>
                <a:gd name="connsiteY225" fmla="*/ 5090 h 10000"/>
                <a:gd name="connsiteX226" fmla="*/ 3024 w 9915"/>
                <a:gd name="connsiteY226" fmla="*/ 5128 h 10000"/>
                <a:gd name="connsiteX227" fmla="*/ 3119 w 9915"/>
                <a:gd name="connsiteY227" fmla="*/ 5128 h 10000"/>
                <a:gd name="connsiteX228" fmla="*/ 3119 w 9915"/>
                <a:gd name="connsiteY228" fmla="*/ 5167 h 10000"/>
                <a:gd name="connsiteX229" fmla="*/ 3160 w 9915"/>
                <a:gd name="connsiteY229" fmla="*/ 5167 h 10000"/>
                <a:gd name="connsiteX230" fmla="*/ 3160 w 9915"/>
                <a:gd name="connsiteY230" fmla="*/ 5205 h 10000"/>
                <a:gd name="connsiteX231" fmla="*/ 3166 w 9915"/>
                <a:gd name="connsiteY231" fmla="*/ 5205 h 10000"/>
                <a:gd name="connsiteX232" fmla="*/ 3166 w 9915"/>
                <a:gd name="connsiteY232" fmla="*/ 5281 h 10000"/>
                <a:gd name="connsiteX233" fmla="*/ 3176 w 9915"/>
                <a:gd name="connsiteY233" fmla="*/ 5281 h 10000"/>
                <a:gd name="connsiteX234" fmla="*/ 3176 w 9915"/>
                <a:gd name="connsiteY234" fmla="*/ 5309 h 10000"/>
                <a:gd name="connsiteX235" fmla="*/ 3189 w 9915"/>
                <a:gd name="connsiteY235" fmla="*/ 5309 h 10000"/>
                <a:gd name="connsiteX236" fmla="*/ 3189 w 9915"/>
                <a:gd name="connsiteY236" fmla="*/ 5386 h 10000"/>
                <a:gd name="connsiteX237" fmla="*/ 3261 w 9915"/>
                <a:gd name="connsiteY237" fmla="*/ 5386 h 10000"/>
                <a:gd name="connsiteX238" fmla="*/ 3261 w 9915"/>
                <a:gd name="connsiteY238" fmla="*/ 5433 h 10000"/>
                <a:gd name="connsiteX239" fmla="*/ 3284 w 9915"/>
                <a:gd name="connsiteY239" fmla="*/ 5433 h 10000"/>
                <a:gd name="connsiteX240" fmla="*/ 3284 w 9915"/>
                <a:gd name="connsiteY240" fmla="*/ 5509 h 10000"/>
                <a:gd name="connsiteX241" fmla="*/ 3291 w 9915"/>
                <a:gd name="connsiteY241" fmla="*/ 5509 h 10000"/>
                <a:gd name="connsiteX242" fmla="*/ 3291 w 9915"/>
                <a:gd name="connsiteY242" fmla="*/ 5586 h 10000"/>
                <a:gd name="connsiteX243" fmla="*/ 3300 w 9915"/>
                <a:gd name="connsiteY243" fmla="*/ 5586 h 10000"/>
                <a:gd name="connsiteX244" fmla="*/ 3300 w 9915"/>
                <a:gd name="connsiteY244" fmla="*/ 5586 h 10000"/>
                <a:gd name="connsiteX245" fmla="*/ 3356 w 9915"/>
                <a:gd name="connsiteY245" fmla="*/ 5586 h 10000"/>
                <a:gd name="connsiteX246" fmla="*/ 3363 w 9915"/>
                <a:gd name="connsiteY246" fmla="*/ 5586 h 10000"/>
                <a:gd name="connsiteX247" fmla="*/ 3363 w 9915"/>
                <a:gd name="connsiteY247" fmla="*/ 5633 h 10000"/>
                <a:gd name="connsiteX248" fmla="*/ 3380 w 9915"/>
                <a:gd name="connsiteY248" fmla="*/ 5633 h 10000"/>
                <a:gd name="connsiteX249" fmla="*/ 3380 w 9915"/>
                <a:gd name="connsiteY249" fmla="*/ 5661 h 10000"/>
                <a:gd name="connsiteX250" fmla="*/ 3432 w 9915"/>
                <a:gd name="connsiteY250" fmla="*/ 5661 h 10000"/>
                <a:gd name="connsiteX251" fmla="*/ 3432 w 9915"/>
                <a:gd name="connsiteY251" fmla="*/ 5709 h 10000"/>
                <a:gd name="connsiteX252" fmla="*/ 3511 w 9915"/>
                <a:gd name="connsiteY252" fmla="*/ 5709 h 10000"/>
                <a:gd name="connsiteX253" fmla="*/ 3511 w 9915"/>
                <a:gd name="connsiteY253" fmla="*/ 5794 h 10000"/>
                <a:gd name="connsiteX254" fmla="*/ 3543 w 9915"/>
                <a:gd name="connsiteY254" fmla="*/ 5794 h 10000"/>
                <a:gd name="connsiteX255" fmla="*/ 3543 w 9915"/>
                <a:gd name="connsiteY255" fmla="*/ 5842 h 10000"/>
                <a:gd name="connsiteX256" fmla="*/ 3550 w 9915"/>
                <a:gd name="connsiteY256" fmla="*/ 5842 h 10000"/>
                <a:gd name="connsiteX257" fmla="*/ 3550 w 9915"/>
                <a:gd name="connsiteY257" fmla="*/ 5889 h 10000"/>
                <a:gd name="connsiteX258" fmla="*/ 3560 w 9915"/>
                <a:gd name="connsiteY258" fmla="*/ 5889 h 10000"/>
                <a:gd name="connsiteX259" fmla="*/ 3560 w 9915"/>
                <a:gd name="connsiteY259" fmla="*/ 6032 h 10000"/>
                <a:gd name="connsiteX260" fmla="*/ 3669 w 9915"/>
                <a:gd name="connsiteY260" fmla="*/ 6032 h 10000"/>
                <a:gd name="connsiteX261" fmla="*/ 3669 w 9915"/>
                <a:gd name="connsiteY261" fmla="*/ 6118 h 10000"/>
                <a:gd name="connsiteX262" fmla="*/ 3692 w 9915"/>
                <a:gd name="connsiteY262" fmla="*/ 6118 h 10000"/>
                <a:gd name="connsiteX263" fmla="*/ 3692 w 9915"/>
                <a:gd name="connsiteY263" fmla="*/ 6165 h 10000"/>
                <a:gd name="connsiteX264" fmla="*/ 3754 w 9915"/>
                <a:gd name="connsiteY264" fmla="*/ 6165 h 10000"/>
                <a:gd name="connsiteX265" fmla="*/ 3754 w 9915"/>
                <a:gd name="connsiteY265" fmla="*/ 6213 h 10000"/>
                <a:gd name="connsiteX266" fmla="*/ 3850 w 9915"/>
                <a:gd name="connsiteY266" fmla="*/ 6213 h 10000"/>
                <a:gd name="connsiteX267" fmla="*/ 3850 w 9915"/>
                <a:gd name="connsiteY267" fmla="*/ 6308 h 10000"/>
                <a:gd name="connsiteX268" fmla="*/ 3866 w 9915"/>
                <a:gd name="connsiteY268" fmla="*/ 6308 h 10000"/>
                <a:gd name="connsiteX269" fmla="*/ 3866 w 9915"/>
                <a:gd name="connsiteY269" fmla="*/ 6347 h 10000"/>
                <a:gd name="connsiteX270" fmla="*/ 3928 w 9915"/>
                <a:gd name="connsiteY270" fmla="*/ 6347 h 10000"/>
                <a:gd name="connsiteX271" fmla="*/ 3928 w 9915"/>
                <a:gd name="connsiteY271" fmla="*/ 6394 h 10000"/>
                <a:gd name="connsiteX272" fmla="*/ 3935 w 9915"/>
                <a:gd name="connsiteY272" fmla="*/ 6394 h 10000"/>
                <a:gd name="connsiteX273" fmla="*/ 3935 w 9915"/>
                <a:gd name="connsiteY273" fmla="*/ 6489 h 10000"/>
                <a:gd name="connsiteX274" fmla="*/ 3961 w 9915"/>
                <a:gd name="connsiteY274" fmla="*/ 6489 h 10000"/>
                <a:gd name="connsiteX275" fmla="*/ 3961 w 9915"/>
                <a:gd name="connsiteY275" fmla="*/ 6536 h 10000"/>
                <a:gd name="connsiteX276" fmla="*/ 3968 w 9915"/>
                <a:gd name="connsiteY276" fmla="*/ 6536 h 10000"/>
                <a:gd name="connsiteX277" fmla="*/ 3968 w 9915"/>
                <a:gd name="connsiteY277" fmla="*/ 6622 h 10000"/>
                <a:gd name="connsiteX278" fmla="*/ 3974 w 9915"/>
                <a:gd name="connsiteY278" fmla="*/ 6622 h 10000"/>
                <a:gd name="connsiteX279" fmla="*/ 3974 w 9915"/>
                <a:gd name="connsiteY279" fmla="*/ 6670 h 10000"/>
                <a:gd name="connsiteX280" fmla="*/ 4013 w 9915"/>
                <a:gd name="connsiteY280" fmla="*/ 6670 h 10000"/>
                <a:gd name="connsiteX281" fmla="*/ 4013 w 9915"/>
                <a:gd name="connsiteY281" fmla="*/ 6717 h 10000"/>
                <a:gd name="connsiteX282" fmla="*/ 4070 w 9915"/>
                <a:gd name="connsiteY282" fmla="*/ 6717 h 10000"/>
                <a:gd name="connsiteX283" fmla="*/ 4070 w 9915"/>
                <a:gd name="connsiteY283" fmla="*/ 6765 h 10000"/>
                <a:gd name="connsiteX284" fmla="*/ 4093 w 9915"/>
                <a:gd name="connsiteY284" fmla="*/ 6765 h 10000"/>
                <a:gd name="connsiteX285" fmla="*/ 4093 w 9915"/>
                <a:gd name="connsiteY285" fmla="*/ 6812 h 10000"/>
                <a:gd name="connsiteX286" fmla="*/ 4211 w 9915"/>
                <a:gd name="connsiteY286" fmla="*/ 6812 h 10000"/>
                <a:gd name="connsiteX287" fmla="*/ 4211 w 9915"/>
                <a:gd name="connsiteY287" fmla="*/ 6859 h 10000"/>
                <a:gd name="connsiteX288" fmla="*/ 4227 w 9915"/>
                <a:gd name="connsiteY288" fmla="*/ 6859 h 10000"/>
                <a:gd name="connsiteX289" fmla="*/ 4227 w 9915"/>
                <a:gd name="connsiteY289" fmla="*/ 6964 h 10000"/>
                <a:gd name="connsiteX290" fmla="*/ 4234 w 9915"/>
                <a:gd name="connsiteY290" fmla="*/ 6964 h 10000"/>
                <a:gd name="connsiteX291" fmla="*/ 4234 w 9915"/>
                <a:gd name="connsiteY291" fmla="*/ 7012 h 10000"/>
                <a:gd name="connsiteX292" fmla="*/ 4284 w 9915"/>
                <a:gd name="connsiteY292" fmla="*/ 7012 h 10000"/>
                <a:gd name="connsiteX293" fmla="*/ 4284 w 9915"/>
                <a:gd name="connsiteY293" fmla="*/ 7059 h 10000"/>
                <a:gd name="connsiteX294" fmla="*/ 4352 w 9915"/>
                <a:gd name="connsiteY294" fmla="*/ 7059 h 10000"/>
                <a:gd name="connsiteX295" fmla="*/ 4352 w 9915"/>
                <a:gd name="connsiteY295" fmla="*/ 7098 h 10000"/>
                <a:gd name="connsiteX296" fmla="*/ 4471 w 9915"/>
                <a:gd name="connsiteY296" fmla="*/ 7098 h 10000"/>
                <a:gd name="connsiteX297" fmla="*/ 4471 w 9915"/>
                <a:gd name="connsiteY297" fmla="*/ 7145 h 10000"/>
                <a:gd name="connsiteX298" fmla="*/ 4579 w 9915"/>
                <a:gd name="connsiteY298" fmla="*/ 7145 h 10000"/>
                <a:gd name="connsiteX299" fmla="*/ 4579 w 9915"/>
                <a:gd name="connsiteY299" fmla="*/ 7193 h 10000"/>
                <a:gd name="connsiteX300" fmla="*/ 4641 w 9915"/>
                <a:gd name="connsiteY300" fmla="*/ 7193 h 10000"/>
                <a:gd name="connsiteX301" fmla="*/ 4641 w 9915"/>
                <a:gd name="connsiteY301" fmla="*/ 7240 h 10000"/>
                <a:gd name="connsiteX302" fmla="*/ 4675 w 9915"/>
                <a:gd name="connsiteY302" fmla="*/ 7240 h 10000"/>
                <a:gd name="connsiteX303" fmla="*/ 4675 w 9915"/>
                <a:gd name="connsiteY303" fmla="*/ 7289 h 10000"/>
                <a:gd name="connsiteX304" fmla="*/ 4980 w 9915"/>
                <a:gd name="connsiteY304" fmla="*/ 7289 h 10000"/>
                <a:gd name="connsiteX305" fmla="*/ 4980 w 9915"/>
                <a:gd name="connsiteY305" fmla="*/ 7336 h 10000"/>
                <a:gd name="connsiteX306" fmla="*/ 5043 w 9915"/>
                <a:gd name="connsiteY306" fmla="*/ 7336 h 10000"/>
                <a:gd name="connsiteX307" fmla="*/ 5043 w 9915"/>
                <a:gd name="connsiteY307" fmla="*/ 7373 h 10000"/>
                <a:gd name="connsiteX308" fmla="*/ 5052 w 9915"/>
                <a:gd name="connsiteY308" fmla="*/ 7373 h 10000"/>
                <a:gd name="connsiteX309" fmla="*/ 5052 w 9915"/>
                <a:gd name="connsiteY309" fmla="*/ 7422 h 10000"/>
                <a:gd name="connsiteX310" fmla="*/ 5098 w 9915"/>
                <a:gd name="connsiteY310" fmla="*/ 7422 h 10000"/>
                <a:gd name="connsiteX311" fmla="*/ 5098 w 9915"/>
                <a:gd name="connsiteY311" fmla="*/ 7469 h 10000"/>
                <a:gd name="connsiteX312" fmla="*/ 5105 w 9915"/>
                <a:gd name="connsiteY312" fmla="*/ 7469 h 10000"/>
                <a:gd name="connsiteX313" fmla="*/ 5105 w 9915"/>
                <a:gd name="connsiteY313" fmla="*/ 7517 h 10000"/>
                <a:gd name="connsiteX314" fmla="*/ 5116 w 9915"/>
                <a:gd name="connsiteY314" fmla="*/ 7517 h 10000"/>
                <a:gd name="connsiteX315" fmla="*/ 5116 w 9915"/>
                <a:gd name="connsiteY315" fmla="*/ 7573 h 10000"/>
                <a:gd name="connsiteX316" fmla="*/ 5194 w 9915"/>
                <a:gd name="connsiteY316" fmla="*/ 7573 h 10000"/>
                <a:gd name="connsiteX317" fmla="*/ 5194 w 9915"/>
                <a:gd name="connsiteY317" fmla="*/ 7621 h 10000"/>
                <a:gd name="connsiteX318" fmla="*/ 5207 w 9915"/>
                <a:gd name="connsiteY318" fmla="*/ 7621 h 10000"/>
                <a:gd name="connsiteX319" fmla="*/ 5207 w 9915"/>
                <a:gd name="connsiteY319" fmla="*/ 7669 h 10000"/>
                <a:gd name="connsiteX320" fmla="*/ 5233 w 9915"/>
                <a:gd name="connsiteY320" fmla="*/ 7669 h 10000"/>
                <a:gd name="connsiteX321" fmla="*/ 5233 w 9915"/>
                <a:gd name="connsiteY321" fmla="*/ 7717 h 10000"/>
                <a:gd name="connsiteX322" fmla="*/ 5279 w 9915"/>
                <a:gd name="connsiteY322" fmla="*/ 7717 h 10000"/>
                <a:gd name="connsiteX323" fmla="*/ 5279 w 9915"/>
                <a:gd name="connsiteY323" fmla="*/ 7764 h 10000"/>
                <a:gd name="connsiteX324" fmla="*/ 5302 w 9915"/>
                <a:gd name="connsiteY324" fmla="*/ 7764 h 10000"/>
                <a:gd name="connsiteX325" fmla="*/ 5302 w 9915"/>
                <a:gd name="connsiteY325" fmla="*/ 7811 h 10000"/>
                <a:gd name="connsiteX326" fmla="*/ 5342 w 9915"/>
                <a:gd name="connsiteY326" fmla="*/ 7811 h 10000"/>
                <a:gd name="connsiteX327" fmla="*/ 5342 w 9915"/>
                <a:gd name="connsiteY327" fmla="*/ 7850 h 10000"/>
                <a:gd name="connsiteX328" fmla="*/ 5499 w 9915"/>
                <a:gd name="connsiteY328" fmla="*/ 7850 h 10000"/>
                <a:gd name="connsiteX329" fmla="*/ 5499 w 9915"/>
                <a:gd name="connsiteY329" fmla="*/ 7897 h 10000"/>
                <a:gd name="connsiteX330" fmla="*/ 5579 w 9915"/>
                <a:gd name="connsiteY330" fmla="*/ 7897 h 10000"/>
                <a:gd name="connsiteX331" fmla="*/ 5579 w 9915"/>
                <a:gd name="connsiteY331" fmla="*/ 7945 h 10000"/>
                <a:gd name="connsiteX332" fmla="*/ 5641 w 9915"/>
                <a:gd name="connsiteY332" fmla="*/ 7945 h 10000"/>
                <a:gd name="connsiteX333" fmla="*/ 5641 w 9915"/>
                <a:gd name="connsiteY333" fmla="*/ 7992 h 10000"/>
                <a:gd name="connsiteX334" fmla="*/ 5720 w 9915"/>
                <a:gd name="connsiteY334" fmla="*/ 7992 h 10000"/>
                <a:gd name="connsiteX335" fmla="*/ 5720 w 9915"/>
                <a:gd name="connsiteY335" fmla="*/ 8040 h 10000"/>
                <a:gd name="connsiteX336" fmla="*/ 5759 w 9915"/>
                <a:gd name="connsiteY336" fmla="*/ 8040 h 10000"/>
                <a:gd name="connsiteX337" fmla="*/ 5759 w 9915"/>
                <a:gd name="connsiteY337" fmla="*/ 8087 h 10000"/>
                <a:gd name="connsiteX338" fmla="*/ 5924 w 9915"/>
                <a:gd name="connsiteY338" fmla="*/ 8087 h 10000"/>
                <a:gd name="connsiteX339" fmla="*/ 5924 w 9915"/>
                <a:gd name="connsiteY339" fmla="*/ 8145 h 10000"/>
                <a:gd name="connsiteX340" fmla="*/ 5980 w 9915"/>
                <a:gd name="connsiteY340" fmla="*/ 8145 h 10000"/>
                <a:gd name="connsiteX341" fmla="*/ 5980 w 9915"/>
                <a:gd name="connsiteY341" fmla="*/ 8192 h 10000"/>
                <a:gd name="connsiteX342" fmla="*/ 6111 w 9915"/>
                <a:gd name="connsiteY342" fmla="*/ 8192 h 10000"/>
                <a:gd name="connsiteX343" fmla="*/ 6111 w 9915"/>
                <a:gd name="connsiteY343" fmla="*/ 8239 h 10000"/>
                <a:gd name="connsiteX344" fmla="*/ 6144 w 9915"/>
                <a:gd name="connsiteY344" fmla="*/ 8239 h 10000"/>
                <a:gd name="connsiteX345" fmla="*/ 6144 w 9915"/>
                <a:gd name="connsiteY345" fmla="*/ 8278 h 10000"/>
                <a:gd name="connsiteX346" fmla="*/ 6190 w 9915"/>
                <a:gd name="connsiteY346" fmla="*/ 8278 h 10000"/>
                <a:gd name="connsiteX347" fmla="*/ 6190 w 9915"/>
                <a:gd name="connsiteY347" fmla="*/ 8325 h 10000"/>
                <a:gd name="connsiteX348" fmla="*/ 6207 w 9915"/>
                <a:gd name="connsiteY348" fmla="*/ 8325 h 10000"/>
                <a:gd name="connsiteX349" fmla="*/ 6207 w 9915"/>
                <a:gd name="connsiteY349" fmla="*/ 8325 h 10000"/>
                <a:gd name="connsiteX350" fmla="*/ 6444 w 9915"/>
                <a:gd name="connsiteY350" fmla="*/ 8325 h 10000"/>
                <a:gd name="connsiteX351" fmla="*/ 6457 w 9915"/>
                <a:gd name="connsiteY351" fmla="*/ 8325 h 10000"/>
                <a:gd name="connsiteX352" fmla="*/ 6457 w 9915"/>
                <a:gd name="connsiteY352" fmla="*/ 8373 h 10000"/>
                <a:gd name="connsiteX353" fmla="*/ 6489 w 9915"/>
                <a:gd name="connsiteY353" fmla="*/ 8373 h 10000"/>
                <a:gd name="connsiteX354" fmla="*/ 6489 w 9915"/>
                <a:gd name="connsiteY354" fmla="*/ 8373 h 10000"/>
                <a:gd name="connsiteX355" fmla="*/ 6647 w 9915"/>
                <a:gd name="connsiteY355" fmla="*/ 8373 h 10000"/>
                <a:gd name="connsiteX356" fmla="*/ 6654 w 9915"/>
                <a:gd name="connsiteY356" fmla="*/ 8373 h 10000"/>
                <a:gd name="connsiteX357" fmla="*/ 6654 w 9915"/>
                <a:gd name="connsiteY357" fmla="*/ 8439 h 10000"/>
                <a:gd name="connsiteX358" fmla="*/ 6670 w 9915"/>
                <a:gd name="connsiteY358" fmla="*/ 8439 h 10000"/>
                <a:gd name="connsiteX359" fmla="*/ 6670 w 9915"/>
                <a:gd name="connsiteY359" fmla="*/ 8439 h 10000"/>
                <a:gd name="connsiteX360" fmla="*/ 6739 w 9915"/>
                <a:gd name="connsiteY360" fmla="*/ 8439 h 10000"/>
                <a:gd name="connsiteX361" fmla="*/ 6765 w 9915"/>
                <a:gd name="connsiteY361" fmla="*/ 8439 h 10000"/>
                <a:gd name="connsiteX362" fmla="*/ 6765 w 9915"/>
                <a:gd name="connsiteY362" fmla="*/ 8497 h 10000"/>
                <a:gd name="connsiteX363" fmla="*/ 6827 w 9915"/>
                <a:gd name="connsiteY363" fmla="*/ 8497 h 10000"/>
                <a:gd name="connsiteX364" fmla="*/ 6827 w 9915"/>
                <a:gd name="connsiteY364" fmla="*/ 8553 h 10000"/>
                <a:gd name="connsiteX365" fmla="*/ 6881 w 9915"/>
                <a:gd name="connsiteY365" fmla="*/ 8553 h 10000"/>
                <a:gd name="connsiteX366" fmla="*/ 6881 w 9915"/>
                <a:gd name="connsiteY366" fmla="*/ 8620 h 10000"/>
                <a:gd name="connsiteX367" fmla="*/ 7072 w 9915"/>
                <a:gd name="connsiteY367" fmla="*/ 8620 h 10000"/>
                <a:gd name="connsiteX368" fmla="*/ 7072 w 9915"/>
                <a:gd name="connsiteY368" fmla="*/ 8678 h 10000"/>
                <a:gd name="connsiteX369" fmla="*/ 7078 w 9915"/>
                <a:gd name="connsiteY369" fmla="*/ 8678 h 10000"/>
                <a:gd name="connsiteX370" fmla="*/ 7078 w 9915"/>
                <a:gd name="connsiteY370" fmla="*/ 8753 h 10000"/>
                <a:gd name="connsiteX371" fmla="*/ 7338 w 9915"/>
                <a:gd name="connsiteY371" fmla="*/ 8753 h 10000"/>
                <a:gd name="connsiteX372" fmla="*/ 7338 w 9915"/>
                <a:gd name="connsiteY372" fmla="*/ 8820 h 10000"/>
                <a:gd name="connsiteX373" fmla="*/ 7729 w 9915"/>
                <a:gd name="connsiteY373" fmla="*/ 8820 h 10000"/>
                <a:gd name="connsiteX374" fmla="*/ 7729 w 9915"/>
                <a:gd name="connsiteY374" fmla="*/ 8877 h 10000"/>
                <a:gd name="connsiteX375" fmla="*/ 7808 w 9915"/>
                <a:gd name="connsiteY375" fmla="*/ 8877 h 10000"/>
                <a:gd name="connsiteX376" fmla="*/ 7808 w 9915"/>
                <a:gd name="connsiteY376" fmla="*/ 8953 h 10000"/>
                <a:gd name="connsiteX377" fmla="*/ 7925 w 9915"/>
                <a:gd name="connsiteY377" fmla="*/ 8953 h 10000"/>
                <a:gd name="connsiteX378" fmla="*/ 7925 w 9915"/>
                <a:gd name="connsiteY378" fmla="*/ 9020 h 10000"/>
                <a:gd name="connsiteX379" fmla="*/ 7943 w 9915"/>
                <a:gd name="connsiteY379" fmla="*/ 9020 h 10000"/>
                <a:gd name="connsiteX380" fmla="*/ 7943 w 9915"/>
                <a:gd name="connsiteY380" fmla="*/ 9095 h 10000"/>
                <a:gd name="connsiteX381" fmla="*/ 8751 w 9915"/>
                <a:gd name="connsiteY381" fmla="*/ 9095 h 10000"/>
                <a:gd name="connsiteX382" fmla="*/ 8751 w 9915"/>
                <a:gd name="connsiteY382" fmla="*/ 9172 h 10000"/>
                <a:gd name="connsiteX383" fmla="*/ 9277 w 9915"/>
                <a:gd name="connsiteY383" fmla="*/ 9524 h 10000"/>
                <a:gd name="connsiteX384" fmla="*/ 9899 w 9915"/>
                <a:gd name="connsiteY384" fmla="*/ 9904 h 10000"/>
                <a:gd name="connsiteX385" fmla="*/ 9915 w 9915"/>
                <a:gd name="connsiteY385" fmla="*/ 9904 h 10000"/>
                <a:gd name="connsiteX386" fmla="*/ 9915 w 9915"/>
                <a:gd name="connsiteY386" fmla="*/ 10000 h 10000"/>
                <a:gd name="connsiteX0" fmla="*/ 0 w 10000"/>
                <a:gd name="connsiteY0" fmla="*/ 0 h 9904"/>
                <a:gd name="connsiteX1" fmla="*/ 80 w 10000"/>
                <a:gd name="connsiteY1" fmla="*/ 0 h 9904"/>
                <a:gd name="connsiteX2" fmla="*/ 80 w 10000"/>
                <a:gd name="connsiteY2" fmla="*/ 47 h 9904"/>
                <a:gd name="connsiteX3" fmla="*/ 89 w 10000"/>
                <a:gd name="connsiteY3" fmla="*/ 47 h 9904"/>
                <a:gd name="connsiteX4" fmla="*/ 89 w 10000"/>
                <a:gd name="connsiteY4" fmla="*/ 76 h 9904"/>
                <a:gd name="connsiteX5" fmla="*/ 96 w 10000"/>
                <a:gd name="connsiteY5" fmla="*/ 76 h 9904"/>
                <a:gd name="connsiteX6" fmla="*/ 96 w 10000"/>
                <a:gd name="connsiteY6" fmla="*/ 162 h 9904"/>
                <a:gd name="connsiteX7" fmla="*/ 113 w 10000"/>
                <a:gd name="connsiteY7" fmla="*/ 162 h 9904"/>
                <a:gd name="connsiteX8" fmla="*/ 113 w 10000"/>
                <a:gd name="connsiteY8" fmla="*/ 238 h 9904"/>
                <a:gd name="connsiteX9" fmla="*/ 130 w 10000"/>
                <a:gd name="connsiteY9" fmla="*/ 238 h 9904"/>
                <a:gd name="connsiteX10" fmla="*/ 130 w 10000"/>
                <a:gd name="connsiteY10" fmla="*/ 295 h 9904"/>
                <a:gd name="connsiteX11" fmla="*/ 153 w 10000"/>
                <a:gd name="connsiteY11" fmla="*/ 295 h 9904"/>
                <a:gd name="connsiteX12" fmla="*/ 153 w 10000"/>
                <a:gd name="connsiteY12" fmla="*/ 342 h 9904"/>
                <a:gd name="connsiteX13" fmla="*/ 175 w 10000"/>
                <a:gd name="connsiteY13" fmla="*/ 342 h 9904"/>
                <a:gd name="connsiteX14" fmla="*/ 175 w 10000"/>
                <a:gd name="connsiteY14" fmla="*/ 371 h 9904"/>
                <a:gd name="connsiteX15" fmla="*/ 216 w 10000"/>
                <a:gd name="connsiteY15" fmla="*/ 371 h 9904"/>
                <a:gd name="connsiteX16" fmla="*/ 216 w 10000"/>
                <a:gd name="connsiteY16" fmla="*/ 419 h 9904"/>
                <a:gd name="connsiteX17" fmla="*/ 255 w 10000"/>
                <a:gd name="connsiteY17" fmla="*/ 419 h 9904"/>
                <a:gd name="connsiteX18" fmla="*/ 255 w 10000"/>
                <a:gd name="connsiteY18" fmla="*/ 447 h 9904"/>
                <a:gd name="connsiteX19" fmla="*/ 278 w 10000"/>
                <a:gd name="connsiteY19" fmla="*/ 447 h 9904"/>
                <a:gd name="connsiteX20" fmla="*/ 278 w 10000"/>
                <a:gd name="connsiteY20" fmla="*/ 475 h 9904"/>
                <a:gd name="connsiteX21" fmla="*/ 295 w 10000"/>
                <a:gd name="connsiteY21" fmla="*/ 475 h 9904"/>
                <a:gd name="connsiteX22" fmla="*/ 295 w 10000"/>
                <a:gd name="connsiteY22" fmla="*/ 523 h 9904"/>
                <a:gd name="connsiteX23" fmla="*/ 318 w 10000"/>
                <a:gd name="connsiteY23" fmla="*/ 523 h 9904"/>
                <a:gd name="connsiteX24" fmla="*/ 318 w 10000"/>
                <a:gd name="connsiteY24" fmla="*/ 600 h 9904"/>
                <a:gd name="connsiteX25" fmla="*/ 375 w 10000"/>
                <a:gd name="connsiteY25" fmla="*/ 600 h 9904"/>
                <a:gd name="connsiteX26" fmla="*/ 375 w 10000"/>
                <a:gd name="connsiteY26" fmla="*/ 628 h 9904"/>
                <a:gd name="connsiteX27" fmla="*/ 444 w 10000"/>
                <a:gd name="connsiteY27" fmla="*/ 628 h 9904"/>
                <a:gd name="connsiteX28" fmla="*/ 444 w 10000"/>
                <a:gd name="connsiteY28" fmla="*/ 675 h 9904"/>
                <a:gd name="connsiteX29" fmla="*/ 500 w 10000"/>
                <a:gd name="connsiteY29" fmla="*/ 675 h 9904"/>
                <a:gd name="connsiteX30" fmla="*/ 500 w 10000"/>
                <a:gd name="connsiteY30" fmla="*/ 714 h 9904"/>
                <a:gd name="connsiteX31" fmla="*/ 558 w 10000"/>
                <a:gd name="connsiteY31" fmla="*/ 714 h 9904"/>
                <a:gd name="connsiteX32" fmla="*/ 558 w 10000"/>
                <a:gd name="connsiteY32" fmla="*/ 789 h 9904"/>
                <a:gd name="connsiteX33" fmla="*/ 620 w 10000"/>
                <a:gd name="connsiteY33" fmla="*/ 789 h 9904"/>
                <a:gd name="connsiteX34" fmla="*/ 620 w 10000"/>
                <a:gd name="connsiteY34" fmla="*/ 819 h 9904"/>
                <a:gd name="connsiteX35" fmla="*/ 660 w 10000"/>
                <a:gd name="connsiteY35" fmla="*/ 819 h 9904"/>
                <a:gd name="connsiteX36" fmla="*/ 660 w 10000"/>
                <a:gd name="connsiteY36" fmla="*/ 866 h 9904"/>
                <a:gd name="connsiteX37" fmla="*/ 673 w 10000"/>
                <a:gd name="connsiteY37" fmla="*/ 866 h 9904"/>
                <a:gd name="connsiteX38" fmla="*/ 673 w 10000"/>
                <a:gd name="connsiteY38" fmla="*/ 894 h 9904"/>
                <a:gd name="connsiteX39" fmla="*/ 706 w 10000"/>
                <a:gd name="connsiteY39" fmla="*/ 894 h 9904"/>
                <a:gd name="connsiteX40" fmla="*/ 706 w 10000"/>
                <a:gd name="connsiteY40" fmla="*/ 923 h 9904"/>
                <a:gd name="connsiteX41" fmla="*/ 745 w 10000"/>
                <a:gd name="connsiteY41" fmla="*/ 923 h 9904"/>
                <a:gd name="connsiteX42" fmla="*/ 745 w 10000"/>
                <a:gd name="connsiteY42" fmla="*/ 970 h 9904"/>
                <a:gd name="connsiteX43" fmla="*/ 809 w 10000"/>
                <a:gd name="connsiteY43" fmla="*/ 970 h 9904"/>
                <a:gd name="connsiteX44" fmla="*/ 809 w 10000"/>
                <a:gd name="connsiteY44" fmla="*/ 999 h 9904"/>
                <a:gd name="connsiteX45" fmla="*/ 816 w 10000"/>
                <a:gd name="connsiteY45" fmla="*/ 999 h 9904"/>
                <a:gd name="connsiteX46" fmla="*/ 816 w 10000"/>
                <a:gd name="connsiteY46" fmla="*/ 1047 h 9904"/>
                <a:gd name="connsiteX47" fmla="*/ 826 w 10000"/>
                <a:gd name="connsiteY47" fmla="*/ 1047 h 9904"/>
                <a:gd name="connsiteX48" fmla="*/ 826 w 10000"/>
                <a:gd name="connsiteY48" fmla="*/ 1075 h 9904"/>
                <a:gd name="connsiteX49" fmla="*/ 832 w 10000"/>
                <a:gd name="connsiteY49" fmla="*/ 1075 h 9904"/>
                <a:gd name="connsiteX50" fmla="*/ 832 w 10000"/>
                <a:gd name="connsiteY50" fmla="*/ 1103 h 9904"/>
                <a:gd name="connsiteX51" fmla="*/ 881 w 10000"/>
                <a:gd name="connsiteY51" fmla="*/ 1103 h 9904"/>
                <a:gd name="connsiteX52" fmla="*/ 881 w 10000"/>
                <a:gd name="connsiteY52" fmla="*/ 1151 h 9904"/>
                <a:gd name="connsiteX53" fmla="*/ 905 w 10000"/>
                <a:gd name="connsiteY53" fmla="*/ 1151 h 9904"/>
                <a:gd name="connsiteX54" fmla="*/ 905 w 10000"/>
                <a:gd name="connsiteY54" fmla="*/ 1228 h 9904"/>
                <a:gd name="connsiteX55" fmla="*/ 912 w 10000"/>
                <a:gd name="connsiteY55" fmla="*/ 1228 h 9904"/>
                <a:gd name="connsiteX56" fmla="*/ 912 w 10000"/>
                <a:gd name="connsiteY56" fmla="*/ 1266 h 9904"/>
                <a:gd name="connsiteX57" fmla="*/ 935 w 10000"/>
                <a:gd name="connsiteY57" fmla="*/ 1266 h 9904"/>
                <a:gd name="connsiteX58" fmla="*/ 935 w 10000"/>
                <a:gd name="connsiteY58" fmla="*/ 1303 h 9904"/>
                <a:gd name="connsiteX59" fmla="*/ 951 w 10000"/>
                <a:gd name="connsiteY59" fmla="*/ 1303 h 9904"/>
                <a:gd name="connsiteX60" fmla="*/ 951 w 10000"/>
                <a:gd name="connsiteY60" fmla="*/ 1342 h 9904"/>
                <a:gd name="connsiteX61" fmla="*/ 958 w 10000"/>
                <a:gd name="connsiteY61" fmla="*/ 1342 h 9904"/>
                <a:gd name="connsiteX62" fmla="*/ 958 w 10000"/>
                <a:gd name="connsiteY62" fmla="*/ 1370 h 9904"/>
                <a:gd name="connsiteX63" fmla="*/ 974 w 10000"/>
                <a:gd name="connsiteY63" fmla="*/ 1370 h 9904"/>
                <a:gd name="connsiteX64" fmla="*/ 974 w 10000"/>
                <a:gd name="connsiteY64" fmla="*/ 1417 h 9904"/>
                <a:gd name="connsiteX65" fmla="*/ 1032 w 10000"/>
                <a:gd name="connsiteY65" fmla="*/ 1417 h 9904"/>
                <a:gd name="connsiteX66" fmla="*/ 1032 w 10000"/>
                <a:gd name="connsiteY66" fmla="*/ 1447 h 9904"/>
                <a:gd name="connsiteX67" fmla="*/ 1064 w 10000"/>
                <a:gd name="connsiteY67" fmla="*/ 1447 h 9904"/>
                <a:gd name="connsiteX68" fmla="*/ 1064 w 10000"/>
                <a:gd name="connsiteY68" fmla="*/ 1494 h 9904"/>
                <a:gd name="connsiteX69" fmla="*/ 1071 w 10000"/>
                <a:gd name="connsiteY69" fmla="*/ 1494 h 9904"/>
                <a:gd name="connsiteX70" fmla="*/ 1071 w 10000"/>
                <a:gd name="connsiteY70" fmla="*/ 1522 h 9904"/>
                <a:gd name="connsiteX71" fmla="*/ 1077 w 10000"/>
                <a:gd name="connsiteY71" fmla="*/ 1522 h 9904"/>
                <a:gd name="connsiteX72" fmla="*/ 1077 w 10000"/>
                <a:gd name="connsiteY72" fmla="*/ 1551 h 9904"/>
                <a:gd name="connsiteX73" fmla="*/ 1087 w 10000"/>
                <a:gd name="connsiteY73" fmla="*/ 1551 h 9904"/>
                <a:gd name="connsiteX74" fmla="*/ 1087 w 10000"/>
                <a:gd name="connsiteY74" fmla="*/ 1627 h 9904"/>
                <a:gd name="connsiteX75" fmla="*/ 1094 w 10000"/>
                <a:gd name="connsiteY75" fmla="*/ 1627 h 9904"/>
                <a:gd name="connsiteX76" fmla="*/ 1094 w 10000"/>
                <a:gd name="connsiteY76" fmla="*/ 1675 h 9904"/>
                <a:gd name="connsiteX77" fmla="*/ 1117 w 10000"/>
                <a:gd name="connsiteY77" fmla="*/ 1675 h 9904"/>
                <a:gd name="connsiteX78" fmla="*/ 1117 w 10000"/>
                <a:gd name="connsiteY78" fmla="*/ 1703 h 9904"/>
                <a:gd name="connsiteX79" fmla="*/ 1167 w 10000"/>
                <a:gd name="connsiteY79" fmla="*/ 1703 h 9904"/>
                <a:gd name="connsiteX80" fmla="*/ 1167 w 10000"/>
                <a:gd name="connsiteY80" fmla="*/ 1750 h 9904"/>
                <a:gd name="connsiteX81" fmla="*/ 1173 w 10000"/>
                <a:gd name="connsiteY81" fmla="*/ 1750 h 9904"/>
                <a:gd name="connsiteX82" fmla="*/ 1173 w 10000"/>
                <a:gd name="connsiteY82" fmla="*/ 1817 h 9904"/>
                <a:gd name="connsiteX83" fmla="*/ 1220 w 10000"/>
                <a:gd name="connsiteY83" fmla="*/ 1817 h 9904"/>
                <a:gd name="connsiteX84" fmla="*/ 1220 w 10000"/>
                <a:gd name="connsiteY84" fmla="*/ 1855 h 9904"/>
                <a:gd name="connsiteX85" fmla="*/ 1238 w 10000"/>
                <a:gd name="connsiteY85" fmla="*/ 1855 h 9904"/>
                <a:gd name="connsiteX86" fmla="*/ 1238 w 10000"/>
                <a:gd name="connsiteY86" fmla="*/ 1894 h 9904"/>
                <a:gd name="connsiteX87" fmla="*/ 1260 w 10000"/>
                <a:gd name="connsiteY87" fmla="*/ 1894 h 9904"/>
                <a:gd name="connsiteX88" fmla="*/ 1260 w 10000"/>
                <a:gd name="connsiteY88" fmla="*/ 1931 h 9904"/>
                <a:gd name="connsiteX89" fmla="*/ 1277 w 10000"/>
                <a:gd name="connsiteY89" fmla="*/ 1931 h 9904"/>
                <a:gd name="connsiteX90" fmla="*/ 1277 w 10000"/>
                <a:gd name="connsiteY90" fmla="*/ 1998 h 9904"/>
                <a:gd name="connsiteX91" fmla="*/ 1300 w 10000"/>
                <a:gd name="connsiteY91" fmla="*/ 1998 h 9904"/>
                <a:gd name="connsiteX92" fmla="*/ 1300 w 10000"/>
                <a:gd name="connsiteY92" fmla="*/ 2045 h 9904"/>
                <a:gd name="connsiteX93" fmla="*/ 1316 w 10000"/>
                <a:gd name="connsiteY93" fmla="*/ 2045 h 9904"/>
                <a:gd name="connsiteX94" fmla="*/ 1316 w 10000"/>
                <a:gd name="connsiteY94" fmla="*/ 2075 h 9904"/>
                <a:gd name="connsiteX95" fmla="*/ 1339 w 10000"/>
                <a:gd name="connsiteY95" fmla="*/ 2075 h 9904"/>
                <a:gd name="connsiteX96" fmla="*/ 1339 w 10000"/>
                <a:gd name="connsiteY96" fmla="*/ 2150 h 9904"/>
                <a:gd name="connsiteX97" fmla="*/ 1396 w 10000"/>
                <a:gd name="connsiteY97" fmla="*/ 2150 h 9904"/>
                <a:gd name="connsiteX98" fmla="*/ 1396 w 10000"/>
                <a:gd name="connsiteY98" fmla="*/ 2198 h 9904"/>
                <a:gd name="connsiteX99" fmla="*/ 1402 w 10000"/>
                <a:gd name="connsiteY99" fmla="*/ 2198 h 9904"/>
                <a:gd name="connsiteX100" fmla="*/ 1402 w 10000"/>
                <a:gd name="connsiteY100" fmla="*/ 2226 h 9904"/>
                <a:gd name="connsiteX101" fmla="*/ 1412 w 10000"/>
                <a:gd name="connsiteY101" fmla="*/ 2226 h 9904"/>
                <a:gd name="connsiteX102" fmla="*/ 1412 w 10000"/>
                <a:gd name="connsiteY102" fmla="*/ 2255 h 9904"/>
                <a:gd name="connsiteX103" fmla="*/ 1419 w 10000"/>
                <a:gd name="connsiteY103" fmla="*/ 2255 h 9904"/>
                <a:gd name="connsiteX104" fmla="*/ 1419 w 10000"/>
                <a:gd name="connsiteY104" fmla="*/ 2303 h 9904"/>
                <a:gd name="connsiteX105" fmla="*/ 1426 w 10000"/>
                <a:gd name="connsiteY105" fmla="*/ 2303 h 9904"/>
                <a:gd name="connsiteX106" fmla="*/ 1426 w 10000"/>
                <a:gd name="connsiteY106" fmla="*/ 2378 h 9904"/>
                <a:gd name="connsiteX107" fmla="*/ 1436 w 10000"/>
                <a:gd name="connsiteY107" fmla="*/ 2378 h 9904"/>
                <a:gd name="connsiteX108" fmla="*/ 1436 w 10000"/>
                <a:gd name="connsiteY108" fmla="*/ 2408 h 9904"/>
                <a:gd name="connsiteX109" fmla="*/ 1532 w 10000"/>
                <a:gd name="connsiteY109" fmla="*/ 2408 h 9904"/>
                <a:gd name="connsiteX110" fmla="*/ 1532 w 10000"/>
                <a:gd name="connsiteY110" fmla="*/ 2445 h 9904"/>
                <a:gd name="connsiteX111" fmla="*/ 1545 w 10000"/>
                <a:gd name="connsiteY111" fmla="*/ 2445 h 9904"/>
                <a:gd name="connsiteX112" fmla="*/ 1545 w 10000"/>
                <a:gd name="connsiteY112" fmla="*/ 2522 h 9904"/>
                <a:gd name="connsiteX113" fmla="*/ 1555 w 10000"/>
                <a:gd name="connsiteY113" fmla="*/ 2522 h 9904"/>
                <a:gd name="connsiteX114" fmla="*/ 1555 w 10000"/>
                <a:gd name="connsiteY114" fmla="*/ 2559 h 9904"/>
                <a:gd name="connsiteX115" fmla="*/ 1561 w 10000"/>
                <a:gd name="connsiteY115" fmla="*/ 2559 h 9904"/>
                <a:gd name="connsiteX116" fmla="*/ 1561 w 10000"/>
                <a:gd name="connsiteY116" fmla="*/ 2597 h 9904"/>
                <a:gd name="connsiteX117" fmla="*/ 1568 w 10000"/>
                <a:gd name="connsiteY117" fmla="*/ 2597 h 9904"/>
                <a:gd name="connsiteX118" fmla="*/ 1568 w 10000"/>
                <a:gd name="connsiteY118" fmla="*/ 2645 h 9904"/>
                <a:gd name="connsiteX119" fmla="*/ 1601 w 10000"/>
                <a:gd name="connsiteY119" fmla="*/ 2645 h 9904"/>
                <a:gd name="connsiteX120" fmla="*/ 1601 w 10000"/>
                <a:gd name="connsiteY120" fmla="*/ 2702 h 9904"/>
                <a:gd name="connsiteX121" fmla="*/ 1608 w 10000"/>
                <a:gd name="connsiteY121" fmla="*/ 2702 h 9904"/>
                <a:gd name="connsiteX122" fmla="*/ 1608 w 10000"/>
                <a:gd name="connsiteY122" fmla="*/ 2826 h 9904"/>
                <a:gd name="connsiteX123" fmla="*/ 1618 w 10000"/>
                <a:gd name="connsiteY123" fmla="*/ 2826 h 9904"/>
                <a:gd name="connsiteX124" fmla="*/ 1618 w 10000"/>
                <a:gd name="connsiteY124" fmla="*/ 2855 h 9904"/>
                <a:gd name="connsiteX125" fmla="*/ 1665 w 10000"/>
                <a:gd name="connsiteY125" fmla="*/ 2855 h 9904"/>
                <a:gd name="connsiteX126" fmla="*/ 1665 w 10000"/>
                <a:gd name="connsiteY126" fmla="*/ 2883 h 9904"/>
                <a:gd name="connsiteX127" fmla="*/ 1697 w 10000"/>
                <a:gd name="connsiteY127" fmla="*/ 2883 h 9904"/>
                <a:gd name="connsiteX128" fmla="*/ 1697 w 10000"/>
                <a:gd name="connsiteY128" fmla="*/ 2959 h 9904"/>
                <a:gd name="connsiteX129" fmla="*/ 1704 w 10000"/>
                <a:gd name="connsiteY129" fmla="*/ 2959 h 9904"/>
                <a:gd name="connsiteX130" fmla="*/ 1704 w 10000"/>
                <a:gd name="connsiteY130" fmla="*/ 3036 h 9904"/>
                <a:gd name="connsiteX131" fmla="*/ 1721 w 10000"/>
                <a:gd name="connsiteY131" fmla="*/ 3036 h 9904"/>
                <a:gd name="connsiteX132" fmla="*/ 1721 w 10000"/>
                <a:gd name="connsiteY132" fmla="*/ 3073 h 9904"/>
                <a:gd name="connsiteX133" fmla="*/ 1767 w 10000"/>
                <a:gd name="connsiteY133" fmla="*/ 3073 h 9904"/>
                <a:gd name="connsiteX134" fmla="*/ 1767 w 10000"/>
                <a:gd name="connsiteY134" fmla="*/ 3150 h 9904"/>
                <a:gd name="connsiteX135" fmla="*/ 1800 w 10000"/>
                <a:gd name="connsiteY135" fmla="*/ 3150 h 9904"/>
                <a:gd name="connsiteX136" fmla="*/ 1800 w 10000"/>
                <a:gd name="connsiteY136" fmla="*/ 3197 h 9904"/>
                <a:gd name="connsiteX137" fmla="*/ 1806 w 10000"/>
                <a:gd name="connsiteY137" fmla="*/ 3197 h 9904"/>
                <a:gd name="connsiteX138" fmla="*/ 1806 w 10000"/>
                <a:gd name="connsiteY138" fmla="*/ 3273 h 9904"/>
                <a:gd name="connsiteX139" fmla="*/ 1816 w 10000"/>
                <a:gd name="connsiteY139" fmla="*/ 3273 h 9904"/>
                <a:gd name="connsiteX140" fmla="*/ 1816 w 10000"/>
                <a:gd name="connsiteY140" fmla="*/ 3301 h 9904"/>
                <a:gd name="connsiteX141" fmla="*/ 1823 w 10000"/>
                <a:gd name="connsiteY141" fmla="*/ 3301 h 9904"/>
                <a:gd name="connsiteX142" fmla="*/ 1823 w 10000"/>
                <a:gd name="connsiteY142" fmla="*/ 3330 h 9904"/>
                <a:gd name="connsiteX143" fmla="*/ 1853 w 10000"/>
                <a:gd name="connsiteY143" fmla="*/ 3330 h 9904"/>
                <a:gd name="connsiteX144" fmla="*/ 1853 w 10000"/>
                <a:gd name="connsiteY144" fmla="*/ 3378 h 9904"/>
                <a:gd name="connsiteX145" fmla="*/ 1880 w 10000"/>
                <a:gd name="connsiteY145" fmla="*/ 3378 h 9904"/>
                <a:gd name="connsiteX146" fmla="*/ 1880 w 10000"/>
                <a:gd name="connsiteY146" fmla="*/ 3406 h 9904"/>
                <a:gd name="connsiteX147" fmla="*/ 1887 w 10000"/>
                <a:gd name="connsiteY147" fmla="*/ 3406 h 9904"/>
                <a:gd name="connsiteX148" fmla="*/ 1887 w 10000"/>
                <a:gd name="connsiteY148" fmla="*/ 3453 h 9904"/>
                <a:gd name="connsiteX149" fmla="*/ 1903 w 10000"/>
                <a:gd name="connsiteY149" fmla="*/ 3453 h 9904"/>
                <a:gd name="connsiteX150" fmla="*/ 1903 w 10000"/>
                <a:gd name="connsiteY150" fmla="*/ 3483 h 9904"/>
                <a:gd name="connsiteX151" fmla="*/ 1950 w 10000"/>
                <a:gd name="connsiteY151" fmla="*/ 3483 h 9904"/>
                <a:gd name="connsiteX152" fmla="*/ 1950 w 10000"/>
                <a:gd name="connsiteY152" fmla="*/ 3530 h 9904"/>
                <a:gd name="connsiteX153" fmla="*/ 1989 w 10000"/>
                <a:gd name="connsiteY153" fmla="*/ 3530 h 9904"/>
                <a:gd name="connsiteX154" fmla="*/ 1989 w 10000"/>
                <a:gd name="connsiteY154" fmla="*/ 3558 h 9904"/>
                <a:gd name="connsiteX155" fmla="*/ 1996 w 10000"/>
                <a:gd name="connsiteY155" fmla="*/ 3558 h 9904"/>
                <a:gd name="connsiteX156" fmla="*/ 1996 w 10000"/>
                <a:gd name="connsiteY156" fmla="*/ 3587 h 9904"/>
                <a:gd name="connsiteX157" fmla="*/ 2006 w 10000"/>
                <a:gd name="connsiteY157" fmla="*/ 3587 h 9904"/>
                <a:gd name="connsiteX158" fmla="*/ 2006 w 10000"/>
                <a:gd name="connsiteY158" fmla="*/ 3634 h 9904"/>
                <a:gd name="connsiteX159" fmla="*/ 2022 w 10000"/>
                <a:gd name="connsiteY159" fmla="*/ 3634 h 9904"/>
                <a:gd name="connsiteX160" fmla="*/ 2022 w 10000"/>
                <a:gd name="connsiteY160" fmla="*/ 3663 h 9904"/>
                <a:gd name="connsiteX161" fmla="*/ 2035 w 10000"/>
                <a:gd name="connsiteY161" fmla="*/ 3663 h 9904"/>
                <a:gd name="connsiteX162" fmla="*/ 2035 w 10000"/>
                <a:gd name="connsiteY162" fmla="*/ 3711 h 9904"/>
                <a:gd name="connsiteX163" fmla="*/ 2075 w 10000"/>
                <a:gd name="connsiteY163" fmla="*/ 3711 h 9904"/>
                <a:gd name="connsiteX164" fmla="*/ 2075 w 10000"/>
                <a:gd name="connsiteY164" fmla="*/ 3748 h 9904"/>
                <a:gd name="connsiteX165" fmla="*/ 2116 w 10000"/>
                <a:gd name="connsiteY165" fmla="*/ 3748 h 9904"/>
                <a:gd name="connsiteX166" fmla="*/ 2116 w 10000"/>
                <a:gd name="connsiteY166" fmla="*/ 3778 h 9904"/>
                <a:gd name="connsiteX167" fmla="*/ 2132 w 10000"/>
                <a:gd name="connsiteY167" fmla="*/ 3778 h 9904"/>
                <a:gd name="connsiteX168" fmla="*/ 2132 w 10000"/>
                <a:gd name="connsiteY168" fmla="*/ 3825 h 9904"/>
                <a:gd name="connsiteX169" fmla="*/ 2148 w 10000"/>
                <a:gd name="connsiteY169" fmla="*/ 3825 h 9904"/>
                <a:gd name="connsiteX170" fmla="*/ 2148 w 10000"/>
                <a:gd name="connsiteY170" fmla="*/ 3853 h 9904"/>
                <a:gd name="connsiteX171" fmla="*/ 2165 w 10000"/>
                <a:gd name="connsiteY171" fmla="*/ 3853 h 9904"/>
                <a:gd name="connsiteX172" fmla="*/ 2165 w 10000"/>
                <a:gd name="connsiteY172" fmla="*/ 3901 h 9904"/>
                <a:gd name="connsiteX173" fmla="*/ 2171 w 10000"/>
                <a:gd name="connsiteY173" fmla="*/ 3901 h 9904"/>
                <a:gd name="connsiteX174" fmla="*/ 2171 w 10000"/>
                <a:gd name="connsiteY174" fmla="*/ 3930 h 9904"/>
                <a:gd name="connsiteX175" fmla="*/ 2189 w 10000"/>
                <a:gd name="connsiteY175" fmla="*/ 3930 h 9904"/>
                <a:gd name="connsiteX176" fmla="*/ 2189 w 10000"/>
                <a:gd name="connsiteY176" fmla="*/ 3977 h 9904"/>
                <a:gd name="connsiteX177" fmla="*/ 2218 w 10000"/>
                <a:gd name="connsiteY177" fmla="*/ 3977 h 9904"/>
                <a:gd name="connsiteX178" fmla="*/ 2218 w 10000"/>
                <a:gd name="connsiteY178" fmla="*/ 4006 h 9904"/>
                <a:gd name="connsiteX179" fmla="*/ 2228 w 10000"/>
                <a:gd name="connsiteY179" fmla="*/ 4006 h 9904"/>
                <a:gd name="connsiteX180" fmla="*/ 2228 w 10000"/>
                <a:gd name="connsiteY180" fmla="*/ 4034 h 9904"/>
                <a:gd name="connsiteX181" fmla="*/ 2267 w 10000"/>
                <a:gd name="connsiteY181" fmla="*/ 4034 h 9904"/>
                <a:gd name="connsiteX182" fmla="*/ 2267 w 10000"/>
                <a:gd name="connsiteY182" fmla="*/ 4081 h 9904"/>
                <a:gd name="connsiteX183" fmla="*/ 2280 w 10000"/>
                <a:gd name="connsiteY183" fmla="*/ 4081 h 9904"/>
                <a:gd name="connsiteX184" fmla="*/ 2280 w 10000"/>
                <a:gd name="connsiteY184" fmla="*/ 4111 h 9904"/>
                <a:gd name="connsiteX185" fmla="*/ 2298 w 10000"/>
                <a:gd name="connsiteY185" fmla="*/ 4111 h 9904"/>
                <a:gd name="connsiteX186" fmla="*/ 2298 w 10000"/>
                <a:gd name="connsiteY186" fmla="*/ 4186 h 9904"/>
                <a:gd name="connsiteX187" fmla="*/ 2417 w 10000"/>
                <a:gd name="connsiteY187" fmla="*/ 4186 h 9904"/>
                <a:gd name="connsiteX188" fmla="*/ 2417 w 10000"/>
                <a:gd name="connsiteY188" fmla="*/ 4234 h 9904"/>
                <a:gd name="connsiteX189" fmla="*/ 2424 w 10000"/>
                <a:gd name="connsiteY189" fmla="*/ 4234 h 9904"/>
                <a:gd name="connsiteX190" fmla="*/ 2424 w 10000"/>
                <a:gd name="connsiteY190" fmla="*/ 4262 h 9904"/>
                <a:gd name="connsiteX191" fmla="*/ 2434 w 10000"/>
                <a:gd name="connsiteY191" fmla="*/ 4262 h 9904"/>
                <a:gd name="connsiteX192" fmla="*/ 2434 w 10000"/>
                <a:gd name="connsiteY192" fmla="*/ 4339 h 9904"/>
                <a:gd name="connsiteX193" fmla="*/ 2489 w 10000"/>
                <a:gd name="connsiteY193" fmla="*/ 4339 h 9904"/>
                <a:gd name="connsiteX194" fmla="*/ 2489 w 10000"/>
                <a:gd name="connsiteY194" fmla="*/ 4377 h 9904"/>
                <a:gd name="connsiteX195" fmla="*/ 2512 w 10000"/>
                <a:gd name="connsiteY195" fmla="*/ 4377 h 9904"/>
                <a:gd name="connsiteX196" fmla="*/ 2512 w 10000"/>
                <a:gd name="connsiteY196" fmla="*/ 4414 h 9904"/>
                <a:gd name="connsiteX197" fmla="*/ 2519 w 10000"/>
                <a:gd name="connsiteY197" fmla="*/ 4414 h 9904"/>
                <a:gd name="connsiteX198" fmla="*/ 2519 w 10000"/>
                <a:gd name="connsiteY198" fmla="*/ 4500 h 9904"/>
                <a:gd name="connsiteX199" fmla="*/ 2544 w 10000"/>
                <a:gd name="connsiteY199" fmla="*/ 4500 h 9904"/>
                <a:gd name="connsiteX200" fmla="*/ 2544 w 10000"/>
                <a:gd name="connsiteY200" fmla="*/ 4529 h 9904"/>
                <a:gd name="connsiteX201" fmla="*/ 2554 w 10000"/>
                <a:gd name="connsiteY201" fmla="*/ 4529 h 9904"/>
                <a:gd name="connsiteX202" fmla="*/ 2554 w 10000"/>
                <a:gd name="connsiteY202" fmla="*/ 4576 h 9904"/>
                <a:gd name="connsiteX203" fmla="*/ 2616 w 10000"/>
                <a:gd name="connsiteY203" fmla="*/ 4576 h 9904"/>
                <a:gd name="connsiteX204" fmla="*/ 2616 w 10000"/>
                <a:gd name="connsiteY204" fmla="*/ 4634 h 9904"/>
                <a:gd name="connsiteX205" fmla="*/ 2622 w 10000"/>
                <a:gd name="connsiteY205" fmla="*/ 4634 h 9904"/>
                <a:gd name="connsiteX206" fmla="*/ 2622 w 10000"/>
                <a:gd name="connsiteY206" fmla="*/ 4681 h 9904"/>
                <a:gd name="connsiteX207" fmla="*/ 2632 w 10000"/>
                <a:gd name="connsiteY207" fmla="*/ 4681 h 9904"/>
                <a:gd name="connsiteX208" fmla="*/ 2632 w 10000"/>
                <a:gd name="connsiteY208" fmla="*/ 4709 h 9904"/>
                <a:gd name="connsiteX209" fmla="*/ 2663 w 10000"/>
                <a:gd name="connsiteY209" fmla="*/ 4709 h 9904"/>
                <a:gd name="connsiteX210" fmla="*/ 2663 w 10000"/>
                <a:gd name="connsiteY210" fmla="*/ 4758 h 9904"/>
                <a:gd name="connsiteX211" fmla="*/ 2822 w 10000"/>
                <a:gd name="connsiteY211" fmla="*/ 4758 h 9904"/>
                <a:gd name="connsiteX212" fmla="*/ 2822 w 10000"/>
                <a:gd name="connsiteY212" fmla="*/ 4786 h 9904"/>
                <a:gd name="connsiteX213" fmla="*/ 2845 w 10000"/>
                <a:gd name="connsiteY213" fmla="*/ 4786 h 9904"/>
                <a:gd name="connsiteX214" fmla="*/ 2845 w 10000"/>
                <a:gd name="connsiteY214" fmla="*/ 4833 h 9904"/>
                <a:gd name="connsiteX215" fmla="*/ 2877 w 10000"/>
                <a:gd name="connsiteY215" fmla="*/ 4833 h 9904"/>
                <a:gd name="connsiteX216" fmla="*/ 2877 w 10000"/>
                <a:gd name="connsiteY216" fmla="*/ 4862 h 9904"/>
                <a:gd name="connsiteX217" fmla="*/ 2891 w 10000"/>
                <a:gd name="connsiteY217" fmla="*/ 4862 h 9904"/>
                <a:gd name="connsiteX218" fmla="*/ 2891 w 10000"/>
                <a:gd name="connsiteY218" fmla="*/ 4938 h 9904"/>
                <a:gd name="connsiteX219" fmla="*/ 2931 w 10000"/>
                <a:gd name="connsiteY219" fmla="*/ 4938 h 9904"/>
                <a:gd name="connsiteX220" fmla="*/ 2931 w 10000"/>
                <a:gd name="connsiteY220" fmla="*/ 5014 h 9904"/>
                <a:gd name="connsiteX221" fmla="*/ 2957 w 10000"/>
                <a:gd name="connsiteY221" fmla="*/ 5014 h 9904"/>
                <a:gd name="connsiteX222" fmla="*/ 2957 w 10000"/>
                <a:gd name="connsiteY222" fmla="*/ 5052 h 9904"/>
                <a:gd name="connsiteX223" fmla="*/ 3021 w 10000"/>
                <a:gd name="connsiteY223" fmla="*/ 5052 h 9904"/>
                <a:gd name="connsiteX224" fmla="*/ 3021 w 10000"/>
                <a:gd name="connsiteY224" fmla="*/ 5090 h 9904"/>
                <a:gd name="connsiteX225" fmla="*/ 3050 w 10000"/>
                <a:gd name="connsiteY225" fmla="*/ 5090 h 9904"/>
                <a:gd name="connsiteX226" fmla="*/ 3050 w 10000"/>
                <a:gd name="connsiteY226" fmla="*/ 5128 h 9904"/>
                <a:gd name="connsiteX227" fmla="*/ 3146 w 10000"/>
                <a:gd name="connsiteY227" fmla="*/ 5128 h 9904"/>
                <a:gd name="connsiteX228" fmla="*/ 3146 w 10000"/>
                <a:gd name="connsiteY228" fmla="*/ 5167 h 9904"/>
                <a:gd name="connsiteX229" fmla="*/ 3187 w 10000"/>
                <a:gd name="connsiteY229" fmla="*/ 5167 h 9904"/>
                <a:gd name="connsiteX230" fmla="*/ 3187 w 10000"/>
                <a:gd name="connsiteY230" fmla="*/ 5205 h 9904"/>
                <a:gd name="connsiteX231" fmla="*/ 3193 w 10000"/>
                <a:gd name="connsiteY231" fmla="*/ 5205 h 9904"/>
                <a:gd name="connsiteX232" fmla="*/ 3193 w 10000"/>
                <a:gd name="connsiteY232" fmla="*/ 5281 h 9904"/>
                <a:gd name="connsiteX233" fmla="*/ 3203 w 10000"/>
                <a:gd name="connsiteY233" fmla="*/ 5281 h 9904"/>
                <a:gd name="connsiteX234" fmla="*/ 3203 w 10000"/>
                <a:gd name="connsiteY234" fmla="*/ 5309 h 9904"/>
                <a:gd name="connsiteX235" fmla="*/ 3216 w 10000"/>
                <a:gd name="connsiteY235" fmla="*/ 5309 h 9904"/>
                <a:gd name="connsiteX236" fmla="*/ 3216 w 10000"/>
                <a:gd name="connsiteY236" fmla="*/ 5386 h 9904"/>
                <a:gd name="connsiteX237" fmla="*/ 3289 w 10000"/>
                <a:gd name="connsiteY237" fmla="*/ 5386 h 9904"/>
                <a:gd name="connsiteX238" fmla="*/ 3289 w 10000"/>
                <a:gd name="connsiteY238" fmla="*/ 5433 h 9904"/>
                <a:gd name="connsiteX239" fmla="*/ 3312 w 10000"/>
                <a:gd name="connsiteY239" fmla="*/ 5433 h 9904"/>
                <a:gd name="connsiteX240" fmla="*/ 3312 w 10000"/>
                <a:gd name="connsiteY240" fmla="*/ 5509 h 9904"/>
                <a:gd name="connsiteX241" fmla="*/ 3319 w 10000"/>
                <a:gd name="connsiteY241" fmla="*/ 5509 h 9904"/>
                <a:gd name="connsiteX242" fmla="*/ 3319 w 10000"/>
                <a:gd name="connsiteY242" fmla="*/ 5586 h 9904"/>
                <a:gd name="connsiteX243" fmla="*/ 3328 w 10000"/>
                <a:gd name="connsiteY243" fmla="*/ 5586 h 9904"/>
                <a:gd name="connsiteX244" fmla="*/ 3328 w 10000"/>
                <a:gd name="connsiteY244" fmla="*/ 5586 h 9904"/>
                <a:gd name="connsiteX245" fmla="*/ 3385 w 10000"/>
                <a:gd name="connsiteY245" fmla="*/ 5586 h 9904"/>
                <a:gd name="connsiteX246" fmla="*/ 3392 w 10000"/>
                <a:gd name="connsiteY246" fmla="*/ 5586 h 9904"/>
                <a:gd name="connsiteX247" fmla="*/ 3392 w 10000"/>
                <a:gd name="connsiteY247" fmla="*/ 5633 h 9904"/>
                <a:gd name="connsiteX248" fmla="*/ 3409 w 10000"/>
                <a:gd name="connsiteY248" fmla="*/ 5633 h 9904"/>
                <a:gd name="connsiteX249" fmla="*/ 3409 w 10000"/>
                <a:gd name="connsiteY249" fmla="*/ 5661 h 9904"/>
                <a:gd name="connsiteX250" fmla="*/ 3461 w 10000"/>
                <a:gd name="connsiteY250" fmla="*/ 5661 h 9904"/>
                <a:gd name="connsiteX251" fmla="*/ 3461 w 10000"/>
                <a:gd name="connsiteY251" fmla="*/ 5709 h 9904"/>
                <a:gd name="connsiteX252" fmla="*/ 3541 w 10000"/>
                <a:gd name="connsiteY252" fmla="*/ 5709 h 9904"/>
                <a:gd name="connsiteX253" fmla="*/ 3541 w 10000"/>
                <a:gd name="connsiteY253" fmla="*/ 5794 h 9904"/>
                <a:gd name="connsiteX254" fmla="*/ 3573 w 10000"/>
                <a:gd name="connsiteY254" fmla="*/ 5794 h 9904"/>
                <a:gd name="connsiteX255" fmla="*/ 3573 w 10000"/>
                <a:gd name="connsiteY255" fmla="*/ 5842 h 9904"/>
                <a:gd name="connsiteX256" fmla="*/ 3580 w 10000"/>
                <a:gd name="connsiteY256" fmla="*/ 5842 h 9904"/>
                <a:gd name="connsiteX257" fmla="*/ 3580 w 10000"/>
                <a:gd name="connsiteY257" fmla="*/ 5889 h 9904"/>
                <a:gd name="connsiteX258" fmla="*/ 3591 w 10000"/>
                <a:gd name="connsiteY258" fmla="*/ 5889 h 9904"/>
                <a:gd name="connsiteX259" fmla="*/ 3591 w 10000"/>
                <a:gd name="connsiteY259" fmla="*/ 6032 h 9904"/>
                <a:gd name="connsiteX260" fmla="*/ 3700 w 10000"/>
                <a:gd name="connsiteY260" fmla="*/ 6032 h 9904"/>
                <a:gd name="connsiteX261" fmla="*/ 3700 w 10000"/>
                <a:gd name="connsiteY261" fmla="*/ 6118 h 9904"/>
                <a:gd name="connsiteX262" fmla="*/ 3724 w 10000"/>
                <a:gd name="connsiteY262" fmla="*/ 6118 h 9904"/>
                <a:gd name="connsiteX263" fmla="*/ 3724 w 10000"/>
                <a:gd name="connsiteY263" fmla="*/ 6165 h 9904"/>
                <a:gd name="connsiteX264" fmla="*/ 3786 w 10000"/>
                <a:gd name="connsiteY264" fmla="*/ 6165 h 9904"/>
                <a:gd name="connsiteX265" fmla="*/ 3786 w 10000"/>
                <a:gd name="connsiteY265" fmla="*/ 6213 h 9904"/>
                <a:gd name="connsiteX266" fmla="*/ 3883 w 10000"/>
                <a:gd name="connsiteY266" fmla="*/ 6213 h 9904"/>
                <a:gd name="connsiteX267" fmla="*/ 3883 w 10000"/>
                <a:gd name="connsiteY267" fmla="*/ 6308 h 9904"/>
                <a:gd name="connsiteX268" fmla="*/ 3899 w 10000"/>
                <a:gd name="connsiteY268" fmla="*/ 6308 h 9904"/>
                <a:gd name="connsiteX269" fmla="*/ 3899 w 10000"/>
                <a:gd name="connsiteY269" fmla="*/ 6347 h 9904"/>
                <a:gd name="connsiteX270" fmla="*/ 3962 w 10000"/>
                <a:gd name="connsiteY270" fmla="*/ 6347 h 9904"/>
                <a:gd name="connsiteX271" fmla="*/ 3962 w 10000"/>
                <a:gd name="connsiteY271" fmla="*/ 6394 h 9904"/>
                <a:gd name="connsiteX272" fmla="*/ 3969 w 10000"/>
                <a:gd name="connsiteY272" fmla="*/ 6394 h 9904"/>
                <a:gd name="connsiteX273" fmla="*/ 3969 w 10000"/>
                <a:gd name="connsiteY273" fmla="*/ 6489 h 9904"/>
                <a:gd name="connsiteX274" fmla="*/ 3995 w 10000"/>
                <a:gd name="connsiteY274" fmla="*/ 6489 h 9904"/>
                <a:gd name="connsiteX275" fmla="*/ 3995 w 10000"/>
                <a:gd name="connsiteY275" fmla="*/ 6536 h 9904"/>
                <a:gd name="connsiteX276" fmla="*/ 4002 w 10000"/>
                <a:gd name="connsiteY276" fmla="*/ 6536 h 9904"/>
                <a:gd name="connsiteX277" fmla="*/ 4002 w 10000"/>
                <a:gd name="connsiteY277" fmla="*/ 6622 h 9904"/>
                <a:gd name="connsiteX278" fmla="*/ 4008 w 10000"/>
                <a:gd name="connsiteY278" fmla="*/ 6622 h 9904"/>
                <a:gd name="connsiteX279" fmla="*/ 4008 w 10000"/>
                <a:gd name="connsiteY279" fmla="*/ 6670 h 9904"/>
                <a:gd name="connsiteX280" fmla="*/ 4047 w 10000"/>
                <a:gd name="connsiteY280" fmla="*/ 6670 h 9904"/>
                <a:gd name="connsiteX281" fmla="*/ 4047 w 10000"/>
                <a:gd name="connsiteY281" fmla="*/ 6717 h 9904"/>
                <a:gd name="connsiteX282" fmla="*/ 4105 w 10000"/>
                <a:gd name="connsiteY282" fmla="*/ 6717 h 9904"/>
                <a:gd name="connsiteX283" fmla="*/ 4105 w 10000"/>
                <a:gd name="connsiteY283" fmla="*/ 6765 h 9904"/>
                <a:gd name="connsiteX284" fmla="*/ 4128 w 10000"/>
                <a:gd name="connsiteY284" fmla="*/ 6765 h 9904"/>
                <a:gd name="connsiteX285" fmla="*/ 4128 w 10000"/>
                <a:gd name="connsiteY285" fmla="*/ 6812 h 9904"/>
                <a:gd name="connsiteX286" fmla="*/ 4247 w 10000"/>
                <a:gd name="connsiteY286" fmla="*/ 6812 h 9904"/>
                <a:gd name="connsiteX287" fmla="*/ 4247 w 10000"/>
                <a:gd name="connsiteY287" fmla="*/ 6859 h 9904"/>
                <a:gd name="connsiteX288" fmla="*/ 4263 w 10000"/>
                <a:gd name="connsiteY288" fmla="*/ 6859 h 9904"/>
                <a:gd name="connsiteX289" fmla="*/ 4263 w 10000"/>
                <a:gd name="connsiteY289" fmla="*/ 6964 h 9904"/>
                <a:gd name="connsiteX290" fmla="*/ 4270 w 10000"/>
                <a:gd name="connsiteY290" fmla="*/ 6964 h 9904"/>
                <a:gd name="connsiteX291" fmla="*/ 4270 w 10000"/>
                <a:gd name="connsiteY291" fmla="*/ 7012 h 9904"/>
                <a:gd name="connsiteX292" fmla="*/ 4321 w 10000"/>
                <a:gd name="connsiteY292" fmla="*/ 7012 h 9904"/>
                <a:gd name="connsiteX293" fmla="*/ 4321 w 10000"/>
                <a:gd name="connsiteY293" fmla="*/ 7059 h 9904"/>
                <a:gd name="connsiteX294" fmla="*/ 4389 w 10000"/>
                <a:gd name="connsiteY294" fmla="*/ 7059 h 9904"/>
                <a:gd name="connsiteX295" fmla="*/ 4389 w 10000"/>
                <a:gd name="connsiteY295" fmla="*/ 7098 h 9904"/>
                <a:gd name="connsiteX296" fmla="*/ 4509 w 10000"/>
                <a:gd name="connsiteY296" fmla="*/ 7098 h 9904"/>
                <a:gd name="connsiteX297" fmla="*/ 4509 w 10000"/>
                <a:gd name="connsiteY297" fmla="*/ 7145 h 9904"/>
                <a:gd name="connsiteX298" fmla="*/ 4618 w 10000"/>
                <a:gd name="connsiteY298" fmla="*/ 7145 h 9904"/>
                <a:gd name="connsiteX299" fmla="*/ 4618 w 10000"/>
                <a:gd name="connsiteY299" fmla="*/ 7193 h 9904"/>
                <a:gd name="connsiteX300" fmla="*/ 4681 w 10000"/>
                <a:gd name="connsiteY300" fmla="*/ 7193 h 9904"/>
                <a:gd name="connsiteX301" fmla="*/ 4681 w 10000"/>
                <a:gd name="connsiteY301" fmla="*/ 7240 h 9904"/>
                <a:gd name="connsiteX302" fmla="*/ 4715 w 10000"/>
                <a:gd name="connsiteY302" fmla="*/ 7240 h 9904"/>
                <a:gd name="connsiteX303" fmla="*/ 4715 w 10000"/>
                <a:gd name="connsiteY303" fmla="*/ 7289 h 9904"/>
                <a:gd name="connsiteX304" fmla="*/ 5023 w 10000"/>
                <a:gd name="connsiteY304" fmla="*/ 7289 h 9904"/>
                <a:gd name="connsiteX305" fmla="*/ 5023 w 10000"/>
                <a:gd name="connsiteY305" fmla="*/ 7336 h 9904"/>
                <a:gd name="connsiteX306" fmla="*/ 5086 w 10000"/>
                <a:gd name="connsiteY306" fmla="*/ 7336 h 9904"/>
                <a:gd name="connsiteX307" fmla="*/ 5086 w 10000"/>
                <a:gd name="connsiteY307" fmla="*/ 7373 h 9904"/>
                <a:gd name="connsiteX308" fmla="*/ 5095 w 10000"/>
                <a:gd name="connsiteY308" fmla="*/ 7373 h 9904"/>
                <a:gd name="connsiteX309" fmla="*/ 5095 w 10000"/>
                <a:gd name="connsiteY309" fmla="*/ 7422 h 9904"/>
                <a:gd name="connsiteX310" fmla="*/ 5142 w 10000"/>
                <a:gd name="connsiteY310" fmla="*/ 7422 h 9904"/>
                <a:gd name="connsiteX311" fmla="*/ 5142 w 10000"/>
                <a:gd name="connsiteY311" fmla="*/ 7469 h 9904"/>
                <a:gd name="connsiteX312" fmla="*/ 5149 w 10000"/>
                <a:gd name="connsiteY312" fmla="*/ 7469 h 9904"/>
                <a:gd name="connsiteX313" fmla="*/ 5149 w 10000"/>
                <a:gd name="connsiteY313" fmla="*/ 7517 h 9904"/>
                <a:gd name="connsiteX314" fmla="*/ 5160 w 10000"/>
                <a:gd name="connsiteY314" fmla="*/ 7517 h 9904"/>
                <a:gd name="connsiteX315" fmla="*/ 5160 w 10000"/>
                <a:gd name="connsiteY315" fmla="*/ 7573 h 9904"/>
                <a:gd name="connsiteX316" fmla="*/ 5239 w 10000"/>
                <a:gd name="connsiteY316" fmla="*/ 7573 h 9904"/>
                <a:gd name="connsiteX317" fmla="*/ 5239 w 10000"/>
                <a:gd name="connsiteY317" fmla="*/ 7621 h 9904"/>
                <a:gd name="connsiteX318" fmla="*/ 5252 w 10000"/>
                <a:gd name="connsiteY318" fmla="*/ 7621 h 9904"/>
                <a:gd name="connsiteX319" fmla="*/ 5252 w 10000"/>
                <a:gd name="connsiteY319" fmla="*/ 7669 h 9904"/>
                <a:gd name="connsiteX320" fmla="*/ 5278 w 10000"/>
                <a:gd name="connsiteY320" fmla="*/ 7669 h 9904"/>
                <a:gd name="connsiteX321" fmla="*/ 5278 w 10000"/>
                <a:gd name="connsiteY321" fmla="*/ 7717 h 9904"/>
                <a:gd name="connsiteX322" fmla="*/ 5324 w 10000"/>
                <a:gd name="connsiteY322" fmla="*/ 7717 h 9904"/>
                <a:gd name="connsiteX323" fmla="*/ 5324 w 10000"/>
                <a:gd name="connsiteY323" fmla="*/ 7764 h 9904"/>
                <a:gd name="connsiteX324" fmla="*/ 5347 w 10000"/>
                <a:gd name="connsiteY324" fmla="*/ 7764 h 9904"/>
                <a:gd name="connsiteX325" fmla="*/ 5347 w 10000"/>
                <a:gd name="connsiteY325" fmla="*/ 7811 h 9904"/>
                <a:gd name="connsiteX326" fmla="*/ 5388 w 10000"/>
                <a:gd name="connsiteY326" fmla="*/ 7811 h 9904"/>
                <a:gd name="connsiteX327" fmla="*/ 5388 w 10000"/>
                <a:gd name="connsiteY327" fmla="*/ 7850 h 9904"/>
                <a:gd name="connsiteX328" fmla="*/ 5546 w 10000"/>
                <a:gd name="connsiteY328" fmla="*/ 7850 h 9904"/>
                <a:gd name="connsiteX329" fmla="*/ 5546 w 10000"/>
                <a:gd name="connsiteY329" fmla="*/ 7897 h 9904"/>
                <a:gd name="connsiteX330" fmla="*/ 5627 w 10000"/>
                <a:gd name="connsiteY330" fmla="*/ 7897 h 9904"/>
                <a:gd name="connsiteX331" fmla="*/ 5627 w 10000"/>
                <a:gd name="connsiteY331" fmla="*/ 7945 h 9904"/>
                <a:gd name="connsiteX332" fmla="*/ 5689 w 10000"/>
                <a:gd name="connsiteY332" fmla="*/ 7945 h 9904"/>
                <a:gd name="connsiteX333" fmla="*/ 5689 w 10000"/>
                <a:gd name="connsiteY333" fmla="*/ 7992 h 9904"/>
                <a:gd name="connsiteX334" fmla="*/ 5769 w 10000"/>
                <a:gd name="connsiteY334" fmla="*/ 7992 h 9904"/>
                <a:gd name="connsiteX335" fmla="*/ 5769 w 10000"/>
                <a:gd name="connsiteY335" fmla="*/ 8040 h 9904"/>
                <a:gd name="connsiteX336" fmla="*/ 5808 w 10000"/>
                <a:gd name="connsiteY336" fmla="*/ 8040 h 9904"/>
                <a:gd name="connsiteX337" fmla="*/ 5808 w 10000"/>
                <a:gd name="connsiteY337" fmla="*/ 8087 h 9904"/>
                <a:gd name="connsiteX338" fmla="*/ 5975 w 10000"/>
                <a:gd name="connsiteY338" fmla="*/ 8087 h 9904"/>
                <a:gd name="connsiteX339" fmla="*/ 5975 w 10000"/>
                <a:gd name="connsiteY339" fmla="*/ 8145 h 9904"/>
                <a:gd name="connsiteX340" fmla="*/ 6031 w 10000"/>
                <a:gd name="connsiteY340" fmla="*/ 8145 h 9904"/>
                <a:gd name="connsiteX341" fmla="*/ 6031 w 10000"/>
                <a:gd name="connsiteY341" fmla="*/ 8192 h 9904"/>
                <a:gd name="connsiteX342" fmla="*/ 6163 w 10000"/>
                <a:gd name="connsiteY342" fmla="*/ 8192 h 9904"/>
                <a:gd name="connsiteX343" fmla="*/ 6163 w 10000"/>
                <a:gd name="connsiteY343" fmla="*/ 8239 h 9904"/>
                <a:gd name="connsiteX344" fmla="*/ 6197 w 10000"/>
                <a:gd name="connsiteY344" fmla="*/ 8239 h 9904"/>
                <a:gd name="connsiteX345" fmla="*/ 6197 w 10000"/>
                <a:gd name="connsiteY345" fmla="*/ 8278 h 9904"/>
                <a:gd name="connsiteX346" fmla="*/ 6243 w 10000"/>
                <a:gd name="connsiteY346" fmla="*/ 8278 h 9904"/>
                <a:gd name="connsiteX347" fmla="*/ 6243 w 10000"/>
                <a:gd name="connsiteY347" fmla="*/ 8325 h 9904"/>
                <a:gd name="connsiteX348" fmla="*/ 6260 w 10000"/>
                <a:gd name="connsiteY348" fmla="*/ 8325 h 9904"/>
                <a:gd name="connsiteX349" fmla="*/ 6260 w 10000"/>
                <a:gd name="connsiteY349" fmla="*/ 8325 h 9904"/>
                <a:gd name="connsiteX350" fmla="*/ 6499 w 10000"/>
                <a:gd name="connsiteY350" fmla="*/ 8325 h 9904"/>
                <a:gd name="connsiteX351" fmla="*/ 6512 w 10000"/>
                <a:gd name="connsiteY351" fmla="*/ 8325 h 9904"/>
                <a:gd name="connsiteX352" fmla="*/ 6512 w 10000"/>
                <a:gd name="connsiteY352" fmla="*/ 8373 h 9904"/>
                <a:gd name="connsiteX353" fmla="*/ 6545 w 10000"/>
                <a:gd name="connsiteY353" fmla="*/ 8373 h 9904"/>
                <a:gd name="connsiteX354" fmla="*/ 6545 w 10000"/>
                <a:gd name="connsiteY354" fmla="*/ 8373 h 9904"/>
                <a:gd name="connsiteX355" fmla="*/ 6704 w 10000"/>
                <a:gd name="connsiteY355" fmla="*/ 8373 h 9904"/>
                <a:gd name="connsiteX356" fmla="*/ 6711 w 10000"/>
                <a:gd name="connsiteY356" fmla="*/ 8373 h 9904"/>
                <a:gd name="connsiteX357" fmla="*/ 6711 w 10000"/>
                <a:gd name="connsiteY357" fmla="*/ 8439 h 9904"/>
                <a:gd name="connsiteX358" fmla="*/ 6727 w 10000"/>
                <a:gd name="connsiteY358" fmla="*/ 8439 h 9904"/>
                <a:gd name="connsiteX359" fmla="*/ 6727 w 10000"/>
                <a:gd name="connsiteY359" fmla="*/ 8439 h 9904"/>
                <a:gd name="connsiteX360" fmla="*/ 6797 w 10000"/>
                <a:gd name="connsiteY360" fmla="*/ 8439 h 9904"/>
                <a:gd name="connsiteX361" fmla="*/ 6823 w 10000"/>
                <a:gd name="connsiteY361" fmla="*/ 8439 h 9904"/>
                <a:gd name="connsiteX362" fmla="*/ 6823 w 10000"/>
                <a:gd name="connsiteY362" fmla="*/ 8497 h 9904"/>
                <a:gd name="connsiteX363" fmla="*/ 6886 w 10000"/>
                <a:gd name="connsiteY363" fmla="*/ 8497 h 9904"/>
                <a:gd name="connsiteX364" fmla="*/ 6886 w 10000"/>
                <a:gd name="connsiteY364" fmla="*/ 8553 h 9904"/>
                <a:gd name="connsiteX365" fmla="*/ 6940 w 10000"/>
                <a:gd name="connsiteY365" fmla="*/ 8553 h 9904"/>
                <a:gd name="connsiteX366" fmla="*/ 6940 w 10000"/>
                <a:gd name="connsiteY366" fmla="*/ 8620 h 9904"/>
                <a:gd name="connsiteX367" fmla="*/ 7133 w 10000"/>
                <a:gd name="connsiteY367" fmla="*/ 8620 h 9904"/>
                <a:gd name="connsiteX368" fmla="*/ 7133 w 10000"/>
                <a:gd name="connsiteY368" fmla="*/ 8678 h 9904"/>
                <a:gd name="connsiteX369" fmla="*/ 7139 w 10000"/>
                <a:gd name="connsiteY369" fmla="*/ 8678 h 9904"/>
                <a:gd name="connsiteX370" fmla="*/ 7139 w 10000"/>
                <a:gd name="connsiteY370" fmla="*/ 8753 h 9904"/>
                <a:gd name="connsiteX371" fmla="*/ 7401 w 10000"/>
                <a:gd name="connsiteY371" fmla="*/ 8753 h 9904"/>
                <a:gd name="connsiteX372" fmla="*/ 7401 w 10000"/>
                <a:gd name="connsiteY372" fmla="*/ 8820 h 9904"/>
                <a:gd name="connsiteX373" fmla="*/ 7795 w 10000"/>
                <a:gd name="connsiteY373" fmla="*/ 8820 h 9904"/>
                <a:gd name="connsiteX374" fmla="*/ 7795 w 10000"/>
                <a:gd name="connsiteY374" fmla="*/ 8877 h 9904"/>
                <a:gd name="connsiteX375" fmla="*/ 7875 w 10000"/>
                <a:gd name="connsiteY375" fmla="*/ 8877 h 9904"/>
                <a:gd name="connsiteX376" fmla="*/ 7875 w 10000"/>
                <a:gd name="connsiteY376" fmla="*/ 8953 h 9904"/>
                <a:gd name="connsiteX377" fmla="*/ 7993 w 10000"/>
                <a:gd name="connsiteY377" fmla="*/ 8953 h 9904"/>
                <a:gd name="connsiteX378" fmla="*/ 7993 w 10000"/>
                <a:gd name="connsiteY378" fmla="*/ 9020 h 9904"/>
                <a:gd name="connsiteX379" fmla="*/ 8011 w 10000"/>
                <a:gd name="connsiteY379" fmla="*/ 9020 h 9904"/>
                <a:gd name="connsiteX380" fmla="*/ 8011 w 10000"/>
                <a:gd name="connsiteY380" fmla="*/ 9095 h 9904"/>
                <a:gd name="connsiteX381" fmla="*/ 8826 w 10000"/>
                <a:gd name="connsiteY381" fmla="*/ 9095 h 9904"/>
                <a:gd name="connsiteX382" fmla="*/ 8826 w 10000"/>
                <a:gd name="connsiteY382" fmla="*/ 9172 h 9904"/>
                <a:gd name="connsiteX383" fmla="*/ 9357 w 10000"/>
                <a:gd name="connsiteY383" fmla="*/ 9524 h 9904"/>
                <a:gd name="connsiteX384" fmla="*/ 9984 w 10000"/>
                <a:gd name="connsiteY384" fmla="*/ 9904 h 9904"/>
                <a:gd name="connsiteX385" fmla="*/ 10000 w 10000"/>
                <a:gd name="connsiteY385" fmla="*/ 9904 h 9904"/>
                <a:gd name="connsiteX0" fmla="*/ 0 w 9984"/>
                <a:gd name="connsiteY0" fmla="*/ 0 h 10000"/>
                <a:gd name="connsiteX1" fmla="*/ 80 w 9984"/>
                <a:gd name="connsiteY1" fmla="*/ 0 h 10000"/>
                <a:gd name="connsiteX2" fmla="*/ 80 w 9984"/>
                <a:gd name="connsiteY2" fmla="*/ 47 h 10000"/>
                <a:gd name="connsiteX3" fmla="*/ 89 w 9984"/>
                <a:gd name="connsiteY3" fmla="*/ 47 h 10000"/>
                <a:gd name="connsiteX4" fmla="*/ 89 w 9984"/>
                <a:gd name="connsiteY4" fmla="*/ 77 h 10000"/>
                <a:gd name="connsiteX5" fmla="*/ 96 w 9984"/>
                <a:gd name="connsiteY5" fmla="*/ 77 h 10000"/>
                <a:gd name="connsiteX6" fmla="*/ 96 w 9984"/>
                <a:gd name="connsiteY6" fmla="*/ 164 h 10000"/>
                <a:gd name="connsiteX7" fmla="*/ 113 w 9984"/>
                <a:gd name="connsiteY7" fmla="*/ 164 h 10000"/>
                <a:gd name="connsiteX8" fmla="*/ 113 w 9984"/>
                <a:gd name="connsiteY8" fmla="*/ 240 h 10000"/>
                <a:gd name="connsiteX9" fmla="*/ 130 w 9984"/>
                <a:gd name="connsiteY9" fmla="*/ 240 h 10000"/>
                <a:gd name="connsiteX10" fmla="*/ 130 w 9984"/>
                <a:gd name="connsiteY10" fmla="*/ 298 h 10000"/>
                <a:gd name="connsiteX11" fmla="*/ 153 w 9984"/>
                <a:gd name="connsiteY11" fmla="*/ 298 h 10000"/>
                <a:gd name="connsiteX12" fmla="*/ 153 w 9984"/>
                <a:gd name="connsiteY12" fmla="*/ 345 h 10000"/>
                <a:gd name="connsiteX13" fmla="*/ 175 w 9984"/>
                <a:gd name="connsiteY13" fmla="*/ 345 h 10000"/>
                <a:gd name="connsiteX14" fmla="*/ 175 w 9984"/>
                <a:gd name="connsiteY14" fmla="*/ 375 h 10000"/>
                <a:gd name="connsiteX15" fmla="*/ 216 w 9984"/>
                <a:gd name="connsiteY15" fmla="*/ 375 h 10000"/>
                <a:gd name="connsiteX16" fmla="*/ 216 w 9984"/>
                <a:gd name="connsiteY16" fmla="*/ 423 h 10000"/>
                <a:gd name="connsiteX17" fmla="*/ 255 w 9984"/>
                <a:gd name="connsiteY17" fmla="*/ 423 h 10000"/>
                <a:gd name="connsiteX18" fmla="*/ 255 w 9984"/>
                <a:gd name="connsiteY18" fmla="*/ 451 h 10000"/>
                <a:gd name="connsiteX19" fmla="*/ 278 w 9984"/>
                <a:gd name="connsiteY19" fmla="*/ 451 h 10000"/>
                <a:gd name="connsiteX20" fmla="*/ 278 w 9984"/>
                <a:gd name="connsiteY20" fmla="*/ 480 h 10000"/>
                <a:gd name="connsiteX21" fmla="*/ 295 w 9984"/>
                <a:gd name="connsiteY21" fmla="*/ 480 h 10000"/>
                <a:gd name="connsiteX22" fmla="*/ 295 w 9984"/>
                <a:gd name="connsiteY22" fmla="*/ 528 h 10000"/>
                <a:gd name="connsiteX23" fmla="*/ 318 w 9984"/>
                <a:gd name="connsiteY23" fmla="*/ 528 h 10000"/>
                <a:gd name="connsiteX24" fmla="*/ 318 w 9984"/>
                <a:gd name="connsiteY24" fmla="*/ 606 h 10000"/>
                <a:gd name="connsiteX25" fmla="*/ 375 w 9984"/>
                <a:gd name="connsiteY25" fmla="*/ 606 h 10000"/>
                <a:gd name="connsiteX26" fmla="*/ 375 w 9984"/>
                <a:gd name="connsiteY26" fmla="*/ 634 h 10000"/>
                <a:gd name="connsiteX27" fmla="*/ 444 w 9984"/>
                <a:gd name="connsiteY27" fmla="*/ 634 h 10000"/>
                <a:gd name="connsiteX28" fmla="*/ 444 w 9984"/>
                <a:gd name="connsiteY28" fmla="*/ 682 h 10000"/>
                <a:gd name="connsiteX29" fmla="*/ 500 w 9984"/>
                <a:gd name="connsiteY29" fmla="*/ 682 h 10000"/>
                <a:gd name="connsiteX30" fmla="*/ 500 w 9984"/>
                <a:gd name="connsiteY30" fmla="*/ 721 h 10000"/>
                <a:gd name="connsiteX31" fmla="*/ 558 w 9984"/>
                <a:gd name="connsiteY31" fmla="*/ 721 h 10000"/>
                <a:gd name="connsiteX32" fmla="*/ 558 w 9984"/>
                <a:gd name="connsiteY32" fmla="*/ 797 h 10000"/>
                <a:gd name="connsiteX33" fmla="*/ 620 w 9984"/>
                <a:gd name="connsiteY33" fmla="*/ 797 h 10000"/>
                <a:gd name="connsiteX34" fmla="*/ 620 w 9984"/>
                <a:gd name="connsiteY34" fmla="*/ 827 h 10000"/>
                <a:gd name="connsiteX35" fmla="*/ 660 w 9984"/>
                <a:gd name="connsiteY35" fmla="*/ 827 h 10000"/>
                <a:gd name="connsiteX36" fmla="*/ 660 w 9984"/>
                <a:gd name="connsiteY36" fmla="*/ 874 h 10000"/>
                <a:gd name="connsiteX37" fmla="*/ 673 w 9984"/>
                <a:gd name="connsiteY37" fmla="*/ 874 h 10000"/>
                <a:gd name="connsiteX38" fmla="*/ 673 w 9984"/>
                <a:gd name="connsiteY38" fmla="*/ 903 h 10000"/>
                <a:gd name="connsiteX39" fmla="*/ 706 w 9984"/>
                <a:gd name="connsiteY39" fmla="*/ 903 h 10000"/>
                <a:gd name="connsiteX40" fmla="*/ 706 w 9984"/>
                <a:gd name="connsiteY40" fmla="*/ 932 h 10000"/>
                <a:gd name="connsiteX41" fmla="*/ 745 w 9984"/>
                <a:gd name="connsiteY41" fmla="*/ 932 h 10000"/>
                <a:gd name="connsiteX42" fmla="*/ 745 w 9984"/>
                <a:gd name="connsiteY42" fmla="*/ 979 h 10000"/>
                <a:gd name="connsiteX43" fmla="*/ 809 w 9984"/>
                <a:gd name="connsiteY43" fmla="*/ 979 h 10000"/>
                <a:gd name="connsiteX44" fmla="*/ 809 w 9984"/>
                <a:gd name="connsiteY44" fmla="*/ 1009 h 10000"/>
                <a:gd name="connsiteX45" fmla="*/ 816 w 9984"/>
                <a:gd name="connsiteY45" fmla="*/ 1009 h 10000"/>
                <a:gd name="connsiteX46" fmla="*/ 816 w 9984"/>
                <a:gd name="connsiteY46" fmla="*/ 1057 h 10000"/>
                <a:gd name="connsiteX47" fmla="*/ 826 w 9984"/>
                <a:gd name="connsiteY47" fmla="*/ 1057 h 10000"/>
                <a:gd name="connsiteX48" fmla="*/ 826 w 9984"/>
                <a:gd name="connsiteY48" fmla="*/ 1085 h 10000"/>
                <a:gd name="connsiteX49" fmla="*/ 832 w 9984"/>
                <a:gd name="connsiteY49" fmla="*/ 1085 h 10000"/>
                <a:gd name="connsiteX50" fmla="*/ 832 w 9984"/>
                <a:gd name="connsiteY50" fmla="*/ 1114 h 10000"/>
                <a:gd name="connsiteX51" fmla="*/ 881 w 9984"/>
                <a:gd name="connsiteY51" fmla="*/ 1114 h 10000"/>
                <a:gd name="connsiteX52" fmla="*/ 881 w 9984"/>
                <a:gd name="connsiteY52" fmla="*/ 1162 h 10000"/>
                <a:gd name="connsiteX53" fmla="*/ 905 w 9984"/>
                <a:gd name="connsiteY53" fmla="*/ 1162 h 10000"/>
                <a:gd name="connsiteX54" fmla="*/ 905 w 9984"/>
                <a:gd name="connsiteY54" fmla="*/ 1240 h 10000"/>
                <a:gd name="connsiteX55" fmla="*/ 912 w 9984"/>
                <a:gd name="connsiteY55" fmla="*/ 1240 h 10000"/>
                <a:gd name="connsiteX56" fmla="*/ 912 w 9984"/>
                <a:gd name="connsiteY56" fmla="*/ 1278 h 10000"/>
                <a:gd name="connsiteX57" fmla="*/ 935 w 9984"/>
                <a:gd name="connsiteY57" fmla="*/ 1278 h 10000"/>
                <a:gd name="connsiteX58" fmla="*/ 935 w 9984"/>
                <a:gd name="connsiteY58" fmla="*/ 1316 h 10000"/>
                <a:gd name="connsiteX59" fmla="*/ 951 w 9984"/>
                <a:gd name="connsiteY59" fmla="*/ 1316 h 10000"/>
                <a:gd name="connsiteX60" fmla="*/ 951 w 9984"/>
                <a:gd name="connsiteY60" fmla="*/ 1355 h 10000"/>
                <a:gd name="connsiteX61" fmla="*/ 958 w 9984"/>
                <a:gd name="connsiteY61" fmla="*/ 1355 h 10000"/>
                <a:gd name="connsiteX62" fmla="*/ 958 w 9984"/>
                <a:gd name="connsiteY62" fmla="*/ 1383 h 10000"/>
                <a:gd name="connsiteX63" fmla="*/ 974 w 9984"/>
                <a:gd name="connsiteY63" fmla="*/ 1383 h 10000"/>
                <a:gd name="connsiteX64" fmla="*/ 974 w 9984"/>
                <a:gd name="connsiteY64" fmla="*/ 1431 h 10000"/>
                <a:gd name="connsiteX65" fmla="*/ 1032 w 9984"/>
                <a:gd name="connsiteY65" fmla="*/ 1431 h 10000"/>
                <a:gd name="connsiteX66" fmla="*/ 1032 w 9984"/>
                <a:gd name="connsiteY66" fmla="*/ 1461 h 10000"/>
                <a:gd name="connsiteX67" fmla="*/ 1064 w 9984"/>
                <a:gd name="connsiteY67" fmla="*/ 1461 h 10000"/>
                <a:gd name="connsiteX68" fmla="*/ 1064 w 9984"/>
                <a:gd name="connsiteY68" fmla="*/ 1508 h 10000"/>
                <a:gd name="connsiteX69" fmla="*/ 1071 w 9984"/>
                <a:gd name="connsiteY69" fmla="*/ 1508 h 10000"/>
                <a:gd name="connsiteX70" fmla="*/ 1071 w 9984"/>
                <a:gd name="connsiteY70" fmla="*/ 1537 h 10000"/>
                <a:gd name="connsiteX71" fmla="*/ 1077 w 9984"/>
                <a:gd name="connsiteY71" fmla="*/ 1537 h 10000"/>
                <a:gd name="connsiteX72" fmla="*/ 1077 w 9984"/>
                <a:gd name="connsiteY72" fmla="*/ 1566 h 10000"/>
                <a:gd name="connsiteX73" fmla="*/ 1087 w 9984"/>
                <a:gd name="connsiteY73" fmla="*/ 1566 h 10000"/>
                <a:gd name="connsiteX74" fmla="*/ 1087 w 9984"/>
                <a:gd name="connsiteY74" fmla="*/ 1643 h 10000"/>
                <a:gd name="connsiteX75" fmla="*/ 1094 w 9984"/>
                <a:gd name="connsiteY75" fmla="*/ 1643 h 10000"/>
                <a:gd name="connsiteX76" fmla="*/ 1094 w 9984"/>
                <a:gd name="connsiteY76" fmla="*/ 1691 h 10000"/>
                <a:gd name="connsiteX77" fmla="*/ 1117 w 9984"/>
                <a:gd name="connsiteY77" fmla="*/ 1691 h 10000"/>
                <a:gd name="connsiteX78" fmla="*/ 1117 w 9984"/>
                <a:gd name="connsiteY78" fmla="*/ 1720 h 10000"/>
                <a:gd name="connsiteX79" fmla="*/ 1167 w 9984"/>
                <a:gd name="connsiteY79" fmla="*/ 1720 h 10000"/>
                <a:gd name="connsiteX80" fmla="*/ 1167 w 9984"/>
                <a:gd name="connsiteY80" fmla="*/ 1767 h 10000"/>
                <a:gd name="connsiteX81" fmla="*/ 1173 w 9984"/>
                <a:gd name="connsiteY81" fmla="*/ 1767 h 10000"/>
                <a:gd name="connsiteX82" fmla="*/ 1173 w 9984"/>
                <a:gd name="connsiteY82" fmla="*/ 1835 h 10000"/>
                <a:gd name="connsiteX83" fmla="*/ 1220 w 9984"/>
                <a:gd name="connsiteY83" fmla="*/ 1835 h 10000"/>
                <a:gd name="connsiteX84" fmla="*/ 1220 w 9984"/>
                <a:gd name="connsiteY84" fmla="*/ 1873 h 10000"/>
                <a:gd name="connsiteX85" fmla="*/ 1238 w 9984"/>
                <a:gd name="connsiteY85" fmla="*/ 1873 h 10000"/>
                <a:gd name="connsiteX86" fmla="*/ 1238 w 9984"/>
                <a:gd name="connsiteY86" fmla="*/ 1912 h 10000"/>
                <a:gd name="connsiteX87" fmla="*/ 1260 w 9984"/>
                <a:gd name="connsiteY87" fmla="*/ 1912 h 10000"/>
                <a:gd name="connsiteX88" fmla="*/ 1260 w 9984"/>
                <a:gd name="connsiteY88" fmla="*/ 1950 h 10000"/>
                <a:gd name="connsiteX89" fmla="*/ 1277 w 9984"/>
                <a:gd name="connsiteY89" fmla="*/ 1950 h 10000"/>
                <a:gd name="connsiteX90" fmla="*/ 1277 w 9984"/>
                <a:gd name="connsiteY90" fmla="*/ 2017 h 10000"/>
                <a:gd name="connsiteX91" fmla="*/ 1300 w 9984"/>
                <a:gd name="connsiteY91" fmla="*/ 2017 h 10000"/>
                <a:gd name="connsiteX92" fmla="*/ 1300 w 9984"/>
                <a:gd name="connsiteY92" fmla="*/ 2065 h 10000"/>
                <a:gd name="connsiteX93" fmla="*/ 1316 w 9984"/>
                <a:gd name="connsiteY93" fmla="*/ 2065 h 10000"/>
                <a:gd name="connsiteX94" fmla="*/ 1316 w 9984"/>
                <a:gd name="connsiteY94" fmla="*/ 2095 h 10000"/>
                <a:gd name="connsiteX95" fmla="*/ 1339 w 9984"/>
                <a:gd name="connsiteY95" fmla="*/ 2095 h 10000"/>
                <a:gd name="connsiteX96" fmla="*/ 1339 w 9984"/>
                <a:gd name="connsiteY96" fmla="*/ 2171 h 10000"/>
                <a:gd name="connsiteX97" fmla="*/ 1396 w 9984"/>
                <a:gd name="connsiteY97" fmla="*/ 2171 h 10000"/>
                <a:gd name="connsiteX98" fmla="*/ 1396 w 9984"/>
                <a:gd name="connsiteY98" fmla="*/ 2219 h 10000"/>
                <a:gd name="connsiteX99" fmla="*/ 1402 w 9984"/>
                <a:gd name="connsiteY99" fmla="*/ 2219 h 10000"/>
                <a:gd name="connsiteX100" fmla="*/ 1402 w 9984"/>
                <a:gd name="connsiteY100" fmla="*/ 2248 h 10000"/>
                <a:gd name="connsiteX101" fmla="*/ 1412 w 9984"/>
                <a:gd name="connsiteY101" fmla="*/ 2248 h 10000"/>
                <a:gd name="connsiteX102" fmla="*/ 1412 w 9984"/>
                <a:gd name="connsiteY102" fmla="*/ 2277 h 10000"/>
                <a:gd name="connsiteX103" fmla="*/ 1419 w 9984"/>
                <a:gd name="connsiteY103" fmla="*/ 2277 h 10000"/>
                <a:gd name="connsiteX104" fmla="*/ 1419 w 9984"/>
                <a:gd name="connsiteY104" fmla="*/ 2325 h 10000"/>
                <a:gd name="connsiteX105" fmla="*/ 1426 w 9984"/>
                <a:gd name="connsiteY105" fmla="*/ 2325 h 10000"/>
                <a:gd name="connsiteX106" fmla="*/ 1426 w 9984"/>
                <a:gd name="connsiteY106" fmla="*/ 2401 h 10000"/>
                <a:gd name="connsiteX107" fmla="*/ 1436 w 9984"/>
                <a:gd name="connsiteY107" fmla="*/ 2401 h 10000"/>
                <a:gd name="connsiteX108" fmla="*/ 1436 w 9984"/>
                <a:gd name="connsiteY108" fmla="*/ 2431 h 10000"/>
                <a:gd name="connsiteX109" fmla="*/ 1532 w 9984"/>
                <a:gd name="connsiteY109" fmla="*/ 2431 h 10000"/>
                <a:gd name="connsiteX110" fmla="*/ 1532 w 9984"/>
                <a:gd name="connsiteY110" fmla="*/ 2469 h 10000"/>
                <a:gd name="connsiteX111" fmla="*/ 1545 w 9984"/>
                <a:gd name="connsiteY111" fmla="*/ 2469 h 10000"/>
                <a:gd name="connsiteX112" fmla="*/ 1545 w 9984"/>
                <a:gd name="connsiteY112" fmla="*/ 2546 h 10000"/>
                <a:gd name="connsiteX113" fmla="*/ 1555 w 9984"/>
                <a:gd name="connsiteY113" fmla="*/ 2546 h 10000"/>
                <a:gd name="connsiteX114" fmla="*/ 1555 w 9984"/>
                <a:gd name="connsiteY114" fmla="*/ 2584 h 10000"/>
                <a:gd name="connsiteX115" fmla="*/ 1561 w 9984"/>
                <a:gd name="connsiteY115" fmla="*/ 2584 h 10000"/>
                <a:gd name="connsiteX116" fmla="*/ 1561 w 9984"/>
                <a:gd name="connsiteY116" fmla="*/ 2622 h 10000"/>
                <a:gd name="connsiteX117" fmla="*/ 1568 w 9984"/>
                <a:gd name="connsiteY117" fmla="*/ 2622 h 10000"/>
                <a:gd name="connsiteX118" fmla="*/ 1568 w 9984"/>
                <a:gd name="connsiteY118" fmla="*/ 2671 h 10000"/>
                <a:gd name="connsiteX119" fmla="*/ 1601 w 9984"/>
                <a:gd name="connsiteY119" fmla="*/ 2671 h 10000"/>
                <a:gd name="connsiteX120" fmla="*/ 1601 w 9984"/>
                <a:gd name="connsiteY120" fmla="*/ 2728 h 10000"/>
                <a:gd name="connsiteX121" fmla="*/ 1608 w 9984"/>
                <a:gd name="connsiteY121" fmla="*/ 2728 h 10000"/>
                <a:gd name="connsiteX122" fmla="*/ 1608 w 9984"/>
                <a:gd name="connsiteY122" fmla="*/ 2853 h 10000"/>
                <a:gd name="connsiteX123" fmla="*/ 1618 w 9984"/>
                <a:gd name="connsiteY123" fmla="*/ 2853 h 10000"/>
                <a:gd name="connsiteX124" fmla="*/ 1618 w 9984"/>
                <a:gd name="connsiteY124" fmla="*/ 2883 h 10000"/>
                <a:gd name="connsiteX125" fmla="*/ 1665 w 9984"/>
                <a:gd name="connsiteY125" fmla="*/ 2883 h 10000"/>
                <a:gd name="connsiteX126" fmla="*/ 1665 w 9984"/>
                <a:gd name="connsiteY126" fmla="*/ 2911 h 10000"/>
                <a:gd name="connsiteX127" fmla="*/ 1697 w 9984"/>
                <a:gd name="connsiteY127" fmla="*/ 2911 h 10000"/>
                <a:gd name="connsiteX128" fmla="*/ 1697 w 9984"/>
                <a:gd name="connsiteY128" fmla="*/ 2988 h 10000"/>
                <a:gd name="connsiteX129" fmla="*/ 1704 w 9984"/>
                <a:gd name="connsiteY129" fmla="*/ 2988 h 10000"/>
                <a:gd name="connsiteX130" fmla="*/ 1704 w 9984"/>
                <a:gd name="connsiteY130" fmla="*/ 3065 h 10000"/>
                <a:gd name="connsiteX131" fmla="*/ 1721 w 9984"/>
                <a:gd name="connsiteY131" fmla="*/ 3065 h 10000"/>
                <a:gd name="connsiteX132" fmla="*/ 1721 w 9984"/>
                <a:gd name="connsiteY132" fmla="*/ 3103 h 10000"/>
                <a:gd name="connsiteX133" fmla="*/ 1767 w 9984"/>
                <a:gd name="connsiteY133" fmla="*/ 3103 h 10000"/>
                <a:gd name="connsiteX134" fmla="*/ 1767 w 9984"/>
                <a:gd name="connsiteY134" fmla="*/ 3181 h 10000"/>
                <a:gd name="connsiteX135" fmla="*/ 1800 w 9984"/>
                <a:gd name="connsiteY135" fmla="*/ 3181 h 10000"/>
                <a:gd name="connsiteX136" fmla="*/ 1800 w 9984"/>
                <a:gd name="connsiteY136" fmla="*/ 3228 h 10000"/>
                <a:gd name="connsiteX137" fmla="*/ 1806 w 9984"/>
                <a:gd name="connsiteY137" fmla="*/ 3228 h 10000"/>
                <a:gd name="connsiteX138" fmla="*/ 1806 w 9984"/>
                <a:gd name="connsiteY138" fmla="*/ 3305 h 10000"/>
                <a:gd name="connsiteX139" fmla="*/ 1816 w 9984"/>
                <a:gd name="connsiteY139" fmla="*/ 3305 h 10000"/>
                <a:gd name="connsiteX140" fmla="*/ 1816 w 9984"/>
                <a:gd name="connsiteY140" fmla="*/ 3333 h 10000"/>
                <a:gd name="connsiteX141" fmla="*/ 1823 w 9984"/>
                <a:gd name="connsiteY141" fmla="*/ 3333 h 10000"/>
                <a:gd name="connsiteX142" fmla="*/ 1823 w 9984"/>
                <a:gd name="connsiteY142" fmla="*/ 3362 h 10000"/>
                <a:gd name="connsiteX143" fmla="*/ 1853 w 9984"/>
                <a:gd name="connsiteY143" fmla="*/ 3362 h 10000"/>
                <a:gd name="connsiteX144" fmla="*/ 1853 w 9984"/>
                <a:gd name="connsiteY144" fmla="*/ 3411 h 10000"/>
                <a:gd name="connsiteX145" fmla="*/ 1880 w 9984"/>
                <a:gd name="connsiteY145" fmla="*/ 3411 h 10000"/>
                <a:gd name="connsiteX146" fmla="*/ 1880 w 9984"/>
                <a:gd name="connsiteY146" fmla="*/ 3439 h 10000"/>
                <a:gd name="connsiteX147" fmla="*/ 1887 w 9984"/>
                <a:gd name="connsiteY147" fmla="*/ 3439 h 10000"/>
                <a:gd name="connsiteX148" fmla="*/ 1887 w 9984"/>
                <a:gd name="connsiteY148" fmla="*/ 3486 h 10000"/>
                <a:gd name="connsiteX149" fmla="*/ 1903 w 9984"/>
                <a:gd name="connsiteY149" fmla="*/ 3486 h 10000"/>
                <a:gd name="connsiteX150" fmla="*/ 1903 w 9984"/>
                <a:gd name="connsiteY150" fmla="*/ 3517 h 10000"/>
                <a:gd name="connsiteX151" fmla="*/ 1950 w 9984"/>
                <a:gd name="connsiteY151" fmla="*/ 3517 h 10000"/>
                <a:gd name="connsiteX152" fmla="*/ 1950 w 9984"/>
                <a:gd name="connsiteY152" fmla="*/ 3564 h 10000"/>
                <a:gd name="connsiteX153" fmla="*/ 1989 w 9984"/>
                <a:gd name="connsiteY153" fmla="*/ 3564 h 10000"/>
                <a:gd name="connsiteX154" fmla="*/ 1989 w 9984"/>
                <a:gd name="connsiteY154" fmla="*/ 3592 h 10000"/>
                <a:gd name="connsiteX155" fmla="*/ 1996 w 9984"/>
                <a:gd name="connsiteY155" fmla="*/ 3592 h 10000"/>
                <a:gd name="connsiteX156" fmla="*/ 1996 w 9984"/>
                <a:gd name="connsiteY156" fmla="*/ 3622 h 10000"/>
                <a:gd name="connsiteX157" fmla="*/ 2006 w 9984"/>
                <a:gd name="connsiteY157" fmla="*/ 3622 h 10000"/>
                <a:gd name="connsiteX158" fmla="*/ 2006 w 9984"/>
                <a:gd name="connsiteY158" fmla="*/ 3669 h 10000"/>
                <a:gd name="connsiteX159" fmla="*/ 2022 w 9984"/>
                <a:gd name="connsiteY159" fmla="*/ 3669 h 10000"/>
                <a:gd name="connsiteX160" fmla="*/ 2022 w 9984"/>
                <a:gd name="connsiteY160" fmla="*/ 3699 h 10000"/>
                <a:gd name="connsiteX161" fmla="*/ 2035 w 9984"/>
                <a:gd name="connsiteY161" fmla="*/ 3699 h 10000"/>
                <a:gd name="connsiteX162" fmla="*/ 2035 w 9984"/>
                <a:gd name="connsiteY162" fmla="*/ 3747 h 10000"/>
                <a:gd name="connsiteX163" fmla="*/ 2075 w 9984"/>
                <a:gd name="connsiteY163" fmla="*/ 3747 h 10000"/>
                <a:gd name="connsiteX164" fmla="*/ 2075 w 9984"/>
                <a:gd name="connsiteY164" fmla="*/ 3784 h 10000"/>
                <a:gd name="connsiteX165" fmla="*/ 2116 w 9984"/>
                <a:gd name="connsiteY165" fmla="*/ 3784 h 10000"/>
                <a:gd name="connsiteX166" fmla="*/ 2116 w 9984"/>
                <a:gd name="connsiteY166" fmla="*/ 3815 h 10000"/>
                <a:gd name="connsiteX167" fmla="*/ 2132 w 9984"/>
                <a:gd name="connsiteY167" fmla="*/ 3815 h 10000"/>
                <a:gd name="connsiteX168" fmla="*/ 2132 w 9984"/>
                <a:gd name="connsiteY168" fmla="*/ 3862 h 10000"/>
                <a:gd name="connsiteX169" fmla="*/ 2148 w 9984"/>
                <a:gd name="connsiteY169" fmla="*/ 3862 h 10000"/>
                <a:gd name="connsiteX170" fmla="*/ 2148 w 9984"/>
                <a:gd name="connsiteY170" fmla="*/ 3890 h 10000"/>
                <a:gd name="connsiteX171" fmla="*/ 2165 w 9984"/>
                <a:gd name="connsiteY171" fmla="*/ 3890 h 10000"/>
                <a:gd name="connsiteX172" fmla="*/ 2165 w 9984"/>
                <a:gd name="connsiteY172" fmla="*/ 3939 h 10000"/>
                <a:gd name="connsiteX173" fmla="*/ 2171 w 9984"/>
                <a:gd name="connsiteY173" fmla="*/ 3939 h 10000"/>
                <a:gd name="connsiteX174" fmla="*/ 2171 w 9984"/>
                <a:gd name="connsiteY174" fmla="*/ 3968 h 10000"/>
                <a:gd name="connsiteX175" fmla="*/ 2189 w 9984"/>
                <a:gd name="connsiteY175" fmla="*/ 3968 h 10000"/>
                <a:gd name="connsiteX176" fmla="*/ 2189 w 9984"/>
                <a:gd name="connsiteY176" fmla="*/ 4016 h 10000"/>
                <a:gd name="connsiteX177" fmla="*/ 2218 w 9984"/>
                <a:gd name="connsiteY177" fmla="*/ 4016 h 10000"/>
                <a:gd name="connsiteX178" fmla="*/ 2218 w 9984"/>
                <a:gd name="connsiteY178" fmla="*/ 4045 h 10000"/>
                <a:gd name="connsiteX179" fmla="*/ 2228 w 9984"/>
                <a:gd name="connsiteY179" fmla="*/ 4045 h 10000"/>
                <a:gd name="connsiteX180" fmla="*/ 2228 w 9984"/>
                <a:gd name="connsiteY180" fmla="*/ 4073 h 10000"/>
                <a:gd name="connsiteX181" fmla="*/ 2267 w 9984"/>
                <a:gd name="connsiteY181" fmla="*/ 4073 h 10000"/>
                <a:gd name="connsiteX182" fmla="*/ 2267 w 9984"/>
                <a:gd name="connsiteY182" fmla="*/ 4121 h 10000"/>
                <a:gd name="connsiteX183" fmla="*/ 2280 w 9984"/>
                <a:gd name="connsiteY183" fmla="*/ 4121 h 10000"/>
                <a:gd name="connsiteX184" fmla="*/ 2280 w 9984"/>
                <a:gd name="connsiteY184" fmla="*/ 4151 h 10000"/>
                <a:gd name="connsiteX185" fmla="*/ 2298 w 9984"/>
                <a:gd name="connsiteY185" fmla="*/ 4151 h 10000"/>
                <a:gd name="connsiteX186" fmla="*/ 2298 w 9984"/>
                <a:gd name="connsiteY186" fmla="*/ 4227 h 10000"/>
                <a:gd name="connsiteX187" fmla="*/ 2417 w 9984"/>
                <a:gd name="connsiteY187" fmla="*/ 4227 h 10000"/>
                <a:gd name="connsiteX188" fmla="*/ 2417 w 9984"/>
                <a:gd name="connsiteY188" fmla="*/ 4275 h 10000"/>
                <a:gd name="connsiteX189" fmla="*/ 2424 w 9984"/>
                <a:gd name="connsiteY189" fmla="*/ 4275 h 10000"/>
                <a:gd name="connsiteX190" fmla="*/ 2424 w 9984"/>
                <a:gd name="connsiteY190" fmla="*/ 4303 h 10000"/>
                <a:gd name="connsiteX191" fmla="*/ 2434 w 9984"/>
                <a:gd name="connsiteY191" fmla="*/ 4303 h 10000"/>
                <a:gd name="connsiteX192" fmla="*/ 2434 w 9984"/>
                <a:gd name="connsiteY192" fmla="*/ 4381 h 10000"/>
                <a:gd name="connsiteX193" fmla="*/ 2489 w 9984"/>
                <a:gd name="connsiteY193" fmla="*/ 4381 h 10000"/>
                <a:gd name="connsiteX194" fmla="*/ 2489 w 9984"/>
                <a:gd name="connsiteY194" fmla="*/ 4419 h 10000"/>
                <a:gd name="connsiteX195" fmla="*/ 2512 w 9984"/>
                <a:gd name="connsiteY195" fmla="*/ 4419 h 10000"/>
                <a:gd name="connsiteX196" fmla="*/ 2512 w 9984"/>
                <a:gd name="connsiteY196" fmla="*/ 4457 h 10000"/>
                <a:gd name="connsiteX197" fmla="*/ 2519 w 9984"/>
                <a:gd name="connsiteY197" fmla="*/ 4457 h 10000"/>
                <a:gd name="connsiteX198" fmla="*/ 2519 w 9984"/>
                <a:gd name="connsiteY198" fmla="*/ 4544 h 10000"/>
                <a:gd name="connsiteX199" fmla="*/ 2544 w 9984"/>
                <a:gd name="connsiteY199" fmla="*/ 4544 h 10000"/>
                <a:gd name="connsiteX200" fmla="*/ 2544 w 9984"/>
                <a:gd name="connsiteY200" fmla="*/ 4573 h 10000"/>
                <a:gd name="connsiteX201" fmla="*/ 2554 w 9984"/>
                <a:gd name="connsiteY201" fmla="*/ 4573 h 10000"/>
                <a:gd name="connsiteX202" fmla="*/ 2554 w 9984"/>
                <a:gd name="connsiteY202" fmla="*/ 4620 h 10000"/>
                <a:gd name="connsiteX203" fmla="*/ 2616 w 9984"/>
                <a:gd name="connsiteY203" fmla="*/ 4620 h 10000"/>
                <a:gd name="connsiteX204" fmla="*/ 2616 w 9984"/>
                <a:gd name="connsiteY204" fmla="*/ 4679 h 10000"/>
                <a:gd name="connsiteX205" fmla="*/ 2622 w 9984"/>
                <a:gd name="connsiteY205" fmla="*/ 4679 h 10000"/>
                <a:gd name="connsiteX206" fmla="*/ 2622 w 9984"/>
                <a:gd name="connsiteY206" fmla="*/ 4726 h 10000"/>
                <a:gd name="connsiteX207" fmla="*/ 2632 w 9984"/>
                <a:gd name="connsiteY207" fmla="*/ 4726 h 10000"/>
                <a:gd name="connsiteX208" fmla="*/ 2632 w 9984"/>
                <a:gd name="connsiteY208" fmla="*/ 4755 h 10000"/>
                <a:gd name="connsiteX209" fmla="*/ 2663 w 9984"/>
                <a:gd name="connsiteY209" fmla="*/ 4755 h 10000"/>
                <a:gd name="connsiteX210" fmla="*/ 2663 w 9984"/>
                <a:gd name="connsiteY210" fmla="*/ 4804 h 10000"/>
                <a:gd name="connsiteX211" fmla="*/ 2822 w 9984"/>
                <a:gd name="connsiteY211" fmla="*/ 4804 h 10000"/>
                <a:gd name="connsiteX212" fmla="*/ 2822 w 9984"/>
                <a:gd name="connsiteY212" fmla="*/ 4832 h 10000"/>
                <a:gd name="connsiteX213" fmla="*/ 2845 w 9984"/>
                <a:gd name="connsiteY213" fmla="*/ 4832 h 10000"/>
                <a:gd name="connsiteX214" fmla="*/ 2845 w 9984"/>
                <a:gd name="connsiteY214" fmla="*/ 4880 h 10000"/>
                <a:gd name="connsiteX215" fmla="*/ 2877 w 9984"/>
                <a:gd name="connsiteY215" fmla="*/ 4880 h 10000"/>
                <a:gd name="connsiteX216" fmla="*/ 2877 w 9984"/>
                <a:gd name="connsiteY216" fmla="*/ 4909 h 10000"/>
                <a:gd name="connsiteX217" fmla="*/ 2891 w 9984"/>
                <a:gd name="connsiteY217" fmla="*/ 4909 h 10000"/>
                <a:gd name="connsiteX218" fmla="*/ 2891 w 9984"/>
                <a:gd name="connsiteY218" fmla="*/ 4986 h 10000"/>
                <a:gd name="connsiteX219" fmla="*/ 2931 w 9984"/>
                <a:gd name="connsiteY219" fmla="*/ 4986 h 10000"/>
                <a:gd name="connsiteX220" fmla="*/ 2931 w 9984"/>
                <a:gd name="connsiteY220" fmla="*/ 5063 h 10000"/>
                <a:gd name="connsiteX221" fmla="*/ 2957 w 9984"/>
                <a:gd name="connsiteY221" fmla="*/ 5063 h 10000"/>
                <a:gd name="connsiteX222" fmla="*/ 2957 w 9984"/>
                <a:gd name="connsiteY222" fmla="*/ 5101 h 10000"/>
                <a:gd name="connsiteX223" fmla="*/ 3021 w 9984"/>
                <a:gd name="connsiteY223" fmla="*/ 5101 h 10000"/>
                <a:gd name="connsiteX224" fmla="*/ 3021 w 9984"/>
                <a:gd name="connsiteY224" fmla="*/ 5139 h 10000"/>
                <a:gd name="connsiteX225" fmla="*/ 3050 w 9984"/>
                <a:gd name="connsiteY225" fmla="*/ 5139 h 10000"/>
                <a:gd name="connsiteX226" fmla="*/ 3050 w 9984"/>
                <a:gd name="connsiteY226" fmla="*/ 5178 h 10000"/>
                <a:gd name="connsiteX227" fmla="*/ 3146 w 9984"/>
                <a:gd name="connsiteY227" fmla="*/ 5178 h 10000"/>
                <a:gd name="connsiteX228" fmla="*/ 3146 w 9984"/>
                <a:gd name="connsiteY228" fmla="*/ 5217 h 10000"/>
                <a:gd name="connsiteX229" fmla="*/ 3187 w 9984"/>
                <a:gd name="connsiteY229" fmla="*/ 5217 h 10000"/>
                <a:gd name="connsiteX230" fmla="*/ 3187 w 9984"/>
                <a:gd name="connsiteY230" fmla="*/ 5255 h 10000"/>
                <a:gd name="connsiteX231" fmla="*/ 3193 w 9984"/>
                <a:gd name="connsiteY231" fmla="*/ 5255 h 10000"/>
                <a:gd name="connsiteX232" fmla="*/ 3193 w 9984"/>
                <a:gd name="connsiteY232" fmla="*/ 5332 h 10000"/>
                <a:gd name="connsiteX233" fmla="*/ 3203 w 9984"/>
                <a:gd name="connsiteY233" fmla="*/ 5332 h 10000"/>
                <a:gd name="connsiteX234" fmla="*/ 3203 w 9984"/>
                <a:gd name="connsiteY234" fmla="*/ 5360 h 10000"/>
                <a:gd name="connsiteX235" fmla="*/ 3216 w 9984"/>
                <a:gd name="connsiteY235" fmla="*/ 5360 h 10000"/>
                <a:gd name="connsiteX236" fmla="*/ 3216 w 9984"/>
                <a:gd name="connsiteY236" fmla="*/ 5438 h 10000"/>
                <a:gd name="connsiteX237" fmla="*/ 3289 w 9984"/>
                <a:gd name="connsiteY237" fmla="*/ 5438 h 10000"/>
                <a:gd name="connsiteX238" fmla="*/ 3289 w 9984"/>
                <a:gd name="connsiteY238" fmla="*/ 5486 h 10000"/>
                <a:gd name="connsiteX239" fmla="*/ 3312 w 9984"/>
                <a:gd name="connsiteY239" fmla="*/ 5486 h 10000"/>
                <a:gd name="connsiteX240" fmla="*/ 3312 w 9984"/>
                <a:gd name="connsiteY240" fmla="*/ 5562 h 10000"/>
                <a:gd name="connsiteX241" fmla="*/ 3319 w 9984"/>
                <a:gd name="connsiteY241" fmla="*/ 5562 h 10000"/>
                <a:gd name="connsiteX242" fmla="*/ 3319 w 9984"/>
                <a:gd name="connsiteY242" fmla="*/ 5640 h 10000"/>
                <a:gd name="connsiteX243" fmla="*/ 3328 w 9984"/>
                <a:gd name="connsiteY243" fmla="*/ 5640 h 10000"/>
                <a:gd name="connsiteX244" fmla="*/ 3328 w 9984"/>
                <a:gd name="connsiteY244" fmla="*/ 5640 h 10000"/>
                <a:gd name="connsiteX245" fmla="*/ 3385 w 9984"/>
                <a:gd name="connsiteY245" fmla="*/ 5640 h 10000"/>
                <a:gd name="connsiteX246" fmla="*/ 3392 w 9984"/>
                <a:gd name="connsiteY246" fmla="*/ 5640 h 10000"/>
                <a:gd name="connsiteX247" fmla="*/ 3392 w 9984"/>
                <a:gd name="connsiteY247" fmla="*/ 5688 h 10000"/>
                <a:gd name="connsiteX248" fmla="*/ 3409 w 9984"/>
                <a:gd name="connsiteY248" fmla="*/ 5688 h 10000"/>
                <a:gd name="connsiteX249" fmla="*/ 3409 w 9984"/>
                <a:gd name="connsiteY249" fmla="*/ 5716 h 10000"/>
                <a:gd name="connsiteX250" fmla="*/ 3461 w 9984"/>
                <a:gd name="connsiteY250" fmla="*/ 5716 h 10000"/>
                <a:gd name="connsiteX251" fmla="*/ 3461 w 9984"/>
                <a:gd name="connsiteY251" fmla="*/ 5764 h 10000"/>
                <a:gd name="connsiteX252" fmla="*/ 3541 w 9984"/>
                <a:gd name="connsiteY252" fmla="*/ 5764 h 10000"/>
                <a:gd name="connsiteX253" fmla="*/ 3541 w 9984"/>
                <a:gd name="connsiteY253" fmla="*/ 5850 h 10000"/>
                <a:gd name="connsiteX254" fmla="*/ 3573 w 9984"/>
                <a:gd name="connsiteY254" fmla="*/ 5850 h 10000"/>
                <a:gd name="connsiteX255" fmla="*/ 3573 w 9984"/>
                <a:gd name="connsiteY255" fmla="*/ 5899 h 10000"/>
                <a:gd name="connsiteX256" fmla="*/ 3580 w 9984"/>
                <a:gd name="connsiteY256" fmla="*/ 5899 h 10000"/>
                <a:gd name="connsiteX257" fmla="*/ 3580 w 9984"/>
                <a:gd name="connsiteY257" fmla="*/ 5946 h 10000"/>
                <a:gd name="connsiteX258" fmla="*/ 3591 w 9984"/>
                <a:gd name="connsiteY258" fmla="*/ 5946 h 10000"/>
                <a:gd name="connsiteX259" fmla="*/ 3591 w 9984"/>
                <a:gd name="connsiteY259" fmla="*/ 6090 h 10000"/>
                <a:gd name="connsiteX260" fmla="*/ 3700 w 9984"/>
                <a:gd name="connsiteY260" fmla="*/ 6090 h 10000"/>
                <a:gd name="connsiteX261" fmla="*/ 3700 w 9984"/>
                <a:gd name="connsiteY261" fmla="*/ 6177 h 10000"/>
                <a:gd name="connsiteX262" fmla="*/ 3724 w 9984"/>
                <a:gd name="connsiteY262" fmla="*/ 6177 h 10000"/>
                <a:gd name="connsiteX263" fmla="*/ 3724 w 9984"/>
                <a:gd name="connsiteY263" fmla="*/ 6225 h 10000"/>
                <a:gd name="connsiteX264" fmla="*/ 3786 w 9984"/>
                <a:gd name="connsiteY264" fmla="*/ 6225 h 10000"/>
                <a:gd name="connsiteX265" fmla="*/ 3786 w 9984"/>
                <a:gd name="connsiteY265" fmla="*/ 6273 h 10000"/>
                <a:gd name="connsiteX266" fmla="*/ 3883 w 9984"/>
                <a:gd name="connsiteY266" fmla="*/ 6273 h 10000"/>
                <a:gd name="connsiteX267" fmla="*/ 3883 w 9984"/>
                <a:gd name="connsiteY267" fmla="*/ 6369 h 10000"/>
                <a:gd name="connsiteX268" fmla="*/ 3899 w 9984"/>
                <a:gd name="connsiteY268" fmla="*/ 6369 h 10000"/>
                <a:gd name="connsiteX269" fmla="*/ 3899 w 9984"/>
                <a:gd name="connsiteY269" fmla="*/ 6409 h 10000"/>
                <a:gd name="connsiteX270" fmla="*/ 3962 w 9984"/>
                <a:gd name="connsiteY270" fmla="*/ 6409 h 10000"/>
                <a:gd name="connsiteX271" fmla="*/ 3962 w 9984"/>
                <a:gd name="connsiteY271" fmla="*/ 6456 h 10000"/>
                <a:gd name="connsiteX272" fmla="*/ 3969 w 9984"/>
                <a:gd name="connsiteY272" fmla="*/ 6456 h 10000"/>
                <a:gd name="connsiteX273" fmla="*/ 3969 w 9984"/>
                <a:gd name="connsiteY273" fmla="*/ 6552 h 10000"/>
                <a:gd name="connsiteX274" fmla="*/ 3995 w 9984"/>
                <a:gd name="connsiteY274" fmla="*/ 6552 h 10000"/>
                <a:gd name="connsiteX275" fmla="*/ 3995 w 9984"/>
                <a:gd name="connsiteY275" fmla="*/ 6599 h 10000"/>
                <a:gd name="connsiteX276" fmla="*/ 4002 w 9984"/>
                <a:gd name="connsiteY276" fmla="*/ 6599 h 10000"/>
                <a:gd name="connsiteX277" fmla="*/ 4002 w 9984"/>
                <a:gd name="connsiteY277" fmla="*/ 6686 h 10000"/>
                <a:gd name="connsiteX278" fmla="*/ 4008 w 9984"/>
                <a:gd name="connsiteY278" fmla="*/ 6686 h 10000"/>
                <a:gd name="connsiteX279" fmla="*/ 4008 w 9984"/>
                <a:gd name="connsiteY279" fmla="*/ 6735 h 10000"/>
                <a:gd name="connsiteX280" fmla="*/ 4047 w 9984"/>
                <a:gd name="connsiteY280" fmla="*/ 6735 h 10000"/>
                <a:gd name="connsiteX281" fmla="*/ 4047 w 9984"/>
                <a:gd name="connsiteY281" fmla="*/ 6782 h 10000"/>
                <a:gd name="connsiteX282" fmla="*/ 4105 w 9984"/>
                <a:gd name="connsiteY282" fmla="*/ 6782 h 10000"/>
                <a:gd name="connsiteX283" fmla="*/ 4105 w 9984"/>
                <a:gd name="connsiteY283" fmla="*/ 6831 h 10000"/>
                <a:gd name="connsiteX284" fmla="*/ 4128 w 9984"/>
                <a:gd name="connsiteY284" fmla="*/ 6831 h 10000"/>
                <a:gd name="connsiteX285" fmla="*/ 4128 w 9984"/>
                <a:gd name="connsiteY285" fmla="*/ 6878 h 10000"/>
                <a:gd name="connsiteX286" fmla="*/ 4247 w 9984"/>
                <a:gd name="connsiteY286" fmla="*/ 6878 h 10000"/>
                <a:gd name="connsiteX287" fmla="*/ 4247 w 9984"/>
                <a:gd name="connsiteY287" fmla="*/ 6925 h 10000"/>
                <a:gd name="connsiteX288" fmla="*/ 4263 w 9984"/>
                <a:gd name="connsiteY288" fmla="*/ 6925 h 10000"/>
                <a:gd name="connsiteX289" fmla="*/ 4263 w 9984"/>
                <a:gd name="connsiteY289" fmla="*/ 7032 h 10000"/>
                <a:gd name="connsiteX290" fmla="*/ 4270 w 9984"/>
                <a:gd name="connsiteY290" fmla="*/ 7032 h 10000"/>
                <a:gd name="connsiteX291" fmla="*/ 4270 w 9984"/>
                <a:gd name="connsiteY291" fmla="*/ 7080 h 10000"/>
                <a:gd name="connsiteX292" fmla="*/ 4321 w 9984"/>
                <a:gd name="connsiteY292" fmla="*/ 7080 h 10000"/>
                <a:gd name="connsiteX293" fmla="*/ 4321 w 9984"/>
                <a:gd name="connsiteY293" fmla="*/ 7127 h 10000"/>
                <a:gd name="connsiteX294" fmla="*/ 4389 w 9984"/>
                <a:gd name="connsiteY294" fmla="*/ 7127 h 10000"/>
                <a:gd name="connsiteX295" fmla="*/ 4389 w 9984"/>
                <a:gd name="connsiteY295" fmla="*/ 7167 h 10000"/>
                <a:gd name="connsiteX296" fmla="*/ 4509 w 9984"/>
                <a:gd name="connsiteY296" fmla="*/ 7167 h 10000"/>
                <a:gd name="connsiteX297" fmla="*/ 4509 w 9984"/>
                <a:gd name="connsiteY297" fmla="*/ 7214 h 10000"/>
                <a:gd name="connsiteX298" fmla="*/ 4618 w 9984"/>
                <a:gd name="connsiteY298" fmla="*/ 7214 h 10000"/>
                <a:gd name="connsiteX299" fmla="*/ 4618 w 9984"/>
                <a:gd name="connsiteY299" fmla="*/ 7263 h 10000"/>
                <a:gd name="connsiteX300" fmla="*/ 4681 w 9984"/>
                <a:gd name="connsiteY300" fmla="*/ 7263 h 10000"/>
                <a:gd name="connsiteX301" fmla="*/ 4681 w 9984"/>
                <a:gd name="connsiteY301" fmla="*/ 7310 h 10000"/>
                <a:gd name="connsiteX302" fmla="*/ 4715 w 9984"/>
                <a:gd name="connsiteY302" fmla="*/ 7310 h 10000"/>
                <a:gd name="connsiteX303" fmla="*/ 4715 w 9984"/>
                <a:gd name="connsiteY303" fmla="*/ 7360 h 10000"/>
                <a:gd name="connsiteX304" fmla="*/ 5023 w 9984"/>
                <a:gd name="connsiteY304" fmla="*/ 7360 h 10000"/>
                <a:gd name="connsiteX305" fmla="*/ 5023 w 9984"/>
                <a:gd name="connsiteY305" fmla="*/ 7407 h 10000"/>
                <a:gd name="connsiteX306" fmla="*/ 5086 w 9984"/>
                <a:gd name="connsiteY306" fmla="*/ 7407 h 10000"/>
                <a:gd name="connsiteX307" fmla="*/ 5086 w 9984"/>
                <a:gd name="connsiteY307" fmla="*/ 7444 h 10000"/>
                <a:gd name="connsiteX308" fmla="*/ 5095 w 9984"/>
                <a:gd name="connsiteY308" fmla="*/ 7444 h 10000"/>
                <a:gd name="connsiteX309" fmla="*/ 5095 w 9984"/>
                <a:gd name="connsiteY309" fmla="*/ 7494 h 10000"/>
                <a:gd name="connsiteX310" fmla="*/ 5142 w 9984"/>
                <a:gd name="connsiteY310" fmla="*/ 7494 h 10000"/>
                <a:gd name="connsiteX311" fmla="*/ 5142 w 9984"/>
                <a:gd name="connsiteY311" fmla="*/ 7541 h 10000"/>
                <a:gd name="connsiteX312" fmla="*/ 5149 w 9984"/>
                <a:gd name="connsiteY312" fmla="*/ 7541 h 10000"/>
                <a:gd name="connsiteX313" fmla="*/ 5149 w 9984"/>
                <a:gd name="connsiteY313" fmla="*/ 7590 h 10000"/>
                <a:gd name="connsiteX314" fmla="*/ 5160 w 9984"/>
                <a:gd name="connsiteY314" fmla="*/ 7590 h 10000"/>
                <a:gd name="connsiteX315" fmla="*/ 5160 w 9984"/>
                <a:gd name="connsiteY315" fmla="*/ 7646 h 10000"/>
                <a:gd name="connsiteX316" fmla="*/ 5239 w 9984"/>
                <a:gd name="connsiteY316" fmla="*/ 7646 h 10000"/>
                <a:gd name="connsiteX317" fmla="*/ 5239 w 9984"/>
                <a:gd name="connsiteY317" fmla="*/ 7695 h 10000"/>
                <a:gd name="connsiteX318" fmla="*/ 5252 w 9984"/>
                <a:gd name="connsiteY318" fmla="*/ 7695 h 10000"/>
                <a:gd name="connsiteX319" fmla="*/ 5252 w 9984"/>
                <a:gd name="connsiteY319" fmla="*/ 7743 h 10000"/>
                <a:gd name="connsiteX320" fmla="*/ 5278 w 9984"/>
                <a:gd name="connsiteY320" fmla="*/ 7743 h 10000"/>
                <a:gd name="connsiteX321" fmla="*/ 5278 w 9984"/>
                <a:gd name="connsiteY321" fmla="*/ 7792 h 10000"/>
                <a:gd name="connsiteX322" fmla="*/ 5324 w 9984"/>
                <a:gd name="connsiteY322" fmla="*/ 7792 h 10000"/>
                <a:gd name="connsiteX323" fmla="*/ 5324 w 9984"/>
                <a:gd name="connsiteY323" fmla="*/ 7839 h 10000"/>
                <a:gd name="connsiteX324" fmla="*/ 5347 w 9984"/>
                <a:gd name="connsiteY324" fmla="*/ 7839 h 10000"/>
                <a:gd name="connsiteX325" fmla="*/ 5347 w 9984"/>
                <a:gd name="connsiteY325" fmla="*/ 7887 h 10000"/>
                <a:gd name="connsiteX326" fmla="*/ 5388 w 9984"/>
                <a:gd name="connsiteY326" fmla="*/ 7887 h 10000"/>
                <a:gd name="connsiteX327" fmla="*/ 5388 w 9984"/>
                <a:gd name="connsiteY327" fmla="*/ 7926 h 10000"/>
                <a:gd name="connsiteX328" fmla="*/ 5546 w 9984"/>
                <a:gd name="connsiteY328" fmla="*/ 7926 h 10000"/>
                <a:gd name="connsiteX329" fmla="*/ 5546 w 9984"/>
                <a:gd name="connsiteY329" fmla="*/ 7974 h 10000"/>
                <a:gd name="connsiteX330" fmla="*/ 5627 w 9984"/>
                <a:gd name="connsiteY330" fmla="*/ 7974 h 10000"/>
                <a:gd name="connsiteX331" fmla="*/ 5627 w 9984"/>
                <a:gd name="connsiteY331" fmla="*/ 8022 h 10000"/>
                <a:gd name="connsiteX332" fmla="*/ 5689 w 9984"/>
                <a:gd name="connsiteY332" fmla="*/ 8022 h 10000"/>
                <a:gd name="connsiteX333" fmla="*/ 5689 w 9984"/>
                <a:gd name="connsiteY333" fmla="*/ 8069 h 10000"/>
                <a:gd name="connsiteX334" fmla="*/ 5769 w 9984"/>
                <a:gd name="connsiteY334" fmla="*/ 8069 h 10000"/>
                <a:gd name="connsiteX335" fmla="*/ 5769 w 9984"/>
                <a:gd name="connsiteY335" fmla="*/ 8118 h 10000"/>
                <a:gd name="connsiteX336" fmla="*/ 5808 w 9984"/>
                <a:gd name="connsiteY336" fmla="*/ 8118 h 10000"/>
                <a:gd name="connsiteX337" fmla="*/ 5808 w 9984"/>
                <a:gd name="connsiteY337" fmla="*/ 8165 h 10000"/>
                <a:gd name="connsiteX338" fmla="*/ 5975 w 9984"/>
                <a:gd name="connsiteY338" fmla="*/ 8165 h 10000"/>
                <a:gd name="connsiteX339" fmla="*/ 5975 w 9984"/>
                <a:gd name="connsiteY339" fmla="*/ 8224 h 10000"/>
                <a:gd name="connsiteX340" fmla="*/ 6031 w 9984"/>
                <a:gd name="connsiteY340" fmla="*/ 8224 h 10000"/>
                <a:gd name="connsiteX341" fmla="*/ 6031 w 9984"/>
                <a:gd name="connsiteY341" fmla="*/ 8271 h 10000"/>
                <a:gd name="connsiteX342" fmla="*/ 6163 w 9984"/>
                <a:gd name="connsiteY342" fmla="*/ 8271 h 10000"/>
                <a:gd name="connsiteX343" fmla="*/ 6163 w 9984"/>
                <a:gd name="connsiteY343" fmla="*/ 8319 h 10000"/>
                <a:gd name="connsiteX344" fmla="*/ 6197 w 9984"/>
                <a:gd name="connsiteY344" fmla="*/ 8319 h 10000"/>
                <a:gd name="connsiteX345" fmla="*/ 6197 w 9984"/>
                <a:gd name="connsiteY345" fmla="*/ 8358 h 10000"/>
                <a:gd name="connsiteX346" fmla="*/ 6243 w 9984"/>
                <a:gd name="connsiteY346" fmla="*/ 8358 h 10000"/>
                <a:gd name="connsiteX347" fmla="*/ 6243 w 9984"/>
                <a:gd name="connsiteY347" fmla="*/ 8406 h 10000"/>
                <a:gd name="connsiteX348" fmla="*/ 6260 w 9984"/>
                <a:gd name="connsiteY348" fmla="*/ 8406 h 10000"/>
                <a:gd name="connsiteX349" fmla="*/ 6260 w 9984"/>
                <a:gd name="connsiteY349" fmla="*/ 8406 h 10000"/>
                <a:gd name="connsiteX350" fmla="*/ 6499 w 9984"/>
                <a:gd name="connsiteY350" fmla="*/ 8406 h 10000"/>
                <a:gd name="connsiteX351" fmla="*/ 6512 w 9984"/>
                <a:gd name="connsiteY351" fmla="*/ 8406 h 10000"/>
                <a:gd name="connsiteX352" fmla="*/ 6512 w 9984"/>
                <a:gd name="connsiteY352" fmla="*/ 8454 h 10000"/>
                <a:gd name="connsiteX353" fmla="*/ 6545 w 9984"/>
                <a:gd name="connsiteY353" fmla="*/ 8454 h 10000"/>
                <a:gd name="connsiteX354" fmla="*/ 6545 w 9984"/>
                <a:gd name="connsiteY354" fmla="*/ 8454 h 10000"/>
                <a:gd name="connsiteX355" fmla="*/ 6704 w 9984"/>
                <a:gd name="connsiteY355" fmla="*/ 8454 h 10000"/>
                <a:gd name="connsiteX356" fmla="*/ 6711 w 9984"/>
                <a:gd name="connsiteY356" fmla="*/ 8454 h 10000"/>
                <a:gd name="connsiteX357" fmla="*/ 6711 w 9984"/>
                <a:gd name="connsiteY357" fmla="*/ 8521 h 10000"/>
                <a:gd name="connsiteX358" fmla="*/ 6727 w 9984"/>
                <a:gd name="connsiteY358" fmla="*/ 8521 h 10000"/>
                <a:gd name="connsiteX359" fmla="*/ 6727 w 9984"/>
                <a:gd name="connsiteY359" fmla="*/ 8521 h 10000"/>
                <a:gd name="connsiteX360" fmla="*/ 6797 w 9984"/>
                <a:gd name="connsiteY360" fmla="*/ 8521 h 10000"/>
                <a:gd name="connsiteX361" fmla="*/ 6823 w 9984"/>
                <a:gd name="connsiteY361" fmla="*/ 8521 h 10000"/>
                <a:gd name="connsiteX362" fmla="*/ 6823 w 9984"/>
                <a:gd name="connsiteY362" fmla="*/ 8579 h 10000"/>
                <a:gd name="connsiteX363" fmla="*/ 6886 w 9984"/>
                <a:gd name="connsiteY363" fmla="*/ 8579 h 10000"/>
                <a:gd name="connsiteX364" fmla="*/ 6886 w 9984"/>
                <a:gd name="connsiteY364" fmla="*/ 8636 h 10000"/>
                <a:gd name="connsiteX365" fmla="*/ 6940 w 9984"/>
                <a:gd name="connsiteY365" fmla="*/ 8636 h 10000"/>
                <a:gd name="connsiteX366" fmla="*/ 6940 w 9984"/>
                <a:gd name="connsiteY366" fmla="*/ 8704 h 10000"/>
                <a:gd name="connsiteX367" fmla="*/ 7133 w 9984"/>
                <a:gd name="connsiteY367" fmla="*/ 8704 h 10000"/>
                <a:gd name="connsiteX368" fmla="*/ 7133 w 9984"/>
                <a:gd name="connsiteY368" fmla="*/ 8762 h 10000"/>
                <a:gd name="connsiteX369" fmla="*/ 7139 w 9984"/>
                <a:gd name="connsiteY369" fmla="*/ 8762 h 10000"/>
                <a:gd name="connsiteX370" fmla="*/ 7139 w 9984"/>
                <a:gd name="connsiteY370" fmla="*/ 8838 h 10000"/>
                <a:gd name="connsiteX371" fmla="*/ 7401 w 9984"/>
                <a:gd name="connsiteY371" fmla="*/ 8838 h 10000"/>
                <a:gd name="connsiteX372" fmla="*/ 7401 w 9984"/>
                <a:gd name="connsiteY372" fmla="*/ 8905 h 10000"/>
                <a:gd name="connsiteX373" fmla="*/ 7795 w 9984"/>
                <a:gd name="connsiteY373" fmla="*/ 8905 h 10000"/>
                <a:gd name="connsiteX374" fmla="*/ 7795 w 9984"/>
                <a:gd name="connsiteY374" fmla="*/ 8963 h 10000"/>
                <a:gd name="connsiteX375" fmla="*/ 7875 w 9984"/>
                <a:gd name="connsiteY375" fmla="*/ 8963 h 10000"/>
                <a:gd name="connsiteX376" fmla="*/ 7875 w 9984"/>
                <a:gd name="connsiteY376" fmla="*/ 9040 h 10000"/>
                <a:gd name="connsiteX377" fmla="*/ 7993 w 9984"/>
                <a:gd name="connsiteY377" fmla="*/ 9040 h 10000"/>
                <a:gd name="connsiteX378" fmla="*/ 7993 w 9984"/>
                <a:gd name="connsiteY378" fmla="*/ 9107 h 10000"/>
                <a:gd name="connsiteX379" fmla="*/ 8011 w 9984"/>
                <a:gd name="connsiteY379" fmla="*/ 9107 h 10000"/>
                <a:gd name="connsiteX380" fmla="*/ 8011 w 9984"/>
                <a:gd name="connsiteY380" fmla="*/ 9183 h 10000"/>
                <a:gd name="connsiteX381" fmla="*/ 8826 w 9984"/>
                <a:gd name="connsiteY381" fmla="*/ 9183 h 10000"/>
                <a:gd name="connsiteX382" fmla="*/ 8826 w 9984"/>
                <a:gd name="connsiteY382" fmla="*/ 9261 h 10000"/>
                <a:gd name="connsiteX383" fmla="*/ 9357 w 9984"/>
                <a:gd name="connsiteY383" fmla="*/ 9616 h 10000"/>
                <a:gd name="connsiteX384" fmla="*/ 9984 w 9984"/>
                <a:gd name="connsiteY384" fmla="*/ 10000 h 10000"/>
                <a:gd name="connsiteX0" fmla="*/ 0 w 9372"/>
                <a:gd name="connsiteY0" fmla="*/ 0 h 9616"/>
                <a:gd name="connsiteX1" fmla="*/ 80 w 9372"/>
                <a:gd name="connsiteY1" fmla="*/ 0 h 9616"/>
                <a:gd name="connsiteX2" fmla="*/ 80 w 9372"/>
                <a:gd name="connsiteY2" fmla="*/ 47 h 9616"/>
                <a:gd name="connsiteX3" fmla="*/ 89 w 9372"/>
                <a:gd name="connsiteY3" fmla="*/ 47 h 9616"/>
                <a:gd name="connsiteX4" fmla="*/ 89 w 9372"/>
                <a:gd name="connsiteY4" fmla="*/ 77 h 9616"/>
                <a:gd name="connsiteX5" fmla="*/ 96 w 9372"/>
                <a:gd name="connsiteY5" fmla="*/ 77 h 9616"/>
                <a:gd name="connsiteX6" fmla="*/ 96 w 9372"/>
                <a:gd name="connsiteY6" fmla="*/ 164 h 9616"/>
                <a:gd name="connsiteX7" fmla="*/ 113 w 9372"/>
                <a:gd name="connsiteY7" fmla="*/ 164 h 9616"/>
                <a:gd name="connsiteX8" fmla="*/ 113 w 9372"/>
                <a:gd name="connsiteY8" fmla="*/ 240 h 9616"/>
                <a:gd name="connsiteX9" fmla="*/ 130 w 9372"/>
                <a:gd name="connsiteY9" fmla="*/ 240 h 9616"/>
                <a:gd name="connsiteX10" fmla="*/ 130 w 9372"/>
                <a:gd name="connsiteY10" fmla="*/ 298 h 9616"/>
                <a:gd name="connsiteX11" fmla="*/ 153 w 9372"/>
                <a:gd name="connsiteY11" fmla="*/ 298 h 9616"/>
                <a:gd name="connsiteX12" fmla="*/ 153 w 9372"/>
                <a:gd name="connsiteY12" fmla="*/ 345 h 9616"/>
                <a:gd name="connsiteX13" fmla="*/ 175 w 9372"/>
                <a:gd name="connsiteY13" fmla="*/ 345 h 9616"/>
                <a:gd name="connsiteX14" fmla="*/ 175 w 9372"/>
                <a:gd name="connsiteY14" fmla="*/ 375 h 9616"/>
                <a:gd name="connsiteX15" fmla="*/ 216 w 9372"/>
                <a:gd name="connsiteY15" fmla="*/ 375 h 9616"/>
                <a:gd name="connsiteX16" fmla="*/ 216 w 9372"/>
                <a:gd name="connsiteY16" fmla="*/ 423 h 9616"/>
                <a:gd name="connsiteX17" fmla="*/ 255 w 9372"/>
                <a:gd name="connsiteY17" fmla="*/ 423 h 9616"/>
                <a:gd name="connsiteX18" fmla="*/ 255 w 9372"/>
                <a:gd name="connsiteY18" fmla="*/ 451 h 9616"/>
                <a:gd name="connsiteX19" fmla="*/ 278 w 9372"/>
                <a:gd name="connsiteY19" fmla="*/ 451 h 9616"/>
                <a:gd name="connsiteX20" fmla="*/ 278 w 9372"/>
                <a:gd name="connsiteY20" fmla="*/ 480 h 9616"/>
                <a:gd name="connsiteX21" fmla="*/ 295 w 9372"/>
                <a:gd name="connsiteY21" fmla="*/ 480 h 9616"/>
                <a:gd name="connsiteX22" fmla="*/ 295 w 9372"/>
                <a:gd name="connsiteY22" fmla="*/ 528 h 9616"/>
                <a:gd name="connsiteX23" fmla="*/ 319 w 9372"/>
                <a:gd name="connsiteY23" fmla="*/ 528 h 9616"/>
                <a:gd name="connsiteX24" fmla="*/ 319 w 9372"/>
                <a:gd name="connsiteY24" fmla="*/ 606 h 9616"/>
                <a:gd name="connsiteX25" fmla="*/ 376 w 9372"/>
                <a:gd name="connsiteY25" fmla="*/ 606 h 9616"/>
                <a:gd name="connsiteX26" fmla="*/ 376 w 9372"/>
                <a:gd name="connsiteY26" fmla="*/ 634 h 9616"/>
                <a:gd name="connsiteX27" fmla="*/ 445 w 9372"/>
                <a:gd name="connsiteY27" fmla="*/ 634 h 9616"/>
                <a:gd name="connsiteX28" fmla="*/ 445 w 9372"/>
                <a:gd name="connsiteY28" fmla="*/ 682 h 9616"/>
                <a:gd name="connsiteX29" fmla="*/ 501 w 9372"/>
                <a:gd name="connsiteY29" fmla="*/ 682 h 9616"/>
                <a:gd name="connsiteX30" fmla="*/ 501 w 9372"/>
                <a:gd name="connsiteY30" fmla="*/ 721 h 9616"/>
                <a:gd name="connsiteX31" fmla="*/ 559 w 9372"/>
                <a:gd name="connsiteY31" fmla="*/ 721 h 9616"/>
                <a:gd name="connsiteX32" fmla="*/ 559 w 9372"/>
                <a:gd name="connsiteY32" fmla="*/ 797 h 9616"/>
                <a:gd name="connsiteX33" fmla="*/ 621 w 9372"/>
                <a:gd name="connsiteY33" fmla="*/ 797 h 9616"/>
                <a:gd name="connsiteX34" fmla="*/ 621 w 9372"/>
                <a:gd name="connsiteY34" fmla="*/ 827 h 9616"/>
                <a:gd name="connsiteX35" fmla="*/ 661 w 9372"/>
                <a:gd name="connsiteY35" fmla="*/ 827 h 9616"/>
                <a:gd name="connsiteX36" fmla="*/ 661 w 9372"/>
                <a:gd name="connsiteY36" fmla="*/ 874 h 9616"/>
                <a:gd name="connsiteX37" fmla="*/ 674 w 9372"/>
                <a:gd name="connsiteY37" fmla="*/ 874 h 9616"/>
                <a:gd name="connsiteX38" fmla="*/ 674 w 9372"/>
                <a:gd name="connsiteY38" fmla="*/ 903 h 9616"/>
                <a:gd name="connsiteX39" fmla="*/ 707 w 9372"/>
                <a:gd name="connsiteY39" fmla="*/ 903 h 9616"/>
                <a:gd name="connsiteX40" fmla="*/ 707 w 9372"/>
                <a:gd name="connsiteY40" fmla="*/ 932 h 9616"/>
                <a:gd name="connsiteX41" fmla="*/ 746 w 9372"/>
                <a:gd name="connsiteY41" fmla="*/ 932 h 9616"/>
                <a:gd name="connsiteX42" fmla="*/ 746 w 9372"/>
                <a:gd name="connsiteY42" fmla="*/ 979 h 9616"/>
                <a:gd name="connsiteX43" fmla="*/ 810 w 9372"/>
                <a:gd name="connsiteY43" fmla="*/ 979 h 9616"/>
                <a:gd name="connsiteX44" fmla="*/ 810 w 9372"/>
                <a:gd name="connsiteY44" fmla="*/ 1009 h 9616"/>
                <a:gd name="connsiteX45" fmla="*/ 817 w 9372"/>
                <a:gd name="connsiteY45" fmla="*/ 1009 h 9616"/>
                <a:gd name="connsiteX46" fmla="*/ 817 w 9372"/>
                <a:gd name="connsiteY46" fmla="*/ 1057 h 9616"/>
                <a:gd name="connsiteX47" fmla="*/ 827 w 9372"/>
                <a:gd name="connsiteY47" fmla="*/ 1057 h 9616"/>
                <a:gd name="connsiteX48" fmla="*/ 827 w 9372"/>
                <a:gd name="connsiteY48" fmla="*/ 1085 h 9616"/>
                <a:gd name="connsiteX49" fmla="*/ 833 w 9372"/>
                <a:gd name="connsiteY49" fmla="*/ 1085 h 9616"/>
                <a:gd name="connsiteX50" fmla="*/ 833 w 9372"/>
                <a:gd name="connsiteY50" fmla="*/ 1114 h 9616"/>
                <a:gd name="connsiteX51" fmla="*/ 882 w 9372"/>
                <a:gd name="connsiteY51" fmla="*/ 1114 h 9616"/>
                <a:gd name="connsiteX52" fmla="*/ 882 w 9372"/>
                <a:gd name="connsiteY52" fmla="*/ 1162 h 9616"/>
                <a:gd name="connsiteX53" fmla="*/ 906 w 9372"/>
                <a:gd name="connsiteY53" fmla="*/ 1162 h 9616"/>
                <a:gd name="connsiteX54" fmla="*/ 906 w 9372"/>
                <a:gd name="connsiteY54" fmla="*/ 1240 h 9616"/>
                <a:gd name="connsiteX55" fmla="*/ 913 w 9372"/>
                <a:gd name="connsiteY55" fmla="*/ 1240 h 9616"/>
                <a:gd name="connsiteX56" fmla="*/ 913 w 9372"/>
                <a:gd name="connsiteY56" fmla="*/ 1278 h 9616"/>
                <a:gd name="connsiteX57" fmla="*/ 936 w 9372"/>
                <a:gd name="connsiteY57" fmla="*/ 1278 h 9616"/>
                <a:gd name="connsiteX58" fmla="*/ 936 w 9372"/>
                <a:gd name="connsiteY58" fmla="*/ 1316 h 9616"/>
                <a:gd name="connsiteX59" fmla="*/ 953 w 9372"/>
                <a:gd name="connsiteY59" fmla="*/ 1316 h 9616"/>
                <a:gd name="connsiteX60" fmla="*/ 953 w 9372"/>
                <a:gd name="connsiteY60" fmla="*/ 1355 h 9616"/>
                <a:gd name="connsiteX61" fmla="*/ 960 w 9372"/>
                <a:gd name="connsiteY61" fmla="*/ 1355 h 9616"/>
                <a:gd name="connsiteX62" fmla="*/ 960 w 9372"/>
                <a:gd name="connsiteY62" fmla="*/ 1383 h 9616"/>
                <a:gd name="connsiteX63" fmla="*/ 976 w 9372"/>
                <a:gd name="connsiteY63" fmla="*/ 1383 h 9616"/>
                <a:gd name="connsiteX64" fmla="*/ 976 w 9372"/>
                <a:gd name="connsiteY64" fmla="*/ 1431 h 9616"/>
                <a:gd name="connsiteX65" fmla="*/ 1034 w 9372"/>
                <a:gd name="connsiteY65" fmla="*/ 1431 h 9616"/>
                <a:gd name="connsiteX66" fmla="*/ 1034 w 9372"/>
                <a:gd name="connsiteY66" fmla="*/ 1461 h 9616"/>
                <a:gd name="connsiteX67" fmla="*/ 1066 w 9372"/>
                <a:gd name="connsiteY67" fmla="*/ 1461 h 9616"/>
                <a:gd name="connsiteX68" fmla="*/ 1066 w 9372"/>
                <a:gd name="connsiteY68" fmla="*/ 1508 h 9616"/>
                <a:gd name="connsiteX69" fmla="*/ 1073 w 9372"/>
                <a:gd name="connsiteY69" fmla="*/ 1508 h 9616"/>
                <a:gd name="connsiteX70" fmla="*/ 1073 w 9372"/>
                <a:gd name="connsiteY70" fmla="*/ 1537 h 9616"/>
                <a:gd name="connsiteX71" fmla="*/ 1079 w 9372"/>
                <a:gd name="connsiteY71" fmla="*/ 1537 h 9616"/>
                <a:gd name="connsiteX72" fmla="*/ 1079 w 9372"/>
                <a:gd name="connsiteY72" fmla="*/ 1566 h 9616"/>
                <a:gd name="connsiteX73" fmla="*/ 1089 w 9372"/>
                <a:gd name="connsiteY73" fmla="*/ 1566 h 9616"/>
                <a:gd name="connsiteX74" fmla="*/ 1089 w 9372"/>
                <a:gd name="connsiteY74" fmla="*/ 1643 h 9616"/>
                <a:gd name="connsiteX75" fmla="*/ 1096 w 9372"/>
                <a:gd name="connsiteY75" fmla="*/ 1643 h 9616"/>
                <a:gd name="connsiteX76" fmla="*/ 1096 w 9372"/>
                <a:gd name="connsiteY76" fmla="*/ 1691 h 9616"/>
                <a:gd name="connsiteX77" fmla="*/ 1119 w 9372"/>
                <a:gd name="connsiteY77" fmla="*/ 1691 h 9616"/>
                <a:gd name="connsiteX78" fmla="*/ 1119 w 9372"/>
                <a:gd name="connsiteY78" fmla="*/ 1720 h 9616"/>
                <a:gd name="connsiteX79" fmla="*/ 1169 w 9372"/>
                <a:gd name="connsiteY79" fmla="*/ 1720 h 9616"/>
                <a:gd name="connsiteX80" fmla="*/ 1169 w 9372"/>
                <a:gd name="connsiteY80" fmla="*/ 1767 h 9616"/>
                <a:gd name="connsiteX81" fmla="*/ 1175 w 9372"/>
                <a:gd name="connsiteY81" fmla="*/ 1767 h 9616"/>
                <a:gd name="connsiteX82" fmla="*/ 1175 w 9372"/>
                <a:gd name="connsiteY82" fmla="*/ 1835 h 9616"/>
                <a:gd name="connsiteX83" fmla="*/ 1222 w 9372"/>
                <a:gd name="connsiteY83" fmla="*/ 1835 h 9616"/>
                <a:gd name="connsiteX84" fmla="*/ 1222 w 9372"/>
                <a:gd name="connsiteY84" fmla="*/ 1873 h 9616"/>
                <a:gd name="connsiteX85" fmla="*/ 1240 w 9372"/>
                <a:gd name="connsiteY85" fmla="*/ 1873 h 9616"/>
                <a:gd name="connsiteX86" fmla="*/ 1240 w 9372"/>
                <a:gd name="connsiteY86" fmla="*/ 1912 h 9616"/>
                <a:gd name="connsiteX87" fmla="*/ 1262 w 9372"/>
                <a:gd name="connsiteY87" fmla="*/ 1912 h 9616"/>
                <a:gd name="connsiteX88" fmla="*/ 1262 w 9372"/>
                <a:gd name="connsiteY88" fmla="*/ 1950 h 9616"/>
                <a:gd name="connsiteX89" fmla="*/ 1279 w 9372"/>
                <a:gd name="connsiteY89" fmla="*/ 1950 h 9616"/>
                <a:gd name="connsiteX90" fmla="*/ 1279 w 9372"/>
                <a:gd name="connsiteY90" fmla="*/ 2017 h 9616"/>
                <a:gd name="connsiteX91" fmla="*/ 1302 w 9372"/>
                <a:gd name="connsiteY91" fmla="*/ 2017 h 9616"/>
                <a:gd name="connsiteX92" fmla="*/ 1302 w 9372"/>
                <a:gd name="connsiteY92" fmla="*/ 2065 h 9616"/>
                <a:gd name="connsiteX93" fmla="*/ 1318 w 9372"/>
                <a:gd name="connsiteY93" fmla="*/ 2065 h 9616"/>
                <a:gd name="connsiteX94" fmla="*/ 1318 w 9372"/>
                <a:gd name="connsiteY94" fmla="*/ 2095 h 9616"/>
                <a:gd name="connsiteX95" fmla="*/ 1341 w 9372"/>
                <a:gd name="connsiteY95" fmla="*/ 2095 h 9616"/>
                <a:gd name="connsiteX96" fmla="*/ 1341 w 9372"/>
                <a:gd name="connsiteY96" fmla="*/ 2171 h 9616"/>
                <a:gd name="connsiteX97" fmla="*/ 1398 w 9372"/>
                <a:gd name="connsiteY97" fmla="*/ 2171 h 9616"/>
                <a:gd name="connsiteX98" fmla="*/ 1398 w 9372"/>
                <a:gd name="connsiteY98" fmla="*/ 2219 h 9616"/>
                <a:gd name="connsiteX99" fmla="*/ 1404 w 9372"/>
                <a:gd name="connsiteY99" fmla="*/ 2219 h 9616"/>
                <a:gd name="connsiteX100" fmla="*/ 1404 w 9372"/>
                <a:gd name="connsiteY100" fmla="*/ 2248 h 9616"/>
                <a:gd name="connsiteX101" fmla="*/ 1414 w 9372"/>
                <a:gd name="connsiteY101" fmla="*/ 2248 h 9616"/>
                <a:gd name="connsiteX102" fmla="*/ 1414 w 9372"/>
                <a:gd name="connsiteY102" fmla="*/ 2277 h 9616"/>
                <a:gd name="connsiteX103" fmla="*/ 1421 w 9372"/>
                <a:gd name="connsiteY103" fmla="*/ 2277 h 9616"/>
                <a:gd name="connsiteX104" fmla="*/ 1421 w 9372"/>
                <a:gd name="connsiteY104" fmla="*/ 2325 h 9616"/>
                <a:gd name="connsiteX105" fmla="*/ 1428 w 9372"/>
                <a:gd name="connsiteY105" fmla="*/ 2325 h 9616"/>
                <a:gd name="connsiteX106" fmla="*/ 1428 w 9372"/>
                <a:gd name="connsiteY106" fmla="*/ 2401 h 9616"/>
                <a:gd name="connsiteX107" fmla="*/ 1438 w 9372"/>
                <a:gd name="connsiteY107" fmla="*/ 2401 h 9616"/>
                <a:gd name="connsiteX108" fmla="*/ 1438 w 9372"/>
                <a:gd name="connsiteY108" fmla="*/ 2431 h 9616"/>
                <a:gd name="connsiteX109" fmla="*/ 1534 w 9372"/>
                <a:gd name="connsiteY109" fmla="*/ 2431 h 9616"/>
                <a:gd name="connsiteX110" fmla="*/ 1534 w 9372"/>
                <a:gd name="connsiteY110" fmla="*/ 2469 h 9616"/>
                <a:gd name="connsiteX111" fmla="*/ 1547 w 9372"/>
                <a:gd name="connsiteY111" fmla="*/ 2469 h 9616"/>
                <a:gd name="connsiteX112" fmla="*/ 1547 w 9372"/>
                <a:gd name="connsiteY112" fmla="*/ 2546 h 9616"/>
                <a:gd name="connsiteX113" fmla="*/ 1557 w 9372"/>
                <a:gd name="connsiteY113" fmla="*/ 2546 h 9616"/>
                <a:gd name="connsiteX114" fmla="*/ 1557 w 9372"/>
                <a:gd name="connsiteY114" fmla="*/ 2584 h 9616"/>
                <a:gd name="connsiteX115" fmla="*/ 1564 w 9372"/>
                <a:gd name="connsiteY115" fmla="*/ 2584 h 9616"/>
                <a:gd name="connsiteX116" fmla="*/ 1564 w 9372"/>
                <a:gd name="connsiteY116" fmla="*/ 2622 h 9616"/>
                <a:gd name="connsiteX117" fmla="*/ 1571 w 9372"/>
                <a:gd name="connsiteY117" fmla="*/ 2622 h 9616"/>
                <a:gd name="connsiteX118" fmla="*/ 1571 w 9372"/>
                <a:gd name="connsiteY118" fmla="*/ 2671 h 9616"/>
                <a:gd name="connsiteX119" fmla="*/ 1604 w 9372"/>
                <a:gd name="connsiteY119" fmla="*/ 2671 h 9616"/>
                <a:gd name="connsiteX120" fmla="*/ 1604 w 9372"/>
                <a:gd name="connsiteY120" fmla="*/ 2728 h 9616"/>
                <a:gd name="connsiteX121" fmla="*/ 1611 w 9372"/>
                <a:gd name="connsiteY121" fmla="*/ 2728 h 9616"/>
                <a:gd name="connsiteX122" fmla="*/ 1611 w 9372"/>
                <a:gd name="connsiteY122" fmla="*/ 2853 h 9616"/>
                <a:gd name="connsiteX123" fmla="*/ 1621 w 9372"/>
                <a:gd name="connsiteY123" fmla="*/ 2853 h 9616"/>
                <a:gd name="connsiteX124" fmla="*/ 1621 w 9372"/>
                <a:gd name="connsiteY124" fmla="*/ 2883 h 9616"/>
                <a:gd name="connsiteX125" fmla="*/ 1668 w 9372"/>
                <a:gd name="connsiteY125" fmla="*/ 2883 h 9616"/>
                <a:gd name="connsiteX126" fmla="*/ 1668 w 9372"/>
                <a:gd name="connsiteY126" fmla="*/ 2911 h 9616"/>
                <a:gd name="connsiteX127" fmla="*/ 1700 w 9372"/>
                <a:gd name="connsiteY127" fmla="*/ 2911 h 9616"/>
                <a:gd name="connsiteX128" fmla="*/ 1700 w 9372"/>
                <a:gd name="connsiteY128" fmla="*/ 2988 h 9616"/>
                <a:gd name="connsiteX129" fmla="*/ 1707 w 9372"/>
                <a:gd name="connsiteY129" fmla="*/ 2988 h 9616"/>
                <a:gd name="connsiteX130" fmla="*/ 1707 w 9372"/>
                <a:gd name="connsiteY130" fmla="*/ 3065 h 9616"/>
                <a:gd name="connsiteX131" fmla="*/ 1724 w 9372"/>
                <a:gd name="connsiteY131" fmla="*/ 3065 h 9616"/>
                <a:gd name="connsiteX132" fmla="*/ 1724 w 9372"/>
                <a:gd name="connsiteY132" fmla="*/ 3103 h 9616"/>
                <a:gd name="connsiteX133" fmla="*/ 1770 w 9372"/>
                <a:gd name="connsiteY133" fmla="*/ 3103 h 9616"/>
                <a:gd name="connsiteX134" fmla="*/ 1770 w 9372"/>
                <a:gd name="connsiteY134" fmla="*/ 3181 h 9616"/>
                <a:gd name="connsiteX135" fmla="*/ 1803 w 9372"/>
                <a:gd name="connsiteY135" fmla="*/ 3181 h 9616"/>
                <a:gd name="connsiteX136" fmla="*/ 1803 w 9372"/>
                <a:gd name="connsiteY136" fmla="*/ 3228 h 9616"/>
                <a:gd name="connsiteX137" fmla="*/ 1809 w 9372"/>
                <a:gd name="connsiteY137" fmla="*/ 3228 h 9616"/>
                <a:gd name="connsiteX138" fmla="*/ 1809 w 9372"/>
                <a:gd name="connsiteY138" fmla="*/ 3305 h 9616"/>
                <a:gd name="connsiteX139" fmla="*/ 1819 w 9372"/>
                <a:gd name="connsiteY139" fmla="*/ 3305 h 9616"/>
                <a:gd name="connsiteX140" fmla="*/ 1819 w 9372"/>
                <a:gd name="connsiteY140" fmla="*/ 3333 h 9616"/>
                <a:gd name="connsiteX141" fmla="*/ 1826 w 9372"/>
                <a:gd name="connsiteY141" fmla="*/ 3333 h 9616"/>
                <a:gd name="connsiteX142" fmla="*/ 1826 w 9372"/>
                <a:gd name="connsiteY142" fmla="*/ 3362 h 9616"/>
                <a:gd name="connsiteX143" fmla="*/ 1856 w 9372"/>
                <a:gd name="connsiteY143" fmla="*/ 3362 h 9616"/>
                <a:gd name="connsiteX144" fmla="*/ 1856 w 9372"/>
                <a:gd name="connsiteY144" fmla="*/ 3411 h 9616"/>
                <a:gd name="connsiteX145" fmla="*/ 1883 w 9372"/>
                <a:gd name="connsiteY145" fmla="*/ 3411 h 9616"/>
                <a:gd name="connsiteX146" fmla="*/ 1883 w 9372"/>
                <a:gd name="connsiteY146" fmla="*/ 3439 h 9616"/>
                <a:gd name="connsiteX147" fmla="*/ 1890 w 9372"/>
                <a:gd name="connsiteY147" fmla="*/ 3439 h 9616"/>
                <a:gd name="connsiteX148" fmla="*/ 1890 w 9372"/>
                <a:gd name="connsiteY148" fmla="*/ 3486 h 9616"/>
                <a:gd name="connsiteX149" fmla="*/ 1906 w 9372"/>
                <a:gd name="connsiteY149" fmla="*/ 3486 h 9616"/>
                <a:gd name="connsiteX150" fmla="*/ 1906 w 9372"/>
                <a:gd name="connsiteY150" fmla="*/ 3517 h 9616"/>
                <a:gd name="connsiteX151" fmla="*/ 1953 w 9372"/>
                <a:gd name="connsiteY151" fmla="*/ 3517 h 9616"/>
                <a:gd name="connsiteX152" fmla="*/ 1953 w 9372"/>
                <a:gd name="connsiteY152" fmla="*/ 3564 h 9616"/>
                <a:gd name="connsiteX153" fmla="*/ 1992 w 9372"/>
                <a:gd name="connsiteY153" fmla="*/ 3564 h 9616"/>
                <a:gd name="connsiteX154" fmla="*/ 1992 w 9372"/>
                <a:gd name="connsiteY154" fmla="*/ 3592 h 9616"/>
                <a:gd name="connsiteX155" fmla="*/ 1999 w 9372"/>
                <a:gd name="connsiteY155" fmla="*/ 3592 h 9616"/>
                <a:gd name="connsiteX156" fmla="*/ 1999 w 9372"/>
                <a:gd name="connsiteY156" fmla="*/ 3622 h 9616"/>
                <a:gd name="connsiteX157" fmla="*/ 2009 w 9372"/>
                <a:gd name="connsiteY157" fmla="*/ 3622 h 9616"/>
                <a:gd name="connsiteX158" fmla="*/ 2009 w 9372"/>
                <a:gd name="connsiteY158" fmla="*/ 3669 h 9616"/>
                <a:gd name="connsiteX159" fmla="*/ 2025 w 9372"/>
                <a:gd name="connsiteY159" fmla="*/ 3669 h 9616"/>
                <a:gd name="connsiteX160" fmla="*/ 2025 w 9372"/>
                <a:gd name="connsiteY160" fmla="*/ 3699 h 9616"/>
                <a:gd name="connsiteX161" fmla="*/ 2038 w 9372"/>
                <a:gd name="connsiteY161" fmla="*/ 3699 h 9616"/>
                <a:gd name="connsiteX162" fmla="*/ 2038 w 9372"/>
                <a:gd name="connsiteY162" fmla="*/ 3747 h 9616"/>
                <a:gd name="connsiteX163" fmla="*/ 2078 w 9372"/>
                <a:gd name="connsiteY163" fmla="*/ 3747 h 9616"/>
                <a:gd name="connsiteX164" fmla="*/ 2078 w 9372"/>
                <a:gd name="connsiteY164" fmla="*/ 3784 h 9616"/>
                <a:gd name="connsiteX165" fmla="*/ 2119 w 9372"/>
                <a:gd name="connsiteY165" fmla="*/ 3784 h 9616"/>
                <a:gd name="connsiteX166" fmla="*/ 2119 w 9372"/>
                <a:gd name="connsiteY166" fmla="*/ 3815 h 9616"/>
                <a:gd name="connsiteX167" fmla="*/ 2135 w 9372"/>
                <a:gd name="connsiteY167" fmla="*/ 3815 h 9616"/>
                <a:gd name="connsiteX168" fmla="*/ 2135 w 9372"/>
                <a:gd name="connsiteY168" fmla="*/ 3862 h 9616"/>
                <a:gd name="connsiteX169" fmla="*/ 2151 w 9372"/>
                <a:gd name="connsiteY169" fmla="*/ 3862 h 9616"/>
                <a:gd name="connsiteX170" fmla="*/ 2151 w 9372"/>
                <a:gd name="connsiteY170" fmla="*/ 3890 h 9616"/>
                <a:gd name="connsiteX171" fmla="*/ 2168 w 9372"/>
                <a:gd name="connsiteY171" fmla="*/ 3890 h 9616"/>
                <a:gd name="connsiteX172" fmla="*/ 2168 w 9372"/>
                <a:gd name="connsiteY172" fmla="*/ 3939 h 9616"/>
                <a:gd name="connsiteX173" fmla="*/ 2174 w 9372"/>
                <a:gd name="connsiteY173" fmla="*/ 3939 h 9616"/>
                <a:gd name="connsiteX174" fmla="*/ 2174 w 9372"/>
                <a:gd name="connsiteY174" fmla="*/ 3968 h 9616"/>
                <a:gd name="connsiteX175" fmla="*/ 2193 w 9372"/>
                <a:gd name="connsiteY175" fmla="*/ 3968 h 9616"/>
                <a:gd name="connsiteX176" fmla="*/ 2193 w 9372"/>
                <a:gd name="connsiteY176" fmla="*/ 4016 h 9616"/>
                <a:gd name="connsiteX177" fmla="*/ 2222 w 9372"/>
                <a:gd name="connsiteY177" fmla="*/ 4016 h 9616"/>
                <a:gd name="connsiteX178" fmla="*/ 2222 w 9372"/>
                <a:gd name="connsiteY178" fmla="*/ 4045 h 9616"/>
                <a:gd name="connsiteX179" fmla="*/ 2232 w 9372"/>
                <a:gd name="connsiteY179" fmla="*/ 4045 h 9616"/>
                <a:gd name="connsiteX180" fmla="*/ 2232 w 9372"/>
                <a:gd name="connsiteY180" fmla="*/ 4073 h 9616"/>
                <a:gd name="connsiteX181" fmla="*/ 2271 w 9372"/>
                <a:gd name="connsiteY181" fmla="*/ 4073 h 9616"/>
                <a:gd name="connsiteX182" fmla="*/ 2271 w 9372"/>
                <a:gd name="connsiteY182" fmla="*/ 4121 h 9616"/>
                <a:gd name="connsiteX183" fmla="*/ 2284 w 9372"/>
                <a:gd name="connsiteY183" fmla="*/ 4121 h 9616"/>
                <a:gd name="connsiteX184" fmla="*/ 2284 w 9372"/>
                <a:gd name="connsiteY184" fmla="*/ 4151 h 9616"/>
                <a:gd name="connsiteX185" fmla="*/ 2302 w 9372"/>
                <a:gd name="connsiteY185" fmla="*/ 4151 h 9616"/>
                <a:gd name="connsiteX186" fmla="*/ 2302 w 9372"/>
                <a:gd name="connsiteY186" fmla="*/ 4227 h 9616"/>
                <a:gd name="connsiteX187" fmla="*/ 2421 w 9372"/>
                <a:gd name="connsiteY187" fmla="*/ 4227 h 9616"/>
                <a:gd name="connsiteX188" fmla="*/ 2421 w 9372"/>
                <a:gd name="connsiteY188" fmla="*/ 4275 h 9616"/>
                <a:gd name="connsiteX189" fmla="*/ 2428 w 9372"/>
                <a:gd name="connsiteY189" fmla="*/ 4275 h 9616"/>
                <a:gd name="connsiteX190" fmla="*/ 2428 w 9372"/>
                <a:gd name="connsiteY190" fmla="*/ 4303 h 9616"/>
                <a:gd name="connsiteX191" fmla="*/ 2438 w 9372"/>
                <a:gd name="connsiteY191" fmla="*/ 4303 h 9616"/>
                <a:gd name="connsiteX192" fmla="*/ 2438 w 9372"/>
                <a:gd name="connsiteY192" fmla="*/ 4381 h 9616"/>
                <a:gd name="connsiteX193" fmla="*/ 2493 w 9372"/>
                <a:gd name="connsiteY193" fmla="*/ 4381 h 9616"/>
                <a:gd name="connsiteX194" fmla="*/ 2493 w 9372"/>
                <a:gd name="connsiteY194" fmla="*/ 4419 h 9616"/>
                <a:gd name="connsiteX195" fmla="*/ 2516 w 9372"/>
                <a:gd name="connsiteY195" fmla="*/ 4419 h 9616"/>
                <a:gd name="connsiteX196" fmla="*/ 2516 w 9372"/>
                <a:gd name="connsiteY196" fmla="*/ 4457 h 9616"/>
                <a:gd name="connsiteX197" fmla="*/ 2523 w 9372"/>
                <a:gd name="connsiteY197" fmla="*/ 4457 h 9616"/>
                <a:gd name="connsiteX198" fmla="*/ 2523 w 9372"/>
                <a:gd name="connsiteY198" fmla="*/ 4544 h 9616"/>
                <a:gd name="connsiteX199" fmla="*/ 2548 w 9372"/>
                <a:gd name="connsiteY199" fmla="*/ 4544 h 9616"/>
                <a:gd name="connsiteX200" fmla="*/ 2548 w 9372"/>
                <a:gd name="connsiteY200" fmla="*/ 4573 h 9616"/>
                <a:gd name="connsiteX201" fmla="*/ 2558 w 9372"/>
                <a:gd name="connsiteY201" fmla="*/ 4573 h 9616"/>
                <a:gd name="connsiteX202" fmla="*/ 2558 w 9372"/>
                <a:gd name="connsiteY202" fmla="*/ 4620 h 9616"/>
                <a:gd name="connsiteX203" fmla="*/ 2620 w 9372"/>
                <a:gd name="connsiteY203" fmla="*/ 4620 h 9616"/>
                <a:gd name="connsiteX204" fmla="*/ 2620 w 9372"/>
                <a:gd name="connsiteY204" fmla="*/ 4679 h 9616"/>
                <a:gd name="connsiteX205" fmla="*/ 2626 w 9372"/>
                <a:gd name="connsiteY205" fmla="*/ 4679 h 9616"/>
                <a:gd name="connsiteX206" fmla="*/ 2626 w 9372"/>
                <a:gd name="connsiteY206" fmla="*/ 4726 h 9616"/>
                <a:gd name="connsiteX207" fmla="*/ 2636 w 9372"/>
                <a:gd name="connsiteY207" fmla="*/ 4726 h 9616"/>
                <a:gd name="connsiteX208" fmla="*/ 2636 w 9372"/>
                <a:gd name="connsiteY208" fmla="*/ 4755 h 9616"/>
                <a:gd name="connsiteX209" fmla="*/ 2667 w 9372"/>
                <a:gd name="connsiteY209" fmla="*/ 4755 h 9616"/>
                <a:gd name="connsiteX210" fmla="*/ 2667 w 9372"/>
                <a:gd name="connsiteY210" fmla="*/ 4804 h 9616"/>
                <a:gd name="connsiteX211" fmla="*/ 2827 w 9372"/>
                <a:gd name="connsiteY211" fmla="*/ 4804 h 9616"/>
                <a:gd name="connsiteX212" fmla="*/ 2827 w 9372"/>
                <a:gd name="connsiteY212" fmla="*/ 4832 h 9616"/>
                <a:gd name="connsiteX213" fmla="*/ 2850 w 9372"/>
                <a:gd name="connsiteY213" fmla="*/ 4832 h 9616"/>
                <a:gd name="connsiteX214" fmla="*/ 2850 w 9372"/>
                <a:gd name="connsiteY214" fmla="*/ 4880 h 9616"/>
                <a:gd name="connsiteX215" fmla="*/ 2882 w 9372"/>
                <a:gd name="connsiteY215" fmla="*/ 4880 h 9616"/>
                <a:gd name="connsiteX216" fmla="*/ 2882 w 9372"/>
                <a:gd name="connsiteY216" fmla="*/ 4909 h 9616"/>
                <a:gd name="connsiteX217" fmla="*/ 2896 w 9372"/>
                <a:gd name="connsiteY217" fmla="*/ 4909 h 9616"/>
                <a:gd name="connsiteX218" fmla="*/ 2896 w 9372"/>
                <a:gd name="connsiteY218" fmla="*/ 4986 h 9616"/>
                <a:gd name="connsiteX219" fmla="*/ 2936 w 9372"/>
                <a:gd name="connsiteY219" fmla="*/ 4986 h 9616"/>
                <a:gd name="connsiteX220" fmla="*/ 2936 w 9372"/>
                <a:gd name="connsiteY220" fmla="*/ 5063 h 9616"/>
                <a:gd name="connsiteX221" fmla="*/ 2962 w 9372"/>
                <a:gd name="connsiteY221" fmla="*/ 5063 h 9616"/>
                <a:gd name="connsiteX222" fmla="*/ 2962 w 9372"/>
                <a:gd name="connsiteY222" fmla="*/ 5101 h 9616"/>
                <a:gd name="connsiteX223" fmla="*/ 3026 w 9372"/>
                <a:gd name="connsiteY223" fmla="*/ 5101 h 9616"/>
                <a:gd name="connsiteX224" fmla="*/ 3026 w 9372"/>
                <a:gd name="connsiteY224" fmla="*/ 5139 h 9616"/>
                <a:gd name="connsiteX225" fmla="*/ 3055 w 9372"/>
                <a:gd name="connsiteY225" fmla="*/ 5139 h 9616"/>
                <a:gd name="connsiteX226" fmla="*/ 3055 w 9372"/>
                <a:gd name="connsiteY226" fmla="*/ 5178 h 9616"/>
                <a:gd name="connsiteX227" fmla="*/ 3151 w 9372"/>
                <a:gd name="connsiteY227" fmla="*/ 5178 h 9616"/>
                <a:gd name="connsiteX228" fmla="*/ 3151 w 9372"/>
                <a:gd name="connsiteY228" fmla="*/ 5217 h 9616"/>
                <a:gd name="connsiteX229" fmla="*/ 3192 w 9372"/>
                <a:gd name="connsiteY229" fmla="*/ 5217 h 9616"/>
                <a:gd name="connsiteX230" fmla="*/ 3192 w 9372"/>
                <a:gd name="connsiteY230" fmla="*/ 5255 h 9616"/>
                <a:gd name="connsiteX231" fmla="*/ 3198 w 9372"/>
                <a:gd name="connsiteY231" fmla="*/ 5255 h 9616"/>
                <a:gd name="connsiteX232" fmla="*/ 3198 w 9372"/>
                <a:gd name="connsiteY232" fmla="*/ 5332 h 9616"/>
                <a:gd name="connsiteX233" fmla="*/ 3208 w 9372"/>
                <a:gd name="connsiteY233" fmla="*/ 5332 h 9616"/>
                <a:gd name="connsiteX234" fmla="*/ 3208 w 9372"/>
                <a:gd name="connsiteY234" fmla="*/ 5360 h 9616"/>
                <a:gd name="connsiteX235" fmla="*/ 3221 w 9372"/>
                <a:gd name="connsiteY235" fmla="*/ 5360 h 9616"/>
                <a:gd name="connsiteX236" fmla="*/ 3221 w 9372"/>
                <a:gd name="connsiteY236" fmla="*/ 5438 h 9616"/>
                <a:gd name="connsiteX237" fmla="*/ 3294 w 9372"/>
                <a:gd name="connsiteY237" fmla="*/ 5438 h 9616"/>
                <a:gd name="connsiteX238" fmla="*/ 3294 w 9372"/>
                <a:gd name="connsiteY238" fmla="*/ 5486 h 9616"/>
                <a:gd name="connsiteX239" fmla="*/ 3317 w 9372"/>
                <a:gd name="connsiteY239" fmla="*/ 5486 h 9616"/>
                <a:gd name="connsiteX240" fmla="*/ 3317 w 9372"/>
                <a:gd name="connsiteY240" fmla="*/ 5562 h 9616"/>
                <a:gd name="connsiteX241" fmla="*/ 3324 w 9372"/>
                <a:gd name="connsiteY241" fmla="*/ 5562 h 9616"/>
                <a:gd name="connsiteX242" fmla="*/ 3324 w 9372"/>
                <a:gd name="connsiteY242" fmla="*/ 5640 h 9616"/>
                <a:gd name="connsiteX243" fmla="*/ 3333 w 9372"/>
                <a:gd name="connsiteY243" fmla="*/ 5640 h 9616"/>
                <a:gd name="connsiteX244" fmla="*/ 3333 w 9372"/>
                <a:gd name="connsiteY244" fmla="*/ 5640 h 9616"/>
                <a:gd name="connsiteX245" fmla="*/ 3390 w 9372"/>
                <a:gd name="connsiteY245" fmla="*/ 5640 h 9616"/>
                <a:gd name="connsiteX246" fmla="*/ 3397 w 9372"/>
                <a:gd name="connsiteY246" fmla="*/ 5640 h 9616"/>
                <a:gd name="connsiteX247" fmla="*/ 3397 w 9372"/>
                <a:gd name="connsiteY247" fmla="*/ 5688 h 9616"/>
                <a:gd name="connsiteX248" fmla="*/ 3414 w 9372"/>
                <a:gd name="connsiteY248" fmla="*/ 5688 h 9616"/>
                <a:gd name="connsiteX249" fmla="*/ 3414 w 9372"/>
                <a:gd name="connsiteY249" fmla="*/ 5716 h 9616"/>
                <a:gd name="connsiteX250" fmla="*/ 3467 w 9372"/>
                <a:gd name="connsiteY250" fmla="*/ 5716 h 9616"/>
                <a:gd name="connsiteX251" fmla="*/ 3467 w 9372"/>
                <a:gd name="connsiteY251" fmla="*/ 5764 h 9616"/>
                <a:gd name="connsiteX252" fmla="*/ 3547 w 9372"/>
                <a:gd name="connsiteY252" fmla="*/ 5764 h 9616"/>
                <a:gd name="connsiteX253" fmla="*/ 3547 w 9372"/>
                <a:gd name="connsiteY253" fmla="*/ 5850 h 9616"/>
                <a:gd name="connsiteX254" fmla="*/ 3579 w 9372"/>
                <a:gd name="connsiteY254" fmla="*/ 5850 h 9616"/>
                <a:gd name="connsiteX255" fmla="*/ 3579 w 9372"/>
                <a:gd name="connsiteY255" fmla="*/ 5899 h 9616"/>
                <a:gd name="connsiteX256" fmla="*/ 3586 w 9372"/>
                <a:gd name="connsiteY256" fmla="*/ 5899 h 9616"/>
                <a:gd name="connsiteX257" fmla="*/ 3586 w 9372"/>
                <a:gd name="connsiteY257" fmla="*/ 5946 h 9616"/>
                <a:gd name="connsiteX258" fmla="*/ 3597 w 9372"/>
                <a:gd name="connsiteY258" fmla="*/ 5946 h 9616"/>
                <a:gd name="connsiteX259" fmla="*/ 3597 w 9372"/>
                <a:gd name="connsiteY259" fmla="*/ 6090 h 9616"/>
                <a:gd name="connsiteX260" fmla="*/ 3706 w 9372"/>
                <a:gd name="connsiteY260" fmla="*/ 6090 h 9616"/>
                <a:gd name="connsiteX261" fmla="*/ 3706 w 9372"/>
                <a:gd name="connsiteY261" fmla="*/ 6177 h 9616"/>
                <a:gd name="connsiteX262" fmla="*/ 3730 w 9372"/>
                <a:gd name="connsiteY262" fmla="*/ 6177 h 9616"/>
                <a:gd name="connsiteX263" fmla="*/ 3730 w 9372"/>
                <a:gd name="connsiteY263" fmla="*/ 6225 h 9616"/>
                <a:gd name="connsiteX264" fmla="*/ 3792 w 9372"/>
                <a:gd name="connsiteY264" fmla="*/ 6225 h 9616"/>
                <a:gd name="connsiteX265" fmla="*/ 3792 w 9372"/>
                <a:gd name="connsiteY265" fmla="*/ 6273 h 9616"/>
                <a:gd name="connsiteX266" fmla="*/ 3889 w 9372"/>
                <a:gd name="connsiteY266" fmla="*/ 6273 h 9616"/>
                <a:gd name="connsiteX267" fmla="*/ 3889 w 9372"/>
                <a:gd name="connsiteY267" fmla="*/ 6369 h 9616"/>
                <a:gd name="connsiteX268" fmla="*/ 3905 w 9372"/>
                <a:gd name="connsiteY268" fmla="*/ 6369 h 9616"/>
                <a:gd name="connsiteX269" fmla="*/ 3905 w 9372"/>
                <a:gd name="connsiteY269" fmla="*/ 6409 h 9616"/>
                <a:gd name="connsiteX270" fmla="*/ 3968 w 9372"/>
                <a:gd name="connsiteY270" fmla="*/ 6409 h 9616"/>
                <a:gd name="connsiteX271" fmla="*/ 3968 w 9372"/>
                <a:gd name="connsiteY271" fmla="*/ 6456 h 9616"/>
                <a:gd name="connsiteX272" fmla="*/ 3975 w 9372"/>
                <a:gd name="connsiteY272" fmla="*/ 6456 h 9616"/>
                <a:gd name="connsiteX273" fmla="*/ 3975 w 9372"/>
                <a:gd name="connsiteY273" fmla="*/ 6552 h 9616"/>
                <a:gd name="connsiteX274" fmla="*/ 4001 w 9372"/>
                <a:gd name="connsiteY274" fmla="*/ 6552 h 9616"/>
                <a:gd name="connsiteX275" fmla="*/ 4001 w 9372"/>
                <a:gd name="connsiteY275" fmla="*/ 6599 h 9616"/>
                <a:gd name="connsiteX276" fmla="*/ 4008 w 9372"/>
                <a:gd name="connsiteY276" fmla="*/ 6599 h 9616"/>
                <a:gd name="connsiteX277" fmla="*/ 4008 w 9372"/>
                <a:gd name="connsiteY277" fmla="*/ 6686 h 9616"/>
                <a:gd name="connsiteX278" fmla="*/ 4014 w 9372"/>
                <a:gd name="connsiteY278" fmla="*/ 6686 h 9616"/>
                <a:gd name="connsiteX279" fmla="*/ 4014 w 9372"/>
                <a:gd name="connsiteY279" fmla="*/ 6735 h 9616"/>
                <a:gd name="connsiteX280" fmla="*/ 4053 w 9372"/>
                <a:gd name="connsiteY280" fmla="*/ 6735 h 9616"/>
                <a:gd name="connsiteX281" fmla="*/ 4053 w 9372"/>
                <a:gd name="connsiteY281" fmla="*/ 6782 h 9616"/>
                <a:gd name="connsiteX282" fmla="*/ 4112 w 9372"/>
                <a:gd name="connsiteY282" fmla="*/ 6782 h 9616"/>
                <a:gd name="connsiteX283" fmla="*/ 4112 w 9372"/>
                <a:gd name="connsiteY283" fmla="*/ 6831 h 9616"/>
                <a:gd name="connsiteX284" fmla="*/ 4135 w 9372"/>
                <a:gd name="connsiteY284" fmla="*/ 6831 h 9616"/>
                <a:gd name="connsiteX285" fmla="*/ 4135 w 9372"/>
                <a:gd name="connsiteY285" fmla="*/ 6878 h 9616"/>
                <a:gd name="connsiteX286" fmla="*/ 4254 w 9372"/>
                <a:gd name="connsiteY286" fmla="*/ 6878 h 9616"/>
                <a:gd name="connsiteX287" fmla="*/ 4254 w 9372"/>
                <a:gd name="connsiteY287" fmla="*/ 6925 h 9616"/>
                <a:gd name="connsiteX288" fmla="*/ 4270 w 9372"/>
                <a:gd name="connsiteY288" fmla="*/ 6925 h 9616"/>
                <a:gd name="connsiteX289" fmla="*/ 4270 w 9372"/>
                <a:gd name="connsiteY289" fmla="*/ 7032 h 9616"/>
                <a:gd name="connsiteX290" fmla="*/ 4277 w 9372"/>
                <a:gd name="connsiteY290" fmla="*/ 7032 h 9616"/>
                <a:gd name="connsiteX291" fmla="*/ 4277 w 9372"/>
                <a:gd name="connsiteY291" fmla="*/ 7080 h 9616"/>
                <a:gd name="connsiteX292" fmla="*/ 4328 w 9372"/>
                <a:gd name="connsiteY292" fmla="*/ 7080 h 9616"/>
                <a:gd name="connsiteX293" fmla="*/ 4328 w 9372"/>
                <a:gd name="connsiteY293" fmla="*/ 7127 h 9616"/>
                <a:gd name="connsiteX294" fmla="*/ 4396 w 9372"/>
                <a:gd name="connsiteY294" fmla="*/ 7127 h 9616"/>
                <a:gd name="connsiteX295" fmla="*/ 4396 w 9372"/>
                <a:gd name="connsiteY295" fmla="*/ 7167 h 9616"/>
                <a:gd name="connsiteX296" fmla="*/ 4516 w 9372"/>
                <a:gd name="connsiteY296" fmla="*/ 7167 h 9616"/>
                <a:gd name="connsiteX297" fmla="*/ 4516 w 9372"/>
                <a:gd name="connsiteY297" fmla="*/ 7214 h 9616"/>
                <a:gd name="connsiteX298" fmla="*/ 4625 w 9372"/>
                <a:gd name="connsiteY298" fmla="*/ 7214 h 9616"/>
                <a:gd name="connsiteX299" fmla="*/ 4625 w 9372"/>
                <a:gd name="connsiteY299" fmla="*/ 7263 h 9616"/>
                <a:gd name="connsiteX300" fmla="*/ 4689 w 9372"/>
                <a:gd name="connsiteY300" fmla="*/ 7263 h 9616"/>
                <a:gd name="connsiteX301" fmla="*/ 4689 w 9372"/>
                <a:gd name="connsiteY301" fmla="*/ 7310 h 9616"/>
                <a:gd name="connsiteX302" fmla="*/ 4723 w 9372"/>
                <a:gd name="connsiteY302" fmla="*/ 7310 h 9616"/>
                <a:gd name="connsiteX303" fmla="*/ 4723 w 9372"/>
                <a:gd name="connsiteY303" fmla="*/ 7360 h 9616"/>
                <a:gd name="connsiteX304" fmla="*/ 5031 w 9372"/>
                <a:gd name="connsiteY304" fmla="*/ 7360 h 9616"/>
                <a:gd name="connsiteX305" fmla="*/ 5031 w 9372"/>
                <a:gd name="connsiteY305" fmla="*/ 7407 h 9616"/>
                <a:gd name="connsiteX306" fmla="*/ 5094 w 9372"/>
                <a:gd name="connsiteY306" fmla="*/ 7407 h 9616"/>
                <a:gd name="connsiteX307" fmla="*/ 5094 w 9372"/>
                <a:gd name="connsiteY307" fmla="*/ 7444 h 9616"/>
                <a:gd name="connsiteX308" fmla="*/ 5103 w 9372"/>
                <a:gd name="connsiteY308" fmla="*/ 7444 h 9616"/>
                <a:gd name="connsiteX309" fmla="*/ 5103 w 9372"/>
                <a:gd name="connsiteY309" fmla="*/ 7494 h 9616"/>
                <a:gd name="connsiteX310" fmla="*/ 5150 w 9372"/>
                <a:gd name="connsiteY310" fmla="*/ 7494 h 9616"/>
                <a:gd name="connsiteX311" fmla="*/ 5150 w 9372"/>
                <a:gd name="connsiteY311" fmla="*/ 7541 h 9616"/>
                <a:gd name="connsiteX312" fmla="*/ 5157 w 9372"/>
                <a:gd name="connsiteY312" fmla="*/ 7541 h 9616"/>
                <a:gd name="connsiteX313" fmla="*/ 5157 w 9372"/>
                <a:gd name="connsiteY313" fmla="*/ 7590 h 9616"/>
                <a:gd name="connsiteX314" fmla="*/ 5168 w 9372"/>
                <a:gd name="connsiteY314" fmla="*/ 7590 h 9616"/>
                <a:gd name="connsiteX315" fmla="*/ 5168 w 9372"/>
                <a:gd name="connsiteY315" fmla="*/ 7646 h 9616"/>
                <a:gd name="connsiteX316" fmla="*/ 5247 w 9372"/>
                <a:gd name="connsiteY316" fmla="*/ 7646 h 9616"/>
                <a:gd name="connsiteX317" fmla="*/ 5247 w 9372"/>
                <a:gd name="connsiteY317" fmla="*/ 7695 h 9616"/>
                <a:gd name="connsiteX318" fmla="*/ 5260 w 9372"/>
                <a:gd name="connsiteY318" fmla="*/ 7695 h 9616"/>
                <a:gd name="connsiteX319" fmla="*/ 5260 w 9372"/>
                <a:gd name="connsiteY319" fmla="*/ 7743 h 9616"/>
                <a:gd name="connsiteX320" fmla="*/ 5286 w 9372"/>
                <a:gd name="connsiteY320" fmla="*/ 7743 h 9616"/>
                <a:gd name="connsiteX321" fmla="*/ 5286 w 9372"/>
                <a:gd name="connsiteY321" fmla="*/ 7792 h 9616"/>
                <a:gd name="connsiteX322" fmla="*/ 5333 w 9372"/>
                <a:gd name="connsiteY322" fmla="*/ 7792 h 9616"/>
                <a:gd name="connsiteX323" fmla="*/ 5333 w 9372"/>
                <a:gd name="connsiteY323" fmla="*/ 7839 h 9616"/>
                <a:gd name="connsiteX324" fmla="*/ 5356 w 9372"/>
                <a:gd name="connsiteY324" fmla="*/ 7839 h 9616"/>
                <a:gd name="connsiteX325" fmla="*/ 5356 w 9372"/>
                <a:gd name="connsiteY325" fmla="*/ 7887 h 9616"/>
                <a:gd name="connsiteX326" fmla="*/ 5397 w 9372"/>
                <a:gd name="connsiteY326" fmla="*/ 7887 h 9616"/>
                <a:gd name="connsiteX327" fmla="*/ 5397 w 9372"/>
                <a:gd name="connsiteY327" fmla="*/ 7926 h 9616"/>
                <a:gd name="connsiteX328" fmla="*/ 5555 w 9372"/>
                <a:gd name="connsiteY328" fmla="*/ 7926 h 9616"/>
                <a:gd name="connsiteX329" fmla="*/ 5555 w 9372"/>
                <a:gd name="connsiteY329" fmla="*/ 7974 h 9616"/>
                <a:gd name="connsiteX330" fmla="*/ 5636 w 9372"/>
                <a:gd name="connsiteY330" fmla="*/ 7974 h 9616"/>
                <a:gd name="connsiteX331" fmla="*/ 5636 w 9372"/>
                <a:gd name="connsiteY331" fmla="*/ 8022 h 9616"/>
                <a:gd name="connsiteX332" fmla="*/ 5698 w 9372"/>
                <a:gd name="connsiteY332" fmla="*/ 8022 h 9616"/>
                <a:gd name="connsiteX333" fmla="*/ 5698 w 9372"/>
                <a:gd name="connsiteY333" fmla="*/ 8069 h 9616"/>
                <a:gd name="connsiteX334" fmla="*/ 5778 w 9372"/>
                <a:gd name="connsiteY334" fmla="*/ 8069 h 9616"/>
                <a:gd name="connsiteX335" fmla="*/ 5778 w 9372"/>
                <a:gd name="connsiteY335" fmla="*/ 8118 h 9616"/>
                <a:gd name="connsiteX336" fmla="*/ 5817 w 9372"/>
                <a:gd name="connsiteY336" fmla="*/ 8118 h 9616"/>
                <a:gd name="connsiteX337" fmla="*/ 5817 w 9372"/>
                <a:gd name="connsiteY337" fmla="*/ 8165 h 9616"/>
                <a:gd name="connsiteX338" fmla="*/ 5985 w 9372"/>
                <a:gd name="connsiteY338" fmla="*/ 8165 h 9616"/>
                <a:gd name="connsiteX339" fmla="*/ 5985 w 9372"/>
                <a:gd name="connsiteY339" fmla="*/ 8224 h 9616"/>
                <a:gd name="connsiteX340" fmla="*/ 6041 w 9372"/>
                <a:gd name="connsiteY340" fmla="*/ 8224 h 9616"/>
                <a:gd name="connsiteX341" fmla="*/ 6041 w 9372"/>
                <a:gd name="connsiteY341" fmla="*/ 8271 h 9616"/>
                <a:gd name="connsiteX342" fmla="*/ 6173 w 9372"/>
                <a:gd name="connsiteY342" fmla="*/ 8271 h 9616"/>
                <a:gd name="connsiteX343" fmla="*/ 6173 w 9372"/>
                <a:gd name="connsiteY343" fmla="*/ 8319 h 9616"/>
                <a:gd name="connsiteX344" fmla="*/ 6207 w 9372"/>
                <a:gd name="connsiteY344" fmla="*/ 8319 h 9616"/>
                <a:gd name="connsiteX345" fmla="*/ 6207 w 9372"/>
                <a:gd name="connsiteY345" fmla="*/ 8358 h 9616"/>
                <a:gd name="connsiteX346" fmla="*/ 6253 w 9372"/>
                <a:gd name="connsiteY346" fmla="*/ 8358 h 9616"/>
                <a:gd name="connsiteX347" fmla="*/ 6253 w 9372"/>
                <a:gd name="connsiteY347" fmla="*/ 8406 h 9616"/>
                <a:gd name="connsiteX348" fmla="*/ 6270 w 9372"/>
                <a:gd name="connsiteY348" fmla="*/ 8406 h 9616"/>
                <a:gd name="connsiteX349" fmla="*/ 6270 w 9372"/>
                <a:gd name="connsiteY349" fmla="*/ 8406 h 9616"/>
                <a:gd name="connsiteX350" fmla="*/ 6509 w 9372"/>
                <a:gd name="connsiteY350" fmla="*/ 8406 h 9616"/>
                <a:gd name="connsiteX351" fmla="*/ 6522 w 9372"/>
                <a:gd name="connsiteY351" fmla="*/ 8406 h 9616"/>
                <a:gd name="connsiteX352" fmla="*/ 6522 w 9372"/>
                <a:gd name="connsiteY352" fmla="*/ 8454 h 9616"/>
                <a:gd name="connsiteX353" fmla="*/ 6555 w 9372"/>
                <a:gd name="connsiteY353" fmla="*/ 8454 h 9616"/>
                <a:gd name="connsiteX354" fmla="*/ 6555 w 9372"/>
                <a:gd name="connsiteY354" fmla="*/ 8454 h 9616"/>
                <a:gd name="connsiteX355" fmla="*/ 6715 w 9372"/>
                <a:gd name="connsiteY355" fmla="*/ 8454 h 9616"/>
                <a:gd name="connsiteX356" fmla="*/ 6722 w 9372"/>
                <a:gd name="connsiteY356" fmla="*/ 8454 h 9616"/>
                <a:gd name="connsiteX357" fmla="*/ 6722 w 9372"/>
                <a:gd name="connsiteY357" fmla="*/ 8521 h 9616"/>
                <a:gd name="connsiteX358" fmla="*/ 6738 w 9372"/>
                <a:gd name="connsiteY358" fmla="*/ 8521 h 9616"/>
                <a:gd name="connsiteX359" fmla="*/ 6738 w 9372"/>
                <a:gd name="connsiteY359" fmla="*/ 8521 h 9616"/>
                <a:gd name="connsiteX360" fmla="*/ 6808 w 9372"/>
                <a:gd name="connsiteY360" fmla="*/ 8521 h 9616"/>
                <a:gd name="connsiteX361" fmla="*/ 6834 w 9372"/>
                <a:gd name="connsiteY361" fmla="*/ 8521 h 9616"/>
                <a:gd name="connsiteX362" fmla="*/ 6834 w 9372"/>
                <a:gd name="connsiteY362" fmla="*/ 8579 h 9616"/>
                <a:gd name="connsiteX363" fmla="*/ 6897 w 9372"/>
                <a:gd name="connsiteY363" fmla="*/ 8579 h 9616"/>
                <a:gd name="connsiteX364" fmla="*/ 6897 w 9372"/>
                <a:gd name="connsiteY364" fmla="*/ 8636 h 9616"/>
                <a:gd name="connsiteX365" fmla="*/ 6951 w 9372"/>
                <a:gd name="connsiteY365" fmla="*/ 8636 h 9616"/>
                <a:gd name="connsiteX366" fmla="*/ 6951 w 9372"/>
                <a:gd name="connsiteY366" fmla="*/ 8704 h 9616"/>
                <a:gd name="connsiteX367" fmla="*/ 7144 w 9372"/>
                <a:gd name="connsiteY367" fmla="*/ 8704 h 9616"/>
                <a:gd name="connsiteX368" fmla="*/ 7144 w 9372"/>
                <a:gd name="connsiteY368" fmla="*/ 8762 h 9616"/>
                <a:gd name="connsiteX369" fmla="*/ 7150 w 9372"/>
                <a:gd name="connsiteY369" fmla="*/ 8762 h 9616"/>
                <a:gd name="connsiteX370" fmla="*/ 7150 w 9372"/>
                <a:gd name="connsiteY370" fmla="*/ 8838 h 9616"/>
                <a:gd name="connsiteX371" fmla="*/ 7413 w 9372"/>
                <a:gd name="connsiteY371" fmla="*/ 8838 h 9616"/>
                <a:gd name="connsiteX372" fmla="*/ 7413 w 9372"/>
                <a:gd name="connsiteY372" fmla="*/ 8905 h 9616"/>
                <a:gd name="connsiteX373" fmla="*/ 7807 w 9372"/>
                <a:gd name="connsiteY373" fmla="*/ 8905 h 9616"/>
                <a:gd name="connsiteX374" fmla="*/ 7807 w 9372"/>
                <a:gd name="connsiteY374" fmla="*/ 8963 h 9616"/>
                <a:gd name="connsiteX375" fmla="*/ 7888 w 9372"/>
                <a:gd name="connsiteY375" fmla="*/ 8963 h 9616"/>
                <a:gd name="connsiteX376" fmla="*/ 7888 w 9372"/>
                <a:gd name="connsiteY376" fmla="*/ 9040 h 9616"/>
                <a:gd name="connsiteX377" fmla="*/ 8006 w 9372"/>
                <a:gd name="connsiteY377" fmla="*/ 9040 h 9616"/>
                <a:gd name="connsiteX378" fmla="*/ 8006 w 9372"/>
                <a:gd name="connsiteY378" fmla="*/ 9107 h 9616"/>
                <a:gd name="connsiteX379" fmla="*/ 8024 w 9372"/>
                <a:gd name="connsiteY379" fmla="*/ 9107 h 9616"/>
                <a:gd name="connsiteX380" fmla="*/ 8024 w 9372"/>
                <a:gd name="connsiteY380" fmla="*/ 9183 h 9616"/>
                <a:gd name="connsiteX381" fmla="*/ 8840 w 9372"/>
                <a:gd name="connsiteY381" fmla="*/ 9183 h 9616"/>
                <a:gd name="connsiteX382" fmla="*/ 8840 w 9372"/>
                <a:gd name="connsiteY382" fmla="*/ 9261 h 9616"/>
                <a:gd name="connsiteX383" fmla="*/ 9372 w 9372"/>
                <a:gd name="connsiteY383" fmla="*/ 9616 h 9616"/>
                <a:gd name="connsiteX0" fmla="*/ 0 w 9432"/>
                <a:gd name="connsiteY0" fmla="*/ 0 h 9631"/>
                <a:gd name="connsiteX1" fmla="*/ 85 w 9432"/>
                <a:gd name="connsiteY1" fmla="*/ 0 h 9631"/>
                <a:gd name="connsiteX2" fmla="*/ 85 w 9432"/>
                <a:gd name="connsiteY2" fmla="*/ 49 h 9631"/>
                <a:gd name="connsiteX3" fmla="*/ 95 w 9432"/>
                <a:gd name="connsiteY3" fmla="*/ 49 h 9631"/>
                <a:gd name="connsiteX4" fmla="*/ 95 w 9432"/>
                <a:gd name="connsiteY4" fmla="*/ 80 h 9631"/>
                <a:gd name="connsiteX5" fmla="*/ 102 w 9432"/>
                <a:gd name="connsiteY5" fmla="*/ 80 h 9631"/>
                <a:gd name="connsiteX6" fmla="*/ 102 w 9432"/>
                <a:gd name="connsiteY6" fmla="*/ 171 h 9631"/>
                <a:gd name="connsiteX7" fmla="*/ 121 w 9432"/>
                <a:gd name="connsiteY7" fmla="*/ 171 h 9631"/>
                <a:gd name="connsiteX8" fmla="*/ 121 w 9432"/>
                <a:gd name="connsiteY8" fmla="*/ 250 h 9631"/>
                <a:gd name="connsiteX9" fmla="*/ 139 w 9432"/>
                <a:gd name="connsiteY9" fmla="*/ 250 h 9631"/>
                <a:gd name="connsiteX10" fmla="*/ 139 w 9432"/>
                <a:gd name="connsiteY10" fmla="*/ 310 h 9631"/>
                <a:gd name="connsiteX11" fmla="*/ 163 w 9432"/>
                <a:gd name="connsiteY11" fmla="*/ 310 h 9631"/>
                <a:gd name="connsiteX12" fmla="*/ 163 w 9432"/>
                <a:gd name="connsiteY12" fmla="*/ 359 h 9631"/>
                <a:gd name="connsiteX13" fmla="*/ 187 w 9432"/>
                <a:gd name="connsiteY13" fmla="*/ 359 h 9631"/>
                <a:gd name="connsiteX14" fmla="*/ 187 w 9432"/>
                <a:gd name="connsiteY14" fmla="*/ 390 h 9631"/>
                <a:gd name="connsiteX15" fmla="*/ 230 w 9432"/>
                <a:gd name="connsiteY15" fmla="*/ 390 h 9631"/>
                <a:gd name="connsiteX16" fmla="*/ 230 w 9432"/>
                <a:gd name="connsiteY16" fmla="*/ 440 h 9631"/>
                <a:gd name="connsiteX17" fmla="*/ 272 w 9432"/>
                <a:gd name="connsiteY17" fmla="*/ 440 h 9631"/>
                <a:gd name="connsiteX18" fmla="*/ 272 w 9432"/>
                <a:gd name="connsiteY18" fmla="*/ 469 h 9631"/>
                <a:gd name="connsiteX19" fmla="*/ 297 w 9432"/>
                <a:gd name="connsiteY19" fmla="*/ 469 h 9631"/>
                <a:gd name="connsiteX20" fmla="*/ 297 w 9432"/>
                <a:gd name="connsiteY20" fmla="*/ 499 h 9631"/>
                <a:gd name="connsiteX21" fmla="*/ 315 w 9432"/>
                <a:gd name="connsiteY21" fmla="*/ 499 h 9631"/>
                <a:gd name="connsiteX22" fmla="*/ 315 w 9432"/>
                <a:gd name="connsiteY22" fmla="*/ 549 h 9631"/>
                <a:gd name="connsiteX23" fmla="*/ 340 w 9432"/>
                <a:gd name="connsiteY23" fmla="*/ 549 h 9631"/>
                <a:gd name="connsiteX24" fmla="*/ 340 w 9432"/>
                <a:gd name="connsiteY24" fmla="*/ 630 h 9631"/>
                <a:gd name="connsiteX25" fmla="*/ 401 w 9432"/>
                <a:gd name="connsiteY25" fmla="*/ 630 h 9631"/>
                <a:gd name="connsiteX26" fmla="*/ 401 w 9432"/>
                <a:gd name="connsiteY26" fmla="*/ 659 h 9631"/>
                <a:gd name="connsiteX27" fmla="*/ 475 w 9432"/>
                <a:gd name="connsiteY27" fmla="*/ 659 h 9631"/>
                <a:gd name="connsiteX28" fmla="*/ 475 w 9432"/>
                <a:gd name="connsiteY28" fmla="*/ 709 h 9631"/>
                <a:gd name="connsiteX29" fmla="*/ 535 w 9432"/>
                <a:gd name="connsiteY29" fmla="*/ 709 h 9631"/>
                <a:gd name="connsiteX30" fmla="*/ 535 w 9432"/>
                <a:gd name="connsiteY30" fmla="*/ 750 h 9631"/>
                <a:gd name="connsiteX31" fmla="*/ 596 w 9432"/>
                <a:gd name="connsiteY31" fmla="*/ 750 h 9631"/>
                <a:gd name="connsiteX32" fmla="*/ 596 w 9432"/>
                <a:gd name="connsiteY32" fmla="*/ 829 h 9631"/>
                <a:gd name="connsiteX33" fmla="*/ 663 w 9432"/>
                <a:gd name="connsiteY33" fmla="*/ 829 h 9631"/>
                <a:gd name="connsiteX34" fmla="*/ 663 w 9432"/>
                <a:gd name="connsiteY34" fmla="*/ 860 h 9631"/>
                <a:gd name="connsiteX35" fmla="*/ 705 w 9432"/>
                <a:gd name="connsiteY35" fmla="*/ 860 h 9631"/>
                <a:gd name="connsiteX36" fmla="*/ 705 w 9432"/>
                <a:gd name="connsiteY36" fmla="*/ 909 h 9631"/>
                <a:gd name="connsiteX37" fmla="*/ 719 w 9432"/>
                <a:gd name="connsiteY37" fmla="*/ 909 h 9631"/>
                <a:gd name="connsiteX38" fmla="*/ 719 w 9432"/>
                <a:gd name="connsiteY38" fmla="*/ 939 h 9631"/>
                <a:gd name="connsiteX39" fmla="*/ 754 w 9432"/>
                <a:gd name="connsiteY39" fmla="*/ 939 h 9631"/>
                <a:gd name="connsiteX40" fmla="*/ 754 w 9432"/>
                <a:gd name="connsiteY40" fmla="*/ 969 h 9631"/>
                <a:gd name="connsiteX41" fmla="*/ 796 w 9432"/>
                <a:gd name="connsiteY41" fmla="*/ 969 h 9631"/>
                <a:gd name="connsiteX42" fmla="*/ 796 w 9432"/>
                <a:gd name="connsiteY42" fmla="*/ 1018 h 9631"/>
                <a:gd name="connsiteX43" fmla="*/ 864 w 9432"/>
                <a:gd name="connsiteY43" fmla="*/ 1018 h 9631"/>
                <a:gd name="connsiteX44" fmla="*/ 864 w 9432"/>
                <a:gd name="connsiteY44" fmla="*/ 1049 h 9631"/>
                <a:gd name="connsiteX45" fmla="*/ 872 w 9432"/>
                <a:gd name="connsiteY45" fmla="*/ 1049 h 9631"/>
                <a:gd name="connsiteX46" fmla="*/ 872 w 9432"/>
                <a:gd name="connsiteY46" fmla="*/ 1099 h 9631"/>
                <a:gd name="connsiteX47" fmla="*/ 882 w 9432"/>
                <a:gd name="connsiteY47" fmla="*/ 1099 h 9631"/>
                <a:gd name="connsiteX48" fmla="*/ 882 w 9432"/>
                <a:gd name="connsiteY48" fmla="*/ 1128 h 9631"/>
                <a:gd name="connsiteX49" fmla="*/ 889 w 9432"/>
                <a:gd name="connsiteY49" fmla="*/ 1128 h 9631"/>
                <a:gd name="connsiteX50" fmla="*/ 889 w 9432"/>
                <a:gd name="connsiteY50" fmla="*/ 1158 h 9631"/>
                <a:gd name="connsiteX51" fmla="*/ 941 w 9432"/>
                <a:gd name="connsiteY51" fmla="*/ 1158 h 9631"/>
                <a:gd name="connsiteX52" fmla="*/ 941 w 9432"/>
                <a:gd name="connsiteY52" fmla="*/ 1208 h 9631"/>
                <a:gd name="connsiteX53" fmla="*/ 967 w 9432"/>
                <a:gd name="connsiteY53" fmla="*/ 1208 h 9631"/>
                <a:gd name="connsiteX54" fmla="*/ 967 w 9432"/>
                <a:gd name="connsiteY54" fmla="*/ 1290 h 9631"/>
                <a:gd name="connsiteX55" fmla="*/ 974 w 9432"/>
                <a:gd name="connsiteY55" fmla="*/ 1290 h 9631"/>
                <a:gd name="connsiteX56" fmla="*/ 974 w 9432"/>
                <a:gd name="connsiteY56" fmla="*/ 1329 h 9631"/>
                <a:gd name="connsiteX57" fmla="*/ 999 w 9432"/>
                <a:gd name="connsiteY57" fmla="*/ 1329 h 9631"/>
                <a:gd name="connsiteX58" fmla="*/ 999 w 9432"/>
                <a:gd name="connsiteY58" fmla="*/ 1369 h 9631"/>
                <a:gd name="connsiteX59" fmla="*/ 1017 w 9432"/>
                <a:gd name="connsiteY59" fmla="*/ 1369 h 9631"/>
                <a:gd name="connsiteX60" fmla="*/ 1017 w 9432"/>
                <a:gd name="connsiteY60" fmla="*/ 1409 h 9631"/>
                <a:gd name="connsiteX61" fmla="*/ 1024 w 9432"/>
                <a:gd name="connsiteY61" fmla="*/ 1409 h 9631"/>
                <a:gd name="connsiteX62" fmla="*/ 1024 w 9432"/>
                <a:gd name="connsiteY62" fmla="*/ 1438 h 9631"/>
                <a:gd name="connsiteX63" fmla="*/ 1041 w 9432"/>
                <a:gd name="connsiteY63" fmla="*/ 1438 h 9631"/>
                <a:gd name="connsiteX64" fmla="*/ 1041 w 9432"/>
                <a:gd name="connsiteY64" fmla="*/ 1488 h 9631"/>
                <a:gd name="connsiteX65" fmla="*/ 1103 w 9432"/>
                <a:gd name="connsiteY65" fmla="*/ 1488 h 9631"/>
                <a:gd name="connsiteX66" fmla="*/ 1103 w 9432"/>
                <a:gd name="connsiteY66" fmla="*/ 1519 h 9631"/>
                <a:gd name="connsiteX67" fmla="*/ 1137 w 9432"/>
                <a:gd name="connsiteY67" fmla="*/ 1519 h 9631"/>
                <a:gd name="connsiteX68" fmla="*/ 1137 w 9432"/>
                <a:gd name="connsiteY68" fmla="*/ 1568 h 9631"/>
                <a:gd name="connsiteX69" fmla="*/ 1145 w 9432"/>
                <a:gd name="connsiteY69" fmla="*/ 1568 h 9631"/>
                <a:gd name="connsiteX70" fmla="*/ 1145 w 9432"/>
                <a:gd name="connsiteY70" fmla="*/ 1598 h 9631"/>
                <a:gd name="connsiteX71" fmla="*/ 1151 w 9432"/>
                <a:gd name="connsiteY71" fmla="*/ 1598 h 9631"/>
                <a:gd name="connsiteX72" fmla="*/ 1151 w 9432"/>
                <a:gd name="connsiteY72" fmla="*/ 1629 h 9631"/>
                <a:gd name="connsiteX73" fmla="*/ 1162 w 9432"/>
                <a:gd name="connsiteY73" fmla="*/ 1629 h 9631"/>
                <a:gd name="connsiteX74" fmla="*/ 1162 w 9432"/>
                <a:gd name="connsiteY74" fmla="*/ 1709 h 9631"/>
                <a:gd name="connsiteX75" fmla="*/ 1169 w 9432"/>
                <a:gd name="connsiteY75" fmla="*/ 1709 h 9631"/>
                <a:gd name="connsiteX76" fmla="*/ 1169 w 9432"/>
                <a:gd name="connsiteY76" fmla="*/ 1759 h 9631"/>
                <a:gd name="connsiteX77" fmla="*/ 1194 w 9432"/>
                <a:gd name="connsiteY77" fmla="*/ 1759 h 9631"/>
                <a:gd name="connsiteX78" fmla="*/ 1194 w 9432"/>
                <a:gd name="connsiteY78" fmla="*/ 1789 h 9631"/>
                <a:gd name="connsiteX79" fmla="*/ 1247 w 9432"/>
                <a:gd name="connsiteY79" fmla="*/ 1789 h 9631"/>
                <a:gd name="connsiteX80" fmla="*/ 1247 w 9432"/>
                <a:gd name="connsiteY80" fmla="*/ 1838 h 9631"/>
                <a:gd name="connsiteX81" fmla="*/ 1254 w 9432"/>
                <a:gd name="connsiteY81" fmla="*/ 1838 h 9631"/>
                <a:gd name="connsiteX82" fmla="*/ 1254 w 9432"/>
                <a:gd name="connsiteY82" fmla="*/ 1908 h 9631"/>
                <a:gd name="connsiteX83" fmla="*/ 1304 w 9432"/>
                <a:gd name="connsiteY83" fmla="*/ 1908 h 9631"/>
                <a:gd name="connsiteX84" fmla="*/ 1304 w 9432"/>
                <a:gd name="connsiteY84" fmla="*/ 1948 h 9631"/>
                <a:gd name="connsiteX85" fmla="*/ 1323 w 9432"/>
                <a:gd name="connsiteY85" fmla="*/ 1948 h 9631"/>
                <a:gd name="connsiteX86" fmla="*/ 1323 w 9432"/>
                <a:gd name="connsiteY86" fmla="*/ 1988 h 9631"/>
                <a:gd name="connsiteX87" fmla="*/ 1347 w 9432"/>
                <a:gd name="connsiteY87" fmla="*/ 1988 h 9631"/>
                <a:gd name="connsiteX88" fmla="*/ 1347 w 9432"/>
                <a:gd name="connsiteY88" fmla="*/ 2028 h 9631"/>
                <a:gd name="connsiteX89" fmla="*/ 1365 w 9432"/>
                <a:gd name="connsiteY89" fmla="*/ 2028 h 9631"/>
                <a:gd name="connsiteX90" fmla="*/ 1365 w 9432"/>
                <a:gd name="connsiteY90" fmla="*/ 2098 h 9631"/>
                <a:gd name="connsiteX91" fmla="*/ 1389 w 9432"/>
                <a:gd name="connsiteY91" fmla="*/ 2098 h 9631"/>
                <a:gd name="connsiteX92" fmla="*/ 1389 w 9432"/>
                <a:gd name="connsiteY92" fmla="*/ 2147 h 9631"/>
                <a:gd name="connsiteX93" fmla="*/ 1406 w 9432"/>
                <a:gd name="connsiteY93" fmla="*/ 2147 h 9631"/>
                <a:gd name="connsiteX94" fmla="*/ 1406 w 9432"/>
                <a:gd name="connsiteY94" fmla="*/ 2179 h 9631"/>
                <a:gd name="connsiteX95" fmla="*/ 1431 w 9432"/>
                <a:gd name="connsiteY95" fmla="*/ 2179 h 9631"/>
                <a:gd name="connsiteX96" fmla="*/ 1431 w 9432"/>
                <a:gd name="connsiteY96" fmla="*/ 2258 h 9631"/>
                <a:gd name="connsiteX97" fmla="*/ 1492 w 9432"/>
                <a:gd name="connsiteY97" fmla="*/ 2258 h 9631"/>
                <a:gd name="connsiteX98" fmla="*/ 1492 w 9432"/>
                <a:gd name="connsiteY98" fmla="*/ 2308 h 9631"/>
                <a:gd name="connsiteX99" fmla="*/ 1498 w 9432"/>
                <a:gd name="connsiteY99" fmla="*/ 2308 h 9631"/>
                <a:gd name="connsiteX100" fmla="*/ 1498 w 9432"/>
                <a:gd name="connsiteY100" fmla="*/ 2338 h 9631"/>
                <a:gd name="connsiteX101" fmla="*/ 1509 w 9432"/>
                <a:gd name="connsiteY101" fmla="*/ 2338 h 9631"/>
                <a:gd name="connsiteX102" fmla="*/ 1509 w 9432"/>
                <a:gd name="connsiteY102" fmla="*/ 2368 h 9631"/>
                <a:gd name="connsiteX103" fmla="*/ 1516 w 9432"/>
                <a:gd name="connsiteY103" fmla="*/ 2368 h 9631"/>
                <a:gd name="connsiteX104" fmla="*/ 1516 w 9432"/>
                <a:gd name="connsiteY104" fmla="*/ 2418 h 9631"/>
                <a:gd name="connsiteX105" fmla="*/ 1524 w 9432"/>
                <a:gd name="connsiteY105" fmla="*/ 2418 h 9631"/>
                <a:gd name="connsiteX106" fmla="*/ 1524 w 9432"/>
                <a:gd name="connsiteY106" fmla="*/ 2497 h 9631"/>
                <a:gd name="connsiteX107" fmla="*/ 1534 w 9432"/>
                <a:gd name="connsiteY107" fmla="*/ 2497 h 9631"/>
                <a:gd name="connsiteX108" fmla="*/ 1534 w 9432"/>
                <a:gd name="connsiteY108" fmla="*/ 2528 h 9631"/>
                <a:gd name="connsiteX109" fmla="*/ 1637 w 9432"/>
                <a:gd name="connsiteY109" fmla="*/ 2528 h 9631"/>
                <a:gd name="connsiteX110" fmla="*/ 1637 w 9432"/>
                <a:gd name="connsiteY110" fmla="*/ 2568 h 9631"/>
                <a:gd name="connsiteX111" fmla="*/ 1651 w 9432"/>
                <a:gd name="connsiteY111" fmla="*/ 2568 h 9631"/>
                <a:gd name="connsiteX112" fmla="*/ 1651 w 9432"/>
                <a:gd name="connsiteY112" fmla="*/ 2648 h 9631"/>
                <a:gd name="connsiteX113" fmla="*/ 1661 w 9432"/>
                <a:gd name="connsiteY113" fmla="*/ 2648 h 9631"/>
                <a:gd name="connsiteX114" fmla="*/ 1661 w 9432"/>
                <a:gd name="connsiteY114" fmla="*/ 2687 h 9631"/>
                <a:gd name="connsiteX115" fmla="*/ 1669 w 9432"/>
                <a:gd name="connsiteY115" fmla="*/ 2687 h 9631"/>
                <a:gd name="connsiteX116" fmla="*/ 1669 w 9432"/>
                <a:gd name="connsiteY116" fmla="*/ 2727 h 9631"/>
                <a:gd name="connsiteX117" fmla="*/ 1676 w 9432"/>
                <a:gd name="connsiteY117" fmla="*/ 2727 h 9631"/>
                <a:gd name="connsiteX118" fmla="*/ 1676 w 9432"/>
                <a:gd name="connsiteY118" fmla="*/ 2778 h 9631"/>
                <a:gd name="connsiteX119" fmla="*/ 1711 w 9432"/>
                <a:gd name="connsiteY119" fmla="*/ 2778 h 9631"/>
                <a:gd name="connsiteX120" fmla="*/ 1711 w 9432"/>
                <a:gd name="connsiteY120" fmla="*/ 2837 h 9631"/>
                <a:gd name="connsiteX121" fmla="*/ 1719 w 9432"/>
                <a:gd name="connsiteY121" fmla="*/ 2837 h 9631"/>
                <a:gd name="connsiteX122" fmla="*/ 1719 w 9432"/>
                <a:gd name="connsiteY122" fmla="*/ 2967 h 9631"/>
                <a:gd name="connsiteX123" fmla="*/ 1730 w 9432"/>
                <a:gd name="connsiteY123" fmla="*/ 2967 h 9631"/>
                <a:gd name="connsiteX124" fmla="*/ 1730 w 9432"/>
                <a:gd name="connsiteY124" fmla="*/ 2998 h 9631"/>
                <a:gd name="connsiteX125" fmla="*/ 1780 w 9432"/>
                <a:gd name="connsiteY125" fmla="*/ 2998 h 9631"/>
                <a:gd name="connsiteX126" fmla="*/ 1780 w 9432"/>
                <a:gd name="connsiteY126" fmla="*/ 3027 h 9631"/>
                <a:gd name="connsiteX127" fmla="*/ 1814 w 9432"/>
                <a:gd name="connsiteY127" fmla="*/ 3027 h 9631"/>
                <a:gd name="connsiteX128" fmla="*/ 1814 w 9432"/>
                <a:gd name="connsiteY128" fmla="*/ 3107 h 9631"/>
                <a:gd name="connsiteX129" fmla="*/ 1821 w 9432"/>
                <a:gd name="connsiteY129" fmla="*/ 3107 h 9631"/>
                <a:gd name="connsiteX130" fmla="*/ 1821 w 9432"/>
                <a:gd name="connsiteY130" fmla="*/ 3187 h 9631"/>
                <a:gd name="connsiteX131" fmla="*/ 1840 w 9432"/>
                <a:gd name="connsiteY131" fmla="*/ 3187 h 9631"/>
                <a:gd name="connsiteX132" fmla="*/ 1840 w 9432"/>
                <a:gd name="connsiteY132" fmla="*/ 3227 h 9631"/>
                <a:gd name="connsiteX133" fmla="*/ 1889 w 9432"/>
                <a:gd name="connsiteY133" fmla="*/ 3227 h 9631"/>
                <a:gd name="connsiteX134" fmla="*/ 1889 w 9432"/>
                <a:gd name="connsiteY134" fmla="*/ 3308 h 9631"/>
                <a:gd name="connsiteX135" fmla="*/ 1924 w 9432"/>
                <a:gd name="connsiteY135" fmla="*/ 3308 h 9631"/>
                <a:gd name="connsiteX136" fmla="*/ 1924 w 9432"/>
                <a:gd name="connsiteY136" fmla="*/ 3357 h 9631"/>
                <a:gd name="connsiteX137" fmla="*/ 1930 w 9432"/>
                <a:gd name="connsiteY137" fmla="*/ 3357 h 9631"/>
                <a:gd name="connsiteX138" fmla="*/ 1930 w 9432"/>
                <a:gd name="connsiteY138" fmla="*/ 3437 h 9631"/>
                <a:gd name="connsiteX139" fmla="*/ 1941 w 9432"/>
                <a:gd name="connsiteY139" fmla="*/ 3437 h 9631"/>
                <a:gd name="connsiteX140" fmla="*/ 1941 w 9432"/>
                <a:gd name="connsiteY140" fmla="*/ 3466 h 9631"/>
                <a:gd name="connsiteX141" fmla="*/ 1948 w 9432"/>
                <a:gd name="connsiteY141" fmla="*/ 3466 h 9631"/>
                <a:gd name="connsiteX142" fmla="*/ 1948 w 9432"/>
                <a:gd name="connsiteY142" fmla="*/ 3496 h 9631"/>
                <a:gd name="connsiteX143" fmla="*/ 1980 w 9432"/>
                <a:gd name="connsiteY143" fmla="*/ 3496 h 9631"/>
                <a:gd name="connsiteX144" fmla="*/ 1980 w 9432"/>
                <a:gd name="connsiteY144" fmla="*/ 3547 h 9631"/>
                <a:gd name="connsiteX145" fmla="*/ 2009 w 9432"/>
                <a:gd name="connsiteY145" fmla="*/ 3547 h 9631"/>
                <a:gd name="connsiteX146" fmla="*/ 2009 w 9432"/>
                <a:gd name="connsiteY146" fmla="*/ 3576 h 9631"/>
                <a:gd name="connsiteX147" fmla="*/ 2017 w 9432"/>
                <a:gd name="connsiteY147" fmla="*/ 3576 h 9631"/>
                <a:gd name="connsiteX148" fmla="*/ 2017 w 9432"/>
                <a:gd name="connsiteY148" fmla="*/ 3625 h 9631"/>
                <a:gd name="connsiteX149" fmla="*/ 2034 w 9432"/>
                <a:gd name="connsiteY149" fmla="*/ 3625 h 9631"/>
                <a:gd name="connsiteX150" fmla="*/ 2034 w 9432"/>
                <a:gd name="connsiteY150" fmla="*/ 3657 h 9631"/>
                <a:gd name="connsiteX151" fmla="*/ 2084 w 9432"/>
                <a:gd name="connsiteY151" fmla="*/ 3657 h 9631"/>
                <a:gd name="connsiteX152" fmla="*/ 2084 w 9432"/>
                <a:gd name="connsiteY152" fmla="*/ 3706 h 9631"/>
                <a:gd name="connsiteX153" fmla="*/ 2125 w 9432"/>
                <a:gd name="connsiteY153" fmla="*/ 3706 h 9631"/>
                <a:gd name="connsiteX154" fmla="*/ 2125 w 9432"/>
                <a:gd name="connsiteY154" fmla="*/ 3735 h 9631"/>
                <a:gd name="connsiteX155" fmla="*/ 2133 w 9432"/>
                <a:gd name="connsiteY155" fmla="*/ 3735 h 9631"/>
                <a:gd name="connsiteX156" fmla="*/ 2133 w 9432"/>
                <a:gd name="connsiteY156" fmla="*/ 3767 h 9631"/>
                <a:gd name="connsiteX157" fmla="*/ 2144 w 9432"/>
                <a:gd name="connsiteY157" fmla="*/ 3767 h 9631"/>
                <a:gd name="connsiteX158" fmla="*/ 2144 w 9432"/>
                <a:gd name="connsiteY158" fmla="*/ 3816 h 9631"/>
                <a:gd name="connsiteX159" fmla="*/ 2161 w 9432"/>
                <a:gd name="connsiteY159" fmla="*/ 3816 h 9631"/>
                <a:gd name="connsiteX160" fmla="*/ 2161 w 9432"/>
                <a:gd name="connsiteY160" fmla="*/ 3847 h 9631"/>
                <a:gd name="connsiteX161" fmla="*/ 2175 w 9432"/>
                <a:gd name="connsiteY161" fmla="*/ 3847 h 9631"/>
                <a:gd name="connsiteX162" fmla="*/ 2175 w 9432"/>
                <a:gd name="connsiteY162" fmla="*/ 3897 h 9631"/>
                <a:gd name="connsiteX163" fmla="*/ 2217 w 9432"/>
                <a:gd name="connsiteY163" fmla="*/ 3897 h 9631"/>
                <a:gd name="connsiteX164" fmla="*/ 2217 w 9432"/>
                <a:gd name="connsiteY164" fmla="*/ 3935 h 9631"/>
                <a:gd name="connsiteX165" fmla="*/ 2261 w 9432"/>
                <a:gd name="connsiteY165" fmla="*/ 3935 h 9631"/>
                <a:gd name="connsiteX166" fmla="*/ 2261 w 9432"/>
                <a:gd name="connsiteY166" fmla="*/ 3967 h 9631"/>
                <a:gd name="connsiteX167" fmla="*/ 2278 w 9432"/>
                <a:gd name="connsiteY167" fmla="*/ 3967 h 9631"/>
                <a:gd name="connsiteX168" fmla="*/ 2278 w 9432"/>
                <a:gd name="connsiteY168" fmla="*/ 4016 h 9631"/>
                <a:gd name="connsiteX169" fmla="*/ 2295 w 9432"/>
                <a:gd name="connsiteY169" fmla="*/ 4016 h 9631"/>
                <a:gd name="connsiteX170" fmla="*/ 2295 w 9432"/>
                <a:gd name="connsiteY170" fmla="*/ 4045 h 9631"/>
                <a:gd name="connsiteX171" fmla="*/ 2313 w 9432"/>
                <a:gd name="connsiteY171" fmla="*/ 4045 h 9631"/>
                <a:gd name="connsiteX172" fmla="*/ 2313 w 9432"/>
                <a:gd name="connsiteY172" fmla="*/ 4096 h 9631"/>
                <a:gd name="connsiteX173" fmla="*/ 2320 w 9432"/>
                <a:gd name="connsiteY173" fmla="*/ 4096 h 9631"/>
                <a:gd name="connsiteX174" fmla="*/ 2320 w 9432"/>
                <a:gd name="connsiteY174" fmla="*/ 4126 h 9631"/>
                <a:gd name="connsiteX175" fmla="*/ 2340 w 9432"/>
                <a:gd name="connsiteY175" fmla="*/ 4126 h 9631"/>
                <a:gd name="connsiteX176" fmla="*/ 2340 w 9432"/>
                <a:gd name="connsiteY176" fmla="*/ 4176 h 9631"/>
                <a:gd name="connsiteX177" fmla="*/ 2371 w 9432"/>
                <a:gd name="connsiteY177" fmla="*/ 4176 h 9631"/>
                <a:gd name="connsiteX178" fmla="*/ 2371 w 9432"/>
                <a:gd name="connsiteY178" fmla="*/ 4207 h 9631"/>
                <a:gd name="connsiteX179" fmla="*/ 2382 w 9432"/>
                <a:gd name="connsiteY179" fmla="*/ 4207 h 9631"/>
                <a:gd name="connsiteX180" fmla="*/ 2382 w 9432"/>
                <a:gd name="connsiteY180" fmla="*/ 4236 h 9631"/>
                <a:gd name="connsiteX181" fmla="*/ 2423 w 9432"/>
                <a:gd name="connsiteY181" fmla="*/ 4236 h 9631"/>
                <a:gd name="connsiteX182" fmla="*/ 2423 w 9432"/>
                <a:gd name="connsiteY182" fmla="*/ 4286 h 9631"/>
                <a:gd name="connsiteX183" fmla="*/ 2437 w 9432"/>
                <a:gd name="connsiteY183" fmla="*/ 4286 h 9631"/>
                <a:gd name="connsiteX184" fmla="*/ 2437 w 9432"/>
                <a:gd name="connsiteY184" fmla="*/ 4317 h 9631"/>
                <a:gd name="connsiteX185" fmla="*/ 2456 w 9432"/>
                <a:gd name="connsiteY185" fmla="*/ 4317 h 9631"/>
                <a:gd name="connsiteX186" fmla="*/ 2456 w 9432"/>
                <a:gd name="connsiteY186" fmla="*/ 4396 h 9631"/>
                <a:gd name="connsiteX187" fmla="*/ 2583 w 9432"/>
                <a:gd name="connsiteY187" fmla="*/ 4396 h 9631"/>
                <a:gd name="connsiteX188" fmla="*/ 2583 w 9432"/>
                <a:gd name="connsiteY188" fmla="*/ 4446 h 9631"/>
                <a:gd name="connsiteX189" fmla="*/ 2591 w 9432"/>
                <a:gd name="connsiteY189" fmla="*/ 4446 h 9631"/>
                <a:gd name="connsiteX190" fmla="*/ 2591 w 9432"/>
                <a:gd name="connsiteY190" fmla="*/ 4475 h 9631"/>
                <a:gd name="connsiteX191" fmla="*/ 2601 w 9432"/>
                <a:gd name="connsiteY191" fmla="*/ 4475 h 9631"/>
                <a:gd name="connsiteX192" fmla="*/ 2601 w 9432"/>
                <a:gd name="connsiteY192" fmla="*/ 4556 h 9631"/>
                <a:gd name="connsiteX193" fmla="*/ 2660 w 9432"/>
                <a:gd name="connsiteY193" fmla="*/ 4556 h 9631"/>
                <a:gd name="connsiteX194" fmla="*/ 2660 w 9432"/>
                <a:gd name="connsiteY194" fmla="*/ 4595 h 9631"/>
                <a:gd name="connsiteX195" fmla="*/ 2685 w 9432"/>
                <a:gd name="connsiteY195" fmla="*/ 4595 h 9631"/>
                <a:gd name="connsiteX196" fmla="*/ 2685 w 9432"/>
                <a:gd name="connsiteY196" fmla="*/ 4635 h 9631"/>
                <a:gd name="connsiteX197" fmla="*/ 2692 w 9432"/>
                <a:gd name="connsiteY197" fmla="*/ 4635 h 9631"/>
                <a:gd name="connsiteX198" fmla="*/ 2692 w 9432"/>
                <a:gd name="connsiteY198" fmla="*/ 4725 h 9631"/>
                <a:gd name="connsiteX199" fmla="*/ 2719 w 9432"/>
                <a:gd name="connsiteY199" fmla="*/ 4725 h 9631"/>
                <a:gd name="connsiteX200" fmla="*/ 2719 w 9432"/>
                <a:gd name="connsiteY200" fmla="*/ 4756 h 9631"/>
                <a:gd name="connsiteX201" fmla="*/ 2729 w 9432"/>
                <a:gd name="connsiteY201" fmla="*/ 4756 h 9631"/>
                <a:gd name="connsiteX202" fmla="*/ 2729 w 9432"/>
                <a:gd name="connsiteY202" fmla="*/ 4804 h 9631"/>
                <a:gd name="connsiteX203" fmla="*/ 2796 w 9432"/>
                <a:gd name="connsiteY203" fmla="*/ 4804 h 9631"/>
                <a:gd name="connsiteX204" fmla="*/ 2796 w 9432"/>
                <a:gd name="connsiteY204" fmla="*/ 4866 h 9631"/>
                <a:gd name="connsiteX205" fmla="*/ 2802 w 9432"/>
                <a:gd name="connsiteY205" fmla="*/ 4866 h 9631"/>
                <a:gd name="connsiteX206" fmla="*/ 2802 w 9432"/>
                <a:gd name="connsiteY206" fmla="*/ 4915 h 9631"/>
                <a:gd name="connsiteX207" fmla="*/ 2813 w 9432"/>
                <a:gd name="connsiteY207" fmla="*/ 4915 h 9631"/>
                <a:gd name="connsiteX208" fmla="*/ 2813 w 9432"/>
                <a:gd name="connsiteY208" fmla="*/ 4945 h 9631"/>
                <a:gd name="connsiteX209" fmla="*/ 2846 w 9432"/>
                <a:gd name="connsiteY209" fmla="*/ 4945 h 9631"/>
                <a:gd name="connsiteX210" fmla="*/ 2846 w 9432"/>
                <a:gd name="connsiteY210" fmla="*/ 4996 h 9631"/>
                <a:gd name="connsiteX211" fmla="*/ 3016 w 9432"/>
                <a:gd name="connsiteY211" fmla="*/ 4996 h 9631"/>
                <a:gd name="connsiteX212" fmla="*/ 3016 w 9432"/>
                <a:gd name="connsiteY212" fmla="*/ 5025 h 9631"/>
                <a:gd name="connsiteX213" fmla="*/ 3041 w 9432"/>
                <a:gd name="connsiteY213" fmla="*/ 5025 h 9631"/>
                <a:gd name="connsiteX214" fmla="*/ 3041 w 9432"/>
                <a:gd name="connsiteY214" fmla="*/ 5075 h 9631"/>
                <a:gd name="connsiteX215" fmla="*/ 3075 w 9432"/>
                <a:gd name="connsiteY215" fmla="*/ 5075 h 9631"/>
                <a:gd name="connsiteX216" fmla="*/ 3075 w 9432"/>
                <a:gd name="connsiteY216" fmla="*/ 5105 h 9631"/>
                <a:gd name="connsiteX217" fmla="*/ 3090 w 9432"/>
                <a:gd name="connsiteY217" fmla="*/ 5105 h 9631"/>
                <a:gd name="connsiteX218" fmla="*/ 3090 w 9432"/>
                <a:gd name="connsiteY218" fmla="*/ 5185 h 9631"/>
                <a:gd name="connsiteX219" fmla="*/ 3133 w 9432"/>
                <a:gd name="connsiteY219" fmla="*/ 5185 h 9631"/>
                <a:gd name="connsiteX220" fmla="*/ 3133 w 9432"/>
                <a:gd name="connsiteY220" fmla="*/ 5265 h 9631"/>
                <a:gd name="connsiteX221" fmla="*/ 3160 w 9432"/>
                <a:gd name="connsiteY221" fmla="*/ 5265 h 9631"/>
                <a:gd name="connsiteX222" fmla="*/ 3160 w 9432"/>
                <a:gd name="connsiteY222" fmla="*/ 5305 h 9631"/>
                <a:gd name="connsiteX223" fmla="*/ 3229 w 9432"/>
                <a:gd name="connsiteY223" fmla="*/ 5305 h 9631"/>
                <a:gd name="connsiteX224" fmla="*/ 3229 w 9432"/>
                <a:gd name="connsiteY224" fmla="*/ 5344 h 9631"/>
                <a:gd name="connsiteX225" fmla="*/ 3260 w 9432"/>
                <a:gd name="connsiteY225" fmla="*/ 5344 h 9631"/>
                <a:gd name="connsiteX226" fmla="*/ 3260 w 9432"/>
                <a:gd name="connsiteY226" fmla="*/ 5385 h 9631"/>
                <a:gd name="connsiteX227" fmla="*/ 3362 w 9432"/>
                <a:gd name="connsiteY227" fmla="*/ 5385 h 9631"/>
                <a:gd name="connsiteX228" fmla="*/ 3362 w 9432"/>
                <a:gd name="connsiteY228" fmla="*/ 5425 h 9631"/>
                <a:gd name="connsiteX229" fmla="*/ 3406 w 9432"/>
                <a:gd name="connsiteY229" fmla="*/ 5425 h 9631"/>
                <a:gd name="connsiteX230" fmla="*/ 3406 w 9432"/>
                <a:gd name="connsiteY230" fmla="*/ 5465 h 9631"/>
                <a:gd name="connsiteX231" fmla="*/ 3412 w 9432"/>
                <a:gd name="connsiteY231" fmla="*/ 5465 h 9631"/>
                <a:gd name="connsiteX232" fmla="*/ 3412 w 9432"/>
                <a:gd name="connsiteY232" fmla="*/ 5545 h 9631"/>
                <a:gd name="connsiteX233" fmla="*/ 3423 w 9432"/>
                <a:gd name="connsiteY233" fmla="*/ 5545 h 9631"/>
                <a:gd name="connsiteX234" fmla="*/ 3423 w 9432"/>
                <a:gd name="connsiteY234" fmla="*/ 5574 h 9631"/>
                <a:gd name="connsiteX235" fmla="*/ 3437 w 9432"/>
                <a:gd name="connsiteY235" fmla="*/ 5574 h 9631"/>
                <a:gd name="connsiteX236" fmla="*/ 3437 w 9432"/>
                <a:gd name="connsiteY236" fmla="*/ 5655 h 9631"/>
                <a:gd name="connsiteX237" fmla="*/ 3515 w 9432"/>
                <a:gd name="connsiteY237" fmla="*/ 5655 h 9631"/>
                <a:gd name="connsiteX238" fmla="*/ 3515 w 9432"/>
                <a:gd name="connsiteY238" fmla="*/ 5705 h 9631"/>
                <a:gd name="connsiteX239" fmla="*/ 3539 w 9432"/>
                <a:gd name="connsiteY239" fmla="*/ 5705 h 9631"/>
                <a:gd name="connsiteX240" fmla="*/ 3539 w 9432"/>
                <a:gd name="connsiteY240" fmla="*/ 5784 h 9631"/>
                <a:gd name="connsiteX241" fmla="*/ 3547 w 9432"/>
                <a:gd name="connsiteY241" fmla="*/ 5784 h 9631"/>
                <a:gd name="connsiteX242" fmla="*/ 3547 w 9432"/>
                <a:gd name="connsiteY242" fmla="*/ 5865 h 9631"/>
                <a:gd name="connsiteX243" fmla="*/ 3556 w 9432"/>
                <a:gd name="connsiteY243" fmla="*/ 5865 h 9631"/>
                <a:gd name="connsiteX244" fmla="*/ 3556 w 9432"/>
                <a:gd name="connsiteY244" fmla="*/ 5865 h 9631"/>
                <a:gd name="connsiteX245" fmla="*/ 3617 w 9432"/>
                <a:gd name="connsiteY245" fmla="*/ 5865 h 9631"/>
                <a:gd name="connsiteX246" fmla="*/ 3625 w 9432"/>
                <a:gd name="connsiteY246" fmla="*/ 5865 h 9631"/>
                <a:gd name="connsiteX247" fmla="*/ 3625 w 9432"/>
                <a:gd name="connsiteY247" fmla="*/ 5915 h 9631"/>
                <a:gd name="connsiteX248" fmla="*/ 3643 w 9432"/>
                <a:gd name="connsiteY248" fmla="*/ 5915 h 9631"/>
                <a:gd name="connsiteX249" fmla="*/ 3643 w 9432"/>
                <a:gd name="connsiteY249" fmla="*/ 5944 h 9631"/>
                <a:gd name="connsiteX250" fmla="*/ 3699 w 9432"/>
                <a:gd name="connsiteY250" fmla="*/ 5944 h 9631"/>
                <a:gd name="connsiteX251" fmla="*/ 3699 w 9432"/>
                <a:gd name="connsiteY251" fmla="*/ 5994 h 9631"/>
                <a:gd name="connsiteX252" fmla="*/ 3785 w 9432"/>
                <a:gd name="connsiteY252" fmla="*/ 5994 h 9631"/>
                <a:gd name="connsiteX253" fmla="*/ 3785 w 9432"/>
                <a:gd name="connsiteY253" fmla="*/ 6084 h 9631"/>
                <a:gd name="connsiteX254" fmla="*/ 3819 w 9432"/>
                <a:gd name="connsiteY254" fmla="*/ 6084 h 9631"/>
                <a:gd name="connsiteX255" fmla="*/ 3819 w 9432"/>
                <a:gd name="connsiteY255" fmla="*/ 6135 h 9631"/>
                <a:gd name="connsiteX256" fmla="*/ 3826 w 9432"/>
                <a:gd name="connsiteY256" fmla="*/ 6135 h 9631"/>
                <a:gd name="connsiteX257" fmla="*/ 3826 w 9432"/>
                <a:gd name="connsiteY257" fmla="*/ 6183 h 9631"/>
                <a:gd name="connsiteX258" fmla="*/ 3838 w 9432"/>
                <a:gd name="connsiteY258" fmla="*/ 6183 h 9631"/>
                <a:gd name="connsiteX259" fmla="*/ 3838 w 9432"/>
                <a:gd name="connsiteY259" fmla="*/ 6333 h 9631"/>
                <a:gd name="connsiteX260" fmla="*/ 3954 w 9432"/>
                <a:gd name="connsiteY260" fmla="*/ 6333 h 9631"/>
                <a:gd name="connsiteX261" fmla="*/ 3954 w 9432"/>
                <a:gd name="connsiteY261" fmla="*/ 6424 h 9631"/>
                <a:gd name="connsiteX262" fmla="*/ 3980 w 9432"/>
                <a:gd name="connsiteY262" fmla="*/ 6424 h 9631"/>
                <a:gd name="connsiteX263" fmla="*/ 3980 w 9432"/>
                <a:gd name="connsiteY263" fmla="*/ 6474 h 9631"/>
                <a:gd name="connsiteX264" fmla="*/ 4046 w 9432"/>
                <a:gd name="connsiteY264" fmla="*/ 6474 h 9631"/>
                <a:gd name="connsiteX265" fmla="*/ 4046 w 9432"/>
                <a:gd name="connsiteY265" fmla="*/ 6524 h 9631"/>
                <a:gd name="connsiteX266" fmla="*/ 4150 w 9432"/>
                <a:gd name="connsiteY266" fmla="*/ 6524 h 9631"/>
                <a:gd name="connsiteX267" fmla="*/ 4150 w 9432"/>
                <a:gd name="connsiteY267" fmla="*/ 6623 h 9631"/>
                <a:gd name="connsiteX268" fmla="*/ 4167 w 9432"/>
                <a:gd name="connsiteY268" fmla="*/ 6623 h 9631"/>
                <a:gd name="connsiteX269" fmla="*/ 4167 w 9432"/>
                <a:gd name="connsiteY269" fmla="*/ 6665 h 9631"/>
                <a:gd name="connsiteX270" fmla="*/ 4234 w 9432"/>
                <a:gd name="connsiteY270" fmla="*/ 6665 h 9631"/>
                <a:gd name="connsiteX271" fmla="*/ 4234 w 9432"/>
                <a:gd name="connsiteY271" fmla="*/ 6714 h 9631"/>
                <a:gd name="connsiteX272" fmla="*/ 4241 w 9432"/>
                <a:gd name="connsiteY272" fmla="*/ 6714 h 9631"/>
                <a:gd name="connsiteX273" fmla="*/ 4241 w 9432"/>
                <a:gd name="connsiteY273" fmla="*/ 6814 h 9631"/>
                <a:gd name="connsiteX274" fmla="*/ 4269 w 9432"/>
                <a:gd name="connsiteY274" fmla="*/ 6814 h 9631"/>
                <a:gd name="connsiteX275" fmla="*/ 4269 w 9432"/>
                <a:gd name="connsiteY275" fmla="*/ 6863 h 9631"/>
                <a:gd name="connsiteX276" fmla="*/ 4277 w 9432"/>
                <a:gd name="connsiteY276" fmla="*/ 6863 h 9631"/>
                <a:gd name="connsiteX277" fmla="*/ 4277 w 9432"/>
                <a:gd name="connsiteY277" fmla="*/ 6953 h 9631"/>
                <a:gd name="connsiteX278" fmla="*/ 4283 w 9432"/>
                <a:gd name="connsiteY278" fmla="*/ 6953 h 9631"/>
                <a:gd name="connsiteX279" fmla="*/ 4283 w 9432"/>
                <a:gd name="connsiteY279" fmla="*/ 7004 h 9631"/>
                <a:gd name="connsiteX280" fmla="*/ 4325 w 9432"/>
                <a:gd name="connsiteY280" fmla="*/ 7004 h 9631"/>
                <a:gd name="connsiteX281" fmla="*/ 4325 w 9432"/>
                <a:gd name="connsiteY281" fmla="*/ 7053 h 9631"/>
                <a:gd name="connsiteX282" fmla="*/ 4388 w 9432"/>
                <a:gd name="connsiteY282" fmla="*/ 7053 h 9631"/>
                <a:gd name="connsiteX283" fmla="*/ 4388 w 9432"/>
                <a:gd name="connsiteY283" fmla="*/ 7104 h 9631"/>
                <a:gd name="connsiteX284" fmla="*/ 4412 w 9432"/>
                <a:gd name="connsiteY284" fmla="*/ 7104 h 9631"/>
                <a:gd name="connsiteX285" fmla="*/ 4412 w 9432"/>
                <a:gd name="connsiteY285" fmla="*/ 7153 h 9631"/>
                <a:gd name="connsiteX286" fmla="*/ 4539 w 9432"/>
                <a:gd name="connsiteY286" fmla="*/ 7153 h 9631"/>
                <a:gd name="connsiteX287" fmla="*/ 4539 w 9432"/>
                <a:gd name="connsiteY287" fmla="*/ 7202 h 9631"/>
                <a:gd name="connsiteX288" fmla="*/ 4556 w 9432"/>
                <a:gd name="connsiteY288" fmla="*/ 7202 h 9631"/>
                <a:gd name="connsiteX289" fmla="*/ 4556 w 9432"/>
                <a:gd name="connsiteY289" fmla="*/ 7313 h 9631"/>
                <a:gd name="connsiteX290" fmla="*/ 4564 w 9432"/>
                <a:gd name="connsiteY290" fmla="*/ 7313 h 9631"/>
                <a:gd name="connsiteX291" fmla="*/ 4564 w 9432"/>
                <a:gd name="connsiteY291" fmla="*/ 7363 h 9631"/>
                <a:gd name="connsiteX292" fmla="*/ 4618 w 9432"/>
                <a:gd name="connsiteY292" fmla="*/ 7363 h 9631"/>
                <a:gd name="connsiteX293" fmla="*/ 4618 w 9432"/>
                <a:gd name="connsiteY293" fmla="*/ 7412 h 9631"/>
                <a:gd name="connsiteX294" fmla="*/ 4691 w 9432"/>
                <a:gd name="connsiteY294" fmla="*/ 7412 h 9631"/>
                <a:gd name="connsiteX295" fmla="*/ 4691 w 9432"/>
                <a:gd name="connsiteY295" fmla="*/ 7453 h 9631"/>
                <a:gd name="connsiteX296" fmla="*/ 4819 w 9432"/>
                <a:gd name="connsiteY296" fmla="*/ 7453 h 9631"/>
                <a:gd name="connsiteX297" fmla="*/ 4819 w 9432"/>
                <a:gd name="connsiteY297" fmla="*/ 7502 h 9631"/>
                <a:gd name="connsiteX298" fmla="*/ 4935 w 9432"/>
                <a:gd name="connsiteY298" fmla="*/ 7502 h 9631"/>
                <a:gd name="connsiteX299" fmla="*/ 4935 w 9432"/>
                <a:gd name="connsiteY299" fmla="*/ 7553 h 9631"/>
                <a:gd name="connsiteX300" fmla="*/ 5003 w 9432"/>
                <a:gd name="connsiteY300" fmla="*/ 7553 h 9631"/>
                <a:gd name="connsiteX301" fmla="*/ 5003 w 9432"/>
                <a:gd name="connsiteY301" fmla="*/ 7602 h 9631"/>
                <a:gd name="connsiteX302" fmla="*/ 5039 w 9432"/>
                <a:gd name="connsiteY302" fmla="*/ 7602 h 9631"/>
                <a:gd name="connsiteX303" fmla="*/ 5039 w 9432"/>
                <a:gd name="connsiteY303" fmla="*/ 7654 h 9631"/>
                <a:gd name="connsiteX304" fmla="*/ 5368 w 9432"/>
                <a:gd name="connsiteY304" fmla="*/ 7654 h 9631"/>
                <a:gd name="connsiteX305" fmla="*/ 5368 w 9432"/>
                <a:gd name="connsiteY305" fmla="*/ 7703 h 9631"/>
                <a:gd name="connsiteX306" fmla="*/ 5435 w 9432"/>
                <a:gd name="connsiteY306" fmla="*/ 7703 h 9631"/>
                <a:gd name="connsiteX307" fmla="*/ 5435 w 9432"/>
                <a:gd name="connsiteY307" fmla="*/ 7741 h 9631"/>
                <a:gd name="connsiteX308" fmla="*/ 5445 w 9432"/>
                <a:gd name="connsiteY308" fmla="*/ 7741 h 9631"/>
                <a:gd name="connsiteX309" fmla="*/ 5445 w 9432"/>
                <a:gd name="connsiteY309" fmla="*/ 7793 h 9631"/>
                <a:gd name="connsiteX310" fmla="*/ 5495 w 9432"/>
                <a:gd name="connsiteY310" fmla="*/ 7793 h 9631"/>
                <a:gd name="connsiteX311" fmla="*/ 5495 w 9432"/>
                <a:gd name="connsiteY311" fmla="*/ 7842 h 9631"/>
                <a:gd name="connsiteX312" fmla="*/ 5503 w 9432"/>
                <a:gd name="connsiteY312" fmla="*/ 7842 h 9631"/>
                <a:gd name="connsiteX313" fmla="*/ 5503 w 9432"/>
                <a:gd name="connsiteY313" fmla="*/ 7893 h 9631"/>
                <a:gd name="connsiteX314" fmla="*/ 5514 w 9432"/>
                <a:gd name="connsiteY314" fmla="*/ 7893 h 9631"/>
                <a:gd name="connsiteX315" fmla="*/ 5514 w 9432"/>
                <a:gd name="connsiteY315" fmla="*/ 7951 h 9631"/>
                <a:gd name="connsiteX316" fmla="*/ 5599 w 9432"/>
                <a:gd name="connsiteY316" fmla="*/ 7951 h 9631"/>
                <a:gd name="connsiteX317" fmla="*/ 5599 w 9432"/>
                <a:gd name="connsiteY317" fmla="*/ 8002 h 9631"/>
                <a:gd name="connsiteX318" fmla="*/ 5612 w 9432"/>
                <a:gd name="connsiteY318" fmla="*/ 8002 h 9631"/>
                <a:gd name="connsiteX319" fmla="*/ 5612 w 9432"/>
                <a:gd name="connsiteY319" fmla="*/ 8052 h 9631"/>
                <a:gd name="connsiteX320" fmla="*/ 5640 w 9432"/>
                <a:gd name="connsiteY320" fmla="*/ 8052 h 9631"/>
                <a:gd name="connsiteX321" fmla="*/ 5640 w 9432"/>
                <a:gd name="connsiteY321" fmla="*/ 8103 h 9631"/>
                <a:gd name="connsiteX322" fmla="*/ 5690 w 9432"/>
                <a:gd name="connsiteY322" fmla="*/ 8103 h 9631"/>
                <a:gd name="connsiteX323" fmla="*/ 5690 w 9432"/>
                <a:gd name="connsiteY323" fmla="*/ 8152 h 9631"/>
                <a:gd name="connsiteX324" fmla="*/ 5715 w 9432"/>
                <a:gd name="connsiteY324" fmla="*/ 8152 h 9631"/>
                <a:gd name="connsiteX325" fmla="*/ 5715 w 9432"/>
                <a:gd name="connsiteY325" fmla="*/ 8202 h 9631"/>
                <a:gd name="connsiteX326" fmla="*/ 5759 w 9432"/>
                <a:gd name="connsiteY326" fmla="*/ 8202 h 9631"/>
                <a:gd name="connsiteX327" fmla="*/ 5759 w 9432"/>
                <a:gd name="connsiteY327" fmla="*/ 8243 h 9631"/>
                <a:gd name="connsiteX328" fmla="*/ 5927 w 9432"/>
                <a:gd name="connsiteY328" fmla="*/ 8243 h 9631"/>
                <a:gd name="connsiteX329" fmla="*/ 5927 w 9432"/>
                <a:gd name="connsiteY329" fmla="*/ 8292 h 9631"/>
                <a:gd name="connsiteX330" fmla="*/ 6014 w 9432"/>
                <a:gd name="connsiteY330" fmla="*/ 8292 h 9631"/>
                <a:gd name="connsiteX331" fmla="*/ 6014 w 9432"/>
                <a:gd name="connsiteY331" fmla="*/ 8342 h 9631"/>
                <a:gd name="connsiteX332" fmla="*/ 6080 w 9432"/>
                <a:gd name="connsiteY332" fmla="*/ 8342 h 9631"/>
                <a:gd name="connsiteX333" fmla="*/ 6080 w 9432"/>
                <a:gd name="connsiteY333" fmla="*/ 8391 h 9631"/>
                <a:gd name="connsiteX334" fmla="*/ 6165 w 9432"/>
                <a:gd name="connsiteY334" fmla="*/ 8391 h 9631"/>
                <a:gd name="connsiteX335" fmla="*/ 6165 w 9432"/>
                <a:gd name="connsiteY335" fmla="*/ 8442 h 9631"/>
                <a:gd name="connsiteX336" fmla="*/ 6207 w 9432"/>
                <a:gd name="connsiteY336" fmla="*/ 8442 h 9631"/>
                <a:gd name="connsiteX337" fmla="*/ 6207 w 9432"/>
                <a:gd name="connsiteY337" fmla="*/ 8491 h 9631"/>
                <a:gd name="connsiteX338" fmla="*/ 6386 w 9432"/>
                <a:gd name="connsiteY338" fmla="*/ 8491 h 9631"/>
                <a:gd name="connsiteX339" fmla="*/ 6386 w 9432"/>
                <a:gd name="connsiteY339" fmla="*/ 8552 h 9631"/>
                <a:gd name="connsiteX340" fmla="*/ 6446 w 9432"/>
                <a:gd name="connsiteY340" fmla="*/ 8552 h 9631"/>
                <a:gd name="connsiteX341" fmla="*/ 6446 w 9432"/>
                <a:gd name="connsiteY341" fmla="*/ 8601 h 9631"/>
                <a:gd name="connsiteX342" fmla="*/ 6587 w 9432"/>
                <a:gd name="connsiteY342" fmla="*/ 8601 h 9631"/>
                <a:gd name="connsiteX343" fmla="*/ 6587 w 9432"/>
                <a:gd name="connsiteY343" fmla="*/ 8651 h 9631"/>
                <a:gd name="connsiteX344" fmla="*/ 6623 w 9432"/>
                <a:gd name="connsiteY344" fmla="*/ 8651 h 9631"/>
                <a:gd name="connsiteX345" fmla="*/ 6623 w 9432"/>
                <a:gd name="connsiteY345" fmla="*/ 8692 h 9631"/>
                <a:gd name="connsiteX346" fmla="*/ 6672 w 9432"/>
                <a:gd name="connsiteY346" fmla="*/ 8692 h 9631"/>
                <a:gd name="connsiteX347" fmla="*/ 6672 w 9432"/>
                <a:gd name="connsiteY347" fmla="*/ 8742 h 9631"/>
                <a:gd name="connsiteX348" fmla="*/ 6690 w 9432"/>
                <a:gd name="connsiteY348" fmla="*/ 8742 h 9631"/>
                <a:gd name="connsiteX349" fmla="*/ 6690 w 9432"/>
                <a:gd name="connsiteY349" fmla="*/ 8742 h 9631"/>
                <a:gd name="connsiteX350" fmla="*/ 6945 w 9432"/>
                <a:gd name="connsiteY350" fmla="*/ 8742 h 9631"/>
                <a:gd name="connsiteX351" fmla="*/ 6959 w 9432"/>
                <a:gd name="connsiteY351" fmla="*/ 8742 h 9631"/>
                <a:gd name="connsiteX352" fmla="*/ 6959 w 9432"/>
                <a:gd name="connsiteY352" fmla="*/ 8792 h 9631"/>
                <a:gd name="connsiteX353" fmla="*/ 6994 w 9432"/>
                <a:gd name="connsiteY353" fmla="*/ 8792 h 9631"/>
                <a:gd name="connsiteX354" fmla="*/ 6994 w 9432"/>
                <a:gd name="connsiteY354" fmla="*/ 8792 h 9631"/>
                <a:gd name="connsiteX355" fmla="*/ 7165 w 9432"/>
                <a:gd name="connsiteY355" fmla="*/ 8792 h 9631"/>
                <a:gd name="connsiteX356" fmla="*/ 7172 w 9432"/>
                <a:gd name="connsiteY356" fmla="*/ 8792 h 9631"/>
                <a:gd name="connsiteX357" fmla="*/ 7172 w 9432"/>
                <a:gd name="connsiteY357" fmla="*/ 8861 h 9631"/>
                <a:gd name="connsiteX358" fmla="*/ 7190 w 9432"/>
                <a:gd name="connsiteY358" fmla="*/ 8861 h 9631"/>
                <a:gd name="connsiteX359" fmla="*/ 7190 w 9432"/>
                <a:gd name="connsiteY359" fmla="*/ 8861 h 9631"/>
                <a:gd name="connsiteX360" fmla="*/ 7264 w 9432"/>
                <a:gd name="connsiteY360" fmla="*/ 8861 h 9631"/>
                <a:gd name="connsiteX361" fmla="*/ 7292 w 9432"/>
                <a:gd name="connsiteY361" fmla="*/ 8861 h 9631"/>
                <a:gd name="connsiteX362" fmla="*/ 7292 w 9432"/>
                <a:gd name="connsiteY362" fmla="*/ 8922 h 9631"/>
                <a:gd name="connsiteX363" fmla="*/ 7359 w 9432"/>
                <a:gd name="connsiteY363" fmla="*/ 8922 h 9631"/>
                <a:gd name="connsiteX364" fmla="*/ 7359 w 9432"/>
                <a:gd name="connsiteY364" fmla="*/ 8981 h 9631"/>
                <a:gd name="connsiteX365" fmla="*/ 7417 w 9432"/>
                <a:gd name="connsiteY365" fmla="*/ 8981 h 9631"/>
                <a:gd name="connsiteX366" fmla="*/ 7417 w 9432"/>
                <a:gd name="connsiteY366" fmla="*/ 9052 h 9631"/>
                <a:gd name="connsiteX367" fmla="*/ 7623 w 9432"/>
                <a:gd name="connsiteY367" fmla="*/ 9052 h 9631"/>
                <a:gd name="connsiteX368" fmla="*/ 7623 w 9432"/>
                <a:gd name="connsiteY368" fmla="*/ 9112 h 9631"/>
                <a:gd name="connsiteX369" fmla="*/ 7629 w 9432"/>
                <a:gd name="connsiteY369" fmla="*/ 9112 h 9631"/>
                <a:gd name="connsiteX370" fmla="*/ 7629 w 9432"/>
                <a:gd name="connsiteY370" fmla="*/ 9191 h 9631"/>
                <a:gd name="connsiteX371" fmla="*/ 7910 w 9432"/>
                <a:gd name="connsiteY371" fmla="*/ 9191 h 9631"/>
                <a:gd name="connsiteX372" fmla="*/ 7910 w 9432"/>
                <a:gd name="connsiteY372" fmla="*/ 9261 h 9631"/>
                <a:gd name="connsiteX373" fmla="*/ 8330 w 9432"/>
                <a:gd name="connsiteY373" fmla="*/ 9261 h 9631"/>
                <a:gd name="connsiteX374" fmla="*/ 8330 w 9432"/>
                <a:gd name="connsiteY374" fmla="*/ 9321 h 9631"/>
                <a:gd name="connsiteX375" fmla="*/ 8417 w 9432"/>
                <a:gd name="connsiteY375" fmla="*/ 9321 h 9631"/>
                <a:gd name="connsiteX376" fmla="*/ 8417 w 9432"/>
                <a:gd name="connsiteY376" fmla="*/ 9401 h 9631"/>
                <a:gd name="connsiteX377" fmla="*/ 8542 w 9432"/>
                <a:gd name="connsiteY377" fmla="*/ 9401 h 9631"/>
                <a:gd name="connsiteX378" fmla="*/ 8542 w 9432"/>
                <a:gd name="connsiteY378" fmla="*/ 9471 h 9631"/>
                <a:gd name="connsiteX379" fmla="*/ 8562 w 9432"/>
                <a:gd name="connsiteY379" fmla="*/ 9471 h 9631"/>
                <a:gd name="connsiteX380" fmla="*/ 8562 w 9432"/>
                <a:gd name="connsiteY380" fmla="*/ 9550 h 9631"/>
                <a:gd name="connsiteX381" fmla="*/ 9432 w 9432"/>
                <a:gd name="connsiteY381" fmla="*/ 9550 h 9631"/>
                <a:gd name="connsiteX382" fmla="*/ 9432 w 9432"/>
                <a:gd name="connsiteY382" fmla="*/ 9631 h 9631"/>
                <a:gd name="connsiteX0" fmla="*/ 0 w 10000"/>
                <a:gd name="connsiteY0" fmla="*/ 0 h 9916"/>
                <a:gd name="connsiteX1" fmla="*/ 90 w 10000"/>
                <a:gd name="connsiteY1" fmla="*/ 0 h 9916"/>
                <a:gd name="connsiteX2" fmla="*/ 90 w 10000"/>
                <a:gd name="connsiteY2" fmla="*/ 51 h 9916"/>
                <a:gd name="connsiteX3" fmla="*/ 101 w 10000"/>
                <a:gd name="connsiteY3" fmla="*/ 51 h 9916"/>
                <a:gd name="connsiteX4" fmla="*/ 101 w 10000"/>
                <a:gd name="connsiteY4" fmla="*/ 83 h 9916"/>
                <a:gd name="connsiteX5" fmla="*/ 108 w 10000"/>
                <a:gd name="connsiteY5" fmla="*/ 83 h 9916"/>
                <a:gd name="connsiteX6" fmla="*/ 108 w 10000"/>
                <a:gd name="connsiteY6" fmla="*/ 178 h 9916"/>
                <a:gd name="connsiteX7" fmla="*/ 128 w 10000"/>
                <a:gd name="connsiteY7" fmla="*/ 178 h 9916"/>
                <a:gd name="connsiteX8" fmla="*/ 128 w 10000"/>
                <a:gd name="connsiteY8" fmla="*/ 260 h 9916"/>
                <a:gd name="connsiteX9" fmla="*/ 147 w 10000"/>
                <a:gd name="connsiteY9" fmla="*/ 260 h 9916"/>
                <a:gd name="connsiteX10" fmla="*/ 147 w 10000"/>
                <a:gd name="connsiteY10" fmla="*/ 322 h 9916"/>
                <a:gd name="connsiteX11" fmla="*/ 173 w 10000"/>
                <a:gd name="connsiteY11" fmla="*/ 322 h 9916"/>
                <a:gd name="connsiteX12" fmla="*/ 173 w 10000"/>
                <a:gd name="connsiteY12" fmla="*/ 373 h 9916"/>
                <a:gd name="connsiteX13" fmla="*/ 198 w 10000"/>
                <a:gd name="connsiteY13" fmla="*/ 373 h 9916"/>
                <a:gd name="connsiteX14" fmla="*/ 198 w 10000"/>
                <a:gd name="connsiteY14" fmla="*/ 405 h 9916"/>
                <a:gd name="connsiteX15" fmla="*/ 244 w 10000"/>
                <a:gd name="connsiteY15" fmla="*/ 405 h 9916"/>
                <a:gd name="connsiteX16" fmla="*/ 244 w 10000"/>
                <a:gd name="connsiteY16" fmla="*/ 457 h 9916"/>
                <a:gd name="connsiteX17" fmla="*/ 288 w 10000"/>
                <a:gd name="connsiteY17" fmla="*/ 457 h 9916"/>
                <a:gd name="connsiteX18" fmla="*/ 288 w 10000"/>
                <a:gd name="connsiteY18" fmla="*/ 487 h 9916"/>
                <a:gd name="connsiteX19" fmla="*/ 315 w 10000"/>
                <a:gd name="connsiteY19" fmla="*/ 487 h 9916"/>
                <a:gd name="connsiteX20" fmla="*/ 315 w 10000"/>
                <a:gd name="connsiteY20" fmla="*/ 518 h 9916"/>
                <a:gd name="connsiteX21" fmla="*/ 334 w 10000"/>
                <a:gd name="connsiteY21" fmla="*/ 518 h 9916"/>
                <a:gd name="connsiteX22" fmla="*/ 334 w 10000"/>
                <a:gd name="connsiteY22" fmla="*/ 570 h 9916"/>
                <a:gd name="connsiteX23" fmla="*/ 360 w 10000"/>
                <a:gd name="connsiteY23" fmla="*/ 570 h 9916"/>
                <a:gd name="connsiteX24" fmla="*/ 360 w 10000"/>
                <a:gd name="connsiteY24" fmla="*/ 654 h 9916"/>
                <a:gd name="connsiteX25" fmla="*/ 425 w 10000"/>
                <a:gd name="connsiteY25" fmla="*/ 654 h 9916"/>
                <a:gd name="connsiteX26" fmla="*/ 425 w 10000"/>
                <a:gd name="connsiteY26" fmla="*/ 684 h 9916"/>
                <a:gd name="connsiteX27" fmla="*/ 504 w 10000"/>
                <a:gd name="connsiteY27" fmla="*/ 684 h 9916"/>
                <a:gd name="connsiteX28" fmla="*/ 504 w 10000"/>
                <a:gd name="connsiteY28" fmla="*/ 736 h 9916"/>
                <a:gd name="connsiteX29" fmla="*/ 567 w 10000"/>
                <a:gd name="connsiteY29" fmla="*/ 736 h 9916"/>
                <a:gd name="connsiteX30" fmla="*/ 567 w 10000"/>
                <a:gd name="connsiteY30" fmla="*/ 779 h 9916"/>
                <a:gd name="connsiteX31" fmla="*/ 632 w 10000"/>
                <a:gd name="connsiteY31" fmla="*/ 779 h 9916"/>
                <a:gd name="connsiteX32" fmla="*/ 632 w 10000"/>
                <a:gd name="connsiteY32" fmla="*/ 861 h 9916"/>
                <a:gd name="connsiteX33" fmla="*/ 703 w 10000"/>
                <a:gd name="connsiteY33" fmla="*/ 861 h 9916"/>
                <a:gd name="connsiteX34" fmla="*/ 703 w 10000"/>
                <a:gd name="connsiteY34" fmla="*/ 893 h 9916"/>
                <a:gd name="connsiteX35" fmla="*/ 747 w 10000"/>
                <a:gd name="connsiteY35" fmla="*/ 893 h 9916"/>
                <a:gd name="connsiteX36" fmla="*/ 747 w 10000"/>
                <a:gd name="connsiteY36" fmla="*/ 944 h 9916"/>
                <a:gd name="connsiteX37" fmla="*/ 762 w 10000"/>
                <a:gd name="connsiteY37" fmla="*/ 944 h 9916"/>
                <a:gd name="connsiteX38" fmla="*/ 762 w 10000"/>
                <a:gd name="connsiteY38" fmla="*/ 975 h 9916"/>
                <a:gd name="connsiteX39" fmla="*/ 799 w 10000"/>
                <a:gd name="connsiteY39" fmla="*/ 975 h 9916"/>
                <a:gd name="connsiteX40" fmla="*/ 799 w 10000"/>
                <a:gd name="connsiteY40" fmla="*/ 1006 h 9916"/>
                <a:gd name="connsiteX41" fmla="*/ 844 w 10000"/>
                <a:gd name="connsiteY41" fmla="*/ 1006 h 9916"/>
                <a:gd name="connsiteX42" fmla="*/ 844 w 10000"/>
                <a:gd name="connsiteY42" fmla="*/ 1057 h 9916"/>
                <a:gd name="connsiteX43" fmla="*/ 916 w 10000"/>
                <a:gd name="connsiteY43" fmla="*/ 1057 h 9916"/>
                <a:gd name="connsiteX44" fmla="*/ 916 w 10000"/>
                <a:gd name="connsiteY44" fmla="*/ 1089 h 9916"/>
                <a:gd name="connsiteX45" fmla="*/ 925 w 10000"/>
                <a:gd name="connsiteY45" fmla="*/ 1089 h 9916"/>
                <a:gd name="connsiteX46" fmla="*/ 925 w 10000"/>
                <a:gd name="connsiteY46" fmla="*/ 1141 h 9916"/>
                <a:gd name="connsiteX47" fmla="*/ 935 w 10000"/>
                <a:gd name="connsiteY47" fmla="*/ 1141 h 9916"/>
                <a:gd name="connsiteX48" fmla="*/ 935 w 10000"/>
                <a:gd name="connsiteY48" fmla="*/ 1171 h 9916"/>
                <a:gd name="connsiteX49" fmla="*/ 943 w 10000"/>
                <a:gd name="connsiteY49" fmla="*/ 1171 h 9916"/>
                <a:gd name="connsiteX50" fmla="*/ 943 w 10000"/>
                <a:gd name="connsiteY50" fmla="*/ 1202 h 9916"/>
                <a:gd name="connsiteX51" fmla="*/ 998 w 10000"/>
                <a:gd name="connsiteY51" fmla="*/ 1202 h 9916"/>
                <a:gd name="connsiteX52" fmla="*/ 998 w 10000"/>
                <a:gd name="connsiteY52" fmla="*/ 1254 h 9916"/>
                <a:gd name="connsiteX53" fmla="*/ 1025 w 10000"/>
                <a:gd name="connsiteY53" fmla="*/ 1254 h 9916"/>
                <a:gd name="connsiteX54" fmla="*/ 1025 w 10000"/>
                <a:gd name="connsiteY54" fmla="*/ 1339 h 9916"/>
                <a:gd name="connsiteX55" fmla="*/ 1033 w 10000"/>
                <a:gd name="connsiteY55" fmla="*/ 1339 h 9916"/>
                <a:gd name="connsiteX56" fmla="*/ 1033 w 10000"/>
                <a:gd name="connsiteY56" fmla="*/ 1380 h 9916"/>
                <a:gd name="connsiteX57" fmla="*/ 1059 w 10000"/>
                <a:gd name="connsiteY57" fmla="*/ 1380 h 9916"/>
                <a:gd name="connsiteX58" fmla="*/ 1059 w 10000"/>
                <a:gd name="connsiteY58" fmla="*/ 1421 h 9916"/>
                <a:gd name="connsiteX59" fmla="*/ 1078 w 10000"/>
                <a:gd name="connsiteY59" fmla="*/ 1421 h 9916"/>
                <a:gd name="connsiteX60" fmla="*/ 1078 w 10000"/>
                <a:gd name="connsiteY60" fmla="*/ 1463 h 9916"/>
                <a:gd name="connsiteX61" fmla="*/ 1086 w 10000"/>
                <a:gd name="connsiteY61" fmla="*/ 1463 h 9916"/>
                <a:gd name="connsiteX62" fmla="*/ 1086 w 10000"/>
                <a:gd name="connsiteY62" fmla="*/ 1493 h 9916"/>
                <a:gd name="connsiteX63" fmla="*/ 1104 w 10000"/>
                <a:gd name="connsiteY63" fmla="*/ 1493 h 9916"/>
                <a:gd name="connsiteX64" fmla="*/ 1104 w 10000"/>
                <a:gd name="connsiteY64" fmla="*/ 1545 h 9916"/>
                <a:gd name="connsiteX65" fmla="*/ 1169 w 10000"/>
                <a:gd name="connsiteY65" fmla="*/ 1545 h 9916"/>
                <a:gd name="connsiteX66" fmla="*/ 1169 w 10000"/>
                <a:gd name="connsiteY66" fmla="*/ 1577 h 9916"/>
                <a:gd name="connsiteX67" fmla="*/ 1205 w 10000"/>
                <a:gd name="connsiteY67" fmla="*/ 1577 h 9916"/>
                <a:gd name="connsiteX68" fmla="*/ 1205 w 10000"/>
                <a:gd name="connsiteY68" fmla="*/ 1628 h 9916"/>
                <a:gd name="connsiteX69" fmla="*/ 1214 w 10000"/>
                <a:gd name="connsiteY69" fmla="*/ 1628 h 9916"/>
                <a:gd name="connsiteX70" fmla="*/ 1214 w 10000"/>
                <a:gd name="connsiteY70" fmla="*/ 1659 h 9916"/>
                <a:gd name="connsiteX71" fmla="*/ 1220 w 10000"/>
                <a:gd name="connsiteY71" fmla="*/ 1659 h 9916"/>
                <a:gd name="connsiteX72" fmla="*/ 1220 w 10000"/>
                <a:gd name="connsiteY72" fmla="*/ 1691 h 9916"/>
                <a:gd name="connsiteX73" fmla="*/ 1232 w 10000"/>
                <a:gd name="connsiteY73" fmla="*/ 1691 h 9916"/>
                <a:gd name="connsiteX74" fmla="*/ 1232 w 10000"/>
                <a:gd name="connsiteY74" fmla="*/ 1774 h 9916"/>
                <a:gd name="connsiteX75" fmla="*/ 1239 w 10000"/>
                <a:gd name="connsiteY75" fmla="*/ 1774 h 9916"/>
                <a:gd name="connsiteX76" fmla="*/ 1239 w 10000"/>
                <a:gd name="connsiteY76" fmla="*/ 1826 h 9916"/>
                <a:gd name="connsiteX77" fmla="*/ 1266 w 10000"/>
                <a:gd name="connsiteY77" fmla="*/ 1826 h 9916"/>
                <a:gd name="connsiteX78" fmla="*/ 1266 w 10000"/>
                <a:gd name="connsiteY78" fmla="*/ 1858 h 9916"/>
                <a:gd name="connsiteX79" fmla="*/ 1322 w 10000"/>
                <a:gd name="connsiteY79" fmla="*/ 1858 h 9916"/>
                <a:gd name="connsiteX80" fmla="*/ 1322 w 10000"/>
                <a:gd name="connsiteY80" fmla="*/ 1908 h 9916"/>
                <a:gd name="connsiteX81" fmla="*/ 1330 w 10000"/>
                <a:gd name="connsiteY81" fmla="*/ 1908 h 9916"/>
                <a:gd name="connsiteX82" fmla="*/ 1330 w 10000"/>
                <a:gd name="connsiteY82" fmla="*/ 1981 h 9916"/>
                <a:gd name="connsiteX83" fmla="*/ 1383 w 10000"/>
                <a:gd name="connsiteY83" fmla="*/ 1981 h 9916"/>
                <a:gd name="connsiteX84" fmla="*/ 1383 w 10000"/>
                <a:gd name="connsiteY84" fmla="*/ 2023 h 9916"/>
                <a:gd name="connsiteX85" fmla="*/ 1403 w 10000"/>
                <a:gd name="connsiteY85" fmla="*/ 2023 h 9916"/>
                <a:gd name="connsiteX86" fmla="*/ 1403 w 10000"/>
                <a:gd name="connsiteY86" fmla="*/ 2064 h 9916"/>
                <a:gd name="connsiteX87" fmla="*/ 1428 w 10000"/>
                <a:gd name="connsiteY87" fmla="*/ 2064 h 9916"/>
                <a:gd name="connsiteX88" fmla="*/ 1428 w 10000"/>
                <a:gd name="connsiteY88" fmla="*/ 2106 h 9916"/>
                <a:gd name="connsiteX89" fmla="*/ 1447 w 10000"/>
                <a:gd name="connsiteY89" fmla="*/ 2106 h 9916"/>
                <a:gd name="connsiteX90" fmla="*/ 1447 w 10000"/>
                <a:gd name="connsiteY90" fmla="*/ 2178 h 9916"/>
                <a:gd name="connsiteX91" fmla="*/ 1473 w 10000"/>
                <a:gd name="connsiteY91" fmla="*/ 2178 h 9916"/>
                <a:gd name="connsiteX92" fmla="*/ 1473 w 10000"/>
                <a:gd name="connsiteY92" fmla="*/ 2229 h 9916"/>
                <a:gd name="connsiteX93" fmla="*/ 1491 w 10000"/>
                <a:gd name="connsiteY93" fmla="*/ 2229 h 9916"/>
                <a:gd name="connsiteX94" fmla="*/ 1491 w 10000"/>
                <a:gd name="connsiteY94" fmla="*/ 2262 h 9916"/>
                <a:gd name="connsiteX95" fmla="*/ 1517 w 10000"/>
                <a:gd name="connsiteY95" fmla="*/ 2262 h 9916"/>
                <a:gd name="connsiteX96" fmla="*/ 1517 w 10000"/>
                <a:gd name="connsiteY96" fmla="*/ 2345 h 9916"/>
                <a:gd name="connsiteX97" fmla="*/ 1582 w 10000"/>
                <a:gd name="connsiteY97" fmla="*/ 2345 h 9916"/>
                <a:gd name="connsiteX98" fmla="*/ 1582 w 10000"/>
                <a:gd name="connsiteY98" fmla="*/ 2396 h 9916"/>
                <a:gd name="connsiteX99" fmla="*/ 1588 w 10000"/>
                <a:gd name="connsiteY99" fmla="*/ 2396 h 9916"/>
                <a:gd name="connsiteX100" fmla="*/ 1588 w 10000"/>
                <a:gd name="connsiteY100" fmla="*/ 2428 h 9916"/>
                <a:gd name="connsiteX101" fmla="*/ 1600 w 10000"/>
                <a:gd name="connsiteY101" fmla="*/ 2428 h 9916"/>
                <a:gd name="connsiteX102" fmla="*/ 1600 w 10000"/>
                <a:gd name="connsiteY102" fmla="*/ 2459 h 9916"/>
                <a:gd name="connsiteX103" fmla="*/ 1607 w 10000"/>
                <a:gd name="connsiteY103" fmla="*/ 2459 h 9916"/>
                <a:gd name="connsiteX104" fmla="*/ 1607 w 10000"/>
                <a:gd name="connsiteY104" fmla="*/ 2511 h 9916"/>
                <a:gd name="connsiteX105" fmla="*/ 1616 w 10000"/>
                <a:gd name="connsiteY105" fmla="*/ 2511 h 9916"/>
                <a:gd name="connsiteX106" fmla="*/ 1616 w 10000"/>
                <a:gd name="connsiteY106" fmla="*/ 2593 h 9916"/>
                <a:gd name="connsiteX107" fmla="*/ 1626 w 10000"/>
                <a:gd name="connsiteY107" fmla="*/ 2593 h 9916"/>
                <a:gd name="connsiteX108" fmla="*/ 1626 w 10000"/>
                <a:gd name="connsiteY108" fmla="*/ 2625 h 9916"/>
                <a:gd name="connsiteX109" fmla="*/ 1736 w 10000"/>
                <a:gd name="connsiteY109" fmla="*/ 2625 h 9916"/>
                <a:gd name="connsiteX110" fmla="*/ 1736 w 10000"/>
                <a:gd name="connsiteY110" fmla="*/ 2666 h 9916"/>
                <a:gd name="connsiteX111" fmla="*/ 1750 w 10000"/>
                <a:gd name="connsiteY111" fmla="*/ 2666 h 9916"/>
                <a:gd name="connsiteX112" fmla="*/ 1750 w 10000"/>
                <a:gd name="connsiteY112" fmla="*/ 2749 h 9916"/>
                <a:gd name="connsiteX113" fmla="*/ 1761 w 10000"/>
                <a:gd name="connsiteY113" fmla="*/ 2749 h 9916"/>
                <a:gd name="connsiteX114" fmla="*/ 1761 w 10000"/>
                <a:gd name="connsiteY114" fmla="*/ 2790 h 9916"/>
                <a:gd name="connsiteX115" fmla="*/ 1770 w 10000"/>
                <a:gd name="connsiteY115" fmla="*/ 2790 h 9916"/>
                <a:gd name="connsiteX116" fmla="*/ 1770 w 10000"/>
                <a:gd name="connsiteY116" fmla="*/ 2831 h 9916"/>
                <a:gd name="connsiteX117" fmla="*/ 1777 w 10000"/>
                <a:gd name="connsiteY117" fmla="*/ 2831 h 9916"/>
                <a:gd name="connsiteX118" fmla="*/ 1777 w 10000"/>
                <a:gd name="connsiteY118" fmla="*/ 2884 h 9916"/>
                <a:gd name="connsiteX119" fmla="*/ 1814 w 10000"/>
                <a:gd name="connsiteY119" fmla="*/ 2884 h 9916"/>
                <a:gd name="connsiteX120" fmla="*/ 1814 w 10000"/>
                <a:gd name="connsiteY120" fmla="*/ 2946 h 9916"/>
                <a:gd name="connsiteX121" fmla="*/ 1823 w 10000"/>
                <a:gd name="connsiteY121" fmla="*/ 2946 h 9916"/>
                <a:gd name="connsiteX122" fmla="*/ 1823 w 10000"/>
                <a:gd name="connsiteY122" fmla="*/ 3081 h 9916"/>
                <a:gd name="connsiteX123" fmla="*/ 1834 w 10000"/>
                <a:gd name="connsiteY123" fmla="*/ 3081 h 9916"/>
                <a:gd name="connsiteX124" fmla="*/ 1834 w 10000"/>
                <a:gd name="connsiteY124" fmla="*/ 3113 h 9916"/>
                <a:gd name="connsiteX125" fmla="*/ 1887 w 10000"/>
                <a:gd name="connsiteY125" fmla="*/ 3113 h 9916"/>
                <a:gd name="connsiteX126" fmla="*/ 1887 w 10000"/>
                <a:gd name="connsiteY126" fmla="*/ 3143 h 9916"/>
                <a:gd name="connsiteX127" fmla="*/ 1923 w 10000"/>
                <a:gd name="connsiteY127" fmla="*/ 3143 h 9916"/>
                <a:gd name="connsiteX128" fmla="*/ 1923 w 10000"/>
                <a:gd name="connsiteY128" fmla="*/ 3226 h 9916"/>
                <a:gd name="connsiteX129" fmla="*/ 1931 w 10000"/>
                <a:gd name="connsiteY129" fmla="*/ 3226 h 9916"/>
                <a:gd name="connsiteX130" fmla="*/ 1931 w 10000"/>
                <a:gd name="connsiteY130" fmla="*/ 3309 h 9916"/>
                <a:gd name="connsiteX131" fmla="*/ 1951 w 10000"/>
                <a:gd name="connsiteY131" fmla="*/ 3309 h 9916"/>
                <a:gd name="connsiteX132" fmla="*/ 1951 w 10000"/>
                <a:gd name="connsiteY132" fmla="*/ 3351 h 9916"/>
                <a:gd name="connsiteX133" fmla="*/ 2003 w 10000"/>
                <a:gd name="connsiteY133" fmla="*/ 3351 h 9916"/>
                <a:gd name="connsiteX134" fmla="*/ 2003 w 10000"/>
                <a:gd name="connsiteY134" fmla="*/ 3435 h 9916"/>
                <a:gd name="connsiteX135" fmla="*/ 2040 w 10000"/>
                <a:gd name="connsiteY135" fmla="*/ 3435 h 9916"/>
                <a:gd name="connsiteX136" fmla="*/ 2040 w 10000"/>
                <a:gd name="connsiteY136" fmla="*/ 3486 h 9916"/>
                <a:gd name="connsiteX137" fmla="*/ 2046 w 10000"/>
                <a:gd name="connsiteY137" fmla="*/ 3486 h 9916"/>
                <a:gd name="connsiteX138" fmla="*/ 2046 w 10000"/>
                <a:gd name="connsiteY138" fmla="*/ 3569 h 9916"/>
                <a:gd name="connsiteX139" fmla="*/ 2058 w 10000"/>
                <a:gd name="connsiteY139" fmla="*/ 3569 h 9916"/>
                <a:gd name="connsiteX140" fmla="*/ 2058 w 10000"/>
                <a:gd name="connsiteY140" fmla="*/ 3599 h 9916"/>
                <a:gd name="connsiteX141" fmla="*/ 2065 w 10000"/>
                <a:gd name="connsiteY141" fmla="*/ 3599 h 9916"/>
                <a:gd name="connsiteX142" fmla="*/ 2065 w 10000"/>
                <a:gd name="connsiteY142" fmla="*/ 3630 h 9916"/>
                <a:gd name="connsiteX143" fmla="*/ 2099 w 10000"/>
                <a:gd name="connsiteY143" fmla="*/ 3630 h 9916"/>
                <a:gd name="connsiteX144" fmla="*/ 2099 w 10000"/>
                <a:gd name="connsiteY144" fmla="*/ 3683 h 9916"/>
                <a:gd name="connsiteX145" fmla="*/ 2130 w 10000"/>
                <a:gd name="connsiteY145" fmla="*/ 3683 h 9916"/>
                <a:gd name="connsiteX146" fmla="*/ 2130 w 10000"/>
                <a:gd name="connsiteY146" fmla="*/ 3713 h 9916"/>
                <a:gd name="connsiteX147" fmla="*/ 2138 w 10000"/>
                <a:gd name="connsiteY147" fmla="*/ 3713 h 9916"/>
                <a:gd name="connsiteX148" fmla="*/ 2138 w 10000"/>
                <a:gd name="connsiteY148" fmla="*/ 3764 h 9916"/>
                <a:gd name="connsiteX149" fmla="*/ 2156 w 10000"/>
                <a:gd name="connsiteY149" fmla="*/ 3764 h 9916"/>
                <a:gd name="connsiteX150" fmla="*/ 2156 w 10000"/>
                <a:gd name="connsiteY150" fmla="*/ 3797 h 9916"/>
                <a:gd name="connsiteX151" fmla="*/ 2209 w 10000"/>
                <a:gd name="connsiteY151" fmla="*/ 3797 h 9916"/>
                <a:gd name="connsiteX152" fmla="*/ 2209 w 10000"/>
                <a:gd name="connsiteY152" fmla="*/ 3848 h 9916"/>
                <a:gd name="connsiteX153" fmla="*/ 2253 w 10000"/>
                <a:gd name="connsiteY153" fmla="*/ 3848 h 9916"/>
                <a:gd name="connsiteX154" fmla="*/ 2253 w 10000"/>
                <a:gd name="connsiteY154" fmla="*/ 3878 h 9916"/>
                <a:gd name="connsiteX155" fmla="*/ 2261 w 10000"/>
                <a:gd name="connsiteY155" fmla="*/ 3878 h 9916"/>
                <a:gd name="connsiteX156" fmla="*/ 2261 w 10000"/>
                <a:gd name="connsiteY156" fmla="*/ 3911 h 9916"/>
                <a:gd name="connsiteX157" fmla="*/ 2273 w 10000"/>
                <a:gd name="connsiteY157" fmla="*/ 3911 h 9916"/>
                <a:gd name="connsiteX158" fmla="*/ 2273 w 10000"/>
                <a:gd name="connsiteY158" fmla="*/ 3962 h 9916"/>
                <a:gd name="connsiteX159" fmla="*/ 2291 w 10000"/>
                <a:gd name="connsiteY159" fmla="*/ 3962 h 9916"/>
                <a:gd name="connsiteX160" fmla="*/ 2291 w 10000"/>
                <a:gd name="connsiteY160" fmla="*/ 3994 h 9916"/>
                <a:gd name="connsiteX161" fmla="*/ 2306 w 10000"/>
                <a:gd name="connsiteY161" fmla="*/ 3994 h 9916"/>
                <a:gd name="connsiteX162" fmla="*/ 2306 w 10000"/>
                <a:gd name="connsiteY162" fmla="*/ 4046 h 9916"/>
                <a:gd name="connsiteX163" fmla="*/ 2351 w 10000"/>
                <a:gd name="connsiteY163" fmla="*/ 4046 h 9916"/>
                <a:gd name="connsiteX164" fmla="*/ 2351 w 10000"/>
                <a:gd name="connsiteY164" fmla="*/ 4086 h 9916"/>
                <a:gd name="connsiteX165" fmla="*/ 2397 w 10000"/>
                <a:gd name="connsiteY165" fmla="*/ 4086 h 9916"/>
                <a:gd name="connsiteX166" fmla="*/ 2397 w 10000"/>
                <a:gd name="connsiteY166" fmla="*/ 4119 h 9916"/>
                <a:gd name="connsiteX167" fmla="*/ 2415 w 10000"/>
                <a:gd name="connsiteY167" fmla="*/ 4119 h 9916"/>
                <a:gd name="connsiteX168" fmla="*/ 2415 w 10000"/>
                <a:gd name="connsiteY168" fmla="*/ 4170 h 9916"/>
                <a:gd name="connsiteX169" fmla="*/ 2433 w 10000"/>
                <a:gd name="connsiteY169" fmla="*/ 4170 h 9916"/>
                <a:gd name="connsiteX170" fmla="*/ 2433 w 10000"/>
                <a:gd name="connsiteY170" fmla="*/ 4200 h 9916"/>
                <a:gd name="connsiteX171" fmla="*/ 2452 w 10000"/>
                <a:gd name="connsiteY171" fmla="*/ 4200 h 9916"/>
                <a:gd name="connsiteX172" fmla="*/ 2452 w 10000"/>
                <a:gd name="connsiteY172" fmla="*/ 4253 h 9916"/>
                <a:gd name="connsiteX173" fmla="*/ 2460 w 10000"/>
                <a:gd name="connsiteY173" fmla="*/ 4253 h 9916"/>
                <a:gd name="connsiteX174" fmla="*/ 2460 w 10000"/>
                <a:gd name="connsiteY174" fmla="*/ 4284 h 9916"/>
                <a:gd name="connsiteX175" fmla="*/ 2481 w 10000"/>
                <a:gd name="connsiteY175" fmla="*/ 4284 h 9916"/>
                <a:gd name="connsiteX176" fmla="*/ 2481 w 10000"/>
                <a:gd name="connsiteY176" fmla="*/ 4336 h 9916"/>
                <a:gd name="connsiteX177" fmla="*/ 2514 w 10000"/>
                <a:gd name="connsiteY177" fmla="*/ 4336 h 9916"/>
                <a:gd name="connsiteX178" fmla="*/ 2514 w 10000"/>
                <a:gd name="connsiteY178" fmla="*/ 4368 h 9916"/>
                <a:gd name="connsiteX179" fmla="*/ 2525 w 10000"/>
                <a:gd name="connsiteY179" fmla="*/ 4368 h 9916"/>
                <a:gd name="connsiteX180" fmla="*/ 2525 w 10000"/>
                <a:gd name="connsiteY180" fmla="*/ 4398 h 9916"/>
                <a:gd name="connsiteX181" fmla="*/ 2569 w 10000"/>
                <a:gd name="connsiteY181" fmla="*/ 4398 h 9916"/>
                <a:gd name="connsiteX182" fmla="*/ 2569 w 10000"/>
                <a:gd name="connsiteY182" fmla="*/ 4450 h 9916"/>
                <a:gd name="connsiteX183" fmla="*/ 2584 w 10000"/>
                <a:gd name="connsiteY183" fmla="*/ 4450 h 9916"/>
                <a:gd name="connsiteX184" fmla="*/ 2584 w 10000"/>
                <a:gd name="connsiteY184" fmla="*/ 4482 h 9916"/>
                <a:gd name="connsiteX185" fmla="*/ 2604 w 10000"/>
                <a:gd name="connsiteY185" fmla="*/ 4482 h 9916"/>
                <a:gd name="connsiteX186" fmla="*/ 2604 w 10000"/>
                <a:gd name="connsiteY186" fmla="*/ 4564 h 9916"/>
                <a:gd name="connsiteX187" fmla="*/ 2739 w 10000"/>
                <a:gd name="connsiteY187" fmla="*/ 4564 h 9916"/>
                <a:gd name="connsiteX188" fmla="*/ 2739 w 10000"/>
                <a:gd name="connsiteY188" fmla="*/ 4616 h 9916"/>
                <a:gd name="connsiteX189" fmla="*/ 2747 w 10000"/>
                <a:gd name="connsiteY189" fmla="*/ 4616 h 9916"/>
                <a:gd name="connsiteX190" fmla="*/ 2747 w 10000"/>
                <a:gd name="connsiteY190" fmla="*/ 4646 h 9916"/>
                <a:gd name="connsiteX191" fmla="*/ 2758 w 10000"/>
                <a:gd name="connsiteY191" fmla="*/ 4646 h 9916"/>
                <a:gd name="connsiteX192" fmla="*/ 2758 w 10000"/>
                <a:gd name="connsiteY192" fmla="*/ 4731 h 9916"/>
                <a:gd name="connsiteX193" fmla="*/ 2820 w 10000"/>
                <a:gd name="connsiteY193" fmla="*/ 4731 h 9916"/>
                <a:gd name="connsiteX194" fmla="*/ 2820 w 10000"/>
                <a:gd name="connsiteY194" fmla="*/ 4771 h 9916"/>
                <a:gd name="connsiteX195" fmla="*/ 2847 w 10000"/>
                <a:gd name="connsiteY195" fmla="*/ 4771 h 9916"/>
                <a:gd name="connsiteX196" fmla="*/ 2847 w 10000"/>
                <a:gd name="connsiteY196" fmla="*/ 4813 h 9916"/>
                <a:gd name="connsiteX197" fmla="*/ 2854 w 10000"/>
                <a:gd name="connsiteY197" fmla="*/ 4813 h 9916"/>
                <a:gd name="connsiteX198" fmla="*/ 2854 w 10000"/>
                <a:gd name="connsiteY198" fmla="*/ 4906 h 9916"/>
                <a:gd name="connsiteX199" fmla="*/ 2883 w 10000"/>
                <a:gd name="connsiteY199" fmla="*/ 4906 h 9916"/>
                <a:gd name="connsiteX200" fmla="*/ 2883 w 10000"/>
                <a:gd name="connsiteY200" fmla="*/ 4938 h 9916"/>
                <a:gd name="connsiteX201" fmla="*/ 2893 w 10000"/>
                <a:gd name="connsiteY201" fmla="*/ 4938 h 9916"/>
                <a:gd name="connsiteX202" fmla="*/ 2893 w 10000"/>
                <a:gd name="connsiteY202" fmla="*/ 4988 h 9916"/>
                <a:gd name="connsiteX203" fmla="*/ 2964 w 10000"/>
                <a:gd name="connsiteY203" fmla="*/ 4988 h 9916"/>
                <a:gd name="connsiteX204" fmla="*/ 2964 w 10000"/>
                <a:gd name="connsiteY204" fmla="*/ 5052 h 9916"/>
                <a:gd name="connsiteX205" fmla="*/ 2971 w 10000"/>
                <a:gd name="connsiteY205" fmla="*/ 5052 h 9916"/>
                <a:gd name="connsiteX206" fmla="*/ 2971 w 10000"/>
                <a:gd name="connsiteY206" fmla="*/ 5103 h 9916"/>
                <a:gd name="connsiteX207" fmla="*/ 2982 w 10000"/>
                <a:gd name="connsiteY207" fmla="*/ 5103 h 9916"/>
                <a:gd name="connsiteX208" fmla="*/ 2982 w 10000"/>
                <a:gd name="connsiteY208" fmla="*/ 5134 h 9916"/>
                <a:gd name="connsiteX209" fmla="*/ 3017 w 10000"/>
                <a:gd name="connsiteY209" fmla="*/ 5134 h 9916"/>
                <a:gd name="connsiteX210" fmla="*/ 3017 w 10000"/>
                <a:gd name="connsiteY210" fmla="*/ 5187 h 9916"/>
                <a:gd name="connsiteX211" fmla="*/ 3198 w 10000"/>
                <a:gd name="connsiteY211" fmla="*/ 5187 h 9916"/>
                <a:gd name="connsiteX212" fmla="*/ 3198 w 10000"/>
                <a:gd name="connsiteY212" fmla="*/ 5218 h 9916"/>
                <a:gd name="connsiteX213" fmla="*/ 3224 w 10000"/>
                <a:gd name="connsiteY213" fmla="*/ 5218 h 9916"/>
                <a:gd name="connsiteX214" fmla="*/ 3224 w 10000"/>
                <a:gd name="connsiteY214" fmla="*/ 5269 h 9916"/>
                <a:gd name="connsiteX215" fmla="*/ 3260 w 10000"/>
                <a:gd name="connsiteY215" fmla="*/ 5269 h 9916"/>
                <a:gd name="connsiteX216" fmla="*/ 3260 w 10000"/>
                <a:gd name="connsiteY216" fmla="*/ 5301 h 9916"/>
                <a:gd name="connsiteX217" fmla="*/ 3276 w 10000"/>
                <a:gd name="connsiteY217" fmla="*/ 5301 h 9916"/>
                <a:gd name="connsiteX218" fmla="*/ 3276 w 10000"/>
                <a:gd name="connsiteY218" fmla="*/ 5384 h 9916"/>
                <a:gd name="connsiteX219" fmla="*/ 3322 w 10000"/>
                <a:gd name="connsiteY219" fmla="*/ 5384 h 9916"/>
                <a:gd name="connsiteX220" fmla="*/ 3322 w 10000"/>
                <a:gd name="connsiteY220" fmla="*/ 5467 h 9916"/>
                <a:gd name="connsiteX221" fmla="*/ 3350 w 10000"/>
                <a:gd name="connsiteY221" fmla="*/ 5467 h 9916"/>
                <a:gd name="connsiteX222" fmla="*/ 3350 w 10000"/>
                <a:gd name="connsiteY222" fmla="*/ 5508 h 9916"/>
                <a:gd name="connsiteX223" fmla="*/ 3423 w 10000"/>
                <a:gd name="connsiteY223" fmla="*/ 5508 h 9916"/>
                <a:gd name="connsiteX224" fmla="*/ 3423 w 10000"/>
                <a:gd name="connsiteY224" fmla="*/ 5549 h 9916"/>
                <a:gd name="connsiteX225" fmla="*/ 3456 w 10000"/>
                <a:gd name="connsiteY225" fmla="*/ 5549 h 9916"/>
                <a:gd name="connsiteX226" fmla="*/ 3456 w 10000"/>
                <a:gd name="connsiteY226" fmla="*/ 5591 h 9916"/>
                <a:gd name="connsiteX227" fmla="*/ 3564 w 10000"/>
                <a:gd name="connsiteY227" fmla="*/ 5591 h 9916"/>
                <a:gd name="connsiteX228" fmla="*/ 3564 w 10000"/>
                <a:gd name="connsiteY228" fmla="*/ 5633 h 9916"/>
                <a:gd name="connsiteX229" fmla="*/ 3611 w 10000"/>
                <a:gd name="connsiteY229" fmla="*/ 5633 h 9916"/>
                <a:gd name="connsiteX230" fmla="*/ 3611 w 10000"/>
                <a:gd name="connsiteY230" fmla="*/ 5674 h 9916"/>
                <a:gd name="connsiteX231" fmla="*/ 3617 w 10000"/>
                <a:gd name="connsiteY231" fmla="*/ 5674 h 9916"/>
                <a:gd name="connsiteX232" fmla="*/ 3617 w 10000"/>
                <a:gd name="connsiteY232" fmla="*/ 5757 h 9916"/>
                <a:gd name="connsiteX233" fmla="*/ 3629 w 10000"/>
                <a:gd name="connsiteY233" fmla="*/ 5757 h 9916"/>
                <a:gd name="connsiteX234" fmla="*/ 3629 w 10000"/>
                <a:gd name="connsiteY234" fmla="*/ 5788 h 9916"/>
                <a:gd name="connsiteX235" fmla="*/ 3644 w 10000"/>
                <a:gd name="connsiteY235" fmla="*/ 5788 h 9916"/>
                <a:gd name="connsiteX236" fmla="*/ 3644 w 10000"/>
                <a:gd name="connsiteY236" fmla="*/ 5872 h 9916"/>
                <a:gd name="connsiteX237" fmla="*/ 3727 w 10000"/>
                <a:gd name="connsiteY237" fmla="*/ 5872 h 9916"/>
                <a:gd name="connsiteX238" fmla="*/ 3727 w 10000"/>
                <a:gd name="connsiteY238" fmla="*/ 5924 h 9916"/>
                <a:gd name="connsiteX239" fmla="*/ 3752 w 10000"/>
                <a:gd name="connsiteY239" fmla="*/ 5924 h 9916"/>
                <a:gd name="connsiteX240" fmla="*/ 3752 w 10000"/>
                <a:gd name="connsiteY240" fmla="*/ 6006 h 9916"/>
                <a:gd name="connsiteX241" fmla="*/ 3761 w 10000"/>
                <a:gd name="connsiteY241" fmla="*/ 6006 h 9916"/>
                <a:gd name="connsiteX242" fmla="*/ 3761 w 10000"/>
                <a:gd name="connsiteY242" fmla="*/ 6090 h 9916"/>
                <a:gd name="connsiteX243" fmla="*/ 3770 w 10000"/>
                <a:gd name="connsiteY243" fmla="*/ 6090 h 9916"/>
                <a:gd name="connsiteX244" fmla="*/ 3770 w 10000"/>
                <a:gd name="connsiteY244" fmla="*/ 6090 h 9916"/>
                <a:gd name="connsiteX245" fmla="*/ 3835 w 10000"/>
                <a:gd name="connsiteY245" fmla="*/ 6090 h 9916"/>
                <a:gd name="connsiteX246" fmla="*/ 3843 w 10000"/>
                <a:gd name="connsiteY246" fmla="*/ 6090 h 9916"/>
                <a:gd name="connsiteX247" fmla="*/ 3843 w 10000"/>
                <a:gd name="connsiteY247" fmla="*/ 6142 h 9916"/>
                <a:gd name="connsiteX248" fmla="*/ 3862 w 10000"/>
                <a:gd name="connsiteY248" fmla="*/ 6142 h 9916"/>
                <a:gd name="connsiteX249" fmla="*/ 3862 w 10000"/>
                <a:gd name="connsiteY249" fmla="*/ 6172 h 9916"/>
                <a:gd name="connsiteX250" fmla="*/ 3922 w 10000"/>
                <a:gd name="connsiteY250" fmla="*/ 6172 h 9916"/>
                <a:gd name="connsiteX251" fmla="*/ 3922 w 10000"/>
                <a:gd name="connsiteY251" fmla="*/ 6224 h 9916"/>
                <a:gd name="connsiteX252" fmla="*/ 4013 w 10000"/>
                <a:gd name="connsiteY252" fmla="*/ 6224 h 9916"/>
                <a:gd name="connsiteX253" fmla="*/ 4013 w 10000"/>
                <a:gd name="connsiteY253" fmla="*/ 6317 h 9916"/>
                <a:gd name="connsiteX254" fmla="*/ 4049 w 10000"/>
                <a:gd name="connsiteY254" fmla="*/ 6317 h 9916"/>
                <a:gd name="connsiteX255" fmla="*/ 4049 w 10000"/>
                <a:gd name="connsiteY255" fmla="*/ 6370 h 9916"/>
                <a:gd name="connsiteX256" fmla="*/ 4056 w 10000"/>
                <a:gd name="connsiteY256" fmla="*/ 6370 h 9916"/>
                <a:gd name="connsiteX257" fmla="*/ 4056 w 10000"/>
                <a:gd name="connsiteY257" fmla="*/ 6420 h 9916"/>
                <a:gd name="connsiteX258" fmla="*/ 4069 w 10000"/>
                <a:gd name="connsiteY258" fmla="*/ 6420 h 9916"/>
                <a:gd name="connsiteX259" fmla="*/ 4069 w 10000"/>
                <a:gd name="connsiteY259" fmla="*/ 6576 h 9916"/>
                <a:gd name="connsiteX260" fmla="*/ 4192 w 10000"/>
                <a:gd name="connsiteY260" fmla="*/ 6576 h 9916"/>
                <a:gd name="connsiteX261" fmla="*/ 4192 w 10000"/>
                <a:gd name="connsiteY261" fmla="*/ 6670 h 9916"/>
                <a:gd name="connsiteX262" fmla="*/ 4220 w 10000"/>
                <a:gd name="connsiteY262" fmla="*/ 6670 h 9916"/>
                <a:gd name="connsiteX263" fmla="*/ 4220 w 10000"/>
                <a:gd name="connsiteY263" fmla="*/ 6722 h 9916"/>
                <a:gd name="connsiteX264" fmla="*/ 4290 w 10000"/>
                <a:gd name="connsiteY264" fmla="*/ 6722 h 9916"/>
                <a:gd name="connsiteX265" fmla="*/ 4290 w 10000"/>
                <a:gd name="connsiteY265" fmla="*/ 6774 h 9916"/>
                <a:gd name="connsiteX266" fmla="*/ 4400 w 10000"/>
                <a:gd name="connsiteY266" fmla="*/ 6774 h 9916"/>
                <a:gd name="connsiteX267" fmla="*/ 4400 w 10000"/>
                <a:gd name="connsiteY267" fmla="*/ 6877 h 9916"/>
                <a:gd name="connsiteX268" fmla="*/ 4418 w 10000"/>
                <a:gd name="connsiteY268" fmla="*/ 6877 h 9916"/>
                <a:gd name="connsiteX269" fmla="*/ 4418 w 10000"/>
                <a:gd name="connsiteY269" fmla="*/ 6920 h 9916"/>
                <a:gd name="connsiteX270" fmla="*/ 4489 w 10000"/>
                <a:gd name="connsiteY270" fmla="*/ 6920 h 9916"/>
                <a:gd name="connsiteX271" fmla="*/ 4489 w 10000"/>
                <a:gd name="connsiteY271" fmla="*/ 6971 h 9916"/>
                <a:gd name="connsiteX272" fmla="*/ 4496 w 10000"/>
                <a:gd name="connsiteY272" fmla="*/ 6971 h 9916"/>
                <a:gd name="connsiteX273" fmla="*/ 4496 w 10000"/>
                <a:gd name="connsiteY273" fmla="*/ 7075 h 9916"/>
                <a:gd name="connsiteX274" fmla="*/ 4526 w 10000"/>
                <a:gd name="connsiteY274" fmla="*/ 7075 h 9916"/>
                <a:gd name="connsiteX275" fmla="*/ 4526 w 10000"/>
                <a:gd name="connsiteY275" fmla="*/ 7126 h 9916"/>
                <a:gd name="connsiteX276" fmla="*/ 4535 w 10000"/>
                <a:gd name="connsiteY276" fmla="*/ 7126 h 9916"/>
                <a:gd name="connsiteX277" fmla="*/ 4535 w 10000"/>
                <a:gd name="connsiteY277" fmla="*/ 7219 h 9916"/>
                <a:gd name="connsiteX278" fmla="*/ 4541 w 10000"/>
                <a:gd name="connsiteY278" fmla="*/ 7219 h 9916"/>
                <a:gd name="connsiteX279" fmla="*/ 4541 w 10000"/>
                <a:gd name="connsiteY279" fmla="*/ 7272 h 9916"/>
                <a:gd name="connsiteX280" fmla="*/ 4585 w 10000"/>
                <a:gd name="connsiteY280" fmla="*/ 7272 h 9916"/>
                <a:gd name="connsiteX281" fmla="*/ 4585 w 10000"/>
                <a:gd name="connsiteY281" fmla="*/ 7323 h 9916"/>
                <a:gd name="connsiteX282" fmla="*/ 4652 w 10000"/>
                <a:gd name="connsiteY282" fmla="*/ 7323 h 9916"/>
                <a:gd name="connsiteX283" fmla="*/ 4652 w 10000"/>
                <a:gd name="connsiteY283" fmla="*/ 7376 h 9916"/>
                <a:gd name="connsiteX284" fmla="*/ 4678 w 10000"/>
                <a:gd name="connsiteY284" fmla="*/ 7376 h 9916"/>
                <a:gd name="connsiteX285" fmla="*/ 4678 w 10000"/>
                <a:gd name="connsiteY285" fmla="*/ 7427 h 9916"/>
                <a:gd name="connsiteX286" fmla="*/ 4812 w 10000"/>
                <a:gd name="connsiteY286" fmla="*/ 7427 h 9916"/>
                <a:gd name="connsiteX287" fmla="*/ 4812 w 10000"/>
                <a:gd name="connsiteY287" fmla="*/ 7478 h 9916"/>
                <a:gd name="connsiteX288" fmla="*/ 4830 w 10000"/>
                <a:gd name="connsiteY288" fmla="*/ 7478 h 9916"/>
                <a:gd name="connsiteX289" fmla="*/ 4830 w 10000"/>
                <a:gd name="connsiteY289" fmla="*/ 7593 h 9916"/>
                <a:gd name="connsiteX290" fmla="*/ 4839 w 10000"/>
                <a:gd name="connsiteY290" fmla="*/ 7593 h 9916"/>
                <a:gd name="connsiteX291" fmla="*/ 4839 w 10000"/>
                <a:gd name="connsiteY291" fmla="*/ 7645 h 9916"/>
                <a:gd name="connsiteX292" fmla="*/ 4896 w 10000"/>
                <a:gd name="connsiteY292" fmla="*/ 7645 h 9916"/>
                <a:gd name="connsiteX293" fmla="*/ 4896 w 10000"/>
                <a:gd name="connsiteY293" fmla="*/ 7696 h 9916"/>
                <a:gd name="connsiteX294" fmla="*/ 4973 w 10000"/>
                <a:gd name="connsiteY294" fmla="*/ 7696 h 9916"/>
                <a:gd name="connsiteX295" fmla="*/ 4973 w 10000"/>
                <a:gd name="connsiteY295" fmla="*/ 7739 h 9916"/>
                <a:gd name="connsiteX296" fmla="*/ 5109 w 10000"/>
                <a:gd name="connsiteY296" fmla="*/ 7739 h 9916"/>
                <a:gd name="connsiteX297" fmla="*/ 5109 w 10000"/>
                <a:gd name="connsiteY297" fmla="*/ 7789 h 9916"/>
                <a:gd name="connsiteX298" fmla="*/ 5232 w 10000"/>
                <a:gd name="connsiteY298" fmla="*/ 7789 h 9916"/>
                <a:gd name="connsiteX299" fmla="*/ 5232 w 10000"/>
                <a:gd name="connsiteY299" fmla="*/ 7842 h 9916"/>
                <a:gd name="connsiteX300" fmla="*/ 5304 w 10000"/>
                <a:gd name="connsiteY300" fmla="*/ 7842 h 9916"/>
                <a:gd name="connsiteX301" fmla="*/ 5304 w 10000"/>
                <a:gd name="connsiteY301" fmla="*/ 7893 h 9916"/>
                <a:gd name="connsiteX302" fmla="*/ 5342 w 10000"/>
                <a:gd name="connsiteY302" fmla="*/ 7893 h 9916"/>
                <a:gd name="connsiteX303" fmla="*/ 5342 w 10000"/>
                <a:gd name="connsiteY303" fmla="*/ 7947 h 9916"/>
                <a:gd name="connsiteX304" fmla="*/ 5691 w 10000"/>
                <a:gd name="connsiteY304" fmla="*/ 7947 h 9916"/>
                <a:gd name="connsiteX305" fmla="*/ 5691 w 10000"/>
                <a:gd name="connsiteY305" fmla="*/ 7998 h 9916"/>
                <a:gd name="connsiteX306" fmla="*/ 5762 w 10000"/>
                <a:gd name="connsiteY306" fmla="*/ 7998 h 9916"/>
                <a:gd name="connsiteX307" fmla="*/ 5762 w 10000"/>
                <a:gd name="connsiteY307" fmla="*/ 8038 h 9916"/>
                <a:gd name="connsiteX308" fmla="*/ 5773 w 10000"/>
                <a:gd name="connsiteY308" fmla="*/ 8038 h 9916"/>
                <a:gd name="connsiteX309" fmla="*/ 5773 w 10000"/>
                <a:gd name="connsiteY309" fmla="*/ 8092 h 9916"/>
                <a:gd name="connsiteX310" fmla="*/ 5826 w 10000"/>
                <a:gd name="connsiteY310" fmla="*/ 8092 h 9916"/>
                <a:gd name="connsiteX311" fmla="*/ 5826 w 10000"/>
                <a:gd name="connsiteY311" fmla="*/ 8142 h 9916"/>
                <a:gd name="connsiteX312" fmla="*/ 5834 w 10000"/>
                <a:gd name="connsiteY312" fmla="*/ 8142 h 9916"/>
                <a:gd name="connsiteX313" fmla="*/ 5834 w 10000"/>
                <a:gd name="connsiteY313" fmla="*/ 8195 h 9916"/>
                <a:gd name="connsiteX314" fmla="*/ 5846 w 10000"/>
                <a:gd name="connsiteY314" fmla="*/ 8195 h 9916"/>
                <a:gd name="connsiteX315" fmla="*/ 5846 w 10000"/>
                <a:gd name="connsiteY315" fmla="*/ 8256 h 9916"/>
                <a:gd name="connsiteX316" fmla="*/ 5936 w 10000"/>
                <a:gd name="connsiteY316" fmla="*/ 8256 h 9916"/>
                <a:gd name="connsiteX317" fmla="*/ 5936 w 10000"/>
                <a:gd name="connsiteY317" fmla="*/ 8309 h 9916"/>
                <a:gd name="connsiteX318" fmla="*/ 5950 w 10000"/>
                <a:gd name="connsiteY318" fmla="*/ 8309 h 9916"/>
                <a:gd name="connsiteX319" fmla="*/ 5950 w 10000"/>
                <a:gd name="connsiteY319" fmla="*/ 8361 h 9916"/>
                <a:gd name="connsiteX320" fmla="*/ 5980 w 10000"/>
                <a:gd name="connsiteY320" fmla="*/ 8361 h 9916"/>
                <a:gd name="connsiteX321" fmla="*/ 5980 w 10000"/>
                <a:gd name="connsiteY321" fmla="*/ 8413 h 9916"/>
                <a:gd name="connsiteX322" fmla="*/ 6033 w 10000"/>
                <a:gd name="connsiteY322" fmla="*/ 8413 h 9916"/>
                <a:gd name="connsiteX323" fmla="*/ 6033 w 10000"/>
                <a:gd name="connsiteY323" fmla="*/ 8464 h 9916"/>
                <a:gd name="connsiteX324" fmla="*/ 6059 w 10000"/>
                <a:gd name="connsiteY324" fmla="*/ 8464 h 9916"/>
                <a:gd name="connsiteX325" fmla="*/ 6059 w 10000"/>
                <a:gd name="connsiteY325" fmla="*/ 8516 h 9916"/>
                <a:gd name="connsiteX326" fmla="*/ 6106 w 10000"/>
                <a:gd name="connsiteY326" fmla="*/ 8516 h 9916"/>
                <a:gd name="connsiteX327" fmla="*/ 6106 w 10000"/>
                <a:gd name="connsiteY327" fmla="*/ 8559 h 9916"/>
                <a:gd name="connsiteX328" fmla="*/ 6284 w 10000"/>
                <a:gd name="connsiteY328" fmla="*/ 8559 h 9916"/>
                <a:gd name="connsiteX329" fmla="*/ 6284 w 10000"/>
                <a:gd name="connsiteY329" fmla="*/ 8610 h 9916"/>
                <a:gd name="connsiteX330" fmla="*/ 6376 w 10000"/>
                <a:gd name="connsiteY330" fmla="*/ 8610 h 9916"/>
                <a:gd name="connsiteX331" fmla="*/ 6376 w 10000"/>
                <a:gd name="connsiteY331" fmla="*/ 8662 h 9916"/>
                <a:gd name="connsiteX332" fmla="*/ 6446 w 10000"/>
                <a:gd name="connsiteY332" fmla="*/ 8662 h 9916"/>
                <a:gd name="connsiteX333" fmla="*/ 6446 w 10000"/>
                <a:gd name="connsiteY333" fmla="*/ 8712 h 9916"/>
                <a:gd name="connsiteX334" fmla="*/ 6536 w 10000"/>
                <a:gd name="connsiteY334" fmla="*/ 8712 h 9916"/>
                <a:gd name="connsiteX335" fmla="*/ 6536 w 10000"/>
                <a:gd name="connsiteY335" fmla="*/ 8765 h 9916"/>
                <a:gd name="connsiteX336" fmla="*/ 6581 w 10000"/>
                <a:gd name="connsiteY336" fmla="*/ 8765 h 9916"/>
                <a:gd name="connsiteX337" fmla="*/ 6581 w 10000"/>
                <a:gd name="connsiteY337" fmla="*/ 8816 h 9916"/>
                <a:gd name="connsiteX338" fmla="*/ 6771 w 10000"/>
                <a:gd name="connsiteY338" fmla="*/ 8816 h 9916"/>
                <a:gd name="connsiteX339" fmla="*/ 6771 w 10000"/>
                <a:gd name="connsiteY339" fmla="*/ 8880 h 9916"/>
                <a:gd name="connsiteX340" fmla="*/ 6834 w 10000"/>
                <a:gd name="connsiteY340" fmla="*/ 8880 h 9916"/>
                <a:gd name="connsiteX341" fmla="*/ 6834 w 10000"/>
                <a:gd name="connsiteY341" fmla="*/ 8931 h 9916"/>
                <a:gd name="connsiteX342" fmla="*/ 6984 w 10000"/>
                <a:gd name="connsiteY342" fmla="*/ 8931 h 9916"/>
                <a:gd name="connsiteX343" fmla="*/ 6984 w 10000"/>
                <a:gd name="connsiteY343" fmla="*/ 8982 h 9916"/>
                <a:gd name="connsiteX344" fmla="*/ 7022 w 10000"/>
                <a:gd name="connsiteY344" fmla="*/ 8982 h 9916"/>
                <a:gd name="connsiteX345" fmla="*/ 7022 w 10000"/>
                <a:gd name="connsiteY345" fmla="*/ 9025 h 9916"/>
                <a:gd name="connsiteX346" fmla="*/ 7074 w 10000"/>
                <a:gd name="connsiteY346" fmla="*/ 9025 h 9916"/>
                <a:gd name="connsiteX347" fmla="*/ 7074 w 10000"/>
                <a:gd name="connsiteY347" fmla="*/ 9077 h 9916"/>
                <a:gd name="connsiteX348" fmla="*/ 7093 w 10000"/>
                <a:gd name="connsiteY348" fmla="*/ 9077 h 9916"/>
                <a:gd name="connsiteX349" fmla="*/ 7093 w 10000"/>
                <a:gd name="connsiteY349" fmla="*/ 9077 h 9916"/>
                <a:gd name="connsiteX350" fmla="*/ 7363 w 10000"/>
                <a:gd name="connsiteY350" fmla="*/ 9077 h 9916"/>
                <a:gd name="connsiteX351" fmla="*/ 7378 w 10000"/>
                <a:gd name="connsiteY351" fmla="*/ 9077 h 9916"/>
                <a:gd name="connsiteX352" fmla="*/ 7378 w 10000"/>
                <a:gd name="connsiteY352" fmla="*/ 9129 h 9916"/>
                <a:gd name="connsiteX353" fmla="*/ 7415 w 10000"/>
                <a:gd name="connsiteY353" fmla="*/ 9129 h 9916"/>
                <a:gd name="connsiteX354" fmla="*/ 7415 w 10000"/>
                <a:gd name="connsiteY354" fmla="*/ 9129 h 9916"/>
                <a:gd name="connsiteX355" fmla="*/ 7596 w 10000"/>
                <a:gd name="connsiteY355" fmla="*/ 9129 h 9916"/>
                <a:gd name="connsiteX356" fmla="*/ 7604 w 10000"/>
                <a:gd name="connsiteY356" fmla="*/ 9129 h 9916"/>
                <a:gd name="connsiteX357" fmla="*/ 7604 w 10000"/>
                <a:gd name="connsiteY357" fmla="*/ 9200 h 9916"/>
                <a:gd name="connsiteX358" fmla="*/ 7623 w 10000"/>
                <a:gd name="connsiteY358" fmla="*/ 9200 h 9916"/>
                <a:gd name="connsiteX359" fmla="*/ 7623 w 10000"/>
                <a:gd name="connsiteY359" fmla="*/ 9200 h 9916"/>
                <a:gd name="connsiteX360" fmla="*/ 7701 w 10000"/>
                <a:gd name="connsiteY360" fmla="*/ 9200 h 9916"/>
                <a:gd name="connsiteX361" fmla="*/ 7731 w 10000"/>
                <a:gd name="connsiteY361" fmla="*/ 9200 h 9916"/>
                <a:gd name="connsiteX362" fmla="*/ 7731 w 10000"/>
                <a:gd name="connsiteY362" fmla="*/ 9264 h 9916"/>
                <a:gd name="connsiteX363" fmla="*/ 7802 w 10000"/>
                <a:gd name="connsiteY363" fmla="*/ 9264 h 9916"/>
                <a:gd name="connsiteX364" fmla="*/ 7802 w 10000"/>
                <a:gd name="connsiteY364" fmla="*/ 9325 h 9916"/>
                <a:gd name="connsiteX365" fmla="*/ 7864 w 10000"/>
                <a:gd name="connsiteY365" fmla="*/ 9325 h 9916"/>
                <a:gd name="connsiteX366" fmla="*/ 7864 w 10000"/>
                <a:gd name="connsiteY366" fmla="*/ 9399 h 9916"/>
                <a:gd name="connsiteX367" fmla="*/ 8082 w 10000"/>
                <a:gd name="connsiteY367" fmla="*/ 9399 h 9916"/>
                <a:gd name="connsiteX368" fmla="*/ 8082 w 10000"/>
                <a:gd name="connsiteY368" fmla="*/ 9461 h 9916"/>
                <a:gd name="connsiteX369" fmla="*/ 8088 w 10000"/>
                <a:gd name="connsiteY369" fmla="*/ 9461 h 9916"/>
                <a:gd name="connsiteX370" fmla="*/ 8088 w 10000"/>
                <a:gd name="connsiteY370" fmla="*/ 9543 h 9916"/>
                <a:gd name="connsiteX371" fmla="*/ 8386 w 10000"/>
                <a:gd name="connsiteY371" fmla="*/ 9543 h 9916"/>
                <a:gd name="connsiteX372" fmla="*/ 8386 w 10000"/>
                <a:gd name="connsiteY372" fmla="*/ 9616 h 9916"/>
                <a:gd name="connsiteX373" fmla="*/ 8832 w 10000"/>
                <a:gd name="connsiteY373" fmla="*/ 9616 h 9916"/>
                <a:gd name="connsiteX374" fmla="*/ 8832 w 10000"/>
                <a:gd name="connsiteY374" fmla="*/ 9678 h 9916"/>
                <a:gd name="connsiteX375" fmla="*/ 8924 w 10000"/>
                <a:gd name="connsiteY375" fmla="*/ 9678 h 9916"/>
                <a:gd name="connsiteX376" fmla="*/ 8924 w 10000"/>
                <a:gd name="connsiteY376" fmla="*/ 9761 h 9916"/>
                <a:gd name="connsiteX377" fmla="*/ 9056 w 10000"/>
                <a:gd name="connsiteY377" fmla="*/ 9761 h 9916"/>
                <a:gd name="connsiteX378" fmla="*/ 9056 w 10000"/>
                <a:gd name="connsiteY378" fmla="*/ 9834 h 9916"/>
                <a:gd name="connsiteX379" fmla="*/ 9078 w 10000"/>
                <a:gd name="connsiteY379" fmla="*/ 9834 h 9916"/>
                <a:gd name="connsiteX380" fmla="*/ 9078 w 10000"/>
                <a:gd name="connsiteY380" fmla="*/ 9916 h 9916"/>
                <a:gd name="connsiteX381" fmla="*/ 10000 w 10000"/>
                <a:gd name="connsiteY381" fmla="*/ 9916 h 9916"/>
                <a:gd name="connsiteX0" fmla="*/ 0 w 10000"/>
                <a:gd name="connsiteY0" fmla="*/ 0 h 10000"/>
                <a:gd name="connsiteX1" fmla="*/ 90 w 10000"/>
                <a:gd name="connsiteY1" fmla="*/ 0 h 10000"/>
                <a:gd name="connsiteX2" fmla="*/ 90 w 10000"/>
                <a:gd name="connsiteY2" fmla="*/ 51 h 10000"/>
                <a:gd name="connsiteX3" fmla="*/ 101 w 10000"/>
                <a:gd name="connsiteY3" fmla="*/ 51 h 10000"/>
                <a:gd name="connsiteX4" fmla="*/ 101 w 10000"/>
                <a:gd name="connsiteY4" fmla="*/ 84 h 10000"/>
                <a:gd name="connsiteX5" fmla="*/ 108 w 10000"/>
                <a:gd name="connsiteY5" fmla="*/ 84 h 10000"/>
                <a:gd name="connsiteX6" fmla="*/ 108 w 10000"/>
                <a:gd name="connsiteY6" fmla="*/ 180 h 10000"/>
                <a:gd name="connsiteX7" fmla="*/ 128 w 10000"/>
                <a:gd name="connsiteY7" fmla="*/ 180 h 10000"/>
                <a:gd name="connsiteX8" fmla="*/ 128 w 10000"/>
                <a:gd name="connsiteY8" fmla="*/ 262 h 10000"/>
                <a:gd name="connsiteX9" fmla="*/ 147 w 10000"/>
                <a:gd name="connsiteY9" fmla="*/ 262 h 10000"/>
                <a:gd name="connsiteX10" fmla="*/ 147 w 10000"/>
                <a:gd name="connsiteY10" fmla="*/ 325 h 10000"/>
                <a:gd name="connsiteX11" fmla="*/ 173 w 10000"/>
                <a:gd name="connsiteY11" fmla="*/ 325 h 10000"/>
                <a:gd name="connsiteX12" fmla="*/ 173 w 10000"/>
                <a:gd name="connsiteY12" fmla="*/ 376 h 10000"/>
                <a:gd name="connsiteX13" fmla="*/ 198 w 10000"/>
                <a:gd name="connsiteY13" fmla="*/ 376 h 10000"/>
                <a:gd name="connsiteX14" fmla="*/ 198 w 10000"/>
                <a:gd name="connsiteY14" fmla="*/ 408 h 10000"/>
                <a:gd name="connsiteX15" fmla="*/ 244 w 10000"/>
                <a:gd name="connsiteY15" fmla="*/ 408 h 10000"/>
                <a:gd name="connsiteX16" fmla="*/ 244 w 10000"/>
                <a:gd name="connsiteY16" fmla="*/ 461 h 10000"/>
                <a:gd name="connsiteX17" fmla="*/ 288 w 10000"/>
                <a:gd name="connsiteY17" fmla="*/ 461 h 10000"/>
                <a:gd name="connsiteX18" fmla="*/ 288 w 10000"/>
                <a:gd name="connsiteY18" fmla="*/ 491 h 10000"/>
                <a:gd name="connsiteX19" fmla="*/ 315 w 10000"/>
                <a:gd name="connsiteY19" fmla="*/ 491 h 10000"/>
                <a:gd name="connsiteX20" fmla="*/ 315 w 10000"/>
                <a:gd name="connsiteY20" fmla="*/ 522 h 10000"/>
                <a:gd name="connsiteX21" fmla="*/ 334 w 10000"/>
                <a:gd name="connsiteY21" fmla="*/ 522 h 10000"/>
                <a:gd name="connsiteX22" fmla="*/ 334 w 10000"/>
                <a:gd name="connsiteY22" fmla="*/ 575 h 10000"/>
                <a:gd name="connsiteX23" fmla="*/ 360 w 10000"/>
                <a:gd name="connsiteY23" fmla="*/ 575 h 10000"/>
                <a:gd name="connsiteX24" fmla="*/ 360 w 10000"/>
                <a:gd name="connsiteY24" fmla="*/ 660 h 10000"/>
                <a:gd name="connsiteX25" fmla="*/ 425 w 10000"/>
                <a:gd name="connsiteY25" fmla="*/ 660 h 10000"/>
                <a:gd name="connsiteX26" fmla="*/ 425 w 10000"/>
                <a:gd name="connsiteY26" fmla="*/ 690 h 10000"/>
                <a:gd name="connsiteX27" fmla="*/ 504 w 10000"/>
                <a:gd name="connsiteY27" fmla="*/ 690 h 10000"/>
                <a:gd name="connsiteX28" fmla="*/ 504 w 10000"/>
                <a:gd name="connsiteY28" fmla="*/ 742 h 10000"/>
                <a:gd name="connsiteX29" fmla="*/ 567 w 10000"/>
                <a:gd name="connsiteY29" fmla="*/ 742 h 10000"/>
                <a:gd name="connsiteX30" fmla="*/ 567 w 10000"/>
                <a:gd name="connsiteY30" fmla="*/ 786 h 10000"/>
                <a:gd name="connsiteX31" fmla="*/ 632 w 10000"/>
                <a:gd name="connsiteY31" fmla="*/ 786 h 10000"/>
                <a:gd name="connsiteX32" fmla="*/ 632 w 10000"/>
                <a:gd name="connsiteY32" fmla="*/ 868 h 10000"/>
                <a:gd name="connsiteX33" fmla="*/ 703 w 10000"/>
                <a:gd name="connsiteY33" fmla="*/ 868 h 10000"/>
                <a:gd name="connsiteX34" fmla="*/ 703 w 10000"/>
                <a:gd name="connsiteY34" fmla="*/ 901 h 10000"/>
                <a:gd name="connsiteX35" fmla="*/ 747 w 10000"/>
                <a:gd name="connsiteY35" fmla="*/ 901 h 10000"/>
                <a:gd name="connsiteX36" fmla="*/ 747 w 10000"/>
                <a:gd name="connsiteY36" fmla="*/ 952 h 10000"/>
                <a:gd name="connsiteX37" fmla="*/ 762 w 10000"/>
                <a:gd name="connsiteY37" fmla="*/ 952 h 10000"/>
                <a:gd name="connsiteX38" fmla="*/ 762 w 10000"/>
                <a:gd name="connsiteY38" fmla="*/ 983 h 10000"/>
                <a:gd name="connsiteX39" fmla="*/ 799 w 10000"/>
                <a:gd name="connsiteY39" fmla="*/ 983 h 10000"/>
                <a:gd name="connsiteX40" fmla="*/ 799 w 10000"/>
                <a:gd name="connsiteY40" fmla="*/ 1015 h 10000"/>
                <a:gd name="connsiteX41" fmla="*/ 844 w 10000"/>
                <a:gd name="connsiteY41" fmla="*/ 1015 h 10000"/>
                <a:gd name="connsiteX42" fmla="*/ 844 w 10000"/>
                <a:gd name="connsiteY42" fmla="*/ 1066 h 10000"/>
                <a:gd name="connsiteX43" fmla="*/ 916 w 10000"/>
                <a:gd name="connsiteY43" fmla="*/ 1066 h 10000"/>
                <a:gd name="connsiteX44" fmla="*/ 916 w 10000"/>
                <a:gd name="connsiteY44" fmla="*/ 1098 h 10000"/>
                <a:gd name="connsiteX45" fmla="*/ 925 w 10000"/>
                <a:gd name="connsiteY45" fmla="*/ 1098 h 10000"/>
                <a:gd name="connsiteX46" fmla="*/ 925 w 10000"/>
                <a:gd name="connsiteY46" fmla="*/ 1151 h 10000"/>
                <a:gd name="connsiteX47" fmla="*/ 935 w 10000"/>
                <a:gd name="connsiteY47" fmla="*/ 1151 h 10000"/>
                <a:gd name="connsiteX48" fmla="*/ 935 w 10000"/>
                <a:gd name="connsiteY48" fmla="*/ 1181 h 10000"/>
                <a:gd name="connsiteX49" fmla="*/ 943 w 10000"/>
                <a:gd name="connsiteY49" fmla="*/ 1181 h 10000"/>
                <a:gd name="connsiteX50" fmla="*/ 943 w 10000"/>
                <a:gd name="connsiteY50" fmla="*/ 1212 h 10000"/>
                <a:gd name="connsiteX51" fmla="*/ 998 w 10000"/>
                <a:gd name="connsiteY51" fmla="*/ 1212 h 10000"/>
                <a:gd name="connsiteX52" fmla="*/ 998 w 10000"/>
                <a:gd name="connsiteY52" fmla="*/ 1265 h 10000"/>
                <a:gd name="connsiteX53" fmla="*/ 1025 w 10000"/>
                <a:gd name="connsiteY53" fmla="*/ 1265 h 10000"/>
                <a:gd name="connsiteX54" fmla="*/ 1025 w 10000"/>
                <a:gd name="connsiteY54" fmla="*/ 1350 h 10000"/>
                <a:gd name="connsiteX55" fmla="*/ 1033 w 10000"/>
                <a:gd name="connsiteY55" fmla="*/ 1350 h 10000"/>
                <a:gd name="connsiteX56" fmla="*/ 1033 w 10000"/>
                <a:gd name="connsiteY56" fmla="*/ 1392 h 10000"/>
                <a:gd name="connsiteX57" fmla="*/ 1059 w 10000"/>
                <a:gd name="connsiteY57" fmla="*/ 1392 h 10000"/>
                <a:gd name="connsiteX58" fmla="*/ 1059 w 10000"/>
                <a:gd name="connsiteY58" fmla="*/ 1433 h 10000"/>
                <a:gd name="connsiteX59" fmla="*/ 1078 w 10000"/>
                <a:gd name="connsiteY59" fmla="*/ 1433 h 10000"/>
                <a:gd name="connsiteX60" fmla="*/ 1078 w 10000"/>
                <a:gd name="connsiteY60" fmla="*/ 1475 h 10000"/>
                <a:gd name="connsiteX61" fmla="*/ 1086 w 10000"/>
                <a:gd name="connsiteY61" fmla="*/ 1475 h 10000"/>
                <a:gd name="connsiteX62" fmla="*/ 1086 w 10000"/>
                <a:gd name="connsiteY62" fmla="*/ 1506 h 10000"/>
                <a:gd name="connsiteX63" fmla="*/ 1104 w 10000"/>
                <a:gd name="connsiteY63" fmla="*/ 1506 h 10000"/>
                <a:gd name="connsiteX64" fmla="*/ 1104 w 10000"/>
                <a:gd name="connsiteY64" fmla="*/ 1558 h 10000"/>
                <a:gd name="connsiteX65" fmla="*/ 1169 w 10000"/>
                <a:gd name="connsiteY65" fmla="*/ 1558 h 10000"/>
                <a:gd name="connsiteX66" fmla="*/ 1169 w 10000"/>
                <a:gd name="connsiteY66" fmla="*/ 1590 h 10000"/>
                <a:gd name="connsiteX67" fmla="*/ 1205 w 10000"/>
                <a:gd name="connsiteY67" fmla="*/ 1590 h 10000"/>
                <a:gd name="connsiteX68" fmla="*/ 1205 w 10000"/>
                <a:gd name="connsiteY68" fmla="*/ 1642 h 10000"/>
                <a:gd name="connsiteX69" fmla="*/ 1214 w 10000"/>
                <a:gd name="connsiteY69" fmla="*/ 1642 h 10000"/>
                <a:gd name="connsiteX70" fmla="*/ 1214 w 10000"/>
                <a:gd name="connsiteY70" fmla="*/ 1673 h 10000"/>
                <a:gd name="connsiteX71" fmla="*/ 1220 w 10000"/>
                <a:gd name="connsiteY71" fmla="*/ 1673 h 10000"/>
                <a:gd name="connsiteX72" fmla="*/ 1220 w 10000"/>
                <a:gd name="connsiteY72" fmla="*/ 1705 h 10000"/>
                <a:gd name="connsiteX73" fmla="*/ 1232 w 10000"/>
                <a:gd name="connsiteY73" fmla="*/ 1705 h 10000"/>
                <a:gd name="connsiteX74" fmla="*/ 1232 w 10000"/>
                <a:gd name="connsiteY74" fmla="*/ 1789 h 10000"/>
                <a:gd name="connsiteX75" fmla="*/ 1239 w 10000"/>
                <a:gd name="connsiteY75" fmla="*/ 1789 h 10000"/>
                <a:gd name="connsiteX76" fmla="*/ 1239 w 10000"/>
                <a:gd name="connsiteY76" fmla="*/ 1841 h 10000"/>
                <a:gd name="connsiteX77" fmla="*/ 1266 w 10000"/>
                <a:gd name="connsiteY77" fmla="*/ 1841 h 10000"/>
                <a:gd name="connsiteX78" fmla="*/ 1266 w 10000"/>
                <a:gd name="connsiteY78" fmla="*/ 1874 h 10000"/>
                <a:gd name="connsiteX79" fmla="*/ 1322 w 10000"/>
                <a:gd name="connsiteY79" fmla="*/ 1874 h 10000"/>
                <a:gd name="connsiteX80" fmla="*/ 1322 w 10000"/>
                <a:gd name="connsiteY80" fmla="*/ 1924 h 10000"/>
                <a:gd name="connsiteX81" fmla="*/ 1330 w 10000"/>
                <a:gd name="connsiteY81" fmla="*/ 1924 h 10000"/>
                <a:gd name="connsiteX82" fmla="*/ 1330 w 10000"/>
                <a:gd name="connsiteY82" fmla="*/ 1998 h 10000"/>
                <a:gd name="connsiteX83" fmla="*/ 1383 w 10000"/>
                <a:gd name="connsiteY83" fmla="*/ 1998 h 10000"/>
                <a:gd name="connsiteX84" fmla="*/ 1383 w 10000"/>
                <a:gd name="connsiteY84" fmla="*/ 2040 h 10000"/>
                <a:gd name="connsiteX85" fmla="*/ 1403 w 10000"/>
                <a:gd name="connsiteY85" fmla="*/ 2040 h 10000"/>
                <a:gd name="connsiteX86" fmla="*/ 1403 w 10000"/>
                <a:gd name="connsiteY86" fmla="*/ 2081 h 10000"/>
                <a:gd name="connsiteX87" fmla="*/ 1428 w 10000"/>
                <a:gd name="connsiteY87" fmla="*/ 2081 h 10000"/>
                <a:gd name="connsiteX88" fmla="*/ 1428 w 10000"/>
                <a:gd name="connsiteY88" fmla="*/ 2124 h 10000"/>
                <a:gd name="connsiteX89" fmla="*/ 1447 w 10000"/>
                <a:gd name="connsiteY89" fmla="*/ 2124 h 10000"/>
                <a:gd name="connsiteX90" fmla="*/ 1447 w 10000"/>
                <a:gd name="connsiteY90" fmla="*/ 2196 h 10000"/>
                <a:gd name="connsiteX91" fmla="*/ 1473 w 10000"/>
                <a:gd name="connsiteY91" fmla="*/ 2196 h 10000"/>
                <a:gd name="connsiteX92" fmla="*/ 1473 w 10000"/>
                <a:gd name="connsiteY92" fmla="*/ 2248 h 10000"/>
                <a:gd name="connsiteX93" fmla="*/ 1491 w 10000"/>
                <a:gd name="connsiteY93" fmla="*/ 2248 h 10000"/>
                <a:gd name="connsiteX94" fmla="*/ 1491 w 10000"/>
                <a:gd name="connsiteY94" fmla="*/ 2281 h 10000"/>
                <a:gd name="connsiteX95" fmla="*/ 1517 w 10000"/>
                <a:gd name="connsiteY95" fmla="*/ 2281 h 10000"/>
                <a:gd name="connsiteX96" fmla="*/ 1517 w 10000"/>
                <a:gd name="connsiteY96" fmla="*/ 2365 h 10000"/>
                <a:gd name="connsiteX97" fmla="*/ 1582 w 10000"/>
                <a:gd name="connsiteY97" fmla="*/ 2365 h 10000"/>
                <a:gd name="connsiteX98" fmla="*/ 1582 w 10000"/>
                <a:gd name="connsiteY98" fmla="*/ 2416 h 10000"/>
                <a:gd name="connsiteX99" fmla="*/ 1588 w 10000"/>
                <a:gd name="connsiteY99" fmla="*/ 2416 h 10000"/>
                <a:gd name="connsiteX100" fmla="*/ 1588 w 10000"/>
                <a:gd name="connsiteY100" fmla="*/ 2449 h 10000"/>
                <a:gd name="connsiteX101" fmla="*/ 1600 w 10000"/>
                <a:gd name="connsiteY101" fmla="*/ 2449 h 10000"/>
                <a:gd name="connsiteX102" fmla="*/ 1600 w 10000"/>
                <a:gd name="connsiteY102" fmla="*/ 2480 h 10000"/>
                <a:gd name="connsiteX103" fmla="*/ 1607 w 10000"/>
                <a:gd name="connsiteY103" fmla="*/ 2480 h 10000"/>
                <a:gd name="connsiteX104" fmla="*/ 1607 w 10000"/>
                <a:gd name="connsiteY104" fmla="*/ 2532 h 10000"/>
                <a:gd name="connsiteX105" fmla="*/ 1616 w 10000"/>
                <a:gd name="connsiteY105" fmla="*/ 2532 h 10000"/>
                <a:gd name="connsiteX106" fmla="*/ 1616 w 10000"/>
                <a:gd name="connsiteY106" fmla="*/ 2615 h 10000"/>
                <a:gd name="connsiteX107" fmla="*/ 1626 w 10000"/>
                <a:gd name="connsiteY107" fmla="*/ 2615 h 10000"/>
                <a:gd name="connsiteX108" fmla="*/ 1626 w 10000"/>
                <a:gd name="connsiteY108" fmla="*/ 2647 h 10000"/>
                <a:gd name="connsiteX109" fmla="*/ 1736 w 10000"/>
                <a:gd name="connsiteY109" fmla="*/ 2647 h 10000"/>
                <a:gd name="connsiteX110" fmla="*/ 1736 w 10000"/>
                <a:gd name="connsiteY110" fmla="*/ 2689 h 10000"/>
                <a:gd name="connsiteX111" fmla="*/ 1750 w 10000"/>
                <a:gd name="connsiteY111" fmla="*/ 2689 h 10000"/>
                <a:gd name="connsiteX112" fmla="*/ 1750 w 10000"/>
                <a:gd name="connsiteY112" fmla="*/ 2772 h 10000"/>
                <a:gd name="connsiteX113" fmla="*/ 1761 w 10000"/>
                <a:gd name="connsiteY113" fmla="*/ 2772 h 10000"/>
                <a:gd name="connsiteX114" fmla="*/ 1761 w 10000"/>
                <a:gd name="connsiteY114" fmla="*/ 2814 h 10000"/>
                <a:gd name="connsiteX115" fmla="*/ 1770 w 10000"/>
                <a:gd name="connsiteY115" fmla="*/ 2814 h 10000"/>
                <a:gd name="connsiteX116" fmla="*/ 1770 w 10000"/>
                <a:gd name="connsiteY116" fmla="*/ 2855 h 10000"/>
                <a:gd name="connsiteX117" fmla="*/ 1777 w 10000"/>
                <a:gd name="connsiteY117" fmla="*/ 2855 h 10000"/>
                <a:gd name="connsiteX118" fmla="*/ 1777 w 10000"/>
                <a:gd name="connsiteY118" fmla="*/ 2908 h 10000"/>
                <a:gd name="connsiteX119" fmla="*/ 1814 w 10000"/>
                <a:gd name="connsiteY119" fmla="*/ 2908 h 10000"/>
                <a:gd name="connsiteX120" fmla="*/ 1814 w 10000"/>
                <a:gd name="connsiteY120" fmla="*/ 2971 h 10000"/>
                <a:gd name="connsiteX121" fmla="*/ 1823 w 10000"/>
                <a:gd name="connsiteY121" fmla="*/ 2971 h 10000"/>
                <a:gd name="connsiteX122" fmla="*/ 1823 w 10000"/>
                <a:gd name="connsiteY122" fmla="*/ 3107 h 10000"/>
                <a:gd name="connsiteX123" fmla="*/ 1834 w 10000"/>
                <a:gd name="connsiteY123" fmla="*/ 3107 h 10000"/>
                <a:gd name="connsiteX124" fmla="*/ 1834 w 10000"/>
                <a:gd name="connsiteY124" fmla="*/ 3139 h 10000"/>
                <a:gd name="connsiteX125" fmla="*/ 1887 w 10000"/>
                <a:gd name="connsiteY125" fmla="*/ 3139 h 10000"/>
                <a:gd name="connsiteX126" fmla="*/ 1887 w 10000"/>
                <a:gd name="connsiteY126" fmla="*/ 3170 h 10000"/>
                <a:gd name="connsiteX127" fmla="*/ 1923 w 10000"/>
                <a:gd name="connsiteY127" fmla="*/ 3170 h 10000"/>
                <a:gd name="connsiteX128" fmla="*/ 1923 w 10000"/>
                <a:gd name="connsiteY128" fmla="*/ 3253 h 10000"/>
                <a:gd name="connsiteX129" fmla="*/ 1931 w 10000"/>
                <a:gd name="connsiteY129" fmla="*/ 3253 h 10000"/>
                <a:gd name="connsiteX130" fmla="*/ 1931 w 10000"/>
                <a:gd name="connsiteY130" fmla="*/ 3337 h 10000"/>
                <a:gd name="connsiteX131" fmla="*/ 1951 w 10000"/>
                <a:gd name="connsiteY131" fmla="*/ 3337 h 10000"/>
                <a:gd name="connsiteX132" fmla="*/ 1951 w 10000"/>
                <a:gd name="connsiteY132" fmla="*/ 3379 h 10000"/>
                <a:gd name="connsiteX133" fmla="*/ 2003 w 10000"/>
                <a:gd name="connsiteY133" fmla="*/ 3379 h 10000"/>
                <a:gd name="connsiteX134" fmla="*/ 2003 w 10000"/>
                <a:gd name="connsiteY134" fmla="*/ 3464 h 10000"/>
                <a:gd name="connsiteX135" fmla="*/ 2040 w 10000"/>
                <a:gd name="connsiteY135" fmla="*/ 3464 h 10000"/>
                <a:gd name="connsiteX136" fmla="*/ 2040 w 10000"/>
                <a:gd name="connsiteY136" fmla="*/ 3516 h 10000"/>
                <a:gd name="connsiteX137" fmla="*/ 2046 w 10000"/>
                <a:gd name="connsiteY137" fmla="*/ 3516 h 10000"/>
                <a:gd name="connsiteX138" fmla="*/ 2046 w 10000"/>
                <a:gd name="connsiteY138" fmla="*/ 3599 h 10000"/>
                <a:gd name="connsiteX139" fmla="*/ 2058 w 10000"/>
                <a:gd name="connsiteY139" fmla="*/ 3599 h 10000"/>
                <a:gd name="connsiteX140" fmla="*/ 2058 w 10000"/>
                <a:gd name="connsiteY140" fmla="*/ 3629 h 10000"/>
                <a:gd name="connsiteX141" fmla="*/ 2065 w 10000"/>
                <a:gd name="connsiteY141" fmla="*/ 3629 h 10000"/>
                <a:gd name="connsiteX142" fmla="*/ 2065 w 10000"/>
                <a:gd name="connsiteY142" fmla="*/ 3661 h 10000"/>
                <a:gd name="connsiteX143" fmla="*/ 2099 w 10000"/>
                <a:gd name="connsiteY143" fmla="*/ 3661 h 10000"/>
                <a:gd name="connsiteX144" fmla="*/ 2099 w 10000"/>
                <a:gd name="connsiteY144" fmla="*/ 3714 h 10000"/>
                <a:gd name="connsiteX145" fmla="*/ 2130 w 10000"/>
                <a:gd name="connsiteY145" fmla="*/ 3714 h 10000"/>
                <a:gd name="connsiteX146" fmla="*/ 2130 w 10000"/>
                <a:gd name="connsiteY146" fmla="*/ 3744 h 10000"/>
                <a:gd name="connsiteX147" fmla="*/ 2138 w 10000"/>
                <a:gd name="connsiteY147" fmla="*/ 3744 h 10000"/>
                <a:gd name="connsiteX148" fmla="*/ 2138 w 10000"/>
                <a:gd name="connsiteY148" fmla="*/ 3796 h 10000"/>
                <a:gd name="connsiteX149" fmla="*/ 2156 w 10000"/>
                <a:gd name="connsiteY149" fmla="*/ 3796 h 10000"/>
                <a:gd name="connsiteX150" fmla="*/ 2156 w 10000"/>
                <a:gd name="connsiteY150" fmla="*/ 3829 h 10000"/>
                <a:gd name="connsiteX151" fmla="*/ 2209 w 10000"/>
                <a:gd name="connsiteY151" fmla="*/ 3829 h 10000"/>
                <a:gd name="connsiteX152" fmla="*/ 2209 w 10000"/>
                <a:gd name="connsiteY152" fmla="*/ 3881 h 10000"/>
                <a:gd name="connsiteX153" fmla="*/ 2253 w 10000"/>
                <a:gd name="connsiteY153" fmla="*/ 3881 h 10000"/>
                <a:gd name="connsiteX154" fmla="*/ 2253 w 10000"/>
                <a:gd name="connsiteY154" fmla="*/ 3911 h 10000"/>
                <a:gd name="connsiteX155" fmla="*/ 2261 w 10000"/>
                <a:gd name="connsiteY155" fmla="*/ 3911 h 10000"/>
                <a:gd name="connsiteX156" fmla="*/ 2261 w 10000"/>
                <a:gd name="connsiteY156" fmla="*/ 3944 h 10000"/>
                <a:gd name="connsiteX157" fmla="*/ 2273 w 10000"/>
                <a:gd name="connsiteY157" fmla="*/ 3944 h 10000"/>
                <a:gd name="connsiteX158" fmla="*/ 2273 w 10000"/>
                <a:gd name="connsiteY158" fmla="*/ 3996 h 10000"/>
                <a:gd name="connsiteX159" fmla="*/ 2291 w 10000"/>
                <a:gd name="connsiteY159" fmla="*/ 3996 h 10000"/>
                <a:gd name="connsiteX160" fmla="*/ 2291 w 10000"/>
                <a:gd name="connsiteY160" fmla="*/ 4028 h 10000"/>
                <a:gd name="connsiteX161" fmla="*/ 2306 w 10000"/>
                <a:gd name="connsiteY161" fmla="*/ 4028 h 10000"/>
                <a:gd name="connsiteX162" fmla="*/ 2306 w 10000"/>
                <a:gd name="connsiteY162" fmla="*/ 4080 h 10000"/>
                <a:gd name="connsiteX163" fmla="*/ 2351 w 10000"/>
                <a:gd name="connsiteY163" fmla="*/ 4080 h 10000"/>
                <a:gd name="connsiteX164" fmla="*/ 2351 w 10000"/>
                <a:gd name="connsiteY164" fmla="*/ 4121 h 10000"/>
                <a:gd name="connsiteX165" fmla="*/ 2397 w 10000"/>
                <a:gd name="connsiteY165" fmla="*/ 4121 h 10000"/>
                <a:gd name="connsiteX166" fmla="*/ 2397 w 10000"/>
                <a:gd name="connsiteY166" fmla="*/ 4154 h 10000"/>
                <a:gd name="connsiteX167" fmla="*/ 2415 w 10000"/>
                <a:gd name="connsiteY167" fmla="*/ 4154 h 10000"/>
                <a:gd name="connsiteX168" fmla="*/ 2415 w 10000"/>
                <a:gd name="connsiteY168" fmla="*/ 4205 h 10000"/>
                <a:gd name="connsiteX169" fmla="*/ 2433 w 10000"/>
                <a:gd name="connsiteY169" fmla="*/ 4205 h 10000"/>
                <a:gd name="connsiteX170" fmla="*/ 2433 w 10000"/>
                <a:gd name="connsiteY170" fmla="*/ 4236 h 10000"/>
                <a:gd name="connsiteX171" fmla="*/ 2452 w 10000"/>
                <a:gd name="connsiteY171" fmla="*/ 4236 h 10000"/>
                <a:gd name="connsiteX172" fmla="*/ 2452 w 10000"/>
                <a:gd name="connsiteY172" fmla="*/ 4289 h 10000"/>
                <a:gd name="connsiteX173" fmla="*/ 2460 w 10000"/>
                <a:gd name="connsiteY173" fmla="*/ 4289 h 10000"/>
                <a:gd name="connsiteX174" fmla="*/ 2460 w 10000"/>
                <a:gd name="connsiteY174" fmla="*/ 4320 h 10000"/>
                <a:gd name="connsiteX175" fmla="*/ 2481 w 10000"/>
                <a:gd name="connsiteY175" fmla="*/ 4320 h 10000"/>
                <a:gd name="connsiteX176" fmla="*/ 2481 w 10000"/>
                <a:gd name="connsiteY176" fmla="*/ 4373 h 10000"/>
                <a:gd name="connsiteX177" fmla="*/ 2514 w 10000"/>
                <a:gd name="connsiteY177" fmla="*/ 4373 h 10000"/>
                <a:gd name="connsiteX178" fmla="*/ 2514 w 10000"/>
                <a:gd name="connsiteY178" fmla="*/ 4405 h 10000"/>
                <a:gd name="connsiteX179" fmla="*/ 2525 w 10000"/>
                <a:gd name="connsiteY179" fmla="*/ 4405 h 10000"/>
                <a:gd name="connsiteX180" fmla="*/ 2525 w 10000"/>
                <a:gd name="connsiteY180" fmla="*/ 4435 h 10000"/>
                <a:gd name="connsiteX181" fmla="*/ 2569 w 10000"/>
                <a:gd name="connsiteY181" fmla="*/ 4435 h 10000"/>
                <a:gd name="connsiteX182" fmla="*/ 2569 w 10000"/>
                <a:gd name="connsiteY182" fmla="*/ 4488 h 10000"/>
                <a:gd name="connsiteX183" fmla="*/ 2584 w 10000"/>
                <a:gd name="connsiteY183" fmla="*/ 4488 h 10000"/>
                <a:gd name="connsiteX184" fmla="*/ 2584 w 10000"/>
                <a:gd name="connsiteY184" fmla="*/ 4520 h 10000"/>
                <a:gd name="connsiteX185" fmla="*/ 2604 w 10000"/>
                <a:gd name="connsiteY185" fmla="*/ 4520 h 10000"/>
                <a:gd name="connsiteX186" fmla="*/ 2604 w 10000"/>
                <a:gd name="connsiteY186" fmla="*/ 4603 h 10000"/>
                <a:gd name="connsiteX187" fmla="*/ 2739 w 10000"/>
                <a:gd name="connsiteY187" fmla="*/ 4603 h 10000"/>
                <a:gd name="connsiteX188" fmla="*/ 2739 w 10000"/>
                <a:gd name="connsiteY188" fmla="*/ 4655 h 10000"/>
                <a:gd name="connsiteX189" fmla="*/ 2747 w 10000"/>
                <a:gd name="connsiteY189" fmla="*/ 4655 h 10000"/>
                <a:gd name="connsiteX190" fmla="*/ 2747 w 10000"/>
                <a:gd name="connsiteY190" fmla="*/ 4685 h 10000"/>
                <a:gd name="connsiteX191" fmla="*/ 2758 w 10000"/>
                <a:gd name="connsiteY191" fmla="*/ 4685 h 10000"/>
                <a:gd name="connsiteX192" fmla="*/ 2758 w 10000"/>
                <a:gd name="connsiteY192" fmla="*/ 4771 h 10000"/>
                <a:gd name="connsiteX193" fmla="*/ 2820 w 10000"/>
                <a:gd name="connsiteY193" fmla="*/ 4771 h 10000"/>
                <a:gd name="connsiteX194" fmla="*/ 2820 w 10000"/>
                <a:gd name="connsiteY194" fmla="*/ 4811 h 10000"/>
                <a:gd name="connsiteX195" fmla="*/ 2847 w 10000"/>
                <a:gd name="connsiteY195" fmla="*/ 4811 h 10000"/>
                <a:gd name="connsiteX196" fmla="*/ 2847 w 10000"/>
                <a:gd name="connsiteY196" fmla="*/ 4854 h 10000"/>
                <a:gd name="connsiteX197" fmla="*/ 2854 w 10000"/>
                <a:gd name="connsiteY197" fmla="*/ 4854 h 10000"/>
                <a:gd name="connsiteX198" fmla="*/ 2854 w 10000"/>
                <a:gd name="connsiteY198" fmla="*/ 4948 h 10000"/>
                <a:gd name="connsiteX199" fmla="*/ 2883 w 10000"/>
                <a:gd name="connsiteY199" fmla="*/ 4948 h 10000"/>
                <a:gd name="connsiteX200" fmla="*/ 2883 w 10000"/>
                <a:gd name="connsiteY200" fmla="*/ 4980 h 10000"/>
                <a:gd name="connsiteX201" fmla="*/ 2893 w 10000"/>
                <a:gd name="connsiteY201" fmla="*/ 4980 h 10000"/>
                <a:gd name="connsiteX202" fmla="*/ 2893 w 10000"/>
                <a:gd name="connsiteY202" fmla="*/ 5030 h 10000"/>
                <a:gd name="connsiteX203" fmla="*/ 2964 w 10000"/>
                <a:gd name="connsiteY203" fmla="*/ 5030 h 10000"/>
                <a:gd name="connsiteX204" fmla="*/ 2964 w 10000"/>
                <a:gd name="connsiteY204" fmla="*/ 5095 h 10000"/>
                <a:gd name="connsiteX205" fmla="*/ 2971 w 10000"/>
                <a:gd name="connsiteY205" fmla="*/ 5095 h 10000"/>
                <a:gd name="connsiteX206" fmla="*/ 2971 w 10000"/>
                <a:gd name="connsiteY206" fmla="*/ 5146 h 10000"/>
                <a:gd name="connsiteX207" fmla="*/ 2982 w 10000"/>
                <a:gd name="connsiteY207" fmla="*/ 5146 h 10000"/>
                <a:gd name="connsiteX208" fmla="*/ 2982 w 10000"/>
                <a:gd name="connsiteY208" fmla="*/ 5177 h 10000"/>
                <a:gd name="connsiteX209" fmla="*/ 3017 w 10000"/>
                <a:gd name="connsiteY209" fmla="*/ 5177 h 10000"/>
                <a:gd name="connsiteX210" fmla="*/ 3017 w 10000"/>
                <a:gd name="connsiteY210" fmla="*/ 5231 h 10000"/>
                <a:gd name="connsiteX211" fmla="*/ 3198 w 10000"/>
                <a:gd name="connsiteY211" fmla="*/ 5231 h 10000"/>
                <a:gd name="connsiteX212" fmla="*/ 3198 w 10000"/>
                <a:gd name="connsiteY212" fmla="*/ 5262 h 10000"/>
                <a:gd name="connsiteX213" fmla="*/ 3224 w 10000"/>
                <a:gd name="connsiteY213" fmla="*/ 5262 h 10000"/>
                <a:gd name="connsiteX214" fmla="*/ 3224 w 10000"/>
                <a:gd name="connsiteY214" fmla="*/ 5314 h 10000"/>
                <a:gd name="connsiteX215" fmla="*/ 3260 w 10000"/>
                <a:gd name="connsiteY215" fmla="*/ 5314 h 10000"/>
                <a:gd name="connsiteX216" fmla="*/ 3260 w 10000"/>
                <a:gd name="connsiteY216" fmla="*/ 5346 h 10000"/>
                <a:gd name="connsiteX217" fmla="*/ 3276 w 10000"/>
                <a:gd name="connsiteY217" fmla="*/ 5346 h 10000"/>
                <a:gd name="connsiteX218" fmla="*/ 3276 w 10000"/>
                <a:gd name="connsiteY218" fmla="*/ 5430 h 10000"/>
                <a:gd name="connsiteX219" fmla="*/ 3322 w 10000"/>
                <a:gd name="connsiteY219" fmla="*/ 5430 h 10000"/>
                <a:gd name="connsiteX220" fmla="*/ 3322 w 10000"/>
                <a:gd name="connsiteY220" fmla="*/ 5513 h 10000"/>
                <a:gd name="connsiteX221" fmla="*/ 3350 w 10000"/>
                <a:gd name="connsiteY221" fmla="*/ 5513 h 10000"/>
                <a:gd name="connsiteX222" fmla="*/ 3350 w 10000"/>
                <a:gd name="connsiteY222" fmla="*/ 5555 h 10000"/>
                <a:gd name="connsiteX223" fmla="*/ 3423 w 10000"/>
                <a:gd name="connsiteY223" fmla="*/ 5555 h 10000"/>
                <a:gd name="connsiteX224" fmla="*/ 3423 w 10000"/>
                <a:gd name="connsiteY224" fmla="*/ 5596 h 10000"/>
                <a:gd name="connsiteX225" fmla="*/ 3456 w 10000"/>
                <a:gd name="connsiteY225" fmla="*/ 5596 h 10000"/>
                <a:gd name="connsiteX226" fmla="*/ 3456 w 10000"/>
                <a:gd name="connsiteY226" fmla="*/ 5638 h 10000"/>
                <a:gd name="connsiteX227" fmla="*/ 3564 w 10000"/>
                <a:gd name="connsiteY227" fmla="*/ 5638 h 10000"/>
                <a:gd name="connsiteX228" fmla="*/ 3564 w 10000"/>
                <a:gd name="connsiteY228" fmla="*/ 5681 h 10000"/>
                <a:gd name="connsiteX229" fmla="*/ 3611 w 10000"/>
                <a:gd name="connsiteY229" fmla="*/ 5681 h 10000"/>
                <a:gd name="connsiteX230" fmla="*/ 3611 w 10000"/>
                <a:gd name="connsiteY230" fmla="*/ 5722 h 10000"/>
                <a:gd name="connsiteX231" fmla="*/ 3617 w 10000"/>
                <a:gd name="connsiteY231" fmla="*/ 5722 h 10000"/>
                <a:gd name="connsiteX232" fmla="*/ 3617 w 10000"/>
                <a:gd name="connsiteY232" fmla="*/ 5806 h 10000"/>
                <a:gd name="connsiteX233" fmla="*/ 3629 w 10000"/>
                <a:gd name="connsiteY233" fmla="*/ 5806 h 10000"/>
                <a:gd name="connsiteX234" fmla="*/ 3629 w 10000"/>
                <a:gd name="connsiteY234" fmla="*/ 5837 h 10000"/>
                <a:gd name="connsiteX235" fmla="*/ 3644 w 10000"/>
                <a:gd name="connsiteY235" fmla="*/ 5837 h 10000"/>
                <a:gd name="connsiteX236" fmla="*/ 3644 w 10000"/>
                <a:gd name="connsiteY236" fmla="*/ 5922 h 10000"/>
                <a:gd name="connsiteX237" fmla="*/ 3727 w 10000"/>
                <a:gd name="connsiteY237" fmla="*/ 5922 h 10000"/>
                <a:gd name="connsiteX238" fmla="*/ 3727 w 10000"/>
                <a:gd name="connsiteY238" fmla="*/ 5974 h 10000"/>
                <a:gd name="connsiteX239" fmla="*/ 3752 w 10000"/>
                <a:gd name="connsiteY239" fmla="*/ 5974 h 10000"/>
                <a:gd name="connsiteX240" fmla="*/ 3752 w 10000"/>
                <a:gd name="connsiteY240" fmla="*/ 6057 h 10000"/>
                <a:gd name="connsiteX241" fmla="*/ 3761 w 10000"/>
                <a:gd name="connsiteY241" fmla="*/ 6057 h 10000"/>
                <a:gd name="connsiteX242" fmla="*/ 3761 w 10000"/>
                <a:gd name="connsiteY242" fmla="*/ 6142 h 10000"/>
                <a:gd name="connsiteX243" fmla="*/ 3770 w 10000"/>
                <a:gd name="connsiteY243" fmla="*/ 6142 h 10000"/>
                <a:gd name="connsiteX244" fmla="*/ 3770 w 10000"/>
                <a:gd name="connsiteY244" fmla="*/ 6142 h 10000"/>
                <a:gd name="connsiteX245" fmla="*/ 3835 w 10000"/>
                <a:gd name="connsiteY245" fmla="*/ 6142 h 10000"/>
                <a:gd name="connsiteX246" fmla="*/ 3843 w 10000"/>
                <a:gd name="connsiteY246" fmla="*/ 6142 h 10000"/>
                <a:gd name="connsiteX247" fmla="*/ 3843 w 10000"/>
                <a:gd name="connsiteY247" fmla="*/ 6194 h 10000"/>
                <a:gd name="connsiteX248" fmla="*/ 3862 w 10000"/>
                <a:gd name="connsiteY248" fmla="*/ 6194 h 10000"/>
                <a:gd name="connsiteX249" fmla="*/ 3862 w 10000"/>
                <a:gd name="connsiteY249" fmla="*/ 6224 h 10000"/>
                <a:gd name="connsiteX250" fmla="*/ 3922 w 10000"/>
                <a:gd name="connsiteY250" fmla="*/ 6224 h 10000"/>
                <a:gd name="connsiteX251" fmla="*/ 3922 w 10000"/>
                <a:gd name="connsiteY251" fmla="*/ 6277 h 10000"/>
                <a:gd name="connsiteX252" fmla="*/ 4013 w 10000"/>
                <a:gd name="connsiteY252" fmla="*/ 6277 h 10000"/>
                <a:gd name="connsiteX253" fmla="*/ 4013 w 10000"/>
                <a:gd name="connsiteY253" fmla="*/ 6371 h 10000"/>
                <a:gd name="connsiteX254" fmla="*/ 4049 w 10000"/>
                <a:gd name="connsiteY254" fmla="*/ 6371 h 10000"/>
                <a:gd name="connsiteX255" fmla="*/ 4049 w 10000"/>
                <a:gd name="connsiteY255" fmla="*/ 6424 h 10000"/>
                <a:gd name="connsiteX256" fmla="*/ 4056 w 10000"/>
                <a:gd name="connsiteY256" fmla="*/ 6424 h 10000"/>
                <a:gd name="connsiteX257" fmla="*/ 4056 w 10000"/>
                <a:gd name="connsiteY257" fmla="*/ 6474 h 10000"/>
                <a:gd name="connsiteX258" fmla="*/ 4069 w 10000"/>
                <a:gd name="connsiteY258" fmla="*/ 6474 h 10000"/>
                <a:gd name="connsiteX259" fmla="*/ 4069 w 10000"/>
                <a:gd name="connsiteY259" fmla="*/ 6632 h 10000"/>
                <a:gd name="connsiteX260" fmla="*/ 4192 w 10000"/>
                <a:gd name="connsiteY260" fmla="*/ 6632 h 10000"/>
                <a:gd name="connsiteX261" fmla="*/ 4192 w 10000"/>
                <a:gd name="connsiteY261" fmla="*/ 6727 h 10000"/>
                <a:gd name="connsiteX262" fmla="*/ 4220 w 10000"/>
                <a:gd name="connsiteY262" fmla="*/ 6727 h 10000"/>
                <a:gd name="connsiteX263" fmla="*/ 4220 w 10000"/>
                <a:gd name="connsiteY263" fmla="*/ 6779 h 10000"/>
                <a:gd name="connsiteX264" fmla="*/ 4290 w 10000"/>
                <a:gd name="connsiteY264" fmla="*/ 6779 h 10000"/>
                <a:gd name="connsiteX265" fmla="*/ 4290 w 10000"/>
                <a:gd name="connsiteY265" fmla="*/ 6831 h 10000"/>
                <a:gd name="connsiteX266" fmla="*/ 4400 w 10000"/>
                <a:gd name="connsiteY266" fmla="*/ 6831 h 10000"/>
                <a:gd name="connsiteX267" fmla="*/ 4400 w 10000"/>
                <a:gd name="connsiteY267" fmla="*/ 6935 h 10000"/>
                <a:gd name="connsiteX268" fmla="*/ 4418 w 10000"/>
                <a:gd name="connsiteY268" fmla="*/ 6935 h 10000"/>
                <a:gd name="connsiteX269" fmla="*/ 4418 w 10000"/>
                <a:gd name="connsiteY269" fmla="*/ 6979 h 10000"/>
                <a:gd name="connsiteX270" fmla="*/ 4489 w 10000"/>
                <a:gd name="connsiteY270" fmla="*/ 6979 h 10000"/>
                <a:gd name="connsiteX271" fmla="*/ 4489 w 10000"/>
                <a:gd name="connsiteY271" fmla="*/ 7030 h 10000"/>
                <a:gd name="connsiteX272" fmla="*/ 4496 w 10000"/>
                <a:gd name="connsiteY272" fmla="*/ 7030 h 10000"/>
                <a:gd name="connsiteX273" fmla="*/ 4496 w 10000"/>
                <a:gd name="connsiteY273" fmla="*/ 7135 h 10000"/>
                <a:gd name="connsiteX274" fmla="*/ 4526 w 10000"/>
                <a:gd name="connsiteY274" fmla="*/ 7135 h 10000"/>
                <a:gd name="connsiteX275" fmla="*/ 4526 w 10000"/>
                <a:gd name="connsiteY275" fmla="*/ 7186 h 10000"/>
                <a:gd name="connsiteX276" fmla="*/ 4535 w 10000"/>
                <a:gd name="connsiteY276" fmla="*/ 7186 h 10000"/>
                <a:gd name="connsiteX277" fmla="*/ 4535 w 10000"/>
                <a:gd name="connsiteY277" fmla="*/ 7280 h 10000"/>
                <a:gd name="connsiteX278" fmla="*/ 4541 w 10000"/>
                <a:gd name="connsiteY278" fmla="*/ 7280 h 10000"/>
                <a:gd name="connsiteX279" fmla="*/ 4541 w 10000"/>
                <a:gd name="connsiteY279" fmla="*/ 7334 h 10000"/>
                <a:gd name="connsiteX280" fmla="*/ 4585 w 10000"/>
                <a:gd name="connsiteY280" fmla="*/ 7334 h 10000"/>
                <a:gd name="connsiteX281" fmla="*/ 4585 w 10000"/>
                <a:gd name="connsiteY281" fmla="*/ 7385 h 10000"/>
                <a:gd name="connsiteX282" fmla="*/ 4652 w 10000"/>
                <a:gd name="connsiteY282" fmla="*/ 7385 h 10000"/>
                <a:gd name="connsiteX283" fmla="*/ 4652 w 10000"/>
                <a:gd name="connsiteY283" fmla="*/ 7438 h 10000"/>
                <a:gd name="connsiteX284" fmla="*/ 4678 w 10000"/>
                <a:gd name="connsiteY284" fmla="*/ 7438 h 10000"/>
                <a:gd name="connsiteX285" fmla="*/ 4678 w 10000"/>
                <a:gd name="connsiteY285" fmla="*/ 7490 h 10000"/>
                <a:gd name="connsiteX286" fmla="*/ 4812 w 10000"/>
                <a:gd name="connsiteY286" fmla="*/ 7490 h 10000"/>
                <a:gd name="connsiteX287" fmla="*/ 4812 w 10000"/>
                <a:gd name="connsiteY287" fmla="*/ 7541 h 10000"/>
                <a:gd name="connsiteX288" fmla="*/ 4830 w 10000"/>
                <a:gd name="connsiteY288" fmla="*/ 7541 h 10000"/>
                <a:gd name="connsiteX289" fmla="*/ 4830 w 10000"/>
                <a:gd name="connsiteY289" fmla="*/ 7657 h 10000"/>
                <a:gd name="connsiteX290" fmla="*/ 4839 w 10000"/>
                <a:gd name="connsiteY290" fmla="*/ 7657 h 10000"/>
                <a:gd name="connsiteX291" fmla="*/ 4839 w 10000"/>
                <a:gd name="connsiteY291" fmla="*/ 7710 h 10000"/>
                <a:gd name="connsiteX292" fmla="*/ 4896 w 10000"/>
                <a:gd name="connsiteY292" fmla="*/ 7710 h 10000"/>
                <a:gd name="connsiteX293" fmla="*/ 4896 w 10000"/>
                <a:gd name="connsiteY293" fmla="*/ 7761 h 10000"/>
                <a:gd name="connsiteX294" fmla="*/ 4973 w 10000"/>
                <a:gd name="connsiteY294" fmla="*/ 7761 h 10000"/>
                <a:gd name="connsiteX295" fmla="*/ 4973 w 10000"/>
                <a:gd name="connsiteY295" fmla="*/ 7805 h 10000"/>
                <a:gd name="connsiteX296" fmla="*/ 5109 w 10000"/>
                <a:gd name="connsiteY296" fmla="*/ 7805 h 10000"/>
                <a:gd name="connsiteX297" fmla="*/ 5109 w 10000"/>
                <a:gd name="connsiteY297" fmla="*/ 7855 h 10000"/>
                <a:gd name="connsiteX298" fmla="*/ 5232 w 10000"/>
                <a:gd name="connsiteY298" fmla="*/ 7855 h 10000"/>
                <a:gd name="connsiteX299" fmla="*/ 5232 w 10000"/>
                <a:gd name="connsiteY299" fmla="*/ 7908 h 10000"/>
                <a:gd name="connsiteX300" fmla="*/ 5304 w 10000"/>
                <a:gd name="connsiteY300" fmla="*/ 7908 h 10000"/>
                <a:gd name="connsiteX301" fmla="*/ 5304 w 10000"/>
                <a:gd name="connsiteY301" fmla="*/ 7960 h 10000"/>
                <a:gd name="connsiteX302" fmla="*/ 5342 w 10000"/>
                <a:gd name="connsiteY302" fmla="*/ 7960 h 10000"/>
                <a:gd name="connsiteX303" fmla="*/ 5342 w 10000"/>
                <a:gd name="connsiteY303" fmla="*/ 8014 h 10000"/>
                <a:gd name="connsiteX304" fmla="*/ 5691 w 10000"/>
                <a:gd name="connsiteY304" fmla="*/ 8014 h 10000"/>
                <a:gd name="connsiteX305" fmla="*/ 5691 w 10000"/>
                <a:gd name="connsiteY305" fmla="*/ 8066 h 10000"/>
                <a:gd name="connsiteX306" fmla="*/ 5762 w 10000"/>
                <a:gd name="connsiteY306" fmla="*/ 8066 h 10000"/>
                <a:gd name="connsiteX307" fmla="*/ 5762 w 10000"/>
                <a:gd name="connsiteY307" fmla="*/ 8106 h 10000"/>
                <a:gd name="connsiteX308" fmla="*/ 5773 w 10000"/>
                <a:gd name="connsiteY308" fmla="*/ 8106 h 10000"/>
                <a:gd name="connsiteX309" fmla="*/ 5773 w 10000"/>
                <a:gd name="connsiteY309" fmla="*/ 8161 h 10000"/>
                <a:gd name="connsiteX310" fmla="*/ 5826 w 10000"/>
                <a:gd name="connsiteY310" fmla="*/ 8161 h 10000"/>
                <a:gd name="connsiteX311" fmla="*/ 5826 w 10000"/>
                <a:gd name="connsiteY311" fmla="*/ 8211 h 10000"/>
                <a:gd name="connsiteX312" fmla="*/ 5834 w 10000"/>
                <a:gd name="connsiteY312" fmla="*/ 8211 h 10000"/>
                <a:gd name="connsiteX313" fmla="*/ 5834 w 10000"/>
                <a:gd name="connsiteY313" fmla="*/ 8264 h 10000"/>
                <a:gd name="connsiteX314" fmla="*/ 5846 w 10000"/>
                <a:gd name="connsiteY314" fmla="*/ 8264 h 10000"/>
                <a:gd name="connsiteX315" fmla="*/ 5846 w 10000"/>
                <a:gd name="connsiteY315" fmla="*/ 8326 h 10000"/>
                <a:gd name="connsiteX316" fmla="*/ 5936 w 10000"/>
                <a:gd name="connsiteY316" fmla="*/ 8326 h 10000"/>
                <a:gd name="connsiteX317" fmla="*/ 5936 w 10000"/>
                <a:gd name="connsiteY317" fmla="*/ 8379 h 10000"/>
                <a:gd name="connsiteX318" fmla="*/ 5950 w 10000"/>
                <a:gd name="connsiteY318" fmla="*/ 8379 h 10000"/>
                <a:gd name="connsiteX319" fmla="*/ 5950 w 10000"/>
                <a:gd name="connsiteY319" fmla="*/ 8432 h 10000"/>
                <a:gd name="connsiteX320" fmla="*/ 5980 w 10000"/>
                <a:gd name="connsiteY320" fmla="*/ 8432 h 10000"/>
                <a:gd name="connsiteX321" fmla="*/ 5980 w 10000"/>
                <a:gd name="connsiteY321" fmla="*/ 8484 h 10000"/>
                <a:gd name="connsiteX322" fmla="*/ 6033 w 10000"/>
                <a:gd name="connsiteY322" fmla="*/ 8484 h 10000"/>
                <a:gd name="connsiteX323" fmla="*/ 6033 w 10000"/>
                <a:gd name="connsiteY323" fmla="*/ 8536 h 10000"/>
                <a:gd name="connsiteX324" fmla="*/ 6059 w 10000"/>
                <a:gd name="connsiteY324" fmla="*/ 8536 h 10000"/>
                <a:gd name="connsiteX325" fmla="*/ 6059 w 10000"/>
                <a:gd name="connsiteY325" fmla="*/ 8588 h 10000"/>
                <a:gd name="connsiteX326" fmla="*/ 6106 w 10000"/>
                <a:gd name="connsiteY326" fmla="*/ 8588 h 10000"/>
                <a:gd name="connsiteX327" fmla="*/ 6106 w 10000"/>
                <a:gd name="connsiteY327" fmla="*/ 8632 h 10000"/>
                <a:gd name="connsiteX328" fmla="*/ 6284 w 10000"/>
                <a:gd name="connsiteY328" fmla="*/ 8632 h 10000"/>
                <a:gd name="connsiteX329" fmla="*/ 6284 w 10000"/>
                <a:gd name="connsiteY329" fmla="*/ 8683 h 10000"/>
                <a:gd name="connsiteX330" fmla="*/ 6376 w 10000"/>
                <a:gd name="connsiteY330" fmla="*/ 8683 h 10000"/>
                <a:gd name="connsiteX331" fmla="*/ 6376 w 10000"/>
                <a:gd name="connsiteY331" fmla="*/ 8735 h 10000"/>
                <a:gd name="connsiteX332" fmla="*/ 6446 w 10000"/>
                <a:gd name="connsiteY332" fmla="*/ 8735 h 10000"/>
                <a:gd name="connsiteX333" fmla="*/ 6446 w 10000"/>
                <a:gd name="connsiteY333" fmla="*/ 8786 h 10000"/>
                <a:gd name="connsiteX334" fmla="*/ 6536 w 10000"/>
                <a:gd name="connsiteY334" fmla="*/ 8786 h 10000"/>
                <a:gd name="connsiteX335" fmla="*/ 6536 w 10000"/>
                <a:gd name="connsiteY335" fmla="*/ 8839 h 10000"/>
                <a:gd name="connsiteX336" fmla="*/ 6581 w 10000"/>
                <a:gd name="connsiteY336" fmla="*/ 8839 h 10000"/>
                <a:gd name="connsiteX337" fmla="*/ 6581 w 10000"/>
                <a:gd name="connsiteY337" fmla="*/ 8891 h 10000"/>
                <a:gd name="connsiteX338" fmla="*/ 6771 w 10000"/>
                <a:gd name="connsiteY338" fmla="*/ 8891 h 10000"/>
                <a:gd name="connsiteX339" fmla="*/ 6771 w 10000"/>
                <a:gd name="connsiteY339" fmla="*/ 8955 h 10000"/>
                <a:gd name="connsiteX340" fmla="*/ 6834 w 10000"/>
                <a:gd name="connsiteY340" fmla="*/ 8955 h 10000"/>
                <a:gd name="connsiteX341" fmla="*/ 6834 w 10000"/>
                <a:gd name="connsiteY341" fmla="*/ 9007 h 10000"/>
                <a:gd name="connsiteX342" fmla="*/ 6984 w 10000"/>
                <a:gd name="connsiteY342" fmla="*/ 9007 h 10000"/>
                <a:gd name="connsiteX343" fmla="*/ 6984 w 10000"/>
                <a:gd name="connsiteY343" fmla="*/ 9058 h 10000"/>
                <a:gd name="connsiteX344" fmla="*/ 7022 w 10000"/>
                <a:gd name="connsiteY344" fmla="*/ 9058 h 10000"/>
                <a:gd name="connsiteX345" fmla="*/ 7022 w 10000"/>
                <a:gd name="connsiteY345" fmla="*/ 9101 h 10000"/>
                <a:gd name="connsiteX346" fmla="*/ 7074 w 10000"/>
                <a:gd name="connsiteY346" fmla="*/ 9101 h 10000"/>
                <a:gd name="connsiteX347" fmla="*/ 7074 w 10000"/>
                <a:gd name="connsiteY347" fmla="*/ 9154 h 10000"/>
                <a:gd name="connsiteX348" fmla="*/ 7093 w 10000"/>
                <a:gd name="connsiteY348" fmla="*/ 9154 h 10000"/>
                <a:gd name="connsiteX349" fmla="*/ 7093 w 10000"/>
                <a:gd name="connsiteY349" fmla="*/ 9154 h 10000"/>
                <a:gd name="connsiteX350" fmla="*/ 7363 w 10000"/>
                <a:gd name="connsiteY350" fmla="*/ 9154 h 10000"/>
                <a:gd name="connsiteX351" fmla="*/ 7378 w 10000"/>
                <a:gd name="connsiteY351" fmla="*/ 9154 h 10000"/>
                <a:gd name="connsiteX352" fmla="*/ 7378 w 10000"/>
                <a:gd name="connsiteY352" fmla="*/ 9206 h 10000"/>
                <a:gd name="connsiteX353" fmla="*/ 7415 w 10000"/>
                <a:gd name="connsiteY353" fmla="*/ 9206 h 10000"/>
                <a:gd name="connsiteX354" fmla="*/ 7415 w 10000"/>
                <a:gd name="connsiteY354" fmla="*/ 9206 h 10000"/>
                <a:gd name="connsiteX355" fmla="*/ 7596 w 10000"/>
                <a:gd name="connsiteY355" fmla="*/ 9206 h 10000"/>
                <a:gd name="connsiteX356" fmla="*/ 7604 w 10000"/>
                <a:gd name="connsiteY356" fmla="*/ 9206 h 10000"/>
                <a:gd name="connsiteX357" fmla="*/ 7604 w 10000"/>
                <a:gd name="connsiteY357" fmla="*/ 9278 h 10000"/>
                <a:gd name="connsiteX358" fmla="*/ 7623 w 10000"/>
                <a:gd name="connsiteY358" fmla="*/ 9278 h 10000"/>
                <a:gd name="connsiteX359" fmla="*/ 7623 w 10000"/>
                <a:gd name="connsiteY359" fmla="*/ 9278 h 10000"/>
                <a:gd name="connsiteX360" fmla="*/ 7701 w 10000"/>
                <a:gd name="connsiteY360" fmla="*/ 9278 h 10000"/>
                <a:gd name="connsiteX361" fmla="*/ 7731 w 10000"/>
                <a:gd name="connsiteY361" fmla="*/ 9278 h 10000"/>
                <a:gd name="connsiteX362" fmla="*/ 7731 w 10000"/>
                <a:gd name="connsiteY362" fmla="*/ 9342 h 10000"/>
                <a:gd name="connsiteX363" fmla="*/ 7802 w 10000"/>
                <a:gd name="connsiteY363" fmla="*/ 9342 h 10000"/>
                <a:gd name="connsiteX364" fmla="*/ 7802 w 10000"/>
                <a:gd name="connsiteY364" fmla="*/ 9404 h 10000"/>
                <a:gd name="connsiteX365" fmla="*/ 7864 w 10000"/>
                <a:gd name="connsiteY365" fmla="*/ 9404 h 10000"/>
                <a:gd name="connsiteX366" fmla="*/ 7864 w 10000"/>
                <a:gd name="connsiteY366" fmla="*/ 9479 h 10000"/>
                <a:gd name="connsiteX367" fmla="*/ 8082 w 10000"/>
                <a:gd name="connsiteY367" fmla="*/ 9479 h 10000"/>
                <a:gd name="connsiteX368" fmla="*/ 8082 w 10000"/>
                <a:gd name="connsiteY368" fmla="*/ 9541 h 10000"/>
                <a:gd name="connsiteX369" fmla="*/ 8088 w 10000"/>
                <a:gd name="connsiteY369" fmla="*/ 9541 h 10000"/>
                <a:gd name="connsiteX370" fmla="*/ 8088 w 10000"/>
                <a:gd name="connsiteY370" fmla="*/ 9624 h 10000"/>
                <a:gd name="connsiteX371" fmla="*/ 8386 w 10000"/>
                <a:gd name="connsiteY371" fmla="*/ 9624 h 10000"/>
                <a:gd name="connsiteX372" fmla="*/ 8386 w 10000"/>
                <a:gd name="connsiteY372" fmla="*/ 9697 h 10000"/>
                <a:gd name="connsiteX373" fmla="*/ 8832 w 10000"/>
                <a:gd name="connsiteY373" fmla="*/ 9697 h 10000"/>
                <a:gd name="connsiteX374" fmla="*/ 8832 w 10000"/>
                <a:gd name="connsiteY374" fmla="*/ 9760 h 10000"/>
                <a:gd name="connsiteX375" fmla="*/ 8924 w 10000"/>
                <a:gd name="connsiteY375" fmla="*/ 9760 h 10000"/>
                <a:gd name="connsiteX376" fmla="*/ 8924 w 10000"/>
                <a:gd name="connsiteY376" fmla="*/ 9844 h 10000"/>
                <a:gd name="connsiteX377" fmla="*/ 9056 w 10000"/>
                <a:gd name="connsiteY377" fmla="*/ 9844 h 10000"/>
                <a:gd name="connsiteX378" fmla="*/ 9056 w 10000"/>
                <a:gd name="connsiteY378" fmla="*/ 9917 h 10000"/>
                <a:gd name="connsiteX379" fmla="*/ 9078 w 10000"/>
                <a:gd name="connsiteY379" fmla="*/ 9917 h 10000"/>
                <a:gd name="connsiteX380" fmla="*/ 9078 w 10000"/>
                <a:gd name="connsiteY380" fmla="*/ 10000 h 10000"/>
                <a:gd name="connsiteX381" fmla="*/ 9682 w 10000"/>
                <a:gd name="connsiteY381" fmla="*/ 9911 h 10000"/>
                <a:gd name="connsiteX382" fmla="*/ 10000 w 10000"/>
                <a:gd name="connsiteY382" fmla="*/ 10000 h 10000"/>
                <a:gd name="connsiteX0" fmla="*/ 0 w 9682"/>
                <a:gd name="connsiteY0" fmla="*/ 0 h 10000"/>
                <a:gd name="connsiteX1" fmla="*/ 90 w 9682"/>
                <a:gd name="connsiteY1" fmla="*/ 0 h 10000"/>
                <a:gd name="connsiteX2" fmla="*/ 90 w 9682"/>
                <a:gd name="connsiteY2" fmla="*/ 51 h 10000"/>
                <a:gd name="connsiteX3" fmla="*/ 101 w 9682"/>
                <a:gd name="connsiteY3" fmla="*/ 51 h 10000"/>
                <a:gd name="connsiteX4" fmla="*/ 101 w 9682"/>
                <a:gd name="connsiteY4" fmla="*/ 84 h 10000"/>
                <a:gd name="connsiteX5" fmla="*/ 108 w 9682"/>
                <a:gd name="connsiteY5" fmla="*/ 84 h 10000"/>
                <a:gd name="connsiteX6" fmla="*/ 108 w 9682"/>
                <a:gd name="connsiteY6" fmla="*/ 180 h 10000"/>
                <a:gd name="connsiteX7" fmla="*/ 128 w 9682"/>
                <a:gd name="connsiteY7" fmla="*/ 180 h 10000"/>
                <a:gd name="connsiteX8" fmla="*/ 128 w 9682"/>
                <a:gd name="connsiteY8" fmla="*/ 262 h 10000"/>
                <a:gd name="connsiteX9" fmla="*/ 147 w 9682"/>
                <a:gd name="connsiteY9" fmla="*/ 262 h 10000"/>
                <a:gd name="connsiteX10" fmla="*/ 147 w 9682"/>
                <a:gd name="connsiteY10" fmla="*/ 325 h 10000"/>
                <a:gd name="connsiteX11" fmla="*/ 173 w 9682"/>
                <a:gd name="connsiteY11" fmla="*/ 325 h 10000"/>
                <a:gd name="connsiteX12" fmla="*/ 173 w 9682"/>
                <a:gd name="connsiteY12" fmla="*/ 376 h 10000"/>
                <a:gd name="connsiteX13" fmla="*/ 198 w 9682"/>
                <a:gd name="connsiteY13" fmla="*/ 376 h 10000"/>
                <a:gd name="connsiteX14" fmla="*/ 198 w 9682"/>
                <a:gd name="connsiteY14" fmla="*/ 408 h 10000"/>
                <a:gd name="connsiteX15" fmla="*/ 244 w 9682"/>
                <a:gd name="connsiteY15" fmla="*/ 408 h 10000"/>
                <a:gd name="connsiteX16" fmla="*/ 244 w 9682"/>
                <a:gd name="connsiteY16" fmla="*/ 461 h 10000"/>
                <a:gd name="connsiteX17" fmla="*/ 288 w 9682"/>
                <a:gd name="connsiteY17" fmla="*/ 461 h 10000"/>
                <a:gd name="connsiteX18" fmla="*/ 288 w 9682"/>
                <a:gd name="connsiteY18" fmla="*/ 491 h 10000"/>
                <a:gd name="connsiteX19" fmla="*/ 315 w 9682"/>
                <a:gd name="connsiteY19" fmla="*/ 491 h 10000"/>
                <a:gd name="connsiteX20" fmla="*/ 315 w 9682"/>
                <a:gd name="connsiteY20" fmla="*/ 522 h 10000"/>
                <a:gd name="connsiteX21" fmla="*/ 334 w 9682"/>
                <a:gd name="connsiteY21" fmla="*/ 522 h 10000"/>
                <a:gd name="connsiteX22" fmla="*/ 334 w 9682"/>
                <a:gd name="connsiteY22" fmla="*/ 575 h 10000"/>
                <a:gd name="connsiteX23" fmla="*/ 360 w 9682"/>
                <a:gd name="connsiteY23" fmla="*/ 575 h 10000"/>
                <a:gd name="connsiteX24" fmla="*/ 360 w 9682"/>
                <a:gd name="connsiteY24" fmla="*/ 660 h 10000"/>
                <a:gd name="connsiteX25" fmla="*/ 425 w 9682"/>
                <a:gd name="connsiteY25" fmla="*/ 660 h 10000"/>
                <a:gd name="connsiteX26" fmla="*/ 425 w 9682"/>
                <a:gd name="connsiteY26" fmla="*/ 690 h 10000"/>
                <a:gd name="connsiteX27" fmla="*/ 504 w 9682"/>
                <a:gd name="connsiteY27" fmla="*/ 690 h 10000"/>
                <a:gd name="connsiteX28" fmla="*/ 504 w 9682"/>
                <a:gd name="connsiteY28" fmla="*/ 742 h 10000"/>
                <a:gd name="connsiteX29" fmla="*/ 567 w 9682"/>
                <a:gd name="connsiteY29" fmla="*/ 742 h 10000"/>
                <a:gd name="connsiteX30" fmla="*/ 567 w 9682"/>
                <a:gd name="connsiteY30" fmla="*/ 786 h 10000"/>
                <a:gd name="connsiteX31" fmla="*/ 632 w 9682"/>
                <a:gd name="connsiteY31" fmla="*/ 786 h 10000"/>
                <a:gd name="connsiteX32" fmla="*/ 632 w 9682"/>
                <a:gd name="connsiteY32" fmla="*/ 868 h 10000"/>
                <a:gd name="connsiteX33" fmla="*/ 703 w 9682"/>
                <a:gd name="connsiteY33" fmla="*/ 868 h 10000"/>
                <a:gd name="connsiteX34" fmla="*/ 703 w 9682"/>
                <a:gd name="connsiteY34" fmla="*/ 901 h 10000"/>
                <a:gd name="connsiteX35" fmla="*/ 747 w 9682"/>
                <a:gd name="connsiteY35" fmla="*/ 901 h 10000"/>
                <a:gd name="connsiteX36" fmla="*/ 747 w 9682"/>
                <a:gd name="connsiteY36" fmla="*/ 952 h 10000"/>
                <a:gd name="connsiteX37" fmla="*/ 762 w 9682"/>
                <a:gd name="connsiteY37" fmla="*/ 952 h 10000"/>
                <a:gd name="connsiteX38" fmla="*/ 762 w 9682"/>
                <a:gd name="connsiteY38" fmla="*/ 983 h 10000"/>
                <a:gd name="connsiteX39" fmla="*/ 799 w 9682"/>
                <a:gd name="connsiteY39" fmla="*/ 983 h 10000"/>
                <a:gd name="connsiteX40" fmla="*/ 799 w 9682"/>
                <a:gd name="connsiteY40" fmla="*/ 1015 h 10000"/>
                <a:gd name="connsiteX41" fmla="*/ 844 w 9682"/>
                <a:gd name="connsiteY41" fmla="*/ 1015 h 10000"/>
                <a:gd name="connsiteX42" fmla="*/ 844 w 9682"/>
                <a:gd name="connsiteY42" fmla="*/ 1066 h 10000"/>
                <a:gd name="connsiteX43" fmla="*/ 916 w 9682"/>
                <a:gd name="connsiteY43" fmla="*/ 1066 h 10000"/>
                <a:gd name="connsiteX44" fmla="*/ 916 w 9682"/>
                <a:gd name="connsiteY44" fmla="*/ 1098 h 10000"/>
                <a:gd name="connsiteX45" fmla="*/ 925 w 9682"/>
                <a:gd name="connsiteY45" fmla="*/ 1098 h 10000"/>
                <a:gd name="connsiteX46" fmla="*/ 925 w 9682"/>
                <a:gd name="connsiteY46" fmla="*/ 1151 h 10000"/>
                <a:gd name="connsiteX47" fmla="*/ 935 w 9682"/>
                <a:gd name="connsiteY47" fmla="*/ 1151 h 10000"/>
                <a:gd name="connsiteX48" fmla="*/ 935 w 9682"/>
                <a:gd name="connsiteY48" fmla="*/ 1181 h 10000"/>
                <a:gd name="connsiteX49" fmla="*/ 943 w 9682"/>
                <a:gd name="connsiteY49" fmla="*/ 1181 h 10000"/>
                <a:gd name="connsiteX50" fmla="*/ 943 w 9682"/>
                <a:gd name="connsiteY50" fmla="*/ 1212 h 10000"/>
                <a:gd name="connsiteX51" fmla="*/ 998 w 9682"/>
                <a:gd name="connsiteY51" fmla="*/ 1212 h 10000"/>
                <a:gd name="connsiteX52" fmla="*/ 998 w 9682"/>
                <a:gd name="connsiteY52" fmla="*/ 1265 h 10000"/>
                <a:gd name="connsiteX53" fmla="*/ 1025 w 9682"/>
                <a:gd name="connsiteY53" fmla="*/ 1265 h 10000"/>
                <a:gd name="connsiteX54" fmla="*/ 1025 w 9682"/>
                <a:gd name="connsiteY54" fmla="*/ 1350 h 10000"/>
                <a:gd name="connsiteX55" fmla="*/ 1033 w 9682"/>
                <a:gd name="connsiteY55" fmla="*/ 1350 h 10000"/>
                <a:gd name="connsiteX56" fmla="*/ 1033 w 9682"/>
                <a:gd name="connsiteY56" fmla="*/ 1392 h 10000"/>
                <a:gd name="connsiteX57" fmla="*/ 1059 w 9682"/>
                <a:gd name="connsiteY57" fmla="*/ 1392 h 10000"/>
                <a:gd name="connsiteX58" fmla="*/ 1059 w 9682"/>
                <a:gd name="connsiteY58" fmla="*/ 1433 h 10000"/>
                <a:gd name="connsiteX59" fmla="*/ 1078 w 9682"/>
                <a:gd name="connsiteY59" fmla="*/ 1433 h 10000"/>
                <a:gd name="connsiteX60" fmla="*/ 1078 w 9682"/>
                <a:gd name="connsiteY60" fmla="*/ 1475 h 10000"/>
                <a:gd name="connsiteX61" fmla="*/ 1086 w 9682"/>
                <a:gd name="connsiteY61" fmla="*/ 1475 h 10000"/>
                <a:gd name="connsiteX62" fmla="*/ 1086 w 9682"/>
                <a:gd name="connsiteY62" fmla="*/ 1506 h 10000"/>
                <a:gd name="connsiteX63" fmla="*/ 1104 w 9682"/>
                <a:gd name="connsiteY63" fmla="*/ 1506 h 10000"/>
                <a:gd name="connsiteX64" fmla="*/ 1104 w 9682"/>
                <a:gd name="connsiteY64" fmla="*/ 1558 h 10000"/>
                <a:gd name="connsiteX65" fmla="*/ 1169 w 9682"/>
                <a:gd name="connsiteY65" fmla="*/ 1558 h 10000"/>
                <a:gd name="connsiteX66" fmla="*/ 1169 w 9682"/>
                <a:gd name="connsiteY66" fmla="*/ 1590 h 10000"/>
                <a:gd name="connsiteX67" fmla="*/ 1205 w 9682"/>
                <a:gd name="connsiteY67" fmla="*/ 1590 h 10000"/>
                <a:gd name="connsiteX68" fmla="*/ 1205 w 9682"/>
                <a:gd name="connsiteY68" fmla="*/ 1642 h 10000"/>
                <a:gd name="connsiteX69" fmla="*/ 1214 w 9682"/>
                <a:gd name="connsiteY69" fmla="*/ 1642 h 10000"/>
                <a:gd name="connsiteX70" fmla="*/ 1214 w 9682"/>
                <a:gd name="connsiteY70" fmla="*/ 1673 h 10000"/>
                <a:gd name="connsiteX71" fmla="*/ 1220 w 9682"/>
                <a:gd name="connsiteY71" fmla="*/ 1673 h 10000"/>
                <a:gd name="connsiteX72" fmla="*/ 1220 w 9682"/>
                <a:gd name="connsiteY72" fmla="*/ 1705 h 10000"/>
                <a:gd name="connsiteX73" fmla="*/ 1232 w 9682"/>
                <a:gd name="connsiteY73" fmla="*/ 1705 h 10000"/>
                <a:gd name="connsiteX74" fmla="*/ 1232 w 9682"/>
                <a:gd name="connsiteY74" fmla="*/ 1789 h 10000"/>
                <a:gd name="connsiteX75" fmla="*/ 1239 w 9682"/>
                <a:gd name="connsiteY75" fmla="*/ 1789 h 10000"/>
                <a:gd name="connsiteX76" fmla="*/ 1239 w 9682"/>
                <a:gd name="connsiteY76" fmla="*/ 1841 h 10000"/>
                <a:gd name="connsiteX77" fmla="*/ 1266 w 9682"/>
                <a:gd name="connsiteY77" fmla="*/ 1841 h 10000"/>
                <a:gd name="connsiteX78" fmla="*/ 1266 w 9682"/>
                <a:gd name="connsiteY78" fmla="*/ 1874 h 10000"/>
                <a:gd name="connsiteX79" fmla="*/ 1322 w 9682"/>
                <a:gd name="connsiteY79" fmla="*/ 1874 h 10000"/>
                <a:gd name="connsiteX80" fmla="*/ 1322 w 9682"/>
                <a:gd name="connsiteY80" fmla="*/ 1924 h 10000"/>
                <a:gd name="connsiteX81" fmla="*/ 1330 w 9682"/>
                <a:gd name="connsiteY81" fmla="*/ 1924 h 10000"/>
                <a:gd name="connsiteX82" fmla="*/ 1330 w 9682"/>
                <a:gd name="connsiteY82" fmla="*/ 1998 h 10000"/>
                <a:gd name="connsiteX83" fmla="*/ 1383 w 9682"/>
                <a:gd name="connsiteY83" fmla="*/ 1998 h 10000"/>
                <a:gd name="connsiteX84" fmla="*/ 1383 w 9682"/>
                <a:gd name="connsiteY84" fmla="*/ 2040 h 10000"/>
                <a:gd name="connsiteX85" fmla="*/ 1403 w 9682"/>
                <a:gd name="connsiteY85" fmla="*/ 2040 h 10000"/>
                <a:gd name="connsiteX86" fmla="*/ 1403 w 9682"/>
                <a:gd name="connsiteY86" fmla="*/ 2081 h 10000"/>
                <a:gd name="connsiteX87" fmla="*/ 1428 w 9682"/>
                <a:gd name="connsiteY87" fmla="*/ 2081 h 10000"/>
                <a:gd name="connsiteX88" fmla="*/ 1428 w 9682"/>
                <a:gd name="connsiteY88" fmla="*/ 2124 h 10000"/>
                <a:gd name="connsiteX89" fmla="*/ 1447 w 9682"/>
                <a:gd name="connsiteY89" fmla="*/ 2124 h 10000"/>
                <a:gd name="connsiteX90" fmla="*/ 1447 w 9682"/>
                <a:gd name="connsiteY90" fmla="*/ 2196 h 10000"/>
                <a:gd name="connsiteX91" fmla="*/ 1473 w 9682"/>
                <a:gd name="connsiteY91" fmla="*/ 2196 h 10000"/>
                <a:gd name="connsiteX92" fmla="*/ 1473 w 9682"/>
                <a:gd name="connsiteY92" fmla="*/ 2248 h 10000"/>
                <a:gd name="connsiteX93" fmla="*/ 1491 w 9682"/>
                <a:gd name="connsiteY93" fmla="*/ 2248 h 10000"/>
                <a:gd name="connsiteX94" fmla="*/ 1491 w 9682"/>
                <a:gd name="connsiteY94" fmla="*/ 2281 h 10000"/>
                <a:gd name="connsiteX95" fmla="*/ 1517 w 9682"/>
                <a:gd name="connsiteY95" fmla="*/ 2281 h 10000"/>
                <a:gd name="connsiteX96" fmla="*/ 1517 w 9682"/>
                <a:gd name="connsiteY96" fmla="*/ 2365 h 10000"/>
                <a:gd name="connsiteX97" fmla="*/ 1582 w 9682"/>
                <a:gd name="connsiteY97" fmla="*/ 2365 h 10000"/>
                <a:gd name="connsiteX98" fmla="*/ 1582 w 9682"/>
                <a:gd name="connsiteY98" fmla="*/ 2416 h 10000"/>
                <a:gd name="connsiteX99" fmla="*/ 1588 w 9682"/>
                <a:gd name="connsiteY99" fmla="*/ 2416 h 10000"/>
                <a:gd name="connsiteX100" fmla="*/ 1588 w 9682"/>
                <a:gd name="connsiteY100" fmla="*/ 2449 h 10000"/>
                <a:gd name="connsiteX101" fmla="*/ 1600 w 9682"/>
                <a:gd name="connsiteY101" fmla="*/ 2449 h 10000"/>
                <a:gd name="connsiteX102" fmla="*/ 1600 w 9682"/>
                <a:gd name="connsiteY102" fmla="*/ 2480 h 10000"/>
                <a:gd name="connsiteX103" fmla="*/ 1607 w 9682"/>
                <a:gd name="connsiteY103" fmla="*/ 2480 h 10000"/>
                <a:gd name="connsiteX104" fmla="*/ 1607 w 9682"/>
                <a:gd name="connsiteY104" fmla="*/ 2532 h 10000"/>
                <a:gd name="connsiteX105" fmla="*/ 1616 w 9682"/>
                <a:gd name="connsiteY105" fmla="*/ 2532 h 10000"/>
                <a:gd name="connsiteX106" fmla="*/ 1616 w 9682"/>
                <a:gd name="connsiteY106" fmla="*/ 2615 h 10000"/>
                <a:gd name="connsiteX107" fmla="*/ 1626 w 9682"/>
                <a:gd name="connsiteY107" fmla="*/ 2615 h 10000"/>
                <a:gd name="connsiteX108" fmla="*/ 1626 w 9682"/>
                <a:gd name="connsiteY108" fmla="*/ 2647 h 10000"/>
                <a:gd name="connsiteX109" fmla="*/ 1736 w 9682"/>
                <a:gd name="connsiteY109" fmla="*/ 2647 h 10000"/>
                <a:gd name="connsiteX110" fmla="*/ 1736 w 9682"/>
                <a:gd name="connsiteY110" fmla="*/ 2689 h 10000"/>
                <a:gd name="connsiteX111" fmla="*/ 1750 w 9682"/>
                <a:gd name="connsiteY111" fmla="*/ 2689 h 10000"/>
                <a:gd name="connsiteX112" fmla="*/ 1750 w 9682"/>
                <a:gd name="connsiteY112" fmla="*/ 2772 h 10000"/>
                <a:gd name="connsiteX113" fmla="*/ 1761 w 9682"/>
                <a:gd name="connsiteY113" fmla="*/ 2772 h 10000"/>
                <a:gd name="connsiteX114" fmla="*/ 1761 w 9682"/>
                <a:gd name="connsiteY114" fmla="*/ 2814 h 10000"/>
                <a:gd name="connsiteX115" fmla="*/ 1770 w 9682"/>
                <a:gd name="connsiteY115" fmla="*/ 2814 h 10000"/>
                <a:gd name="connsiteX116" fmla="*/ 1770 w 9682"/>
                <a:gd name="connsiteY116" fmla="*/ 2855 h 10000"/>
                <a:gd name="connsiteX117" fmla="*/ 1777 w 9682"/>
                <a:gd name="connsiteY117" fmla="*/ 2855 h 10000"/>
                <a:gd name="connsiteX118" fmla="*/ 1777 w 9682"/>
                <a:gd name="connsiteY118" fmla="*/ 2908 h 10000"/>
                <a:gd name="connsiteX119" fmla="*/ 1814 w 9682"/>
                <a:gd name="connsiteY119" fmla="*/ 2908 h 10000"/>
                <a:gd name="connsiteX120" fmla="*/ 1814 w 9682"/>
                <a:gd name="connsiteY120" fmla="*/ 2971 h 10000"/>
                <a:gd name="connsiteX121" fmla="*/ 1823 w 9682"/>
                <a:gd name="connsiteY121" fmla="*/ 2971 h 10000"/>
                <a:gd name="connsiteX122" fmla="*/ 1823 w 9682"/>
                <a:gd name="connsiteY122" fmla="*/ 3107 h 10000"/>
                <a:gd name="connsiteX123" fmla="*/ 1834 w 9682"/>
                <a:gd name="connsiteY123" fmla="*/ 3107 h 10000"/>
                <a:gd name="connsiteX124" fmla="*/ 1834 w 9682"/>
                <a:gd name="connsiteY124" fmla="*/ 3139 h 10000"/>
                <a:gd name="connsiteX125" fmla="*/ 1887 w 9682"/>
                <a:gd name="connsiteY125" fmla="*/ 3139 h 10000"/>
                <a:gd name="connsiteX126" fmla="*/ 1887 w 9682"/>
                <a:gd name="connsiteY126" fmla="*/ 3170 h 10000"/>
                <a:gd name="connsiteX127" fmla="*/ 1923 w 9682"/>
                <a:gd name="connsiteY127" fmla="*/ 3170 h 10000"/>
                <a:gd name="connsiteX128" fmla="*/ 1923 w 9682"/>
                <a:gd name="connsiteY128" fmla="*/ 3253 h 10000"/>
                <a:gd name="connsiteX129" fmla="*/ 1931 w 9682"/>
                <a:gd name="connsiteY129" fmla="*/ 3253 h 10000"/>
                <a:gd name="connsiteX130" fmla="*/ 1931 w 9682"/>
                <a:gd name="connsiteY130" fmla="*/ 3337 h 10000"/>
                <a:gd name="connsiteX131" fmla="*/ 1951 w 9682"/>
                <a:gd name="connsiteY131" fmla="*/ 3337 h 10000"/>
                <a:gd name="connsiteX132" fmla="*/ 1951 w 9682"/>
                <a:gd name="connsiteY132" fmla="*/ 3379 h 10000"/>
                <a:gd name="connsiteX133" fmla="*/ 2003 w 9682"/>
                <a:gd name="connsiteY133" fmla="*/ 3379 h 10000"/>
                <a:gd name="connsiteX134" fmla="*/ 2003 w 9682"/>
                <a:gd name="connsiteY134" fmla="*/ 3464 h 10000"/>
                <a:gd name="connsiteX135" fmla="*/ 2040 w 9682"/>
                <a:gd name="connsiteY135" fmla="*/ 3464 h 10000"/>
                <a:gd name="connsiteX136" fmla="*/ 2040 w 9682"/>
                <a:gd name="connsiteY136" fmla="*/ 3516 h 10000"/>
                <a:gd name="connsiteX137" fmla="*/ 2046 w 9682"/>
                <a:gd name="connsiteY137" fmla="*/ 3516 h 10000"/>
                <a:gd name="connsiteX138" fmla="*/ 2046 w 9682"/>
                <a:gd name="connsiteY138" fmla="*/ 3599 h 10000"/>
                <a:gd name="connsiteX139" fmla="*/ 2058 w 9682"/>
                <a:gd name="connsiteY139" fmla="*/ 3599 h 10000"/>
                <a:gd name="connsiteX140" fmla="*/ 2058 w 9682"/>
                <a:gd name="connsiteY140" fmla="*/ 3629 h 10000"/>
                <a:gd name="connsiteX141" fmla="*/ 2065 w 9682"/>
                <a:gd name="connsiteY141" fmla="*/ 3629 h 10000"/>
                <a:gd name="connsiteX142" fmla="*/ 2065 w 9682"/>
                <a:gd name="connsiteY142" fmla="*/ 3661 h 10000"/>
                <a:gd name="connsiteX143" fmla="*/ 2099 w 9682"/>
                <a:gd name="connsiteY143" fmla="*/ 3661 h 10000"/>
                <a:gd name="connsiteX144" fmla="*/ 2099 w 9682"/>
                <a:gd name="connsiteY144" fmla="*/ 3714 h 10000"/>
                <a:gd name="connsiteX145" fmla="*/ 2130 w 9682"/>
                <a:gd name="connsiteY145" fmla="*/ 3714 h 10000"/>
                <a:gd name="connsiteX146" fmla="*/ 2130 w 9682"/>
                <a:gd name="connsiteY146" fmla="*/ 3744 h 10000"/>
                <a:gd name="connsiteX147" fmla="*/ 2138 w 9682"/>
                <a:gd name="connsiteY147" fmla="*/ 3744 h 10000"/>
                <a:gd name="connsiteX148" fmla="*/ 2138 w 9682"/>
                <a:gd name="connsiteY148" fmla="*/ 3796 h 10000"/>
                <a:gd name="connsiteX149" fmla="*/ 2156 w 9682"/>
                <a:gd name="connsiteY149" fmla="*/ 3796 h 10000"/>
                <a:gd name="connsiteX150" fmla="*/ 2156 w 9682"/>
                <a:gd name="connsiteY150" fmla="*/ 3829 h 10000"/>
                <a:gd name="connsiteX151" fmla="*/ 2209 w 9682"/>
                <a:gd name="connsiteY151" fmla="*/ 3829 h 10000"/>
                <a:gd name="connsiteX152" fmla="*/ 2209 w 9682"/>
                <a:gd name="connsiteY152" fmla="*/ 3881 h 10000"/>
                <a:gd name="connsiteX153" fmla="*/ 2253 w 9682"/>
                <a:gd name="connsiteY153" fmla="*/ 3881 h 10000"/>
                <a:gd name="connsiteX154" fmla="*/ 2253 w 9682"/>
                <a:gd name="connsiteY154" fmla="*/ 3911 h 10000"/>
                <a:gd name="connsiteX155" fmla="*/ 2261 w 9682"/>
                <a:gd name="connsiteY155" fmla="*/ 3911 h 10000"/>
                <a:gd name="connsiteX156" fmla="*/ 2261 w 9682"/>
                <a:gd name="connsiteY156" fmla="*/ 3944 h 10000"/>
                <a:gd name="connsiteX157" fmla="*/ 2273 w 9682"/>
                <a:gd name="connsiteY157" fmla="*/ 3944 h 10000"/>
                <a:gd name="connsiteX158" fmla="*/ 2273 w 9682"/>
                <a:gd name="connsiteY158" fmla="*/ 3996 h 10000"/>
                <a:gd name="connsiteX159" fmla="*/ 2291 w 9682"/>
                <a:gd name="connsiteY159" fmla="*/ 3996 h 10000"/>
                <a:gd name="connsiteX160" fmla="*/ 2291 w 9682"/>
                <a:gd name="connsiteY160" fmla="*/ 4028 h 10000"/>
                <a:gd name="connsiteX161" fmla="*/ 2306 w 9682"/>
                <a:gd name="connsiteY161" fmla="*/ 4028 h 10000"/>
                <a:gd name="connsiteX162" fmla="*/ 2306 w 9682"/>
                <a:gd name="connsiteY162" fmla="*/ 4080 h 10000"/>
                <a:gd name="connsiteX163" fmla="*/ 2351 w 9682"/>
                <a:gd name="connsiteY163" fmla="*/ 4080 h 10000"/>
                <a:gd name="connsiteX164" fmla="*/ 2351 w 9682"/>
                <a:gd name="connsiteY164" fmla="*/ 4121 h 10000"/>
                <a:gd name="connsiteX165" fmla="*/ 2397 w 9682"/>
                <a:gd name="connsiteY165" fmla="*/ 4121 h 10000"/>
                <a:gd name="connsiteX166" fmla="*/ 2397 w 9682"/>
                <a:gd name="connsiteY166" fmla="*/ 4154 h 10000"/>
                <a:gd name="connsiteX167" fmla="*/ 2415 w 9682"/>
                <a:gd name="connsiteY167" fmla="*/ 4154 h 10000"/>
                <a:gd name="connsiteX168" fmla="*/ 2415 w 9682"/>
                <a:gd name="connsiteY168" fmla="*/ 4205 h 10000"/>
                <a:gd name="connsiteX169" fmla="*/ 2433 w 9682"/>
                <a:gd name="connsiteY169" fmla="*/ 4205 h 10000"/>
                <a:gd name="connsiteX170" fmla="*/ 2433 w 9682"/>
                <a:gd name="connsiteY170" fmla="*/ 4236 h 10000"/>
                <a:gd name="connsiteX171" fmla="*/ 2452 w 9682"/>
                <a:gd name="connsiteY171" fmla="*/ 4236 h 10000"/>
                <a:gd name="connsiteX172" fmla="*/ 2452 w 9682"/>
                <a:gd name="connsiteY172" fmla="*/ 4289 h 10000"/>
                <a:gd name="connsiteX173" fmla="*/ 2460 w 9682"/>
                <a:gd name="connsiteY173" fmla="*/ 4289 h 10000"/>
                <a:gd name="connsiteX174" fmla="*/ 2460 w 9682"/>
                <a:gd name="connsiteY174" fmla="*/ 4320 h 10000"/>
                <a:gd name="connsiteX175" fmla="*/ 2481 w 9682"/>
                <a:gd name="connsiteY175" fmla="*/ 4320 h 10000"/>
                <a:gd name="connsiteX176" fmla="*/ 2481 w 9682"/>
                <a:gd name="connsiteY176" fmla="*/ 4373 h 10000"/>
                <a:gd name="connsiteX177" fmla="*/ 2514 w 9682"/>
                <a:gd name="connsiteY177" fmla="*/ 4373 h 10000"/>
                <a:gd name="connsiteX178" fmla="*/ 2514 w 9682"/>
                <a:gd name="connsiteY178" fmla="*/ 4405 h 10000"/>
                <a:gd name="connsiteX179" fmla="*/ 2525 w 9682"/>
                <a:gd name="connsiteY179" fmla="*/ 4405 h 10000"/>
                <a:gd name="connsiteX180" fmla="*/ 2525 w 9682"/>
                <a:gd name="connsiteY180" fmla="*/ 4435 h 10000"/>
                <a:gd name="connsiteX181" fmla="*/ 2569 w 9682"/>
                <a:gd name="connsiteY181" fmla="*/ 4435 h 10000"/>
                <a:gd name="connsiteX182" fmla="*/ 2569 w 9682"/>
                <a:gd name="connsiteY182" fmla="*/ 4488 h 10000"/>
                <a:gd name="connsiteX183" fmla="*/ 2584 w 9682"/>
                <a:gd name="connsiteY183" fmla="*/ 4488 h 10000"/>
                <a:gd name="connsiteX184" fmla="*/ 2584 w 9682"/>
                <a:gd name="connsiteY184" fmla="*/ 4520 h 10000"/>
                <a:gd name="connsiteX185" fmla="*/ 2604 w 9682"/>
                <a:gd name="connsiteY185" fmla="*/ 4520 h 10000"/>
                <a:gd name="connsiteX186" fmla="*/ 2604 w 9682"/>
                <a:gd name="connsiteY186" fmla="*/ 4603 h 10000"/>
                <a:gd name="connsiteX187" fmla="*/ 2739 w 9682"/>
                <a:gd name="connsiteY187" fmla="*/ 4603 h 10000"/>
                <a:gd name="connsiteX188" fmla="*/ 2739 w 9682"/>
                <a:gd name="connsiteY188" fmla="*/ 4655 h 10000"/>
                <a:gd name="connsiteX189" fmla="*/ 2747 w 9682"/>
                <a:gd name="connsiteY189" fmla="*/ 4655 h 10000"/>
                <a:gd name="connsiteX190" fmla="*/ 2747 w 9682"/>
                <a:gd name="connsiteY190" fmla="*/ 4685 h 10000"/>
                <a:gd name="connsiteX191" fmla="*/ 2758 w 9682"/>
                <a:gd name="connsiteY191" fmla="*/ 4685 h 10000"/>
                <a:gd name="connsiteX192" fmla="*/ 2758 w 9682"/>
                <a:gd name="connsiteY192" fmla="*/ 4771 h 10000"/>
                <a:gd name="connsiteX193" fmla="*/ 2820 w 9682"/>
                <a:gd name="connsiteY193" fmla="*/ 4771 h 10000"/>
                <a:gd name="connsiteX194" fmla="*/ 2820 w 9682"/>
                <a:gd name="connsiteY194" fmla="*/ 4811 h 10000"/>
                <a:gd name="connsiteX195" fmla="*/ 2847 w 9682"/>
                <a:gd name="connsiteY195" fmla="*/ 4811 h 10000"/>
                <a:gd name="connsiteX196" fmla="*/ 2847 w 9682"/>
                <a:gd name="connsiteY196" fmla="*/ 4854 h 10000"/>
                <a:gd name="connsiteX197" fmla="*/ 2854 w 9682"/>
                <a:gd name="connsiteY197" fmla="*/ 4854 h 10000"/>
                <a:gd name="connsiteX198" fmla="*/ 2854 w 9682"/>
                <a:gd name="connsiteY198" fmla="*/ 4948 h 10000"/>
                <a:gd name="connsiteX199" fmla="*/ 2883 w 9682"/>
                <a:gd name="connsiteY199" fmla="*/ 4948 h 10000"/>
                <a:gd name="connsiteX200" fmla="*/ 2883 w 9682"/>
                <a:gd name="connsiteY200" fmla="*/ 4980 h 10000"/>
                <a:gd name="connsiteX201" fmla="*/ 2893 w 9682"/>
                <a:gd name="connsiteY201" fmla="*/ 4980 h 10000"/>
                <a:gd name="connsiteX202" fmla="*/ 2893 w 9682"/>
                <a:gd name="connsiteY202" fmla="*/ 5030 h 10000"/>
                <a:gd name="connsiteX203" fmla="*/ 2964 w 9682"/>
                <a:gd name="connsiteY203" fmla="*/ 5030 h 10000"/>
                <a:gd name="connsiteX204" fmla="*/ 2964 w 9682"/>
                <a:gd name="connsiteY204" fmla="*/ 5095 h 10000"/>
                <a:gd name="connsiteX205" fmla="*/ 2971 w 9682"/>
                <a:gd name="connsiteY205" fmla="*/ 5095 h 10000"/>
                <a:gd name="connsiteX206" fmla="*/ 2971 w 9682"/>
                <a:gd name="connsiteY206" fmla="*/ 5146 h 10000"/>
                <a:gd name="connsiteX207" fmla="*/ 2982 w 9682"/>
                <a:gd name="connsiteY207" fmla="*/ 5146 h 10000"/>
                <a:gd name="connsiteX208" fmla="*/ 2982 w 9682"/>
                <a:gd name="connsiteY208" fmla="*/ 5177 h 10000"/>
                <a:gd name="connsiteX209" fmla="*/ 3017 w 9682"/>
                <a:gd name="connsiteY209" fmla="*/ 5177 h 10000"/>
                <a:gd name="connsiteX210" fmla="*/ 3017 w 9682"/>
                <a:gd name="connsiteY210" fmla="*/ 5231 h 10000"/>
                <a:gd name="connsiteX211" fmla="*/ 3198 w 9682"/>
                <a:gd name="connsiteY211" fmla="*/ 5231 h 10000"/>
                <a:gd name="connsiteX212" fmla="*/ 3198 w 9682"/>
                <a:gd name="connsiteY212" fmla="*/ 5262 h 10000"/>
                <a:gd name="connsiteX213" fmla="*/ 3224 w 9682"/>
                <a:gd name="connsiteY213" fmla="*/ 5262 h 10000"/>
                <a:gd name="connsiteX214" fmla="*/ 3224 w 9682"/>
                <a:gd name="connsiteY214" fmla="*/ 5314 h 10000"/>
                <a:gd name="connsiteX215" fmla="*/ 3260 w 9682"/>
                <a:gd name="connsiteY215" fmla="*/ 5314 h 10000"/>
                <a:gd name="connsiteX216" fmla="*/ 3260 w 9682"/>
                <a:gd name="connsiteY216" fmla="*/ 5346 h 10000"/>
                <a:gd name="connsiteX217" fmla="*/ 3276 w 9682"/>
                <a:gd name="connsiteY217" fmla="*/ 5346 h 10000"/>
                <a:gd name="connsiteX218" fmla="*/ 3276 w 9682"/>
                <a:gd name="connsiteY218" fmla="*/ 5430 h 10000"/>
                <a:gd name="connsiteX219" fmla="*/ 3322 w 9682"/>
                <a:gd name="connsiteY219" fmla="*/ 5430 h 10000"/>
                <a:gd name="connsiteX220" fmla="*/ 3322 w 9682"/>
                <a:gd name="connsiteY220" fmla="*/ 5513 h 10000"/>
                <a:gd name="connsiteX221" fmla="*/ 3350 w 9682"/>
                <a:gd name="connsiteY221" fmla="*/ 5513 h 10000"/>
                <a:gd name="connsiteX222" fmla="*/ 3350 w 9682"/>
                <a:gd name="connsiteY222" fmla="*/ 5555 h 10000"/>
                <a:gd name="connsiteX223" fmla="*/ 3423 w 9682"/>
                <a:gd name="connsiteY223" fmla="*/ 5555 h 10000"/>
                <a:gd name="connsiteX224" fmla="*/ 3423 w 9682"/>
                <a:gd name="connsiteY224" fmla="*/ 5596 h 10000"/>
                <a:gd name="connsiteX225" fmla="*/ 3456 w 9682"/>
                <a:gd name="connsiteY225" fmla="*/ 5596 h 10000"/>
                <a:gd name="connsiteX226" fmla="*/ 3456 w 9682"/>
                <a:gd name="connsiteY226" fmla="*/ 5638 h 10000"/>
                <a:gd name="connsiteX227" fmla="*/ 3564 w 9682"/>
                <a:gd name="connsiteY227" fmla="*/ 5638 h 10000"/>
                <a:gd name="connsiteX228" fmla="*/ 3564 w 9682"/>
                <a:gd name="connsiteY228" fmla="*/ 5681 h 10000"/>
                <a:gd name="connsiteX229" fmla="*/ 3611 w 9682"/>
                <a:gd name="connsiteY229" fmla="*/ 5681 h 10000"/>
                <a:gd name="connsiteX230" fmla="*/ 3611 w 9682"/>
                <a:gd name="connsiteY230" fmla="*/ 5722 h 10000"/>
                <a:gd name="connsiteX231" fmla="*/ 3617 w 9682"/>
                <a:gd name="connsiteY231" fmla="*/ 5722 h 10000"/>
                <a:gd name="connsiteX232" fmla="*/ 3617 w 9682"/>
                <a:gd name="connsiteY232" fmla="*/ 5806 h 10000"/>
                <a:gd name="connsiteX233" fmla="*/ 3629 w 9682"/>
                <a:gd name="connsiteY233" fmla="*/ 5806 h 10000"/>
                <a:gd name="connsiteX234" fmla="*/ 3629 w 9682"/>
                <a:gd name="connsiteY234" fmla="*/ 5837 h 10000"/>
                <a:gd name="connsiteX235" fmla="*/ 3644 w 9682"/>
                <a:gd name="connsiteY235" fmla="*/ 5837 h 10000"/>
                <a:gd name="connsiteX236" fmla="*/ 3644 w 9682"/>
                <a:gd name="connsiteY236" fmla="*/ 5922 h 10000"/>
                <a:gd name="connsiteX237" fmla="*/ 3727 w 9682"/>
                <a:gd name="connsiteY237" fmla="*/ 5922 h 10000"/>
                <a:gd name="connsiteX238" fmla="*/ 3727 w 9682"/>
                <a:gd name="connsiteY238" fmla="*/ 5974 h 10000"/>
                <a:gd name="connsiteX239" fmla="*/ 3752 w 9682"/>
                <a:gd name="connsiteY239" fmla="*/ 5974 h 10000"/>
                <a:gd name="connsiteX240" fmla="*/ 3752 w 9682"/>
                <a:gd name="connsiteY240" fmla="*/ 6057 h 10000"/>
                <a:gd name="connsiteX241" fmla="*/ 3761 w 9682"/>
                <a:gd name="connsiteY241" fmla="*/ 6057 h 10000"/>
                <a:gd name="connsiteX242" fmla="*/ 3761 w 9682"/>
                <a:gd name="connsiteY242" fmla="*/ 6142 h 10000"/>
                <a:gd name="connsiteX243" fmla="*/ 3770 w 9682"/>
                <a:gd name="connsiteY243" fmla="*/ 6142 h 10000"/>
                <a:gd name="connsiteX244" fmla="*/ 3770 w 9682"/>
                <a:gd name="connsiteY244" fmla="*/ 6142 h 10000"/>
                <a:gd name="connsiteX245" fmla="*/ 3835 w 9682"/>
                <a:gd name="connsiteY245" fmla="*/ 6142 h 10000"/>
                <a:gd name="connsiteX246" fmla="*/ 3843 w 9682"/>
                <a:gd name="connsiteY246" fmla="*/ 6142 h 10000"/>
                <a:gd name="connsiteX247" fmla="*/ 3843 w 9682"/>
                <a:gd name="connsiteY247" fmla="*/ 6194 h 10000"/>
                <a:gd name="connsiteX248" fmla="*/ 3862 w 9682"/>
                <a:gd name="connsiteY248" fmla="*/ 6194 h 10000"/>
                <a:gd name="connsiteX249" fmla="*/ 3862 w 9682"/>
                <a:gd name="connsiteY249" fmla="*/ 6224 h 10000"/>
                <a:gd name="connsiteX250" fmla="*/ 3922 w 9682"/>
                <a:gd name="connsiteY250" fmla="*/ 6224 h 10000"/>
                <a:gd name="connsiteX251" fmla="*/ 3922 w 9682"/>
                <a:gd name="connsiteY251" fmla="*/ 6277 h 10000"/>
                <a:gd name="connsiteX252" fmla="*/ 4013 w 9682"/>
                <a:gd name="connsiteY252" fmla="*/ 6277 h 10000"/>
                <a:gd name="connsiteX253" fmla="*/ 4013 w 9682"/>
                <a:gd name="connsiteY253" fmla="*/ 6371 h 10000"/>
                <a:gd name="connsiteX254" fmla="*/ 4049 w 9682"/>
                <a:gd name="connsiteY254" fmla="*/ 6371 h 10000"/>
                <a:gd name="connsiteX255" fmla="*/ 4049 w 9682"/>
                <a:gd name="connsiteY255" fmla="*/ 6424 h 10000"/>
                <a:gd name="connsiteX256" fmla="*/ 4056 w 9682"/>
                <a:gd name="connsiteY256" fmla="*/ 6424 h 10000"/>
                <a:gd name="connsiteX257" fmla="*/ 4056 w 9682"/>
                <a:gd name="connsiteY257" fmla="*/ 6474 h 10000"/>
                <a:gd name="connsiteX258" fmla="*/ 4069 w 9682"/>
                <a:gd name="connsiteY258" fmla="*/ 6474 h 10000"/>
                <a:gd name="connsiteX259" fmla="*/ 4069 w 9682"/>
                <a:gd name="connsiteY259" fmla="*/ 6632 h 10000"/>
                <a:gd name="connsiteX260" fmla="*/ 4192 w 9682"/>
                <a:gd name="connsiteY260" fmla="*/ 6632 h 10000"/>
                <a:gd name="connsiteX261" fmla="*/ 4192 w 9682"/>
                <a:gd name="connsiteY261" fmla="*/ 6727 h 10000"/>
                <a:gd name="connsiteX262" fmla="*/ 4220 w 9682"/>
                <a:gd name="connsiteY262" fmla="*/ 6727 h 10000"/>
                <a:gd name="connsiteX263" fmla="*/ 4220 w 9682"/>
                <a:gd name="connsiteY263" fmla="*/ 6779 h 10000"/>
                <a:gd name="connsiteX264" fmla="*/ 4290 w 9682"/>
                <a:gd name="connsiteY264" fmla="*/ 6779 h 10000"/>
                <a:gd name="connsiteX265" fmla="*/ 4290 w 9682"/>
                <a:gd name="connsiteY265" fmla="*/ 6831 h 10000"/>
                <a:gd name="connsiteX266" fmla="*/ 4400 w 9682"/>
                <a:gd name="connsiteY266" fmla="*/ 6831 h 10000"/>
                <a:gd name="connsiteX267" fmla="*/ 4400 w 9682"/>
                <a:gd name="connsiteY267" fmla="*/ 6935 h 10000"/>
                <a:gd name="connsiteX268" fmla="*/ 4418 w 9682"/>
                <a:gd name="connsiteY268" fmla="*/ 6935 h 10000"/>
                <a:gd name="connsiteX269" fmla="*/ 4418 w 9682"/>
                <a:gd name="connsiteY269" fmla="*/ 6979 h 10000"/>
                <a:gd name="connsiteX270" fmla="*/ 4489 w 9682"/>
                <a:gd name="connsiteY270" fmla="*/ 6979 h 10000"/>
                <a:gd name="connsiteX271" fmla="*/ 4489 w 9682"/>
                <a:gd name="connsiteY271" fmla="*/ 7030 h 10000"/>
                <a:gd name="connsiteX272" fmla="*/ 4496 w 9682"/>
                <a:gd name="connsiteY272" fmla="*/ 7030 h 10000"/>
                <a:gd name="connsiteX273" fmla="*/ 4496 w 9682"/>
                <a:gd name="connsiteY273" fmla="*/ 7135 h 10000"/>
                <a:gd name="connsiteX274" fmla="*/ 4526 w 9682"/>
                <a:gd name="connsiteY274" fmla="*/ 7135 h 10000"/>
                <a:gd name="connsiteX275" fmla="*/ 4526 w 9682"/>
                <a:gd name="connsiteY275" fmla="*/ 7186 h 10000"/>
                <a:gd name="connsiteX276" fmla="*/ 4535 w 9682"/>
                <a:gd name="connsiteY276" fmla="*/ 7186 h 10000"/>
                <a:gd name="connsiteX277" fmla="*/ 4535 w 9682"/>
                <a:gd name="connsiteY277" fmla="*/ 7280 h 10000"/>
                <a:gd name="connsiteX278" fmla="*/ 4541 w 9682"/>
                <a:gd name="connsiteY278" fmla="*/ 7280 h 10000"/>
                <a:gd name="connsiteX279" fmla="*/ 4541 w 9682"/>
                <a:gd name="connsiteY279" fmla="*/ 7334 h 10000"/>
                <a:gd name="connsiteX280" fmla="*/ 4585 w 9682"/>
                <a:gd name="connsiteY280" fmla="*/ 7334 h 10000"/>
                <a:gd name="connsiteX281" fmla="*/ 4585 w 9682"/>
                <a:gd name="connsiteY281" fmla="*/ 7385 h 10000"/>
                <a:gd name="connsiteX282" fmla="*/ 4652 w 9682"/>
                <a:gd name="connsiteY282" fmla="*/ 7385 h 10000"/>
                <a:gd name="connsiteX283" fmla="*/ 4652 w 9682"/>
                <a:gd name="connsiteY283" fmla="*/ 7438 h 10000"/>
                <a:gd name="connsiteX284" fmla="*/ 4678 w 9682"/>
                <a:gd name="connsiteY284" fmla="*/ 7438 h 10000"/>
                <a:gd name="connsiteX285" fmla="*/ 4678 w 9682"/>
                <a:gd name="connsiteY285" fmla="*/ 7490 h 10000"/>
                <a:gd name="connsiteX286" fmla="*/ 4812 w 9682"/>
                <a:gd name="connsiteY286" fmla="*/ 7490 h 10000"/>
                <a:gd name="connsiteX287" fmla="*/ 4812 w 9682"/>
                <a:gd name="connsiteY287" fmla="*/ 7541 h 10000"/>
                <a:gd name="connsiteX288" fmla="*/ 4830 w 9682"/>
                <a:gd name="connsiteY288" fmla="*/ 7541 h 10000"/>
                <a:gd name="connsiteX289" fmla="*/ 4830 w 9682"/>
                <a:gd name="connsiteY289" fmla="*/ 7657 h 10000"/>
                <a:gd name="connsiteX290" fmla="*/ 4839 w 9682"/>
                <a:gd name="connsiteY290" fmla="*/ 7657 h 10000"/>
                <a:gd name="connsiteX291" fmla="*/ 4839 w 9682"/>
                <a:gd name="connsiteY291" fmla="*/ 7710 h 10000"/>
                <a:gd name="connsiteX292" fmla="*/ 4896 w 9682"/>
                <a:gd name="connsiteY292" fmla="*/ 7710 h 10000"/>
                <a:gd name="connsiteX293" fmla="*/ 4896 w 9682"/>
                <a:gd name="connsiteY293" fmla="*/ 7761 h 10000"/>
                <a:gd name="connsiteX294" fmla="*/ 4973 w 9682"/>
                <a:gd name="connsiteY294" fmla="*/ 7761 h 10000"/>
                <a:gd name="connsiteX295" fmla="*/ 4973 w 9682"/>
                <a:gd name="connsiteY295" fmla="*/ 7805 h 10000"/>
                <a:gd name="connsiteX296" fmla="*/ 5109 w 9682"/>
                <a:gd name="connsiteY296" fmla="*/ 7805 h 10000"/>
                <a:gd name="connsiteX297" fmla="*/ 5109 w 9682"/>
                <a:gd name="connsiteY297" fmla="*/ 7855 h 10000"/>
                <a:gd name="connsiteX298" fmla="*/ 5232 w 9682"/>
                <a:gd name="connsiteY298" fmla="*/ 7855 h 10000"/>
                <a:gd name="connsiteX299" fmla="*/ 5232 w 9682"/>
                <a:gd name="connsiteY299" fmla="*/ 7908 h 10000"/>
                <a:gd name="connsiteX300" fmla="*/ 5304 w 9682"/>
                <a:gd name="connsiteY300" fmla="*/ 7908 h 10000"/>
                <a:gd name="connsiteX301" fmla="*/ 5304 w 9682"/>
                <a:gd name="connsiteY301" fmla="*/ 7960 h 10000"/>
                <a:gd name="connsiteX302" fmla="*/ 5342 w 9682"/>
                <a:gd name="connsiteY302" fmla="*/ 7960 h 10000"/>
                <a:gd name="connsiteX303" fmla="*/ 5342 w 9682"/>
                <a:gd name="connsiteY303" fmla="*/ 8014 h 10000"/>
                <a:gd name="connsiteX304" fmla="*/ 5691 w 9682"/>
                <a:gd name="connsiteY304" fmla="*/ 8014 h 10000"/>
                <a:gd name="connsiteX305" fmla="*/ 5691 w 9682"/>
                <a:gd name="connsiteY305" fmla="*/ 8066 h 10000"/>
                <a:gd name="connsiteX306" fmla="*/ 5762 w 9682"/>
                <a:gd name="connsiteY306" fmla="*/ 8066 h 10000"/>
                <a:gd name="connsiteX307" fmla="*/ 5762 w 9682"/>
                <a:gd name="connsiteY307" fmla="*/ 8106 h 10000"/>
                <a:gd name="connsiteX308" fmla="*/ 5773 w 9682"/>
                <a:gd name="connsiteY308" fmla="*/ 8106 h 10000"/>
                <a:gd name="connsiteX309" fmla="*/ 5773 w 9682"/>
                <a:gd name="connsiteY309" fmla="*/ 8161 h 10000"/>
                <a:gd name="connsiteX310" fmla="*/ 5826 w 9682"/>
                <a:gd name="connsiteY310" fmla="*/ 8161 h 10000"/>
                <a:gd name="connsiteX311" fmla="*/ 5826 w 9682"/>
                <a:gd name="connsiteY311" fmla="*/ 8211 h 10000"/>
                <a:gd name="connsiteX312" fmla="*/ 5834 w 9682"/>
                <a:gd name="connsiteY312" fmla="*/ 8211 h 10000"/>
                <a:gd name="connsiteX313" fmla="*/ 5834 w 9682"/>
                <a:gd name="connsiteY313" fmla="*/ 8264 h 10000"/>
                <a:gd name="connsiteX314" fmla="*/ 5846 w 9682"/>
                <a:gd name="connsiteY314" fmla="*/ 8264 h 10000"/>
                <a:gd name="connsiteX315" fmla="*/ 5846 w 9682"/>
                <a:gd name="connsiteY315" fmla="*/ 8326 h 10000"/>
                <a:gd name="connsiteX316" fmla="*/ 5936 w 9682"/>
                <a:gd name="connsiteY316" fmla="*/ 8326 h 10000"/>
                <a:gd name="connsiteX317" fmla="*/ 5936 w 9682"/>
                <a:gd name="connsiteY317" fmla="*/ 8379 h 10000"/>
                <a:gd name="connsiteX318" fmla="*/ 5950 w 9682"/>
                <a:gd name="connsiteY318" fmla="*/ 8379 h 10000"/>
                <a:gd name="connsiteX319" fmla="*/ 5950 w 9682"/>
                <a:gd name="connsiteY319" fmla="*/ 8432 h 10000"/>
                <a:gd name="connsiteX320" fmla="*/ 5980 w 9682"/>
                <a:gd name="connsiteY320" fmla="*/ 8432 h 10000"/>
                <a:gd name="connsiteX321" fmla="*/ 5980 w 9682"/>
                <a:gd name="connsiteY321" fmla="*/ 8484 h 10000"/>
                <a:gd name="connsiteX322" fmla="*/ 6033 w 9682"/>
                <a:gd name="connsiteY322" fmla="*/ 8484 h 10000"/>
                <a:gd name="connsiteX323" fmla="*/ 6033 w 9682"/>
                <a:gd name="connsiteY323" fmla="*/ 8536 h 10000"/>
                <a:gd name="connsiteX324" fmla="*/ 6059 w 9682"/>
                <a:gd name="connsiteY324" fmla="*/ 8536 h 10000"/>
                <a:gd name="connsiteX325" fmla="*/ 6059 w 9682"/>
                <a:gd name="connsiteY325" fmla="*/ 8588 h 10000"/>
                <a:gd name="connsiteX326" fmla="*/ 6106 w 9682"/>
                <a:gd name="connsiteY326" fmla="*/ 8588 h 10000"/>
                <a:gd name="connsiteX327" fmla="*/ 6106 w 9682"/>
                <a:gd name="connsiteY327" fmla="*/ 8632 h 10000"/>
                <a:gd name="connsiteX328" fmla="*/ 6284 w 9682"/>
                <a:gd name="connsiteY328" fmla="*/ 8632 h 10000"/>
                <a:gd name="connsiteX329" fmla="*/ 6284 w 9682"/>
                <a:gd name="connsiteY329" fmla="*/ 8683 h 10000"/>
                <a:gd name="connsiteX330" fmla="*/ 6376 w 9682"/>
                <a:gd name="connsiteY330" fmla="*/ 8683 h 10000"/>
                <a:gd name="connsiteX331" fmla="*/ 6376 w 9682"/>
                <a:gd name="connsiteY331" fmla="*/ 8735 h 10000"/>
                <a:gd name="connsiteX332" fmla="*/ 6446 w 9682"/>
                <a:gd name="connsiteY332" fmla="*/ 8735 h 10000"/>
                <a:gd name="connsiteX333" fmla="*/ 6446 w 9682"/>
                <a:gd name="connsiteY333" fmla="*/ 8786 h 10000"/>
                <a:gd name="connsiteX334" fmla="*/ 6536 w 9682"/>
                <a:gd name="connsiteY334" fmla="*/ 8786 h 10000"/>
                <a:gd name="connsiteX335" fmla="*/ 6536 w 9682"/>
                <a:gd name="connsiteY335" fmla="*/ 8839 h 10000"/>
                <a:gd name="connsiteX336" fmla="*/ 6581 w 9682"/>
                <a:gd name="connsiteY336" fmla="*/ 8839 h 10000"/>
                <a:gd name="connsiteX337" fmla="*/ 6581 w 9682"/>
                <a:gd name="connsiteY337" fmla="*/ 8891 h 10000"/>
                <a:gd name="connsiteX338" fmla="*/ 6771 w 9682"/>
                <a:gd name="connsiteY338" fmla="*/ 8891 h 10000"/>
                <a:gd name="connsiteX339" fmla="*/ 6771 w 9682"/>
                <a:gd name="connsiteY339" fmla="*/ 8955 h 10000"/>
                <a:gd name="connsiteX340" fmla="*/ 6834 w 9682"/>
                <a:gd name="connsiteY340" fmla="*/ 8955 h 10000"/>
                <a:gd name="connsiteX341" fmla="*/ 6834 w 9682"/>
                <a:gd name="connsiteY341" fmla="*/ 9007 h 10000"/>
                <a:gd name="connsiteX342" fmla="*/ 6984 w 9682"/>
                <a:gd name="connsiteY342" fmla="*/ 9007 h 10000"/>
                <a:gd name="connsiteX343" fmla="*/ 6984 w 9682"/>
                <a:gd name="connsiteY343" fmla="*/ 9058 h 10000"/>
                <a:gd name="connsiteX344" fmla="*/ 7022 w 9682"/>
                <a:gd name="connsiteY344" fmla="*/ 9058 h 10000"/>
                <a:gd name="connsiteX345" fmla="*/ 7022 w 9682"/>
                <a:gd name="connsiteY345" fmla="*/ 9101 h 10000"/>
                <a:gd name="connsiteX346" fmla="*/ 7074 w 9682"/>
                <a:gd name="connsiteY346" fmla="*/ 9101 h 10000"/>
                <a:gd name="connsiteX347" fmla="*/ 7074 w 9682"/>
                <a:gd name="connsiteY347" fmla="*/ 9154 h 10000"/>
                <a:gd name="connsiteX348" fmla="*/ 7093 w 9682"/>
                <a:gd name="connsiteY348" fmla="*/ 9154 h 10000"/>
                <a:gd name="connsiteX349" fmla="*/ 7093 w 9682"/>
                <a:gd name="connsiteY349" fmla="*/ 9154 h 10000"/>
                <a:gd name="connsiteX350" fmla="*/ 7363 w 9682"/>
                <a:gd name="connsiteY350" fmla="*/ 9154 h 10000"/>
                <a:gd name="connsiteX351" fmla="*/ 7378 w 9682"/>
                <a:gd name="connsiteY351" fmla="*/ 9154 h 10000"/>
                <a:gd name="connsiteX352" fmla="*/ 7378 w 9682"/>
                <a:gd name="connsiteY352" fmla="*/ 9206 h 10000"/>
                <a:gd name="connsiteX353" fmla="*/ 7415 w 9682"/>
                <a:gd name="connsiteY353" fmla="*/ 9206 h 10000"/>
                <a:gd name="connsiteX354" fmla="*/ 7415 w 9682"/>
                <a:gd name="connsiteY354" fmla="*/ 9206 h 10000"/>
                <a:gd name="connsiteX355" fmla="*/ 7596 w 9682"/>
                <a:gd name="connsiteY355" fmla="*/ 9206 h 10000"/>
                <a:gd name="connsiteX356" fmla="*/ 7604 w 9682"/>
                <a:gd name="connsiteY356" fmla="*/ 9206 h 10000"/>
                <a:gd name="connsiteX357" fmla="*/ 7604 w 9682"/>
                <a:gd name="connsiteY357" fmla="*/ 9278 h 10000"/>
                <a:gd name="connsiteX358" fmla="*/ 7623 w 9682"/>
                <a:gd name="connsiteY358" fmla="*/ 9278 h 10000"/>
                <a:gd name="connsiteX359" fmla="*/ 7623 w 9682"/>
                <a:gd name="connsiteY359" fmla="*/ 9278 h 10000"/>
                <a:gd name="connsiteX360" fmla="*/ 7701 w 9682"/>
                <a:gd name="connsiteY360" fmla="*/ 9278 h 10000"/>
                <a:gd name="connsiteX361" fmla="*/ 7731 w 9682"/>
                <a:gd name="connsiteY361" fmla="*/ 9278 h 10000"/>
                <a:gd name="connsiteX362" fmla="*/ 7731 w 9682"/>
                <a:gd name="connsiteY362" fmla="*/ 9342 h 10000"/>
                <a:gd name="connsiteX363" fmla="*/ 7802 w 9682"/>
                <a:gd name="connsiteY363" fmla="*/ 9342 h 10000"/>
                <a:gd name="connsiteX364" fmla="*/ 7802 w 9682"/>
                <a:gd name="connsiteY364" fmla="*/ 9404 h 10000"/>
                <a:gd name="connsiteX365" fmla="*/ 7864 w 9682"/>
                <a:gd name="connsiteY365" fmla="*/ 9404 h 10000"/>
                <a:gd name="connsiteX366" fmla="*/ 7864 w 9682"/>
                <a:gd name="connsiteY366" fmla="*/ 9479 h 10000"/>
                <a:gd name="connsiteX367" fmla="*/ 8082 w 9682"/>
                <a:gd name="connsiteY367" fmla="*/ 9479 h 10000"/>
                <a:gd name="connsiteX368" fmla="*/ 8082 w 9682"/>
                <a:gd name="connsiteY368" fmla="*/ 9541 h 10000"/>
                <a:gd name="connsiteX369" fmla="*/ 8088 w 9682"/>
                <a:gd name="connsiteY369" fmla="*/ 9541 h 10000"/>
                <a:gd name="connsiteX370" fmla="*/ 8088 w 9682"/>
                <a:gd name="connsiteY370" fmla="*/ 9624 h 10000"/>
                <a:gd name="connsiteX371" fmla="*/ 8386 w 9682"/>
                <a:gd name="connsiteY371" fmla="*/ 9624 h 10000"/>
                <a:gd name="connsiteX372" fmla="*/ 8386 w 9682"/>
                <a:gd name="connsiteY372" fmla="*/ 9697 h 10000"/>
                <a:gd name="connsiteX373" fmla="*/ 8832 w 9682"/>
                <a:gd name="connsiteY373" fmla="*/ 9697 h 10000"/>
                <a:gd name="connsiteX374" fmla="*/ 8832 w 9682"/>
                <a:gd name="connsiteY374" fmla="*/ 9760 h 10000"/>
                <a:gd name="connsiteX375" fmla="*/ 8924 w 9682"/>
                <a:gd name="connsiteY375" fmla="*/ 9760 h 10000"/>
                <a:gd name="connsiteX376" fmla="*/ 8924 w 9682"/>
                <a:gd name="connsiteY376" fmla="*/ 9844 h 10000"/>
                <a:gd name="connsiteX377" fmla="*/ 9056 w 9682"/>
                <a:gd name="connsiteY377" fmla="*/ 9844 h 10000"/>
                <a:gd name="connsiteX378" fmla="*/ 9056 w 9682"/>
                <a:gd name="connsiteY378" fmla="*/ 9917 h 10000"/>
                <a:gd name="connsiteX379" fmla="*/ 9078 w 9682"/>
                <a:gd name="connsiteY379" fmla="*/ 9917 h 10000"/>
                <a:gd name="connsiteX380" fmla="*/ 9078 w 9682"/>
                <a:gd name="connsiteY380" fmla="*/ 10000 h 10000"/>
                <a:gd name="connsiteX381" fmla="*/ 9682 w 9682"/>
                <a:gd name="connsiteY381" fmla="*/ 9911 h 10000"/>
                <a:gd name="connsiteX0" fmla="*/ 0 w 9376"/>
                <a:gd name="connsiteY0" fmla="*/ 0 h 10000"/>
                <a:gd name="connsiteX1" fmla="*/ 93 w 9376"/>
                <a:gd name="connsiteY1" fmla="*/ 0 h 10000"/>
                <a:gd name="connsiteX2" fmla="*/ 93 w 9376"/>
                <a:gd name="connsiteY2" fmla="*/ 51 h 10000"/>
                <a:gd name="connsiteX3" fmla="*/ 104 w 9376"/>
                <a:gd name="connsiteY3" fmla="*/ 51 h 10000"/>
                <a:gd name="connsiteX4" fmla="*/ 104 w 9376"/>
                <a:gd name="connsiteY4" fmla="*/ 84 h 10000"/>
                <a:gd name="connsiteX5" fmla="*/ 112 w 9376"/>
                <a:gd name="connsiteY5" fmla="*/ 84 h 10000"/>
                <a:gd name="connsiteX6" fmla="*/ 112 w 9376"/>
                <a:gd name="connsiteY6" fmla="*/ 180 h 10000"/>
                <a:gd name="connsiteX7" fmla="*/ 132 w 9376"/>
                <a:gd name="connsiteY7" fmla="*/ 180 h 10000"/>
                <a:gd name="connsiteX8" fmla="*/ 132 w 9376"/>
                <a:gd name="connsiteY8" fmla="*/ 262 h 10000"/>
                <a:gd name="connsiteX9" fmla="*/ 152 w 9376"/>
                <a:gd name="connsiteY9" fmla="*/ 262 h 10000"/>
                <a:gd name="connsiteX10" fmla="*/ 152 w 9376"/>
                <a:gd name="connsiteY10" fmla="*/ 325 h 10000"/>
                <a:gd name="connsiteX11" fmla="*/ 179 w 9376"/>
                <a:gd name="connsiteY11" fmla="*/ 325 h 10000"/>
                <a:gd name="connsiteX12" fmla="*/ 179 w 9376"/>
                <a:gd name="connsiteY12" fmla="*/ 376 h 10000"/>
                <a:gd name="connsiteX13" fmla="*/ 205 w 9376"/>
                <a:gd name="connsiteY13" fmla="*/ 376 h 10000"/>
                <a:gd name="connsiteX14" fmla="*/ 205 w 9376"/>
                <a:gd name="connsiteY14" fmla="*/ 408 h 10000"/>
                <a:gd name="connsiteX15" fmla="*/ 252 w 9376"/>
                <a:gd name="connsiteY15" fmla="*/ 408 h 10000"/>
                <a:gd name="connsiteX16" fmla="*/ 252 w 9376"/>
                <a:gd name="connsiteY16" fmla="*/ 461 h 10000"/>
                <a:gd name="connsiteX17" fmla="*/ 297 w 9376"/>
                <a:gd name="connsiteY17" fmla="*/ 461 h 10000"/>
                <a:gd name="connsiteX18" fmla="*/ 297 w 9376"/>
                <a:gd name="connsiteY18" fmla="*/ 491 h 10000"/>
                <a:gd name="connsiteX19" fmla="*/ 325 w 9376"/>
                <a:gd name="connsiteY19" fmla="*/ 491 h 10000"/>
                <a:gd name="connsiteX20" fmla="*/ 325 w 9376"/>
                <a:gd name="connsiteY20" fmla="*/ 522 h 10000"/>
                <a:gd name="connsiteX21" fmla="*/ 345 w 9376"/>
                <a:gd name="connsiteY21" fmla="*/ 522 h 10000"/>
                <a:gd name="connsiteX22" fmla="*/ 345 w 9376"/>
                <a:gd name="connsiteY22" fmla="*/ 575 h 10000"/>
                <a:gd name="connsiteX23" fmla="*/ 372 w 9376"/>
                <a:gd name="connsiteY23" fmla="*/ 575 h 10000"/>
                <a:gd name="connsiteX24" fmla="*/ 372 w 9376"/>
                <a:gd name="connsiteY24" fmla="*/ 660 h 10000"/>
                <a:gd name="connsiteX25" fmla="*/ 439 w 9376"/>
                <a:gd name="connsiteY25" fmla="*/ 660 h 10000"/>
                <a:gd name="connsiteX26" fmla="*/ 439 w 9376"/>
                <a:gd name="connsiteY26" fmla="*/ 690 h 10000"/>
                <a:gd name="connsiteX27" fmla="*/ 521 w 9376"/>
                <a:gd name="connsiteY27" fmla="*/ 690 h 10000"/>
                <a:gd name="connsiteX28" fmla="*/ 521 w 9376"/>
                <a:gd name="connsiteY28" fmla="*/ 742 h 10000"/>
                <a:gd name="connsiteX29" fmla="*/ 586 w 9376"/>
                <a:gd name="connsiteY29" fmla="*/ 742 h 10000"/>
                <a:gd name="connsiteX30" fmla="*/ 586 w 9376"/>
                <a:gd name="connsiteY30" fmla="*/ 786 h 10000"/>
                <a:gd name="connsiteX31" fmla="*/ 653 w 9376"/>
                <a:gd name="connsiteY31" fmla="*/ 786 h 10000"/>
                <a:gd name="connsiteX32" fmla="*/ 653 w 9376"/>
                <a:gd name="connsiteY32" fmla="*/ 868 h 10000"/>
                <a:gd name="connsiteX33" fmla="*/ 726 w 9376"/>
                <a:gd name="connsiteY33" fmla="*/ 868 h 10000"/>
                <a:gd name="connsiteX34" fmla="*/ 726 w 9376"/>
                <a:gd name="connsiteY34" fmla="*/ 901 h 10000"/>
                <a:gd name="connsiteX35" fmla="*/ 772 w 9376"/>
                <a:gd name="connsiteY35" fmla="*/ 901 h 10000"/>
                <a:gd name="connsiteX36" fmla="*/ 772 w 9376"/>
                <a:gd name="connsiteY36" fmla="*/ 952 h 10000"/>
                <a:gd name="connsiteX37" fmla="*/ 787 w 9376"/>
                <a:gd name="connsiteY37" fmla="*/ 952 h 10000"/>
                <a:gd name="connsiteX38" fmla="*/ 787 w 9376"/>
                <a:gd name="connsiteY38" fmla="*/ 983 h 10000"/>
                <a:gd name="connsiteX39" fmla="*/ 825 w 9376"/>
                <a:gd name="connsiteY39" fmla="*/ 983 h 10000"/>
                <a:gd name="connsiteX40" fmla="*/ 825 w 9376"/>
                <a:gd name="connsiteY40" fmla="*/ 1015 h 10000"/>
                <a:gd name="connsiteX41" fmla="*/ 872 w 9376"/>
                <a:gd name="connsiteY41" fmla="*/ 1015 h 10000"/>
                <a:gd name="connsiteX42" fmla="*/ 872 w 9376"/>
                <a:gd name="connsiteY42" fmla="*/ 1066 h 10000"/>
                <a:gd name="connsiteX43" fmla="*/ 946 w 9376"/>
                <a:gd name="connsiteY43" fmla="*/ 1066 h 10000"/>
                <a:gd name="connsiteX44" fmla="*/ 946 w 9376"/>
                <a:gd name="connsiteY44" fmla="*/ 1098 h 10000"/>
                <a:gd name="connsiteX45" fmla="*/ 955 w 9376"/>
                <a:gd name="connsiteY45" fmla="*/ 1098 h 10000"/>
                <a:gd name="connsiteX46" fmla="*/ 955 w 9376"/>
                <a:gd name="connsiteY46" fmla="*/ 1151 h 10000"/>
                <a:gd name="connsiteX47" fmla="*/ 966 w 9376"/>
                <a:gd name="connsiteY47" fmla="*/ 1151 h 10000"/>
                <a:gd name="connsiteX48" fmla="*/ 966 w 9376"/>
                <a:gd name="connsiteY48" fmla="*/ 1181 h 10000"/>
                <a:gd name="connsiteX49" fmla="*/ 974 w 9376"/>
                <a:gd name="connsiteY49" fmla="*/ 1181 h 10000"/>
                <a:gd name="connsiteX50" fmla="*/ 974 w 9376"/>
                <a:gd name="connsiteY50" fmla="*/ 1212 h 10000"/>
                <a:gd name="connsiteX51" fmla="*/ 1031 w 9376"/>
                <a:gd name="connsiteY51" fmla="*/ 1212 h 10000"/>
                <a:gd name="connsiteX52" fmla="*/ 1031 w 9376"/>
                <a:gd name="connsiteY52" fmla="*/ 1265 h 10000"/>
                <a:gd name="connsiteX53" fmla="*/ 1059 w 9376"/>
                <a:gd name="connsiteY53" fmla="*/ 1265 h 10000"/>
                <a:gd name="connsiteX54" fmla="*/ 1059 w 9376"/>
                <a:gd name="connsiteY54" fmla="*/ 1350 h 10000"/>
                <a:gd name="connsiteX55" fmla="*/ 1067 w 9376"/>
                <a:gd name="connsiteY55" fmla="*/ 1350 h 10000"/>
                <a:gd name="connsiteX56" fmla="*/ 1067 w 9376"/>
                <a:gd name="connsiteY56" fmla="*/ 1392 h 10000"/>
                <a:gd name="connsiteX57" fmla="*/ 1094 w 9376"/>
                <a:gd name="connsiteY57" fmla="*/ 1392 h 10000"/>
                <a:gd name="connsiteX58" fmla="*/ 1094 w 9376"/>
                <a:gd name="connsiteY58" fmla="*/ 1433 h 10000"/>
                <a:gd name="connsiteX59" fmla="*/ 1113 w 9376"/>
                <a:gd name="connsiteY59" fmla="*/ 1433 h 10000"/>
                <a:gd name="connsiteX60" fmla="*/ 1113 w 9376"/>
                <a:gd name="connsiteY60" fmla="*/ 1475 h 10000"/>
                <a:gd name="connsiteX61" fmla="*/ 1122 w 9376"/>
                <a:gd name="connsiteY61" fmla="*/ 1475 h 10000"/>
                <a:gd name="connsiteX62" fmla="*/ 1122 w 9376"/>
                <a:gd name="connsiteY62" fmla="*/ 1506 h 10000"/>
                <a:gd name="connsiteX63" fmla="*/ 1140 w 9376"/>
                <a:gd name="connsiteY63" fmla="*/ 1506 h 10000"/>
                <a:gd name="connsiteX64" fmla="*/ 1140 w 9376"/>
                <a:gd name="connsiteY64" fmla="*/ 1558 h 10000"/>
                <a:gd name="connsiteX65" fmla="*/ 1207 w 9376"/>
                <a:gd name="connsiteY65" fmla="*/ 1558 h 10000"/>
                <a:gd name="connsiteX66" fmla="*/ 1207 w 9376"/>
                <a:gd name="connsiteY66" fmla="*/ 1590 h 10000"/>
                <a:gd name="connsiteX67" fmla="*/ 1245 w 9376"/>
                <a:gd name="connsiteY67" fmla="*/ 1590 h 10000"/>
                <a:gd name="connsiteX68" fmla="*/ 1245 w 9376"/>
                <a:gd name="connsiteY68" fmla="*/ 1642 h 10000"/>
                <a:gd name="connsiteX69" fmla="*/ 1254 w 9376"/>
                <a:gd name="connsiteY69" fmla="*/ 1642 h 10000"/>
                <a:gd name="connsiteX70" fmla="*/ 1254 w 9376"/>
                <a:gd name="connsiteY70" fmla="*/ 1673 h 10000"/>
                <a:gd name="connsiteX71" fmla="*/ 1260 w 9376"/>
                <a:gd name="connsiteY71" fmla="*/ 1673 h 10000"/>
                <a:gd name="connsiteX72" fmla="*/ 1260 w 9376"/>
                <a:gd name="connsiteY72" fmla="*/ 1705 h 10000"/>
                <a:gd name="connsiteX73" fmla="*/ 1272 w 9376"/>
                <a:gd name="connsiteY73" fmla="*/ 1705 h 10000"/>
                <a:gd name="connsiteX74" fmla="*/ 1272 w 9376"/>
                <a:gd name="connsiteY74" fmla="*/ 1789 h 10000"/>
                <a:gd name="connsiteX75" fmla="*/ 1280 w 9376"/>
                <a:gd name="connsiteY75" fmla="*/ 1789 h 10000"/>
                <a:gd name="connsiteX76" fmla="*/ 1280 w 9376"/>
                <a:gd name="connsiteY76" fmla="*/ 1841 h 10000"/>
                <a:gd name="connsiteX77" fmla="*/ 1308 w 9376"/>
                <a:gd name="connsiteY77" fmla="*/ 1841 h 10000"/>
                <a:gd name="connsiteX78" fmla="*/ 1308 w 9376"/>
                <a:gd name="connsiteY78" fmla="*/ 1874 h 10000"/>
                <a:gd name="connsiteX79" fmla="*/ 1365 w 9376"/>
                <a:gd name="connsiteY79" fmla="*/ 1874 h 10000"/>
                <a:gd name="connsiteX80" fmla="*/ 1365 w 9376"/>
                <a:gd name="connsiteY80" fmla="*/ 1924 h 10000"/>
                <a:gd name="connsiteX81" fmla="*/ 1374 w 9376"/>
                <a:gd name="connsiteY81" fmla="*/ 1924 h 10000"/>
                <a:gd name="connsiteX82" fmla="*/ 1374 w 9376"/>
                <a:gd name="connsiteY82" fmla="*/ 1998 h 10000"/>
                <a:gd name="connsiteX83" fmla="*/ 1428 w 9376"/>
                <a:gd name="connsiteY83" fmla="*/ 1998 h 10000"/>
                <a:gd name="connsiteX84" fmla="*/ 1428 w 9376"/>
                <a:gd name="connsiteY84" fmla="*/ 2040 h 10000"/>
                <a:gd name="connsiteX85" fmla="*/ 1449 w 9376"/>
                <a:gd name="connsiteY85" fmla="*/ 2040 h 10000"/>
                <a:gd name="connsiteX86" fmla="*/ 1449 w 9376"/>
                <a:gd name="connsiteY86" fmla="*/ 2081 h 10000"/>
                <a:gd name="connsiteX87" fmla="*/ 1475 w 9376"/>
                <a:gd name="connsiteY87" fmla="*/ 2081 h 10000"/>
                <a:gd name="connsiteX88" fmla="*/ 1475 w 9376"/>
                <a:gd name="connsiteY88" fmla="*/ 2124 h 10000"/>
                <a:gd name="connsiteX89" fmla="*/ 1495 w 9376"/>
                <a:gd name="connsiteY89" fmla="*/ 2124 h 10000"/>
                <a:gd name="connsiteX90" fmla="*/ 1495 w 9376"/>
                <a:gd name="connsiteY90" fmla="*/ 2196 h 10000"/>
                <a:gd name="connsiteX91" fmla="*/ 1521 w 9376"/>
                <a:gd name="connsiteY91" fmla="*/ 2196 h 10000"/>
                <a:gd name="connsiteX92" fmla="*/ 1521 w 9376"/>
                <a:gd name="connsiteY92" fmla="*/ 2248 h 10000"/>
                <a:gd name="connsiteX93" fmla="*/ 1540 w 9376"/>
                <a:gd name="connsiteY93" fmla="*/ 2248 h 10000"/>
                <a:gd name="connsiteX94" fmla="*/ 1540 w 9376"/>
                <a:gd name="connsiteY94" fmla="*/ 2281 h 10000"/>
                <a:gd name="connsiteX95" fmla="*/ 1567 w 9376"/>
                <a:gd name="connsiteY95" fmla="*/ 2281 h 10000"/>
                <a:gd name="connsiteX96" fmla="*/ 1567 w 9376"/>
                <a:gd name="connsiteY96" fmla="*/ 2365 h 10000"/>
                <a:gd name="connsiteX97" fmla="*/ 1634 w 9376"/>
                <a:gd name="connsiteY97" fmla="*/ 2365 h 10000"/>
                <a:gd name="connsiteX98" fmla="*/ 1634 w 9376"/>
                <a:gd name="connsiteY98" fmla="*/ 2416 h 10000"/>
                <a:gd name="connsiteX99" fmla="*/ 1640 w 9376"/>
                <a:gd name="connsiteY99" fmla="*/ 2416 h 10000"/>
                <a:gd name="connsiteX100" fmla="*/ 1640 w 9376"/>
                <a:gd name="connsiteY100" fmla="*/ 2449 h 10000"/>
                <a:gd name="connsiteX101" fmla="*/ 1653 w 9376"/>
                <a:gd name="connsiteY101" fmla="*/ 2449 h 10000"/>
                <a:gd name="connsiteX102" fmla="*/ 1653 w 9376"/>
                <a:gd name="connsiteY102" fmla="*/ 2480 h 10000"/>
                <a:gd name="connsiteX103" fmla="*/ 1660 w 9376"/>
                <a:gd name="connsiteY103" fmla="*/ 2480 h 10000"/>
                <a:gd name="connsiteX104" fmla="*/ 1660 w 9376"/>
                <a:gd name="connsiteY104" fmla="*/ 2532 h 10000"/>
                <a:gd name="connsiteX105" fmla="*/ 1669 w 9376"/>
                <a:gd name="connsiteY105" fmla="*/ 2532 h 10000"/>
                <a:gd name="connsiteX106" fmla="*/ 1669 w 9376"/>
                <a:gd name="connsiteY106" fmla="*/ 2615 h 10000"/>
                <a:gd name="connsiteX107" fmla="*/ 1679 w 9376"/>
                <a:gd name="connsiteY107" fmla="*/ 2615 h 10000"/>
                <a:gd name="connsiteX108" fmla="*/ 1679 w 9376"/>
                <a:gd name="connsiteY108" fmla="*/ 2647 h 10000"/>
                <a:gd name="connsiteX109" fmla="*/ 1793 w 9376"/>
                <a:gd name="connsiteY109" fmla="*/ 2647 h 10000"/>
                <a:gd name="connsiteX110" fmla="*/ 1793 w 9376"/>
                <a:gd name="connsiteY110" fmla="*/ 2689 h 10000"/>
                <a:gd name="connsiteX111" fmla="*/ 1807 w 9376"/>
                <a:gd name="connsiteY111" fmla="*/ 2689 h 10000"/>
                <a:gd name="connsiteX112" fmla="*/ 1807 w 9376"/>
                <a:gd name="connsiteY112" fmla="*/ 2772 h 10000"/>
                <a:gd name="connsiteX113" fmla="*/ 1819 w 9376"/>
                <a:gd name="connsiteY113" fmla="*/ 2772 h 10000"/>
                <a:gd name="connsiteX114" fmla="*/ 1819 w 9376"/>
                <a:gd name="connsiteY114" fmla="*/ 2814 h 10000"/>
                <a:gd name="connsiteX115" fmla="*/ 1828 w 9376"/>
                <a:gd name="connsiteY115" fmla="*/ 2814 h 10000"/>
                <a:gd name="connsiteX116" fmla="*/ 1828 w 9376"/>
                <a:gd name="connsiteY116" fmla="*/ 2855 h 10000"/>
                <a:gd name="connsiteX117" fmla="*/ 1835 w 9376"/>
                <a:gd name="connsiteY117" fmla="*/ 2855 h 10000"/>
                <a:gd name="connsiteX118" fmla="*/ 1835 w 9376"/>
                <a:gd name="connsiteY118" fmla="*/ 2908 h 10000"/>
                <a:gd name="connsiteX119" fmla="*/ 1874 w 9376"/>
                <a:gd name="connsiteY119" fmla="*/ 2908 h 10000"/>
                <a:gd name="connsiteX120" fmla="*/ 1874 w 9376"/>
                <a:gd name="connsiteY120" fmla="*/ 2971 h 10000"/>
                <a:gd name="connsiteX121" fmla="*/ 1883 w 9376"/>
                <a:gd name="connsiteY121" fmla="*/ 2971 h 10000"/>
                <a:gd name="connsiteX122" fmla="*/ 1883 w 9376"/>
                <a:gd name="connsiteY122" fmla="*/ 3107 h 10000"/>
                <a:gd name="connsiteX123" fmla="*/ 1894 w 9376"/>
                <a:gd name="connsiteY123" fmla="*/ 3107 h 10000"/>
                <a:gd name="connsiteX124" fmla="*/ 1894 w 9376"/>
                <a:gd name="connsiteY124" fmla="*/ 3139 h 10000"/>
                <a:gd name="connsiteX125" fmla="*/ 1949 w 9376"/>
                <a:gd name="connsiteY125" fmla="*/ 3139 h 10000"/>
                <a:gd name="connsiteX126" fmla="*/ 1949 w 9376"/>
                <a:gd name="connsiteY126" fmla="*/ 3170 h 10000"/>
                <a:gd name="connsiteX127" fmla="*/ 1986 w 9376"/>
                <a:gd name="connsiteY127" fmla="*/ 3170 h 10000"/>
                <a:gd name="connsiteX128" fmla="*/ 1986 w 9376"/>
                <a:gd name="connsiteY128" fmla="*/ 3253 h 10000"/>
                <a:gd name="connsiteX129" fmla="*/ 1994 w 9376"/>
                <a:gd name="connsiteY129" fmla="*/ 3253 h 10000"/>
                <a:gd name="connsiteX130" fmla="*/ 1994 w 9376"/>
                <a:gd name="connsiteY130" fmla="*/ 3337 h 10000"/>
                <a:gd name="connsiteX131" fmla="*/ 2015 w 9376"/>
                <a:gd name="connsiteY131" fmla="*/ 3337 h 10000"/>
                <a:gd name="connsiteX132" fmla="*/ 2015 w 9376"/>
                <a:gd name="connsiteY132" fmla="*/ 3379 h 10000"/>
                <a:gd name="connsiteX133" fmla="*/ 2069 w 9376"/>
                <a:gd name="connsiteY133" fmla="*/ 3379 h 10000"/>
                <a:gd name="connsiteX134" fmla="*/ 2069 w 9376"/>
                <a:gd name="connsiteY134" fmla="*/ 3464 h 10000"/>
                <a:gd name="connsiteX135" fmla="*/ 2107 w 9376"/>
                <a:gd name="connsiteY135" fmla="*/ 3464 h 10000"/>
                <a:gd name="connsiteX136" fmla="*/ 2107 w 9376"/>
                <a:gd name="connsiteY136" fmla="*/ 3516 h 10000"/>
                <a:gd name="connsiteX137" fmla="*/ 2113 w 9376"/>
                <a:gd name="connsiteY137" fmla="*/ 3516 h 10000"/>
                <a:gd name="connsiteX138" fmla="*/ 2113 w 9376"/>
                <a:gd name="connsiteY138" fmla="*/ 3599 h 10000"/>
                <a:gd name="connsiteX139" fmla="*/ 2126 w 9376"/>
                <a:gd name="connsiteY139" fmla="*/ 3599 h 10000"/>
                <a:gd name="connsiteX140" fmla="*/ 2126 w 9376"/>
                <a:gd name="connsiteY140" fmla="*/ 3629 h 10000"/>
                <a:gd name="connsiteX141" fmla="*/ 2133 w 9376"/>
                <a:gd name="connsiteY141" fmla="*/ 3629 h 10000"/>
                <a:gd name="connsiteX142" fmla="*/ 2133 w 9376"/>
                <a:gd name="connsiteY142" fmla="*/ 3661 h 10000"/>
                <a:gd name="connsiteX143" fmla="*/ 2168 w 9376"/>
                <a:gd name="connsiteY143" fmla="*/ 3661 h 10000"/>
                <a:gd name="connsiteX144" fmla="*/ 2168 w 9376"/>
                <a:gd name="connsiteY144" fmla="*/ 3714 h 10000"/>
                <a:gd name="connsiteX145" fmla="*/ 2200 w 9376"/>
                <a:gd name="connsiteY145" fmla="*/ 3714 h 10000"/>
                <a:gd name="connsiteX146" fmla="*/ 2200 w 9376"/>
                <a:gd name="connsiteY146" fmla="*/ 3744 h 10000"/>
                <a:gd name="connsiteX147" fmla="*/ 2208 w 9376"/>
                <a:gd name="connsiteY147" fmla="*/ 3744 h 10000"/>
                <a:gd name="connsiteX148" fmla="*/ 2208 w 9376"/>
                <a:gd name="connsiteY148" fmla="*/ 3796 h 10000"/>
                <a:gd name="connsiteX149" fmla="*/ 2227 w 9376"/>
                <a:gd name="connsiteY149" fmla="*/ 3796 h 10000"/>
                <a:gd name="connsiteX150" fmla="*/ 2227 w 9376"/>
                <a:gd name="connsiteY150" fmla="*/ 3829 h 10000"/>
                <a:gd name="connsiteX151" fmla="*/ 2282 w 9376"/>
                <a:gd name="connsiteY151" fmla="*/ 3829 h 10000"/>
                <a:gd name="connsiteX152" fmla="*/ 2282 w 9376"/>
                <a:gd name="connsiteY152" fmla="*/ 3881 h 10000"/>
                <a:gd name="connsiteX153" fmla="*/ 2327 w 9376"/>
                <a:gd name="connsiteY153" fmla="*/ 3881 h 10000"/>
                <a:gd name="connsiteX154" fmla="*/ 2327 w 9376"/>
                <a:gd name="connsiteY154" fmla="*/ 3911 h 10000"/>
                <a:gd name="connsiteX155" fmla="*/ 2335 w 9376"/>
                <a:gd name="connsiteY155" fmla="*/ 3911 h 10000"/>
                <a:gd name="connsiteX156" fmla="*/ 2335 w 9376"/>
                <a:gd name="connsiteY156" fmla="*/ 3944 h 10000"/>
                <a:gd name="connsiteX157" fmla="*/ 2348 w 9376"/>
                <a:gd name="connsiteY157" fmla="*/ 3944 h 10000"/>
                <a:gd name="connsiteX158" fmla="*/ 2348 w 9376"/>
                <a:gd name="connsiteY158" fmla="*/ 3996 h 10000"/>
                <a:gd name="connsiteX159" fmla="*/ 2366 w 9376"/>
                <a:gd name="connsiteY159" fmla="*/ 3996 h 10000"/>
                <a:gd name="connsiteX160" fmla="*/ 2366 w 9376"/>
                <a:gd name="connsiteY160" fmla="*/ 4028 h 10000"/>
                <a:gd name="connsiteX161" fmla="*/ 2382 w 9376"/>
                <a:gd name="connsiteY161" fmla="*/ 4028 h 10000"/>
                <a:gd name="connsiteX162" fmla="*/ 2382 w 9376"/>
                <a:gd name="connsiteY162" fmla="*/ 4080 h 10000"/>
                <a:gd name="connsiteX163" fmla="*/ 2428 w 9376"/>
                <a:gd name="connsiteY163" fmla="*/ 4080 h 10000"/>
                <a:gd name="connsiteX164" fmla="*/ 2428 w 9376"/>
                <a:gd name="connsiteY164" fmla="*/ 4121 h 10000"/>
                <a:gd name="connsiteX165" fmla="*/ 2476 w 9376"/>
                <a:gd name="connsiteY165" fmla="*/ 4121 h 10000"/>
                <a:gd name="connsiteX166" fmla="*/ 2476 w 9376"/>
                <a:gd name="connsiteY166" fmla="*/ 4154 h 10000"/>
                <a:gd name="connsiteX167" fmla="*/ 2494 w 9376"/>
                <a:gd name="connsiteY167" fmla="*/ 4154 h 10000"/>
                <a:gd name="connsiteX168" fmla="*/ 2494 w 9376"/>
                <a:gd name="connsiteY168" fmla="*/ 4205 h 10000"/>
                <a:gd name="connsiteX169" fmla="*/ 2513 w 9376"/>
                <a:gd name="connsiteY169" fmla="*/ 4205 h 10000"/>
                <a:gd name="connsiteX170" fmla="*/ 2513 w 9376"/>
                <a:gd name="connsiteY170" fmla="*/ 4236 h 10000"/>
                <a:gd name="connsiteX171" fmla="*/ 2533 w 9376"/>
                <a:gd name="connsiteY171" fmla="*/ 4236 h 10000"/>
                <a:gd name="connsiteX172" fmla="*/ 2533 w 9376"/>
                <a:gd name="connsiteY172" fmla="*/ 4289 h 10000"/>
                <a:gd name="connsiteX173" fmla="*/ 2541 w 9376"/>
                <a:gd name="connsiteY173" fmla="*/ 4289 h 10000"/>
                <a:gd name="connsiteX174" fmla="*/ 2541 w 9376"/>
                <a:gd name="connsiteY174" fmla="*/ 4320 h 10000"/>
                <a:gd name="connsiteX175" fmla="*/ 2562 w 9376"/>
                <a:gd name="connsiteY175" fmla="*/ 4320 h 10000"/>
                <a:gd name="connsiteX176" fmla="*/ 2562 w 9376"/>
                <a:gd name="connsiteY176" fmla="*/ 4373 h 10000"/>
                <a:gd name="connsiteX177" fmla="*/ 2597 w 9376"/>
                <a:gd name="connsiteY177" fmla="*/ 4373 h 10000"/>
                <a:gd name="connsiteX178" fmla="*/ 2597 w 9376"/>
                <a:gd name="connsiteY178" fmla="*/ 4405 h 10000"/>
                <a:gd name="connsiteX179" fmla="*/ 2608 w 9376"/>
                <a:gd name="connsiteY179" fmla="*/ 4405 h 10000"/>
                <a:gd name="connsiteX180" fmla="*/ 2608 w 9376"/>
                <a:gd name="connsiteY180" fmla="*/ 4435 h 10000"/>
                <a:gd name="connsiteX181" fmla="*/ 2653 w 9376"/>
                <a:gd name="connsiteY181" fmla="*/ 4435 h 10000"/>
                <a:gd name="connsiteX182" fmla="*/ 2653 w 9376"/>
                <a:gd name="connsiteY182" fmla="*/ 4488 h 10000"/>
                <a:gd name="connsiteX183" fmla="*/ 2669 w 9376"/>
                <a:gd name="connsiteY183" fmla="*/ 4488 h 10000"/>
                <a:gd name="connsiteX184" fmla="*/ 2669 w 9376"/>
                <a:gd name="connsiteY184" fmla="*/ 4520 h 10000"/>
                <a:gd name="connsiteX185" fmla="*/ 2690 w 9376"/>
                <a:gd name="connsiteY185" fmla="*/ 4520 h 10000"/>
                <a:gd name="connsiteX186" fmla="*/ 2690 w 9376"/>
                <a:gd name="connsiteY186" fmla="*/ 4603 h 10000"/>
                <a:gd name="connsiteX187" fmla="*/ 2829 w 9376"/>
                <a:gd name="connsiteY187" fmla="*/ 4603 h 10000"/>
                <a:gd name="connsiteX188" fmla="*/ 2829 w 9376"/>
                <a:gd name="connsiteY188" fmla="*/ 4655 h 10000"/>
                <a:gd name="connsiteX189" fmla="*/ 2837 w 9376"/>
                <a:gd name="connsiteY189" fmla="*/ 4655 h 10000"/>
                <a:gd name="connsiteX190" fmla="*/ 2837 w 9376"/>
                <a:gd name="connsiteY190" fmla="*/ 4685 h 10000"/>
                <a:gd name="connsiteX191" fmla="*/ 2849 w 9376"/>
                <a:gd name="connsiteY191" fmla="*/ 4685 h 10000"/>
                <a:gd name="connsiteX192" fmla="*/ 2849 w 9376"/>
                <a:gd name="connsiteY192" fmla="*/ 4771 h 10000"/>
                <a:gd name="connsiteX193" fmla="*/ 2913 w 9376"/>
                <a:gd name="connsiteY193" fmla="*/ 4771 h 10000"/>
                <a:gd name="connsiteX194" fmla="*/ 2913 w 9376"/>
                <a:gd name="connsiteY194" fmla="*/ 4811 h 10000"/>
                <a:gd name="connsiteX195" fmla="*/ 2941 w 9376"/>
                <a:gd name="connsiteY195" fmla="*/ 4811 h 10000"/>
                <a:gd name="connsiteX196" fmla="*/ 2941 w 9376"/>
                <a:gd name="connsiteY196" fmla="*/ 4854 h 10000"/>
                <a:gd name="connsiteX197" fmla="*/ 2948 w 9376"/>
                <a:gd name="connsiteY197" fmla="*/ 4854 h 10000"/>
                <a:gd name="connsiteX198" fmla="*/ 2948 w 9376"/>
                <a:gd name="connsiteY198" fmla="*/ 4948 h 10000"/>
                <a:gd name="connsiteX199" fmla="*/ 2978 w 9376"/>
                <a:gd name="connsiteY199" fmla="*/ 4948 h 10000"/>
                <a:gd name="connsiteX200" fmla="*/ 2978 w 9376"/>
                <a:gd name="connsiteY200" fmla="*/ 4980 h 10000"/>
                <a:gd name="connsiteX201" fmla="*/ 2988 w 9376"/>
                <a:gd name="connsiteY201" fmla="*/ 4980 h 10000"/>
                <a:gd name="connsiteX202" fmla="*/ 2988 w 9376"/>
                <a:gd name="connsiteY202" fmla="*/ 5030 h 10000"/>
                <a:gd name="connsiteX203" fmla="*/ 3061 w 9376"/>
                <a:gd name="connsiteY203" fmla="*/ 5030 h 10000"/>
                <a:gd name="connsiteX204" fmla="*/ 3061 w 9376"/>
                <a:gd name="connsiteY204" fmla="*/ 5095 h 10000"/>
                <a:gd name="connsiteX205" fmla="*/ 3069 w 9376"/>
                <a:gd name="connsiteY205" fmla="*/ 5095 h 10000"/>
                <a:gd name="connsiteX206" fmla="*/ 3069 w 9376"/>
                <a:gd name="connsiteY206" fmla="*/ 5146 h 10000"/>
                <a:gd name="connsiteX207" fmla="*/ 3080 w 9376"/>
                <a:gd name="connsiteY207" fmla="*/ 5146 h 10000"/>
                <a:gd name="connsiteX208" fmla="*/ 3080 w 9376"/>
                <a:gd name="connsiteY208" fmla="*/ 5177 h 10000"/>
                <a:gd name="connsiteX209" fmla="*/ 3116 w 9376"/>
                <a:gd name="connsiteY209" fmla="*/ 5177 h 10000"/>
                <a:gd name="connsiteX210" fmla="*/ 3116 w 9376"/>
                <a:gd name="connsiteY210" fmla="*/ 5231 h 10000"/>
                <a:gd name="connsiteX211" fmla="*/ 3303 w 9376"/>
                <a:gd name="connsiteY211" fmla="*/ 5231 h 10000"/>
                <a:gd name="connsiteX212" fmla="*/ 3303 w 9376"/>
                <a:gd name="connsiteY212" fmla="*/ 5262 h 10000"/>
                <a:gd name="connsiteX213" fmla="*/ 3330 w 9376"/>
                <a:gd name="connsiteY213" fmla="*/ 5262 h 10000"/>
                <a:gd name="connsiteX214" fmla="*/ 3330 w 9376"/>
                <a:gd name="connsiteY214" fmla="*/ 5314 h 10000"/>
                <a:gd name="connsiteX215" fmla="*/ 3367 w 9376"/>
                <a:gd name="connsiteY215" fmla="*/ 5314 h 10000"/>
                <a:gd name="connsiteX216" fmla="*/ 3367 w 9376"/>
                <a:gd name="connsiteY216" fmla="*/ 5346 h 10000"/>
                <a:gd name="connsiteX217" fmla="*/ 3384 w 9376"/>
                <a:gd name="connsiteY217" fmla="*/ 5346 h 10000"/>
                <a:gd name="connsiteX218" fmla="*/ 3384 w 9376"/>
                <a:gd name="connsiteY218" fmla="*/ 5430 h 10000"/>
                <a:gd name="connsiteX219" fmla="*/ 3431 w 9376"/>
                <a:gd name="connsiteY219" fmla="*/ 5430 h 10000"/>
                <a:gd name="connsiteX220" fmla="*/ 3431 w 9376"/>
                <a:gd name="connsiteY220" fmla="*/ 5513 h 10000"/>
                <a:gd name="connsiteX221" fmla="*/ 3460 w 9376"/>
                <a:gd name="connsiteY221" fmla="*/ 5513 h 10000"/>
                <a:gd name="connsiteX222" fmla="*/ 3460 w 9376"/>
                <a:gd name="connsiteY222" fmla="*/ 5555 h 10000"/>
                <a:gd name="connsiteX223" fmla="*/ 3535 w 9376"/>
                <a:gd name="connsiteY223" fmla="*/ 5555 h 10000"/>
                <a:gd name="connsiteX224" fmla="*/ 3535 w 9376"/>
                <a:gd name="connsiteY224" fmla="*/ 5596 h 10000"/>
                <a:gd name="connsiteX225" fmla="*/ 3570 w 9376"/>
                <a:gd name="connsiteY225" fmla="*/ 5596 h 10000"/>
                <a:gd name="connsiteX226" fmla="*/ 3570 w 9376"/>
                <a:gd name="connsiteY226" fmla="*/ 5638 h 10000"/>
                <a:gd name="connsiteX227" fmla="*/ 3681 w 9376"/>
                <a:gd name="connsiteY227" fmla="*/ 5638 h 10000"/>
                <a:gd name="connsiteX228" fmla="*/ 3681 w 9376"/>
                <a:gd name="connsiteY228" fmla="*/ 5681 h 10000"/>
                <a:gd name="connsiteX229" fmla="*/ 3730 w 9376"/>
                <a:gd name="connsiteY229" fmla="*/ 5681 h 10000"/>
                <a:gd name="connsiteX230" fmla="*/ 3730 w 9376"/>
                <a:gd name="connsiteY230" fmla="*/ 5722 h 10000"/>
                <a:gd name="connsiteX231" fmla="*/ 3736 w 9376"/>
                <a:gd name="connsiteY231" fmla="*/ 5722 h 10000"/>
                <a:gd name="connsiteX232" fmla="*/ 3736 w 9376"/>
                <a:gd name="connsiteY232" fmla="*/ 5806 h 10000"/>
                <a:gd name="connsiteX233" fmla="*/ 3748 w 9376"/>
                <a:gd name="connsiteY233" fmla="*/ 5806 h 10000"/>
                <a:gd name="connsiteX234" fmla="*/ 3748 w 9376"/>
                <a:gd name="connsiteY234" fmla="*/ 5837 h 10000"/>
                <a:gd name="connsiteX235" fmla="*/ 3764 w 9376"/>
                <a:gd name="connsiteY235" fmla="*/ 5837 h 10000"/>
                <a:gd name="connsiteX236" fmla="*/ 3764 w 9376"/>
                <a:gd name="connsiteY236" fmla="*/ 5922 h 10000"/>
                <a:gd name="connsiteX237" fmla="*/ 3849 w 9376"/>
                <a:gd name="connsiteY237" fmla="*/ 5922 h 10000"/>
                <a:gd name="connsiteX238" fmla="*/ 3849 w 9376"/>
                <a:gd name="connsiteY238" fmla="*/ 5974 h 10000"/>
                <a:gd name="connsiteX239" fmla="*/ 3875 w 9376"/>
                <a:gd name="connsiteY239" fmla="*/ 5974 h 10000"/>
                <a:gd name="connsiteX240" fmla="*/ 3875 w 9376"/>
                <a:gd name="connsiteY240" fmla="*/ 6057 h 10000"/>
                <a:gd name="connsiteX241" fmla="*/ 3885 w 9376"/>
                <a:gd name="connsiteY241" fmla="*/ 6057 h 10000"/>
                <a:gd name="connsiteX242" fmla="*/ 3885 w 9376"/>
                <a:gd name="connsiteY242" fmla="*/ 6142 h 10000"/>
                <a:gd name="connsiteX243" fmla="*/ 3894 w 9376"/>
                <a:gd name="connsiteY243" fmla="*/ 6142 h 10000"/>
                <a:gd name="connsiteX244" fmla="*/ 3894 w 9376"/>
                <a:gd name="connsiteY244" fmla="*/ 6142 h 10000"/>
                <a:gd name="connsiteX245" fmla="*/ 3961 w 9376"/>
                <a:gd name="connsiteY245" fmla="*/ 6142 h 10000"/>
                <a:gd name="connsiteX246" fmla="*/ 3969 w 9376"/>
                <a:gd name="connsiteY246" fmla="*/ 6142 h 10000"/>
                <a:gd name="connsiteX247" fmla="*/ 3969 w 9376"/>
                <a:gd name="connsiteY247" fmla="*/ 6194 h 10000"/>
                <a:gd name="connsiteX248" fmla="*/ 3989 w 9376"/>
                <a:gd name="connsiteY248" fmla="*/ 6194 h 10000"/>
                <a:gd name="connsiteX249" fmla="*/ 3989 w 9376"/>
                <a:gd name="connsiteY249" fmla="*/ 6224 h 10000"/>
                <a:gd name="connsiteX250" fmla="*/ 4051 w 9376"/>
                <a:gd name="connsiteY250" fmla="*/ 6224 h 10000"/>
                <a:gd name="connsiteX251" fmla="*/ 4051 w 9376"/>
                <a:gd name="connsiteY251" fmla="*/ 6277 h 10000"/>
                <a:gd name="connsiteX252" fmla="*/ 4145 w 9376"/>
                <a:gd name="connsiteY252" fmla="*/ 6277 h 10000"/>
                <a:gd name="connsiteX253" fmla="*/ 4145 w 9376"/>
                <a:gd name="connsiteY253" fmla="*/ 6371 h 10000"/>
                <a:gd name="connsiteX254" fmla="*/ 4182 w 9376"/>
                <a:gd name="connsiteY254" fmla="*/ 6371 h 10000"/>
                <a:gd name="connsiteX255" fmla="*/ 4182 w 9376"/>
                <a:gd name="connsiteY255" fmla="*/ 6424 h 10000"/>
                <a:gd name="connsiteX256" fmla="*/ 4189 w 9376"/>
                <a:gd name="connsiteY256" fmla="*/ 6424 h 10000"/>
                <a:gd name="connsiteX257" fmla="*/ 4189 w 9376"/>
                <a:gd name="connsiteY257" fmla="*/ 6474 h 10000"/>
                <a:gd name="connsiteX258" fmla="*/ 4203 w 9376"/>
                <a:gd name="connsiteY258" fmla="*/ 6474 h 10000"/>
                <a:gd name="connsiteX259" fmla="*/ 4203 w 9376"/>
                <a:gd name="connsiteY259" fmla="*/ 6632 h 10000"/>
                <a:gd name="connsiteX260" fmla="*/ 4330 w 9376"/>
                <a:gd name="connsiteY260" fmla="*/ 6632 h 10000"/>
                <a:gd name="connsiteX261" fmla="*/ 4330 w 9376"/>
                <a:gd name="connsiteY261" fmla="*/ 6727 h 10000"/>
                <a:gd name="connsiteX262" fmla="*/ 4359 w 9376"/>
                <a:gd name="connsiteY262" fmla="*/ 6727 h 10000"/>
                <a:gd name="connsiteX263" fmla="*/ 4359 w 9376"/>
                <a:gd name="connsiteY263" fmla="*/ 6779 h 10000"/>
                <a:gd name="connsiteX264" fmla="*/ 4431 w 9376"/>
                <a:gd name="connsiteY264" fmla="*/ 6779 h 10000"/>
                <a:gd name="connsiteX265" fmla="*/ 4431 w 9376"/>
                <a:gd name="connsiteY265" fmla="*/ 6831 h 10000"/>
                <a:gd name="connsiteX266" fmla="*/ 4545 w 9376"/>
                <a:gd name="connsiteY266" fmla="*/ 6831 h 10000"/>
                <a:gd name="connsiteX267" fmla="*/ 4545 w 9376"/>
                <a:gd name="connsiteY267" fmla="*/ 6935 h 10000"/>
                <a:gd name="connsiteX268" fmla="*/ 4563 w 9376"/>
                <a:gd name="connsiteY268" fmla="*/ 6935 h 10000"/>
                <a:gd name="connsiteX269" fmla="*/ 4563 w 9376"/>
                <a:gd name="connsiteY269" fmla="*/ 6979 h 10000"/>
                <a:gd name="connsiteX270" fmla="*/ 4636 w 9376"/>
                <a:gd name="connsiteY270" fmla="*/ 6979 h 10000"/>
                <a:gd name="connsiteX271" fmla="*/ 4636 w 9376"/>
                <a:gd name="connsiteY271" fmla="*/ 7030 h 10000"/>
                <a:gd name="connsiteX272" fmla="*/ 4644 w 9376"/>
                <a:gd name="connsiteY272" fmla="*/ 7030 h 10000"/>
                <a:gd name="connsiteX273" fmla="*/ 4644 w 9376"/>
                <a:gd name="connsiteY273" fmla="*/ 7135 h 10000"/>
                <a:gd name="connsiteX274" fmla="*/ 4675 w 9376"/>
                <a:gd name="connsiteY274" fmla="*/ 7135 h 10000"/>
                <a:gd name="connsiteX275" fmla="*/ 4675 w 9376"/>
                <a:gd name="connsiteY275" fmla="*/ 7186 h 10000"/>
                <a:gd name="connsiteX276" fmla="*/ 4684 w 9376"/>
                <a:gd name="connsiteY276" fmla="*/ 7186 h 10000"/>
                <a:gd name="connsiteX277" fmla="*/ 4684 w 9376"/>
                <a:gd name="connsiteY277" fmla="*/ 7280 h 10000"/>
                <a:gd name="connsiteX278" fmla="*/ 4690 w 9376"/>
                <a:gd name="connsiteY278" fmla="*/ 7280 h 10000"/>
                <a:gd name="connsiteX279" fmla="*/ 4690 w 9376"/>
                <a:gd name="connsiteY279" fmla="*/ 7334 h 10000"/>
                <a:gd name="connsiteX280" fmla="*/ 4736 w 9376"/>
                <a:gd name="connsiteY280" fmla="*/ 7334 h 10000"/>
                <a:gd name="connsiteX281" fmla="*/ 4736 w 9376"/>
                <a:gd name="connsiteY281" fmla="*/ 7385 h 10000"/>
                <a:gd name="connsiteX282" fmla="*/ 4805 w 9376"/>
                <a:gd name="connsiteY282" fmla="*/ 7385 h 10000"/>
                <a:gd name="connsiteX283" fmla="*/ 4805 w 9376"/>
                <a:gd name="connsiteY283" fmla="*/ 7438 h 10000"/>
                <a:gd name="connsiteX284" fmla="*/ 4832 w 9376"/>
                <a:gd name="connsiteY284" fmla="*/ 7438 h 10000"/>
                <a:gd name="connsiteX285" fmla="*/ 4832 w 9376"/>
                <a:gd name="connsiteY285" fmla="*/ 7490 h 10000"/>
                <a:gd name="connsiteX286" fmla="*/ 4970 w 9376"/>
                <a:gd name="connsiteY286" fmla="*/ 7490 h 10000"/>
                <a:gd name="connsiteX287" fmla="*/ 4970 w 9376"/>
                <a:gd name="connsiteY287" fmla="*/ 7541 h 10000"/>
                <a:gd name="connsiteX288" fmla="*/ 4989 w 9376"/>
                <a:gd name="connsiteY288" fmla="*/ 7541 h 10000"/>
                <a:gd name="connsiteX289" fmla="*/ 4989 w 9376"/>
                <a:gd name="connsiteY289" fmla="*/ 7657 h 10000"/>
                <a:gd name="connsiteX290" fmla="*/ 4998 w 9376"/>
                <a:gd name="connsiteY290" fmla="*/ 7657 h 10000"/>
                <a:gd name="connsiteX291" fmla="*/ 4998 w 9376"/>
                <a:gd name="connsiteY291" fmla="*/ 7710 h 10000"/>
                <a:gd name="connsiteX292" fmla="*/ 5057 w 9376"/>
                <a:gd name="connsiteY292" fmla="*/ 7710 h 10000"/>
                <a:gd name="connsiteX293" fmla="*/ 5057 w 9376"/>
                <a:gd name="connsiteY293" fmla="*/ 7761 h 10000"/>
                <a:gd name="connsiteX294" fmla="*/ 5136 w 9376"/>
                <a:gd name="connsiteY294" fmla="*/ 7761 h 10000"/>
                <a:gd name="connsiteX295" fmla="*/ 5136 w 9376"/>
                <a:gd name="connsiteY295" fmla="*/ 7805 h 10000"/>
                <a:gd name="connsiteX296" fmla="*/ 5277 w 9376"/>
                <a:gd name="connsiteY296" fmla="*/ 7805 h 10000"/>
                <a:gd name="connsiteX297" fmla="*/ 5277 w 9376"/>
                <a:gd name="connsiteY297" fmla="*/ 7855 h 10000"/>
                <a:gd name="connsiteX298" fmla="*/ 5404 w 9376"/>
                <a:gd name="connsiteY298" fmla="*/ 7855 h 10000"/>
                <a:gd name="connsiteX299" fmla="*/ 5404 w 9376"/>
                <a:gd name="connsiteY299" fmla="*/ 7908 h 10000"/>
                <a:gd name="connsiteX300" fmla="*/ 5478 w 9376"/>
                <a:gd name="connsiteY300" fmla="*/ 7908 h 10000"/>
                <a:gd name="connsiteX301" fmla="*/ 5478 w 9376"/>
                <a:gd name="connsiteY301" fmla="*/ 7960 h 10000"/>
                <a:gd name="connsiteX302" fmla="*/ 5517 w 9376"/>
                <a:gd name="connsiteY302" fmla="*/ 7960 h 10000"/>
                <a:gd name="connsiteX303" fmla="*/ 5517 w 9376"/>
                <a:gd name="connsiteY303" fmla="*/ 8014 h 10000"/>
                <a:gd name="connsiteX304" fmla="*/ 5878 w 9376"/>
                <a:gd name="connsiteY304" fmla="*/ 8014 h 10000"/>
                <a:gd name="connsiteX305" fmla="*/ 5878 w 9376"/>
                <a:gd name="connsiteY305" fmla="*/ 8066 h 10000"/>
                <a:gd name="connsiteX306" fmla="*/ 5951 w 9376"/>
                <a:gd name="connsiteY306" fmla="*/ 8066 h 10000"/>
                <a:gd name="connsiteX307" fmla="*/ 5951 w 9376"/>
                <a:gd name="connsiteY307" fmla="*/ 8106 h 10000"/>
                <a:gd name="connsiteX308" fmla="*/ 5963 w 9376"/>
                <a:gd name="connsiteY308" fmla="*/ 8106 h 10000"/>
                <a:gd name="connsiteX309" fmla="*/ 5963 w 9376"/>
                <a:gd name="connsiteY309" fmla="*/ 8161 h 10000"/>
                <a:gd name="connsiteX310" fmla="*/ 6017 w 9376"/>
                <a:gd name="connsiteY310" fmla="*/ 8161 h 10000"/>
                <a:gd name="connsiteX311" fmla="*/ 6017 w 9376"/>
                <a:gd name="connsiteY311" fmla="*/ 8211 h 10000"/>
                <a:gd name="connsiteX312" fmla="*/ 6026 w 9376"/>
                <a:gd name="connsiteY312" fmla="*/ 8211 h 10000"/>
                <a:gd name="connsiteX313" fmla="*/ 6026 w 9376"/>
                <a:gd name="connsiteY313" fmla="*/ 8264 h 10000"/>
                <a:gd name="connsiteX314" fmla="*/ 6038 w 9376"/>
                <a:gd name="connsiteY314" fmla="*/ 8264 h 10000"/>
                <a:gd name="connsiteX315" fmla="*/ 6038 w 9376"/>
                <a:gd name="connsiteY315" fmla="*/ 8326 h 10000"/>
                <a:gd name="connsiteX316" fmla="*/ 6131 w 9376"/>
                <a:gd name="connsiteY316" fmla="*/ 8326 h 10000"/>
                <a:gd name="connsiteX317" fmla="*/ 6131 w 9376"/>
                <a:gd name="connsiteY317" fmla="*/ 8379 h 10000"/>
                <a:gd name="connsiteX318" fmla="*/ 6145 w 9376"/>
                <a:gd name="connsiteY318" fmla="*/ 8379 h 10000"/>
                <a:gd name="connsiteX319" fmla="*/ 6145 w 9376"/>
                <a:gd name="connsiteY319" fmla="*/ 8432 h 10000"/>
                <a:gd name="connsiteX320" fmla="*/ 6176 w 9376"/>
                <a:gd name="connsiteY320" fmla="*/ 8432 h 10000"/>
                <a:gd name="connsiteX321" fmla="*/ 6176 w 9376"/>
                <a:gd name="connsiteY321" fmla="*/ 8484 h 10000"/>
                <a:gd name="connsiteX322" fmla="*/ 6231 w 9376"/>
                <a:gd name="connsiteY322" fmla="*/ 8484 h 10000"/>
                <a:gd name="connsiteX323" fmla="*/ 6231 w 9376"/>
                <a:gd name="connsiteY323" fmla="*/ 8536 h 10000"/>
                <a:gd name="connsiteX324" fmla="*/ 6258 w 9376"/>
                <a:gd name="connsiteY324" fmla="*/ 8536 h 10000"/>
                <a:gd name="connsiteX325" fmla="*/ 6258 w 9376"/>
                <a:gd name="connsiteY325" fmla="*/ 8588 h 10000"/>
                <a:gd name="connsiteX326" fmla="*/ 6307 w 9376"/>
                <a:gd name="connsiteY326" fmla="*/ 8588 h 10000"/>
                <a:gd name="connsiteX327" fmla="*/ 6307 w 9376"/>
                <a:gd name="connsiteY327" fmla="*/ 8632 h 10000"/>
                <a:gd name="connsiteX328" fmla="*/ 6490 w 9376"/>
                <a:gd name="connsiteY328" fmla="*/ 8632 h 10000"/>
                <a:gd name="connsiteX329" fmla="*/ 6490 w 9376"/>
                <a:gd name="connsiteY329" fmla="*/ 8683 h 10000"/>
                <a:gd name="connsiteX330" fmla="*/ 6585 w 9376"/>
                <a:gd name="connsiteY330" fmla="*/ 8683 h 10000"/>
                <a:gd name="connsiteX331" fmla="*/ 6585 w 9376"/>
                <a:gd name="connsiteY331" fmla="*/ 8735 h 10000"/>
                <a:gd name="connsiteX332" fmla="*/ 6658 w 9376"/>
                <a:gd name="connsiteY332" fmla="*/ 8735 h 10000"/>
                <a:gd name="connsiteX333" fmla="*/ 6658 w 9376"/>
                <a:gd name="connsiteY333" fmla="*/ 8786 h 10000"/>
                <a:gd name="connsiteX334" fmla="*/ 6751 w 9376"/>
                <a:gd name="connsiteY334" fmla="*/ 8786 h 10000"/>
                <a:gd name="connsiteX335" fmla="*/ 6751 w 9376"/>
                <a:gd name="connsiteY335" fmla="*/ 8839 h 10000"/>
                <a:gd name="connsiteX336" fmla="*/ 6797 w 9376"/>
                <a:gd name="connsiteY336" fmla="*/ 8839 h 10000"/>
                <a:gd name="connsiteX337" fmla="*/ 6797 w 9376"/>
                <a:gd name="connsiteY337" fmla="*/ 8891 h 10000"/>
                <a:gd name="connsiteX338" fmla="*/ 6993 w 9376"/>
                <a:gd name="connsiteY338" fmla="*/ 8891 h 10000"/>
                <a:gd name="connsiteX339" fmla="*/ 6993 w 9376"/>
                <a:gd name="connsiteY339" fmla="*/ 8955 h 10000"/>
                <a:gd name="connsiteX340" fmla="*/ 7058 w 9376"/>
                <a:gd name="connsiteY340" fmla="*/ 8955 h 10000"/>
                <a:gd name="connsiteX341" fmla="*/ 7058 w 9376"/>
                <a:gd name="connsiteY341" fmla="*/ 9007 h 10000"/>
                <a:gd name="connsiteX342" fmla="*/ 7213 w 9376"/>
                <a:gd name="connsiteY342" fmla="*/ 9007 h 10000"/>
                <a:gd name="connsiteX343" fmla="*/ 7213 w 9376"/>
                <a:gd name="connsiteY343" fmla="*/ 9058 h 10000"/>
                <a:gd name="connsiteX344" fmla="*/ 7253 w 9376"/>
                <a:gd name="connsiteY344" fmla="*/ 9058 h 10000"/>
                <a:gd name="connsiteX345" fmla="*/ 7253 w 9376"/>
                <a:gd name="connsiteY345" fmla="*/ 9101 h 10000"/>
                <a:gd name="connsiteX346" fmla="*/ 7306 w 9376"/>
                <a:gd name="connsiteY346" fmla="*/ 9101 h 10000"/>
                <a:gd name="connsiteX347" fmla="*/ 7306 w 9376"/>
                <a:gd name="connsiteY347" fmla="*/ 9154 h 10000"/>
                <a:gd name="connsiteX348" fmla="*/ 7326 w 9376"/>
                <a:gd name="connsiteY348" fmla="*/ 9154 h 10000"/>
                <a:gd name="connsiteX349" fmla="*/ 7326 w 9376"/>
                <a:gd name="connsiteY349" fmla="*/ 9154 h 10000"/>
                <a:gd name="connsiteX350" fmla="*/ 7605 w 9376"/>
                <a:gd name="connsiteY350" fmla="*/ 9154 h 10000"/>
                <a:gd name="connsiteX351" fmla="*/ 7620 w 9376"/>
                <a:gd name="connsiteY351" fmla="*/ 9154 h 10000"/>
                <a:gd name="connsiteX352" fmla="*/ 7620 w 9376"/>
                <a:gd name="connsiteY352" fmla="*/ 9206 h 10000"/>
                <a:gd name="connsiteX353" fmla="*/ 7659 w 9376"/>
                <a:gd name="connsiteY353" fmla="*/ 9206 h 10000"/>
                <a:gd name="connsiteX354" fmla="*/ 7659 w 9376"/>
                <a:gd name="connsiteY354" fmla="*/ 9206 h 10000"/>
                <a:gd name="connsiteX355" fmla="*/ 7845 w 9376"/>
                <a:gd name="connsiteY355" fmla="*/ 9206 h 10000"/>
                <a:gd name="connsiteX356" fmla="*/ 7854 w 9376"/>
                <a:gd name="connsiteY356" fmla="*/ 9206 h 10000"/>
                <a:gd name="connsiteX357" fmla="*/ 7854 w 9376"/>
                <a:gd name="connsiteY357" fmla="*/ 9278 h 10000"/>
                <a:gd name="connsiteX358" fmla="*/ 7873 w 9376"/>
                <a:gd name="connsiteY358" fmla="*/ 9278 h 10000"/>
                <a:gd name="connsiteX359" fmla="*/ 7873 w 9376"/>
                <a:gd name="connsiteY359" fmla="*/ 9278 h 10000"/>
                <a:gd name="connsiteX360" fmla="*/ 7954 w 9376"/>
                <a:gd name="connsiteY360" fmla="*/ 9278 h 10000"/>
                <a:gd name="connsiteX361" fmla="*/ 7985 w 9376"/>
                <a:gd name="connsiteY361" fmla="*/ 9278 h 10000"/>
                <a:gd name="connsiteX362" fmla="*/ 7985 w 9376"/>
                <a:gd name="connsiteY362" fmla="*/ 9342 h 10000"/>
                <a:gd name="connsiteX363" fmla="*/ 8058 w 9376"/>
                <a:gd name="connsiteY363" fmla="*/ 9342 h 10000"/>
                <a:gd name="connsiteX364" fmla="*/ 8058 w 9376"/>
                <a:gd name="connsiteY364" fmla="*/ 9404 h 10000"/>
                <a:gd name="connsiteX365" fmla="*/ 8122 w 9376"/>
                <a:gd name="connsiteY365" fmla="*/ 9404 h 10000"/>
                <a:gd name="connsiteX366" fmla="*/ 8122 w 9376"/>
                <a:gd name="connsiteY366" fmla="*/ 9479 h 10000"/>
                <a:gd name="connsiteX367" fmla="*/ 8347 w 9376"/>
                <a:gd name="connsiteY367" fmla="*/ 9479 h 10000"/>
                <a:gd name="connsiteX368" fmla="*/ 8347 w 9376"/>
                <a:gd name="connsiteY368" fmla="*/ 9541 h 10000"/>
                <a:gd name="connsiteX369" fmla="*/ 8354 w 9376"/>
                <a:gd name="connsiteY369" fmla="*/ 9541 h 10000"/>
                <a:gd name="connsiteX370" fmla="*/ 8354 w 9376"/>
                <a:gd name="connsiteY370" fmla="*/ 9624 h 10000"/>
                <a:gd name="connsiteX371" fmla="*/ 8661 w 9376"/>
                <a:gd name="connsiteY371" fmla="*/ 9624 h 10000"/>
                <a:gd name="connsiteX372" fmla="*/ 8661 w 9376"/>
                <a:gd name="connsiteY372" fmla="*/ 9697 h 10000"/>
                <a:gd name="connsiteX373" fmla="*/ 9122 w 9376"/>
                <a:gd name="connsiteY373" fmla="*/ 9697 h 10000"/>
                <a:gd name="connsiteX374" fmla="*/ 9122 w 9376"/>
                <a:gd name="connsiteY374" fmla="*/ 9760 h 10000"/>
                <a:gd name="connsiteX375" fmla="*/ 9217 w 9376"/>
                <a:gd name="connsiteY375" fmla="*/ 9760 h 10000"/>
                <a:gd name="connsiteX376" fmla="*/ 9217 w 9376"/>
                <a:gd name="connsiteY376" fmla="*/ 9844 h 10000"/>
                <a:gd name="connsiteX377" fmla="*/ 9353 w 9376"/>
                <a:gd name="connsiteY377" fmla="*/ 9844 h 10000"/>
                <a:gd name="connsiteX378" fmla="*/ 9353 w 9376"/>
                <a:gd name="connsiteY378" fmla="*/ 9917 h 10000"/>
                <a:gd name="connsiteX379" fmla="*/ 9376 w 9376"/>
                <a:gd name="connsiteY379" fmla="*/ 9917 h 10000"/>
                <a:gd name="connsiteX380" fmla="*/ 9376 w 9376"/>
                <a:gd name="connsiteY380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</a:cxnLst>
              <a:rect l="l" t="t" r="r" b="b"/>
              <a:pathLst>
                <a:path w="9376" h="10000">
                  <a:moveTo>
                    <a:pt x="0" y="0"/>
                  </a:moveTo>
                  <a:lnTo>
                    <a:pt x="93" y="0"/>
                  </a:lnTo>
                  <a:lnTo>
                    <a:pt x="93" y="51"/>
                  </a:lnTo>
                  <a:lnTo>
                    <a:pt x="104" y="51"/>
                  </a:lnTo>
                  <a:lnTo>
                    <a:pt x="104" y="84"/>
                  </a:lnTo>
                  <a:lnTo>
                    <a:pt x="112" y="84"/>
                  </a:lnTo>
                  <a:lnTo>
                    <a:pt x="112" y="180"/>
                  </a:lnTo>
                  <a:lnTo>
                    <a:pt x="132" y="180"/>
                  </a:lnTo>
                  <a:lnTo>
                    <a:pt x="132" y="262"/>
                  </a:lnTo>
                  <a:lnTo>
                    <a:pt x="152" y="262"/>
                  </a:lnTo>
                  <a:lnTo>
                    <a:pt x="152" y="325"/>
                  </a:lnTo>
                  <a:lnTo>
                    <a:pt x="179" y="325"/>
                  </a:lnTo>
                  <a:lnTo>
                    <a:pt x="179" y="376"/>
                  </a:lnTo>
                  <a:lnTo>
                    <a:pt x="205" y="376"/>
                  </a:lnTo>
                  <a:lnTo>
                    <a:pt x="205" y="408"/>
                  </a:lnTo>
                  <a:lnTo>
                    <a:pt x="252" y="408"/>
                  </a:lnTo>
                  <a:lnTo>
                    <a:pt x="252" y="461"/>
                  </a:lnTo>
                  <a:lnTo>
                    <a:pt x="297" y="461"/>
                  </a:lnTo>
                  <a:lnTo>
                    <a:pt x="297" y="491"/>
                  </a:lnTo>
                  <a:lnTo>
                    <a:pt x="325" y="491"/>
                  </a:lnTo>
                  <a:lnTo>
                    <a:pt x="325" y="522"/>
                  </a:lnTo>
                  <a:lnTo>
                    <a:pt x="345" y="522"/>
                  </a:lnTo>
                  <a:lnTo>
                    <a:pt x="345" y="575"/>
                  </a:lnTo>
                  <a:lnTo>
                    <a:pt x="372" y="575"/>
                  </a:lnTo>
                  <a:lnTo>
                    <a:pt x="372" y="660"/>
                  </a:lnTo>
                  <a:lnTo>
                    <a:pt x="439" y="660"/>
                  </a:lnTo>
                  <a:lnTo>
                    <a:pt x="439" y="690"/>
                  </a:lnTo>
                  <a:lnTo>
                    <a:pt x="521" y="690"/>
                  </a:lnTo>
                  <a:lnTo>
                    <a:pt x="521" y="742"/>
                  </a:lnTo>
                  <a:lnTo>
                    <a:pt x="586" y="742"/>
                  </a:lnTo>
                  <a:lnTo>
                    <a:pt x="586" y="786"/>
                  </a:lnTo>
                  <a:lnTo>
                    <a:pt x="653" y="786"/>
                  </a:lnTo>
                  <a:lnTo>
                    <a:pt x="653" y="868"/>
                  </a:lnTo>
                  <a:lnTo>
                    <a:pt x="726" y="868"/>
                  </a:lnTo>
                  <a:lnTo>
                    <a:pt x="726" y="901"/>
                  </a:lnTo>
                  <a:lnTo>
                    <a:pt x="772" y="901"/>
                  </a:lnTo>
                  <a:lnTo>
                    <a:pt x="772" y="952"/>
                  </a:lnTo>
                  <a:lnTo>
                    <a:pt x="787" y="952"/>
                  </a:lnTo>
                  <a:lnTo>
                    <a:pt x="787" y="983"/>
                  </a:lnTo>
                  <a:lnTo>
                    <a:pt x="825" y="983"/>
                  </a:lnTo>
                  <a:lnTo>
                    <a:pt x="825" y="1015"/>
                  </a:lnTo>
                  <a:lnTo>
                    <a:pt x="872" y="1015"/>
                  </a:lnTo>
                  <a:lnTo>
                    <a:pt x="872" y="1066"/>
                  </a:lnTo>
                  <a:lnTo>
                    <a:pt x="946" y="1066"/>
                  </a:lnTo>
                  <a:lnTo>
                    <a:pt x="946" y="1098"/>
                  </a:lnTo>
                  <a:lnTo>
                    <a:pt x="955" y="1098"/>
                  </a:lnTo>
                  <a:lnTo>
                    <a:pt x="955" y="1151"/>
                  </a:lnTo>
                  <a:lnTo>
                    <a:pt x="966" y="1151"/>
                  </a:lnTo>
                  <a:lnTo>
                    <a:pt x="966" y="1181"/>
                  </a:lnTo>
                  <a:lnTo>
                    <a:pt x="974" y="1181"/>
                  </a:lnTo>
                  <a:lnTo>
                    <a:pt x="974" y="1212"/>
                  </a:lnTo>
                  <a:lnTo>
                    <a:pt x="1031" y="1212"/>
                  </a:lnTo>
                  <a:lnTo>
                    <a:pt x="1031" y="1265"/>
                  </a:lnTo>
                  <a:lnTo>
                    <a:pt x="1059" y="1265"/>
                  </a:lnTo>
                  <a:lnTo>
                    <a:pt x="1059" y="1350"/>
                  </a:lnTo>
                  <a:lnTo>
                    <a:pt x="1067" y="1350"/>
                  </a:lnTo>
                  <a:lnTo>
                    <a:pt x="1067" y="1392"/>
                  </a:lnTo>
                  <a:lnTo>
                    <a:pt x="1094" y="1392"/>
                  </a:lnTo>
                  <a:lnTo>
                    <a:pt x="1094" y="1433"/>
                  </a:lnTo>
                  <a:lnTo>
                    <a:pt x="1113" y="1433"/>
                  </a:lnTo>
                  <a:lnTo>
                    <a:pt x="1113" y="1475"/>
                  </a:lnTo>
                  <a:lnTo>
                    <a:pt x="1122" y="1475"/>
                  </a:lnTo>
                  <a:lnTo>
                    <a:pt x="1122" y="1506"/>
                  </a:lnTo>
                  <a:lnTo>
                    <a:pt x="1140" y="1506"/>
                  </a:lnTo>
                  <a:lnTo>
                    <a:pt x="1140" y="1558"/>
                  </a:lnTo>
                  <a:lnTo>
                    <a:pt x="1207" y="1558"/>
                  </a:lnTo>
                  <a:lnTo>
                    <a:pt x="1207" y="1590"/>
                  </a:lnTo>
                  <a:lnTo>
                    <a:pt x="1245" y="1590"/>
                  </a:lnTo>
                  <a:lnTo>
                    <a:pt x="1245" y="1642"/>
                  </a:lnTo>
                  <a:lnTo>
                    <a:pt x="1254" y="1642"/>
                  </a:lnTo>
                  <a:lnTo>
                    <a:pt x="1254" y="1673"/>
                  </a:lnTo>
                  <a:lnTo>
                    <a:pt x="1260" y="1673"/>
                  </a:lnTo>
                  <a:lnTo>
                    <a:pt x="1260" y="1705"/>
                  </a:lnTo>
                  <a:lnTo>
                    <a:pt x="1272" y="1705"/>
                  </a:lnTo>
                  <a:lnTo>
                    <a:pt x="1272" y="1789"/>
                  </a:lnTo>
                  <a:lnTo>
                    <a:pt x="1280" y="1789"/>
                  </a:lnTo>
                  <a:lnTo>
                    <a:pt x="1280" y="1841"/>
                  </a:lnTo>
                  <a:lnTo>
                    <a:pt x="1308" y="1841"/>
                  </a:lnTo>
                  <a:lnTo>
                    <a:pt x="1308" y="1874"/>
                  </a:lnTo>
                  <a:lnTo>
                    <a:pt x="1365" y="1874"/>
                  </a:lnTo>
                  <a:lnTo>
                    <a:pt x="1365" y="1924"/>
                  </a:lnTo>
                  <a:lnTo>
                    <a:pt x="1374" y="1924"/>
                  </a:lnTo>
                  <a:lnTo>
                    <a:pt x="1374" y="1998"/>
                  </a:lnTo>
                  <a:lnTo>
                    <a:pt x="1428" y="1998"/>
                  </a:lnTo>
                  <a:lnTo>
                    <a:pt x="1428" y="2040"/>
                  </a:lnTo>
                  <a:lnTo>
                    <a:pt x="1449" y="2040"/>
                  </a:lnTo>
                  <a:lnTo>
                    <a:pt x="1449" y="2081"/>
                  </a:lnTo>
                  <a:lnTo>
                    <a:pt x="1475" y="2081"/>
                  </a:lnTo>
                  <a:lnTo>
                    <a:pt x="1475" y="2124"/>
                  </a:lnTo>
                  <a:lnTo>
                    <a:pt x="1495" y="2124"/>
                  </a:lnTo>
                  <a:lnTo>
                    <a:pt x="1495" y="2196"/>
                  </a:lnTo>
                  <a:lnTo>
                    <a:pt x="1521" y="2196"/>
                  </a:lnTo>
                  <a:lnTo>
                    <a:pt x="1521" y="2248"/>
                  </a:lnTo>
                  <a:lnTo>
                    <a:pt x="1540" y="2248"/>
                  </a:lnTo>
                  <a:lnTo>
                    <a:pt x="1540" y="2281"/>
                  </a:lnTo>
                  <a:lnTo>
                    <a:pt x="1567" y="2281"/>
                  </a:lnTo>
                  <a:lnTo>
                    <a:pt x="1567" y="2365"/>
                  </a:lnTo>
                  <a:lnTo>
                    <a:pt x="1634" y="2365"/>
                  </a:lnTo>
                  <a:lnTo>
                    <a:pt x="1634" y="2416"/>
                  </a:lnTo>
                  <a:lnTo>
                    <a:pt x="1640" y="2416"/>
                  </a:lnTo>
                  <a:lnTo>
                    <a:pt x="1640" y="2449"/>
                  </a:lnTo>
                  <a:lnTo>
                    <a:pt x="1653" y="2449"/>
                  </a:lnTo>
                  <a:lnTo>
                    <a:pt x="1653" y="2480"/>
                  </a:lnTo>
                  <a:lnTo>
                    <a:pt x="1660" y="2480"/>
                  </a:lnTo>
                  <a:lnTo>
                    <a:pt x="1660" y="2532"/>
                  </a:lnTo>
                  <a:lnTo>
                    <a:pt x="1669" y="2532"/>
                  </a:lnTo>
                  <a:lnTo>
                    <a:pt x="1669" y="2615"/>
                  </a:lnTo>
                  <a:lnTo>
                    <a:pt x="1679" y="2615"/>
                  </a:lnTo>
                  <a:lnTo>
                    <a:pt x="1679" y="2647"/>
                  </a:lnTo>
                  <a:lnTo>
                    <a:pt x="1793" y="2647"/>
                  </a:lnTo>
                  <a:lnTo>
                    <a:pt x="1793" y="2689"/>
                  </a:lnTo>
                  <a:lnTo>
                    <a:pt x="1807" y="2689"/>
                  </a:lnTo>
                  <a:lnTo>
                    <a:pt x="1807" y="2772"/>
                  </a:lnTo>
                  <a:lnTo>
                    <a:pt x="1819" y="2772"/>
                  </a:lnTo>
                  <a:lnTo>
                    <a:pt x="1819" y="2814"/>
                  </a:lnTo>
                  <a:lnTo>
                    <a:pt x="1828" y="2814"/>
                  </a:lnTo>
                  <a:lnTo>
                    <a:pt x="1828" y="2855"/>
                  </a:lnTo>
                  <a:lnTo>
                    <a:pt x="1835" y="2855"/>
                  </a:lnTo>
                  <a:lnTo>
                    <a:pt x="1835" y="2908"/>
                  </a:lnTo>
                  <a:lnTo>
                    <a:pt x="1874" y="2908"/>
                  </a:lnTo>
                  <a:lnTo>
                    <a:pt x="1874" y="2971"/>
                  </a:lnTo>
                  <a:lnTo>
                    <a:pt x="1883" y="2971"/>
                  </a:lnTo>
                  <a:lnTo>
                    <a:pt x="1883" y="3107"/>
                  </a:lnTo>
                  <a:lnTo>
                    <a:pt x="1894" y="3107"/>
                  </a:lnTo>
                  <a:lnTo>
                    <a:pt x="1894" y="3139"/>
                  </a:lnTo>
                  <a:lnTo>
                    <a:pt x="1949" y="3139"/>
                  </a:lnTo>
                  <a:lnTo>
                    <a:pt x="1949" y="3170"/>
                  </a:lnTo>
                  <a:lnTo>
                    <a:pt x="1986" y="3170"/>
                  </a:lnTo>
                  <a:lnTo>
                    <a:pt x="1986" y="3253"/>
                  </a:lnTo>
                  <a:lnTo>
                    <a:pt x="1994" y="3253"/>
                  </a:lnTo>
                  <a:lnTo>
                    <a:pt x="1994" y="3337"/>
                  </a:lnTo>
                  <a:lnTo>
                    <a:pt x="2015" y="3337"/>
                  </a:lnTo>
                  <a:lnTo>
                    <a:pt x="2015" y="3379"/>
                  </a:lnTo>
                  <a:lnTo>
                    <a:pt x="2069" y="3379"/>
                  </a:lnTo>
                  <a:lnTo>
                    <a:pt x="2069" y="3464"/>
                  </a:lnTo>
                  <a:lnTo>
                    <a:pt x="2107" y="3464"/>
                  </a:lnTo>
                  <a:lnTo>
                    <a:pt x="2107" y="3516"/>
                  </a:lnTo>
                  <a:lnTo>
                    <a:pt x="2113" y="3516"/>
                  </a:lnTo>
                  <a:lnTo>
                    <a:pt x="2113" y="3599"/>
                  </a:lnTo>
                  <a:lnTo>
                    <a:pt x="2126" y="3599"/>
                  </a:lnTo>
                  <a:lnTo>
                    <a:pt x="2126" y="3629"/>
                  </a:lnTo>
                  <a:lnTo>
                    <a:pt x="2133" y="3629"/>
                  </a:lnTo>
                  <a:lnTo>
                    <a:pt x="2133" y="3661"/>
                  </a:lnTo>
                  <a:lnTo>
                    <a:pt x="2168" y="3661"/>
                  </a:lnTo>
                  <a:lnTo>
                    <a:pt x="2168" y="3714"/>
                  </a:lnTo>
                  <a:lnTo>
                    <a:pt x="2200" y="3714"/>
                  </a:lnTo>
                  <a:lnTo>
                    <a:pt x="2200" y="3744"/>
                  </a:lnTo>
                  <a:lnTo>
                    <a:pt x="2208" y="3744"/>
                  </a:lnTo>
                  <a:lnTo>
                    <a:pt x="2208" y="3796"/>
                  </a:lnTo>
                  <a:lnTo>
                    <a:pt x="2227" y="3796"/>
                  </a:lnTo>
                  <a:lnTo>
                    <a:pt x="2227" y="3829"/>
                  </a:lnTo>
                  <a:lnTo>
                    <a:pt x="2282" y="3829"/>
                  </a:lnTo>
                  <a:lnTo>
                    <a:pt x="2282" y="3881"/>
                  </a:lnTo>
                  <a:lnTo>
                    <a:pt x="2327" y="3881"/>
                  </a:lnTo>
                  <a:lnTo>
                    <a:pt x="2327" y="3911"/>
                  </a:lnTo>
                  <a:lnTo>
                    <a:pt x="2335" y="3911"/>
                  </a:lnTo>
                  <a:lnTo>
                    <a:pt x="2335" y="3944"/>
                  </a:lnTo>
                  <a:lnTo>
                    <a:pt x="2348" y="3944"/>
                  </a:lnTo>
                  <a:lnTo>
                    <a:pt x="2348" y="3996"/>
                  </a:lnTo>
                  <a:lnTo>
                    <a:pt x="2366" y="3996"/>
                  </a:lnTo>
                  <a:lnTo>
                    <a:pt x="2366" y="4028"/>
                  </a:lnTo>
                  <a:lnTo>
                    <a:pt x="2382" y="4028"/>
                  </a:lnTo>
                  <a:lnTo>
                    <a:pt x="2382" y="4080"/>
                  </a:lnTo>
                  <a:lnTo>
                    <a:pt x="2428" y="4080"/>
                  </a:lnTo>
                  <a:lnTo>
                    <a:pt x="2428" y="4121"/>
                  </a:lnTo>
                  <a:lnTo>
                    <a:pt x="2476" y="4121"/>
                  </a:lnTo>
                  <a:lnTo>
                    <a:pt x="2476" y="4154"/>
                  </a:lnTo>
                  <a:lnTo>
                    <a:pt x="2494" y="4154"/>
                  </a:lnTo>
                  <a:lnTo>
                    <a:pt x="2494" y="4205"/>
                  </a:lnTo>
                  <a:lnTo>
                    <a:pt x="2513" y="4205"/>
                  </a:lnTo>
                  <a:lnTo>
                    <a:pt x="2513" y="4236"/>
                  </a:lnTo>
                  <a:lnTo>
                    <a:pt x="2533" y="4236"/>
                  </a:lnTo>
                  <a:lnTo>
                    <a:pt x="2533" y="4289"/>
                  </a:lnTo>
                  <a:lnTo>
                    <a:pt x="2541" y="4289"/>
                  </a:lnTo>
                  <a:lnTo>
                    <a:pt x="2541" y="4320"/>
                  </a:lnTo>
                  <a:lnTo>
                    <a:pt x="2562" y="4320"/>
                  </a:lnTo>
                  <a:lnTo>
                    <a:pt x="2562" y="4373"/>
                  </a:lnTo>
                  <a:lnTo>
                    <a:pt x="2597" y="4373"/>
                  </a:lnTo>
                  <a:lnTo>
                    <a:pt x="2597" y="4405"/>
                  </a:lnTo>
                  <a:lnTo>
                    <a:pt x="2608" y="4405"/>
                  </a:lnTo>
                  <a:lnTo>
                    <a:pt x="2608" y="4435"/>
                  </a:lnTo>
                  <a:lnTo>
                    <a:pt x="2653" y="4435"/>
                  </a:lnTo>
                  <a:lnTo>
                    <a:pt x="2653" y="4488"/>
                  </a:lnTo>
                  <a:lnTo>
                    <a:pt x="2669" y="4488"/>
                  </a:lnTo>
                  <a:lnTo>
                    <a:pt x="2669" y="4520"/>
                  </a:lnTo>
                  <a:lnTo>
                    <a:pt x="2690" y="4520"/>
                  </a:lnTo>
                  <a:lnTo>
                    <a:pt x="2690" y="4603"/>
                  </a:lnTo>
                  <a:lnTo>
                    <a:pt x="2829" y="4603"/>
                  </a:lnTo>
                  <a:lnTo>
                    <a:pt x="2829" y="4655"/>
                  </a:lnTo>
                  <a:lnTo>
                    <a:pt x="2837" y="4655"/>
                  </a:lnTo>
                  <a:lnTo>
                    <a:pt x="2837" y="4685"/>
                  </a:lnTo>
                  <a:lnTo>
                    <a:pt x="2849" y="4685"/>
                  </a:lnTo>
                  <a:lnTo>
                    <a:pt x="2849" y="4771"/>
                  </a:lnTo>
                  <a:lnTo>
                    <a:pt x="2913" y="4771"/>
                  </a:lnTo>
                  <a:lnTo>
                    <a:pt x="2913" y="4811"/>
                  </a:lnTo>
                  <a:lnTo>
                    <a:pt x="2941" y="4811"/>
                  </a:lnTo>
                  <a:lnTo>
                    <a:pt x="2941" y="4854"/>
                  </a:lnTo>
                  <a:lnTo>
                    <a:pt x="2948" y="4854"/>
                  </a:lnTo>
                  <a:lnTo>
                    <a:pt x="2948" y="4948"/>
                  </a:lnTo>
                  <a:lnTo>
                    <a:pt x="2978" y="4948"/>
                  </a:lnTo>
                  <a:lnTo>
                    <a:pt x="2978" y="4980"/>
                  </a:lnTo>
                  <a:lnTo>
                    <a:pt x="2988" y="4980"/>
                  </a:lnTo>
                  <a:lnTo>
                    <a:pt x="2988" y="5030"/>
                  </a:lnTo>
                  <a:lnTo>
                    <a:pt x="3061" y="5030"/>
                  </a:lnTo>
                  <a:lnTo>
                    <a:pt x="3061" y="5095"/>
                  </a:lnTo>
                  <a:lnTo>
                    <a:pt x="3069" y="5095"/>
                  </a:lnTo>
                  <a:lnTo>
                    <a:pt x="3069" y="5146"/>
                  </a:lnTo>
                  <a:lnTo>
                    <a:pt x="3080" y="5146"/>
                  </a:lnTo>
                  <a:lnTo>
                    <a:pt x="3080" y="5177"/>
                  </a:lnTo>
                  <a:lnTo>
                    <a:pt x="3116" y="5177"/>
                  </a:lnTo>
                  <a:lnTo>
                    <a:pt x="3116" y="5231"/>
                  </a:lnTo>
                  <a:lnTo>
                    <a:pt x="3303" y="5231"/>
                  </a:lnTo>
                  <a:lnTo>
                    <a:pt x="3303" y="5262"/>
                  </a:lnTo>
                  <a:lnTo>
                    <a:pt x="3330" y="5262"/>
                  </a:lnTo>
                  <a:lnTo>
                    <a:pt x="3330" y="5314"/>
                  </a:lnTo>
                  <a:lnTo>
                    <a:pt x="3367" y="5314"/>
                  </a:lnTo>
                  <a:lnTo>
                    <a:pt x="3367" y="5346"/>
                  </a:lnTo>
                  <a:lnTo>
                    <a:pt x="3384" y="5346"/>
                  </a:lnTo>
                  <a:lnTo>
                    <a:pt x="3384" y="5430"/>
                  </a:lnTo>
                  <a:lnTo>
                    <a:pt x="3431" y="5430"/>
                  </a:lnTo>
                  <a:lnTo>
                    <a:pt x="3431" y="5513"/>
                  </a:lnTo>
                  <a:lnTo>
                    <a:pt x="3460" y="5513"/>
                  </a:lnTo>
                  <a:lnTo>
                    <a:pt x="3460" y="5555"/>
                  </a:lnTo>
                  <a:lnTo>
                    <a:pt x="3535" y="5555"/>
                  </a:lnTo>
                  <a:lnTo>
                    <a:pt x="3535" y="5596"/>
                  </a:lnTo>
                  <a:lnTo>
                    <a:pt x="3570" y="5596"/>
                  </a:lnTo>
                  <a:lnTo>
                    <a:pt x="3570" y="5638"/>
                  </a:lnTo>
                  <a:lnTo>
                    <a:pt x="3681" y="5638"/>
                  </a:lnTo>
                  <a:lnTo>
                    <a:pt x="3681" y="5681"/>
                  </a:lnTo>
                  <a:lnTo>
                    <a:pt x="3730" y="5681"/>
                  </a:lnTo>
                  <a:lnTo>
                    <a:pt x="3730" y="5722"/>
                  </a:lnTo>
                  <a:lnTo>
                    <a:pt x="3736" y="5722"/>
                  </a:lnTo>
                  <a:lnTo>
                    <a:pt x="3736" y="5806"/>
                  </a:lnTo>
                  <a:lnTo>
                    <a:pt x="3748" y="5806"/>
                  </a:lnTo>
                  <a:lnTo>
                    <a:pt x="3748" y="5837"/>
                  </a:lnTo>
                  <a:lnTo>
                    <a:pt x="3764" y="5837"/>
                  </a:lnTo>
                  <a:lnTo>
                    <a:pt x="3764" y="5922"/>
                  </a:lnTo>
                  <a:lnTo>
                    <a:pt x="3849" y="5922"/>
                  </a:lnTo>
                  <a:lnTo>
                    <a:pt x="3849" y="5974"/>
                  </a:lnTo>
                  <a:lnTo>
                    <a:pt x="3875" y="5974"/>
                  </a:lnTo>
                  <a:lnTo>
                    <a:pt x="3875" y="6057"/>
                  </a:lnTo>
                  <a:lnTo>
                    <a:pt x="3885" y="6057"/>
                  </a:lnTo>
                  <a:lnTo>
                    <a:pt x="3885" y="6142"/>
                  </a:lnTo>
                  <a:lnTo>
                    <a:pt x="3894" y="6142"/>
                  </a:lnTo>
                  <a:lnTo>
                    <a:pt x="3894" y="6142"/>
                  </a:lnTo>
                  <a:lnTo>
                    <a:pt x="3961" y="6142"/>
                  </a:lnTo>
                  <a:lnTo>
                    <a:pt x="3969" y="6142"/>
                  </a:lnTo>
                  <a:lnTo>
                    <a:pt x="3969" y="6194"/>
                  </a:lnTo>
                  <a:lnTo>
                    <a:pt x="3989" y="6194"/>
                  </a:lnTo>
                  <a:lnTo>
                    <a:pt x="3989" y="6224"/>
                  </a:lnTo>
                  <a:lnTo>
                    <a:pt x="4051" y="6224"/>
                  </a:lnTo>
                  <a:lnTo>
                    <a:pt x="4051" y="6277"/>
                  </a:lnTo>
                  <a:lnTo>
                    <a:pt x="4145" y="6277"/>
                  </a:lnTo>
                  <a:lnTo>
                    <a:pt x="4145" y="6371"/>
                  </a:lnTo>
                  <a:lnTo>
                    <a:pt x="4182" y="6371"/>
                  </a:lnTo>
                  <a:lnTo>
                    <a:pt x="4182" y="6424"/>
                  </a:lnTo>
                  <a:lnTo>
                    <a:pt x="4189" y="6424"/>
                  </a:lnTo>
                  <a:lnTo>
                    <a:pt x="4189" y="6474"/>
                  </a:lnTo>
                  <a:lnTo>
                    <a:pt x="4203" y="6474"/>
                  </a:lnTo>
                  <a:lnTo>
                    <a:pt x="4203" y="6632"/>
                  </a:lnTo>
                  <a:lnTo>
                    <a:pt x="4330" y="6632"/>
                  </a:lnTo>
                  <a:lnTo>
                    <a:pt x="4330" y="6727"/>
                  </a:lnTo>
                  <a:lnTo>
                    <a:pt x="4359" y="6727"/>
                  </a:lnTo>
                  <a:lnTo>
                    <a:pt x="4359" y="6779"/>
                  </a:lnTo>
                  <a:lnTo>
                    <a:pt x="4431" y="6779"/>
                  </a:lnTo>
                  <a:lnTo>
                    <a:pt x="4431" y="6831"/>
                  </a:lnTo>
                  <a:lnTo>
                    <a:pt x="4545" y="6831"/>
                  </a:lnTo>
                  <a:lnTo>
                    <a:pt x="4545" y="6935"/>
                  </a:lnTo>
                  <a:lnTo>
                    <a:pt x="4563" y="6935"/>
                  </a:lnTo>
                  <a:lnTo>
                    <a:pt x="4563" y="6979"/>
                  </a:lnTo>
                  <a:lnTo>
                    <a:pt x="4636" y="6979"/>
                  </a:lnTo>
                  <a:lnTo>
                    <a:pt x="4636" y="7030"/>
                  </a:lnTo>
                  <a:lnTo>
                    <a:pt x="4644" y="7030"/>
                  </a:lnTo>
                  <a:lnTo>
                    <a:pt x="4644" y="7135"/>
                  </a:lnTo>
                  <a:lnTo>
                    <a:pt x="4675" y="7135"/>
                  </a:lnTo>
                  <a:lnTo>
                    <a:pt x="4675" y="7186"/>
                  </a:lnTo>
                  <a:lnTo>
                    <a:pt x="4684" y="7186"/>
                  </a:lnTo>
                  <a:lnTo>
                    <a:pt x="4684" y="7280"/>
                  </a:lnTo>
                  <a:lnTo>
                    <a:pt x="4690" y="7280"/>
                  </a:lnTo>
                  <a:lnTo>
                    <a:pt x="4690" y="7334"/>
                  </a:lnTo>
                  <a:lnTo>
                    <a:pt x="4736" y="7334"/>
                  </a:lnTo>
                  <a:lnTo>
                    <a:pt x="4736" y="7385"/>
                  </a:lnTo>
                  <a:lnTo>
                    <a:pt x="4805" y="7385"/>
                  </a:lnTo>
                  <a:lnTo>
                    <a:pt x="4805" y="7438"/>
                  </a:lnTo>
                  <a:lnTo>
                    <a:pt x="4832" y="7438"/>
                  </a:lnTo>
                  <a:lnTo>
                    <a:pt x="4832" y="7490"/>
                  </a:lnTo>
                  <a:lnTo>
                    <a:pt x="4970" y="7490"/>
                  </a:lnTo>
                  <a:lnTo>
                    <a:pt x="4970" y="7541"/>
                  </a:lnTo>
                  <a:lnTo>
                    <a:pt x="4989" y="7541"/>
                  </a:lnTo>
                  <a:lnTo>
                    <a:pt x="4989" y="7657"/>
                  </a:lnTo>
                  <a:lnTo>
                    <a:pt x="4998" y="7657"/>
                  </a:lnTo>
                  <a:lnTo>
                    <a:pt x="4998" y="7710"/>
                  </a:lnTo>
                  <a:lnTo>
                    <a:pt x="5057" y="7710"/>
                  </a:lnTo>
                  <a:lnTo>
                    <a:pt x="5057" y="7761"/>
                  </a:lnTo>
                  <a:lnTo>
                    <a:pt x="5136" y="7761"/>
                  </a:lnTo>
                  <a:lnTo>
                    <a:pt x="5136" y="7805"/>
                  </a:lnTo>
                  <a:lnTo>
                    <a:pt x="5277" y="7805"/>
                  </a:lnTo>
                  <a:lnTo>
                    <a:pt x="5277" y="7855"/>
                  </a:lnTo>
                  <a:lnTo>
                    <a:pt x="5404" y="7855"/>
                  </a:lnTo>
                  <a:lnTo>
                    <a:pt x="5404" y="7908"/>
                  </a:lnTo>
                  <a:lnTo>
                    <a:pt x="5478" y="7908"/>
                  </a:lnTo>
                  <a:lnTo>
                    <a:pt x="5478" y="7960"/>
                  </a:lnTo>
                  <a:lnTo>
                    <a:pt x="5517" y="7960"/>
                  </a:lnTo>
                  <a:lnTo>
                    <a:pt x="5517" y="8014"/>
                  </a:lnTo>
                  <a:lnTo>
                    <a:pt x="5878" y="8014"/>
                  </a:lnTo>
                  <a:lnTo>
                    <a:pt x="5878" y="8066"/>
                  </a:lnTo>
                  <a:lnTo>
                    <a:pt x="5951" y="8066"/>
                  </a:lnTo>
                  <a:lnTo>
                    <a:pt x="5951" y="8106"/>
                  </a:lnTo>
                  <a:lnTo>
                    <a:pt x="5963" y="8106"/>
                  </a:lnTo>
                  <a:lnTo>
                    <a:pt x="5963" y="8161"/>
                  </a:lnTo>
                  <a:lnTo>
                    <a:pt x="6017" y="8161"/>
                  </a:lnTo>
                  <a:lnTo>
                    <a:pt x="6017" y="8211"/>
                  </a:lnTo>
                  <a:lnTo>
                    <a:pt x="6026" y="8211"/>
                  </a:lnTo>
                  <a:lnTo>
                    <a:pt x="6026" y="8264"/>
                  </a:lnTo>
                  <a:lnTo>
                    <a:pt x="6038" y="8264"/>
                  </a:lnTo>
                  <a:lnTo>
                    <a:pt x="6038" y="8326"/>
                  </a:lnTo>
                  <a:lnTo>
                    <a:pt x="6131" y="8326"/>
                  </a:lnTo>
                  <a:lnTo>
                    <a:pt x="6131" y="8379"/>
                  </a:lnTo>
                  <a:lnTo>
                    <a:pt x="6145" y="8379"/>
                  </a:lnTo>
                  <a:lnTo>
                    <a:pt x="6145" y="8432"/>
                  </a:lnTo>
                  <a:lnTo>
                    <a:pt x="6176" y="8432"/>
                  </a:lnTo>
                  <a:lnTo>
                    <a:pt x="6176" y="8484"/>
                  </a:lnTo>
                  <a:lnTo>
                    <a:pt x="6231" y="8484"/>
                  </a:lnTo>
                  <a:lnTo>
                    <a:pt x="6231" y="8536"/>
                  </a:lnTo>
                  <a:lnTo>
                    <a:pt x="6258" y="8536"/>
                  </a:lnTo>
                  <a:lnTo>
                    <a:pt x="6258" y="8588"/>
                  </a:lnTo>
                  <a:lnTo>
                    <a:pt x="6307" y="8588"/>
                  </a:lnTo>
                  <a:lnTo>
                    <a:pt x="6307" y="8632"/>
                  </a:lnTo>
                  <a:lnTo>
                    <a:pt x="6490" y="8632"/>
                  </a:lnTo>
                  <a:lnTo>
                    <a:pt x="6490" y="8683"/>
                  </a:lnTo>
                  <a:lnTo>
                    <a:pt x="6585" y="8683"/>
                  </a:lnTo>
                  <a:lnTo>
                    <a:pt x="6585" y="8735"/>
                  </a:lnTo>
                  <a:lnTo>
                    <a:pt x="6658" y="8735"/>
                  </a:lnTo>
                  <a:lnTo>
                    <a:pt x="6658" y="8786"/>
                  </a:lnTo>
                  <a:lnTo>
                    <a:pt x="6751" y="8786"/>
                  </a:lnTo>
                  <a:lnTo>
                    <a:pt x="6751" y="8839"/>
                  </a:lnTo>
                  <a:lnTo>
                    <a:pt x="6797" y="8839"/>
                  </a:lnTo>
                  <a:lnTo>
                    <a:pt x="6797" y="8891"/>
                  </a:lnTo>
                  <a:lnTo>
                    <a:pt x="6993" y="8891"/>
                  </a:lnTo>
                  <a:lnTo>
                    <a:pt x="6993" y="8955"/>
                  </a:lnTo>
                  <a:lnTo>
                    <a:pt x="7058" y="8955"/>
                  </a:lnTo>
                  <a:lnTo>
                    <a:pt x="7058" y="9007"/>
                  </a:lnTo>
                  <a:lnTo>
                    <a:pt x="7213" y="9007"/>
                  </a:lnTo>
                  <a:lnTo>
                    <a:pt x="7213" y="9058"/>
                  </a:lnTo>
                  <a:lnTo>
                    <a:pt x="7253" y="9058"/>
                  </a:lnTo>
                  <a:lnTo>
                    <a:pt x="7253" y="9101"/>
                  </a:lnTo>
                  <a:lnTo>
                    <a:pt x="7306" y="9101"/>
                  </a:lnTo>
                  <a:lnTo>
                    <a:pt x="7306" y="9154"/>
                  </a:lnTo>
                  <a:lnTo>
                    <a:pt x="7326" y="9154"/>
                  </a:lnTo>
                  <a:lnTo>
                    <a:pt x="7326" y="9154"/>
                  </a:lnTo>
                  <a:lnTo>
                    <a:pt x="7605" y="9154"/>
                  </a:lnTo>
                  <a:lnTo>
                    <a:pt x="7620" y="9154"/>
                  </a:lnTo>
                  <a:lnTo>
                    <a:pt x="7620" y="9206"/>
                  </a:lnTo>
                  <a:lnTo>
                    <a:pt x="7659" y="9206"/>
                  </a:lnTo>
                  <a:lnTo>
                    <a:pt x="7659" y="9206"/>
                  </a:lnTo>
                  <a:lnTo>
                    <a:pt x="7845" y="9206"/>
                  </a:lnTo>
                  <a:lnTo>
                    <a:pt x="7854" y="9206"/>
                  </a:lnTo>
                  <a:lnTo>
                    <a:pt x="7854" y="9278"/>
                  </a:lnTo>
                  <a:lnTo>
                    <a:pt x="7873" y="9278"/>
                  </a:lnTo>
                  <a:lnTo>
                    <a:pt x="7873" y="9278"/>
                  </a:lnTo>
                  <a:lnTo>
                    <a:pt x="7954" y="9278"/>
                  </a:lnTo>
                  <a:lnTo>
                    <a:pt x="7985" y="9278"/>
                  </a:lnTo>
                  <a:lnTo>
                    <a:pt x="7985" y="9342"/>
                  </a:lnTo>
                  <a:lnTo>
                    <a:pt x="8058" y="9342"/>
                  </a:lnTo>
                  <a:lnTo>
                    <a:pt x="8058" y="9404"/>
                  </a:lnTo>
                  <a:lnTo>
                    <a:pt x="8122" y="9404"/>
                  </a:lnTo>
                  <a:lnTo>
                    <a:pt x="8122" y="9479"/>
                  </a:lnTo>
                  <a:lnTo>
                    <a:pt x="8347" y="9479"/>
                  </a:lnTo>
                  <a:lnTo>
                    <a:pt x="8347" y="9541"/>
                  </a:lnTo>
                  <a:lnTo>
                    <a:pt x="8354" y="9541"/>
                  </a:lnTo>
                  <a:lnTo>
                    <a:pt x="8354" y="9624"/>
                  </a:lnTo>
                  <a:lnTo>
                    <a:pt x="8661" y="9624"/>
                  </a:lnTo>
                  <a:lnTo>
                    <a:pt x="8661" y="9697"/>
                  </a:lnTo>
                  <a:lnTo>
                    <a:pt x="9122" y="9697"/>
                  </a:lnTo>
                  <a:lnTo>
                    <a:pt x="9122" y="9760"/>
                  </a:lnTo>
                  <a:lnTo>
                    <a:pt x="9217" y="9760"/>
                  </a:lnTo>
                  <a:lnTo>
                    <a:pt x="9217" y="9844"/>
                  </a:lnTo>
                  <a:lnTo>
                    <a:pt x="9353" y="9844"/>
                  </a:lnTo>
                  <a:lnTo>
                    <a:pt x="9353" y="9917"/>
                  </a:lnTo>
                  <a:lnTo>
                    <a:pt x="9376" y="9917"/>
                  </a:lnTo>
                  <a:lnTo>
                    <a:pt x="9376" y="10000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FA8FA23-5B77-497C-BEDD-BACA0659BE76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8161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887274-A267-472A-9724-0A9989E5AC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5F355-974D-4379-B514-DD459BD11BD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117E47-98A7-4949-A23D-6C5E09FB048D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8392D1-EA9B-4D65-8340-0DED39BAB576}"/>
              </a:ext>
            </a:extLst>
          </p:cNvPr>
          <p:cNvSpPr txBox="1"/>
          <p:nvPr/>
        </p:nvSpPr>
        <p:spPr>
          <a:xfrm>
            <a:off x="154408" y="3004290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0F939A-D791-4263-9A7E-5A6BA2A6A7AD}"/>
              </a:ext>
            </a:extLst>
          </p:cNvPr>
          <p:cNvSpPr txBox="1"/>
          <p:nvPr/>
        </p:nvSpPr>
        <p:spPr>
          <a:xfrm>
            <a:off x="6018151" y="165122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03845F-BBC6-411B-8850-03268F3DF585}"/>
              </a:ext>
            </a:extLst>
          </p:cNvPr>
          <p:cNvSpPr txBox="1"/>
          <p:nvPr/>
        </p:nvSpPr>
        <p:spPr>
          <a:xfrm>
            <a:off x="6009999" y="3105076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D658828-25F0-27A7-9F75-803B4FA4F0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6705600" cy="365125"/>
          </a:xfrm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 Figure 7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D37F9F-8B6C-0A5F-BCCD-3C6E2435C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648" y="267639"/>
            <a:ext cx="5064121" cy="28237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0A87F63-6C21-7BE2-6C1D-CCA8D8E6C3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3233" y="3091351"/>
            <a:ext cx="5116089" cy="28897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A24C8F7-C5C5-51D6-246D-034BEBCDB2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6039" y="267639"/>
            <a:ext cx="5566781" cy="285116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249BB69-68F6-14D4-9E3F-77DE1788BE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648" y="3206482"/>
            <a:ext cx="5192054" cy="290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031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Survival after Allogeneic HCTs for Myelodysplastic Syndromes (MDS) in Non-Hispanic White Recipients,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F2AE795-E16A-4855-88E6-D7CFD1368413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316409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(n=3968)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5013864"/>
                <a:ext cx="288926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(n=560)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665137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(n=2018)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3957994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(n=3880)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49265306-1D4C-4FF9-8969-B9338321B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312987"/>
            </a:xfrm>
            <a:custGeom>
              <a:avLst/>
              <a:gdLst>
                <a:gd name="T0" fmla="*/ 24 w 4956"/>
                <a:gd name="T1" fmla="*/ 21 h 1457"/>
                <a:gd name="T2" fmla="*/ 46 w 4956"/>
                <a:gd name="T3" fmla="*/ 50 h 1457"/>
                <a:gd name="T4" fmla="*/ 58 w 4956"/>
                <a:gd name="T5" fmla="*/ 95 h 1457"/>
                <a:gd name="T6" fmla="*/ 79 w 4956"/>
                <a:gd name="T7" fmla="*/ 120 h 1457"/>
                <a:gd name="T8" fmla="*/ 91 w 4956"/>
                <a:gd name="T9" fmla="*/ 157 h 1457"/>
                <a:gd name="T10" fmla="*/ 106 w 4956"/>
                <a:gd name="T11" fmla="*/ 182 h 1457"/>
                <a:gd name="T12" fmla="*/ 122 w 4956"/>
                <a:gd name="T13" fmla="*/ 211 h 1457"/>
                <a:gd name="T14" fmla="*/ 146 w 4956"/>
                <a:gd name="T15" fmla="*/ 240 h 1457"/>
                <a:gd name="T16" fmla="*/ 158 w 4956"/>
                <a:gd name="T17" fmla="*/ 278 h 1457"/>
                <a:gd name="T18" fmla="*/ 172 w 4956"/>
                <a:gd name="T19" fmla="*/ 310 h 1457"/>
                <a:gd name="T20" fmla="*/ 184 w 4956"/>
                <a:gd name="T21" fmla="*/ 347 h 1457"/>
                <a:gd name="T22" fmla="*/ 206 w 4956"/>
                <a:gd name="T23" fmla="*/ 376 h 1457"/>
                <a:gd name="T24" fmla="*/ 215 w 4956"/>
                <a:gd name="T25" fmla="*/ 410 h 1457"/>
                <a:gd name="T26" fmla="*/ 246 w 4956"/>
                <a:gd name="T27" fmla="*/ 439 h 1457"/>
                <a:gd name="T28" fmla="*/ 256 w 4956"/>
                <a:gd name="T29" fmla="*/ 471 h 1457"/>
                <a:gd name="T30" fmla="*/ 282 w 4956"/>
                <a:gd name="T31" fmla="*/ 500 h 1457"/>
                <a:gd name="T32" fmla="*/ 301 w 4956"/>
                <a:gd name="T33" fmla="*/ 521 h 1457"/>
                <a:gd name="T34" fmla="*/ 330 w 4956"/>
                <a:gd name="T35" fmla="*/ 542 h 1457"/>
                <a:gd name="T36" fmla="*/ 354 w 4956"/>
                <a:gd name="T37" fmla="*/ 568 h 1457"/>
                <a:gd name="T38" fmla="*/ 371 w 4956"/>
                <a:gd name="T39" fmla="*/ 592 h 1457"/>
                <a:gd name="T40" fmla="*/ 392 w 4956"/>
                <a:gd name="T41" fmla="*/ 626 h 1457"/>
                <a:gd name="T42" fmla="*/ 414 w 4956"/>
                <a:gd name="T43" fmla="*/ 647 h 1457"/>
                <a:gd name="T44" fmla="*/ 445 w 4956"/>
                <a:gd name="T45" fmla="*/ 672 h 1457"/>
                <a:gd name="T46" fmla="*/ 476 w 4956"/>
                <a:gd name="T47" fmla="*/ 693 h 1457"/>
                <a:gd name="T48" fmla="*/ 507 w 4956"/>
                <a:gd name="T49" fmla="*/ 730 h 1457"/>
                <a:gd name="T50" fmla="*/ 526 w 4956"/>
                <a:gd name="T51" fmla="*/ 746 h 1457"/>
                <a:gd name="T52" fmla="*/ 540 w 4956"/>
                <a:gd name="T53" fmla="*/ 767 h 1457"/>
                <a:gd name="T54" fmla="*/ 564 w 4956"/>
                <a:gd name="T55" fmla="*/ 785 h 1457"/>
                <a:gd name="T56" fmla="*/ 593 w 4956"/>
                <a:gd name="T57" fmla="*/ 814 h 1457"/>
                <a:gd name="T58" fmla="*/ 626 w 4956"/>
                <a:gd name="T59" fmla="*/ 840 h 1457"/>
                <a:gd name="T60" fmla="*/ 655 w 4956"/>
                <a:gd name="T61" fmla="*/ 864 h 1457"/>
                <a:gd name="T62" fmla="*/ 684 w 4956"/>
                <a:gd name="T63" fmla="*/ 893 h 1457"/>
                <a:gd name="T64" fmla="*/ 748 w 4956"/>
                <a:gd name="T65" fmla="*/ 919 h 1457"/>
                <a:gd name="T66" fmla="*/ 806 w 4956"/>
                <a:gd name="T67" fmla="*/ 940 h 1457"/>
                <a:gd name="T68" fmla="*/ 829 w 4956"/>
                <a:gd name="T69" fmla="*/ 964 h 1457"/>
                <a:gd name="T70" fmla="*/ 896 w 4956"/>
                <a:gd name="T71" fmla="*/ 985 h 1457"/>
                <a:gd name="T72" fmla="*/ 939 w 4956"/>
                <a:gd name="T73" fmla="*/ 1011 h 1457"/>
                <a:gd name="T74" fmla="*/ 1025 w 4956"/>
                <a:gd name="T75" fmla="*/ 1027 h 1457"/>
                <a:gd name="T76" fmla="*/ 1061 w 4956"/>
                <a:gd name="T77" fmla="*/ 1053 h 1457"/>
                <a:gd name="T78" fmla="*/ 1099 w 4956"/>
                <a:gd name="T79" fmla="*/ 1069 h 1457"/>
                <a:gd name="T80" fmla="*/ 1219 w 4956"/>
                <a:gd name="T81" fmla="*/ 1094 h 1457"/>
                <a:gd name="T82" fmla="*/ 1362 w 4956"/>
                <a:gd name="T83" fmla="*/ 1111 h 1457"/>
                <a:gd name="T84" fmla="*/ 1420 w 4956"/>
                <a:gd name="T85" fmla="*/ 1132 h 1457"/>
                <a:gd name="T86" fmla="*/ 1491 w 4956"/>
                <a:gd name="T87" fmla="*/ 1149 h 1457"/>
                <a:gd name="T88" fmla="*/ 1675 w 4956"/>
                <a:gd name="T89" fmla="*/ 1170 h 1457"/>
                <a:gd name="T90" fmla="*/ 1795 w 4956"/>
                <a:gd name="T91" fmla="*/ 1186 h 1457"/>
                <a:gd name="T92" fmla="*/ 1940 w 4956"/>
                <a:gd name="T93" fmla="*/ 1207 h 1457"/>
                <a:gd name="T94" fmla="*/ 2101 w 4956"/>
                <a:gd name="T95" fmla="*/ 1225 h 1457"/>
                <a:gd name="T96" fmla="*/ 2253 w 4956"/>
                <a:gd name="T97" fmla="*/ 1246 h 1457"/>
                <a:gd name="T98" fmla="*/ 2380 w 4956"/>
                <a:gd name="T99" fmla="*/ 1262 h 1457"/>
                <a:gd name="T100" fmla="*/ 2707 w 4956"/>
                <a:gd name="T101" fmla="*/ 1283 h 1457"/>
                <a:gd name="T102" fmla="*/ 2963 w 4956"/>
                <a:gd name="T103" fmla="*/ 1301 h 1457"/>
                <a:gd name="T104" fmla="*/ 3145 w 4956"/>
                <a:gd name="T105" fmla="*/ 1326 h 1457"/>
                <a:gd name="T106" fmla="*/ 3388 w 4956"/>
                <a:gd name="T107" fmla="*/ 1344 h 1457"/>
                <a:gd name="T108" fmla="*/ 3622 w 4956"/>
                <a:gd name="T109" fmla="*/ 1365 h 1457"/>
                <a:gd name="T110" fmla="*/ 3869 w 4956"/>
                <a:gd name="T111" fmla="*/ 1383 h 1457"/>
                <a:gd name="T112" fmla="*/ 4098 w 4956"/>
                <a:gd name="T113" fmla="*/ 1404 h 1457"/>
                <a:gd name="T114" fmla="*/ 4616 w 4956"/>
                <a:gd name="T115" fmla="*/ 1422 h 1457"/>
                <a:gd name="T116" fmla="*/ 4714 w 4956"/>
                <a:gd name="T117" fmla="*/ 1444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56" h="1457">
                  <a:moveTo>
                    <a:pt x="0" y="0"/>
                  </a:moveTo>
                  <a:lnTo>
                    <a:pt x="8" y="0"/>
                  </a:lnTo>
                  <a:lnTo>
                    <a:pt x="8" y="5"/>
                  </a:lnTo>
                  <a:lnTo>
                    <a:pt x="15" y="5"/>
                  </a:lnTo>
                  <a:lnTo>
                    <a:pt x="15" y="13"/>
                  </a:lnTo>
                  <a:lnTo>
                    <a:pt x="20" y="13"/>
                  </a:lnTo>
                  <a:lnTo>
                    <a:pt x="20" y="17"/>
                  </a:lnTo>
                  <a:lnTo>
                    <a:pt x="24" y="17"/>
                  </a:lnTo>
                  <a:lnTo>
                    <a:pt x="24" y="21"/>
                  </a:lnTo>
                  <a:lnTo>
                    <a:pt x="29" y="21"/>
                  </a:lnTo>
                  <a:lnTo>
                    <a:pt x="29" y="26"/>
                  </a:lnTo>
                  <a:lnTo>
                    <a:pt x="31" y="26"/>
                  </a:lnTo>
                  <a:lnTo>
                    <a:pt x="31" y="34"/>
                  </a:lnTo>
                  <a:lnTo>
                    <a:pt x="36" y="34"/>
                  </a:lnTo>
                  <a:lnTo>
                    <a:pt x="36" y="42"/>
                  </a:lnTo>
                  <a:lnTo>
                    <a:pt x="39" y="42"/>
                  </a:lnTo>
                  <a:lnTo>
                    <a:pt x="39" y="50"/>
                  </a:lnTo>
                  <a:lnTo>
                    <a:pt x="46" y="50"/>
                  </a:lnTo>
                  <a:lnTo>
                    <a:pt x="46" y="54"/>
                  </a:lnTo>
                  <a:lnTo>
                    <a:pt x="48" y="54"/>
                  </a:lnTo>
                  <a:lnTo>
                    <a:pt x="48" y="58"/>
                  </a:lnTo>
                  <a:lnTo>
                    <a:pt x="51" y="58"/>
                  </a:lnTo>
                  <a:lnTo>
                    <a:pt x="51" y="66"/>
                  </a:lnTo>
                  <a:lnTo>
                    <a:pt x="53" y="66"/>
                  </a:lnTo>
                  <a:lnTo>
                    <a:pt x="53" y="71"/>
                  </a:lnTo>
                  <a:lnTo>
                    <a:pt x="58" y="71"/>
                  </a:lnTo>
                  <a:lnTo>
                    <a:pt x="58" y="95"/>
                  </a:lnTo>
                  <a:lnTo>
                    <a:pt x="63" y="95"/>
                  </a:lnTo>
                  <a:lnTo>
                    <a:pt x="63" y="104"/>
                  </a:lnTo>
                  <a:lnTo>
                    <a:pt x="65" y="104"/>
                  </a:lnTo>
                  <a:lnTo>
                    <a:pt x="65" y="108"/>
                  </a:lnTo>
                  <a:lnTo>
                    <a:pt x="72" y="108"/>
                  </a:lnTo>
                  <a:lnTo>
                    <a:pt x="72" y="116"/>
                  </a:lnTo>
                  <a:lnTo>
                    <a:pt x="74" y="116"/>
                  </a:lnTo>
                  <a:lnTo>
                    <a:pt x="74" y="120"/>
                  </a:lnTo>
                  <a:lnTo>
                    <a:pt x="79" y="120"/>
                  </a:lnTo>
                  <a:lnTo>
                    <a:pt x="79" y="133"/>
                  </a:lnTo>
                  <a:lnTo>
                    <a:pt x="84" y="133"/>
                  </a:lnTo>
                  <a:lnTo>
                    <a:pt x="84" y="145"/>
                  </a:lnTo>
                  <a:lnTo>
                    <a:pt x="86" y="145"/>
                  </a:lnTo>
                  <a:lnTo>
                    <a:pt x="86" y="149"/>
                  </a:lnTo>
                  <a:lnTo>
                    <a:pt x="89" y="149"/>
                  </a:lnTo>
                  <a:lnTo>
                    <a:pt x="89" y="153"/>
                  </a:lnTo>
                  <a:lnTo>
                    <a:pt x="91" y="153"/>
                  </a:lnTo>
                  <a:lnTo>
                    <a:pt x="91" y="157"/>
                  </a:lnTo>
                  <a:lnTo>
                    <a:pt x="94" y="157"/>
                  </a:lnTo>
                  <a:lnTo>
                    <a:pt x="94" y="162"/>
                  </a:lnTo>
                  <a:lnTo>
                    <a:pt x="96" y="162"/>
                  </a:lnTo>
                  <a:lnTo>
                    <a:pt x="96" y="170"/>
                  </a:lnTo>
                  <a:lnTo>
                    <a:pt x="98" y="170"/>
                  </a:lnTo>
                  <a:lnTo>
                    <a:pt x="98" y="174"/>
                  </a:lnTo>
                  <a:lnTo>
                    <a:pt x="103" y="174"/>
                  </a:lnTo>
                  <a:lnTo>
                    <a:pt x="103" y="182"/>
                  </a:lnTo>
                  <a:lnTo>
                    <a:pt x="106" y="182"/>
                  </a:lnTo>
                  <a:lnTo>
                    <a:pt x="106" y="186"/>
                  </a:lnTo>
                  <a:lnTo>
                    <a:pt x="108" y="186"/>
                  </a:lnTo>
                  <a:lnTo>
                    <a:pt x="108" y="191"/>
                  </a:lnTo>
                  <a:lnTo>
                    <a:pt x="115" y="191"/>
                  </a:lnTo>
                  <a:lnTo>
                    <a:pt x="115" y="194"/>
                  </a:lnTo>
                  <a:lnTo>
                    <a:pt x="117" y="194"/>
                  </a:lnTo>
                  <a:lnTo>
                    <a:pt x="117" y="207"/>
                  </a:lnTo>
                  <a:lnTo>
                    <a:pt x="122" y="207"/>
                  </a:lnTo>
                  <a:lnTo>
                    <a:pt x="122" y="211"/>
                  </a:lnTo>
                  <a:lnTo>
                    <a:pt x="125" y="211"/>
                  </a:lnTo>
                  <a:lnTo>
                    <a:pt x="125" y="220"/>
                  </a:lnTo>
                  <a:lnTo>
                    <a:pt x="129" y="220"/>
                  </a:lnTo>
                  <a:lnTo>
                    <a:pt x="129" y="223"/>
                  </a:lnTo>
                  <a:lnTo>
                    <a:pt x="132" y="223"/>
                  </a:lnTo>
                  <a:lnTo>
                    <a:pt x="132" y="232"/>
                  </a:lnTo>
                  <a:lnTo>
                    <a:pt x="134" y="232"/>
                  </a:lnTo>
                  <a:lnTo>
                    <a:pt x="134" y="240"/>
                  </a:lnTo>
                  <a:lnTo>
                    <a:pt x="146" y="240"/>
                  </a:lnTo>
                  <a:lnTo>
                    <a:pt x="146" y="252"/>
                  </a:lnTo>
                  <a:lnTo>
                    <a:pt x="151" y="252"/>
                  </a:lnTo>
                  <a:lnTo>
                    <a:pt x="151" y="257"/>
                  </a:lnTo>
                  <a:lnTo>
                    <a:pt x="153" y="257"/>
                  </a:lnTo>
                  <a:lnTo>
                    <a:pt x="153" y="265"/>
                  </a:lnTo>
                  <a:lnTo>
                    <a:pt x="156" y="265"/>
                  </a:lnTo>
                  <a:lnTo>
                    <a:pt x="156" y="269"/>
                  </a:lnTo>
                  <a:lnTo>
                    <a:pt x="158" y="269"/>
                  </a:lnTo>
                  <a:lnTo>
                    <a:pt x="158" y="278"/>
                  </a:lnTo>
                  <a:lnTo>
                    <a:pt x="163" y="278"/>
                  </a:lnTo>
                  <a:lnTo>
                    <a:pt x="163" y="289"/>
                  </a:lnTo>
                  <a:lnTo>
                    <a:pt x="165" y="289"/>
                  </a:lnTo>
                  <a:lnTo>
                    <a:pt x="165" y="298"/>
                  </a:lnTo>
                  <a:lnTo>
                    <a:pt x="168" y="298"/>
                  </a:lnTo>
                  <a:lnTo>
                    <a:pt x="168" y="302"/>
                  </a:lnTo>
                  <a:lnTo>
                    <a:pt x="170" y="302"/>
                  </a:lnTo>
                  <a:lnTo>
                    <a:pt x="170" y="310"/>
                  </a:lnTo>
                  <a:lnTo>
                    <a:pt x="172" y="310"/>
                  </a:lnTo>
                  <a:lnTo>
                    <a:pt x="172" y="323"/>
                  </a:lnTo>
                  <a:lnTo>
                    <a:pt x="175" y="323"/>
                  </a:lnTo>
                  <a:lnTo>
                    <a:pt x="175" y="326"/>
                  </a:lnTo>
                  <a:lnTo>
                    <a:pt x="177" y="326"/>
                  </a:lnTo>
                  <a:lnTo>
                    <a:pt x="177" y="331"/>
                  </a:lnTo>
                  <a:lnTo>
                    <a:pt x="182" y="331"/>
                  </a:lnTo>
                  <a:lnTo>
                    <a:pt x="182" y="339"/>
                  </a:lnTo>
                  <a:lnTo>
                    <a:pt x="184" y="339"/>
                  </a:lnTo>
                  <a:lnTo>
                    <a:pt x="184" y="347"/>
                  </a:lnTo>
                  <a:lnTo>
                    <a:pt x="187" y="347"/>
                  </a:lnTo>
                  <a:lnTo>
                    <a:pt x="187" y="352"/>
                  </a:lnTo>
                  <a:lnTo>
                    <a:pt x="192" y="352"/>
                  </a:lnTo>
                  <a:lnTo>
                    <a:pt x="192" y="355"/>
                  </a:lnTo>
                  <a:lnTo>
                    <a:pt x="194" y="355"/>
                  </a:lnTo>
                  <a:lnTo>
                    <a:pt x="194" y="365"/>
                  </a:lnTo>
                  <a:lnTo>
                    <a:pt x="199" y="365"/>
                  </a:lnTo>
                  <a:lnTo>
                    <a:pt x="199" y="376"/>
                  </a:lnTo>
                  <a:lnTo>
                    <a:pt x="206" y="376"/>
                  </a:lnTo>
                  <a:lnTo>
                    <a:pt x="206" y="381"/>
                  </a:lnTo>
                  <a:lnTo>
                    <a:pt x="208" y="381"/>
                  </a:lnTo>
                  <a:lnTo>
                    <a:pt x="208" y="389"/>
                  </a:lnTo>
                  <a:lnTo>
                    <a:pt x="211" y="389"/>
                  </a:lnTo>
                  <a:lnTo>
                    <a:pt x="211" y="394"/>
                  </a:lnTo>
                  <a:lnTo>
                    <a:pt x="213" y="394"/>
                  </a:lnTo>
                  <a:lnTo>
                    <a:pt x="213" y="397"/>
                  </a:lnTo>
                  <a:lnTo>
                    <a:pt x="215" y="397"/>
                  </a:lnTo>
                  <a:lnTo>
                    <a:pt x="215" y="410"/>
                  </a:lnTo>
                  <a:lnTo>
                    <a:pt x="223" y="410"/>
                  </a:lnTo>
                  <a:lnTo>
                    <a:pt x="223" y="418"/>
                  </a:lnTo>
                  <a:lnTo>
                    <a:pt x="225" y="418"/>
                  </a:lnTo>
                  <a:lnTo>
                    <a:pt x="225" y="431"/>
                  </a:lnTo>
                  <a:lnTo>
                    <a:pt x="230" y="431"/>
                  </a:lnTo>
                  <a:lnTo>
                    <a:pt x="230" y="434"/>
                  </a:lnTo>
                  <a:lnTo>
                    <a:pt x="244" y="434"/>
                  </a:lnTo>
                  <a:lnTo>
                    <a:pt x="244" y="439"/>
                  </a:lnTo>
                  <a:lnTo>
                    <a:pt x="246" y="439"/>
                  </a:lnTo>
                  <a:lnTo>
                    <a:pt x="246" y="447"/>
                  </a:lnTo>
                  <a:lnTo>
                    <a:pt x="249" y="447"/>
                  </a:lnTo>
                  <a:lnTo>
                    <a:pt x="249" y="455"/>
                  </a:lnTo>
                  <a:lnTo>
                    <a:pt x="251" y="455"/>
                  </a:lnTo>
                  <a:lnTo>
                    <a:pt x="251" y="460"/>
                  </a:lnTo>
                  <a:lnTo>
                    <a:pt x="254" y="460"/>
                  </a:lnTo>
                  <a:lnTo>
                    <a:pt x="254" y="468"/>
                  </a:lnTo>
                  <a:lnTo>
                    <a:pt x="256" y="468"/>
                  </a:lnTo>
                  <a:lnTo>
                    <a:pt x="256" y="471"/>
                  </a:lnTo>
                  <a:lnTo>
                    <a:pt x="261" y="471"/>
                  </a:lnTo>
                  <a:lnTo>
                    <a:pt x="261" y="479"/>
                  </a:lnTo>
                  <a:lnTo>
                    <a:pt x="263" y="479"/>
                  </a:lnTo>
                  <a:lnTo>
                    <a:pt x="263" y="489"/>
                  </a:lnTo>
                  <a:lnTo>
                    <a:pt x="266" y="489"/>
                  </a:lnTo>
                  <a:lnTo>
                    <a:pt x="266" y="492"/>
                  </a:lnTo>
                  <a:lnTo>
                    <a:pt x="278" y="492"/>
                  </a:lnTo>
                  <a:lnTo>
                    <a:pt x="278" y="500"/>
                  </a:lnTo>
                  <a:lnTo>
                    <a:pt x="282" y="500"/>
                  </a:lnTo>
                  <a:lnTo>
                    <a:pt x="282" y="505"/>
                  </a:lnTo>
                  <a:lnTo>
                    <a:pt x="285" y="505"/>
                  </a:lnTo>
                  <a:lnTo>
                    <a:pt x="285" y="510"/>
                  </a:lnTo>
                  <a:lnTo>
                    <a:pt x="289" y="510"/>
                  </a:lnTo>
                  <a:lnTo>
                    <a:pt x="289" y="513"/>
                  </a:lnTo>
                  <a:lnTo>
                    <a:pt x="292" y="513"/>
                  </a:lnTo>
                  <a:lnTo>
                    <a:pt x="292" y="518"/>
                  </a:lnTo>
                  <a:lnTo>
                    <a:pt x="301" y="518"/>
                  </a:lnTo>
                  <a:lnTo>
                    <a:pt x="301" y="521"/>
                  </a:lnTo>
                  <a:lnTo>
                    <a:pt x="304" y="521"/>
                  </a:lnTo>
                  <a:lnTo>
                    <a:pt x="304" y="526"/>
                  </a:lnTo>
                  <a:lnTo>
                    <a:pt x="313" y="526"/>
                  </a:lnTo>
                  <a:lnTo>
                    <a:pt x="313" y="529"/>
                  </a:lnTo>
                  <a:lnTo>
                    <a:pt x="321" y="529"/>
                  </a:lnTo>
                  <a:lnTo>
                    <a:pt x="321" y="539"/>
                  </a:lnTo>
                  <a:lnTo>
                    <a:pt x="325" y="539"/>
                  </a:lnTo>
                  <a:lnTo>
                    <a:pt x="325" y="542"/>
                  </a:lnTo>
                  <a:lnTo>
                    <a:pt x="330" y="542"/>
                  </a:lnTo>
                  <a:lnTo>
                    <a:pt x="330" y="547"/>
                  </a:lnTo>
                  <a:lnTo>
                    <a:pt x="337" y="547"/>
                  </a:lnTo>
                  <a:lnTo>
                    <a:pt x="337" y="555"/>
                  </a:lnTo>
                  <a:lnTo>
                    <a:pt x="347" y="555"/>
                  </a:lnTo>
                  <a:lnTo>
                    <a:pt x="347" y="560"/>
                  </a:lnTo>
                  <a:lnTo>
                    <a:pt x="352" y="560"/>
                  </a:lnTo>
                  <a:lnTo>
                    <a:pt x="352" y="563"/>
                  </a:lnTo>
                  <a:lnTo>
                    <a:pt x="354" y="563"/>
                  </a:lnTo>
                  <a:lnTo>
                    <a:pt x="354" y="568"/>
                  </a:lnTo>
                  <a:lnTo>
                    <a:pt x="356" y="568"/>
                  </a:lnTo>
                  <a:lnTo>
                    <a:pt x="356" y="576"/>
                  </a:lnTo>
                  <a:lnTo>
                    <a:pt x="361" y="576"/>
                  </a:lnTo>
                  <a:lnTo>
                    <a:pt x="361" y="580"/>
                  </a:lnTo>
                  <a:lnTo>
                    <a:pt x="364" y="580"/>
                  </a:lnTo>
                  <a:lnTo>
                    <a:pt x="364" y="584"/>
                  </a:lnTo>
                  <a:lnTo>
                    <a:pt x="366" y="584"/>
                  </a:lnTo>
                  <a:lnTo>
                    <a:pt x="366" y="592"/>
                  </a:lnTo>
                  <a:lnTo>
                    <a:pt x="371" y="592"/>
                  </a:lnTo>
                  <a:lnTo>
                    <a:pt x="371" y="597"/>
                  </a:lnTo>
                  <a:lnTo>
                    <a:pt x="373" y="597"/>
                  </a:lnTo>
                  <a:lnTo>
                    <a:pt x="373" y="601"/>
                  </a:lnTo>
                  <a:lnTo>
                    <a:pt x="376" y="601"/>
                  </a:lnTo>
                  <a:lnTo>
                    <a:pt x="376" y="609"/>
                  </a:lnTo>
                  <a:lnTo>
                    <a:pt x="387" y="609"/>
                  </a:lnTo>
                  <a:lnTo>
                    <a:pt x="387" y="613"/>
                  </a:lnTo>
                  <a:lnTo>
                    <a:pt x="392" y="613"/>
                  </a:lnTo>
                  <a:lnTo>
                    <a:pt x="392" y="626"/>
                  </a:lnTo>
                  <a:lnTo>
                    <a:pt x="395" y="626"/>
                  </a:lnTo>
                  <a:lnTo>
                    <a:pt x="395" y="634"/>
                  </a:lnTo>
                  <a:lnTo>
                    <a:pt x="397" y="634"/>
                  </a:lnTo>
                  <a:lnTo>
                    <a:pt x="397" y="638"/>
                  </a:lnTo>
                  <a:lnTo>
                    <a:pt x="404" y="638"/>
                  </a:lnTo>
                  <a:lnTo>
                    <a:pt x="404" y="642"/>
                  </a:lnTo>
                  <a:lnTo>
                    <a:pt x="407" y="642"/>
                  </a:lnTo>
                  <a:lnTo>
                    <a:pt x="407" y="647"/>
                  </a:lnTo>
                  <a:lnTo>
                    <a:pt x="414" y="647"/>
                  </a:lnTo>
                  <a:lnTo>
                    <a:pt x="414" y="655"/>
                  </a:lnTo>
                  <a:lnTo>
                    <a:pt x="423" y="655"/>
                  </a:lnTo>
                  <a:lnTo>
                    <a:pt x="423" y="659"/>
                  </a:lnTo>
                  <a:lnTo>
                    <a:pt x="433" y="659"/>
                  </a:lnTo>
                  <a:lnTo>
                    <a:pt x="433" y="663"/>
                  </a:lnTo>
                  <a:lnTo>
                    <a:pt x="442" y="663"/>
                  </a:lnTo>
                  <a:lnTo>
                    <a:pt x="442" y="667"/>
                  </a:lnTo>
                  <a:lnTo>
                    <a:pt x="445" y="667"/>
                  </a:lnTo>
                  <a:lnTo>
                    <a:pt x="445" y="672"/>
                  </a:lnTo>
                  <a:lnTo>
                    <a:pt x="447" y="672"/>
                  </a:lnTo>
                  <a:lnTo>
                    <a:pt x="447" y="676"/>
                  </a:lnTo>
                  <a:lnTo>
                    <a:pt x="450" y="676"/>
                  </a:lnTo>
                  <a:lnTo>
                    <a:pt x="450" y="684"/>
                  </a:lnTo>
                  <a:lnTo>
                    <a:pt x="452" y="684"/>
                  </a:lnTo>
                  <a:lnTo>
                    <a:pt x="452" y="688"/>
                  </a:lnTo>
                  <a:lnTo>
                    <a:pt x="469" y="688"/>
                  </a:lnTo>
                  <a:lnTo>
                    <a:pt x="469" y="693"/>
                  </a:lnTo>
                  <a:lnTo>
                    <a:pt x="476" y="693"/>
                  </a:lnTo>
                  <a:lnTo>
                    <a:pt x="476" y="701"/>
                  </a:lnTo>
                  <a:lnTo>
                    <a:pt x="500" y="701"/>
                  </a:lnTo>
                  <a:lnTo>
                    <a:pt x="500" y="705"/>
                  </a:lnTo>
                  <a:lnTo>
                    <a:pt x="502" y="705"/>
                  </a:lnTo>
                  <a:lnTo>
                    <a:pt x="502" y="717"/>
                  </a:lnTo>
                  <a:lnTo>
                    <a:pt x="505" y="717"/>
                  </a:lnTo>
                  <a:lnTo>
                    <a:pt x="505" y="725"/>
                  </a:lnTo>
                  <a:lnTo>
                    <a:pt x="507" y="725"/>
                  </a:lnTo>
                  <a:lnTo>
                    <a:pt x="507" y="730"/>
                  </a:lnTo>
                  <a:lnTo>
                    <a:pt x="512" y="730"/>
                  </a:lnTo>
                  <a:lnTo>
                    <a:pt x="512" y="735"/>
                  </a:lnTo>
                  <a:lnTo>
                    <a:pt x="519" y="735"/>
                  </a:lnTo>
                  <a:lnTo>
                    <a:pt x="519" y="738"/>
                  </a:lnTo>
                  <a:lnTo>
                    <a:pt x="521" y="738"/>
                  </a:lnTo>
                  <a:lnTo>
                    <a:pt x="521" y="743"/>
                  </a:lnTo>
                  <a:lnTo>
                    <a:pt x="524" y="743"/>
                  </a:lnTo>
                  <a:lnTo>
                    <a:pt x="524" y="746"/>
                  </a:lnTo>
                  <a:lnTo>
                    <a:pt x="526" y="746"/>
                  </a:lnTo>
                  <a:lnTo>
                    <a:pt x="526" y="751"/>
                  </a:lnTo>
                  <a:lnTo>
                    <a:pt x="531" y="751"/>
                  </a:lnTo>
                  <a:lnTo>
                    <a:pt x="531" y="756"/>
                  </a:lnTo>
                  <a:lnTo>
                    <a:pt x="533" y="756"/>
                  </a:lnTo>
                  <a:lnTo>
                    <a:pt x="533" y="759"/>
                  </a:lnTo>
                  <a:lnTo>
                    <a:pt x="536" y="759"/>
                  </a:lnTo>
                  <a:lnTo>
                    <a:pt x="536" y="764"/>
                  </a:lnTo>
                  <a:lnTo>
                    <a:pt x="540" y="764"/>
                  </a:lnTo>
                  <a:lnTo>
                    <a:pt x="540" y="767"/>
                  </a:lnTo>
                  <a:lnTo>
                    <a:pt x="548" y="767"/>
                  </a:lnTo>
                  <a:lnTo>
                    <a:pt x="548" y="772"/>
                  </a:lnTo>
                  <a:lnTo>
                    <a:pt x="550" y="772"/>
                  </a:lnTo>
                  <a:lnTo>
                    <a:pt x="550" y="777"/>
                  </a:lnTo>
                  <a:lnTo>
                    <a:pt x="552" y="777"/>
                  </a:lnTo>
                  <a:lnTo>
                    <a:pt x="552" y="780"/>
                  </a:lnTo>
                  <a:lnTo>
                    <a:pt x="555" y="780"/>
                  </a:lnTo>
                  <a:lnTo>
                    <a:pt x="555" y="785"/>
                  </a:lnTo>
                  <a:lnTo>
                    <a:pt x="564" y="785"/>
                  </a:lnTo>
                  <a:lnTo>
                    <a:pt x="564" y="788"/>
                  </a:lnTo>
                  <a:lnTo>
                    <a:pt x="571" y="788"/>
                  </a:lnTo>
                  <a:lnTo>
                    <a:pt x="571" y="798"/>
                  </a:lnTo>
                  <a:lnTo>
                    <a:pt x="581" y="798"/>
                  </a:lnTo>
                  <a:lnTo>
                    <a:pt x="581" y="806"/>
                  </a:lnTo>
                  <a:lnTo>
                    <a:pt x="591" y="806"/>
                  </a:lnTo>
                  <a:lnTo>
                    <a:pt x="591" y="809"/>
                  </a:lnTo>
                  <a:lnTo>
                    <a:pt x="593" y="809"/>
                  </a:lnTo>
                  <a:lnTo>
                    <a:pt x="593" y="814"/>
                  </a:lnTo>
                  <a:lnTo>
                    <a:pt x="610" y="814"/>
                  </a:lnTo>
                  <a:lnTo>
                    <a:pt x="610" y="827"/>
                  </a:lnTo>
                  <a:lnTo>
                    <a:pt x="612" y="827"/>
                  </a:lnTo>
                  <a:lnTo>
                    <a:pt x="612" y="830"/>
                  </a:lnTo>
                  <a:lnTo>
                    <a:pt x="622" y="830"/>
                  </a:lnTo>
                  <a:lnTo>
                    <a:pt x="622" y="835"/>
                  </a:lnTo>
                  <a:lnTo>
                    <a:pt x="624" y="835"/>
                  </a:lnTo>
                  <a:lnTo>
                    <a:pt x="624" y="840"/>
                  </a:lnTo>
                  <a:lnTo>
                    <a:pt x="626" y="840"/>
                  </a:lnTo>
                  <a:lnTo>
                    <a:pt x="626" y="843"/>
                  </a:lnTo>
                  <a:lnTo>
                    <a:pt x="629" y="843"/>
                  </a:lnTo>
                  <a:lnTo>
                    <a:pt x="629" y="848"/>
                  </a:lnTo>
                  <a:lnTo>
                    <a:pt x="631" y="848"/>
                  </a:lnTo>
                  <a:lnTo>
                    <a:pt x="631" y="856"/>
                  </a:lnTo>
                  <a:lnTo>
                    <a:pt x="650" y="856"/>
                  </a:lnTo>
                  <a:lnTo>
                    <a:pt x="650" y="861"/>
                  </a:lnTo>
                  <a:lnTo>
                    <a:pt x="655" y="861"/>
                  </a:lnTo>
                  <a:lnTo>
                    <a:pt x="655" y="864"/>
                  </a:lnTo>
                  <a:lnTo>
                    <a:pt x="662" y="864"/>
                  </a:lnTo>
                  <a:lnTo>
                    <a:pt x="662" y="872"/>
                  </a:lnTo>
                  <a:lnTo>
                    <a:pt x="665" y="872"/>
                  </a:lnTo>
                  <a:lnTo>
                    <a:pt x="665" y="885"/>
                  </a:lnTo>
                  <a:lnTo>
                    <a:pt x="667" y="885"/>
                  </a:lnTo>
                  <a:lnTo>
                    <a:pt x="667" y="890"/>
                  </a:lnTo>
                  <a:lnTo>
                    <a:pt x="669" y="890"/>
                  </a:lnTo>
                  <a:lnTo>
                    <a:pt x="669" y="893"/>
                  </a:lnTo>
                  <a:lnTo>
                    <a:pt x="684" y="893"/>
                  </a:lnTo>
                  <a:lnTo>
                    <a:pt x="684" y="898"/>
                  </a:lnTo>
                  <a:lnTo>
                    <a:pt x="705" y="898"/>
                  </a:lnTo>
                  <a:lnTo>
                    <a:pt x="705" y="901"/>
                  </a:lnTo>
                  <a:lnTo>
                    <a:pt x="712" y="901"/>
                  </a:lnTo>
                  <a:lnTo>
                    <a:pt x="712" y="906"/>
                  </a:lnTo>
                  <a:lnTo>
                    <a:pt x="741" y="906"/>
                  </a:lnTo>
                  <a:lnTo>
                    <a:pt x="741" y="914"/>
                  </a:lnTo>
                  <a:lnTo>
                    <a:pt x="748" y="914"/>
                  </a:lnTo>
                  <a:lnTo>
                    <a:pt x="748" y="919"/>
                  </a:lnTo>
                  <a:lnTo>
                    <a:pt x="753" y="919"/>
                  </a:lnTo>
                  <a:lnTo>
                    <a:pt x="753" y="922"/>
                  </a:lnTo>
                  <a:lnTo>
                    <a:pt x="758" y="922"/>
                  </a:lnTo>
                  <a:lnTo>
                    <a:pt x="758" y="927"/>
                  </a:lnTo>
                  <a:lnTo>
                    <a:pt x="770" y="927"/>
                  </a:lnTo>
                  <a:lnTo>
                    <a:pt x="770" y="932"/>
                  </a:lnTo>
                  <a:lnTo>
                    <a:pt x="772" y="932"/>
                  </a:lnTo>
                  <a:lnTo>
                    <a:pt x="772" y="940"/>
                  </a:lnTo>
                  <a:lnTo>
                    <a:pt x="806" y="940"/>
                  </a:lnTo>
                  <a:lnTo>
                    <a:pt x="806" y="943"/>
                  </a:lnTo>
                  <a:lnTo>
                    <a:pt x="808" y="943"/>
                  </a:lnTo>
                  <a:lnTo>
                    <a:pt x="808" y="948"/>
                  </a:lnTo>
                  <a:lnTo>
                    <a:pt x="820" y="948"/>
                  </a:lnTo>
                  <a:lnTo>
                    <a:pt x="820" y="953"/>
                  </a:lnTo>
                  <a:lnTo>
                    <a:pt x="822" y="953"/>
                  </a:lnTo>
                  <a:lnTo>
                    <a:pt x="822" y="961"/>
                  </a:lnTo>
                  <a:lnTo>
                    <a:pt x="829" y="961"/>
                  </a:lnTo>
                  <a:lnTo>
                    <a:pt x="829" y="964"/>
                  </a:lnTo>
                  <a:lnTo>
                    <a:pt x="832" y="964"/>
                  </a:lnTo>
                  <a:lnTo>
                    <a:pt x="832" y="969"/>
                  </a:lnTo>
                  <a:lnTo>
                    <a:pt x="858" y="969"/>
                  </a:lnTo>
                  <a:lnTo>
                    <a:pt x="858" y="974"/>
                  </a:lnTo>
                  <a:lnTo>
                    <a:pt x="887" y="974"/>
                  </a:lnTo>
                  <a:lnTo>
                    <a:pt x="887" y="977"/>
                  </a:lnTo>
                  <a:lnTo>
                    <a:pt x="889" y="977"/>
                  </a:lnTo>
                  <a:lnTo>
                    <a:pt x="889" y="985"/>
                  </a:lnTo>
                  <a:lnTo>
                    <a:pt x="896" y="985"/>
                  </a:lnTo>
                  <a:lnTo>
                    <a:pt x="896" y="995"/>
                  </a:lnTo>
                  <a:lnTo>
                    <a:pt x="899" y="995"/>
                  </a:lnTo>
                  <a:lnTo>
                    <a:pt x="899" y="998"/>
                  </a:lnTo>
                  <a:lnTo>
                    <a:pt x="923" y="998"/>
                  </a:lnTo>
                  <a:lnTo>
                    <a:pt x="923" y="1003"/>
                  </a:lnTo>
                  <a:lnTo>
                    <a:pt x="927" y="1003"/>
                  </a:lnTo>
                  <a:lnTo>
                    <a:pt x="927" y="1006"/>
                  </a:lnTo>
                  <a:lnTo>
                    <a:pt x="939" y="1006"/>
                  </a:lnTo>
                  <a:lnTo>
                    <a:pt x="939" y="1011"/>
                  </a:lnTo>
                  <a:lnTo>
                    <a:pt x="942" y="1011"/>
                  </a:lnTo>
                  <a:lnTo>
                    <a:pt x="942" y="1016"/>
                  </a:lnTo>
                  <a:lnTo>
                    <a:pt x="975" y="1016"/>
                  </a:lnTo>
                  <a:lnTo>
                    <a:pt x="975" y="1019"/>
                  </a:lnTo>
                  <a:lnTo>
                    <a:pt x="978" y="1019"/>
                  </a:lnTo>
                  <a:lnTo>
                    <a:pt x="978" y="1024"/>
                  </a:lnTo>
                  <a:lnTo>
                    <a:pt x="992" y="1024"/>
                  </a:lnTo>
                  <a:lnTo>
                    <a:pt x="992" y="1027"/>
                  </a:lnTo>
                  <a:lnTo>
                    <a:pt x="1025" y="1027"/>
                  </a:lnTo>
                  <a:lnTo>
                    <a:pt x="1025" y="1032"/>
                  </a:lnTo>
                  <a:lnTo>
                    <a:pt x="1028" y="1032"/>
                  </a:lnTo>
                  <a:lnTo>
                    <a:pt x="1028" y="1036"/>
                  </a:lnTo>
                  <a:lnTo>
                    <a:pt x="1030" y="1036"/>
                  </a:lnTo>
                  <a:lnTo>
                    <a:pt x="1030" y="1045"/>
                  </a:lnTo>
                  <a:lnTo>
                    <a:pt x="1049" y="1045"/>
                  </a:lnTo>
                  <a:lnTo>
                    <a:pt x="1049" y="1048"/>
                  </a:lnTo>
                  <a:lnTo>
                    <a:pt x="1061" y="1048"/>
                  </a:lnTo>
                  <a:lnTo>
                    <a:pt x="1061" y="1053"/>
                  </a:lnTo>
                  <a:lnTo>
                    <a:pt x="1066" y="1053"/>
                  </a:lnTo>
                  <a:lnTo>
                    <a:pt x="1066" y="1057"/>
                  </a:lnTo>
                  <a:lnTo>
                    <a:pt x="1071" y="1057"/>
                  </a:lnTo>
                  <a:lnTo>
                    <a:pt x="1071" y="1061"/>
                  </a:lnTo>
                  <a:lnTo>
                    <a:pt x="1076" y="1061"/>
                  </a:lnTo>
                  <a:lnTo>
                    <a:pt x="1076" y="1065"/>
                  </a:lnTo>
                  <a:lnTo>
                    <a:pt x="1083" y="1065"/>
                  </a:lnTo>
                  <a:lnTo>
                    <a:pt x="1083" y="1069"/>
                  </a:lnTo>
                  <a:lnTo>
                    <a:pt x="1099" y="1069"/>
                  </a:lnTo>
                  <a:lnTo>
                    <a:pt x="1099" y="1074"/>
                  </a:lnTo>
                  <a:lnTo>
                    <a:pt x="1107" y="1074"/>
                  </a:lnTo>
                  <a:lnTo>
                    <a:pt x="1107" y="1082"/>
                  </a:lnTo>
                  <a:lnTo>
                    <a:pt x="1116" y="1082"/>
                  </a:lnTo>
                  <a:lnTo>
                    <a:pt x="1116" y="1086"/>
                  </a:lnTo>
                  <a:lnTo>
                    <a:pt x="1169" y="1086"/>
                  </a:lnTo>
                  <a:lnTo>
                    <a:pt x="1169" y="1090"/>
                  </a:lnTo>
                  <a:lnTo>
                    <a:pt x="1219" y="1090"/>
                  </a:lnTo>
                  <a:lnTo>
                    <a:pt x="1219" y="1094"/>
                  </a:lnTo>
                  <a:lnTo>
                    <a:pt x="1233" y="1094"/>
                  </a:lnTo>
                  <a:lnTo>
                    <a:pt x="1233" y="1099"/>
                  </a:lnTo>
                  <a:lnTo>
                    <a:pt x="1255" y="1099"/>
                  </a:lnTo>
                  <a:lnTo>
                    <a:pt x="1255" y="1103"/>
                  </a:lnTo>
                  <a:lnTo>
                    <a:pt x="1300" y="1103"/>
                  </a:lnTo>
                  <a:lnTo>
                    <a:pt x="1300" y="1107"/>
                  </a:lnTo>
                  <a:lnTo>
                    <a:pt x="1355" y="1107"/>
                  </a:lnTo>
                  <a:lnTo>
                    <a:pt x="1355" y="1111"/>
                  </a:lnTo>
                  <a:lnTo>
                    <a:pt x="1362" y="1111"/>
                  </a:lnTo>
                  <a:lnTo>
                    <a:pt x="1362" y="1115"/>
                  </a:lnTo>
                  <a:lnTo>
                    <a:pt x="1400" y="1115"/>
                  </a:lnTo>
                  <a:lnTo>
                    <a:pt x="1400" y="1120"/>
                  </a:lnTo>
                  <a:lnTo>
                    <a:pt x="1403" y="1120"/>
                  </a:lnTo>
                  <a:lnTo>
                    <a:pt x="1403" y="1123"/>
                  </a:lnTo>
                  <a:lnTo>
                    <a:pt x="1412" y="1123"/>
                  </a:lnTo>
                  <a:lnTo>
                    <a:pt x="1412" y="1128"/>
                  </a:lnTo>
                  <a:lnTo>
                    <a:pt x="1420" y="1128"/>
                  </a:lnTo>
                  <a:lnTo>
                    <a:pt x="1420" y="1132"/>
                  </a:lnTo>
                  <a:lnTo>
                    <a:pt x="1427" y="1132"/>
                  </a:lnTo>
                  <a:lnTo>
                    <a:pt x="1427" y="1136"/>
                  </a:lnTo>
                  <a:lnTo>
                    <a:pt x="1436" y="1136"/>
                  </a:lnTo>
                  <a:lnTo>
                    <a:pt x="1436" y="1141"/>
                  </a:lnTo>
                  <a:lnTo>
                    <a:pt x="1463" y="1141"/>
                  </a:lnTo>
                  <a:lnTo>
                    <a:pt x="1463" y="1144"/>
                  </a:lnTo>
                  <a:lnTo>
                    <a:pt x="1484" y="1144"/>
                  </a:lnTo>
                  <a:lnTo>
                    <a:pt x="1484" y="1149"/>
                  </a:lnTo>
                  <a:lnTo>
                    <a:pt x="1491" y="1149"/>
                  </a:lnTo>
                  <a:lnTo>
                    <a:pt x="1491" y="1154"/>
                  </a:lnTo>
                  <a:lnTo>
                    <a:pt x="1539" y="1154"/>
                  </a:lnTo>
                  <a:lnTo>
                    <a:pt x="1539" y="1157"/>
                  </a:lnTo>
                  <a:lnTo>
                    <a:pt x="1587" y="1157"/>
                  </a:lnTo>
                  <a:lnTo>
                    <a:pt x="1587" y="1162"/>
                  </a:lnTo>
                  <a:lnTo>
                    <a:pt x="1661" y="1162"/>
                  </a:lnTo>
                  <a:lnTo>
                    <a:pt x="1661" y="1165"/>
                  </a:lnTo>
                  <a:lnTo>
                    <a:pt x="1675" y="1165"/>
                  </a:lnTo>
                  <a:lnTo>
                    <a:pt x="1675" y="1170"/>
                  </a:lnTo>
                  <a:lnTo>
                    <a:pt x="1697" y="1170"/>
                  </a:lnTo>
                  <a:lnTo>
                    <a:pt x="1697" y="1175"/>
                  </a:lnTo>
                  <a:lnTo>
                    <a:pt x="1699" y="1175"/>
                  </a:lnTo>
                  <a:lnTo>
                    <a:pt x="1699" y="1178"/>
                  </a:lnTo>
                  <a:lnTo>
                    <a:pt x="1790" y="1178"/>
                  </a:lnTo>
                  <a:lnTo>
                    <a:pt x="1790" y="1183"/>
                  </a:lnTo>
                  <a:lnTo>
                    <a:pt x="1792" y="1183"/>
                  </a:lnTo>
                  <a:lnTo>
                    <a:pt x="1792" y="1186"/>
                  </a:lnTo>
                  <a:lnTo>
                    <a:pt x="1795" y="1186"/>
                  </a:lnTo>
                  <a:lnTo>
                    <a:pt x="1795" y="1191"/>
                  </a:lnTo>
                  <a:lnTo>
                    <a:pt x="1816" y="1191"/>
                  </a:lnTo>
                  <a:lnTo>
                    <a:pt x="1816" y="1196"/>
                  </a:lnTo>
                  <a:lnTo>
                    <a:pt x="1835" y="1196"/>
                  </a:lnTo>
                  <a:lnTo>
                    <a:pt x="1835" y="1199"/>
                  </a:lnTo>
                  <a:lnTo>
                    <a:pt x="1840" y="1199"/>
                  </a:lnTo>
                  <a:lnTo>
                    <a:pt x="1840" y="1204"/>
                  </a:lnTo>
                  <a:lnTo>
                    <a:pt x="1940" y="1204"/>
                  </a:lnTo>
                  <a:lnTo>
                    <a:pt x="1940" y="1207"/>
                  </a:lnTo>
                  <a:lnTo>
                    <a:pt x="2022" y="1207"/>
                  </a:lnTo>
                  <a:lnTo>
                    <a:pt x="2022" y="1212"/>
                  </a:lnTo>
                  <a:lnTo>
                    <a:pt x="2034" y="1212"/>
                  </a:lnTo>
                  <a:lnTo>
                    <a:pt x="2034" y="1217"/>
                  </a:lnTo>
                  <a:lnTo>
                    <a:pt x="2072" y="1217"/>
                  </a:lnTo>
                  <a:lnTo>
                    <a:pt x="2072" y="1220"/>
                  </a:lnTo>
                  <a:lnTo>
                    <a:pt x="2084" y="1220"/>
                  </a:lnTo>
                  <a:lnTo>
                    <a:pt x="2084" y="1225"/>
                  </a:lnTo>
                  <a:lnTo>
                    <a:pt x="2101" y="1225"/>
                  </a:lnTo>
                  <a:lnTo>
                    <a:pt x="2101" y="1228"/>
                  </a:lnTo>
                  <a:lnTo>
                    <a:pt x="2112" y="1228"/>
                  </a:lnTo>
                  <a:lnTo>
                    <a:pt x="2112" y="1233"/>
                  </a:lnTo>
                  <a:lnTo>
                    <a:pt x="2120" y="1233"/>
                  </a:lnTo>
                  <a:lnTo>
                    <a:pt x="2120" y="1238"/>
                  </a:lnTo>
                  <a:lnTo>
                    <a:pt x="2230" y="1238"/>
                  </a:lnTo>
                  <a:lnTo>
                    <a:pt x="2230" y="1241"/>
                  </a:lnTo>
                  <a:lnTo>
                    <a:pt x="2253" y="1241"/>
                  </a:lnTo>
                  <a:lnTo>
                    <a:pt x="2253" y="1246"/>
                  </a:lnTo>
                  <a:lnTo>
                    <a:pt x="2268" y="1246"/>
                  </a:lnTo>
                  <a:lnTo>
                    <a:pt x="2268" y="1249"/>
                  </a:lnTo>
                  <a:lnTo>
                    <a:pt x="2292" y="1249"/>
                  </a:lnTo>
                  <a:lnTo>
                    <a:pt x="2292" y="1254"/>
                  </a:lnTo>
                  <a:lnTo>
                    <a:pt x="2301" y="1254"/>
                  </a:lnTo>
                  <a:lnTo>
                    <a:pt x="2301" y="1259"/>
                  </a:lnTo>
                  <a:lnTo>
                    <a:pt x="2337" y="1259"/>
                  </a:lnTo>
                  <a:lnTo>
                    <a:pt x="2337" y="1262"/>
                  </a:lnTo>
                  <a:lnTo>
                    <a:pt x="2380" y="1262"/>
                  </a:lnTo>
                  <a:lnTo>
                    <a:pt x="2380" y="1267"/>
                  </a:lnTo>
                  <a:lnTo>
                    <a:pt x="2418" y="1267"/>
                  </a:lnTo>
                  <a:lnTo>
                    <a:pt x="2418" y="1272"/>
                  </a:lnTo>
                  <a:lnTo>
                    <a:pt x="2433" y="1272"/>
                  </a:lnTo>
                  <a:lnTo>
                    <a:pt x="2433" y="1275"/>
                  </a:lnTo>
                  <a:lnTo>
                    <a:pt x="2607" y="1275"/>
                  </a:lnTo>
                  <a:lnTo>
                    <a:pt x="2607" y="1280"/>
                  </a:lnTo>
                  <a:lnTo>
                    <a:pt x="2707" y="1280"/>
                  </a:lnTo>
                  <a:lnTo>
                    <a:pt x="2707" y="1283"/>
                  </a:lnTo>
                  <a:lnTo>
                    <a:pt x="2801" y="1283"/>
                  </a:lnTo>
                  <a:lnTo>
                    <a:pt x="2801" y="1288"/>
                  </a:lnTo>
                  <a:lnTo>
                    <a:pt x="2896" y="1288"/>
                  </a:lnTo>
                  <a:lnTo>
                    <a:pt x="2896" y="1293"/>
                  </a:lnTo>
                  <a:lnTo>
                    <a:pt x="2903" y="1293"/>
                  </a:lnTo>
                  <a:lnTo>
                    <a:pt x="2903" y="1296"/>
                  </a:lnTo>
                  <a:lnTo>
                    <a:pt x="2927" y="1296"/>
                  </a:lnTo>
                  <a:lnTo>
                    <a:pt x="2927" y="1301"/>
                  </a:lnTo>
                  <a:lnTo>
                    <a:pt x="2963" y="1301"/>
                  </a:lnTo>
                  <a:lnTo>
                    <a:pt x="2963" y="1306"/>
                  </a:lnTo>
                  <a:lnTo>
                    <a:pt x="2992" y="1306"/>
                  </a:lnTo>
                  <a:lnTo>
                    <a:pt x="2992" y="1309"/>
                  </a:lnTo>
                  <a:lnTo>
                    <a:pt x="3054" y="1309"/>
                  </a:lnTo>
                  <a:lnTo>
                    <a:pt x="3054" y="1314"/>
                  </a:lnTo>
                  <a:lnTo>
                    <a:pt x="3121" y="1314"/>
                  </a:lnTo>
                  <a:lnTo>
                    <a:pt x="3121" y="1318"/>
                  </a:lnTo>
                  <a:lnTo>
                    <a:pt x="3145" y="1318"/>
                  </a:lnTo>
                  <a:lnTo>
                    <a:pt x="3145" y="1326"/>
                  </a:lnTo>
                  <a:lnTo>
                    <a:pt x="3204" y="1326"/>
                  </a:lnTo>
                  <a:lnTo>
                    <a:pt x="3204" y="1331"/>
                  </a:lnTo>
                  <a:lnTo>
                    <a:pt x="3221" y="1331"/>
                  </a:lnTo>
                  <a:lnTo>
                    <a:pt x="3221" y="1335"/>
                  </a:lnTo>
                  <a:lnTo>
                    <a:pt x="3257" y="1335"/>
                  </a:lnTo>
                  <a:lnTo>
                    <a:pt x="3257" y="1339"/>
                  </a:lnTo>
                  <a:lnTo>
                    <a:pt x="3259" y="1339"/>
                  </a:lnTo>
                  <a:lnTo>
                    <a:pt x="3259" y="1344"/>
                  </a:lnTo>
                  <a:lnTo>
                    <a:pt x="3388" y="1344"/>
                  </a:lnTo>
                  <a:lnTo>
                    <a:pt x="3388" y="1347"/>
                  </a:lnTo>
                  <a:lnTo>
                    <a:pt x="3429" y="1347"/>
                  </a:lnTo>
                  <a:lnTo>
                    <a:pt x="3429" y="1352"/>
                  </a:lnTo>
                  <a:lnTo>
                    <a:pt x="3560" y="1352"/>
                  </a:lnTo>
                  <a:lnTo>
                    <a:pt x="3560" y="1357"/>
                  </a:lnTo>
                  <a:lnTo>
                    <a:pt x="3608" y="1357"/>
                  </a:lnTo>
                  <a:lnTo>
                    <a:pt x="3608" y="1360"/>
                  </a:lnTo>
                  <a:lnTo>
                    <a:pt x="3622" y="1360"/>
                  </a:lnTo>
                  <a:lnTo>
                    <a:pt x="3622" y="1365"/>
                  </a:lnTo>
                  <a:lnTo>
                    <a:pt x="3634" y="1365"/>
                  </a:lnTo>
                  <a:lnTo>
                    <a:pt x="3634" y="1370"/>
                  </a:lnTo>
                  <a:lnTo>
                    <a:pt x="3701" y="1370"/>
                  </a:lnTo>
                  <a:lnTo>
                    <a:pt x="3701" y="1373"/>
                  </a:lnTo>
                  <a:lnTo>
                    <a:pt x="3818" y="1373"/>
                  </a:lnTo>
                  <a:lnTo>
                    <a:pt x="3818" y="1378"/>
                  </a:lnTo>
                  <a:lnTo>
                    <a:pt x="3849" y="1378"/>
                  </a:lnTo>
                  <a:lnTo>
                    <a:pt x="3849" y="1383"/>
                  </a:lnTo>
                  <a:lnTo>
                    <a:pt x="3869" y="1383"/>
                  </a:lnTo>
                  <a:lnTo>
                    <a:pt x="3869" y="1388"/>
                  </a:lnTo>
                  <a:lnTo>
                    <a:pt x="3900" y="1388"/>
                  </a:lnTo>
                  <a:lnTo>
                    <a:pt x="3900" y="1391"/>
                  </a:lnTo>
                  <a:lnTo>
                    <a:pt x="4076" y="1391"/>
                  </a:lnTo>
                  <a:lnTo>
                    <a:pt x="4076" y="1396"/>
                  </a:lnTo>
                  <a:lnTo>
                    <a:pt x="4091" y="1396"/>
                  </a:lnTo>
                  <a:lnTo>
                    <a:pt x="4091" y="1401"/>
                  </a:lnTo>
                  <a:lnTo>
                    <a:pt x="4098" y="1401"/>
                  </a:lnTo>
                  <a:lnTo>
                    <a:pt x="4098" y="1404"/>
                  </a:lnTo>
                  <a:lnTo>
                    <a:pt x="4112" y="1404"/>
                  </a:lnTo>
                  <a:lnTo>
                    <a:pt x="4112" y="1409"/>
                  </a:lnTo>
                  <a:lnTo>
                    <a:pt x="4131" y="1409"/>
                  </a:lnTo>
                  <a:lnTo>
                    <a:pt x="4131" y="1414"/>
                  </a:lnTo>
                  <a:lnTo>
                    <a:pt x="4289" y="1414"/>
                  </a:lnTo>
                  <a:lnTo>
                    <a:pt x="4289" y="1417"/>
                  </a:lnTo>
                  <a:lnTo>
                    <a:pt x="4528" y="1417"/>
                  </a:lnTo>
                  <a:lnTo>
                    <a:pt x="4528" y="1422"/>
                  </a:lnTo>
                  <a:lnTo>
                    <a:pt x="4616" y="1422"/>
                  </a:lnTo>
                  <a:lnTo>
                    <a:pt x="4616" y="1426"/>
                  </a:lnTo>
                  <a:lnTo>
                    <a:pt x="4652" y="1426"/>
                  </a:lnTo>
                  <a:lnTo>
                    <a:pt x="4652" y="1431"/>
                  </a:lnTo>
                  <a:lnTo>
                    <a:pt x="4659" y="1431"/>
                  </a:lnTo>
                  <a:lnTo>
                    <a:pt x="4659" y="1434"/>
                  </a:lnTo>
                  <a:lnTo>
                    <a:pt x="4671" y="1434"/>
                  </a:lnTo>
                  <a:lnTo>
                    <a:pt x="4671" y="1439"/>
                  </a:lnTo>
                  <a:lnTo>
                    <a:pt x="4714" y="1439"/>
                  </a:lnTo>
                  <a:lnTo>
                    <a:pt x="4714" y="1444"/>
                  </a:lnTo>
                  <a:lnTo>
                    <a:pt x="4760" y="1444"/>
                  </a:lnTo>
                  <a:lnTo>
                    <a:pt x="4760" y="1449"/>
                  </a:lnTo>
                  <a:lnTo>
                    <a:pt x="4762" y="1449"/>
                  </a:lnTo>
                  <a:lnTo>
                    <a:pt x="4762" y="1452"/>
                  </a:lnTo>
                  <a:lnTo>
                    <a:pt x="4858" y="1452"/>
                  </a:lnTo>
                  <a:lnTo>
                    <a:pt x="4858" y="1457"/>
                  </a:lnTo>
                  <a:lnTo>
                    <a:pt x="4956" y="1457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F8E29198-23EB-4D68-B58C-AC0C051BC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317750"/>
            </a:xfrm>
            <a:custGeom>
              <a:avLst/>
              <a:gdLst>
                <a:gd name="T0" fmla="*/ 46 w 4956"/>
                <a:gd name="T1" fmla="*/ 21 h 1460"/>
                <a:gd name="T2" fmla="*/ 74 w 4956"/>
                <a:gd name="T3" fmla="*/ 58 h 1460"/>
                <a:gd name="T4" fmla="*/ 106 w 4956"/>
                <a:gd name="T5" fmla="*/ 94 h 1460"/>
                <a:gd name="T6" fmla="*/ 137 w 4956"/>
                <a:gd name="T7" fmla="*/ 142 h 1460"/>
                <a:gd name="T8" fmla="*/ 168 w 4956"/>
                <a:gd name="T9" fmla="*/ 205 h 1460"/>
                <a:gd name="T10" fmla="*/ 196 w 4956"/>
                <a:gd name="T11" fmla="*/ 247 h 1460"/>
                <a:gd name="T12" fmla="*/ 227 w 4956"/>
                <a:gd name="T13" fmla="*/ 294 h 1460"/>
                <a:gd name="T14" fmla="*/ 256 w 4956"/>
                <a:gd name="T15" fmla="*/ 345 h 1460"/>
                <a:gd name="T16" fmla="*/ 292 w 4956"/>
                <a:gd name="T17" fmla="*/ 382 h 1460"/>
                <a:gd name="T18" fmla="*/ 325 w 4956"/>
                <a:gd name="T19" fmla="*/ 421 h 1460"/>
                <a:gd name="T20" fmla="*/ 356 w 4956"/>
                <a:gd name="T21" fmla="*/ 460 h 1460"/>
                <a:gd name="T22" fmla="*/ 387 w 4956"/>
                <a:gd name="T23" fmla="*/ 502 h 1460"/>
                <a:gd name="T24" fmla="*/ 421 w 4956"/>
                <a:gd name="T25" fmla="*/ 537 h 1460"/>
                <a:gd name="T26" fmla="*/ 457 w 4956"/>
                <a:gd name="T27" fmla="*/ 580 h 1460"/>
                <a:gd name="T28" fmla="*/ 488 w 4956"/>
                <a:gd name="T29" fmla="*/ 618 h 1460"/>
                <a:gd name="T30" fmla="*/ 524 w 4956"/>
                <a:gd name="T31" fmla="*/ 651 h 1460"/>
                <a:gd name="T32" fmla="*/ 555 w 4956"/>
                <a:gd name="T33" fmla="*/ 677 h 1460"/>
                <a:gd name="T34" fmla="*/ 586 w 4956"/>
                <a:gd name="T35" fmla="*/ 705 h 1460"/>
                <a:gd name="T36" fmla="*/ 614 w 4956"/>
                <a:gd name="T37" fmla="*/ 734 h 1460"/>
                <a:gd name="T38" fmla="*/ 645 w 4956"/>
                <a:gd name="T39" fmla="*/ 756 h 1460"/>
                <a:gd name="T40" fmla="*/ 681 w 4956"/>
                <a:gd name="T41" fmla="*/ 783 h 1460"/>
                <a:gd name="T42" fmla="*/ 717 w 4956"/>
                <a:gd name="T43" fmla="*/ 811 h 1460"/>
                <a:gd name="T44" fmla="*/ 748 w 4956"/>
                <a:gd name="T45" fmla="*/ 832 h 1460"/>
                <a:gd name="T46" fmla="*/ 791 w 4956"/>
                <a:gd name="T47" fmla="*/ 859 h 1460"/>
                <a:gd name="T48" fmla="*/ 837 w 4956"/>
                <a:gd name="T49" fmla="*/ 879 h 1460"/>
                <a:gd name="T50" fmla="*/ 884 w 4956"/>
                <a:gd name="T51" fmla="*/ 898 h 1460"/>
                <a:gd name="T52" fmla="*/ 927 w 4956"/>
                <a:gd name="T53" fmla="*/ 919 h 1460"/>
                <a:gd name="T54" fmla="*/ 961 w 4956"/>
                <a:gd name="T55" fmla="*/ 938 h 1460"/>
                <a:gd name="T56" fmla="*/ 999 w 4956"/>
                <a:gd name="T57" fmla="*/ 958 h 1460"/>
                <a:gd name="T58" fmla="*/ 1035 w 4956"/>
                <a:gd name="T59" fmla="*/ 977 h 1460"/>
                <a:gd name="T60" fmla="*/ 1080 w 4956"/>
                <a:gd name="T61" fmla="*/ 995 h 1460"/>
                <a:gd name="T62" fmla="*/ 1119 w 4956"/>
                <a:gd name="T63" fmla="*/ 1009 h 1460"/>
                <a:gd name="T64" fmla="*/ 1169 w 4956"/>
                <a:gd name="T65" fmla="*/ 1028 h 1460"/>
                <a:gd name="T66" fmla="*/ 1224 w 4956"/>
                <a:gd name="T67" fmla="*/ 1046 h 1460"/>
                <a:gd name="T68" fmla="*/ 1267 w 4956"/>
                <a:gd name="T69" fmla="*/ 1061 h 1460"/>
                <a:gd name="T70" fmla="*/ 1338 w 4956"/>
                <a:gd name="T71" fmla="*/ 1083 h 1460"/>
                <a:gd name="T72" fmla="*/ 1422 w 4956"/>
                <a:gd name="T73" fmla="*/ 1096 h 1460"/>
                <a:gd name="T74" fmla="*/ 1482 w 4956"/>
                <a:gd name="T75" fmla="*/ 1120 h 1460"/>
                <a:gd name="T76" fmla="*/ 1582 w 4956"/>
                <a:gd name="T77" fmla="*/ 1136 h 1460"/>
                <a:gd name="T78" fmla="*/ 1627 w 4956"/>
                <a:gd name="T79" fmla="*/ 1149 h 1460"/>
                <a:gd name="T80" fmla="*/ 1682 w 4956"/>
                <a:gd name="T81" fmla="*/ 1164 h 1460"/>
                <a:gd name="T82" fmla="*/ 1776 w 4956"/>
                <a:gd name="T83" fmla="*/ 1183 h 1460"/>
                <a:gd name="T84" fmla="*/ 1854 w 4956"/>
                <a:gd name="T85" fmla="*/ 1196 h 1460"/>
                <a:gd name="T86" fmla="*/ 1981 w 4956"/>
                <a:gd name="T87" fmla="*/ 1210 h 1460"/>
                <a:gd name="T88" fmla="*/ 2041 w 4956"/>
                <a:gd name="T89" fmla="*/ 1225 h 1460"/>
                <a:gd name="T90" fmla="*/ 2194 w 4956"/>
                <a:gd name="T91" fmla="*/ 1241 h 1460"/>
                <a:gd name="T92" fmla="*/ 2320 w 4956"/>
                <a:gd name="T93" fmla="*/ 1257 h 1460"/>
                <a:gd name="T94" fmla="*/ 2418 w 4956"/>
                <a:gd name="T95" fmla="*/ 1272 h 1460"/>
                <a:gd name="T96" fmla="*/ 2495 w 4956"/>
                <a:gd name="T97" fmla="*/ 1283 h 1460"/>
                <a:gd name="T98" fmla="*/ 2614 w 4956"/>
                <a:gd name="T99" fmla="*/ 1297 h 1460"/>
                <a:gd name="T100" fmla="*/ 2705 w 4956"/>
                <a:gd name="T101" fmla="*/ 1312 h 1460"/>
                <a:gd name="T102" fmla="*/ 2920 w 4956"/>
                <a:gd name="T103" fmla="*/ 1326 h 1460"/>
                <a:gd name="T104" fmla="*/ 3066 w 4956"/>
                <a:gd name="T105" fmla="*/ 1341 h 1460"/>
                <a:gd name="T106" fmla="*/ 3250 w 4956"/>
                <a:gd name="T107" fmla="*/ 1355 h 1460"/>
                <a:gd name="T108" fmla="*/ 3391 w 4956"/>
                <a:gd name="T109" fmla="*/ 1370 h 1460"/>
                <a:gd name="T110" fmla="*/ 3570 w 4956"/>
                <a:gd name="T111" fmla="*/ 1384 h 1460"/>
                <a:gd name="T112" fmla="*/ 3785 w 4956"/>
                <a:gd name="T113" fmla="*/ 1397 h 1460"/>
                <a:gd name="T114" fmla="*/ 4038 w 4956"/>
                <a:gd name="T115" fmla="*/ 1410 h 1460"/>
                <a:gd name="T116" fmla="*/ 4232 w 4956"/>
                <a:gd name="T117" fmla="*/ 1423 h 1460"/>
                <a:gd name="T118" fmla="*/ 4518 w 4956"/>
                <a:gd name="T119" fmla="*/ 1436 h 1460"/>
                <a:gd name="T120" fmla="*/ 4839 w 4956"/>
                <a:gd name="T121" fmla="*/ 1451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56" h="1460">
                  <a:moveTo>
                    <a:pt x="0" y="0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15" y="2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9" y="7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1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6" y="15"/>
                  </a:lnTo>
                  <a:lnTo>
                    <a:pt x="36" y="18"/>
                  </a:lnTo>
                  <a:lnTo>
                    <a:pt x="39" y="18"/>
                  </a:lnTo>
                  <a:lnTo>
                    <a:pt x="39" y="20"/>
                  </a:lnTo>
                  <a:lnTo>
                    <a:pt x="43" y="20"/>
                  </a:lnTo>
                  <a:lnTo>
                    <a:pt x="43" y="21"/>
                  </a:lnTo>
                  <a:lnTo>
                    <a:pt x="46" y="21"/>
                  </a:lnTo>
                  <a:lnTo>
                    <a:pt x="46" y="25"/>
                  </a:lnTo>
                  <a:lnTo>
                    <a:pt x="48" y="25"/>
                  </a:lnTo>
                  <a:lnTo>
                    <a:pt x="48" y="29"/>
                  </a:lnTo>
                  <a:lnTo>
                    <a:pt x="51" y="29"/>
                  </a:lnTo>
                  <a:lnTo>
                    <a:pt x="51" y="31"/>
                  </a:lnTo>
                  <a:lnTo>
                    <a:pt x="53" y="31"/>
                  </a:lnTo>
                  <a:lnTo>
                    <a:pt x="53" y="36"/>
                  </a:lnTo>
                  <a:lnTo>
                    <a:pt x="55" y="36"/>
                  </a:lnTo>
                  <a:lnTo>
                    <a:pt x="55" y="39"/>
                  </a:lnTo>
                  <a:lnTo>
                    <a:pt x="58" y="39"/>
                  </a:lnTo>
                  <a:lnTo>
                    <a:pt x="58" y="42"/>
                  </a:lnTo>
                  <a:lnTo>
                    <a:pt x="63" y="42"/>
                  </a:lnTo>
                  <a:lnTo>
                    <a:pt x="63" y="44"/>
                  </a:lnTo>
                  <a:lnTo>
                    <a:pt x="65" y="44"/>
                  </a:lnTo>
                  <a:lnTo>
                    <a:pt x="65" y="50"/>
                  </a:lnTo>
                  <a:lnTo>
                    <a:pt x="67" y="50"/>
                  </a:lnTo>
                  <a:lnTo>
                    <a:pt x="67" y="54"/>
                  </a:lnTo>
                  <a:lnTo>
                    <a:pt x="70" y="54"/>
                  </a:lnTo>
                  <a:lnTo>
                    <a:pt x="70" y="55"/>
                  </a:lnTo>
                  <a:lnTo>
                    <a:pt x="72" y="55"/>
                  </a:lnTo>
                  <a:lnTo>
                    <a:pt x="72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7" y="58"/>
                  </a:lnTo>
                  <a:lnTo>
                    <a:pt x="77" y="63"/>
                  </a:lnTo>
                  <a:lnTo>
                    <a:pt x="79" y="63"/>
                  </a:lnTo>
                  <a:lnTo>
                    <a:pt x="79" y="66"/>
                  </a:lnTo>
                  <a:lnTo>
                    <a:pt x="84" y="66"/>
                  </a:lnTo>
                  <a:lnTo>
                    <a:pt x="84" y="68"/>
                  </a:lnTo>
                  <a:lnTo>
                    <a:pt x="86" y="68"/>
                  </a:lnTo>
                  <a:lnTo>
                    <a:pt x="86" y="71"/>
                  </a:lnTo>
                  <a:lnTo>
                    <a:pt x="89" y="71"/>
                  </a:lnTo>
                  <a:lnTo>
                    <a:pt x="89" y="73"/>
                  </a:lnTo>
                  <a:lnTo>
                    <a:pt x="91" y="73"/>
                  </a:lnTo>
                  <a:lnTo>
                    <a:pt x="91" y="75"/>
                  </a:lnTo>
                  <a:lnTo>
                    <a:pt x="94" y="75"/>
                  </a:lnTo>
                  <a:lnTo>
                    <a:pt x="94" y="76"/>
                  </a:lnTo>
                  <a:lnTo>
                    <a:pt x="96" y="76"/>
                  </a:lnTo>
                  <a:lnTo>
                    <a:pt x="96" y="86"/>
                  </a:lnTo>
                  <a:lnTo>
                    <a:pt x="98" y="86"/>
                  </a:lnTo>
                  <a:lnTo>
                    <a:pt x="98" y="91"/>
                  </a:lnTo>
                  <a:lnTo>
                    <a:pt x="103" y="91"/>
                  </a:lnTo>
                  <a:lnTo>
                    <a:pt x="103" y="94"/>
                  </a:lnTo>
                  <a:lnTo>
                    <a:pt x="106" y="94"/>
                  </a:lnTo>
                  <a:lnTo>
                    <a:pt x="106" y="99"/>
                  </a:lnTo>
                  <a:lnTo>
                    <a:pt x="108" y="99"/>
                  </a:lnTo>
                  <a:lnTo>
                    <a:pt x="108" y="105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13" y="110"/>
                  </a:lnTo>
                  <a:lnTo>
                    <a:pt x="113" y="116"/>
                  </a:lnTo>
                  <a:lnTo>
                    <a:pt x="115" y="116"/>
                  </a:lnTo>
                  <a:lnTo>
                    <a:pt x="115" y="118"/>
                  </a:lnTo>
                  <a:lnTo>
                    <a:pt x="117" y="118"/>
                  </a:lnTo>
                  <a:lnTo>
                    <a:pt x="117" y="120"/>
                  </a:lnTo>
                  <a:lnTo>
                    <a:pt x="122" y="120"/>
                  </a:lnTo>
                  <a:lnTo>
                    <a:pt x="122" y="123"/>
                  </a:lnTo>
                  <a:lnTo>
                    <a:pt x="125" y="123"/>
                  </a:lnTo>
                  <a:lnTo>
                    <a:pt x="125" y="126"/>
                  </a:lnTo>
                  <a:lnTo>
                    <a:pt x="127" y="126"/>
                  </a:lnTo>
                  <a:lnTo>
                    <a:pt x="127" y="134"/>
                  </a:lnTo>
                  <a:lnTo>
                    <a:pt x="132" y="134"/>
                  </a:lnTo>
                  <a:lnTo>
                    <a:pt x="132" y="137"/>
                  </a:lnTo>
                  <a:lnTo>
                    <a:pt x="134" y="137"/>
                  </a:lnTo>
                  <a:lnTo>
                    <a:pt x="134" y="142"/>
                  </a:lnTo>
                  <a:lnTo>
                    <a:pt x="137" y="142"/>
                  </a:lnTo>
                  <a:lnTo>
                    <a:pt x="137" y="149"/>
                  </a:lnTo>
                  <a:lnTo>
                    <a:pt x="139" y="149"/>
                  </a:lnTo>
                  <a:lnTo>
                    <a:pt x="139" y="155"/>
                  </a:lnTo>
                  <a:lnTo>
                    <a:pt x="144" y="155"/>
                  </a:lnTo>
                  <a:lnTo>
                    <a:pt x="144" y="162"/>
                  </a:lnTo>
                  <a:lnTo>
                    <a:pt x="146" y="162"/>
                  </a:lnTo>
                  <a:lnTo>
                    <a:pt x="146" y="170"/>
                  </a:lnTo>
                  <a:lnTo>
                    <a:pt x="149" y="170"/>
                  </a:lnTo>
                  <a:lnTo>
                    <a:pt x="149" y="178"/>
                  </a:lnTo>
                  <a:lnTo>
                    <a:pt x="151" y="178"/>
                  </a:lnTo>
                  <a:lnTo>
                    <a:pt x="151" y="181"/>
                  </a:lnTo>
                  <a:lnTo>
                    <a:pt x="153" y="181"/>
                  </a:lnTo>
                  <a:lnTo>
                    <a:pt x="153" y="187"/>
                  </a:lnTo>
                  <a:lnTo>
                    <a:pt x="156" y="187"/>
                  </a:lnTo>
                  <a:lnTo>
                    <a:pt x="156" y="197"/>
                  </a:lnTo>
                  <a:lnTo>
                    <a:pt x="158" y="197"/>
                  </a:lnTo>
                  <a:lnTo>
                    <a:pt x="158" y="199"/>
                  </a:lnTo>
                  <a:lnTo>
                    <a:pt x="163" y="199"/>
                  </a:lnTo>
                  <a:lnTo>
                    <a:pt x="163" y="202"/>
                  </a:lnTo>
                  <a:lnTo>
                    <a:pt x="165" y="202"/>
                  </a:lnTo>
                  <a:lnTo>
                    <a:pt x="165" y="205"/>
                  </a:lnTo>
                  <a:lnTo>
                    <a:pt x="168" y="205"/>
                  </a:lnTo>
                  <a:lnTo>
                    <a:pt x="168" y="207"/>
                  </a:lnTo>
                  <a:lnTo>
                    <a:pt x="170" y="207"/>
                  </a:lnTo>
                  <a:lnTo>
                    <a:pt x="170" y="213"/>
                  </a:lnTo>
                  <a:lnTo>
                    <a:pt x="172" y="213"/>
                  </a:lnTo>
                  <a:lnTo>
                    <a:pt x="172" y="220"/>
                  </a:lnTo>
                  <a:lnTo>
                    <a:pt x="175" y="220"/>
                  </a:lnTo>
                  <a:lnTo>
                    <a:pt x="175" y="221"/>
                  </a:lnTo>
                  <a:lnTo>
                    <a:pt x="177" y="221"/>
                  </a:lnTo>
                  <a:lnTo>
                    <a:pt x="177" y="228"/>
                  </a:lnTo>
                  <a:lnTo>
                    <a:pt x="182" y="228"/>
                  </a:lnTo>
                  <a:lnTo>
                    <a:pt x="182" y="232"/>
                  </a:lnTo>
                  <a:lnTo>
                    <a:pt x="184" y="232"/>
                  </a:lnTo>
                  <a:lnTo>
                    <a:pt x="184" y="236"/>
                  </a:lnTo>
                  <a:lnTo>
                    <a:pt x="187" y="236"/>
                  </a:lnTo>
                  <a:lnTo>
                    <a:pt x="187" y="239"/>
                  </a:lnTo>
                  <a:lnTo>
                    <a:pt x="189" y="239"/>
                  </a:lnTo>
                  <a:lnTo>
                    <a:pt x="189" y="240"/>
                  </a:lnTo>
                  <a:lnTo>
                    <a:pt x="192" y="240"/>
                  </a:lnTo>
                  <a:lnTo>
                    <a:pt x="192" y="244"/>
                  </a:lnTo>
                  <a:lnTo>
                    <a:pt x="194" y="244"/>
                  </a:lnTo>
                  <a:lnTo>
                    <a:pt x="194" y="247"/>
                  </a:lnTo>
                  <a:lnTo>
                    <a:pt x="196" y="247"/>
                  </a:lnTo>
                  <a:lnTo>
                    <a:pt x="196" y="250"/>
                  </a:lnTo>
                  <a:lnTo>
                    <a:pt x="199" y="250"/>
                  </a:lnTo>
                  <a:lnTo>
                    <a:pt x="199" y="255"/>
                  </a:lnTo>
                  <a:lnTo>
                    <a:pt x="203" y="255"/>
                  </a:lnTo>
                  <a:lnTo>
                    <a:pt x="203" y="263"/>
                  </a:lnTo>
                  <a:lnTo>
                    <a:pt x="206" y="263"/>
                  </a:lnTo>
                  <a:lnTo>
                    <a:pt x="206" y="268"/>
                  </a:lnTo>
                  <a:lnTo>
                    <a:pt x="208" y="268"/>
                  </a:lnTo>
                  <a:lnTo>
                    <a:pt x="208" y="271"/>
                  </a:lnTo>
                  <a:lnTo>
                    <a:pt x="211" y="271"/>
                  </a:lnTo>
                  <a:lnTo>
                    <a:pt x="211" y="274"/>
                  </a:lnTo>
                  <a:lnTo>
                    <a:pt x="213" y="274"/>
                  </a:lnTo>
                  <a:lnTo>
                    <a:pt x="213" y="276"/>
                  </a:lnTo>
                  <a:lnTo>
                    <a:pt x="215" y="276"/>
                  </a:lnTo>
                  <a:lnTo>
                    <a:pt x="215" y="282"/>
                  </a:lnTo>
                  <a:lnTo>
                    <a:pt x="218" y="282"/>
                  </a:lnTo>
                  <a:lnTo>
                    <a:pt x="218" y="287"/>
                  </a:lnTo>
                  <a:lnTo>
                    <a:pt x="223" y="287"/>
                  </a:lnTo>
                  <a:lnTo>
                    <a:pt x="223" y="292"/>
                  </a:lnTo>
                  <a:lnTo>
                    <a:pt x="225" y="292"/>
                  </a:lnTo>
                  <a:lnTo>
                    <a:pt x="225" y="294"/>
                  </a:lnTo>
                  <a:lnTo>
                    <a:pt x="227" y="294"/>
                  </a:lnTo>
                  <a:lnTo>
                    <a:pt x="227" y="298"/>
                  </a:lnTo>
                  <a:lnTo>
                    <a:pt x="230" y="298"/>
                  </a:lnTo>
                  <a:lnTo>
                    <a:pt x="230" y="303"/>
                  </a:lnTo>
                  <a:lnTo>
                    <a:pt x="232" y="303"/>
                  </a:lnTo>
                  <a:lnTo>
                    <a:pt x="232" y="307"/>
                  </a:lnTo>
                  <a:lnTo>
                    <a:pt x="235" y="307"/>
                  </a:lnTo>
                  <a:lnTo>
                    <a:pt x="235" y="311"/>
                  </a:lnTo>
                  <a:lnTo>
                    <a:pt x="237" y="311"/>
                  </a:lnTo>
                  <a:lnTo>
                    <a:pt x="237" y="316"/>
                  </a:lnTo>
                  <a:lnTo>
                    <a:pt x="242" y="316"/>
                  </a:lnTo>
                  <a:lnTo>
                    <a:pt x="242" y="323"/>
                  </a:lnTo>
                  <a:lnTo>
                    <a:pt x="244" y="323"/>
                  </a:lnTo>
                  <a:lnTo>
                    <a:pt x="244" y="326"/>
                  </a:lnTo>
                  <a:lnTo>
                    <a:pt x="246" y="326"/>
                  </a:lnTo>
                  <a:lnTo>
                    <a:pt x="246" y="327"/>
                  </a:lnTo>
                  <a:lnTo>
                    <a:pt x="249" y="327"/>
                  </a:lnTo>
                  <a:lnTo>
                    <a:pt x="249" y="329"/>
                  </a:lnTo>
                  <a:lnTo>
                    <a:pt x="251" y="329"/>
                  </a:lnTo>
                  <a:lnTo>
                    <a:pt x="251" y="337"/>
                  </a:lnTo>
                  <a:lnTo>
                    <a:pt x="254" y="337"/>
                  </a:lnTo>
                  <a:lnTo>
                    <a:pt x="254" y="345"/>
                  </a:lnTo>
                  <a:lnTo>
                    <a:pt x="256" y="345"/>
                  </a:lnTo>
                  <a:lnTo>
                    <a:pt x="256" y="348"/>
                  </a:lnTo>
                  <a:lnTo>
                    <a:pt x="261" y="348"/>
                  </a:lnTo>
                  <a:lnTo>
                    <a:pt x="261" y="350"/>
                  </a:lnTo>
                  <a:lnTo>
                    <a:pt x="263" y="350"/>
                  </a:lnTo>
                  <a:lnTo>
                    <a:pt x="263" y="350"/>
                  </a:lnTo>
                  <a:lnTo>
                    <a:pt x="266" y="350"/>
                  </a:lnTo>
                  <a:lnTo>
                    <a:pt x="266" y="356"/>
                  </a:lnTo>
                  <a:lnTo>
                    <a:pt x="270" y="356"/>
                  </a:lnTo>
                  <a:lnTo>
                    <a:pt x="270" y="361"/>
                  </a:lnTo>
                  <a:lnTo>
                    <a:pt x="273" y="361"/>
                  </a:lnTo>
                  <a:lnTo>
                    <a:pt x="273" y="366"/>
                  </a:lnTo>
                  <a:lnTo>
                    <a:pt x="275" y="366"/>
                  </a:lnTo>
                  <a:lnTo>
                    <a:pt x="275" y="368"/>
                  </a:lnTo>
                  <a:lnTo>
                    <a:pt x="278" y="368"/>
                  </a:lnTo>
                  <a:lnTo>
                    <a:pt x="278" y="373"/>
                  </a:lnTo>
                  <a:lnTo>
                    <a:pt x="285" y="373"/>
                  </a:lnTo>
                  <a:lnTo>
                    <a:pt x="285" y="376"/>
                  </a:lnTo>
                  <a:lnTo>
                    <a:pt x="287" y="376"/>
                  </a:lnTo>
                  <a:lnTo>
                    <a:pt x="287" y="381"/>
                  </a:lnTo>
                  <a:lnTo>
                    <a:pt x="289" y="381"/>
                  </a:lnTo>
                  <a:lnTo>
                    <a:pt x="289" y="382"/>
                  </a:lnTo>
                  <a:lnTo>
                    <a:pt x="292" y="382"/>
                  </a:lnTo>
                  <a:lnTo>
                    <a:pt x="292" y="387"/>
                  </a:lnTo>
                  <a:lnTo>
                    <a:pt x="294" y="387"/>
                  </a:lnTo>
                  <a:lnTo>
                    <a:pt x="294" y="394"/>
                  </a:lnTo>
                  <a:lnTo>
                    <a:pt x="297" y="394"/>
                  </a:lnTo>
                  <a:lnTo>
                    <a:pt x="297" y="402"/>
                  </a:lnTo>
                  <a:lnTo>
                    <a:pt x="301" y="402"/>
                  </a:lnTo>
                  <a:lnTo>
                    <a:pt x="301" y="405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6" y="406"/>
                  </a:lnTo>
                  <a:lnTo>
                    <a:pt x="306" y="410"/>
                  </a:lnTo>
                  <a:lnTo>
                    <a:pt x="311" y="410"/>
                  </a:lnTo>
                  <a:lnTo>
                    <a:pt x="311" y="413"/>
                  </a:lnTo>
                  <a:lnTo>
                    <a:pt x="313" y="413"/>
                  </a:lnTo>
                  <a:lnTo>
                    <a:pt x="313" y="414"/>
                  </a:lnTo>
                  <a:lnTo>
                    <a:pt x="316" y="414"/>
                  </a:lnTo>
                  <a:lnTo>
                    <a:pt x="316" y="418"/>
                  </a:lnTo>
                  <a:lnTo>
                    <a:pt x="321" y="418"/>
                  </a:lnTo>
                  <a:lnTo>
                    <a:pt x="321" y="418"/>
                  </a:lnTo>
                  <a:lnTo>
                    <a:pt x="323" y="418"/>
                  </a:lnTo>
                  <a:lnTo>
                    <a:pt x="323" y="421"/>
                  </a:lnTo>
                  <a:lnTo>
                    <a:pt x="325" y="421"/>
                  </a:lnTo>
                  <a:lnTo>
                    <a:pt x="325" y="426"/>
                  </a:lnTo>
                  <a:lnTo>
                    <a:pt x="328" y="426"/>
                  </a:lnTo>
                  <a:lnTo>
                    <a:pt x="328" y="427"/>
                  </a:lnTo>
                  <a:lnTo>
                    <a:pt x="330" y="427"/>
                  </a:lnTo>
                  <a:lnTo>
                    <a:pt x="330" y="429"/>
                  </a:lnTo>
                  <a:lnTo>
                    <a:pt x="332" y="429"/>
                  </a:lnTo>
                  <a:lnTo>
                    <a:pt x="332" y="434"/>
                  </a:lnTo>
                  <a:lnTo>
                    <a:pt x="335" y="434"/>
                  </a:lnTo>
                  <a:lnTo>
                    <a:pt x="335" y="435"/>
                  </a:lnTo>
                  <a:lnTo>
                    <a:pt x="337" y="435"/>
                  </a:lnTo>
                  <a:lnTo>
                    <a:pt x="337" y="439"/>
                  </a:lnTo>
                  <a:lnTo>
                    <a:pt x="342" y="439"/>
                  </a:lnTo>
                  <a:lnTo>
                    <a:pt x="342" y="443"/>
                  </a:lnTo>
                  <a:lnTo>
                    <a:pt x="344" y="443"/>
                  </a:lnTo>
                  <a:lnTo>
                    <a:pt x="344" y="445"/>
                  </a:lnTo>
                  <a:lnTo>
                    <a:pt x="349" y="445"/>
                  </a:lnTo>
                  <a:lnTo>
                    <a:pt x="349" y="452"/>
                  </a:lnTo>
                  <a:lnTo>
                    <a:pt x="352" y="452"/>
                  </a:lnTo>
                  <a:lnTo>
                    <a:pt x="352" y="455"/>
                  </a:lnTo>
                  <a:lnTo>
                    <a:pt x="354" y="455"/>
                  </a:lnTo>
                  <a:lnTo>
                    <a:pt x="354" y="460"/>
                  </a:lnTo>
                  <a:lnTo>
                    <a:pt x="356" y="460"/>
                  </a:lnTo>
                  <a:lnTo>
                    <a:pt x="356" y="464"/>
                  </a:lnTo>
                  <a:lnTo>
                    <a:pt x="361" y="464"/>
                  </a:lnTo>
                  <a:lnTo>
                    <a:pt x="361" y="469"/>
                  </a:lnTo>
                  <a:lnTo>
                    <a:pt x="364" y="469"/>
                  </a:lnTo>
                  <a:lnTo>
                    <a:pt x="364" y="476"/>
                  </a:lnTo>
                  <a:lnTo>
                    <a:pt x="366" y="476"/>
                  </a:lnTo>
                  <a:lnTo>
                    <a:pt x="366" y="477"/>
                  </a:lnTo>
                  <a:lnTo>
                    <a:pt x="368" y="477"/>
                  </a:lnTo>
                  <a:lnTo>
                    <a:pt x="368" y="481"/>
                  </a:lnTo>
                  <a:lnTo>
                    <a:pt x="371" y="481"/>
                  </a:lnTo>
                  <a:lnTo>
                    <a:pt x="371" y="487"/>
                  </a:lnTo>
                  <a:lnTo>
                    <a:pt x="373" y="487"/>
                  </a:lnTo>
                  <a:lnTo>
                    <a:pt x="373" y="490"/>
                  </a:lnTo>
                  <a:lnTo>
                    <a:pt x="376" y="490"/>
                  </a:lnTo>
                  <a:lnTo>
                    <a:pt x="376" y="492"/>
                  </a:lnTo>
                  <a:lnTo>
                    <a:pt x="380" y="492"/>
                  </a:lnTo>
                  <a:lnTo>
                    <a:pt x="380" y="497"/>
                  </a:lnTo>
                  <a:lnTo>
                    <a:pt x="383" y="497"/>
                  </a:lnTo>
                  <a:lnTo>
                    <a:pt x="383" y="500"/>
                  </a:lnTo>
                  <a:lnTo>
                    <a:pt x="385" y="500"/>
                  </a:lnTo>
                  <a:lnTo>
                    <a:pt x="385" y="502"/>
                  </a:lnTo>
                  <a:lnTo>
                    <a:pt x="387" y="502"/>
                  </a:lnTo>
                  <a:lnTo>
                    <a:pt x="387" y="505"/>
                  </a:lnTo>
                  <a:lnTo>
                    <a:pt x="390" y="505"/>
                  </a:lnTo>
                  <a:lnTo>
                    <a:pt x="390" y="508"/>
                  </a:lnTo>
                  <a:lnTo>
                    <a:pt x="392" y="508"/>
                  </a:lnTo>
                  <a:lnTo>
                    <a:pt x="392" y="508"/>
                  </a:lnTo>
                  <a:lnTo>
                    <a:pt x="395" y="508"/>
                  </a:lnTo>
                  <a:lnTo>
                    <a:pt x="395" y="511"/>
                  </a:lnTo>
                  <a:lnTo>
                    <a:pt x="397" y="511"/>
                  </a:lnTo>
                  <a:lnTo>
                    <a:pt x="397" y="514"/>
                  </a:lnTo>
                  <a:lnTo>
                    <a:pt x="402" y="514"/>
                  </a:lnTo>
                  <a:lnTo>
                    <a:pt x="402" y="521"/>
                  </a:lnTo>
                  <a:lnTo>
                    <a:pt x="407" y="521"/>
                  </a:lnTo>
                  <a:lnTo>
                    <a:pt x="407" y="526"/>
                  </a:lnTo>
                  <a:lnTo>
                    <a:pt x="409" y="526"/>
                  </a:lnTo>
                  <a:lnTo>
                    <a:pt x="409" y="527"/>
                  </a:lnTo>
                  <a:lnTo>
                    <a:pt x="411" y="527"/>
                  </a:lnTo>
                  <a:lnTo>
                    <a:pt x="411" y="534"/>
                  </a:lnTo>
                  <a:lnTo>
                    <a:pt x="414" y="534"/>
                  </a:lnTo>
                  <a:lnTo>
                    <a:pt x="414" y="535"/>
                  </a:lnTo>
                  <a:lnTo>
                    <a:pt x="416" y="535"/>
                  </a:lnTo>
                  <a:lnTo>
                    <a:pt x="416" y="537"/>
                  </a:lnTo>
                  <a:lnTo>
                    <a:pt x="421" y="537"/>
                  </a:lnTo>
                  <a:lnTo>
                    <a:pt x="421" y="540"/>
                  </a:lnTo>
                  <a:lnTo>
                    <a:pt x="423" y="540"/>
                  </a:lnTo>
                  <a:lnTo>
                    <a:pt x="423" y="548"/>
                  </a:lnTo>
                  <a:lnTo>
                    <a:pt x="430" y="548"/>
                  </a:lnTo>
                  <a:lnTo>
                    <a:pt x="430" y="551"/>
                  </a:lnTo>
                  <a:lnTo>
                    <a:pt x="433" y="551"/>
                  </a:lnTo>
                  <a:lnTo>
                    <a:pt x="433" y="553"/>
                  </a:lnTo>
                  <a:lnTo>
                    <a:pt x="435" y="553"/>
                  </a:lnTo>
                  <a:lnTo>
                    <a:pt x="435" y="556"/>
                  </a:lnTo>
                  <a:lnTo>
                    <a:pt x="440" y="556"/>
                  </a:lnTo>
                  <a:lnTo>
                    <a:pt x="440" y="560"/>
                  </a:lnTo>
                  <a:lnTo>
                    <a:pt x="442" y="560"/>
                  </a:lnTo>
                  <a:lnTo>
                    <a:pt x="442" y="566"/>
                  </a:lnTo>
                  <a:lnTo>
                    <a:pt x="445" y="566"/>
                  </a:lnTo>
                  <a:lnTo>
                    <a:pt x="445" y="568"/>
                  </a:lnTo>
                  <a:lnTo>
                    <a:pt x="450" y="568"/>
                  </a:lnTo>
                  <a:lnTo>
                    <a:pt x="450" y="571"/>
                  </a:lnTo>
                  <a:lnTo>
                    <a:pt x="452" y="571"/>
                  </a:lnTo>
                  <a:lnTo>
                    <a:pt x="452" y="574"/>
                  </a:lnTo>
                  <a:lnTo>
                    <a:pt x="454" y="574"/>
                  </a:lnTo>
                  <a:lnTo>
                    <a:pt x="454" y="580"/>
                  </a:lnTo>
                  <a:lnTo>
                    <a:pt x="457" y="580"/>
                  </a:lnTo>
                  <a:lnTo>
                    <a:pt x="457" y="584"/>
                  </a:lnTo>
                  <a:lnTo>
                    <a:pt x="462" y="584"/>
                  </a:lnTo>
                  <a:lnTo>
                    <a:pt x="462" y="585"/>
                  </a:lnTo>
                  <a:lnTo>
                    <a:pt x="464" y="585"/>
                  </a:lnTo>
                  <a:lnTo>
                    <a:pt x="464" y="590"/>
                  </a:lnTo>
                  <a:lnTo>
                    <a:pt x="466" y="590"/>
                  </a:lnTo>
                  <a:lnTo>
                    <a:pt x="466" y="593"/>
                  </a:lnTo>
                  <a:lnTo>
                    <a:pt x="469" y="593"/>
                  </a:lnTo>
                  <a:lnTo>
                    <a:pt x="469" y="595"/>
                  </a:lnTo>
                  <a:lnTo>
                    <a:pt x="471" y="595"/>
                  </a:lnTo>
                  <a:lnTo>
                    <a:pt x="471" y="598"/>
                  </a:lnTo>
                  <a:lnTo>
                    <a:pt x="473" y="598"/>
                  </a:lnTo>
                  <a:lnTo>
                    <a:pt x="473" y="601"/>
                  </a:lnTo>
                  <a:lnTo>
                    <a:pt x="476" y="601"/>
                  </a:lnTo>
                  <a:lnTo>
                    <a:pt x="476" y="606"/>
                  </a:lnTo>
                  <a:lnTo>
                    <a:pt x="481" y="606"/>
                  </a:lnTo>
                  <a:lnTo>
                    <a:pt x="481" y="611"/>
                  </a:lnTo>
                  <a:lnTo>
                    <a:pt x="483" y="611"/>
                  </a:lnTo>
                  <a:lnTo>
                    <a:pt x="483" y="614"/>
                  </a:lnTo>
                  <a:lnTo>
                    <a:pt x="485" y="614"/>
                  </a:lnTo>
                  <a:lnTo>
                    <a:pt x="485" y="618"/>
                  </a:lnTo>
                  <a:lnTo>
                    <a:pt x="488" y="618"/>
                  </a:lnTo>
                  <a:lnTo>
                    <a:pt x="488" y="622"/>
                  </a:lnTo>
                  <a:lnTo>
                    <a:pt x="490" y="622"/>
                  </a:lnTo>
                  <a:lnTo>
                    <a:pt x="490" y="624"/>
                  </a:lnTo>
                  <a:lnTo>
                    <a:pt x="495" y="624"/>
                  </a:lnTo>
                  <a:lnTo>
                    <a:pt x="495" y="630"/>
                  </a:lnTo>
                  <a:lnTo>
                    <a:pt x="500" y="630"/>
                  </a:lnTo>
                  <a:lnTo>
                    <a:pt x="500" y="634"/>
                  </a:lnTo>
                  <a:lnTo>
                    <a:pt x="502" y="634"/>
                  </a:lnTo>
                  <a:lnTo>
                    <a:pt x="502" y="638"/>
                  </a:lnTo>
                  <a:lnTo>
                    <a:pt x="505" y="638"/>
                  </a:lnTo>
                  <a:lnTo>
                    <a:pt x="505" y="642"/>
                  </a:lnTo>
                  <a:lnTo>
                    <a:pt x="507" y="642"/>
                  </a:lnTo>
                  <a:lnTo>
                    <a:pt x="507" y="645"/>
                  </a:lnTo>
                  <a:lnTo>
                    <a:pt x="512" y="645"/>
                  </a:lnTo>
                  <a:lnTo>
                    <a:pt x="512" y="647"/>
                  </a:lnTo>
                  <a:lnTo>
                    <a:pt x="514" y="647"/>
                  </a:lnTo>
                  <a:lnTo>
                    <a:pt x="514" y="647"/>
                  </a:lnTo>
                  <a:lnTo>
                    <a:pt x="519" y="647"/>
                  </a:lnTo>
                  <a:lnTo>
                    <a:pt x="519" y="650"/>
                  </a:lnTo>
                  <a:lnTo>
                    <a:pt x="521" y="650"/>
                  </a:lnTo>
                  <a:lnTo>
                    <a:pt x="521" y="651"/>
                  </a:lnTo>
                  <a:lnTo>
                    <a:pt x="524" y="651"/>
                  </a:lnTo>
                  <a:lnTo>
                    <a:pt x="524" y="655"/>
                  </a:lnTo>
                  <a:lnTo>
                    <a:pt x="526" y="655"/>
                  </a:lnTo>
                  <a:lnTo>
                    <a:pt x="526" y="656"/>
                  </a:lnTo>
                  <a:lnTo>
                    <a:pt x="531" y="656"/>
                  </a:lnTo>
                  <a:lnTo>
                    <a:pt x="531" y="658"/>
                  </a:lnTo>
                  <a:lnTo>
                    <a:pt x="533" y="658"/>
                  </a:lnTo>
                  <a:lnTo>
                    <a:pt x="533" y="663"/>
                  </a:lnTo>
                  <a:lnTo>
                    <a:pt x="536" y="663"/>
                  </a:lnTo>
                  <a:lnTo>
                    <a:pt x="536" y="664"/>
                  </a:lnTo>
                  <a:lnTo>
                    <a:pt x="540" y="664"/>
                  </a:lnTo>
                  <a:lnTo>
                    <a:pt x="540" y="666"/>
                  </a:lnTo>
                  <a:lnTo>
                    <a:pt x="543" y="666"/>
                  </a:lnTo>
                  <a:lnTo>
                    <a:pt x="543" y="669"/>
                  </a:lnTo>
                  <a:lnTo>
                    <a:pt x="545" y="669"/>
                  </a:lnTo>
                  <a:lnTo>
                    <a:pt x="545" y="669"/>
                  </a:lnTo>
                  <a:lnTo>
                    <a:pt x="548" y="669"/>
                  </a:lnTo>
                  <a:lnTo>
                    <a:pt x="548" y="672"/>
                  </a:lnTo>
                  <a:lnTo>
                    <a:pt x="550" y="672"/>
                  </a:lnTo>
                  <a:lnTo>
                    <a:pt x="550" y="674"/>
                  </a:lnTo>
                  <a:lnTo>
                    <a:pt x="552" y="674"/>
                  </a:lnTo>
                  <a:lnTo>
                    <a:pt x="552" y="677"/>
                  </a:lnTo>
                  <a:lnTo>
                    <a:pt x="555" y="677"/>
                  </a:lnTo>
                  <a:lnTo>
                    <a:pt x="555" y="682"/>
                  </a:lnTo>
                  <a:lnTo>
                    <a:pt x="559" y="682"/>
                  </a:lnTo>
                  <a:lnTo>
                    <a:pt x="559" y="684"/>
                  </a:lnTo>
                  <a:lnTo>
                    <a:pt x="562" y="684"/>
                  </a:lnTo>
                  <a:lnTo>
                    <a:pt x="562" y="685"/>
                  </a:lnTo>
                  <a:lnTo>
                    <a:pt x="564" y="685"/>
                  </a:lnTo>
                  <a:lnTo>
                    <a:pt x="564" y="687"/>
                  </a:lnTo>
                  <a:lnTo>
                    <a:pt x="567" y="687"/>
                  </a:lnTo>
                  <a:lnTo>
                    <a:pt x="567" y="690"/>
                  </a:lnTo>
                  <a:lnTo>
                    <a:pt x="569" y="690"/>
                  </a:lnTo>
                  <a:lnTo>
                    <a:pt x="569" y="692"/>
                  </a:lnTo>
                  <a:lnTo>
                    <a:pt x="571" y="692"/>
                  </a:lnTo>
                  <a:lnTo>
                    <a:pt x="571" y="696"/>
                  </a:lnTo>
                  <a:lnTo>
                    <a:pt x="574" y="696"/>
                  </a:lnTo>
                  <a:lnTo>
                    <a:pt x="574" y="698"/>
                  </a:lnTo>
                  <a:lnTo>
                    <a:pt x="579" y="698"/>
                  </a:lnTo>
                  <a:lnTo>
                    <a:pt x="579" y="700"/>
                  </a:lnTo>
                  <a:lnTo>
                    <a:pt x="581" y="700"/>
                  </a:lnTo>
                  <a:lnTo>
                    <a:pt x="581" y="701"/>
                  </a:lnTo>
                  <a:lnTo>
                    <a:pt x="583" y="701"/>
                  </a:lnTo>
                  <a:lnTo>
                    <a:pt x="583" y="705"/>
                  </a:lnTo>
                  <a:lnTo>
                    <a:pt x="586" y="705"/>
                  </a:lnTo>
                  <a:lnTo>
                    <a:pt x="586" y="708"/>
                  </a:lnTo>
                  <a:lnTo>
                    <a:pt x="588" y="708"/>
                  </a:lnTo>
                  <a:lnTo>
                    <a:pt x="588" y="709"/>
                  </a:lnTo>
                  <a:lnTo>
                    <a:pt x="591" y="709"/>
                  </a:lnTo>
                  <a:lnTo>
                    <a:pt x="591" y="713"/>
                  </a:lnTo>
                  <a:lnTo>
                    <a:pt x="593" y="713"/>
                  </a:lnTo>
                  <a:lnTo>
                    <a:pt x="593" y="714"/>
                  </a:lnTo>
                  <a:lnTo>
                    <a:pt x="595" y="714"/>
                  </a:lnTo>
                  <a:lnTo>
                    <a:pt x="595" y="717"/>
                  </a:lnTo>
                  <a:lnTo>
                    <a:pt x="600" y="717"/>
                  </a:lnTo>
                  <a:lnTo>
                    <a:pt x="600" y="721"/>
                  </a:lnTo>
                  <a:lnTo>
                    <a:pt x="602" y="721"/>
                  </a:lnTo>
                  <a:lnTo>
                    <a:pt x="602" y="725"/>
                  </a:lnTo>
                  <a:lnTo>
                    <a:pt x="605" y="725"/>
                  </a:lnTo>
                  <a:lnTo>
                    <a:pt x="605" y="727"/>
                  </a:lnTo>
                  <a:lnTo>
                    <a:pt x="607" y="727"/>
                  </a:lnTo>
                  <a:lnTo>
                    <a:pt x="607" y="729"/>
                  </a:lnTo>
                  <a:lnTo>
                    <a:pt x="610" y="729"/>
                  </a:lnTo>
                  <a:lnTo>
                    <a:pt x="610" y="732"/>
                  </a:lnTo>
                  <a:lnTo>
                    <a:pt x="612" y="732"/>
                  </a:lnTo>
                  <a:lnTo>
                    <a:pt x="612" y="734"/>
                  </a:lnTo>
                  <a:lnTo>
                    <a:pt x="614" y="734"/>
                  </a:lnTo>
                  <a:lnTo>
                    <a:pt x="614" y="737"/>
                  </a:lnTo>
                  <a:lnTo>
                    <a:pt x="619" y="737"/>
                  </a:lnTo>
                  <a:lnTo>
                    <a:pt x="619" y="740"/>
                  </a:lnTo>
                  <a:lnTo>
                    <a:pt x="622" y="740"/>
                  </a:lnTo>
                  <a:lnTo>
                    <a:pt x="622" y="742"/>
                  </a:lnTo>
                  <a:lnTo>
                    <a:pt x="624" y="742"/>
                  </a:lnTo>
                  <a:lnTo>
                    <a:pt x="624" y="743"/>
                  </a:lnTo>
                  <a:lnTo>
                    <a:pt x="626" y="743"/>
                  </a:lnTo>
                  <a:lnTo>
                    <a:pt x="626" y="745"/>
                  </a:lnTo>
                  <a:lnTo>
                    <a:pt x="629" y="745"/>
                  </a:lnTo>
                  <a:lnTo>
                    <a:pt x="629" y="746"/>
                  </a:lnTo>
                  <a:lnTo>
                    <a:pt x="631" y="746"/>
                  </a:lnTo>
                  <a:lnTo>
                    <a:pt x="631" y="748"/>
                  </a:lnTo>
                  <a:lnTo>
                    <a:pt x="634" y="748"/>
                  </a:lnTo>
                  <a:lnTo>
                    <a:pt x="634" y="750"/>
                  </a:lnTo>
                  <a:lnTo>
                    <a:pt x="638" y="750"/>
                  </a:lnTo>
                  <a:lnTo>
                    <a:pt x="638" y="751"/>
                  </a:lnTo>
                  <a:lnTo>
                    <a:pt x="641" y="751"/>
                  </a:lnTo>
                  <a:lnTo>
                    <a:pt x="641" y="753"/>
                  </a:lnTo>
                  <a:lnTo>
                    <a:pt x="643" y="753"/>
                  </a:lnTo>
                  <a:lnTo>
                    <a:pt x="643" y="756"/>
                  </a:lnTo>
                  <a:lnTo>
                    <a:pt x="645" y="756"/>
                  </a:lnTo>
                  <a:lnTo>
                    <a:pt x="645" y="761"/>
                  </a:lnTo>
                  <a:lnTo>
                    <a:pt x="648" y="761"/>
                  </a:lnTo>
                  <a:lnTo>
                    <a:pt x="648" y="763"/>
                  </a:lnTo>
                  <a:lnTo>
                    <a:pt x="653" y="763"/>
                  </a:lnTo>
                  <a:lnTo>
                    <a:pt x="653" y="767"/>
                  </a:lnTo>
                  <a:lnTo>
                    <a:pt x="655" y="767"/>
                  </a:lnTo>
                  <a:lnTo>
                    <a:pt x="655" y="771"/>
                  </a:lnTo>
                  <a:lnTo>
                    <a:pt x="660" y="771"/>
                  </a:lnTo>
                  <a:lnTo>
                    <a:pt x="660" y="772"/>
                  </a:lnTo>
                  <a:lnTo>
                    <a:pt x="662" y="772"/>
                  </a:lnTo>
                  <a:lnTo>
                    <a:pt x="662" y="775"/>
                  </a:lnTo>
                  <a:lnTo>
                    <a:pt x="667" y="775"/>
                  </a:lnTo>
                  <a:lnTo>
                    <a:pt x="667" y="780"/>
                  </a:lnTo>
                  <a:lnTo>
                    <a:pt x="669" y="780"/>
                  </a:lnTo>
                  <a:lnTo>
                    <a:pt x="669" y="780"/>
                  </a:lnTo>
                  <a:lnTo>
                    <a:pt x="672" y="780"/>
                  </a:lnTo>
                  <a:lnTo>
                    <a:pt x="672" y="782"/>
                  </a:lnTo>
                  <a:lnTo>
                    <a:pt x="674" y="782"/>
                  </a:lnTo>
                  <a:lnTo>
                    <a:pt x="674" y="783"/>
                  </a:lnTo>
                  <a:lnTo>
                    <a:pt x="679" y="783"/>
                  </a:lnTo>
                  <a:lnTo>
                    <a:pt x="679" y="783"/>
                  </a:lnTo>
                  <a:lnTo>
                    <a:pt x="681" y="783"/>
                  </a:lnTo>
                  <a:lnTo>
                    <a:pt x="681" y="785"/>
                  </a:lnTo>
                  <a:lnTo>
                    <a:pt x="684" y="785"/>
                  </a:lnTo>
                  <a:lnTo>
                    <a:pt x="684" y="792"/>
                  </a:lnTo>
                  <a:lnTo>
                    <a:pt x="686" y="792"/>
                  </a:lnTo>
                  <a:lnTo>
                    <a:pt x="686" y="793"/>
                  </a:lnTo>
                  <a:lnTo>
                    <a:pt x="688" y="793"/>
                  </a:lnTo>
                  <a:lnTo>
                    <a:pt x="688" y="795"/>
                  </a:lnTo>
                  <a:lnTo>
                    <a:pt x="693" y="795"/>
                  </a:lnTo>
                  <a:lnTo>
                    <a:pt x="693" y="798"/>
                  </a:lnTo>
                  <a:lnTo>
                    <a:pt x="698" y="798"/>
                  </a:lnTo>
                  <a:lnTo>
                    <a:pt x="698" y="800"/>
                  </a:lnTo>
                  <a:lnTo>
                    <a:pt x="703" y="800"/>
                  </a:lnTo>
                  <a:lnTo>
                    <a:pt x="703" y="800"/>
                  </a:lnTo>
                  <a:lnTo>
                    <a:pt x="705" y="800"/>
                  </a:lnTo>
                  <a:lnTo>
                    <a:pt x="705" y="803"/>
                  </a:lnTo>
                  <a:lnTo>
                    <a:pt x="708" y="803"/>
                  </a:lnTo>
                  <a:lnTo>
                    <a:pt x="708" y="806"/>
                  </a:lnTo>
                  <a:lnTo>
                    <a:pt x="710" y="806"/>
                  </a:lnTo>
                  <a:lnTo>
                    <a:pt x="710" y="809"/>
                  </a:lnTo>
                  <a:lnTo>
                    <a:pt x="712" y="809"/>
                  </a:lnTo>
                  <a:lnTo>
                    <a:pt x="712" y="811"/>
                  </a:lnTo>
                  <a:lnTo>
                    <a:pt x="717" y="811"/>
                  </a:lnTo>
                  <a:lnTo>
                    <a:pt x="717" y="811"/>
                  </a:lnTo>
                  <a:lnTo>
                    <a:pt x="720" y="811"/>
                  </a:lnTo>
                  <a:lnTo>
                    <a:pt x="720" y="812"/>
                  </a:lnTo>
                  <a:lnTo>
                    <a:pt x="722" y="812"/>
                  </a:lnTo>
                  <a:lnTo>
                    <a:pt x="722" y="816"/>
                  </a:lnTo>
                  <a:lnTo>
                    <a:pt x="727" y="816"/>
                  </a:lnTo>
                  <a:lnTo>
                    <a:pt x="727" y="819"/>
                  </a:lnTo>
                  <a:lnTo>
                    <a:pt x="729" y="819"/>
                  </a:lnTo>
                  <a:lnTo>
                    <a:pt x="729" y="821"/>
                  </a:lnTo>
                  <a:lnTo>
                    <a:pt x="731" y="821"/>
                  </a:lnTo>
                  <a:lnTo>
                    <a:pt x="731" y="822"/>
                  </a:lnTo>
                  <a:lnTo>
                    <a:pt x="734" y="822"/>
                  </a:lnTo>
                  <a:lnTo>
                    <a:pt x="734" y="824"/>
                  </a:lnTo>
                  <a:lnTo>
                    <a:pt x="739" y="824"/>
                  </a:lnTo>
                  <a:lnTo>
                    <a:pt x="739" y="825"/>
                  </a:lnTo>
                  <a:lnTo>
                    <a:pt x="741" y="825"/>
                  </a:lnTo>
                  <a:lnTo>
                    <a:pt x="741" y="827"/>
                  </a:lnTo>
                  <a:lnTo>
                    <a:pt x="743" y="827"/>
                  </a:lnTo>
                  <a:lnTo>
                    <a:pt x="743" y="829"/>
                  </a:lnTo>
                  <a:lnTo>
                    <a:pt x="746" y="829"/>
                  </a:lnTo>
                  <a:lnTo>
                    <a:pt x="746" y="832"/>
                  </a:lnTo>
                  <a:lnTo>
                    <a:pt x="748" y="832"/>
                  </a:lnTo>
                  <a:lnTo>
                    <a:pt x="748" y="835"/>
                  </a:lnTo>
                  <a:lnTo>
                    <a:pt x="751" y="835"/>
                  </a:lnTo>
                  <a:lnTo>
                    <a:pt x="751" y="835"/>
                  </a:lnTo>
                  <a:lnTo>
                    <a:pt x="753" y="835"/>
                  </a:lnTo>
                  <a:lnTo>
                    <a:pt x="753" y="840"/>
                  </a:lnTo>
                  <a:lnTo>
                    <a:pt x="760" y="840"/>
                  </a:lnTo>
                  <a:lnTo>
                    <a:pt x="760" y="843"/>
                  </a:lnTo>
                  <a:lnTo>
                    <a:pt x="765" y="843"/>
                  </a:lnTo>
                  <a:lnTo>
                    <a:pt x="765" y="845"/>
                  </a:lnTo>
                  <a:lnTo>
                    <a:pt x="770" y="845"/>
                  </a:lnTo>
                  <a:lnTo>
                    <a:pt x="770" y="848"/>
                  </a:lnTo>
                  <a:lnTo>
                    <a:pt x="772" y="848"/>
                  </a:lnTo>
                  <a:lnTo>
                    <a:pt x="772" y="850"/>
                  </a:lnTo>
                  <a:lnTo>
                    <a:pt x="779" y="850"/>
                  </a:lnTo>
                  <a:lnTo>
                    <a:pt x="779" y="851"/>
                  </a:lnTo>
                  <a:lnTo>
                    <a:pt x="782" y="851"/>
                  </a:lnTo>
                  <a:lnTo>
                    <a:pt x="782" y="854"/>
                  </a:lnTo>
                  <a:lnTo>
                    <a:pt x="784" y="854"/>
                  </a:lnTo>
                  <a:lnTo>
                    <a:pt x="784" y="858"/>
                  </a:lnTo>
                  <a:lnTo>
                    <a:pt x="789" y="858"/>
                  </a:lnTo>
                  <a:lnTo>
                    <a:pt x="789" y="859"/>
                  </a:lnTo>
                  <a:lnTo>
                    <a:pt x="791" y="859"/>
                  </a:lnTo>
                  <a:lnTo>
                    <a:pt x="791" y="861"/>
                  </a:lnTo>
                  <a:lnTo>
                    <a:pt x="794" y="861"/>
                  </a:lnTo>
                  <a:lnTo>
                    <a:pt x="794" y="864"/>
                  </a:lnTo>
                  <a:lnTo>
                    <a:pt x="798" y="864"/>
                  </a:lnTo>
                  <a:lnTo>
                    <a:pt x="798" y="866"/>
                  </a:lnTo>
                  <a:lnTo>
                    <a:pt x="801" y="866"/>
                  </a:lnTo>
                  <a:lnTo>
                    <a:pt x="801" y="867"/>
                  </a:lnTo>
                  <a:lnTo>
                    <a:pt x="808" y="867"/>
                  </a:lnTo>
                  <a:lnTo>
                    <a:pt x="808" y="867"/>
                  </a:lnTo>
                  <a:lnTo>
                    <a:pt x="813" y="867"/>
                  </a:lnTo>
                  <a:lnTo>
                    <a:pt x="813" y="869"/>
                  </a:lnTo>
                  <a:lnTo>
                    <a:pt x="818" y="869"/>
                  </a:lnTo>
                  <a:lnTo>
                    <a:pt x="818" y="872"/>
                  </a:lnTo>
                  <a:lnTo>
                    <a:pt x="820" y="872"/>
                  </a:lnTo>
                  <a:lnTo>
                    <a:pt x="820" y="875"/>
                  </a:lnTo>
                  <a:lnTo>
                    <a:pt x="822" y="875"/>
                  </a:lnTo>
                  <a:lnTo>
                    <a:pt x="822" y="875"/>
                  </a:lnTo>
                  <a:lnTo>
                    <a:pt x="827" y="875"/>
                  </a:lnTo>
                  <a:lnTo>
                    <a:pt x="827" y="879"/>
                  </a:lnTo>
                  <a:lnTo>
                    <a:pt x="829" y="879"/>
                  </a:lnTo>
                  <a:lnTo>
                    <a:pt x="829" y="879"/>
                  </a:lnTo>
                  <a:lnTo>
                    <a:pt x="837" y="879"/>
                  </a:lnTo>
                  <a:lnTo>
                    <a:pt x="837" y="882"/>
                  </a:lnTo>
                  <a:lnTo>
                    <a:pt x="839" y="882"/>
                  </a:lnTo>
                  <a:lnTo>
                    <a:pt x="839" y="883"/>
                  </a:lnTo>
                  <a:lnTo>
                    <a:pt x="844" y="883"/>
                  </a:lnTo>
                  <a:lnTo>
                    <a:pt x="844" y="883"/>
                  </a:lnTo>
                  <a:lnTo>
                    <a:pt x="851" y="883"/>
                  </a:lnTo>
                  <a:lnTo>
                    <a:pt x="851" y="887"/>
                  </a:lnTo>
                  <a:lnTo>
                    <a:pt x="858" y="887"/>
                  </a:lnTo>
                  <a:lnTo>
                    <a:pt x="858" y="888"/>
                  </a:lnTo>
                  <a:lnTo>
                    <a:pt x="863" y="888"/>
                  </a:lnTo>
                  <a:lnTo>
                    <a:pt x="863" y="890"/>
                  </a:lnTo>
                  <a:lnTo>
                    <a:pt x="865" y="890"/>
                  </a:lnTo>
                  <a:lnTo>
                    <a:pt x="865" y="891"/>
                  </a:lnTo>
                  <a:lnTo>
                    <a:pt x="870" y="891"/>
                  </a:lnTo>
                  <a:lnTo>
                    <a:pt x="870" y="893"/>
                  </a:lnTo>
                  <a:lnTo>
                    <a:pt x="872" y="893"/>
                  </a:lnTo>
                  <a:lnTo>
                    <a:pt x="872" y="895"/>
                  </a:lnTo>
                  <a:lnTo>
                    <a:pt x="877" y="895"/>
                  </a:lnTo>
                  <a:lnTo>
                    <a:pt x="877" y="895"/>
                  </a:lnTo>
                  <a:lnTo>
                    <a:pt x="880" y="895"/>
                  </a:lnTo>
                  <a:lnTo>
                    <a:pt x="880" y="898"/>
                  </a:lnTo>
                  <a:lnTo>
                    <a:pt x="884" y="898"/>
                  </a:lnTo>
                  <a:lnTo>
                    <a:pt x="884" y="899"/>
                  </a:lnTo>
                  <a:lnTo>
                    <a:pt x="887" y="899"/>
                  </a:lnTo>
                  <a:lnTo>
                    <a:pt x="887" y="903"/>
                  </a:lnTo>
                  <a:lnTo>
                    <a:pt x="892" y="903"/>
                  </a:lnTo>
                  <a:lnTo>
                    <a:pt x="892" y="906"/>
                  </a:lnTo>
                  <a:lnTo>
                    <a:pt x="896" y="906"/>
                  </a:lnTo>
                  <a:lnTo>
                    <a:pt x="896" y="906"/>
                  </a:lnTo>
                  <a:lnTo>
                    <a:pt x="904" y="906"/>
                  </a:lnTo>
                  <a:lnTo>
                    <a:pt x="904" y="908"/>
                  </a:lnTo>
                  <a:lnTo>
                    <a:pt x="906" y="908"/>
                  </a:lnTo>
                  <a:lnTo>
                    <a:pt x="906" y="911"/>
                  </a:lnTo>
                  <a:lnTo>
                    <a:pt x="908" y="911"/>
                  </a:lnTo>
                  <a:lnTo>
                    <a:pt x="908" y="911"/>
                  </a:lnTo>
                  <a:lnTo>
                    <a:pt x="913" y="911"/>
                  </a:lnTo>
                  <a:lnTo>
                    <a:pt x="913" y="914"/>
                  </a:lnTo>
                  <a:lnTo>
                    <a:pt x="918" y="914"/>
                  </a:lnTo>
                  <a:lnTo>
                    <a:pt x="918" y="916"/>
                  </a:lnTo>
                  <a:lnTo>
                    <a:pt x="923" y="916"/>
                  </a:lnTo>
                  <a:lnTo>
                    <a:pt x="923" y="917"/>
                  </a:lnTo>
                  <a:lnTo>
                    <a:pt x="925" y="917"/>
                  </a:lnTo>
                  <a:lnTo>
                    <a:pt x="925" y="919"/>
                  </a:lnTo>
                  <a:lnTo>
                    <a:pt x="927" y="919"/>
                  </a:lnTo>
                  <a:lnTo>
                    <a:pt x="927" y="920"/>
                  </a:lnTo>
                  <a:lnTo>
                    <a:pt x="932" y="920"/>
                  </a:lnTo>
                  <a:lnTo>
                    <a:pt x="932" y="922"/>
                  </a:lnTo>
                  <a:lnTo>
                    <a:pt x="937" y="922"/>
                  </a:lnTo>
                  <a:lnTo>
                    <a:pt x="937" y="924"/>
                  </a:lnTo>
                  <a:lnTo>
                    <a:pt x="939" y="924"/>
                  </a:lnTo>
                  <a:lnTo>
                    <a:pt x="939" y="925"/>
                  </a:lnTo>
                  <a:lnTo>
                    <a:pt x="942" y="925"/>
                  </a:lnTo>
                  <a:lnTo>
                    <a:pt x="942" y="925"/>
                  </a:lnTo>
                  <a:lnTo>
                    <a:pt x="944" y="925"/>
                  </a:lnTo>
                  <a:lnTo>
                    <a:pt x="944" y="927"/>
                  </a:lnTo>
                  <a:lnTo>
                    <a:pt x="947" y="927"/>
                  </a:lnTo>
                  <a:lnTo>
                    <a:pt x="947" y="930"/>
                  </a:lnTo>
                  <a:lnTo>
                    <a:pt x="949" y="930"/>
                  </a:lnTo>
                  <a:lnTo>
                    <a:pt x="949" y="932"/>
                  </a:lnTo>
                  <a:lnTo>
                    <a:pt x="951" y="932"/>
                  </a:lnTo>
                  <a:lnTo>
                    <a:pt x="951" y="933"/>
                  </a:lnTo>
                  <a:lnTo>
                    <a:pt x="956" y="933"/>
                  </a:lnTo>
                  <a:lnTo>
                    <a:pt x="956" y="937"/>
                  </a:lnTo>
                  <a:lnTo>
                    <a:pt x="958" y="937"/>
                  </a:lnTo>
                  <a:lnTo>
                    <a:pt x="958" y="938"/>
                  </a:lnTo>
                  <a:lnTo>
                    <a:pt x="961" y="938"/>
                  </a:lnTo>
                  <a:lnTo>
                    <a:pt x="961" y="938"/>
                  </a:lnTo>
                  <a:lnTo>
                    <a:pt x="963" y="938"/>
                  </a:lnTo>
                  <a:lnTo>
                    <a:pt x="963" y="940"/>
                  </a:lnTo>
                  <a:lnTo>
                    <a:pt x="966" y="940"/>
                  </a:lnTo>
                  <a:lnTo>
                    <a:pt x="966" y="943"/>
                  </a:lnTo>
                  <a:lnTo>
                    <a:pt x="970" y="943"/>
                  </a:lnTo>
                  <a:lnTo>
                    <a:pt x="970" y="946"/>
                  </a:lnTo>
                  <a:lnTo>
                    <a:pt x="975" y="946"/>
                  </a:lnTo>
                  <a:lnTo>
                    <a:pt x="975" y="946"/>
                  </a:lnTo>
                  <a:lnTo>
                    <a:pt x="978" y="946"/>
                  </a:lnTo>
                  <a:lnTo>
                    <a:pt x="978" y="949"/>
                  </a:lnTo>
                  <a:lnTo>
                    <a:pt x="980" y="949"/>
                  </a:lnTo>
                  <a:lnTo>
                    <a:pt x="980" y="949"/>
                  </a:lnTo>
                  <a:lnTo>
                    <a:pt x="982" y="949"/>
                  </a:lnTo>
                  <a:lnTo>
                    <a:pt x="982" y="954"/>
                  </a:lnTo>
                  <a:lnTo>
                    <a:pt x="985" y="954"/>
                  </a:lnTo>
                  <a:lnTo>
                    <a:pt x="985" y="954"/>
                  </a:lnTo>
                  <a:lnTo>
                    <a:pt x="987" y="954"/>
                  </a:lnTo>
                  <a:lnTo>
                    <a:pt x="987" y="956"/>
                  </a:lnTo>
                  <a:lnTo>
                    <a:pt x="997" y="956"/>
                  </a:lnTo>
                  <a:lnTo>
                    <a:pt x="997" y="958"/>
                  </a:lnTo>
                  <a:lnTo>
                    <a:pt x="999" y="958"/>
                  </a:lnTo>
                  <a:lnTo>
                    <a:pt x="999" y="959"/>
                  </a:lnTo>
                  <a:lnTo>
                    <a:pt x="1001" y="959"/>
                  </a:lnTo>
                  <a:lnTo>
                    <a:pt x="1001" y="961"/>
                  </a:lnTo>
                  <a:lnTo>
                    <a:pt x="1009" y="961"/>
                  </a:lnTo>
                  <a:lnTo>
                    <a:pt x="1009" y="962"/>
                  </a:lnTo>
                  <a:lnTo>
                    <a:pt x="1011" y="962"/>
                  </a:lnTo>
                  <a:lnTo>
                    <a:pt x="1011" y="964"/>
                  </a:lnTo>
                  <a:lnTo>
                    <a:pt x="1016" y="964"/>
                  </a:lnTo>
                  <a:lnTo>
                    <a:pt x="1016" y="966"/>
                  </a:lnTo>
                  <a:lnTo>
                    <a:pt x="1018" y="966"/>
                  </a:lnTo>
                  <a:lnTo>
                    <a:pt x="1018" y="966"/>
                  </a:lnTo>
                  <a:lnTo>
                    <a:pt x="1021" y="966"/>
                  </a:lnTo>
                  <a:lnTo>
                    <a:pt x="1021" y="969"/>
                  </a:lnTo>
                  <a:lnTo>
                    <a:pt x="1023" y="969"/>
                  </a:lnTo>
                  <a:lnTo>
                    <a:pt x="1023" y="969"/>
                  </a:lnTo>
                  <a:lnTo>
                    <a:pt x="1025" y="969"/>
                  </a:lnTo>
                  <a:lnTo>
                    <a:pt x="1025" y="972"/>
                  </a:lnTo>
                  <a:lnTo>
                    <a:pt x="1028" y="972"/>
                  </a:lnTo>
                  <a:lnTo>
                    <a:pt x="1028" y="975"/>
                  </a:lnTo>
                  <a:lnTo>
                    <a:pt x="1030" y="975"/>
                  </a:lnTo>
                  <a:lnTo>
                    <a:pt x="1030" y="977"/>
                  </a:lnTo>
                  <a:lnTo>
                    <a:pt x="1035" y="977"/>
                  </a:lnTo>
                  <a:lnTo>
                    <a:pt x="1035" y="977"/>
                  </a:lnTo>
                  <a:lnTo>
                    <a:pt x="1037" y="977"/>
                  </a:lnTo>
                  <a:lnTo>
                    <a:pt x="1037" y="978"/>
                  </a:lnTo>
                  <a:lnTo>
                    <a:pt x="1040" y="978"/>
                  </a:lnTo>
                  <a:lnTo>
                    <a:pt x="1040" y="982"/>
                  </a:lnTo>
                  <a:lnTo>
                    <a:pt x="1042" y="982"/>
                  </a:lnTo>
                  <a:lnTo>
                    <a:pt x="1042" y="982"/>
                  </a:lnTo>
                  <a:lnTo>
                    <a:pt x="1044" y="982"/>
                  </a:lnTo>
                  <a:lnTo>
                    <a:pt x="1044" y="983"/>
                  </a:lnTo>
                  <a:lnTo>
                    <a:pt x="1049" y="983"/>
                  </a:lnTo>
                  <a:lnTo>
                    <a:pt x="1049" y="985"/>
                  </a:lnTo>
                  <a:lnTo>
                    <a:pt x="1052" y="985"/>
                  </a:lnTo>
                  <a:lnTo>
                    <a:pt x="1052" y="985"/>
                  </a:lnTo>
                  <a:lnTo>
                    <a:pt x="1056" y="985"/>
                  </a:lnTo>
                  <a:lnTo>
                    <a:pt x="1056" y="987"/>
                  </a:lnTo>
                  <a:lnTo>
                    <a:pt x="1059" y="987"/>
                  </a:lnTo>
                  <a:lnTo>
                    <a:pt x="1059" y="990"/>
                  </a:lnTo>
                  <a:lnTo>
                    <a:pt x="1068" y="990"/>
                  </a:lnTo>
                  <a:lnTo>
                    <a:pt x="1068" y="993"/>
                  </a:lnTo>
                  <a:lnTo>
                    <a:pt x="1078" y="993"/>
                  </a:lnTo>
                  <a:lnTo>
                    <a:pt x="1078" y="995"/>
                  </a:lnTo>
                  <a:lnTo>
                    <a:pt x="1080" y="995"/>
                  </a:lnTo>
                  <a:lnTo>
                    <a:pt x="1080" y="996"/>
                  </a:lnTo>
                  <a:lnTo>
                    <a:pt x="1083" y="996"/>
                  </a:lnTo>
                  <a:lnTo>
                    <a:pt x="1083" y="998"/>
                  </a:lnTo>
                  <a:lnTo>
                    <a:pt x="1085" y="998"/>
                  </a:lnTo>
                  <a:lnTo>
                    <a:pt x="1085" y="998"/>
                  </a:lnTo>
                  <a:lnTo>
                    <a:pt x="1087" y="998"/>
                  </a:lnTo>
                  <a:lnTo>
                    <a:pt x="1087" y="999"/>
                  </a:lnTo>
                  <a:lnTo>
                    <a:pt x="1090" y="999"/>
                  </a:lnTo>
                  <a:lnTo>
                    <a:pt x="1090" y="1001"/>
                  </a:lnTo>
                  <a:lnTo>
                    <a:pt x="1095" y="1001"/>
                  </a:lnTo>
                  <a:lnTo>
                    <a:pt x="1095" y="1003"/>
                  </a:lnTo>
                  <a:lnTo>
                    <a:pt x="1097" y="1003"/>
                  </a:lnTo>
                  <a:lnTo>
                    <a:pt x="1097" y="1004"/>
                  </a:lnTo>
                  <a:lnTo>
                    <a:pt x="1102" y="1004"/>
                  </a:lnTo>
                  <a:lnTo>
                    <a:pt x="1102" y="1004"/>
                  </a:lnTo>
                  <a:lnTo>
                    <a:pt x="1104" y="1004"/>
                  </a:lnTo>
                  <a:lnTo>
                    <a:pt x="1104" y="1006"/>
                  </a:lnTo>
                  <a:lnTo>
                    <a:pt x="1107" y="1006"/>
                  </a:lnTo>
                  <a:lnTo>
                    <a:pt x="1107" y="1007"/>
                  </a:lnTo>
                  <a:lnTo>
                    <a:pt x="1109" y="1007"/>
                  </a:lnTo>
                  <a:lnTo>
                    <a:pt x="1109" y="1009"/>
                  </a:lnTo>
                  <a:lnTo>
                    <a:pt x="1119" y="1009"/>
                  </a:lnTo>
                  <a:lnTo>
                    <a:pt x="1119" y="1009"/>
                  </a:lnTo>
                  <a:lnTo>
                    <a:pt x="1121" y="1009"/>
                  </a:lnTo>
                  <a:lnTo>
                    <a:pt x="1121" y="1012"/>
                  </a:lnTo>
                  <a:lnTo>
                    <a:pt x="1123" y="1012"/>
                  </a:lnTo>
                  <a:lnTo>
                    <a:pt x="1123" y="1016"/>
                  </a:lnTo>
                  <a:lnTo>
                    <a:pt x="1126" y="1016"/>
                  </a:lnTo>
                  <a:lnTo>
                    <a:pt x="1126" y="1017"/>
                  </a:lnTo>
                  <a:lnTo>
                    <a:pt x="1128" y="1017"/>
                  </a:lnTo>
                  <a:lnTo>
                    <a:pt x="1128" y="1017"/>
                  </a:lnTo>
                  <a:lnTo>
                    <a:pt x="1130" y="1017"/>
                  </a:lnTo>
                  <a:lnTo>
                    <a:pt x="1130" y="1020"/>
                  </a:lnTo>
                  <a:lnTo>
                    <a:pt x="1138" y="1020"/>
                  </a:lnTo>
                  <a:lnTo>
                    <a:pt x="1138" y="1020"/>
                  </a:lnTo>
                  <a:lnTo>
                    <a:pt x="1140" y="1020"/>
                  </a:lnTo>
                  <a:lnTo>
                    <a:pt x="1140" y="1022"/>
                  </a:lnTo>
                  <a:lnTo>
                    <a:pt x="1147" y="1022"/>
                  </a:lnTo>
                  <a:lnTo>
                    <a:pt x="1147" y="1025"/>
                  </a:lnTo>
                  <a:lnTo>
                    <a:pt x="1164" y="1025"/>
                  </a:lnTo>
                  <a:lnTo>
                    <a:pt x="1164" y="1027"/>
                  </a:lnTo>
                  <a:lnTo>
                    <a:pt x="1166" y="1027"/>
                  </a:lnTo>
                  <a:lnTo>
                    <a:pt x="1166" y="1028"/>
                  </a:lnTo>
                  <a:lnTo>
                    <a:pt x="1169" y="1028"/>
                  </a:lnTo>
                  <a:lnTo>
                    <a:pt x="1169" y="1030"/>
                  </a:lnTo>
                  <a:lnTo>
                    <a:pt x="1171" y="1030"/>
                  </a:lnTo>
                  <a:lnTo>
                    <a:pt x="1171" y="1032"/>
                  </a:lnTo>
                  <a:lnTo>
                    <a:pt x="1178" y="1032"/>
                  </a:lnTo>
                  <a:lnTo>
                    <a:pt x="1178" y="1033"/>
                  </a:lnTo>
                  <a:lnTo>
                    <a:pt x="1185" y="1033"/>
                  </a:lnTo>
                  <a:lnTo>
                    <a:pt x="1185" y="1036"/>
                  </a:lnTo>
                  <a:lnTo>
                    <a:pt x="1188" y="1036"/>
                  </a:lnTo>
                  <a:lnTo>
                    <a:pt x="1188" y="1036"/>
                  </a:lnTo>
                  <a:lnTo>
                    <a:pt x="1190" y="1036"/>
                  </a:lnTo>
                  <a:lnTo>
                    <a:pt x="1190" y="1040"/>
                  </a:lnTo>
                  <a:lnTo>
                    <a:pt x="1195" y="1040"/>
                  </a:lnTo>
                  <a:lnTo>
                    <a:pt x="1195" y="1041"/>
                  </a:lnTo>
                  <a:lnTo>
                    <a:pt x="1207" y="1041"/>
                  </a:lnTo>
                  <a:lnTo>
                    <a:pt x="1207" y="1043"/>
                  </a:lnTo>
                  <a:lnTo>
                    <a:pt x="1209" y="1043"/>
                  </a:lnTo>
                  <a:lnTo>
                    <a:pt x="1209" y="1045"/>
                  </a:lnTo>
                  <a:lnTo>
                    <a:pt x="1214" y="1045"/>
                  </a:lnTo>
                  <a:lnTo>
                    <a:pt x="1214" y="1045"/>
                  </a:lnTo>
                  <a:lnTo>
                    <a:pt x="1221" y="1045"/>
                  </a:lnTo>
                  <a:lnTo>
                    <a:pt x="1221" y="1046"/>
                  </a:lnTo>
                  <a:lnTo>
                    <a:pt x="1224" y="1046"/>
                  </a:lnTo>
                  <a:lnTo>
                    <a:pt x="1224" y="1048"/>
                  </a:lnTo>
                  <a:lnTo>
                    <a:pt x="1226" y="1048"/>
                  </a:lnTo>
                  <a:lnTo>
                    <a:pt x="1226" y="1049"/>
                  </a:lnTo>
                  <a:lnTo>
                    <a:pt x="1228" y="1049"/>
                  </a:lnTo>
                  <a:lnTo>
                    <a:pt x="1228" y="1051"/>
                  </a:lnTo>
                  <a:lnTo>
                    <a:pt x="1236" y="1051"/>
                  </a:lnTo>
                  <a:lnTo>
                    <a:pt x="1236" y="1053"/>
                  </a:lnTo>
                  <a:lnTo>
                    <a:pt x="1245" y="1053"/>
                  </a:lnTo>
                  <a:lnTo>
                    <a:pt x="1245" y="1053"/>
                  </a:lnTo>
                  <a:lnTo>
                    <a:pt x="1248" y="1053"/>
                  </a:lnTo>
                  <a:lnTo>
                    <a:pt x="1248" y="1054"/>
                  </a:lnTo>
                  <a:lnTo>
                    <a:pt x="1250" y="1054"/>
                  </a:lnTo>
                  <a:lnTo>
                    <a:pt x="1250" y="1056"/>
                  </a:lnTo>
                  <a:lnTo>
                    <a:pt x="1255" y="1056"/>
                  </a:lnTo>
                  <a:lnTo>
                    <a:pt x="1255" y="1057"/>
                  </a:lnTo>
                  <a:lnTo>
                    <a:pt x="1257" y="1057"/>
                  </a:lnTo>
                  <a:lnTo>
                    <a:pt x="1257" y="1059"/>
                  </a:lnTo>
                  <a:lnTo>
                    <a:pt x="1260" y="1059"/>
                  </a:lnTo>
                  <a:lnTo>
                    <a:pt x="1260" y="1061"/>
                  </a:lnTo>
                  <a:lnTo>
                    <a:pt x="1262" y="1061"/>
                  </a:lnTo>
                  <a:lnTo>
                    <a:pt x="1262" y="1061"/>
                  </a:lnTo>
                  <a:lnTo>
                    <a:pt x="1267" y="1061"/>
                  </a:lnTo>
                  <a:lnTo>
                    <a:pt x="1267" y="1062"/>
                  </a:lnTo>
                  <a:lnTo>
                    <a:pt x="1281" y="1062"/>
                  </a:lnTo>
                  <a:lnTo>
                    <a:pt x="1281" y="1064"/>
                  </a:lnTo>
                  <a:lnTo>
                    <a:pt x="1283" y="1064"/>
                  </a:lnTo>
                  <a:lnTo>
                    <a:pt x="1283" y="1065"/>
                  </a:lnTo>
                  <a:lnTo>
                    <a:pt x="1286" y="1065"/>
                  </a:lnTo>
                  <a:lnTo>
                    <a:pt x="1286" y="1069"/>
                  </a:lnTo>
                  <a:lnTo>
                    <a:pt x="1293" y="1069"/>
                  </a:lnTo>
                  <a:lnTo>
                    <a:pt x="1293" y="1069"/>
                  </a:lnTo>
                  <a:lnTo>
                    <a:pt x="1295" y="1069"/>
                  </a:lnTo>
                  <a:lnTo>
                    <a:pt x="1295" y="1072"/>
                  </a:lnTo>
                  <a:lnTo>
                    <a:pt x="1305" y="1072"/>
                  </a:lnTo>
                  <a:lnTo>
                    <a:pt x="1305" y="1074"/>
                  </a:lnTo>
                  <a:lnTo>
                    <a:pt x="1307" y="1074"/>
                  </a:lnTo>
                  <a:lnTo>
                    <a:pt x="1307" y="1075"/>
                  </a:lnTo>
                  <a:lnTo>
                    <a:pt x="1314" y="1075"/>
                  </a:lnTo>
                  <a:lnTo>
                    <a:pt x="1314" y="1078"/>
                  </a:lnTo>
                  <a:lnTo>
                    <a:pt x="1319" y="1078"/>
                  </a:lnTo>
                  <a:lnTo>
                    <a:pt x="1319" y="1080"/>
                  </a:lnTo>
                  <a:lnTo>
                    <a:pt x="1334" y="1080"/>
                  </a:lnTo>
                  <a:lnTo>
                    <a:pt x="1334" y="1083"/>
                  </a:lnTo>
                  <a:lnTo>
                    <a:pt x="1338" y="1083"/>
                  </a:lnTo>
                  <a:lnTo>
                    <a:pt x="1338" y="1085"/>
                  </a:lnTo>
                  <a:lnTo>
                    <a:pt x="1341" y="1085"/>
                  </a:lnTo>
                  <a:lnTo>
                    <a:pt x="1341" y="1085"/>
                  </a:lnTo>
                  <a:lnTo>
                    <a:pt x="1357" y="1085"/>
                  </a:lnTo>
                  <a:lnTo>
                    <a:pt x="1357" y="1086"/>
                  </a:lnTo>
                  <a:lnTo>
                    <a:pt x="1362" y="1086"/>
                  </a:lnTo>
                  <a:lnTo>
                    <a:pt x="1362" y="1088"/>
                  </a:lnTo>
                  <a:lnTo>
                    <a:pt x="1367" y="1088"/>
                  </a:lnTo>
                  <a:lnTo>
                    <a:pt x="1367" y="1090"/>
                  </a:lnTo>
                  <a:lnTo>
                    <a:pt x="1377" y="1090"/>
                  </a:lnTo>
                  <a:lnTo>
                    <a:pt x="1377" y="1091"/>
                  </a:lnTo>
                  <a:lnTo>
                    <a:pt x="1386" y="1091"/>
                  </a:lnTo>
                  <a:lnTo>
                    <a:pt x="1386" y="1091"/>
                  </a:lnTo>
                  <a:lnTo>
                    <a:pt x="1389" y="1091"/>
                  </a:lnTo>
                  <a:lnTo>
                    <a:pt x="1389" y="1093"/>
                  </a:lnTo>
                  <a:lnTo>
                    <a:pt x="1396" y="1093"/>
                  </a:lnTo>
                  <a:lnTo>
                    <a:pt x="1396" y="1094"/>
                  </a:lnTo>
                  <a:lnTo>
                    <a:pt x="1398" y="1094"/>
                  </a:lnTo>
                  <a:lnTo>
                    <a:pt x="1398" y="1096"/>
                  </a:lnTo>
                  <a:lnTo>
                    <a:pt x="1408" y="1096"/>
                  </a:lnTo>
                  <a:lnTo>
                    <a:pt x="1408" y="1096"/>
                  </a:lnTo>
                  <a:lnTo>
                    <a:pt x="1422" y="1096"/>
                  </a:lnTo>
                  <a:lnTo>
                    <a:pt x="1422" y="1098"/>
                  </a:lnTo>
                  <a:lnTo>
                    <a:pt x="1432" y="1098"/>
                  </a:lnTo>
                  <a:lnTo>
                    <a:pt x="1432" y="1103"/>
                  </a:lnTo>
                  <a:lnTo>
                    <a:pt x="1436" y="1103"/>
                  </a:lnTo>
                  <a:lnTo>
                    <a:pt x="1436" y="1104"/>
                  </a:lnTo>
                  <a:lnTo>
                    <a:pt x="1441" y="1104"/>
                  </a:lnTo>
                  <a:lnTo>
                    <a:pt x="1441" y="1106"/>
                  </a:lnTo>
                  <a:lnTo>
                    <a:pt x="1443" y="1106"/>
                  </a:lnTo>
                  <a:lnTo>
                    <a:pt x="1443" y="1107"/>
                  </a:lnTo>
                  <a:lnTo>
                    <a:pt x="1446" y="1107"/>
                  </a:lnTo>
                  <a:lnTo>
                    <a:pt x="1446" y="1109"/>
                  </a:lnTo>
                  <a:lnTo>
                    <a:pt x="1460" y="1109"/>
                  </a:lnTo>
                  <a:lnTo>
                    <a:pt x="1460" y="1111"/>
                  </a:lnTo>
                  <a:lnTo>
                    <a:pt x="1463" y="1111"/>
                  </a:lnTo>
                  <a:lnTo>
                    <a:pt x="1463" y="1112"/>
                  </a:lnTo>
                  <a:lnTo>
                    <a:pt x="1465" y="1112"/>
                  </a:lnTo>
                  <a:lnTo>
                    <a:pt x="1465" y="1115"/>
                  </a:lnTo>
                  <a:lnTo>
                    <a:pt x="1472" y="1115"/>
                  </a:lnTo>
                  <a:lnTo>
                    <a:pt x="1472" y="1119"/>
                  </a:lnTo>
                  <a:lnTo>
                    <a:pt x="1477" y="1119"/>
                  </a:lnTo>
                  <a:lnTo>
                    <a:pt x="1477" y="1120"/>
                  </a:lnTo>
                  <a:lnTo>
                    <a:pt x="1482" y="1120"/>
                  </a:lnTo>
                  <a:lnTo>
                    <a:pt x="1482" y="1122"/>
                  </a:lnTo>
                  <a:lnTo>
                    <a:pt x="1486" y="1122"/>
                  </a:lnTo>
                  <a:lnTo>
                    <a:pt x="1486" y="1123"/>
                  </a:lnTo>
                  <a:lnTo>
                    <a:pt x="1491" y="1123"/>
                  </a:lnTo>
                  <a:lnTo>
                    <a:pt x="1491" y="1123"/>
                  </a:lnTo>
                  <a:lnTo>
                    <a:pt x="1496" y="1123"/>
                  </a:lnTo>
                  <a:lnTo>
                    <a:pt x="1496" y="1125"/>
                  </a:lnTo>
                  <a:lnTo>
                    <a:pt x="1518" y="1125"/>
                  </a:lnTo>
                  <a:lnTo>
                    <a:pt x="1518" y="1127"/>
                  </a:lnTo>
                  <a:lnTo>
                    <a:pt x="1527" y="1127"/>
                  </a:lnTo>
                  <a:lnTo>
                    <a:pt x="1527" y="1128"/>
                  </a:lnTo>
                  <a:lnTo>
                    <a:pt x="1537" y="1128"/>
                  </a:lnTo>
                  <a:lnTo>
                    <a:pt x="1537" y="1130"/>
                  </a:lnTo>
                  <a:lnTo>
                    <a:pt x="1539" y="1130"/>
                  </a:lnTo>
                  <a:lnTo>
                    <a:pt x="1539" y="1132"/>
                  </a:lnTo>
                  <a:lnTo>
                    <a:pt x="1558" y="1132"/>
                  </a:lnTo>
                  <a:lnTo>
                    <a:pt x="1558" y="1133"/>
                  </a:lnTo>
                  <a:lnTo>
                    <a:pt x="1575" y="1133"/>
                  </a:lnTo>
                  <a:lnTo>
                    <a:pt x="1575" y="1135"/>
                  </a:lnTo>
                  <a:lnTo>
                    <a:pt x="1577" y="1135"/>
                  </a:lnTo>
                  <a:lnTo>
                    <a:pt x="1577" y="1136"/>
                  </a:lnTo>
                  <a:lnTo>
                    <a:pt x="1582" y="1136"/>
                  </a:lnTo>
                  <a:lnTo>
                    <a:pt x="1582" y="1138"/>
                  </a:lnTo>
                  <a:lnTo>
                    <a:pt x="1584" y="1138"/>
                  </a:lnTo>
                  <a:lnTo>
                    <a:pt x="1584" y="1140"/>
                  </a:lnTo>
                  <a:lnTo>
                    <a:pt x="1594" y="1140"/>
                  </a:lnTo>
                  <a:lnTo>
                    <a:pt x="1594" y="1140"/>
                  </a:lnTo>
                  <a:lnTo>
                    <a:pt x="1596" y="1140"/>
                  </a:lnTo>
                  <a:lnTo>
                    <a:pt x="1596" y="1141"/>
                  </a:lnTo>
                  <a:lnTo>
                    <a:pt x="1599" y="1141"/>
                  </a:lnTo>
                  <a:lnTo>
                    <a:pt x="1599" y="1143"/>
                  </a:lnTo>
                  <a:lnTo>
                    <a:pt x="1606" y="1143"/>
                  </a:lnTo>
                  <a:lnTo>
                    <a:pt x="1606" y="1143"/>
                  </a:lnTo>
                  <a:lnTo>
                    <a:pt x="1611" y="1143"/>
                  </a:lnTo>
                  <a:lnTo>
                    <a:pt x="1611" y="1144"/>
                  </a:lnTo>
                  <a:lnTo>
                    <a:pt x="1613" y="1144"/>
                  </a:lnTo>
                  <a:lnTo>
                    <a:pt x="1613" y="1146"/>
                  </a:lnTo>
                  <a:lnTo>
                    <a:pt x="1615" y="1146"/>
                  </a:lnTo>
                  <a:lnTo>
                    <a:pt x="1615" y="1148"/>
                  </a:lnTo>
                  <a:lnTo>
                    <a:pt x="1618" y="1148"/>
                  </a:lnTo>
                  <a:lnTo>
                    <a:pt x="1618" y="1148"/>
                  </a:lnTo>
                  <a:lnTo>
                    <a:pt x="1620" y="1148"/>
                  </a:lnTo>
                  <a:lnTo>
                    <a:pt x="1620" y="1149"/>
                  </a:lnTo>
                  <a:lnTo>
                    <a:pt x="1627" y="1149"/>
                  </a:lnTo>
                  <a:lnTo>
                    <a:pt x="1627" y="1151"/>
                  </a:lnTo>
                  <a:lnTo>
                    <a:pt x="1635" y="1151"/>
                  </a:lnTo>
                  <a:lnTo>
                    <a:pt x="1635" y="1151"/>
                  </a:lnTo>
                  <a:lnTo>
                    <a:pt x="1637" y="1151"/>
                  </a:lnTo>
                  <a:lnTo>
                    <a:pt x="1637" y="1152"/>
                  </a:lnTo>
                  <a:lnTo>
                    <a:pt x="1639" y="1152"/>
                  </a:lnTo>
                  <a:lnTo>
                    <a:pt x="1639" y="1156"/>
                  </a:lnTo>
                  <a:lnTo>
                    <a:pt x="1651" y="1156"/>
                  </a:lnTo>
                  <a:lnTo>
                    <a:pt x="1651" y="1156"/>
                  </a:lnTo>
                  <a:lnTo>
                    <a:pt x="1659" y="1156"/>
                  </a:lnTo>
                  <a:lnTo>
                    <a:pt x="1659" y="1157"/>
                  </a:lnTo>
                  <a:lnTo>
                    <a:pt x="1663" y="1157"/>
                  </a:lnTo>
                  <a:lnTo>
                    <a:pt x="1663" y="1159"/>
                  </a:lnTo>
                  <a:lnTo>
                    <a:pt x="1666" y="1159"/>
                  </a:lnTo>
                  <a:lnTo>
                    <a:pt x="1666" y="1159"/>
                  </a:lnTo>
                  <a:lnTo>
                    <a:pt x="1670" y="1159"/>
                  </a:lnTo>
                  <a:lnTo>
                    <a:pt x="1670" y="1161"/>
                  </a:lnTo>
                  <a:lnTo>
                    <a:pt x="1673" y="1161"/>
                  </a:lnTo>
                  <a:lnTo>
                    <a:pt x="1673" y="1164"/>
                  </a:lnTo>
                  <a:lnTo>
                    <a:pt x="1678" y="1164"/>
                  </a:lnTo>
                  <a:lnTo>
                    <a:pt x="1678" y="1164"/>
                  </a:lnTo>
                  <a:lnTo>
                    <a:pt x="1682" y="1164"/>
                  </a:lnTo>
                  <a:lnTo>
                    <a:pt x="1682" y="1167"/>
                  </a:lnTo>
                  <a:lnTo>
                    <a:pt x="1685" y="1167"/>
                  </a:lnTo>
                  <a:lnTo>
                    <a:pt x="1685" y="1167"/>
                  </a:lnTo>
                  <a:lnTo>
                    <a:pt x="1699" y="1167"/>
                  </a:lnTo>
                  <a:lnTo>
                    <a:pt x="1699" y="1169"/>
                  </a:lnTo>
                  <a:lnTo>
                    <a:pt x="1711" y="1169"/>
                  </a:lnTo>
                  <a:lnTo>
                    <a:pt x="1711" y="1172"/>
                  </a:lnTo>
                  <a:lnTo>
                    <a:pt x="1716" y="1172"/>
                  </a:lnTo>
                  <a:lnTo>
                    <a:pt x="1716" y="1175"/>
                  </a:lnTo>
                  <a:lnTo>
                    <a:pt x="1730" y="1175"/>
                  </a:lnTo>
                  <a:lnTo>
                    <a:pt x="1730" y="1175"/>
                  </a:lnTo>
                  <a:lnTo>
                    <a:pt x="1737" y="1175"/>
                  </a:lnTo>
                  <a:lnTo>
                    <a:pt x="1737" y="1178"/>
                  </a:lnTo>
                  <a:lnTo>
                    <a:pt x="1742" y="1178"/>
                  </a:lnTo>
                  <a:lnTo>
                    <a:pt x="1742" y="1180"/>
                  </a:lnTo>
                  <a:lnTo>
                    <a:pt x="1745" y="1180"/>
                  </a:lnTo>
                  <a:lnTo>
                    <a:pt x="1745" y="1180"/>
                  </a:lnTo>
                  <a:lnTo>
                    <a:pt x="1759" y="1180"/>
                  </a:lnTo>
                  <a:lnTo>
                    <a:pt x="1759" y="1181"/>
                  </a:lnTo>
                  <a:lnTo>
                    <a:pt x="1761" y="1181"/>
                  </a:lnTo>
                  <a:lnTo>
                    <a:pt x="1761" y="1183"/>
                  </a:lnTo>
                  <a:lnTo>
                    <a:pt x="1776" y="1183"/>
                  </a:lnTo>
                  <a:lnTo>
                    <a:pt x="1776" y="1183"/>
                  </a:lnTo>
                  <a:lnTo>
                    <a:pt x="1778" y="1183"/>
                  </a:lnTo>
                  <a:lnTo>
                    <a:pt x="1778" y="1185"/>
                  </a:lnTo>
                  <a:lnTo>
                    <a:pt x="1780" y="1185"/>
                  </a:lnTo>
                  <a:lnTo>
                    <a:pt x="1780" y="1186"/>
                  </a:lnTo>
                  <a:lnTo>
                    <a:pt x="1792" y="1186"/>
                  </a:lnTo>
                  <a:lnTo>
                    <a:pt x="1792" y="1188"/>
                  </a:lnTo>
                  <a:lnTo>
                    <a:pt x="1819" y="1188"/>
                  </a:lnTo>
                  <a:lnTo>
                    <a:pt x="1819" y="1188"/>
                  </a:lnTo>
                  <a:lnTo>
                    <a:pt x="1831" y="1188"/>
                  </a:lnTo>
                  <a:lnTo>
                    <a:pt x="1831" y="1190"/>
                  </a:lnTo>
                  <a:lnTo>
                    <a:pt x="1833" y="1190"/>
                  </a:lnTo>
                  <a:lnTo>
                    <a:pt x="1833" y="1191"/>
                  </a:lnTo>
                  <a:lnTo>
                    <a:pt x="1835" y="1191"/>
                  </a:lnTo>
                  <a:lnTo>
                    <a:pt x="1835" y="1191"/>
                  </a:lnTo>
                  <a:lnTo>
                    <a:pt x="1838" y="1191"/>
                  </a:lnTo>
                  <a:lnTo>
                    <a:pt x="1838" y="1193"/>
                  </a:lnTo>
                  <a:lnTo>
                    <a:pt x="1845" y="1193"/>
                  </a:lnTo>
                  <a:lnTo>
                    <a:pt x="1845" y="1194"/>
                  </a:lnTo>
                  <a:lnTo>
                    <a:pt x="1852" y="1194"/>
                  </a:lnTo>
                  <a:lnTo>
                    <a:pt x="1852" y="1196"/>
                  </a:lnTo>
                  <a:lnTo>
                    <a:pt x="1854" y="1196"/>
                  </a:lnTo>
                  <a:lnTo>
                    <a:pt x="1854" y="1198"/>
                  </a:lnTo>
                  <a:lnTo>
                    <a:pt x="1859" y="1198"/>
                  </a:lnTo>
                  <a:lnTo>
                    <a:pt x="1859" y="1199"/>
                  </a:lnTo>
                  <a:lnTo>
                    <a:pt x="1869" y="1199"/>
                  </a:lnTo>
                  <a:lnTo>
                    <a:pt x="1869" y="1199"/>
                  </a:lnTo>
                  <a:lnTo>
                    <a:pt x="1881" y="1199"/>
                  </a:lnTo>
                  <a:lnTo>
                    <a:pt x="1881" y="1201"/>
                  </a:lnTo>
                  <a:lnTo>
                    <a:pt x="1888" y="1201"/>
                  </a:lnTo>
                  <a:lnTo>
                    <a:pt x="1888" y="1202"/>
                  </a:lnTo>
                  <a:lnTo>
                    <a:pt x="1897" y="1202"/>
                  </a:lnTo>
                  <a:lnTo>
                    <a:pt x="1897" y="1202"/>
                  </a:lnTo>
                  <a:lnTo>
                    <a:pt x="1905" y="1202"/>
                  </a:lnTo>
                  <a:lnTo>
                    <a:pt x="1905" y="1204"/>
                  </a:lnTo>
                  <a:lnTo>
                    <a:pt x="1931" y="1204"/>
                  </a:lnTo>
                  <a:lnTo>
                    <a:pt x="1931" y="1206"/>
                  </a:lnTo>
                  <a:lnTo>
                    <a:pt x="1940" y="1206"/>
                  </a:lnTo>
                  <a:lnTo>
                    <a:pt x="1940" y="1207"/>
                  </a:lnTo>
                  <a:lnTo>
                    <a:pt x="1974" y="1207"/>
                  </a:lnTo>
                  <a:lnTo>
                    <a:pt x="1974" y="1209"/>
                  </a:lnTo>
                  <a:lnTo>
                    <a:pt x="1979" y="1209"/>
                  </a:lnTo>
                  <a:lnTo>
                    <a:pt x="1979" y="1210"/>
                  </a:lnTo>
                  <a:lnTo>
                    <a:pt x="1981" y="1210"/>
                  </a:lnTo>
                  <a:lnTo>
                    <a:pt x="1981" y="1210"/>
                  </a:lnTo>
                  <a:lnTo>
                    <a:pt x="1983" y="1210"/>
                  </a:lnTo>
                  <a:lnTo>
                    <a:pt x="1983" y="1214"/>
                  </a:lnTo>
                  <a:lnTo>
                    <a:pt x="1995" y="1214"/>
                  </a:lnTo>
                  <a:lnTo>
                    <a:pt x="1995" y="1215"/>
                  </a:lnTo>
                  <a:lnTo>
                    <a:pt x="1998" y="1215"/>
                  </a:lnTo>
                  <a:lnTo>
                    <a:pt x="1998" y="1215"/>
                  </a:lnTo>
                  <a:lnTo>
                    <a:pt x="2000" y="1215"/>
                  </a:lnTo>
                  <a:lnTo>
                    <a:pt x="2000" y="1217"/>
                  </a:lnTo>
                  <a:lnTo>
                    <a:pt x="2003" y="1217"/>
                  </a:lnTo>
                  <a:lnTo>
                    <a:pt x="2003" y="1219"/>
                  </a:lnTo>
                  <a:lnTo>
                    <a:pt x="2010" y="1219"/>
                  </a:lnTo>
                  <a:lnTo>
                    <a:pt x="2010" y="1219"/>
                  </a:lnTo>
                  <a:lnTo>
                    <a:pt x="2012" y="1219"/>
                  </a:lnTo>
                  <a:lnTo>
                    <a:pt x="2012" y="1220"/>
                  </a:lnTo>
                  <a:lnTo>
                    <a:pt x="2014" y="1220"/>
                  </a:lnTo>
                  <a:lnTo>
                    <a:pt x="2014" y="1222"/>
                  </a:lnTo>
                  <a:lnTo>
                    <a:pt x="2031" y="1222"/>
                  </a:lnTo>
                  <a:lnTo>
                    <a:pt x="2031" y="1223"/>
                  </a:lnTo>
                  <a:lnTo>
                    <a:pt x="2036" y="1223"/>
                  </a:lnTo>
                  <a:lnTo>
                    <a:pt x="2036" y="1225"/>
                  </a:lnTo>
                  <a:lnTo>
                    <a:pt x="2041" y="1225"/>
                  </a:lnTo>
                  <a:lnTo>
                    <a:pt x="2041" y="1227"/>
                  </a:lnTo>
                  <a:lnTo>
                    <a:pt x="2043" y="1227"/>
                  </a:lnTo>
                  <a:lnTo>
                    <a:pt x="2043" y="1227"/>
                  </a:lnTo>
                  <a:lnTo>
                    <a:pt x="2048" y="1227"/>
                  </a:lnTo>
                  <a:lnTo>
                    <a:pt x="2048" y="1228"/>
                  </a:lnTo>
                  <a:lnTo>
                    <a:pt x="2055" y="1228"/>
                  </a:lnTo>
                  <a:lnTo>
                    <a:pt x="2055" y="1230"/>
                  </a:lnTo>
                  <a:lnTo>
                    <a:pt x="2072" y="1230"/>
                  </a:lnTo>
                  <a:lnTo>
                    <a:pt x="2072" y="1231"/>
                  </a:lnTo>
                  <a:lnTo>
                    <a:pt x="2084" y="1231"/>
                  </a:lnTo>
                  <a:lnTo>
                    <a:pt x="2084" y="1231"/>
                  </a:lnTo>
                  <a:lnTo>
                    <a:pt x="2101" y="1231"/>
                  </a:lnTo>
                  <a:lnTo>
                    <a:pt x="2101" y="1233"/>
                  </a:lnTo>
                  <a:lnTo>
                    <a:pt x="2103" y="1233"/>
                  </a:lnTo>
                  <a:lnTo>
                    <a:pt x="2103" y="1235"/>
                  </a:lnTo>
                  <a:lnTo>
                    <a:pt x="2146" y="1235"/>
                  </a:lnTo>
                  <a:lnTo>
                    <a:pt x="2146" y="1238"/>
                  </a:lnTo>
                  <a:lnTo>
                    <a:pt x="2155" y="1238"/>
                  </a:lnTo>
                  <a:lnTo>
                    <a:pt x="2155" y="1239"/>
                  </a:lnTo>
                  <a:lnTo>
                    <a:pt x="2177" y="1239"/>
                  </a:lnTo>
                  <a:lnTo>
                    <a:pt x="2177" y="1241"/>
                  </a:lnTo>
                  <a:lnTo>
                    <a:pt x="2194" y="1241"/>
                  </a:lnTo>
                  <a:lnTo>
                    <a:pt x="2194" y="1243"/>
                  </a:lnTo>
                  <a:lnTo>
                    <a:pt x="2196" y="1243"/>
                  </a:lnTo>
                  <a:lnTo>
                    <a:pt x="2196" y="1243"/>
                  </a:lnTo>
                  <a:lnTo>
                    <a:pt x="2213" y="1243"/>
                  </a:lnTo>
                  <a:lnTo>
                    <a:pt x="2213" y="1246"/>
                  </a:lnTo>
                  <a:lnTo>
                    <a:pt x="2220" y="1246"/>
                  </a:lnTo>
                  <a:lnTo>
                    <a:pt x="2220" y="1248"/>
                  </a:lnTo>
                  <a:lnTo>
                    <a:pt x="2234" y="1248"/>
                  </a:lnTo>
                  <a:lnTo>
                    <a:pt x="2234" y="1248"/>
                  </a:lnTo>
                  <a:lnTo>
                    <a:pt x="2273" y="1248"/>
                  </a:lnTo>
                  <a:lnTo>
                    <a:pt x="2273" y="1249"/>
                  </a:lnTo>
                  <a:lnTo>
                    <a:pt x="2277" y="1249"/>
                  </a:lnTo>
                  <a:lnTo>
                    <a:pt x="2277" y="1251"/>
                  </a:lnTo>
                  <a:lnTo>
                    <a:pt x="2282" y="1251"/>
                  </a:lnTo>
                  <a:lnTo>
                    <a:pt x="2282" y="1252"/>
                  </a:lnTo>
                  <a:lnTo>
                    <a:pt x="2287" y="1252"/>
                  </a:lnTo>
                  <a:lnTo>
                    <a:pt x="2287" y="1256"/>
                  </a:lnTo>
                  <a:lnTo>
                    <a:pt x="2289" y="1256"/>
                  </a:lnTo>
                  <a:lnTo>
                    <a:pt x="2289" y="1256"/>
                  </a:lnTo>
                  <a:lnTo>
                    <a:pt x="2313" y="1256"/>
                  </a:lnTo>
                  <a:lnTo>
                    <a:pt x="2313" y="1257"/>
                  </a:lnTo>
                  <a:lnTo>
                    <a:pt x="2320" y="1257"/>
                  </a:lnTo>
                  <a:lnTo>
                    <a:pt x="2320" y="1259"/>
                  </a:lnTo>
                  <a:lnTo>
                    <a:pt x="2330" y="1259"/>
                  </a:lnTo>
                  <a:lnTo>
                    <a:pt x="2330" y="1259"/>
                  </a:lnTo>
                  <a:lnTo>
                    <a:pt x="2344" y="1259"/>
                  </a:lnTo>
                  <a:lnTo>
                    <a:pt x="2344" y="1260"/>
                  </a:lnTo>
                  <a:lnTo>
                    <a:pt x="2349" y="1260"/>
                  </a:lnTo>
                  <a:lnTo>
                    <a:pt x="2349" y="1264"/>
                  </a:lnTo>
                  <a:lnTo>
                    <a:pt x="2351" y="1264"/>
                  </a:lnTo>
                  <a:lnTo>
                    <a:pt x="2351" y="1264"/>
                  </a:lnTo>
                  <a:lnTo>
                    <a:pt x="2354" y="1264"/>
                  </a:lnTo>
                  <a:lnTo>
                    <a:pt x="2354" y="1265"/>
                  </a:lnTo>
                  <a:lnTo>
                    <a:pt x="2361" y="1265"/>
                  </a:lnTo>
                  <a:lnTo>
                    <a:pt x="2361" y="1267"/>
                  </a:lnTo>
                  <a:lnTo>
                    <a:pt x="2370" y="1267"/>
                  </a:lnTo>
                  <a:lnTo>
                    <a:pt x="2370" y="1267"/>
                  </a:lnTo>
                  <a:lnTo>
                    <a:pt x="2392" y="1267"/>
                  </a:lnTo>
                  <a:lnTo>
                    <a:pt x="2392" y="1268"/>
                  </a:lnTo>
                  <a:lnTo>
                    <a:pt x="2394" y="1268"/>
                  </a:lnTo>
                  <a:lnTo>
                    <a:pt x="2394" y="1270"/>
                  </a:lnTo>
                  <a:lnTo>
                    <a:pt x="2404" y="1270"/>
                  </a:lnTo>
                  <a:lnTo>
                    <a:pt x="2404" y="1272"/>
                  </a:lnTo>
                  <a:lnTo>
                    <a:pt x="2418" y="1272"/>
                  </a:lnTo>
                  <a:lnTo>
                    <a:pt x="2418" y="1272"/>
                  </a:lnTo>
                  <a:lnTo>
                    <a:pt x="2425" y="1272"/>
                  </a:lnTo>
                  <a:lnTo>
                    <a:pt x="2425" y="1273"/>
                  </a:lnTo>
                  <a:lnTo>
                    <a:pt x="2445" y="1273"/>
                  </a:lnTo>
                  <a:lnTo>
                    <a:pt x="2445" y="1275"/>
                  </a:lnTo>
                  <a:lnTo>
                    <a:pt x="2456" y="1275"/>
                  </a:lnTo>
                  <a:lnTo>
                    <a:pt x="2456" y="1275"/>
                  </a:lnTo>
                  <a:lnTo>
                    <a:pt x="2459" y="1275"/>
                  </a:lnTo>
                  <a:lnTo>
                    <a:pt x="2459" y="1277"/>
                  </a:lnTo>
                  <a:lnTo>
                    <a:pt x="2464" y="1277"/>
                  </a:lnTo>
                  <a:lnTo>
                    <a:pt x="2464" y="1278"/>
                  </a:lnTo>
                  <a:lnTo>
                    <a:pt x="2466" y="1278"/>
                  </a:lnTo>
                  <a:lnTo>
                    <a:pt x="2466" y="1280"/>
                  </a:lnTo>
                  <a:lnTo>
                    <a:pt x="2471" y="1280"/>
                  </a:lnTo>
                  <a:lnTo>
                    <a:pt x="2471" y="1280"/>
                  </a:lnTo>
                  <a:lnTo>
                    <a:pt x="2480" y="1280"/>
                  </a:lnTo>
                  <a:lnTo>
                    <a:pt x="2480" y="1281"/>
                  </a:lnTo>
                  <a:lnTo>
                    <a:pt x="2488" y="1281"/>
                  </a:lnTo>
                  <a:lnTo>
                    <a:pt x="2488" y="1283"/>
                  </a:lnTo>
                  <a:lnTo>
                    <a:pt x="2492" y="1283"/>
                  </a:lnTo>
                  <a:lnTo>
                    <a:pt x="2492" y="1283"/>
                  </a:lnTo>
                  <a:lnTo>
                    <a:pt x="2495" y="1283"/>
                  </a:lnTo>
                  <a:lnTo>
                    <a:pt x="2495" y="1286"/>
                  </a:lnTo>
                  <a:lnTo>
                    <a:pt x="2497" y="1286"/>
                  </a:lnTo>
                  <a:lnTo>
                    <a:pt x="2497" y="1288"/>
                  </a:lnTo>
                  <a:lnTo>
                    <a:pt x="2511" y="1288"/>
                  </a:lnTo>
                  <a:lnTo>
                    <a:pt x="2511" y="1288"/>
                  </a:lnTo>
                  <a:lnTo>
                    <a:pt x="2519" y="1288"/>
                  </a:lnTo>
                  <a:lnTo>
                    <a:pt x="2519" y="1289"/>
                  </a:lnTo>
                  <a:lnTo>
                    <a:pt x="2538" y="1289"/>
                  </a:lnTo>
                  <a:lnTo>
                    <a:pt x="2538" y="1291"/>
                  </a:lnTo>
                  <a:lnTo>
                    <a:pt x="2564" y="1291"/>
                  </a:lnTo>
                  <a:lnTo>
                    <a:pt x="2564" y="1291"/>
                  </a:lnTo>
                  <a:lnTo>
                    <a:pt x="2586" y="1291"/>
                  </a:lnTo>
                  <a:lnTo>
                    <a:pt x="2586" y="1293"/>
                  </a:lnTo>
                  <a:lnTo>
                    <a:pt x="2588" y="1293"/>
                  </a:lnTo>
                  <a:lnTo>
                    <a:pt x="2588" y="1294"/>
                  </a:lnTo>
                  <a:lnTo>
                    <a:pt x="2590" y="1294"/>
                  </a:lnTo>
                  <a:lnTo>
                    <a:pt x="2590" y="1296"/>
                  </a:lnTo>
                  <a:lnTo>
                    <a:pt x="2602" y="1296"/>
                  </a:lnTo>
                  <a:lnTo>
                    <a:pt x="2602" y="1296"/>
                  </a:lnTo>
                  <a:lnTo>
                    <a:pt x="2609" y="1296"/>
                  </a:lnTo>
                  <a:lnTo>
                    <a:pt x="2609" y="1297"/>
                  </a:lnTo>
                  <a:lnTo>
                    <a:pt x="2614" y="1297"/>
                  </a:lnTo>
                  <a:lnTo>
                    <a:pt x="2614" y="1299"/>
                  </a:lnTo>
                  <a:lnTo>
                    <a:pt x="2617" y="1299"/>
                  </a:lnTo>
                  <a:lnTo>
                    <a:pt x="2617" y="1301"/>
                  </a:lnTo>
                  <a:lnTo>
                    <a:pt x="2619" y="1301"/>
                  </a:lnTo>
                  <a:lnTo>
                    <a:pt x="2619" y="1302"/>
                  </a:lnTo>
                  <a:lnTo>
                    <a:pt x="2629" y="1302"/>
                  </a:lnTo>
                  <a:lnTo>
                    <a:pt x="2629" y="1304"/>
                  </a:lnTo>
                  <a:lnTo>
                    <a:pt x="2638" y="1304"/>
                  </a:lnTo>
                  <a:lnTo>
                    <a:pt x="2638" y="1306"/>
                  </a:lnTo>
                  <a:lnTo>
                    <a:pt x="2643" y="1306"/>
                  </a:lnTo>
                  <a:lnTo>
                    <a:pt x="2643" y="1307"/>
                  </a:lnTo>
                  <a:lnTo>
                    <a:pt x="2655" y="1307"/>
                  </a:lnTo>
                  <a:lnTo>
                    <a:pt x="2655" y="1307"/>
                  </a:lnTo>
                  <a:lnTo>
                    <a:pt x="2657" y="1307"/>
                  </a:lnTo>
                  <a:lnTo>
                    <a:pt x="2657" y="1309"/>
                  </a:lnTo>
                  <a:lnTo>
                    <a:pt x="2669" y="1309"/>
                  </a:lnTo>
                  <a:lnTo>
                    <a:pt x="2669" y="1310"/>
                  </a:lnTo>
                  <a:lnTo>
                    <a:pt x="2686" y="1310"/>
                  </a:lnTo>
                  <a:lnTo>
                    <a:pt x="2686" y="1312"/>
                  </a:lnTo>
                  <a:lnTo>
                    <a:pt x="2691" y="1312"/>
                  </a:lnTo>
                  <a:lnTo>
                    <a:pt x="2691" y="1312"/>
                  </a:lnTo>
                  <a:lnTo>
                    <a:pt x="2705" y="1312"/>
                  </a:lnTo>
                  <a:lnTo>
                    <a:pt x="2705" y="1315"/>
                  </a:lnTo>
                  <a:lnTo>
                    <a:pt x="2722" y="1315"/>
                  </a:lnTo>
                  <a:lnTo>
                    <a:pt x="2722" y="1315"/>
                  </a:lnTo>
                  <a:lnTo>
                    <a:pt x="2734" y="1315"/>
                  </a:lnTo>
                  <a:lnTo>
                    <a:pt x="2734" y="1317"/>
                  </a:lnTo>
                  <a:lnTo>
                    <a:pt x="2765" y="1317"/>
                  </a:lnTo>
                  <a:lnTo>
                    <a:pt x="2765" y="1318"/>
                  </a:lnTo>
                  <a:lnTo>
                    <a:pt x="2789" y="1318"/>
                  </a:lnTo>
                  <a:lnTo>
                    <a:pt x="2789" y="1320"/>
                  </a:lnTo>
                  <a:lnTo>
                    <a:pt x="2824" y="1320"/>
                  </a:lnTo>
                  <a:lnTo>
                    <a:pt x="2824" y="1320"/>
                  </a:lnTo>
                  <a:lnTo>
                    <a:pt x="2832" y="1320"/>
                  </a:lnTo>
                  <a:lnTo>
                    <a:pt x="2832" y="1322"/>
                  </a:lnTo>
                  <a:lnTo>
                    <a:pt x="2844" y="1322"/>
                  </a:lnTo>
                  <a:lnTo>
                    <a:pt x="2844" y="1323"/>
                  </a:lnTo>
                  <a:lnTo>
                    <a:pt x="2870" y="1323"/>
                  </a:lnTo>
                  <a:lnTo>
                    <a:pt x="2870" y="1323"/>
                  </a:lnTo>
                  <a:lnTo>
                    <a:pt x="2884" y="1323"/>
                  </a:lnTo>
                  <a:lnTo>
                    <a:pt x="2884" y="1325"/>
                  </a:lnTo>
                  <a:lnTo>
                    <a:pt x="2887" y="1325"/>
                  </a:lnTo>
                  <a:lnTo>
                    <a:pt x="2887" y="1326"/>
                  </a:lnTo>
                  <a:lnTo>
                    <a:pt x="2920" y="1326"/>
                  </a:lnTo>
                  <a:lnTo>
                    <a:pt x="2920" y="1328"/>
                  </a:lnTo>
                  <a:lnTo>
                    <a:pt x="2927" y="1328"/>
                  </a:lnTo>
                  <a:lnTo>
                    <a:pt x="2927" y="1328"/>
                  </a:lnTo>
                  <a:lnTo>
                    <a:pt x="2965" y="1328"/>
                  </a:lnTo>
                  <a:lnTo>
                    <a:pt x="2965" y="1330"/>
                  </a:lnTo>
                  <a:lnTo>
                    <a:pt x="2973" y="1330"/>
                  </a:lnTo>
                  <a:lnTo>
                    <a:pt x="2973" y="1331"/>
                  </a:lnTo>
                  <a:lnTo>
                    <a:pt x="2975" y="1331"/>
                  </a:lnTo>
                  <a:lnTo>
                    <a:pt x="2975" y="1331"/>
                  </a:lnTo>
                  <a:lnTo>
                    <a:pt x="3001" y="1331"/>
                  </a:lnTo>
                  <a:lnTo>
                    <a:pt x="3001" y="1333"/>
                  </a:lnTo>
                  <a:lnTo>
                    <a:pt x="3004" y="1333"/>
                  </a:lnTo>
                  <a:lnTo>
                    <a:pt x="3004" y="1335"/>
                  </a:lnTo>
                  <a:lnTo>
                    <a:pt x="3025" y="1335"/>
                  </a:lnTo>
                  <a:lnTo>
                    <a:pt x="3025" y="1336"/>
                  </a:lnTo>
                  <a:lnTo>
                    <a:pt x="3039" y="1336"/>
                  </a:lnTo>
                  <a:lnTo>
                    <a:pt x="3039" y="1338"/>
                  </a:lnTo>
                  <a:lnTo>
                    <a:pt x="3042" y="1338"/>
                  </a:lnTo>
                  <a:lnTo>
                    <a:pt x="3042" y="1339"/>
                  </a:lnTo>
                  <a:lnTo>
                    <a:pt x="3044" y="1339"/>
                  </a:lnTo>
                  <a:lnTo>
                    <a:pt x="3044" y="1341"/>
                  </a:lnTo>
                  <a:lnTo>
                    <a:pt x="3066" y="1341"/>
                  </a:lnTo>
                  <a:lnTo>
                    <a:pt x="3066" y="1344"/>
                  </a:lnTo>
                  <a:lnTo>
                    <a:pt x="3106" y="1344"/>
                  </a:lnTo>
                  <a:lnTo>
                    <a:pt x="3106" y="1344"/>
                  </a:lnTo>
                  <a:lnTo>
                    <a:pt x="3152" y="1344"/>
                  </a:lnTo>
                  <a:lnTo>
                    <a:pt x="3152" y="1346"/>
                  </a:lnTo>
                  <a:lnTo>
                    <a:pt x="3161" y="1346"/>
                  </a:lnTo>
                  <a:lnTo>
                    <a:pt x="3161" y="1347"/>
                  </a:lnTo>
                  <a:lnTo>
                    <a:pt x="3180" y="1347"/>
                  </a:lnTo>
                  <a:lnTo>
                    <a:pt x="3180" y="1347"/>
                  </a:lnTo>
                  <a:lnTo>
                    <a:pt x="3183" y="1347"/>
                  </a:lnTo>
                  <a:lnTo>
                    <a:pt x="3183" y="1349"/>
                  </a:lnTo>
                  <a:lnTo>
                    <a:pt x="3209" y="1349"/>
                  </a:lnTo>
                  <a:lnTo>
                    <a:pt x="3209" y="1351"/>
                  </a:lnTo>
                  <a:lnTo>
                    <a:pt x="3211" y="1351"/>
                  </a:lnTo>
                  <a:lnTo>
                    <a:pt x="3211" y="1352"/>
                  </a:lnTo>
                  <a:lnTo>
                    <a:pt x="3219" y="1352"/>
                  </a:lnTo>
                  <a:lnTo>
                    <a:pt x="3219" y="1354"/>
                  </a:lnTo>
                  <a:lnTo>
                    <a:pt x="3231" y="1354"/>
                  </a:lnTo>
                  <a:lnTo>
                    <a:pt x="3231" y="1355"/>
                  </a:lnTo>
                  <a:lnTo>
                    <a:pt x="3238" y="1355"/>
                  </a:lnTo>
                  <a:lnTo>
                    <a:pt x="3238" y="1355"/>
                  </a:lnTo>
                  <a:lnTo>
                    <a:pt x="3250" y="1355"/>
                  </a:lnTo>
                  <a:lnTo>
                    <a:pt x="3250" y="1357"/>
                  </a:lnTo>
                  <a:lnTo>
                    <a:pt x="3283" y="1357"/>
                  </a:lnTo>
                  <a:lnTo>
                    <a:pt x="3283" y="1359"/>
                  </a:lnTo>
                  <a:lnTo>
                    <a:pt x="3302" y="1359"/>
                  </a:lnTo>
                  <a:lnTo>
                    <a:pt x="3302" y="1360"/>
                  </a:lnTo>
                  <a:lnTo>
                    <a:pt x="3312" y="1360"/>
                  </a:lnTo>
                  <a:lnTo>
                    <a:pt x="3312" y="1360"/>
                  </a:lnTo>
                  <a:lnTo>
                    <a:pt x="3317" y="1360"/>
                  </a:lnTo>
                  <a:lnTo>
                    <a:pt x="3317" y="1362"/>
                  </a:lnTo>
                  <a:lnTo>
                    <a:pt x="3324" y="1362"/>
                  </a:lnTo>
                  <a:lnTo>
                    <a:pt x="3324" y="1364"/>
                  </a:lnTo>
                  <a:lnTo>
                    <a:pt x="3326" y="1364"/>
                  </a:lnTo>
                  <a:lnTo>
                    <a:pt x="3326" y="1365"/>
                  </a:lnTo>
                  <a:lnTo>
                    <a:pt x="3331" y="1365"/>
                  </a:lnTo>
                  <a:lnTo>
                    <a:pt x="3331" y="1365"/>
                  </a:lnTo>
                  <a:lnTo>
                    <a:pt x="3345" y="1365"/>
                  </a:lnTo>
                  <a:lnTo>
                    <a:pt x="3345" y="1367"/>
                  </a:lnTo>
                  <a:lnTo>
                    <a:pt x="3362" y="1367"/>
                  </a:lnTo>
                  <a:lnTo>
                    <a:pt x="3362" y="1368"/>
                  </a:lnTo>
                  <a:lnTo>
                    <a:pt x="3376" y="1368"/>
                  </a:lnTo>
                  <a:lnTo>
                    <a:pt x="3376" y="1370"/>
                  </a:lnTo>
                  <a:lnTo>
                    <a:pt x="3391" y="1370"/>
                  </a:lnTo>
                  <a:lnTo>
                    <a:pt x="3391" y="1372"/>
                  </a:lnTo>
                  <a:lnTo>
                    <a:pt x="3400" y="1372"/>
                  </a:lnTo>
                  <a:lnTo>
                    <a:pt x="3400" y="1373"/>
                  </a:lnTo>
                  <a:lnTo>
                    <a:pt x="3424" y="1373"/>
                  </a:lnTo>
                  <a:lnTo>
                    <a:pt x="3424" y="1373"/>
                  </a:lnTo>
                  <a:lnTo>
                    <a:pt x="3481" y="1373"/>
                  </a:lnTo>
                  <a:lnTo>
                    <a:pt x="3481" y="1375"/>
                  </a:lnTo>
                  <a:lnTo>
                    <a:pt x="3486" y="1375"/>
                  </a:lnTo>
                  <a:lnTo>
                    <a:pt x="3486" y="1376"/>
                  </a:lnTo>
                  <a:lnTo>
                    <a:pt x="3491" y="1376"/>
                  </a:lnTo>
                  <a:lnTo>
                    <a:pt x="3491" y="1376"/>
                  </a:lnTo>
                  <a:lnTo>
                    <a:pt x="3517" y="1376"/>
                  </a:lnTo>
                  <a:lnTo>
                    <a:pt x="3517" y="1378"/>
                  </a:lnTo>
                  <a:lnTo>
                    <a:pt x="3522" y="1378"/>
                  </a:lnTo>
                  <a:lnTo>
                    <a:pt x="3522" y="1381"/>
                  </a:lnTo>
                  <a:lnTo>
                    <a:pt x="3529" y="1381"/>
                  </a:lnTo>
                  <a:lnTo>
                    <a:pt x="3529" y="1381"/>
                  </a:lnTo>
                  <a:lnTo>
                    <a:pt x="3546" y="1381"/>
                  </a:lnTo>
                  <a:lnTo>
                    <a:pt x="3546" y="1383"/>
                  </a:lnTo>
                  <a:lnTo>
                    <a:pt x="3551" y="1383"/>
                  </a:lnTo>
                  <a:lnTo>
                    <a:pt x="3551" y="1384"/>
                  </a:lnTo>
                  <a:lnTo>
                    <a:pt x="3570" y="1384"/>
                  </a:lnTo>
                  <a:lnTo>
                    <a:pt x="3570" y="1384"/>
                  </a:lnTo>
                  <a:lnTo>
                    <a:pt x="3610" y="1384"/>
                  </a:lnTo>
                  <a:lnTo>
                    <a:pt x="3610" y="1386"/>
                  </a:lnTo>
                  <a:lnTo>
                    <a:pt x="3625" y="1386"/>
                  </a:lnTo>
                  <a:lnTo>
                    <a:pt x="3625" y="1388"/>
                  </a:lnTo>
                  <a:lnTo>
                    <a:pt x="3627" y="1388"/>
                  </a:lnTo>
                  <a:lnTo>
                    <a:pt x="3627" y="1389"/>
                  </a:lnTo>
                  <a:lnTo>
                    <a:pt x="3637" y="1389"/>
                  </a:lnTo>
                  <a:lnTo>
                    <a:pt x="3637" y="1389"/>
                  </a:lnTo>
                  <a:lnTo>
                    <a:pt x="3677" y="1389"/>
                  </a:lnTo>
                  <a:lnTo>
                    <a:pt x="3677" y="1391"/>
                  </a:lnTo>
                  <a:lnTo>
                    <a:pt x="3687" y="1391"/>
                  </a:lnTo>
                  <a:lnTo>
                    <a:pt x="3687" y="1393"/>
                  </a:lnTo>
                  <a:lnTo>
                    <a:pt x="3696" y="1393"/>
                  </a:lnTo>
                  <a:lnTo>
                    <a:pt x="3696" y="1394"/>
                  </a:lnTo>
                  <a:lnTo>
                    <a:pt x="3735" y="1394"/>
                  </a:lnTo>
                  <a:lnTo>
                    <a:pt x="3735" y="1394"/>
                  </a:lnTo>
                  <a:lnTo>
                    <a:pt x="3740" y="1394"/>
                  </a:lnTo>
                  <a:lnTo>
                    <a:pt x="3740" y="1396"/>
                  </a:lnTo>
                  <a:lnTo>
                    <a:pt x="3773" y="1396"/>
                  </a:lnTo>
                  <a:lnTo>
                    <a:pt x="3773" y="1397"/>
                  </a:lnTo>
                  <a:lnTo>
                    <a:pt x="3785" y="1397"/>
                  </a:lnTo>
                  <a:lnTo>
                    <a:pt x="3785" y="1397"/>
                  </a:lnTo>
                  <a:lnTo>
                    <a:pt x="3833" y="1397"/>
                  </a:lnTo>
                  <a:lnTo>
                    <a:pt x="3833" y="1399"/>
                  </a:lnTo>
                  <a:lnTo>
                    <a:pt x="3837" y="1399"/>
                  </a:lnTo>
                  <a:lnTo>
                    <a:pt x="3837" y="1401"/>
                  </a:lnTo>
                  <a:lnTo>
                    <a:pt x="3840" y="1401"/>
                  </a:lnTo>
                  <a:lnTo>
                    <a:pt x="3840" y="1402"/>
                  </a:lnTo>
                  <a:lnTo>
                    <a:pt x="3866" y="1402"/>
                  </a:lnTo>
                  <a:lnTo>
                    <a:pt x="3866" y="1404"/>
                  </a:lnTo>
                  <a:lnTo>
                    <a:pt x="3873" y="1404"/>
                  </a:lnTo>
                  <a:lnTo>
                    <a:pt x="3873" y="1405"/>
                  </a:lnTo>
                  <a:lnTo>
                    <a:pt x="3940" y="1405"/>
                  </a:lnTo>
                  <a:lnTo>
                    <a:pt x="3940" y="1405"/>
                  </a:lnTo>
                  <a:lnTo>
                    <a:pt x="3971" y="1405"/>
                  </a:lnTo>
                  <a:lnTo>
                    <a:pt x="3971" y="1407"/>
                  </a:lnTo>
                  <a:lnTo>
                    <a:pt x="3983" y="1407"/>
                  </a:lnTo>
                  <a:lnTo>
                    <a:pt x="3983" y="1409"/>
                  </a:lnTo>
                  <a:lnTo>
                    <a:pt x="4002" y="1409"/>
                  </a:lnTo>
                  <a:lnTo>
                    <a:pt x="4002" y="1410"/>
                  </a:lnTo>
                  <a:lnTo>
                    <a:pt x="4019" y="1410"/>
                  </a:lnTo>
                  <a:lnTo>
                    <a:pt x="4019" y="1410"/>
                  </a:lnTo>
                  <a:lnTo>
                    <a:pt x="4038" y="1410"/>
                  </a:lnTo>
                  <a:lnTo>
                    <a:pt x="4038" y="1412"/>
                  </a:lnTo>
                  <a:lnTo>
                    <a:pt x="4045" y="1412"/>
                  </a:lnTo>
                  <a:lnTo>
                    <a:pt x="4045" y="1414"/>
                  </a:lnTo>
                  <a:lnTo>
                    <a:pt x="4057" y="1414"/>
                  </a:lnTo>
                  <a:lnTo>
                    <a:pt x="4057" y="1415"/>
                  </a:lnTo>
                  <a:lnTo>
                    <a:pt x="4100" y="1415"/>
                  </a:lnTo>
                  <a:lnTo>
                    <a:pt x="4100" y="1415"/>
                  </a:lnTo>
                  <a:lnTo>
                    <a:pt x="4103" y="1415"/>
                  </a:lnTo>
                  <a:lnTo>
                    <a:pt x="4103" y="1417"/>
                  </a:lnTo>
                  <a:lnTo>
                    <a:pt x="4124" y="1417"/>
                  </a:lnTo>
                  <a:lnTo>
                    <a:pt x="4124" y="1418"/>
                  </a:lnTo>
                  <a:lnTo>
                    <a:pt x="4186" y="1418"/>
                  </a:lnTo>
                  <a:lnTo>
                    <a:pt x="4186" y="1418"/>
                  </a:lnTo>
                  <a:lnTo>
                    <a:pt x="4191" y="1418"/>
                  </a:lnTo>
                  <a:lnTo>
                    <a:pt x="4191" y="1420"/>
                  </a:lnTo>
                  <a:lnTo>
                    <a:pt x="4193" y="1420"/>
                  </a:lnTo>
                  <a:lnTo>
                    <a:pt x="4193" y="1422"/>
                  </a:lnTo>
                  <a:lnTo>
                    <a:pt x="4220" y="1422"/>
                  </a:lnTo>
                  <a:lnTo>
                    <a:pt x="4220" y="1423"/>
                  </a:lnTo>
                  <a:lnTo>
                    <a:pt x="4229" y="1423"/>
                  </a:lnTo>
                  <a:lnTo>
                    <a:pt x="4229" y="1423"/>
                  </a:lnTo>
                  <a:lnTo>
                    <a:pt x="4232" y="1423"/>
                  </a:lnTo>
                  <a:lnTo>
                    <a:pt x="4232" y="1425"/>
                  </a:lnTo>
                  <a:lnTo>
                    <a:pt x="4256" y="1425"/>
                  </a:lnTo>
                  <a:lnTo>
                    <a:pt x="4256" y="1426"/>
                  </a:lnTo>
                  <a:lnTo>
                    <a:pt x="4263" y="1426"/>
                  </a:lnTo>
                  <a:lnTo>
                    <a:pt x="4263" y="1428"/>
                  </a:lnTo>
                  <a:lnTo>
                    <a:pt x="4279" y="1428"/>
                  </a:lnTo>
                  <a:lnTo>
                    <a:pt x="4279" y="1428"/>
                  </a:lnTo>
                  <a:lnTo>
                    <a:pt x="4294" y="1428"/>
                  </a:lnTo>
                  <a:lnTo>
                    <a:pt x="4294" y="1430"/>
                  </a:lnTo>
                  <a:lnTo>
                    <a:pt x="4334" y="1430"/>
                  </a:lnTo>
                  <a:lnTo>
                    <a:pt x="4334" y="1431"/>
                  </a:lnTo>
                  <a:lnTo>
                    <a:pt x="4361" y="1431"/>
                  </a:lnTo>
                  <a:lnTo>
                    <a:pt x="4361" y="1433"/>
                  </a:lnTo>
                  <a:lnTo>
                    <a:pt x="4370" y="1433"/>
                  </a:lnTo>
                  <a:lnTo>
                    <a:pt x="4370" y="1433"/>
                  </a:lnTo>
                  <a:lnTo>
                    <a:pt x="4416" y="1433"/>
                  </a:lnTo>
                  <a:lnTo>
                    <a:pt x="4416" y="1434"/>
                  </a:lnTo>
                  <a:lnTo>
                    <a:pt x="4430" y="1434"/>
                  </a:lnTo>
                  <a:lnTo>
                    <a:pt x="4430" y="1436"/>
                  </a:lnTo>
                  <a:lnTo>
                    <a:pt x="4449" y="1436"/>
                  </a:lnTo>
                  <a:lnTo>
                    <a:pt x="4449" y="1436"/>
                  </a:lnTo>
                  <a:lnTo>
                    <a:pt x="4518" y="1436"/>
                  </a:lnTo>
                  <a:lnTo>
                    <a:pt x="4518" y="1438"/>
                  </a:lnTo>
                  <a:lnTo>
                    <a:pt x="4547" y="1438"/>
                  </a:lnTo>
                  <a:lnTo>
                    <a:pt x="4547" y="1439"/>
                  </a:lnTo>
                  <a:lnTo>
                    <a:pt x="4554" y="1439"/>
                  </a:lnTo>
                  <a:lnTo>
                    <a:pt x="4554" y="1441"/>
                  </a:lnTo>
                  <a:lnTo>
                    <a:pt x="4597" y="1441"/>
                  </a:lnTo>
                  <a:lnTo>
                    <a:pt x="4597" y="1441"/>
                  </a:lnTo>
                  <a:lnTo>
                    <a:pt x="4612" y="1441"/>
                  </a:lnTo>
                  <a:lnTo>
                    <a:pt x="4612" y="1443"/>
                  </a:lnTo>
                  <a:lnTo>
                    <a:pt x="4647" y="1443"/>
                  </a:lnTo>
                  <a:lnTo>
                    <a:pt x="4647" y="1444"/>
                  </a:lnTo>
                  <a:lnTo>
                    <a:pt x="4652" y="1444"/>
                  </a:lnTo>
                  <a:lnTo>
                    <a:pt x="4652" y="1446"/>
                  </a:lnTo>
                  <a:lnTo>
                    <a:pt x="4695" y="1446"/>
                  </a:lnTo>
                  <a:lnTo>
                    <a:pt x="4695" y="1446"/>
                  </a:lnTo>
                  <a:lnTo>
                    <a:pt x="4733" y="1446"/>
                  </a:lnTo>
                  <a:lnTo>
                    <a:pt x="4733" y="1447"/>
                  </a:lnTo>
                  <a:lnTo>
                    <a:pt x="4805" y="1447"/>
                  </a:lnTo>
                  <a:lnTo>
                    <a:pt x="4805" y="1449"/>
                  </a:lnTo>
                  <a:lnTo>
                    <a:pt x="4812" y="1449"/>
                  </a:lnTo>
                  <a:lnTo>
                    <a:pt x="4812" y="1451"/>
                  </a:lnTo>
                  <a:lnTo>
                    <a:pt x="4839" y="1451"/>
                  </a:lnTo>
                  <a:lnTo>
                    <a:pt x="4839" y="1451"/>
                  </a:lnTo>
                  <a:lnTo>
                    <a:pt x="4867" y="1451"/>
                  </a:lnTo>
                  <a:lnTo>
                    <a:pt x="4867" y="1452"/>
                  </a:lnTo>
                  <a:lnTo>
                    <a:pt x="4870" y="1452"/>
                  </a:lnTo>
                  <a:lnTo>
                    <a:pt x="4870" y="1454"/>
                  </a:lnTo>
                  <a:lnTo>
                    <a:pt x="4896" y="1454"/>
                  </a:lnTo>
                  <a:lnTo>
                    <a:pt x="4896" y="1455"/>
                  </a:lnTo>
                  <a:lnTo>
                    <a:pt x="4901" y="1455"/>
                  </a:lnTo>
                  <a:lnTo>
                    <a:pt x="4901" y="1455"/>
                  </a:lnTo>
                  <a:lnTo>
                    <a:pt x="4927" y="1455"/>
                  </a:lnTo>
                  <a:lnTo>
                    <a:pt x="4927" y="1459"/>
                  </a:lnTo>
                  <a:lnTo>
                    <a:pt x="4951" y="1459"/>
                  </a:lnTo>
                  <a:lnTo>
                    <a:pt x="4951" y="1460"/>
                  </a:lnTo>
                  <a:lnTo>
                    <a:pt x="4953" y="1460"/>
                  </a:lnTo>
                  <a:lnTo>
                    <a:pt x="4953" y="1460"/>
                  </a:lnTo>
                  <a:lnTo>
                    <a:pt x="4956" y="1460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CE1C303D-D3D0-458D-8503-B6EAF4527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263775"/>
            </a:xfrm>
            <a:custGeom>
              <a:avLst/>
              <a:gdLst>
                <a:gd name="T0" fmla="*/ 48 w 4956"/>
                <a:gd name="T1" fmla="*/ 31 h 1426"/>
                <a:gd name="T2" fmla="*/ 91 w 4956"/>
                <a:gd name="T3" fmla="*/ 68 h 1426"/>
                <a:gd name="T4" fmla="*/ 134 w 4956"/>
                <a:gd name="T5" fmla="*/ 124 h 1426"/>
                <a:gd name="T6" fmla="*/ 177 w 4956"/>
                <a:gd name="T7" fmla="*/ 187 h 1426"/>
                <a:gd name="T8" fmla="*/ 223 w 4956"/>
                <a:gd name="T9" fmla="*/ 240 h 1426"/>
                <a:gd name="T10" fmla="*/ 266 w 4956"/>
                <a:gd name="T11" fmla="*/ 287 h 1426"/>
                <a:gd name="T12" fmla="*/ 309 w 4956"/>
                <a:gd name="T13" fmla="*/ 332 h 1426"/>
                <a:gd name="T14" fmla="*/ 352 w 4956"/>
                <a:gd name="T15" fmla="*/ 379 h 1426"/>
                <a:gd name="T16" fmla="*/ 395 w 4956"/>
                <a:gd name="T17" fmla="*/ 429 h 1426"/>
                <a:gd name="T18" fmla="*/ 440 w 4956"/>
                <a:gd name="T19" fmla="*/ 471 h 1426"/>
                <a:gd name="T20" fmla="*/ 485 w 4956"/>
                <a:gd name="T21" fmla="*/ 519 h 1426"/>
                <a:gd name="T22" fmla="*/ 528 w 4956"/>
                <a:gd name="T23" fmla="*/ 568 h 1426"/>
                <a:gd name="T24" fmla="*/ 571 w 4956"/>
                <a:gd name="T25" fmla="*/ 609 h 1426"/>
                <a:gd name="T26" fmla="*/ 614 w 4956"/>
                <a:gd name="T27" fmla="*/ 650 h 1426"/>
                <a:gd name="T28" fmla="*/ 660 w 4956"/>
                <a:gd name="T29" fmla="*/ 679 h 1426"/>
                <a:gd name="T30" fmla="*/ 703 w 4956"/>
                <a:gd name="T31" fmla="*/ 708 h 1426"/>
                <a:gd name="T32" fmla="*/ 748 w 4956"/>
                <a:gd name="T33" fmla="*/ 735 h 1426"/>
                <a:gd name="T34" fmla="*/ 794 w 4956"/>
                <a:gd name="T35" fmla="*/ 767 h 1426"/>
                <a:gd name="T36" fmla="*/ 844 w 4956"/>
                <a:gd name="T37" fmla="*/ 795 h 1426"/>
                <a:gd name="T38" fmla="*/ 887 w 4956"/>
                <a:gd name="T39" fmla="*/ 816 h 1426"/>
                <a:gd name="T40" fmla="*/ 942 w 4956"/>
                <a:gd name="T41" fmla="*/ 840 h 1426"/>
                <a:gd name="T42" fmla="*/ 985 w 4956"/>
                <a:gd name="T43" fmla="*/ 862 h 1426"/>
                <a:gd name="T44" fmla="*/ 1030 w 4956"/>
                <a:gd name="T45" fmla="*/ 885 h 1426"/>
                <a:gd name="T46" fmla="*/ 1078 w 4956"/>
                <a:gd name="T47" fmla="*/ 904 h 1426"/>
                <a:gd name="T48" fmla="*/ 1130 w 4956"/>
                <a:gd name="T49" fmla="*/ 925 h 1426"/>
                <a:gd name="T50" fmla="*/ 1183 w 4956"/>
                <a:gd name="T51" fmla="*/ 943 h 1426"/>
                <a:gd name="T52" fmla="*/ 1236 w 4956"/>
                <a:gd name="T53" fmla="*/ 953 h 1426"/>
                <a:gd name="T54" fmla="*/ 1283 w 4956"/>
                <a:gd name="T55" fmla="*/ 970 h 1426"/>
                <a:gd name="T56" fmla="*/ 1341 w 4956"/>
                <a:gd name="T57" fmla="*/ 988 h 1426"/>
                <a:gd name="T58" fmla="*/ 1396 w 4956"/>
                <a:gd name="T59" fmla="*/ 1007 h 1426"/>
                <a:gd name="T60" fmla="*/ 1460 w 4956"/>
                <a:gd name="T61" fmla="*/ 1025 h 1426"/>
                <a:gd name="T62" fmla="*/ 1525 w 4956"/>
                <a:gd name="T63" fmla="*/ 1045 h 1426"/>
                <a:gd name="T64" fmla="*/ 1601 w 4956"/>
                <a:gd name="T65" fmla="*/ 1061 h 1426"/>
                <a:gd name="T66" fmla="*/ 1670 w 4956"/>
                <a:gd name="T67" fmla="*/ 1075 h 1426"/>
                <a:gd name="T68" fmla="*/ 1740 w 4956"/>
                <a:gd name="T69" fmla="*/ 1090 h 1426"/>
                <a:gd name="T70" fmla="*/ 1809 w 4956"/>
                <a:gd name="T71" fmla="*/ 1101 h 1426"/>
                <a:gd name="T72" fmla="*/ 1895 w 4956"/>
                <a:gd name="T73" fmla="*/ 1114 h 1426"/>
                <a:gd name="T74" fmla="*/ 1962 w 4956"/>
                <a:gd name="T75" fmla="*/ 1128 h 1426"/>
                <a:gd name="T76" fmla="*/ 2055 w 4956"/>
                <a:gd name="T77" fmla="*/ 1146 h 1426"/>
                <a:gd name="T78" fmla="*/ 2151 w 4956"/>
                <a:gd name="T79" fmla="*/ 1159 h 1426"/>
                <a:gd name="T80" fmla="*/ 2232 w 4956"/>
                <a:gd name="T81" fmla="*/ 1175 h 1426"/>
                <a:gd name="T82" fmla="*/ 2306 w 4956"/>
                <a:gd name="T83" fmla="*/ 1188 h 1426"/>
                <a:gd name="T84" fmla="*/ 2394 w 4956"/>
                <a:gd name="T85" fmla="*/ 1202 h 1426"/>
                <a:gd name="T86" fmla="*/ 2473 w 4956"/>
                <a:gd name="T87" fmla="*/ 1215 h 1426"/>
                <a:gd name="T88" fmla="*/ 2595 w 4956"/>
                <a:gd name="T89" fmla="*/ 1228 h 1426"/>
                <a:gd name="T90" fmla="*/ 2717 w 4956"/>
                <a:gd name="T91" fmla="*/ 1239 h 1426"/>
                <a:gd name="T92" fmla="*/ 2822 w 4956"/>
                <a:gd name="T93" fmla="*/ 1251 h 1426"/>
                <a:gd name="T94" fmla="*/ 2932 w 4956"/>
                <a:gd name="T95" fmla="*/ 1265 h 1426"/>
                <a:gd name="T96" fmla="*/ 3054 w 4956"/>
                <a:gd name="T97" fmla="*/ 1277 h 1426"/>
                <a:gd name="T98" fmla="*/ 3168 w 4956"/>
                <a:gd name="T99" fmla="*/ 1291 h 1426"/>
                <a:gd name="T100" fmla="*/ 3269 w 4956"/>
                <a:gd name="T101" fmla="*/ 1302 h 1426"/>
                <a:gd name="T102" fmla="*/ 3391 w 4956"/>
                <a:gd name="T103" fmla="*/ 1314 h 1426"/>
                <a:gd name="T104" fmla="*/ 3524 w 4956"/>
                <a:gd name="T105" fmla="*/ 1325 h 1426"/>
                <a:gd name="T106" fmla="*/ 3625 w 4956"/>
                <a:gd name="T107" fmla="*/ 1336 h 1426"/>
                <a:gd name="T108" fmla="*/ 3759 w 4956"/>
                <a:gd name="T109" fmla="*/ 1347 h 1426"/>
                <a:gd name="T110" fmla="*/ 3883 w 4956"/>
                <a:gd name="T111" fmla="*/ 1359 h 1426"/>
                <a:gd name="T112" fmla="*/ 3995 w 4956"/>
                <a:gd name="T113" fmla="*/ 1368 h 1426"/>
                <a:gd name="T114" fmla="*/ 4160 w 4956"/>
                <a:gd name="T115" fmla="*/ 1380 h 1426"/>
                <a:gd name="T116" fmla="*/ 4337 w 4956"/>
                <a:gd name="T117" fmla="*/ 1391 h 1426"/>
                <a:gd name="T118" fmla="*/ 4557 w 4956"/>
                <a:gd name="T119" fmla="*/ 1402 h 1426"/>
                <a:gd name="T120" fmla="*/ 4779 w 4956"/>
                <a:gd name="T121" fmla="*/ 1414 h 1426"/>
                <a:gd name="T122" fmla="*/ 4948 w 4956"/>
                <a:gd name="T123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56" h="1426">
                  <a:moveTo>
                    <a:pt x="0" y="0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7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9" y="13"/>
                  </a:lnTo>
                  <a:lnTo>
                    <a:pt x="29" y="15"/>
                  </a:lnTo>
                  <a:lnTo>
                    <a:pt x="31" y="15"/>
                  </a:lnTo>
                  <a:lnTo>
                    <a:pt x="31" y="18"/>
                  </a:lnTo>
                  <a:lnTo>
                    <a:pt x="34" y="18"/>
                  </a:lnTo>
                  <a:lnTo>
                    <a:pt x="34" y="20"/>
                  </a:lnTo>
                  <a:lnTo>
                    <a:pt x="36" y="20"/>
                  </a:lnTo>
                  <a:lnTo>
                    <a:pt x="36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43" y="26"/>
                  </a:lnTo>
                  <a:lnTo>
                    <a:pt x="43" y="28"/>
                  </a:lnTo>
                  <a:lnTo>
                    <a:pt x="46" y="28"/>
                  </a:lnTo>
                  <a:lnTo>
                    <a:pt x="46" y="29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51" y="31"/>
                  </a:lnTo>
                  <a:lnTo>
                    <a:pt x="51" y="34"/>
                  </a:lnTo>
                  <a:lnTo>
                    <a:pt x="53" y="34"/>
                  </a:lnTo>
                  <a:lnTo>
                    <a:pt x="53" y="36"/>
                  </a:lnTo>
                  <a:lnTo>
                    <a:pt x="55" y="36"/>
                  </a:lnTo>
                  <a:lnTo>
                    <a:pt x="55" y="39"/>
                  </a:lnTo>
                  <a:lnTo>
                    <a:pt x="58" y="39"/>
                  </a:lnTo>
                  <a:lnTo>
                    <a:pt x="58" y="41"/>
                  </a:lnTo>
                  <a:lnTo>
                    <a:pt x="63" y="41"/>
                  </a:lnTo>
                  <a:lnTo>
                    <a:pt x="63" y="42"/>
                  </a:lnTo>
                  <a:lnTo>
                    <a:pt x="65" y="42"/>
                  </a:lnTo>
                  <a:lnTo>
                    <a:pt x="65" y="46"/>
                  </a:lnTo>
                  <a:lnTo>
                    <a:pt x="67" y="46"/>
                  </a:lnTo>
                  <a:lnTo>
                    <a:pt x="67" y="49"/>
                  </a:lnTo>
                  <a:lnTo>
                    <a:pt x="70" y="49"/>
                  </a:lnTo>
                  <a:lnTo>
                    <a:pt x="70" y="50"/>
                  </a:lnTo>
                  <a:lnTo>
                    <a:pt x="72" y="50"/>
                  </a:lnTo>
                  <a:lnTo>
                    <a:pt x="72" y="52"/>
                  </a:lnTo>
                  <a:lnTo>
                    <a:pt x="74" y="52"/>
                  </a:lnTo>
                  <a:lnTo>
                    <a:pt x="74" y="54"/>
                  </a:lnTo>
                  <a:lnTo>
                    <a:pt x="77" y="54"/>
                  </a:lnTo>
                  <a:lnTo>
                    <a:pt x="77" y="55"/>
                  </a:lnTo>
                  <a:lnTo>
                    <a:pt x="79" y="55"/>
                  </a:lnTo>
                  <a:lnTo>
                    <a:pt x="79" y="58"/>
                  </a:lnTo>
                  <a:lnTo>
                    <a:pt x="84" y="58"/>
                  </a:lnTo>
                  <a:lnTo>
                    <a:pt x="84" y="60"/>
                  </a:lnTo>
                  <a:lnTo>
                    <a:pt x="86" y="60"/>
                  </a:lnTo>
                  <a:lnTo>
                    <a:pt x="86" y="63"/>
                  </a:lnTo>
                  <a:lnTo>
                    <a:pt x="89" y="63"/>
                  </a:lnTo>
                  <a:lnTo>
                    <a:pt x="89" y="65"/>
                  </a:lnTo>
                  <a:lnTo>
                    <a:pt x="91" y="65"/>
                  </a:lnTo>
                  <a:lnTo>
                    <a:pt x="91" y="68"/>
                  </a:lnTo>
                  <a:lnTo>
                    <a:pt x="94" y="68"/>
                  </a:lnTo>
                  <a:lnTo>
                    <a:pt x="94" y="73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8" y="76"/>
                  </a:lnTo>
                  <a:lnTo>
                    <a:pt x="98" y="79"/>
                  </a:lnTo>
                  <a:lnTo>
                    <a:pt x="103" y="79"/>
                  </a:lnTo>
                  <a:lnTo>
                    <a:pt x="103" y="83"/>
                  </a:lnTo>
                  <a:lnTo>
                    <a:pt x="106" y="83"/>
                  </a:lnTo>
                  <a:lnTo>
                    <a:pt x="106" y="86"/>
                  </a:lnTo>
                  <a:lnTo>
                    <a:pt x="108" y="86"/>
                  </a:lnTo>
                  <a:lnTo>
                    <a:pt x="108" y="87"/>
                  </a:lnTo>
                  <a:lnTo>
                    <a:pt x="110" y="87"/>
                  </a:lnTo>
                  <a:lnTo>
                    <a:pt x="110" y="89"/>
                  </a:lnTo>
                  <a:lnTo>
                    <a:pt x="113" y="89"/>
                  </a:lnTo>
                  <a:lnTo>
                    <a:pt x="113" y="94"/>
                  </a:lnTo>
                  <a:lnTo>
                    <a:pt x="115" y="94"/>
                  </a:lnTo>
                  <a:lnTo>
                    <a:pt x="115" y="95"/>
                  </a:lnTo>
                  <a:lnTo>
                    <a:pt x="117" y="95"/>
                  </a:lnTo>
                  <a:lnTo>
                    <a:pt x="117" y="100"/>
                  </a:lnTo>
                  <a:lnTo>
                    <a:pt x="122" y="100"/>
                  </a:lnTo>
                  <a:lnTo>
                    <a:pt x="122" y="105"/>
                  </a:lnTo>
                  <a:lnTo>
                    <a:pt x="125" y="105"/>
                  </a:lnTo>
                  <a:lnTo>
                    <a:pt x="125" y="113"/>
                  </a:lnTo>
                  <a:lnTo>
                    <a:pt x="127" y="113"/>
                  </a:lnTo>
                  <a:lnTo>
                    <a:pt x="127" y="116"/>
                  </a:lnTo>
                  <a:lnTo>
                    <a:pt x="129" y="116"/>
                  </a:lnTo>
                  <a:lnTo>
                    <a:pt x="129" y="120"/>
                  </a:lnTo>
                  <a:lnTo>
                    <a:pt x="132" y="120"/>
                  </a:lnTo>
                  <a:lnTo>
                    <a:pt x="132" y="121"/>
                  </a:lnTo>
                  <a:lnTo>
                    <a:pt x="134" y="121"/>
                  </a:lnTo>
                  <a:lnTo>
                    <a:pt x="134" y="124"/>
                  </a:lnTo>
                  <a:lnTo>
                    <a:pt x="137" y="124"/>
                  </a:lnTo>
                  <a:lnTo>
                    <a:pt x="137" y="133"/>
                  </a:lnTo>
                  <a:lnTo>
                    <a:pt x="139" y="133"/>
                  </a:lnTo>
                  <a:lnTo>
                    <a:pt x="139" y="136"/>
                  </a:lnTo>
                  <a:lnTo>
                    <a:pt x="144" y="136"/>
                  </a:lnTo>
                  <a:lnTo>
                    <a:pt x="144" y="139"/>
                  </a:lnTo>
                  <a:lnTo>
                    <a:pt x="146" y="139"/>
                  </a:lnTo>
                  <a:lnTo>
                    <a:pt x="146" y="144"/>
                  </a:lnTo>
                  <a:lnTo>
                    <a:pt x="149" y="144"/>
                  </a:lnTo>
                  <a:lnTo>
                    <a:pt x="149" y="145"/>
                  </a:lnTo>
                  <a:lnTo>
                    <a:pt x="151" y="145"/>
                  </a:lnTo>
                  <a:lnTo>
                    <a:pt x="151" y="150"/>
                  </a:lnTo>
                  <a:lnTo>
                    <a:pt x="153" y="150"/>
                  </a:lnTo>
                  <a:lnTo>
                    <a:pt x="153" y="155"/>
                  </a:lnTo>
                  <a:lnTo>
                    <a:pt x="156" y="155"/>
                  </a:lnTo>
                  <a:lnTo>
                    <a:pt x="156" y="158"/>
                  </a:lnTo>
                  <a:lnTo>
                    <a:pt x="158" y="158"/>
                  </a:lnTo>
                  <a:lnTo>
                    <a:pt x="158" y="163"/>
                  </a:lnTo>
                  <a:lnTo>
                    <a:pt x="163" y="163"/>
                  </a:lnTo>
                  <a:lnTo>
                    <a:pt x="163" y="165"/>
                  </a:lnTo>
                  <a:lnTo>
                    <a:pt x="165" y="165"/>
                  </a:lnTo>
                  <a:lnTo>
                    <a:pt x="165" y="168"/>
                  </a:lnTo>
                  <a:lnTo>
                    <a:pt x="168" y="168"/>
                  </a:lnTo>
                  <a:lnTo>
                    <a:pt x="168" y="170"/>
                  </a:lnTo>
                  <a:lnTo>
                    <a:pt x="170" y="170"/>
                  </a:lnTo>
                  <a:lnTo>
                    <a:pt x="170" y="173"/>
                  </a:lnTo>
                  <a:lnTo>
                    <a:pt x="172" y="173"/>
                  </a:lnTo>
                  <a:lnTo>
                    <a:pt x="172" y="176"/>
                  </a:lnTo>
                  <a:lnTo>
                    <a:pt x="175" y="176"/>
                  </a:lnTo>
                  <a:lnTo>
                    <a:pt x="175" y="179"/>
                  </a:lnTo>
                  <a:lnTo>
                    <a:pt x="177" y="179"/>
                  </a:lnTo>
                  <a:lnTo>
                    <a:pt x="177" y="187"/>
                  </a:lnTo>
                  <a:lnTo>
                    <a:pt x="182" y="187"/>
                  </a:lnTo>
                  <a:lnTo>
                    <a:pt x="182" y="191"/>
                  </a:lnTo>
                  <a:lnTo>
                    <a:pt x="184" y="191"/>
                  </a:lnTo>
                  <a:lnTo>
                    <a:pt x="184" y="192"/>
                  </a:lnTo>
                  <a:lnTo>
                    <a:pt x="187" y="192"/>
                  </a:lnTo>
                  <a:lnTo>
                    <a:pt x="187" y="199"/>
                  </a:lnTo>
                  <a:lnTo>
                    <a:pt x="189" y="199"/>
                  </a:lnTo>
                  <a:lnTo>
                    <a:pt x="189" y="200"/>
                  </a:lnTo>
                  <a:lnTo>
                    <a:pt x="192" y="200"/>
                  </a:lnTo>
                  <a:lnTo>
                    <a:pt x="192" y="202"/>
                  </a:lnTo>
                  <a:lnTo>
                    <a:pt x="194" y="202"/>
                  </a:lnTo>
                  <a:lnTo>
                    <a:pt x="194" y="205"/>
                  </a:lnTo>
                  <a:lnTo>
                    <a:pt x="196" y="205"/>
                  </a:lnTo>
                  <a:lnTo>
                    <a:pt x="196" y="211"/>
                  </a:lnTo>
                  <a:lnTo>
                    <a:pt x="199" y="211"/>
                  </a:lnTo>
                  <a:lnTo>
                    <a:pt x="199" y="216"/>
                  </a:lnTo>
                  <a:lnTo>
                    <a:pt x="203" y="216"/>
                  </a:lnTo>
                  <a:lnTo>
                    <a:pt x="203" y="218"/>
                  </a:lnTo>
                  <a:lnTo>
                    <a:pt x="206" y="218"/>
                  </a:lnTo>
                  <a:lnTo>
                    <a:pt x="206" y="220"/>
                  </a:lnTo>
                  <a:lnTo>
                    <a:pt x="208" y="220"/>
                  </a:lnTo>
                  <a:lnTo>
                    <a:pt x="208" y="223"/>
                  </a:lnTo>
                  <a:lnTo>
                    <a:pt x="211" y="223"/>
                  </a:lnTo>
                  <a:lnTo>
                    <a:pt x="211" y="224"/>
                  </a:lnTo>
                  <a:lnTo>
                    <a:pt x="213" y="224"/>
                  </a:lnTo>
                  <a:lnTo>
                    <a:pt x="213" y="228"/>
                  </a:lnTo>
                  <a:lnTo>
                    <a:pt x="215" y="228"/>
                  </a:lnTo>
                  <a:lnTo>
                    <a:pt x="215" y="229"/>
                  </a:lnTo>
                  <a:lnTo>
                    <a:pt x="218" y="229"/>
                  </a:lnTo>
                  <a:lnTo>
                    <a:pt x="218" y="236"/>
                  </a:lnTo>
                  <a:lnTo>
                    <a:pt x="223" y="236"/>
                  </a:lnTo>
                  <a:lnTo>
                    <a:pt x="223" y="240"/>
                  </a:lnTo>
                  <a:lnTo>
                    <a:pt x="225" y="240"/>
                  </a:lnTo>
                  <a:lnTo>
                    <a:pt x="225" y="242"/>
                  </a:lnTo>
                  <a:lnTo>
                    <a:pt x="227" y="242"/>
                  </a:lnTo>
                  <a:lnTo>
                    <a:pt x="227" y="245"/>
                  </a:lnTo>
                  <a:lnTo>
                    <a:pt x="230" y="245"/>
                  </a:lnTo>
                  <a:lnTo>
                    <a:pt x="230" y="249"/>
                  </a:lnTo>
                  <a:lnTo>
                    <a:pt x="232" y="249"/>
                  </a:lnTo>
                  <a:lnTo>
                    <a:pt x="232" y="250"/>
                  </a:lnTo>
                  <a:lnTo>
                    <a:pt x="235" y="250"/>
                  </a:lnTo>
                  <a:lnTo>
                    <a:pt x="235" y="252"/>
                  </a:lnTo>
                  <a:lnTo>
                    <a:pt x="237" y="252"/>
                  </a:lnTo>
                  <a:lnTo>
                    <a:pt x="237" y="255"/>
                  </a:lnTo>
                  <a:lnTo>
                    <a:pt x="242" y="255"/>
                  </a:lnTo>
                  <a:lnTo>
                    <a:pt x="242" y="258"/>
                  </a:lnTo>
                  <a:lnTo>
                    <a:pt x="244" y="258"/>
                  </a:lnTo>
                  <a:lnTo>
                    <a:pt x="244" y="261"/>
                  </a:lnTo>
                  <a:lnTo>
                    <a:pt x="246" y="261"/>
                  </a:lnTo>
                  <a:lnTo>
                    <a:pt x="246" y="265"/>
                  </a:lnTo>
                  <a:lnTo>
                    <a:pt x="249" y="265"/>
                  </a:lnTo>
                  <a:lnTo>
                    <a:pt x="249" y="269"/>
                  </a:lnTo>
                  <a:lnTo>
                    <a:pt x="251" y="269"/>
                  </a:lnTo>
                  <a:lnTo>
                    <a:pt x="251" y="271"/>
                  </a:lnTo>
                  <a:lnTo>
                    <a:pt x="254" y="271"/>
                  </a:lnTo>
                  <a:lnTo>
                    <a:pt x="254" y="274"/>
                  </a:lnTo>
                  <a:lnTo>
                    <a:pt x="256" y="274"/>
                  </a:lnTo>
                  <a:lnTo>
                    <a:pt x="256" y="278"/>
                  </a:lnTo>
                  <a:lnTo>
                    <a:pt x="261" y="278"/>
                  </a:lnTo>
                  <a:lnTo>
                    <a:pt x="261" y="281"/>
                  </a:lnTo>
                  <a:lnTo>
                    <a:pt x="263" y="281"/>
                  </a:lnTo>
                  <a:lnTo>
                    <a:pt x="263" y="284"/>
                  </a:lnTo>
                  <a:lnTo>
                    <a:pt x="266" y="284"/>
                  </a:lnTo>
                  <a:lnTo>
                    <a:pt x="266" y="287"/>
                  </a:lnTo>
                  <a:lnTo>
                    <a:pt x="268" y="287"/>
                  </a:lnTo>
                  <a:lnTo>
                    <a:pt x="268" y="290"/>
                  </a:lnTo>
                  <a:lnTo>
                    <a:pt x="270" y="290"/>
                  </a:lnTo>
                  <a:lnTo>
                    <a:pt x="270" y="294"/>
                  </a:lnTo>
                  <a:lnTo>
                    <a:pt x="273" y="294"/>
                  </a:lnTo>
                  <a:lnTo>
                    <a:pt x="273" y="295"/>
                  </a:lnTo>
                  <a:lnTo>
                    <a:pt x="275" y="295"/>
                  </a:lnTo>
                  <a:lnTo>
                    <a:pt x="275" y="300"/>
                  </a:lnTo>
                  <a:lnTo>
                    <a:pt x="278" y="300"/>
                  </a:lnTo>
                  <a:lnTo>
                    <a:pt x="278" y="303"/>
                  </a:lnTo>
                  <a:lnTo>
                    <a:pt x="282" y="303"/>
                  </a:lnTo>
                  <a:lnTo>
                    <a:pt x="282" y="305"/>
                  </a:lnTo>
                  <a:lnTo>
                    <a:pt x="285" y="305"/>
                  </a:lnTo>
                  <a:lnTo>
                    <a:pt x="285" y="307"/>
                  </a:lnTo>
                  <a:lnTo>
                    <a:pt x="287" y="307"/>
                  </a:lnTo>
                  <a:lnTo>
                    <a:pt x="287" y="313"/>
                  </a:lnTo>
                  <a:lnTo>
                    <a:pt x="289" y="313"/>
                  </a:lnTo>
                  <a:lnTo>
                    <a:pt x="289" y="316"/>
                  </a:lnTo>
                  <a:lnTo>
                    <a:pt x="292" y="316"/>
                  </a:lnTo>
                  <a:lnTo>
                    <a:pt x="292" y="318"/>
                  </a:lnTo>
                  <a:lnTo>
                    <a:pt x="294" y="318"/>
                  </a:lnTo>
                  <a:lnTo>
                    <a:pt x="294" y="321"/>
                  </a:lnTo>
                  <a:lnTo>
                    <a:pt x="297" y="321"/>
                  </a:lnTo>
                  <a:lnTo>
                    <a:pt x="297" y="324"/>
                  </a:lnTo>
                  <a:lnTo>
                    <a:pt x="301" y="324"/>
                  </a:lnTo>
                  <a:lnTo>
                    <a:pt x="301" y="326"/>
                  </a:lnTo>
                  <a:lnTo>
                    <a:pt x="304" y="326"/>
                  </a:lnTo>
                  <a:lnTo>
                    <a:pt x="304" y="327"/>
                  </a:lnTo>
                  <a:lnTo>
                    <a:pt x="306" y="327"/>
                  </a:lnTo>
                  <a:lnTo>
                    <a:pt x="306" y="329"/>
                  </a:lnTo>
                  <a:lnTo>
                    <a:pt x="309" y="329"/>
                  </a:lnTo>
                  <a:lnTo>
                    <a:pt x="309" y="332"/>
                  </a:lnTo>
                  <a:lnTo>
                    <a:pt x="311" y="332"/>
                  </a:lnTo>
                  <a:lnTo>
                    <a:pt x="311" y="337"/>
                  </a:lnTo>
                  <a:lnTo>
                    <a:pt x="313" y="337"/>
                  </a:lnTo>
                  <a:lnTo>
                    <a:pt x="313" y="342"/>
                  </a:lnTo>
                  <a:lnTo>
                    <a:pt x="316" y="342"/>
                  </a:lnTo>
                  <a:lnTo>
                    <a:pt x="316" y="345"/>
                  </a:lnTo>
                  <a:lnTo>
                    <a:pt x="321" y="345"/>
                  </a:lnTo>
                  <a:lnTo>
                    <a:pt x="321" y="347"/>
                  </a:lnTo>
                  <a:lnTo>
                    <a:pt x="323" y="347"/>
                  </a:lnTo>
                  <a:lnTo>
                    <a:pt x="323" y="352"/>
                  </a:lnTo>
                  <a:lnTo>
                    <a:pt x="325" y="352"/>
                  </a:lnTo>
                  <a:lnTo>
                    <a:pt x="325" y="353"/>
                  </a:lnTo>
                  <a:lnTo>
                    <a:pt x="328" y="353"/>
                  </a:lnTo>
                  <a:lnTo>
                    <a:pt x="328" y="356"/>
                  </a:lnTo>
                  <a:lnTo>
                    <a:pt x="330" y="356"/>
                  </a:lnTo>
                  <a:lnTo>
                    <a:pt x="330" y="360"/>
                  </a:lnTo>
                  <a:lnTo>
                    <a:pt x="332" y="360"/>
                  </a:lnTo>
                  <a:lnTo>
                    <a:pt x="332" y="361"/>
                  </a:lnTo>
                  <a:lnTo>
                    <a:pt x="335" y="361"/>
                  </a:lnTo>
                  <a:lnTo>
                    <a:pt x="335" y="363"/>
                  </a:lnTo>
                  <a:lnTo>
                    <a:pt x="337" y="363"/>
                  </a:lnTo>
                  <a:lnTo>
                    <a:pt x="337" y="366"/>
                  </a:lnTo>
                  <a:lnTo>
                    <a:pt x="342" y="366"/>
                  </a:lnTo>
                  <a:lnTo>
                    <a:pt x="342" y="369"/>
                  </a:lnTo>
                  <a:lnTo>
                    <a:pt x="344" y="369"/>
                  </a:lnTo>
                  <a:lnTo>
                    <a:pt x="344" y="371"/>
                  </a:lnTo>
                  <a:lnTo>
                    <a:pt x="347" y="371"/>
                  </a:lnTo>
                  <a:lnTo>
                    <a:pt x="347" y="374"/>
                  </a:lnTo>
                  <a:lnTo>
                    <a:pt x="349" y="374"/>
                  </a:lnTo>
                  <a:lnTo>
                    <a:pt x="349" y="377"/>
                  </a:lnTo>
                  <a:lnTo>
                    <a:pt x="352" y="377"/>
                  </a:lnTo>
                  <a:lnTo>
                    <a:pt x="352" y="379"/>
                  </a:lnTo>
                  <a:lnTo>
                    <a:pt x="354" y="379"/>
                  </a:lnTo>
                  <a:lnTo>
                    <a:pt x="354" y="381"/>
                  </a:lnTo>
                  <a:lnTo>
                    <a:pt x="356" y="381"/>
                  </a:lnTo>
                  <a:lnTo>
                    <a:pt x="356" y="385"/>
                  </a:lnTo>
                  <a:lnTo>
                    <a:pt x="361" y="385"/>
                  </a:lnTo>
                  <a:lnTo>
                    <a:pt x="361" y="387"/>
                  </a:lnTo>
                  <a:lnTo>
                    <a:pt x="364" y="387"/>
                  </a:lnTo>
                  <a:lnTo>
                    <a:pt x="364" y="392"/>
                  </a:lnTo>
                  <a:lnTo>
                    <a:pt x="366" y="392"/>
                  </a:lnTo>
                  <a:lnTo>
                    <a:pt x="366" y="392"/>
                  </a:lnTo>
                  <a:lnTo>
                    <a:pt x="368" y="392"/>
                  </a:lnTo>
                  <a:lnTo>
                    <a:pt x="368" y="395"/>
                  </a:lnTo>
                  <a:lnTo>
                    <a:pt x="371" y="395"/>
                  </a:lnTo>
                  <a:lnTo>
                    <a:pt x="371" y="402"/>
                  </a:lnTo>
                  <a:lnTo>
                    <a:pt x="373" y="402"/>
                  </a:lnTo>
                  <a:lnTo>
                    <a:pt x="373" y="403"/>
                  </a:lnTo>
                  <a:lnTo>
                    <a:pt x="376" y="403"/>
                  </a:lnTo>
                  <a:lnTo>
                    <a:pt x="376" y="405"/>
                  </a:lnTo>
                  <a:lnTo>
                    <a:pt x="380" y="405"/>
                  </a:lnTo>
                  <a:lnTo>
                    <a:pt x="380" y="408"/>
                  </a:lnTo>
                  <a:lnTo>
                    <a:pt x="383" y="408"/>
                  </a:lnTo>
                  <a:lnTo>
                    <a:pt x="383" y="411"/>
                  </a:lnTo>
                  <a:lnTo>
                    <a:pt x="385" y="411"/>
                  </a:lnTo>
                  <a:lnTo>
                    <a:pt x="385" y="414"/>
                  </a:lnTo>
                  <a:lnTo>
                    <a:pt x="387" y="414"/>
                  </a:lnTo>
                  <a:lnTo>
                    <a:pt x="387" y="418"/>
                  </a:lnTo>
                  <a:lnTo>
                    <a:pt x="390" y="418"/>
                  </a:lnTo>
                  <a:lnTo>
                    <a:pt x="390" y="421"/>
                  </a:lnTo>
                  <a:lnTo>
                    <a:pt x="392" y="421"/>
                  </a:lnTo>
                  <a:lnTo>
                    <a:pt x="392" y="424"/>
                  </a:lnTo>
                  <a:lnTo>
                    <a:pt x="395" y="424"/>
                  </a:lnTo>
                  <a:lnTo>
                    <a:pt x="395" y="429"/>
                  </a:lnTo>
                  <a:lnTo>
                    <a:pt x="397" y="429"/>
                  </a:lnTo>
                  <a:lnTo>
                    <a:pt x="397" y="431"/>
                  </a:lnTo>
                  <a:lnTo>
                    <a:pt x="402" y="431"/>
                  </a:lnTo>
                  <a:lnTo>
                    <a:pt x="402" y="432"/>
                  </a:lnTo>
                  <a:lnTo>
                    <a:pt x="404" y="432"/>
                  </a:lnTo>
                  <a:lnTo>
                    <a:pt x="404" y="437"/>
                  </a:lnTo>
                  <a:lnTo>
                    <a:pt x="407" y="437"/>
                  </a:lnTo>
                  <a:lnTo>
                    <a:pt x="407" y="440"/>
                  </a:lnTo>
                  <a:lnTo>
                    <a:pt x="409" y="440"/>
                  </a:lnTo>
                  <a:lnTo>
                    <a:pt x="409" y="445"/>
                  </a:lnTo>
                  <a:lnTo>
                    <a:pt x="411" y="445"/>
                  </a:lnTo>
                  <a:lnTo>
                    <a:pt x="411" y="447"/>
                  </a:lnTo>
                  <a:lnTo>
                    <a:pt x="414" y="447"/>
                  </a:lnTo>
                  <a:lnTo>
                    <a:pt x="414" y="448"/>
                  </a:lnTo>
                  <a:lnTo>
                    <a:pt x="416" y="448"/>
                  </a:lnTo>
                  <a:lnTo>
                    <a:pt x="416" y="450"/>
                  </a:lnTo>
                  <a:lnTo>
                    <a:pt x="421" y="450"/>
                  </a:lnTo>
                  <a:lnTo>
                    <a:pt x="421" y="453"/>
                  </a:lnTo>
                  <a:lnTo>
                    <a:pt x="423" y="453"/>
                  </a:lnTo>
                  <a:lnTo>
                    <a:pt x="423" y="456"/>
                  </a:lnTo>
                  <a:lnTo>
                    <a:pt x="426" y="456"/>
                  </a:lnTo>
                  <a:lnTo>
                    <a:pt x="426" y="456"/>
                  </a:lnTo>
                  <a:lnTo>
                    <a:pt x="428" y="456"/>
                  </a:lnTo>
                  <a:lnTo>
                    <a:pt x="428" y="458"/>
                  </a:lnTo>
                  <a:lnTo>
                    <a:pt x="430" y="458"/>
                  </a:lnTo>
                  <a:lnTo>
                    <a:pt x="430" y="461"/>
                  </a:lnTo>
                  <a:lnTo>
                    <a:pt x="433" y="461"/>
                  </a:lnTo>
                  <a:lnTo>
                    <a:pt x="433" y="463"/>
                  </a:lnTo>
                  <a:lnTo>
                    <a:pt x="435" y="463"/>
                  </a:lnTo>
                  <a:lnTo>
                    <a:pt x="435" y="464"/>
                  </a:lnTo>
                  <a:lnTo>
                    <a:pt x="440" y="464"/>
                  </a:lnTo>
                  <a:lnTo>
                    <a:pt x="440" y="471"/>
                  </a:lnTo>
                  <a:lnTo>
                    <a:pt x="442" y="471"/>
                  </a:lnTo>
                  <a:lnTo>
                    <a:pt x="442" y="471"/>
                  </a:lnTo>
                  <a:lnTo>
                    <a:pt x="447" y="471"/>
                  </a:lnTo>
                  <a:lnTo>
                    <a:pt x="447" y="476"/>
                  </a:lnTo>
                  <a:lnTo>
                    <a:pt x="450" y="476"/>
                  </a:lnTo>
                  <a:lnTo>
                    <a:pt x="450" y="479"/>
                  </a:lnTo>
                  <a:lnTo>
                    <a:pt x="452" y="479"/>
                  </a:lnTo>
                  <a:lnTo>
                    <a:pt x="452" y="481"/>
                  </a:lnTo>
                  <a:lnTo>
                    <a:pt x="454" y="481"/>
                  </a:lnTo>
                  <a:lnTo>
                    <a:pt x="454" y="485"/>
                  </a:lnTo>
                  <a:lnTo>
                    <a:pt x="457" y="485"/>
                  </a:lnTo>
                  <a:lnTo>
                    <a:pt x="457" y="487"/>
                  </a:lnTo>
                  <a:lnTo>
                    <a:pt x="462" y="487"/>
                  </a:lnTo>
                  <a:lnTo>
                    <a:pt x="462" y="492"/>
                  </a:lnTo>
                  <a:lnTo>
                    <a:pt x="464" y="492"/>
                  </a:lnTo>
                  <a:lnTo>
                    <a:pt x="464" y="495"/>
                  </a:lnTo>
                  <a:lnTo>
                    <a:pt x="466" y="495"/>
                  </a:lnTo>
                  <a:lnTo>
                    <a:pt x="466" y="498"/>
                  </a:lnTo>
                  <a:lnTo>
                    <a:pt x="469" y="498"/>
                  </a:lnTo>
                  <a:lnTo>
                    <a:pt x="469" y="502"/>
                  </a:lnTo>
                  <a:lnTo>
                    <a:pt x="471" y="502"/>
                  </a:lnTo>
                  <a:lnTo>
                    <a:pt x="471" y="505"/>
                  </a:lnTo>
                  <a:lnTo>
                    <a:pt x="473" y="505"/>
                  </a:lnTo>
                  <a:lnTo>
                    <a:pt x="473" y="510"/>
                  </a:lnTo>
                  <a:lnTo>
                    <a:pt x="476" y="510"/>
                  </a:lnTo>
                  <a:lnTo>
                    <a:pt x="476" y="511"/>
                  </a:lnTo>
                  <a:lnTo>
                    <a:pt x="481" y="511"/>
                  </a:lnTo>
                  <a:lnTo>
                    <a:pt x="481" y="514"/>
                  </a:lnTo>
                  <a:lnTo>
                    <a:pt x="483" y="514"/>
                  </a:lnTo>
                  <a:lnTo>
                    <a:pt x="483" y="518"/>
                  </a:lnTo>
                  <a:lnTo>
                    <a:pt x="485" y="518"/>
                  </a:lnTo>
                  <a:lnTo>
                    <a:pt x="485" y="519"/>
                  </a:lnTo>
                  <a:lnTo>
                    <a:pt x="488" y="519"/>
                  </a:lnTo>
                  <a:lnTo>
                    <a:pt x="488" y="522"/>
                  </a:lnTo>
                  <a:lnTo>
                    <a:pt x="490" y="522"/>
                  </a:lnTo>
                  <a:lnTo>
                    <a:pt x="490" y="529"/>
                  </a:lnTo>
                  <a:lnTo>
                    <a:pt x="493" y="529"/>
                  </a:lnTo>
                  <a:lnTo>
                    <a:pt x="493" y="531"/>
                  </a:lnTo>
                  <a:lnTo>
                    <a:pt x="495" y="531"/>
                  </a:lnTo>
                  <a:lnTo>
                    <a:pt x="495" y="535"/>
                  </a:lnTo>
                  <a:lnTo>
                    <a:pt x="500" y="535"/>
                  </a:lnTo>
                  <a:lnTo>
                    <a:pt x="500" y="539"/>
                  </a:lnTo>
                  <a:lnTo>
                    <a:pt x="502" y="539"/>
                  </a:lnTo>
                  <a:lnTo>
                    <a:pt x="502" y="540"/>
                  </a:lnTo>
                  <a:lnTo>
                    <a:pt x="505" y="540"/>
                  </a:lnTo>
                  <a:lnTo>
                    <a:pt x="505" y="543"/>
                  </a:lnTo>
                  <a:lnTo>
                    <a:pt x="507" y="543"/>
                  </a:lnTo>
                  <a:lnTo>
                    <a:pt x="507" y="545"/>
                  </a:lnTo>
                  <a:lnTo>
                    <a:pt x="509" y="545"/>
                  </a:lnTo>
                  <a:lnTo>
                    <a:pt x="509" y="547"/>
                  </a:lnTo>
                  <a:lnTo>
                    <a:pt x="512" y="547"/>
                  </a:lnTo>
                  <a:lnTo>
                    <a:pt x="512" y="548"/>
                  </a:lnTo>
                  <a:lnTo>
                    <a:pt x="514" y="548"/>
                  </a:lnTo>
                  <a:lnTo>
                    <a:pt x="514" y="550"/>
                  </a:lnTo>
                  <a:lnTo>
                    <a:pt x="519" y="550"/>
                  </a:lnTo>
                  <a:lnTo>
                    <a:pt x="519" y="553"/>
                  </a:lnTo>
                  <a:lnTo>
                    <a:pt x="521" y="553"/>
                  </a:lnTo>
                  <a:lnTo>
                    <a:pt x="521" y="560"/>
                  </a:lnTo>
                  <a:lnTo>
                    <a:pt x="524" y="560"/>
                  </a:lnTo>
                  <a:lnTo>
                    <a:pt x="524" y="563"/>
                  </a:lnTo>
                  <a:lnTo>
                    <a:pt x="526" y="563"/>
                  </a:lnTo>
                  <a:lnTo>
                    <a:pt x="526" y="564"/>
                  </a:lnTo>
                  <a:lnTo>
                    <a:pt x="528" y="564"/>
                  </a:lnTo>
                  <a:lnTo>
                    <a:pt x="528" y="568"/>
                  </a:lnTo>
                  <a:lnTo>
                    <a:pt x="531" y="568"/>
                  </a:lnTo>
                  <a:lnTo>
                    <a:pt x="531" y="571"/>
                  </a:lnTo>
                  <a:lnTo>
                    <a:pt x="533" y="571"/>
                  </a:lnTo>
                  <a:lnTo>
                    <a:pt x="533" y="574"/>
                  </a:lnTo>
                  <a:lnTo>
                    <a:pt x="536" y="574"/>
                  </a:lnTo>
                  <a:lnTo>
                    <a:pt x="536" y="577"/>
                  </a:lnTo>
                  <a:lnTo>
                    <a:pt x="540" y="577"/>
                  </a:lnTo>
                  <a:lnTo>
                    <a:pt x="540" y="580"/>
                  </a:lnTo>
                  <a:lnTo>
                    <a:pt x="543" y="580"/>
                  </a:lnTo>
                  <a:lnTo>
                    <a:pt x="543" y="584"/>
                  </a:lnTo>
                  <a:lnTo>
                    <a:pt x="545" y="584"/>
                  </a:lnTo>
                  <a:lnTo>
                    <a:pt x="545" y="587"/>
                  </a:lnTo>
                  <a:lnTo>
                    <a:pt x="548" y="587"/>
                  </a:lnTo>
                  <a:lnTo>
                    <a:pt x="548" y="589"/>
                  </a:lnTo>
                  <a:lnTo>
                    <a:pt x="550" y="589"/>
                  </a:lnTo>
                  <a:lnTo>
                    <a:pt x="550" y="590"/>
                  </a:lnTo>
                  <a:lnTo>
                    <a:pt x="552" y="590"/>
                  </a:lnTo>
                  <a:lnTo>
                    <a:pt x="552" y="593"/>
                  </a:lnTo>
                  <a:lnTo>
                    <a:pt x="555" y="593"/>
                  </a:lnTo>
                  <a:lnTo>
                    <a:pt x="555" y="597"/>
                  </a:lnTo>
                  <a:lnTo>
                    <a:pt x="559" y="597"/>
                  </a:lnTo>
                  <a:lnTo>
                    <a:pt x="559" y="597"/>
                  </a:lnTo>
                  <a:lnTo>
                    <a:pt x="562" y="597"/>
                  </a:lnTo>
                  <a:lnTo>
                    <a:pt x="562" y="600"/>
                  </a:lnTo>
                  <a:lnTo>
                    <a:pt x="564" y="600"/>
                  </a:lnTo>
                  <a:lnTo>
                    <a:pt x="564" y="603"/>
                  </a:lnTo>
                  <a:lnTo>
                    <a:pt x="567" y="603"/>
                  </a:lnTo>
                  <a:lnTo>
                    <a:pt x="567" y="603"/>
                  </a:lnTo>
                  <a:lnTo>
                    <a:pt x="569" y="603"/>
                  </a:lnTo>
                  <a:lnTo>
                    <a:pt x="569" y="605"/>
                  </a:lnTo>
                  <a:lnTo>
                    <a:pt x="571" y="605"/>
                  </a:lnTo>
                  <a:lnTo>
                    <a:pt x="571" y="609"/>
                  </a:lnTo>
                  <a:lnTo>
                    <a:pt x="574" y="609"/>
                  </a:lnTo>
                  <a:lnTo>
                    <a:pt x="574" y="609"/>
                  </a:lnTo>
                  <a:lnTo>
                    <a:pt x="579" y="609"/>
                  </a:lnTo>
                  <a:lnTo>
                    <a:pt x="579" y="613"/>
                  </a:lnTo>
                  <a:lnTo>
                    <a:pt x="581" y="613"/>
                  </a:lnTo>
                  <a:lnTo>
                    <a:pt x="581" y="616"/>
                  </a:lnTo>
                  <a:lnTo>
                    <a:pt x="583" y="616"/>
                  </a:lnTo>
                  <a:lnTo>
                    <a:pt x="583" y="618"/>
                  </a:lnTo>
                  <a:lnTo>
                    <a:pt x="586" y="618"/>
                  </a:lnTo>
                  <a:lnTo>
                    <a:pt x="586" y="619"/>
                  </a:lnTo>
                  <a:lnTo>
                    <a:pt x="588" y="619"/>
                  </a:lnTo>
                  <a:lnTo>
                    <a:pt x="588" y="622"/>
                  </a:lnTo>
                  <a:lnTo>
                    <a:pt x="591" y="622"/>
                  </a:lnTo>
                  <a:lnTo>
                    <a:pt x="591" y="626"/>
                  </a:lnTo>
                  <a:lnTo>
                    <a:pt x="593" y="626"/>
                  </a:lnTo>
                  <a:lnTo>
                    <a:pt x="593" y="630"/>
                  </a:lnTo>
                  <a:lnTo>
                    <a:pt x="595" y="630"/>
                  </a:lnTo>
                  <a:lnTo>
                    <a:pt x="595" y="632"/>
                  </a:lnTo>
                  <a:lnTo>
                    <a:pt x="600" y="632"/>
                  </a:lnTo>
                  <a:lnTo>
                    <a:pt x="600" y="635"/>
                  </a:lnTo>
                  <a:lnTo>
                    <a:pt x="602" y="635"/>
                  </a:lnTo>
                  <a:lnTo>
                    <a:pt x="602" y="638"/>
                  </a:lnTo>
                  <a:lnTo>
                    <a:pt x="605" y="638"/>
                  </a:lnTo>
                  <a:lnTo>
                    <a:pt x="605" y="640"/>
                  </a:lnTo>
                  <a:lnTo>
                    <a:pt x="607" y="640"/>
                  </a:lnTo>
                  <a:lnTo>
                    <a:pt x="607" y="645"/>
                  </a:lnTo>
                  <a:lnTo>
                    <a:pt x="610" y="645"/>
                  </a:lnTo>
                  <a:lnTo>
                    <a:pt x="610" y="647"/>
                  </a:lnTo>
                  <a:lnTo>
                    <a:pt x="612" y="647"/>
                  </a:lnTo>
                  <a:lnTo>
                    <a:pt x="612" y="650"/>
                  </a:lnTo>
                  <a:lnTo>
                    <a:pt x="614" y="650"/>
                  </a:lnTo>
                  <a:lnTo>
                    <a:pt x="614" y="650"/>
                  </a:lnTo>
                  <a:lnTo>
                    <a:pt x="619" y="650"/>
                  </a:lnTo>
                  <a:lnTo>
                    <a:pt x="619" y="653"/>
                  </a:lnTo>
                  <a:lnTo>
                    <a:pt x="622" y="653"/>
                  </a:lnTo>
                  <a:lnTo>
                    <a:pt x="622" y="656"/>
                  </a:lnTo>
                  <a:lnTo>
                    <a:pt x="624" y="656"/>
                  </a:lnTo>
                  <a:lnTo>
                    <a:pt x="624" y="658"/>
                  </a:lnTo>
                  <a:lnTo>
                    <a:pt x="626" y="658"/>
                  </a:lnTo>
                  <a:lnTo>
                    <a:pt x="626" y="659"/>
                  </a:lnTo>
                  <a:lnTo>
                    <a:pt x="629" y="659"/>
                  </a:lnTo>
                  <a:lnTo>
                    <a:pt x="629" y="659"/>
                  </a:lnTo>
                  <a:lnTo>
                    <a:pt x="631" y="659"/>
                  </a:lnTo>
                  <a:lnTo>
                    <a:pt x="631" y="661"/>
                  </a:lnTo>
                  <a:lnTo>
                    <a:pt x="634" y="661"/>
                  </a:lnTo>
                  <a:lnTo>
                    <a:pt x="634" y="663"/>
                  </a:lnTo>
                  <a:lnTo>
                    <a:pt x="638" y="663"/>
                  </a:lnTo>
                  <a:lnTo>
                    <a:pt x="638" y="666"/>
                  </a:lnTo>
                  <a:lnTo>
                    <a:pt x="641" y="666"/>
                  </a:lnTo>
                  <a:lnTo>
                    <a:pt x="641" y="667"/>
                  </a:lnTo>
                  <a:lnTo>
                    <a:pt x="643" y="667"/>
                  </a:lnTo>
                  <a:lnTo>
                    <a:pt x="643" y="669"/>
                  </a:lnTo>
                  <a:lnTo>
                    <a:pt x="645" y="669"/>
                  </a:lnTo>
                  <a:lnTo>
                    <a:pt x="645" y="671"/>
                  </a:lnTo>
                  <a:lnTo>
                    <a:pt x="648" y="671"/>
                  </a:lnTo>
                  <a:lnTo>
                    <a:pt x="648" y="672"/>
                  </a:lnTo>
                  <a:lnTo>
                    <a:pt x="650" y="672"/>
                  </a:lnTo>
                  <a:lnTo>
                    <a:pt x="650" y="674"/>
                  </a:lnTo>
                  <a:lnTo>
                    <a:pt x="653" y="674"/>
                  </a:lnTo>
                  <a:lnTo>
                    <a:pt x="653" y="676"/>
                  </a:lnTo>
                  <a:lnTo>
                    <a:pt x="655" y="676"/>
                  </a:lnTo>
                  <a:lnTo>
                    <a:pt x="655" y="679"/>
                  </a:lnTo>
                  <a:lnTo>
                    <a:pt x="660" y="679"/>
                  </a:lnTo>
                  <a:lnTo>
                    <a:pt x="660" y="679"/>
                  </a:lnTo>
                  <a:lnTo>
                    <a:pt x="662" y="679"/>
                  </a:lnTo>
                  <a:lnTo>
                    <a:pt x="662" y="680"/>
                  </a:lnTo>
                  <a:lnTo>
                    <a:pt x="665" y="680"/>
                  </a:lnTo>
                  <a:lnTo>
                    <a:pt x="665" y="682"/>
                  </a:lnTo>
                  <a:lnTo>
                    <a:pt x="667" y="682"/>
                  </a:lnTo>
                  <a:lnTo>
                    <a:pt x="667" y="684"/>
                  </a:lnTo>
                  <a:lnTo>
                    <a:pt x="669" y="684"/>
                  </a:lnTo>
                  <a:lnTo>
                    <a:pt x="669" y="685"/>
                  </a:lnTo>
                  <a:lnTo>
                    <a:pt x="672" y="685"/>
                  </a:lnTo>
                  <a:lnTo>
                    <a:pt x="672" y="687"/>
                  </a:lnTo>
                  <a:lnTo>
                    <a:pt x="674" y="687"/>
                  </a:lnTo>
                  <a:lnTo>
                    <a:pt x="674" y="687"/>
                  </a:lnTo>
                  <a:lnTo>
                    <a:pt x="679" y="687"/>
                  </a:lnTo>
                  <a:lnTo>
                    <a:pt x="679" y="688"/>
                  </a:lnTo>
                  <a:lnTo>
                    <a:pt x="681" y="688"/>
                  </a:lnTo>
                  <a:lnTo>
                    <a:pt x="681" y="690"/>
                  </a:lnTo>
                  <a:lnTo>
                    <a:pt x="684" y="690"/>
                  </a:lnTo>
                  <a:lnTo>
                    <a:pt x="684" y="693"/>
                  </a:lnTo>
                  <a:lnTo>
                    <a:pt x="686" y="693"/>
                  </a:lnTo>
                  <a:lnTo>
                    <a:pt x="686" y="695"/>
                  </a:lnTo>
                  <a:lnTo>
                    <a:pt x="688" y="695"/>
                  </a:lnTo>
                  <a:lnTo>
                    <a:pt x="688" y="700"/>
                  </a:lnTo>
                  <a:lnTo>
                    <a:pt x="691" y="700"/>
                  </a:lnTo>
                  <a:lnTo>
                    <a:pt x="691" y="701"/>
                  </a:lnTo>
                  <a:lnTo>
                    <a:pt x="693" y="701"/>
                  </a:lnTo>
                  <a:lnTo>
                    <a:pt x="693" y="703"/>
                  </a:lnTo>
                  <a:lnTo>
                    <a:pt x="698" y="703"/>
                  </a:lnTo>
                  <a:lnTo>
                    <a:pt x="698" y="705"/>
                  </a:lnTo>
                  <a:lnTo>
                    <a:pt x="700" y="705"/>
                  </a:lnTo>
                  <a:lnTo>
                    <a:pt x="700" y="706"/>
                  </a:lnTo>
                  <a:lnTo>
                    <a:pt x="703" y="706"/>
                  </a:lnTo>
                  <a:lnTo>
                    <a:pt x="703" y="708"/>
                  </a:lnTo>
                  <a:lnTo>
                    <a:pt x="705" y="708"/>
                  </a:lnTo>
                  <a:lnTo>
                    <a:pt x="705" y="711"/>
                  </a:lnTo>
                  <a:lnTo>
                    <a:pt x="708" y="711"/>
                  </a:lnTo>
                  <a:lnTo>
                    <a:pt x="708" y="713"/>
                  </a:lnTo>
                  <a:lnTo>
                    <a:pt x="710" y="713"/>
                  </a:lnTo>
                  <a:lnTo>
                    <a:pt x="710" y="714"/>
                  </a:lnTo>
                  <a:lnTo>
                    <a:pt x="712" y="714"/>
                  </a:lnTo>
                  <a:lnTo>
                    <a:pt x="712" y="716"/>
                  </a:lnTo>
                  <a:lnTo>
                    <a:pt x="717" y="716"/>
                  </a:lnTo>
                  <a:lnTo>
                    <a:pt x="717" y="719"/>
                  </a:lnTo>
                  <a:lnTo>
                    <a:pt x="720" y="719"/>
                  </a:lnTo>
                  <a:lnTo>
                    <a:pt x="720" y="721"/>
                  </a:lnTo>
                  <a:lnTo>
                    <a:pt x="722" y="721"/>
                  </a:lnTo>
                  <a:lnTo>
                    <a:pt x="722" y="721"/>
                  </a:lnTo>
                  <a:lnTo>
                    <a:pt x="724" y="721"/>
                  </a:lnTo>
                  <a:lnTo>
                    <a:pt x="724" y="722"/>
                  </a:lnTo>
                  <a:lnTo>
                    <a:pt x="727" y="722"/>
                  </a:lnTo>
                  <a:lnTo>
                    <a:pt x="727" y="724"/>
                  </a:lnTo>
                  <a:lnTo>
                    <a:pt x="729" y="724"/>
                  </a:lnTo>
                  <a:lnTo>
                    <a:pt x="729" y="725"/>
                  </a:lnTo>
                  <a:lnTo>
                    <a:pt x="731" y="725"/>
                  </a:lnTo>
                  <a:lnTo>
                    <a:pt x="731" y="729"/>
                  </a:lnTo>
                  <a:lnTo>
                    <a:pt x="739" y="729"/>
                  </a:lnTo>
                  <a:lnTo>
                    <a:pt x="739" y="730"/>
                  </a:lnTo>
                  <a:lnTo>
                    <a:pt x="741" y="730"/>
                  </a:lnTo>
                  <a:lnTo>
                    <a:pt x="741" y="732"/>
                  </a:lnTo>
                  <a:lnTo>
                    <a:pt x="743" y="732"/>
                  </a:lnTo>
                  <a:lnTo>
                    <a:pt x="743" y="734"/>
                  </a:lnTo>
                  <a:lnTo>
                    <a:pt x="746" y="734"/>
                  </a:lnTo>
                  <a:lnTo>
                    <a:pt x="746" y="735"/>
                  </a:lnTo>
                  <a:lnTo>
                    <a:pt x="748" y="735"/>
                  </a:lnTo>
                  <a:lnTo>
                    <a:pt x="748" y="735"/>
                  </a:lnTo>
                  <a:lnTo>
                    <a:pt x="751" y="735"/>
                  </a:lnTo>
                  <a:lnTo>
                    <a:pt x="751" y="737"/>
                  </a:lnTo>
                  <a:lnTo>
                    <a:pt x="753" y="737"/>
                  </a:lnTo>
                  <a:lnTo>
                    <a:pt x="753" y="740"/>
                  </a:lnTo>
                  <a:lnTo>
                    <a:pt x="758" y="740"/>
                  </a:lnTo>
                  <a:lnTo>
                    <a:pt x="758" y="743"/>
                  </a:lnTo>
                  <a:lnTo>
                    <a:pt x="760" y="743"/>
                  </a:lnTo>
                  <a:lnTo>
                    <a:pt x="760" y="745"/>
                  </a:lnTo>
                  <a:lnTo>
                    <a:pt x="763" y="745"/>
                  </a:lnTo>
                  <a:lnTo>
                    <a:pt x="763" y="745"/>
                  </a:lnTo>
                  <a:lnTo>
                    <a:pt x="765" y="745"/>
                  </a:lnTo>
                  <a:lnTo>
                    <a:pt x="765" y="748"/>
                  </a:lnTo>
                  <a:lnTo>
                    <a:pt x="767" y="748"/>
                  </a:lnTo>
                  <a:lnTo>
                    <a:pt x="767" y="751"/>
                  </a:lnTo>
                  <a:lnTo>
                    <a:pt x="770" y="751"/>
                  </a:lnTo>
                  <a:lnTo>
                    <a:pt x="770" y="753"/>
                  </a:lnTo>
                  <a:lnTo>
                    <a:pt x="772" y="753"/>
                  </a:lnTo>
                  <a:lnTo>
                    <a:pt x="772" y="758"/>
                  </a:lnTo>
                  <a:lnTo>
                    <a:pt x="777" y="758"/>
                  </a:lnTo>
                  <a:lnTo>
                    <a:pt x="777" y="758"/>
                  </a:lnTo>
                  <a:lnTo>
                    <a:pt x="779" y="758"/>
                  </a:lnTo>
                  <a:lnTo>
                    <a:pt x="779" y="759"/>
                  </a:lnTo>
                  <a:lnTo>
                    <a:pt x="784" y="759"/>
                  </a:lnTo>
                  <a:lnTo>
                    <a:pt x="784" y="759"/>
                  </a:lnTo>
                  <a:lnTo>
                    <a:pt x="786" y="759"/>
                  </a:lnTo>
                  <a:lnTo>
                    <a:pt x="786" y="763"/>
                  </a:lnTo>
                  <a:lnTo>
                    <a:pt x="789" y="763"/>
                  </a:lnTo>
                  <a:lnTo>
                    <a:pt x="789" y="764"/>
                  </a:lnTo>
                  <a:lnTo>
                    <a:pt x="791" y="764"/>
                  </a:lnTo>
                  <a:lnTo>
                    <a:pt x="791" y="766"/>
                  </a:lnTo>
                  <a:lnTo>
                    <a:pt x="794" y="766"/>
                  </a:lnTo>
                  <a:lnTo>
                    <a:pt x="794" y="767"/>
                  </a:lnTo>
                  <a:lnTo>
                    <a:pt x="798" y="767"/>
                  </a:lnTo>
                  <a:lnTo>
                    <a:pt x="798" y="767"/>
                  </a:lnTo>
                  <a:lnTo>
                    <a:pt x="801" y="767"/>
                  </a:lnTo>
                  <a:lnTo>
                    <a:pt x="801" y="771"/>
                  </a:lnTo>
                  <a:lnTo>
                    <a:pt x="803" y="771"/>
                  </a:lnTo>
                  <a:lnTo>
                    <a:pt x="803" y="774"/>
                  </a:lnTo>
                  <a:lnTo>
                    <a:pt x="808" y="774"/>
                  </a:lnTo>
                  <a:lnTo>
                    <a:pt x="808" y="775"/>
                  </a:lnTo>
                  <a:lnTo>
                    <a:pt x="810" y="775"/>
                  </a:lnTo>
                  <a:lnTo>
                    <a:pt x="810" y="777"/>
                  </a:lnTo>
                  <a:lnTo>
                    <a:pt x="813" y="777"/>
                  </a:lnTo>
                  <a:lnTo>
                    <a:pt x="813" y="779"/>
                  </a:lnTo>
                  <a:lnTo>
                    <a:pt x="818" y="779"/>
                  </a:lnTo>
                  <a:lnTo>
                    <a:pt x="818" y="779"/>
                  </a:lnTo>
                  <a:lnTo>
                    <a:pt x="820" y="779"/>
                  </a:lnTo>
                  <a:lnTo>
                    <a:pt x="820" y="782"/>
                  </a:lnTo>
                  <a:lnTo>
                    <a:pt x="822" y="782"/>
                  </a:lnTo>
                  <a:lnTo>
                    <a:pt x="822" y="782"/>
                  </a:lnTo>
                  <a:lnTo>
                    <a:pt x="825" y="782"/>
                  </a:lnTo>
                  <a:lnTo>
                    <a:pt x="825" y="783"/>
                  </a:lnTo>
                  <a:lnTo>
                    <a:pt x="827" y="783"/>
                  </a:lnTo>
                  <a:lnTo>
                    <a:pt x="827" y="787"/>
                  </a:lnTo>
                  <a:lnTo>
                    <a:pt x="829" y="787"/>
                  </a:lnTo>
                  <a:lnTo>
                    <a:pt x="829" y="787"/>
                  </a:lnTo>
                  <a:lnTo>
                    <a:pt x="832" y="787"/>
                  </a:lnTo>
                  <a:lnTo>
                    <a:pt x="832" y="788"/>
                  </a:lnTo>
                  <a:lnTo>
                    <a:pt x="837" y="788"/>
                  </a:lnTo>
                  <a:lnTo>
                    <a:pt x="837" y="792"/>
                  </a:lnTo>
                  <a:lnTo>
                    <a:pt x="841" y="792"/>
                  </a:lnTo>
                  <a:lnTo>
                    <a:pt x="841" y="793"/>
                  </a:lnTo>
                  <a:lnTo>
                    <a:pt x="844" y="793"/>
                  </a:lnTo>
                  <a:lnTo>
                    <a:pt x="844" y="795"/>
                  </a:lnTo>
                  <a:lnTo>
                    <a:pt x="846" y="795"/>
                  </a:lnTo>
                  <a:lnTo>
                    <a:pt x="846" y="796"/>
                  </a:lnTo>
                  <a:lnTo>
                    <a:pt x="849" y="796"/>
                  </a:lnTo>
                  <a:lnTo>
                    <a:pt x="849" y="800"/>
                  </a:lnTo>
                  <a:lnTo>
                    <a:pt x="851" y="800"/>
                  </a:lnTo>
                  <a:lnTo>
                    <a:pt x="851" y="803"/>
                  </a:lnTo>
                  <a:lnTo>
                    <a:pt x="853" y="803"/>
                  </a:lnTo>
                  <a:lnTo>
                    <a:pt x="853" y="803"/>
                  </a:lnTo>
                  <a:lnTo>
                    <a:pt x="858" y="803"/>
                  </a:lnTo>
                  <a:lnTo>
                    <a:pt x="858" y="804"/>
                  </a:lnTo>
                  <a:lnTo>
                    <a:pt x="861" y="804"/>
                  </a:lnTo>
                  <a:lnTo>
                    <a:pt x="861" y="806"/>
                  </a:lnTo>
                  <a:lnTo>
                    <a:pt x="863" y="806"/>
                  </a:lnTo>
                  <a:lnTo>
                    <a:pt x="863" y="806"/>
                  </a:lnTo>
                  <a:lnTo>
                    <a:pt x="865" y="806"/>
                  </a:lnTo>
                  <a:lnTo>
                    <a:pt x="865" y="808"/>
                  </a:lnTo>
                  <a:lnTo>
                    <a:pt x="868" y="808"/>
                  </a:lnTo>
                  <a:lnTo>
                    <a:pt x="868" y="808"/>
                  </a:lnTo>
                  <a:lnTo>
                    <a:pt x="870" y="808"/>
                  </a:lnTo>
                  <a:lnTo>
                    <a:pt x="870" y="809"/>
                  </a:lnTo>
                  <a:lnTo>
                    <a:pt x="872" y="809"/>
                  </a:lnTo>
                  <a:lnTo>
                    <a:pt x="872" y="811"/>
                  </a:lnTo>
                  <a:lnTo>
                    <a:pt x="877" y="811"/>
                  </a:lnTo>
                  <a:lnTo>
                    <a:pt x="877" y="812"/>
                  </a:lnTo>
                  <a:lnTo>
                    <a:pt x="880" y="812"/>
                  </a:lnTo>
                  <a:lnTo>
                    <a:pt x="880" y="814"/>
                  </a:lnTo>
                  <a:lnTo>
                    <a:pt x="882" y="814"/>
                  </a:lnTo>
                  <a:lnTo>
                    <a:pt x="882" y="814"/>
                  </a:lnTo>
                  <a:lnTo>
                    <a:pt x="884" y="814"/>
                  </a:lnTo>
                  <a:lnTo>
                    <a:pt x="884" y="816"/>
                  </a:lnTo>
                  <a:lnTo>
                    <a:pt x="887" y="816"/>
                  </a:lnTo>
                  <a:lnTo>
                    <a:pt x="887" y="816"/>
                  </a:lnTo>
                  <a:lnTo>
                    <a:pt x="889" y="816"/>
                  </a:lnTo>
                  <a:lnTo>
                    <a:pt x="889" y="817"/>
                  </a:lnTo>
                  <a:lnTo>
                    <a:pt x="892" y="817"/>
                  </a:lnTo>
                  <a:lnTo>
                    <a:pt x="892" y="819"/>
                  </a:lnTo>
                  <a:lnTo>
                    <a:pt x="896" y="819"/>
                  </a:lnTo>
                  <a:lnTo>
                    <a:pt x="896" y="824"/>
                  </a:lnTo>
                  <a:lnTo>
                    <a:pt x="899" y="824"/>
                  </a:lnTo>
                  <a:lnTo>
                    <a:pt x="899" y="825"/>
                  </a:lnTo>
                  <a:lnTo>
                    <a:pt x="904" y="825"/>
                  </a:lnTo>
                  <a:lnTo>
                    <a:pt x="904" y="827"/>
                  </a:lnTo>
                  <a:lnTo>
                    <a:pt x="906" y="827"/>
                  </a:lnTo>
                  <a:lnTo>
                    <a:pt x="906" y="829"/>
                  </a:lnTo>
                  <a:lnTo>
                    <a:pt x="908" y="829"/>
                  </a:lnTo>
                  <a:lnTo>
                    <a:pt x="908" y="830"/>
                  </a:lnTo>
                  <a:lnTo>
                    <a:pt x="911" y="830"/>
                  </a:lnTo>
                  <a:lnTo>
                    <a:pt x="911" y="830"/>
                  </a:lnTo>
                  <a:lnTo>
                    <a:pt x="918" y="830"/>
                  </a:lnTo>
                  <a:lnTo>
                    <a:pt x="918" y="830"/>
                  </a:lnTo>
                  <a:lnTo>
                    <a:pt x="923" y="830"/>
                  </a:lnTo>
                  <a:lnTo>
                    <a:pt x="923" y="833"/>
                  </a:lnTo>
                  <a:lnTo>
                    <a:pt x="927" y="833"/>
                  </a:lnTo>
                  <a:lnTo>
                    <a:pt x="927" y="835"/>
                  </a:lnTo>
                  <a:lnTo>
                    <a:pt x="930" y="835"/>
                  </a:lnTo>
                  <a:lnTo>
                    <a:pt x="930" y="835"/>
                  </a:lnTo>
                  <a:lnTo>
                    <a:pt x="932" y="835"/>
                  </a:lnTo>
                  <a:lnTo>
                    <a:pt x="932" y="835"/>
                  </a:lnTo>
                  <a:lnTo>
                    <a:pt x="937" y="835"/>
                  </a:lnTo>
                  <a:lnTo>
                    <a:pt x="937" y="837"/>
                  </a:lnTo>
                  <a:lnTo>
                    <a:pt x="939" y="837"/>
                  </a:lnTo>
                  <a:lnTo>
                    <a:pt x="939" y="838"/>
                  </a:lnTo>
                  <a:lnTo>
                    <a:pt x="942" y="838"/>
                  </a:lnTo>
                  <a:lnTo>
                    <a:pt x="942" y="840"/>
                  </a:lnTo>
                  <a:lnTo>
                    <a:pt x="944" y="840"/>
                  </a:lnTo>
                  <a:lnTo>
                    <a:pt x="944" y="841"/>
                  </a:lnTo>
                  <a:lnTo>
                    <a:pt x="947" y="841"/>
                  </a:lnTo>
                  <a:lnTo>
                    <a:pt x="947" y="843"/>
                  </a:lnTo>
                  <a:lnTo>
                    <a:pt x="949" y="843"/>
                  </a:lnTo>
                  <a:lnTo>
                    <a:pt x="949" y="845"/>
                  </a:lnTo>
                  <a:lnTo>
                    <a:pt x="951" y="845"/>
                  </a:lnTo>
                  <a:lnTo>
                    <a:pt x="951" y="846"/>
                  </a:lnTo>
                  <a:lnTo>
                    <a:pt x="956" y="846"/>
                  </a:lnTo>
                  <a:lnTo>
                    <a:pt x="956" y="848"/>
                  </a:lnTo>
                  <a:lnTo>
                    <a:pt x="958" y="848"/>
                  </a:lnTo>
                  <a:lnTo>
                    <a:pt x="958" y="850"/>
                  </a:lnTo>
                  <a:lnTo>
                    <a:pt x="961" y="850"/>
                  </a:lnTo>
                  <a:lnTo>
                    <a:pt x="961" y="851"/>
                  </a:lnTo>
                  <a:lnTo>
                    <a:pt x="963" y="851"/>
                  </a:lnTo>
                  <a:lnTo>
                    <a:pt x="963" y="851"/>
                  </a:lnTo>
                  <a:lnTo>
                    <a:pt x="966" y="851"/>
                  </a:lnTo>
                  <a:lnTo>
                    <a:pt x="966" y="851"/>
                  </a:lnTo>
                  <a:lnTo>
                    <a:pt x="968" y="851"/>
                  </a:lnTo>
                  <a:lnTo>
                    <a:pt x="968" y="854"/>
                  </a:lnTo>
                  <a:lnTo>
                    <a:pt x="970" y="854"/>
                  </a:lnTo>
                  <a:lnTo>
                    <a:pt x="970" y="856"/>
                  </a:lnTo>
                  <a:lnTo>
                    <a:pt x="975" y="856"/>
                  </a:lnTo>
                  <a:lnTo>
                    <a:pt x="975" y="859"/>
                  </a:lnTo>
                  <a:lnTo>
                    <a:pt x="978" y="859"/>
                  </a:lnTo>
                  <a:lnTo>
                    <a:pt x="978" y="859"/>
                  </a:lnTo>
                  <a:lnTo>
                    <a:pt x="980" y="859"/>
                  </a:lnTo>
                  <a:lnTo>
                    <a:pt x="980" y="861"/>
                  </a:lnTo>
                  <a:lnTo>
                    <a:pt x="982" y="861"/>
                  </a:lnTo>
                  <a:lnTo>
                    <a:pt x="982" y="861"/>
                  </a:lnTo>
                  <a:lnTo>
                    <a:pt x="985" y="861"/>
                  </a:lnTo>
                  <a:lnTo>
                    <a:pt x="985" y="862"/>
                  </a:lnTo>
                  <a:lnTo>
                    <a:pt x="987" y="862"/>
                  </a:lnTo>
                  <a:lnTo>
                    <a:pt x="987" y="864"/>
                  </a:lnTo>
                  <a:lnTo>
                    <a:pt x="990" y="864"/>
                  </a:lnTo>
                  <a:lnTo>
                    <a:pt x="990" y="866"/>
                  </a:lnTo>
                  <a:lnTo>
                    <a:pt x="997" y="866"/>
                  </a:lnTo>
                  <a:lnTo>
                    <a:pt x="997" y="867"/>
                  </a:lnTo>
                  <a:lnTo>
                    <a:pt x="999" y="867"/>
                  </a:lnTo>
                  <a:lnTo>
                    <a:pt x="999" y="870"/>
                  </a:lnTo>
                  <a:lnTo>
                    <a:pt x="1001" y="870"/>
                  </a:lnTo>
                  <a:lnTo>
                    <a:pt x="1001" y="872"/>
                  </a:lnTo>
                  <a:lnTo>
                    <a:pt x="1004" y="872"/>
                  </a:lnTo>
                  <a:lnTo>
                    <a:pt x="1004" y="872"/>
                  </a:lnTo>
                  <a:lnTo>
                    <a:pt x="1006" y="872"/>
                  </a:lnTo>
                  <a:lnTo>
                    <a:pt x="1006" y="874"/>
                  </a:lnTo>
                  <a:lnTo>
                    <a:pt x="1009" y="874"/>
                  </a:lnTo>
                  <a:lnTo>
                    <a:pt x="1009" y="875"/>
                  </a:lnTo>
                  <a:lnTo>
                    <a:pt x="1011" y="875"/>
                  </a:lnTo>
                  <a:lnTo>
                    <a:pt x="1011" y="877"/>
                  </a:lnTo>
                  <a:lnTo>
                    <a:pt x="1016" y="877"/>
                  </a:lnTo>
                  <a:lnTo>
                    <a:pt x="1016" y="877"/>
                  </a:lnTo>
                  <a:lnTo>
                    <a:pt x="1018" y="877"/>
                  </a:lnTo>
                  <a:lnTo>
                    <a:pt x="1018" y="880"/>
                  </a:lnTo>
                  <a:lnTo>
                    <a:pt x="1021" y="880"/>
                  </a:lnTo>
                  <a:lnTo>
                    <a:pt x="1021" y="880"/>
                  </a:lnTo>
                  <a:lnTo>
                    <a:pt x="1023" y="880"/>
                  </a:lnTo>
                  <a:lnTo>
                    <a:pt x="1023" y="882"/>
                  </a:lnTo>
                  <a:lnTo>
                    <a:pt x="1025" y="882"/>
                  </a:lnTo>
                  <a:lnTo>
                    <a:pt x="1025" y="883"/>
                  </a:lnTo>
                  <a:lnTo>
                    <a:pt x="1028" y="883"/>
                  </a:lnTo>
                  <a:lnTo>
                    <a:pt x="1028" y="885"/>
                  </a:lnTo>
                  <a:lnTo>
                    <a:pt x="1030" y="885"/>
                  </a:lnTo>
                  <a:lnTo>
                    <a:pt x="1030" y="885"/>
                  </a:lnTo>
                  <a:lnTo>
                    <a:pt x="1035" y="885"/>
                  </a:lnTo>
                  <a:lnTo>
                    <a:pt x="1035" y="887"/>
                  </a:lnTo>
                  <a:lnTo>
                    <a:pt x="1037" y="887"/>
                  </a:lnTo>
                  <a:lnTo>
                    <a:pt x="1037" y="887"/>
                  </a:lnTo>
                  <a:lnTo>
                    <a:pt x="1040" y="887"/>
                  </a:lnTo>
                  <a:lnTo>
                    <a:pt x="1040" y="890"/>
                  </a:lnTo>
                  <a:lnTo>
                    <a:pt x="1042" y="890"/>
                  </a:lnTo>
                  <a:lnTo>
                    <a:pt x="1042" y="893"/>
                  </a:lnTo>
                  <a:lnTo>
                    <a:pt x="1044" y="893"/>
                  </a:lnTo>
                  <a:lnTo>
                    <a:pt x="1044" y="893"/>
                  </a:lnTo>
                  <a:lnTo>
                    <a:pt x="1047" y="893"/>
                  </a:lnTo>
                  <a:lnTo>
                    <a:pt x="1047" y="895"/>
                  </a:lnTo>
                  <a:lnTo>
                    <a:pt x="1049" y="895"/>
                  </a:lnTo>
                  <a:lnTo>
                    <a:pt x="1049" y="896"/>
                  </a:lnTo>
                  <a:lnTo>
                    <a:pt x="1056" y="896"/>
                  </a:lnTo>
                  <a:lnTo>
                    <a:pt x="1056" y="898"/>
                  </a:lnTo>
                  <a:lnTo>
                    <a:pt x="1059" y="898"/>
                  </a:lnTo>
                  <a:lnTo>
                    <a:pt x="1059" y="898"/>
                  </a:lnTo>
                  <a:lnTo>
                    <a:pt x="1061" y="898"/>
                  </a:lnTo>
                  <a:lnTo>
                    <a:pt x="1061" y="898"/>
                  </a:lnTo>
                  <a:lnTo>
                    <a:pt x="1064" y="898"/>
                  </a:lnTo>
                  <a:lnTo>
                    <a:pt x="1064" y="899"/>
                  </a:lnTo>
                  <a:lnTo>
                    <a:pt x="1066" y="899"/>
                  </a:lnTo>
                  <a:lnTo>
                    <a:pt x="1066" y="899"/>
                  </a:lnTo>
                  <a:lnTo>
                    <a:pt x="1068" y="899"/>
                  </a:lnTo>
                  <a:lnTo>
                    <a:pt x="1068" y="903"/>
                  </a:lnTo>
                  <a:lnTo>
                    <a:pt x="1071" y="903"/>
                  </a:lnTo>
                  <a:lnTo>
                    <a:pt x="1071" y="903"/>
                  </a:lnTo>
                  <a:lnTo>
                    <a:pt x="1076" y="903"/>
                  </a:lnTo>
                  <a:lnTo>
                    <a:pt x="1076" y="904"/>
                  </a:lnTo>
                  <a:lnTo>
                    <a:pt x="1078" y="904"/>
                  </a:lnTo>
                  <a:lnTo>
                    <a:pt x="1078" y="904"/>
                  </a:lnTo>
                  <a:lnTo>
                    <a:pt x="1080" y="904"/>
                  </a:lnTo>
                  <a:lnTo>
                    <a:pt x="1080" y="906"/>
                  </a:lnTo>
                  <a:lnTo>
                    <a:pt x="1083" y="906"/>
                  </a:lnTo>
                  <a:lnTo>
                    <a:pt x="1083" y="906"/>
                  </a:lnTo>
                  <a:lnTo>
                    <a:pt x="1085" y="906"/>
                  </a:lnTo>
                  <a:lnTo>
                    <a:pt x="1085" y="909"/>
                  </a:lnTo>
                  <a:lnTo>
                    <a:pt x="1087" y="909"/>
                  </a:lnTo>
                  <a:lnTo>
                    <a:pt x="1087" y="909"/>
                  </a:lnTo>
                  <a:lnTo>
                    <a:pt x="1090" y="909"/>
                  </a:lnTo>
                  <a:lnTo>
                    <a:pt x="1090" y="909"/>
                  </a:lnTo>
                  <a:lnTo>
                    <a:pt x="1095" y="909"/>
                  </a:lnTo>
                  <a:lnTo>
                    <a:pt x="1095" y="911"/>
                  </a:lnTo>
                  <a:lnTo>
                    <a:pt x="1097" y="911"/>
                  </a:lnTo>
                  <a:lnTo>
                    <a:pt x="1097" y="912"/>
                  </a:lnTo>
                  <a:lnTo>
                    <a:pt x="1099" y="912"/>
                  </a:lnTo>
                  <a:lnTo>
                    <a:pt x="1099" y="914"/>
                  </a:lnTo>
                  <a:lnTo>
                    <a:pt x="1107" y="914"/>
                  </a:lnTo>
                  <a:lnTo>
                    <a:pt x="1107" y="914"/>
                  </a:lnTo>
                  <a:lnTo>
                    <a:pt x="1111" y="914"/>
                  </a:lnTo>
                  <a:lnTo>
                    <a:pt x="1111" y="917"/>
                  </a:lnTo>
                  <a:lnTo>
                    <a:pt x="1119" y="917"/>
                  </a:lnTo>
                  <a:lnTo>
                    <a:pt x="1119" y="919"/>
                  </a:lnTo>
                  <a:lnTo>
                    <a:pt x="1121" y="919"/>
                  </a:lnTo>
                  <a:lnTo>
                    <a:pt x="1121" y="920"/>
                  </a:lnTo>
                  <a:lnTo>
                    <a:pt x="1123" y="920"/>
                  </a:lnTo>
                  <a:lnTo>
                    <a:pt x="1123" y="922"/>
                  </a:lnTo>
                  <a:lnTo>
                    <a:pt x="1126" y="922"/>
                  </a:lnTo>
                  <a:lnTo>
                    <a:pt x="1126" y="924"/>
                  </a:lnTo>
                  <a:lnTo>
                    <a:pt x="1128" y="924"/>
                  </a:lnTo>
                  <a:lnTo>
                    <a:pt x="1128" y="925"/>
                  </a:lnTo>
                  <a:lnTo>
                    <a:pt x="1130" y="925"/>
                  </a:lnTo>
                  <a:lnTo>
                    <a:pt x="1130" y="925"/>
                  </a:lnTo>
                  <a:lnTo>
                    <a:pt x="1135" y="925"/>
                  </a:lnTo>
                  <a:lnTo>
                    <a:pt x="1135" y="927"/>
                  </a:lnTo>
                  <a:lnTo>
                    <a:pt x="1138" y="927"/>
                  </a:lnTo>
                  <a:lnTo>
                    <a:pt x="1138" y="929"/>
                  </a:lnTo>
                  <a:lnTo>
                    <a:pt x="1140" y="929"/>
                  </a:lnTo>
                  <a:lnTo>
                    <a:pt x="1140" y="930"/>
                  </a:lnTo>
                  <a:lnTo>
                    <a:pt x="1142" y="930"/>
                  </a:lnTo>
                  <a:lnTo>
                    <a:pt x="1142" y="932"/>
                  </a:lnTo>
                  <a:lnTo>
                    <a:pt x="1145" y="932"/>
                  </a:lnTo>
                  <a:lnTo>
                    <a:pt x="1145" y="932"/>
                  </a:lnTo>
                  <a:lnTo>
                    <a:pt x="1147" y="932"/>
                  </a:lnTo>
                  <a:lnTo>
                    <a:pt x="1147" y="933"/>
                  </a:lnTo>
                  <a:lnTo>
                    <a:pt x="1150" y="933"/>
                  </a:lnTo>
                  <a:lnTo>
                    <a:pt x="1150" y="933"/>
                  </a:lnTo>
                  <a:lnTo>
                    <a:pt x="1157" y="933"/>
                  </a:lnTo>
                  <a:lnTo>
                    <a:pt x="1157" y="935"/>
                  </a:lnTo>
                  <a:lnTo>
                    <a:pt x="1159" y="935"/>
                  </a:lnTo>
                  <a:lnTo>
                    <a:pt x="1159" y="937"/>
                  </a:lnTo>
                  <a:lnTo>
                    <a:pt x="1162" y="937"/>
                  </a:lnTo>
                  <a:lnTo>
                    <a:pt x="1162" y="937"/>
                  </a:lnTo>
                  <a:lnTo>
                    <a:pt x="1164" y="937"/>
                  </a:lnTo>
                  <a:lnTo>
                    <a:pt x="1164" y="938"/>
                  </a:lnTo>
                  <a:lnTo>
                    <a:pt x="1166" y="938"/>
                  </a:lnTo>
                  <a:lnTo>
                    <a:pt x="1166" y="938"/>
                  </a:lnTo>
                  <a:lnTo>
                    <a:pt x="1169" y="938"/>
                  </a:lnTo>
                  <a:lnTo>
                    <a:pt x="1169" y="940"/>
                  </a:lnTo>
                  <a:lnTo>
                    <a:pt x="1171" y="940"/>
                  </a:lnTo>
                  <a:lnTo>
                    <a:pt x="1171" y="940"/>
                  </a:lnTo>
                  <a:lnTo>
                    <a:pt x="1176" y="940"/>
                  </a:lnTo>
                  <a:lnTo>
                    <a:pt x="1176" y="940"/>
                  </a:lnTo>
                  <a:lnTo>
                    <a:pt x="1183" y="940"/>
                  </a:lnTo>
                  <a:lnTo>
                    <a:pt x="1183" y="943"/>
                  </a:lnTo>
                  <a:lnTo>
                    <a:pt x="1188" y="943"/>
                  </a:lnTo>
                  <a:lnTo>
                    <a:pt x="1188" y="943"/>
                  </a:lnTo>
                  <a:lnTo>
                    <a:pt x="1190" y="943"/>
                  </a:lnTo>
                  <a:lnTo>
                    <a:pt x="1190" y="943"/>
                  </a:lnTo>
                  <a:lnTo>
                    <a:pt x="1195" y="943"/>
                  </a:lnTo>
                  <a:lnTo>
                    <a:pt x="1195" y="945"/>
                  </a:lnTo>
                  <a:lnTo>
                    <a:pt x="1197" y="945"/>
                  </a:lnTo>
                  <a:lnTo>
                    <a:pt x="1197" y="945"/>
                  </a:lnTo>
                  <a:lnTo>
                    <a:pt x="1202" y="945"/>
                  </a:lnTo>
                  <a:lnTo>
                    <a:pt x="1202" y="946"/>
                  </a:lnTo>
                  <a:lnTo>
                    <a:pt x="1205" y="946"/>
                  </a:lnTo>
                  <a:lnTo>
                    <a:pt x="1205" y="946"/>
                  </a:lnTo>
                  <a:lnTo>
                    <a:pt x="1207" y="946"/>
                  </a:lnTo>
                  <a:lnTo>
                    <a:pt x="1207" y="948"/>
                  </a:lnTo>
                  <a:lnTo>
                    <a:pt x="1209" y="948"/>
                  </a:lnTo>
                  <a:lnTo>
                    <a:pt x="1209" y="948"/>
                  </a:lnTo>
                  <a:lnTo>
                    <a:pt x="1214" y="948"/>
                  </a:lnTo>
                  <a:lnTo>
                    <a:pt x="1214" y="949"/>
                  </a:lnTo>
                  <a:lnTo>
                    <a:pt x="1217" y="949"/>
                  </a:lnTo>
                  <a:lnTo>
                    <a:pt x="1217" y="949"/>
                  </a:lnTo>
                  <a:lnTo>
                    <a:pt x="1219" y="949"/>
                  </a:lnTo>
                  <a:lnTo>
                    <a:pt x="1219" y="949"/>
                  </a:lnTo>
                  <a:lnTo>
                    <a:pt x="1224" y="949"/>
                  </a:lnTo>
                  <a:lnTo>
                    <a:pt x="1224" y="951"/>
                  </a:lnTo>
                  <a:lnTo>
                    <a:pt x="1226" y="951"/>
                  </a:lnTo>
                  <a:lnTo>
                    <a:pt x="1226" y="951"/>
                  </a:lnTo>
                  <a:lnTo>
                    <a:pt x="1228" y="951"/>
                  </a:lnTo>
                  <a:lnTo>
                    <a:pt x="1228" y="951"/>
                  </a:lnTo>
                  <a:lnTo>
                    <a:pt x="1233" y="951"/>
                  </a:lnTo>
                  <a:lnTo>
                    <a:pt x="1233" y="953"/>
                  </a:lnTo>
                  <a:lnTo>
                    <a:pt x="1236" y="953"/>
                  </a:lnTo>
                  <a:lnTo>
                    <a:pt x="1236" y="953"/>
                  </a:lnTo>
                  <a:lnTo>
                    <a:pt x="1238" y="953"/>
                  </a:lnTo>
                  <a:lnTo>
                    <a:pt x="1238" y="954"/>
                  </a:lnTo>
                  <a:lnTo>
                    <a:pt x="1240" y="954"/>
                  </a:lnTo>
                  <a:lnTo>
                    <a:pt x="1240" y="956"/>
                  </a:lnTo>
                  <a:lnTo>
                    <a:pt x="1243" y="956"/>
                  </a:lnTo>
                  <a:lnTo>
                    <a:pt x="1243" y="956"/>
                  </a:lnTo>
                  <a:lnTo>
                    <a:pt x="1245" y="956"/>
                  </a:lnTo>
                  <a:lnTo>
                    <a:pt x="1245" y="959"/>
                  </a:lnTo>
                  <a:lnTo>
                    <a:pt x="1250" y="959"/>
                  </a:lnTo>
                  <a:lnTo>
                    <a:pt x="1250" y="959"/>
                  </a:lnTo>
                  <a:lnTo>
                    <a:pt x="1257" y="959"/>
                  </a:lnTo>
                  <a:lnTo>
                    <a:pt x="1257" y="961"/>
                  </a:lnTo>
                  <a:lnTo>
                    <a:pt x="1260" y="961"/>
                  </a:lnTo>
                  <a:lnTo>
                    <a:pt x="1260" y="961"/>
                  </a:lnTo>
                  <a:lnTo>
                    <a:pt x="1262" y="961"/>
                  </a:lnTo>
                  <a:lnTo>
                    <a:pt x="1262" y="962"/>
                  </a:lnTo>
                  <a:lnTo>
                    <a:pt x="1264" y="962"/>
                  </a:lnTo>
                  <a:lnTo>
                    <a:pt x="1264" y="964"/>
                  </a:lnTo>
                  <a:lnTo>
                    <a:pt x="1267" y="964"/>
                  </a:lnTo>
                  <a:lnTo>
                    <a:pt x="1267" y="966"/>
                  </a:lnTo>
                  <a:lnTo>
                    <a:pt x="1269" y="966"/>
                  </a:lnTo>
                  <a:lnTo>
                    <a:pt x="1269" y="966"/>
                  </a:lnTo>
                  <a:lnTo>
                    <a:pt x="1274" y="966"/>
                  </a:lnTo>
                  <a:lnTo>
                    <a:pt x="1274" y="967"/>
                  </a:lnTo>
                  <a:lnTo>
                    <a:pt x="1276" y="967"/>
                  </a:lnTo>
                  <a:lnTo>
                    <a:pt x="1276" y="969"/>
                  </a:lnTo>
                  <a:lnTo>
                    <a:pt x="1279" y="969"/>
                  </a:lnTo>
                  <a:lnTo>
                    <a:pt x="1279" y="970"/>
                  </a:lnTo>
                  <a:lnTo>
                    <a:pt x="1281" y="970"/>
                  </a:lnTo>
                  <a:lnTo>
                    <a:pt x="1281" y="970"/>
                  </a:lnTo>
                  <a:lnTo>
                    <a:pt x="1283" y="970"/>
                  </a:lnTo>
                  <a:lnTo>
                    <a:pt x="1283" y="970"/>
                  </a:lnTo>
                  <a:lnTo>
                    <a:pt x="1286" y="970"/>
                  </a:lnTo>
                  <a:lnTo>
                    <a:pt x="1286" y="972"/>
                  </a:lnTo>
                  <a:lnTo>
                    <a:pt x="1288" y="972"/>
                  </a:lnTo>
                  <a:lnTo>
                    <a:pt x="1288" y="974"/>
                  </a:lnTo>
                  <a:lnTo>
                    <a:pt x="1293" y="974"/>
                  </a:lnTo>
                  <a:lnTo>
                    <a:pt x="1293" y="975"/>
                  </a:lnTo>
                  <a:lnTo>
                    <a:pt x="1303" y="975"/>
                  </a:lnTo>
                  <a:lnTo>
                    <a:pt x="1303" y="977"/>
                  </a:lnTo>
                  <a:lnTo>
                    <a:pt x="1305" y="977"/>
                  </a:lnTo>
                  <a:lnTo>
                    <a:pt x="1305" y="977"/>
                  </a:lnTo>
                  <a:lnTo>
                    <a:pt x="1307" y="977"/>
                  </a:lnTo>
                  <a:lnTo>
                    <a:pt x="1307" y="978"/>
                  </a:lnTo>
                  <a:lnTo>
                    <a:pt x="1310" y="978"/>
                  </a:lnTo>
                  <a:lnTo>
                    <a:pt x="1310" y="980"/>
                  </a:lnTo>
                  <a:lnTo>
                    <a:pt x="1314" y="980"/>
                  </a:lnTo>
                  <a:lnTo>
                    <a:pt x="1314" y="982"/>
                  </a:lnTo>
                  <a:lnTo>
                    <a:pt x="1319" y="982"/>
                  </a:lnTo>
                  <a:lnTo>
                    <a:pt x="1319" y="982"/>
                  </a:lnTo>
                  <a:lnTo>
                    <a:pt x="1324" y="982"/>
                  </a:lnTo>
                  <a:lnTo>
                    <a:pt x="1324" y="983"/>
                  </a:lnTo>
                  <a:lnTo>
                    <a:pt x="1326" y="983"/>
                  </a:lnTo>
                  <a:lnTo>
                    <a:pt x="1326" y="983"/>
                  </a:lnTo>
                  <a:lnTo>
                    <a:pt x="1329" y="983"/>
                  </a:lnTo>
                  <a:lnTo>
                    <a:pt x="1329" y="983"/>
                  </a:lnTo>
                  <a:lnTo>
                    <a:pt x="1334" y="983"/>
                  </a:lnTo>
                  <a:lnTo>
                    <a:pt x="1334" y="985"/>
                  </a:lnTo>
                  <a:lnTo>
                    <a:pt x="1336" y="985"/>
                  </a:lnTo>
                  <a:lnTo>
                    <a:pt x="1336" y="987"/>
                  </a:lnTo>
                  <a:lnTo>
                    <a:pt x="1338" y="987"/>
                  </a:lnTo>
                  <a:lnTo>
                    <a:pt x="1338" y="987"/>
                  </a:lnTo>
                  <a:lnTo>
                    <a:pt x="1341" y="987"/>
                  </a:lnTo>
                  <a:lnTo>
                    <a:pt x="1341" y="988"/>
                  </a:lnTo>
                  <a:lnTo>
                    <a:pt x="1343" y="988"/>
                  </a:lnTo>
                  <a:lnTo>
                    <a:pt x="1343" y="988"/>
                  </a:lnTo>
                  <a:lnTo>
                    <a:pt x="1348" y="988"/>
                  </a:lnTo>
                  <a:lnTo>
                    <a:pt x="1348" y="990"/>
                  </a:lnTo>
                  <a:lnTo>
                    <a:pt x="1355" y="990"/>
                  </a:lnTo>
                  <a:lnTo>
                    <a:pt x="1355" y="991"/>
                  </a:lnTo>
                  <a:lnTo>
                    <a:pt x="1357" y="991"/>
                  </a:lnTo>
                  <a:lnTo>
                    <a:pt x="1357" y="993"/>
                  </a:lnTo>
                  <a:lnTo>
                    <a:pt x="1360" y="993"/>
                  </a:lnTo>
                  <a:lnTo>
                    <a:pt x="1360" y="993"/>
                  </a:lnTo>
                  <a:lnTo>
                    <a:pt x="1362" y="993"/>
                  </a:lnTo>
                  <a:lnTo>
                    <a:pt x="1362" y="995"/>
                  </a:lnTo>
                  <a:lnTo>
                    <a:pt x="1365" y="995"/>
                  </a:lnTo>
                  <a:lnTo>
                    <a:pt x="1365" y="996"/>
                  </a:lnTo>
                  <a:lnTo>
                    <a:pt x="1367" y="996"/>
                  </a:lnTo>
                  <a:lnTo>
                    <a:pt x="1367" y="998"/>
                  </a:lnTo>
                  <a:lnTo>
                    <a:pt x="1369" y="998"/>
                  </a:lnTo>
                  <a:lnTo>
                    <a:pt x="1369" y="999"/>
                  </a:lnTo>
                  <a:lnTo>
                    <a:pt x="1374" y="999"/>
                  </a:lnTo>
                  <a:lnTo>
                    <a:pt x="1374" y="999"/>
                  </a:lnTo>
                  <a:lnTo>
                    <a:pt x="1377" y="999"/>
                  </a:lnTo>
                  <a:lnTo>
                    <a:pt x="1377" y="1001"/>
                  </a:lnTo>
                  <a:lnTo>
                    <a:pt x="1381" y="1001"/>
                  </a:lnTo>
                  <a:lnTo>
                    <a:pt x="1381" y="1003"/>
                  </a:lnTo>
                  <a:lnTo>
                    <a:pt x="1384" y="1003"/>
                  </a:lnTo>
                  <a:lnTo>
                    <a:pt x="1384" y="1006"/>
                  </a:lnTo>
                  <a:lnTo>
                    <a:pt x="1386" y="1006"/>
                  </a:lnTo>
                  <a:lnTo>
                    <a:pt x="1386" y="1006"/>
                  </a:lnTo>
                  <a:lnTo>
                    <a:pt x="1393" y="1006"/>
                  </a:lnTo>
                  <a:lnTo>
                    <a:pt x="1393" y="1006"/>
                  </a:lnTo>
                  <a:lnTo>
                    <a:pt x="1396" y="1006"/>
                  </a:lnTo>
                  <a:lnTo>
                    <a:pt x="1396" y="1007"/>
                  </a:lnTo>
                  <a:lnTo>
                    <a:pt x="1398" y="1007"/>
                  </a:lnTo>
                  <a:lnTo>
                    <a:pt x="1398" y="1007"/>
                  </a:lnTo>
                  <a:lnTo>
                    <a:pt x="1400" y="1007"/>
                  </a:lnTo>
                  <a:lnTo>
                    <a:pt x="1400" y="1009"/>
                  </a:lnTo>
                  <a:lnTo>
                    <a:pt x="1412" y="1009"/>
                  </a:lnTo>
                  <a:lnTo>
                    <a:pt x="1412" y="1011"/>
                  </a:lnTo>
                  <a:lnTo>
                    <a:pt x="1415" y="1011"/>
                  </a:lnTo>
                  <a:lnTo>
                    <a:pt x="1415" y="1011"/>
                  </a:lnTo>
                  <a:lnTo>
                    <a:pt x="1417" y="1011"/>
                  </a:lnTo>
                  <a:lnTo>
                    <a:pt x="1417" y="1012"/>
                  </a:lnTo>
                  <a:lnTo>
                    <a:pt x="1420" y="1012"/>
                  </a:lnTo>
                  <a:lnTo>
                    <a:pt x="1420" y="1012"/>
                  </a:lnTo>
                  <a:lnTo>
                    <a:pt x="1422" y="1012"/>
                  </a:lnTo>
                  <a:lnTo>
                    <a:pt x="1422" y="1014"/>
                  </a:lnTo>
                  <a:lnTo>
                    <a:pt x="1427" y="1014"/>
                  </a:lnTo>
                  <a:lnTo>
                    <a:pt x="1427" y="1016"/>
                  </a:lnTo>
                  <a:lnTo>
                    <a:pt x="1432" y="1016"/>
                  </a:lnTo>
                  <a:lnTo>
                    <a:pt x="1432" y="1017"/>
                  </a:lnTo>
                  <a:lnTo>
                    <a:pt x="1441" y="1017"/>
                  </a:lnTo>
                  <a:lnTo>
                    <a:pt x="1441" y="1019"/>
                  </a:lnTo>
                  <a:lnTo>
                    <a:pt x="1443" y="1019"/>
                  </a:lnTo>
                  <a:lnTo>
                    <a:pt x="1443" y="1020"/>
                  </a:lnTo>
                  <a:lnTo>
                    <a:pt x="1446" y="1020"/>
                  </a:lnTo>
                  <a:lnTo>
                    <a:pt x="1446" y="1022"/>
                  </a:lnTo>
                  <a:lnTo>
                    <a:pt x="1448" y="1022"/>
                  </a:lnTo>
                  <a:lnTo>
                    <a:pt x="1448" y="1024"/>
                  </a:lnTo>
                  <a:lnTo>
                    <a:pt x="1453" y="1024"/>
                  </a:lnTo>
                  <a:lnTo>
                    <a:pt x="1453" y="1024"/>
                  </a:lnTo>
                  <a:lnTo>
                    <a:pt x="1458" y="1024"/>
                  </a:lnTo>
                  <a:lnTo>
                    <a:pt x="1458" y="1025"/>
                  </a:lnTo>
                  <a:lnTo>
                    <a:pt x="1460" y="1025"/>
                  </a:lnTo>
                  <a:lnTo>
                    <a:pt x="1460" y="1025"/>
                  </a:lnTo>
                  <a:lnTo>
                    <a:pt x="1465" y="1025"/>
                  </a:lnTo>
                  <a:lnTo>
                    <a:pt x="1465" y="1027"/>
                  </a:lnTo>
                  <a:lnTo>
                    <a:pt x="1467" y="1027"/>
                  </a:lnTo>
                  <a:lnTo>
                    <a:pt x="1467" y="1028"/>
                  </a:lnTo>
                  <a:lnTo>
                    <a:pt x="1475" y="1028"/>
                  </a:lnTo>
                  <a:lnTo>
                    <a:pt x="1475" y="1030"/>
                  </a:lnTo>
                  <a:lnTo>
                    <a:pt x="1477" y="1030"/>
                  </a:lnTo>
                  <a:lnTo>
                    <a:pt x="1477" y="1032"/>
                  </a:lnTo>
                  <a:lnTo>
                    <a:pt x="1479" y="1032"/>
                  </a:lnTo>
                  <a:lnTo>
                    <a:pt x="1479" y="1033"/>
                  </a:lnTo>
                  <a:lnTo>
                    <a:pt x="1482" y="1033"/>
                  </a:lnTo>
                  <a:lnTo>
                    <a:pt x="1482" y="1035"/>
                  </a:lnTo>
                  <a:lnTo>
                    <a:pt x="1484" y="1035"/>
                  </a:lnTo>
                  <a:lnTo>
                    <a:pt x="1484" y="1036"/>
                  </a:lnTo>
                  <a:lnTo>
                    <a:pt x="1494" y="1036"/>
                  </a:lnTo>
                  <a:lnTo>
                    <a:pt x="1494" y="1036"/>
                  </a:lnTo>
                  <a:lnTo>
                    <a:pt x="1496" y="1036"/>
                  </a:lnTo>
                  <a:lnTo>
                    <a:pt x="1496" y="1038"/>
                  </a:lnTo>
                  <a:lnTo>
                    <a:pt x="1498" y="1038"/>
                  </a:lnTo>
                  <a:lnTo>
                    <a:pt x="1498" y="1038"/>
                  </a:lnTo>
                  <a:lnTo>
                    <a:pt x="1501" y="1038"/>
                  </a:lnTo>
                  <a:lnTo>
                    <a:pt x="1501" y="1040"/>
                  </a:lnTo>
                  <a:lnTo>
                    <a:pt x="1503" y="1040"/>
                  </a:lnTo>
                  <a:lnTo>
                    <a:pt x="1503" y="1040"/>
                  </a:lnTo>
                  <a:lnTo>
                    <a:pt x="1518" y="1040"/>
                  </a:lnTo>
                  <a:lnTo>
                    <a:pt x="1518" y="1041"/>
                  </a:lnTo>
                  <a:lnTo>
                    <a:pt x="1520" y="1041"/>
                  </a:lnTo>
                  <a:lnTo>
                    <a:pt x="1520" y="1043"/>
                  </a:lnTo>
                  <a:lnTo>
                    <a:pt x="1522" y="1043"/>
                  </a:lnTo>
                  <a:lnTo>
                    <a:pt x="1522" y="1045"/>
                  </a:lnTo>
                  <a:lnTo>
                    <a:pt x="1525" y="1045"/>
                  </a:lnTo>
                  <a:lnTo>
                    <a:pt x="1525" y="1045"/>
                  </a:lnTo>
                  <a:lnTo>
                    <a:pt x="1527" y="1045"/>
                  </a:lnTo>
                  <a:lnTo>
                    <a:pt x="1527" y="1045"/>
                  </a:lnTo>
                  <a:lnTo>
                    <a:pt x="1534" y="1045"/>
                  </a:lnTo>
                  <a:lnTo>
                    <a:pt x="1534" y="1048"/>
                  </a:lnTo>
                  <a:lnTo>
                    <a:pt x="1537" y="1048"/>
                  </a:lnTo>
                  <a:lnTo>
                    <a:pt x="1537" y="1048"/>
                  </a:lnTo>
                  <a:lnTo>
                    <a:pt x="1539" y="1048"/>
                  </a:lnTo>
                  <a:lnTo>
                    <a:pt x="1539" y="1049"/>
                  </a:lnTo>
                  <a:lnTo>
                    <a:pt x="1541" y="1049"/>
                  </a:lnTo>
                  <a:lnTo>
                    <a:pt x="1541" y="1049"/>
                  </a:lnTo>
                  <a:lnTo>
                    <a:pt x="1546" y="1049"/>
                  </a:lnTo>
                  <a:lnTo>
                    <a:pt x="1546" y="1051"/>
                  </a:lnTo>
                  <a:lnTo>
                    <a:pt x="1551" y="1051"/>
                  </a:lnTo>
                  <a:lnTo>
                    <a:pt x="1551" y="1051"/>
                  </a:lnTo>
                  <a:lnTo>
                    <a:pt x="1556" y="1051"/>
                  </a:lnTo>
                  <a:lnTo>
                    <a:pt x="1556" y="1053"/>
                  </a:lnTo>
                  <a:lnTo>
                    <a:pt x="1558" y="1053"/>
                  </a:lnTo>
                  <a:lnTo>
                    <a:pt x="1558" y="1054"/>
                  </a:lnTo>
                  <a:lnTo>
                    <a:pt x="1565" y="1054"/>
                  </a:lnTo>
                  <a:lnTo>
                    <a:pt x="1565" y="1054"/>
                  </a:lnTo>
                  <a:lnTo>
                    <a:pt x="1572" y="1054"/>
                  </a:lnTo>
                  <a:lnTo>
                    <a:pt x="1572" y="1056"/>
                  </a:lnTo>
                  <a:lnTo>
                    <a:pt x="1587" y="1056"/>
                  </a:lnTo>
                  <a:lnTo>
                    <a:pt x="1587" y="1056"/>
                  </a:lnTo>
                  <a:lnTo>
                    <a:pt x="1592" y="1056"/>
                  </a:lnTo>
                  <a:lnTo>
                    <a:pt x="1592" y="1057"/>
                  </a:lnTo>
                  <a:lnTo>
                    <a:pt x="1594" y="1057"/>
                  </a:lnTo>
                  <a:lnTo>
                    <a:pt x="1594" y="1059"/>
                  </a:lnTo>
                  <a:lnTo>
                    <a:pt x="1596" y="1059"/>
                  </a:lnTo>
                  <a:lnTo>
                    <a:pt x="1596" y="1059"/>
                  </a:lnTo>
                  <a:lnTo>
                    <a:pt x="1601" y="1059"/>
                  </a:lnTo>
                  <a:lnTo>
                    <a:pt x="1601" y="1061"/>
                  </a:lnTo>
                  <a:lnTo>
                    <a:pt x="1604" y="1061"/>
                  </a:lnTo>
                  <a:lnTo>
                    <a:pt x="1604" y="1062"/>
                  </a:lnTo>
                  <a:lnTo>
                    <a:pt x="1606" y="1062"/>
                  </a:lnTo>
                  <a:lnTo>
                    <a:pt x="1606" y="1062"/>
                  </a:lnTo>
                  <a:lnTo>
                    <a:pt x="1613" y="1062"/>
                  </a:lnTo>
                  <a:lnTo>
                    <a:pt x="1613" y="1062"/>
                  </a:lnTo>
                  <a:lnTo>
                    <a:pt x="1615" y="1062"/>
                  </a:lnTo>
                  <a:lnTo>
                    <a:pt x="1615" y="1064"/>
                  </a:lnTo>
                  <a:lnTo>
                    <a:pt x="1618" y="1064"/>
                  </a:lnTo>
                  <a:lnTo>
                    <a:pt x="1618" y="1064"/>
                  </a:lnTo>
                  <a:lnTo>
                    <a:pt x="1632" y="1064"/>
                  </a:lnTo>
                  <a:lnTo>
                    <a:pt x="1632" y="1065"/>
                  </a:lnTo>
                  <a:lnTo>
                    <a:pt x="1635" y="1065"/>
                  </a:lnTo>
                  <a:lnTo>
                    <a:pt x="1635" y="1067"/>
                  </a:lnTo>
                  <a:lnTo>
                    <a:pt x="1644" y="1067"/>
                  </a:lnTo>
                  <a:lnTo>
                    <a:pt x="1644" y="1067"/>
                  </a:lnTo>
                  <a:lnTo>
                    <a:pt x="1647" y="1067"/>
                  </a:lnTo>
                  <a:lnTo>
                    <a:pt x="1647" y="1069"/>
                  </a:lnTo>
                  <a:lnTo>
                    <a:pt x="1651" y="1069"/>
                  </a:lnTo>
                  <a:lnTo>
                    <a:pt x="1651" y="1069"/>
                  </a:lnTo>
                  <a:lnTo>
                    <a:pt x="1654" y="1069"/>
                  </a:lnTo>
                  <a:lnTo>
                    <a:pt x="1654" y="1070"/>
                  </a:lnTo>
                  <a:lnTo>
                    <a:pt x="1656" y="1070"/>
                  </a:lnTo>
                  <a:lnTo>
                    <a:pt x="1656" y="1072"/>
                  </a:lnTo>
                  <a:lnTo>
                    <a:pt x="1659" y="1072"/>
                  </a:lnTo>
                  <a:lnTo>
                    <a:pt x="1659" y="1074"/>
                  </a:lnTo>
                  <a:lnTo>
                    <a:pt x="1663" y="1074"/>
                  </a:lnTo>
                  <a:lnTo>
                    <a:pt x="1663" y="1074"/>
                  </a:lnTo>
                  <a:lnTo>
                    <a:pt x="1666" y="1074"/>
                  </a:lnTo>
                  <a:lnTo>
                    <a:pt x="1666" y="1075"/>
                  </a:lnTo>
                  <a:lnTo>
                    <a:pt x="1670" y="1075"/>
                  </a:lnTo>
                  <a:lnTo>
                    <a:pt x="1670" y="1075"/>
                  </a:lnTo>
                  <a:lnTo>
                    <a:pt x="1675" y="1075"/>
                  </a:lnTo>
                  <a:lnTo>
                    <a:pt x="1675" y="1075"/>
                  </a:lnTo>
                  <a:lnTo>
                    <a:pt x="1680" y="1075"/>
                  </a:lnTo>
                  <a:lnTo>
                    <a:pt x="1680" y="1077"/>
                  </a:lnTo>
                  <a:lnTo>
                    <a:pt x="1682" y="1077"/>
                  </a:lnTo>
                  <a:lnTo>
                    <a:pt x="1682" y="1077"/>
                  </a:lnTo>
                  <a:lnTo>
                    <a:pt x="1685" y="1077"/>
                  </a:lnTo>
                  <a:lnTo>
                    <a:pt x="1685" y="1078"/>
                  </a:lnTo>
                  <a:lnTo>
                    <a:pt x="1690" y="1078"/>
                  </a:lnTo>
                  <a:lnTo>
                    <a:pt x="1690" y="1080"/>
                  </a:lnTo>
                  <a:lnTo>
                    <a:pt x="1692" y="1080"/>
                  </a:lnTo>
                  <a:lnTo>
                    <a:pt x="1692" y="1080"/>
                  </a:lnTo>
                  <a:lnTo>
                    <a:pt x="1694" y="1080"/>
                  </a:lnTo>
                  <a:lnTo>
                    <a:pt x="1694" y="1082"/>
                  </a:lnTo>
                  <a:lnTo>
                    <a:pt x="1697" y="1082"/>
                  </a:lnTo>
                  <a:lnTo>
                    <a:pt x="1697" y="1082"/>
                  </a:lnTo>
                  <a:lnTo>
                    <a:pt x="1699" y="1082"/>
                  </a:lnTo>
                  <a:lnTo>
                    <a:pt x="1699" y="1082"/>
                  </a:lnTo>
                  <a:lnTo>
                    <a:pt x="1706" y="1082"/>
                  </a:lnTo>
                  <a:lnTo>
                    <a:pt x="1706" y="1083"/>
                  </a:lnTo>
                  <a:lnTo>
                    <a:pt x="1711" y="1083"/>
                  </a:lnTo>
                  <a:lnTo>
                    <a:pt x="1711" y="1085"/>
                  </a:lnTo>
                  <a:lnTo>
                    <a:pt x="1713" y="1085"/>
                  </a:lnTo>
                  <a:lnTo>
                    <a:pt x="1713" y="1085"/>
                  </a:lnTo>
                  <a:lnTo>
                    <a:pt x="1718" y="1085"/>
                  </a:lnTo>
                  <a:lnTo>
                    <a:pt x="1718" y="1086"/>
                  </a:lnTo>
                  <a:lnTo>
                    <a:pt x="1735" y="1086"/>
                  </a:lnTo>
                  <a:lnTo>
                    <a:pt x="1735" y="1086"/>
                  </a:lnTo>
                  <a:lnTo>
                    <a:pt x="1737" y="1086"/>
                  </a:lnTo>
                  <a:lnTo>
                    <a:pt x="1737" y="1088"/>
                  </a:lnTo>
                  <a:lnTo>
                    <a:pt x="1740" y="1088"/>
                  </a:lnTo>
                  <a:lnTo>
                    <a:pt x="1740" y="1090"/>
                  </a:lnTo>
                  <a:lnTo>
                    <a:pt x="1742" y="1090"/>
                  </a:lnTo>
                  <a:lnTo>
                    <a:pt x="1742" y="1090"/>
                  </a:lnTo>
                  <a:lnTo>
                    <a:pt x="1752" y="1090"/>
                  </a:lnTo>
                  <a:lnTo>
                    <a:pt x="1752" y="1090"/>
                  </a:lnTo>
                  <a:lnTo>
                    <a:pt x="1756" y="1090"/>
                  </a:lnTo>
                  <a:lnTo>
                    <a:pt x="1756" y="1091"/>
                  </a:lnTo>
                  <a:lnTo>
                    <a:pt x="1759" y="1091"/>
                  </a:lnTo>
                  <a:lnTo>
                    <a:pt x="1759" y="1091"/>
                  </a:lnTo>
                  <a:lnTo>
                    <a:pt x="1761" y="1091"/>
                  </a:lnTo>
                  <a:lnTo>
                    <a:pt x="1761" y="1093"/>
                  </a:lnTo>
                  <a:lnTo>
                    <a:pt x="1766" y="1093"/>
                  </a:lnTo>
                  <a:lnTo>
                    <a:pt x="1766" y="1093"/>
                  </a:lnTo>
                  <a:lnTo>
                    <a:pt x="1773" y="1093"/>
                  </a:lnTo>
                  <a:lnTo>
                    <a:pt x="1773" y="1093"/>
                  </a:lnTo>
                  <a:lnTo>
                    <a:pt x="1776" y="1093"/>
                  </a:lnTo>
                  <a:lnTo>
                    <a:pt x="1776" y="1096"/>
                  </a:lnTo>
                  <a:lnTo>
                    <a:pt x="1778" y="1096"/>
                  </a:lnTo>
                  <a:lnTo>
                    <a:pt x="1778" y="1096"/>
                  </a:lnTo>
                  <a:lnTo>
                    <a:pt x="1785" y="1096"/>
                  </a:lnTo>
                  <a:lnTo>
                    <a:pt x="1785" y="1098"/>
                  </a:lnTo>
                  <a:lnTo>
                    <a:pt x="1792" y="1098"/>
                  </a:lnTo>
                  <a:lnTo>
                    <a:pt x="1792" y="1098"/>
                  </a:lnTo>
                  <a:lnTo>
                    <a:pt x="1795" y="1098"/>
                  </a:lnTo>
                  <a:lnTo>
                    <a:pt x="1795" y="1099"/>
                  </a:lnTo>
                  <a:lnTo>
                    <a:pt x="1797" y="1099"/>
                  </a:lnTo>
                  <a:lnTo>
                    <a:pt x="1797" y="1099"/>
                  </a:lnTo>
                  <a:lnTo>
                    <a:pt x="1799" y="1099"/>
                  </a:lnTo>
                  <a:lnTo>
                    <a:pt x="1799" y="1099"/>
                  </a:lnTo>
                  <a:lnTo>
                    <a:pt x="1804" y="1099"/>
                  </a:lnTo>
                  <a:lnTo>
                    <a:pt x="1804" y="1101"/>
                  </a:lnTo>
                  <a:lnTo>
                    <a:pt x="1809" y="1101"/>
                  </a:lnTo>
                  <a:lnTo>
                    <a:pt x="1809" y="1101"/>
                  </a:lnTo>
                  <a:lnTo>
                    <a:pt x="1814" y="1101"/>
                  </a:lnTo>
                  <a:lnTo>
                    <a:pt x="1814" y="1101"/>
                  </a:lnTo>
                  <a:lnTo>
                    <a:pt x="1819" y="1101"/>
                  </a:lnTo>
                  <a:lnTo>
                    <a:pt x="1819" y="1103"/>
                  </a:lnTo>
                  <a:lnTo>
                    <a:pt x="1826" y="1103"/>
                  </a:lnTo>
                  <a:lnTo>
                    <a:pt x="1826" y="1104"/>
                  </a:lnTo>
                  <a:lnTo>
                    <a:pt x="1831" y="1104"/>
                  </a:lnTo>
                  <a:lnTo>
                    <a:pt x="1831" y="1104"/>
                  </a:lnTo>
                  <a:lnTo>
                    <a:pt x="1833" y="1104"/>
                  </a:lnTo>
                  <a:lnTo>
                    <a:pt x="1833" y="1106"/>
                  </a:lnTo>
                  <a:lnTo>
                    <a:pt x="1840" y="1106"/>
                  </a:lnTo>
                  <a:lnTo>
                    <a:pt x="1840" y="1106"/>
                  </a:lnTo>
                  <a:lnTo>
                    <a:pt x="1842" y="1106"/>
                  </a:lnTo>
                  <a:lnTo>
                    <a:pt x="1842" y="1106"/>
                  </a:lnTo>
                  <a:lnTo>
                    <a:pt x="1854" y="1106"/>
                  </a:lnTo>
                  <a:lnTo>
                    <a:pt x="1854" y="1107"/>
                  </a:lnTo>
                  <a:lnTo>
                    <a:pt x="1857" y="1107"/>
                  </a:lnTo>
                  <a:lnTo>
                    <a:pt x="1857" y="1107"/>
                  </a:lnTo>
                  <a:lnTo>
                    <a:pt x="1859" y="1107"/>
                  </a:lnTo>
                  <a:lnTo>
                    <a:pt x="1859" y="1109"/>
                  </a:lnTo>
                  <a:lnTo>
                    <a:pt x="1871" y="1109"/>
                  </a:lnTo>
                  <a:lnTo>
                    <a:pt x="1871" y="1109"/>
                  </a:lnTo>
                  <a:lnTo>
                    <a:pt x="1874" y="1109"/>
                  </a:lnTo>
                  <a:lnTo>
                    <a:pt x="1874" y="1111"/>
                  </a:lnTo>
                  <a:lnTo>
                    <a:pt x="1878" y="1111"/>
                  </a:lnTo>
                  <a:lnTo>
                    <a:pt x="1878" y="1112"/>
                  </a:lnTo>
                  <a:lnTo>
                    <a:pt x="1881" y="1112"/>
                  </a:lnTo>
                  <a:lnTo>
                    <a:pt x="1881" y="1112"/>
                  </a:lnTo>
                  <a:lnTo>
                    <a:pt x="1888" y="1112"/>
                  </a:lnTo>
                  <a:lnTo>
                    <a:pt x="1888" y="1114"/>
                  </a:lnTo>
                  <a:lnTo>
                    <a:pt x="1895" y="1114"/>
                  </a:lnTo>
                  <a:lnTo>
                    <a:pt x="1895" y="1114"/>
                  </a:lnTo>
                  <a:lnTo>
                    <a:pt x="1900" y="1114"/>
                  </a:lnTo>
                  <a:lnTo>
                    <a:pt x="1900" y="1114"/>
                  </a:lnTo>
                  <a:lnTo>
                    <a:pt x="1902" y="1114"/>
                  </a:lnTo>
                  <a:lnTo>
                    <a:pt x="1902" y="1115"/>
                  </a:lnTo>
                  <a:lnTo>
                    <a:pt x="1905" y="1115"/>
                  </a:lnTo>
                  <a:lnTo>
                    <a:pt x="1905" y="1115"/>
                  </a:lnTo>
                  <a:lnTo>
                    <a:pt x="1912" y="1115"/>
                  </a:lnTo>
                  <a:lnTo>
                    <a:pt x="1912" y="1117"/>
                  </a:lnTo>
                  <a:lnTo>
                    <a:pt x="1917" y="1117"/>
                  </a:lnTo>
                  <a:lnTo>
                    <a:pt x="1917" y="1117"/>
                  </a:lnTo>
                  <a:lnTo>
                    <a:pt x="1919" y="1117"/>
                  </a:lnTo>
                  <a:lnTo>
                    <a:pt x="1919" y="1119"/>
                  </a:lnTo>
                  <a:lnTo>
                    <a:pt x="1921" y="1119"/>
                  </a:lnTo>
                  <a:lnTo>
                    <a:pt x="1921" y="1119"/>
                  </a:lnTo>
                  <a:lnTo>
                    <a:pt x="1933" y="1119"/>
                  </a:lnTo>
                  <a:lnTo>
                    <a:pt x="1933" y="1120"/>
                  </a:lnTo>
                  <a:lnTo>
                    <a:pt x="1936" y="1120"/>
                  </a:lnTo>
                  <a:lnTo>
                    <a:pt x="1936" y="1122"/>
                  </a:lnTo>
                  <a:lnTo>
                    <a:pt x="1938" y="1122"/>
                  </a:lnTo>
                  <a:lnTo>
                    <a:pt x="1938" y="1122"/>
                  </a:lnTo>
                  <a:lnTo>
                    <a:pt x="1940" y="1122"/>
                  </a:lnTo>
                  <a:lnTo>
                    <a:pt x="1940" y="1123"/>
                  </a:lnTo>
                  <a:lnTo>
                    <a:pt x="1943" y="1123"/>
                  </a:lnTo>
                  <a:lnTo>
                    <a:pt x="1943" y="1125"/>
                  </a:lnTo>
                  <a:lnTo>
                    <a:pt x="1950" y="1125"/>
                  </a:lnTo>
                  <a:lnTo>
                    <a:pt x="1950" y="1125"/>
                  </a:lnTo>
                  <a:lnTo>
                    <a:pt x="1952" y="1125"/>
                  </a:lnTo>
                  <a:lnTo>
                    <a:pt x="1952" y="1127"/>
                  </a:lnTo>
                  <a:lnTo>
                    <a:pt x="1957" y="1127"/>
                  </a:lnTo>
                  <a:lnTo>
                    <a:pt x="1957" y="1127"/>
                  </a:lnTo>
                  <a:lnTo>
                    <a:pt x="1962" y="1127"/>
                  </a:lnTo>
                  <a:lnTo>
                    <a:pt x="1962" y="1128"/>
                  </a:lnTo>
                  <a:lnTo>
                    <a:pt x="1971" y="1128"/>
                  </a:lnTo>
                  <a:lnTo>
                    <a:pt x="1971" y="1128"/>
                  </a:lnTo>
                  <a:lnTo>
                    <a:pt x="1974" y="1128"/>
                  </a:lnTo>
                  <a:lnTo>
                    <a:pt x="1974" y="1130"/>
                  </a:lnTo>
                  <a:lnTo>
                    <a:pt x="1976" y="1130"/>
                  </a:lnTo>
                  <a:lnTo>
                    <a:pt x="1976" y="1133"/>
                  </a:lnTo>
                  <a:lnTo>
                    <a:pt x="1983" y="1133"/>
                  </a:lnTo>
                  <a:lnTo>
                    <a:pt x="1983" y="1133"/>
                  </a:lnTo>
                  <a:lnTo>
                    <a:pt x="1991" y="1133"/>
                  </a:lnTo>
                  <a:lnTo>
                    <a:pt x="1991" y="1133"/>
                  </a:lnTo>
                  <a:lnTo>
                    <a:pt x="1993" y="1133"/>
                  </a:lnTo>
                  <a:lnTo>
                    <a:pt x="1993" y="1135"/>
                  </a:lnTo>
                  <a:lnTo>
                    <a:pt x="2007" y="1135"/>
                  </a:lnTo>
                  <a:lnTo>
                    <a:pt x="2007" y="1135"/>
                  </a:lnTo>
                  <a:lnTo>
                    <a:pt x="2010" y="1135"/>
                  </a:lnTo>
                  <a:lnTo>
                    <a:pt x="2010" y="1135"/>
                  </a:lnTo>
                  <a:lnTo>
                    <a:pt x="2012" y="1135"/>
                  </a:lnTo>
                  <a:lnTo>
                    <a:pt x="2012" y="1136"/>
                  </a:lnTo>
                  <a:lnTo>
                    <a:pt x="2014" y="1136"/>
                  </a:lnTo>
                  <a:lnTo>
                    <a:pt x="2014" y="1140"/>
                  </a:lnTo>
                  <a:lnTo>
                    <a:pt x="2031" y="1140"/>
                  </a:lnTo>
                  <a:lnTo>
                    <a:pt x="2031" y="1140"/>
                  </a:lnTo>
                  <a:lnTo>
                    <a:pt x="2036" y="1140"/>
                  </a:lnTo>
                  <a:lnTo>
                    <a:pt x="2036" y="1140"/>
                  </a:lnTo>
                  <a:lnTo>
                    <a:pt x="2038" y="1140"/>
                  </a:lnTo>
                  <a:lnTo>
                    <a:pt x="2038" y="1141"/>
                  </a:lnTo>
                  <a:lnTo>
                    <a:pt x="2043" y="1141"/>
                  </a:lnTo>
                  <a:lnTo>
                    <a:pt x="2043" y="1144"/>
                  </a:lnTo>
                  <a:lnTo>
                    <a:pt x="2053" y="1144"/>
                  </a:lnTo>
                  <a:lnTo>
                    <a:pt x="2053" y="1144"/>
                  </a:lnTo>
                  <a:lnTo>
                    <a:pt x="2055" y="1144"/>
                  </a:lnTo>
                  <a:lnTo>
                    <a:pt x="2055" y="1146"/>
                  </a:lnTo>
                  <a:lnTo>
                    <a:pt x="2067" y="1146"/>
                  </a:lnTo>
                  <a:lnTo>
                    <a:pt x="2067" y="1146"/>
                  </a:lnTo>
                  <a:lnTo>
                    <a:pt x="2072" y="1146"/>
                  </a:lnTo>
                  <a:lnTo>
                    <a:pt x="2072" y="1148"/>
                  </a:lnTo>
                  <a:lnTo>
                    <a:pt x="2081" y="1148"/>
                  </a:lnTo>
                  <a:lnTo>
                    <a:pt x="2081" y="1148"/>
                  </a:lnTo>
                  <a:lnTo>
                    <a:pt x="2084" y="1148"/>
                  </a:lnTo>
                  <a:lnTo>
                    <a:pt x="2084" y="1149"/>
                  </a:lnTo>
                  <a:lnTo>
                    <a:pt x="2091" y="1149"/>
                  </a:lnTo>
                  <a:lnTo>
                    <a:pt x="2091" y="1149"/>
                  </a:lnTo>
                  <a:lnTo>
                    <a:pt x="2096" y="1149"/>
                  </a:lnTo>
                  <a:lnTo>
                    <a:pt x="2096" y="1151"/>
                  </a:lnTo>
                  <a:lnTo>
                    <a:pt x="2103" y="1151"/>
                  </a:lnTo>
                  <a:lnTo>
                    <a:pt x="2103" y="1151"/>
                  </a:lnTo>
                  <a:lnTo>
                    <a:pt x="2115" y="1151"/>
                  </a:lnTo>
                  <a:lnTo>
                    <a:pt x="2115" y="1152"/>
                  </a:lnTo>
                  <a:lnTo>
                    <a:pt x="2117" y="1152"/>
                  </a:lnTo>
                  <a:lnTo>
                    <a:pt x="2117" y="1152"/>
                  </a:lnTo>
                  <a:lnTo>
                    <a:pt x="2120" y="1152"/>
                  </a:lnTo>
                  <a:lnTo>
                    <a:pt x="2120" y="1154"/>
                  </a:lnTo>
                  <a:lnTo>
                    <a:pt x="2129" y="1154"/>
                  </a:lnTo>
                  <a:lnTo>
                    <a:pt x="2129" y="1156"/>
                  </a:lnTo>
                  <a:lnTo>
                    <a:pt x="2134" y="1156"/>
                  </a:lnTo>
                  <a:lnTo>
                    <a:pt x="2134" y="1156"/>
                  </a:lnTo>
                  <a:lnTo>
                    <a:pt x="2141" y="1156"/>
                  </a:lnTo>
                  <a:lnTo>
                    <a:pt x="2141" y="1157"/>
                  </a:lnTo>
                  <a:lnTo>
                    <a:pt x="2146" y="1157"/>
                  </a:lnTo>
                  <a:lnTo>
                    <a:pt x="2146" y="1159"/>
                  </a:lnTo>
                  <a:lnTo>
                    <a:pt x="2148" y="1159"/>
                  </a:lnTo>
                  <a:lnTo>
                    <a:pt x="2148" y="1159"/>
                  </a:lnTo>
                  <a:lnTo>
                    <a:pt x="2151" y="1159"/>
                  </a:lnTo>
                  <a:lnTo>
                    <a:pt x="2151" y="1159"/>
                  </a:lnTo>
                  <a:lnTo>
                    <a:pt x="2153" y="1159"/>
                  </a:lnTo>
                  <a:lnTo>
                    <a:pt x="2153" y="1161"/>
                  </a:lnTo>
                  <a:lnTo>
                    <a:pt x="2158" y="1161"/>
                  </a:lnTo>
                  <a:lnTo>
                    <a:pt x="2158" y="1162"/>
                  </a:lnTo>
                  <a:lnTo>
                    <a:pt x="2160" y="1162"/>
                  </a:lnTo>
                  <a:lnTo>
                    <a:pt x="2160" y="1162"/>
                  </a:lnTo>
                  <a:lnTo>
                    <a:pt x="2167" y="1162"/>
                  </a:lnTo>
                  <a:lnTo>
                    <a:pt x="2167" y="1164"/>
                  </a:lnTo>
                  <a:lnTo>
                    <a:pt x="2172" y="1164"/>
                  </a:lnTo>
                  <a:lnTo>
                    <a:pt x="2172" y="1164"/>
                  </a:lnTo>
                  <a:lnTo>
                    <a:pt x="2177" y="1164"/>
                  </a:lnTo>
                  <a:lnTo>
                    <a:pt x="2177" y="1165"/>
                  </a:lnTo>
                  <a:lnTo>
                    <a:pt x="2179" y="1165"/>
                  </a:lnTo>
                  <a:lnTo>
                    <a:pt x="2179" y="1167"/>
                  </a:lnTo>
                  <a:lnTo>
                    <a:pt x="2182" y="1167"/>
                  </a:lnTo>
                  <a:lnTo>
                    <a:pt x="2182" y="1167"/>
                  </a:lnTo>
                  <a:lnTo>
                    <a:pt x="2189" y="1167"/>
                  </a:lnTo>
                  <a:lnTo>
                    <a:pt x="2189" y="1167"/>
                  </a:lnTo>
                  <a:lnTo>
                    <a:pt x="2194" y="1167"/>
                  </a:lnTo>
                  <a:lnTo>
                    <a:pt x="2194" y="1169"/>
                  </a:lnTo>
                  <a:lnTo>
                    <a:pt x="2196" y="1169"/>
                  </a:lnTo>
                  <a:lnTo>
                    <a:pt x="2196" y="1169"/>
                  </a:lnTo>
                  <a:lnTo>
                    <a:pt x="2213" y="1169"/>
                  </a:lnTo>
                  <a:lnTo>
                    <a:pt x="2213" y="1170"/>
                  </a:lnTo>
                  <a:lnTo>
                    <a:pt x="2215" y="1170"/>
                  </a:lnTo>
                  <a:lnTo>
                    <a:pt x="2215" y="1173"/>
                  </a:lnTo>
                  <a:lnTo>
                    <a:pt x="2227" y="1173"/>
                  </a:lnTo>
                  <a:lnTo>
                    <a:pt x="2227" y="1173"/>
                  </a:lnTo>
                  <a:lnTo>
                    <a:pt x="2230" y="1173"/>
                  </a:lnTo>
                  <a:lnTo>
                    <a:pt x="2230" y="1173"/>
                  </a:lnTo>
                  <a:lnTo>
                    <a:pt x="2232" y="1173"/>
                  </a:lnTo>
                  <a:lnTo>
                    <a:pt x="2232" y="1175"/>
                  </a:lnTo>
                  <a:lnTo>
                    <a:pt x="2234" y="1175"/>
                  </a:lnTo>
                  <a:lnTo>
                    <a:pt x="2234" y="1175"/>
                  </a:lnTo>
                  <a:lnTo>
                    <a:pt x="2239" y="1175"/>
                  </a:lnTo>
                  <a:lnTo>
                    <a:pt x="2239" y="1177"/>
                  </a:lnTo>
                  <a:lnTo>
                    <a:pt x="2241" y="1177"/>
                  </a:lnTo>
                  <a:lnTo>
                    <a:pt x="2241" y="1177"/>
                  </a:lnTo>
                  <a:lnTo>
                    <a:pt x="2246" y="1177"/>
                  </a:lnTo>
                  <a:lnTo>
                    <a:pt x="2246" y="1177"/>
                  </a:lnTo>
                  <a:lnTo>
                    <a:pt x="2251" y="1177"/>
                  </a:lnTo>
                  <a:lnTo>
                    <a:pt x="2251" y="1178"/>
                  </a:lnTo>
                  <a:lnTo>
                    <a:pt x="2253" y="1178"/>
                  </a:lnTo>
                  <a:lnTo>
                    <a:pt x="2253" y="1180"/>
                  </a:lnTo>
                  <a:lnTo>
                    <a:pt x="2256" y="1180"/>
                  </a:lnTo>
                  <a:lnTo>
                    <a:pt x="2256" y="1180"/>
                  </a:lnTo>
                  <a:lnTo>
                    <a:pt x="2261" y="1180"/>
                  </a:lnTo>
                  <a:lnTo>
                    <a:pt x="2261" y="1181"/>
                  </a:lnTo>
                  <a:lnTo>
                    <a:pt x="2265" y="1181"/>
                  </a:lnTo>
                  <a:lnTo>
                    <a:pt x="2265" y="1183"/>
                  </a:lnTo>
                  <a:lnTo>
                    <a:pt x="2268" y="1183"/>
                  </a:lnTo>
                  <a:lnTo>
                    <a:pt x="2268" y="1183"/>
                  </a:lnTo>
                  <a:lnTo>
                    <a:pt x="2273" y="1183"/>
                  </a:lnTo>
                  <a:lnTo>
                    <a:pt x="2273" y="1185"/>
                  </a:lnTo>
                  <a:lnTo>
                    <a:pt x="2275" y="1185"/>
                  </a:lnTo>
                  <a:lnTo>
                    <a:pt x="2275" y="1185"/>
                  </a:lnTo>
                  <a:lnTo>
                    <a:pt x="2287" y="1185"/>
                  </a:lnTo>
                  <a:lnTo>
                    <a:pt x="2287" y="1186"/>
                  </a:lnTo>
                  <a:lnTo>
                    <a:pt x="2292" y="1186"/>
                  </a:lnTo>
                  <a:lnTo>
                    <a:pt x="2292" y="1186"/>
                  </a:lnTo>
                  <a:lnTo>
                    <a:pt x="2294" y="1186"/>
                  </a:lnTo>
                  <a:lnTo>
                    <a:pt x="2294" y="1188"/>
                  </a:lnTo>
                  <a:lnTo>
                    <a:pt x="2306" y="1188"/>
                  </a:lnTo>
                  <a:lnTo>
                    <a:pt x="2306" y="1188"/>
                  </a:lnTo>
                  <a:lnTo>
                    <a:pt x="2316" y="1188"/>
                  </a:lnTo>
                  <a:lnTo>
                    <a:pt x="2316" y="1190"/>
                  </a:lnTo>
                  <a:lnTo>
                    <a:pt x="2320" y="1190"/>
                  </a:lnTo>
                  <a:lnTo>
                    <a:pt x="2320" y="1191"/>
                  </a:lnTo>
                  <a:lnTo>
                    <a:pt x="2325" y="1191"/>
                  </a:lnTo>
                  <a:lnTo>
                    <a:pt x="2325" y="1191"/>
                  </a:lnTo>
                  <a:lnTo>
                    <a:pt x="2330" y="1191"/>
                  </a:lnTo>
                  <a:lnTo>
                    <a:pt x="2330" y="1193"/>
                  </a:lnTo>
                  <a:lnTo>
                    <a:pt x="2332" y="1193"/>
                  </a:lnTo>
                  <a:lnTo>
                    <a:pt x="2332" y="1193"/>
                  </a:lnTo>
                  <a:lnTo>
                    <a:pt x="2339" y="1193"/>
                  </a:lnTo>
                  <a:lnTo>
                    <a:pt x="2339" y="1194"/>
                  </a:lnTo>
                  <a:lnTo>
                    <a:pt x="2349" y="1194"/>
                  </a:lnTo>
                  <a:lnTo>
                    <a:pt x="2349" y="1194"/>
                  </a:lnTo>
                  <a:lnTo>
                    <a:pt x="2354" y="1194"/>
                  </a:lnTo>
                  <a:lnTo>
                    <a:pt x="2354" y="1196"/>
                  </a:lnTo>
                  <a:lnTo>
                    <a:pt x="2356" y="1196"/>
                  </a:lnTo>
                  <a:lnTo>
                    <a:pt x="2356" y="1198"/>
                  </a:lnTo>
                  <a:lnTo>
                    <a:pt x="2359" y="1198"/>
                  </a:lnTo>
                  <a:lnTo>
                    <a:pt x="2359" y="1199"/>
                  </a:lnTo>
                  <a:lnTo>
                    <a:pt x="2361" y="1199"/>
                  </a:lnTo>
                  <a:lnTo>
                    <a:pt x="2361" y="1199"/>
                  </a:lnTo>
                  <a:lnTo>
                    <a:pt x="2373" y="1199"/>
                  </a:lnTo>
                  <a:lnTo>
                    <a:pt x="2373" y="1199"/>
                  </a:lnTo>
                  <a:lnTo>
                    <a:pt x="2378" y="1199"/>
                  </a:lnTo>
                  <a:lnTo>
                    <a:pt x="2378" y="1201"/>
                  </a:lnTo>
                  <a:lnTo>
                    <a:pt x="2385" y="1201"/>
                  </a:lnTo>
                  <a:lnTo>
                    <a:pt x="2385" y="1202"/>
                  </a:lnTo>
                  <a:lnTo>
                    <a:pt x="2392" y="1202"/>
                  </a:lnTo>
                  <a:lnTo>
                    <a:pt x="2392" y="1202"/>
                  </a:lnTo>
                  <a:lnTo>
                    <a:pt x="2394" y="1202"/>
                  </a:lnTo>
                  <a:lnTo>
                    <a:pt x="2394" y="1202"/>
                  </a:lnTo>
                  <a:lnTo>
                    <a:pt x="2397" y="1202"/>
                  </a:lnTo>
                  <a:lnTo>
                    <a:pt x="2397" y="1204"/>
                  </a:lnTo>
                  <a:lnTo>
                    <a:pt x="2406" y="1204"/>
                  </a:lnTo>
                  <a:lnTo>
                    <a:pt x="2406" y="1206"/>
                  </a:lnTo>
                  <a:lnTo>
                    <a:pt x="2411" y="1206"/>
                  </a:lnTo>
                  <a:lnTo>
                    <a:pt x="2411" y="1206"/>
                  </a:lnTo>
                  <a:lnTo>
                    <a:pt x="2413" y="1206"/>
                  </a:lnTo>
                  <a:lnTo>
                    <a:pt x="2413" y="1207"/>
                  </a:lnTo>
                  <a:lnTo>
                    <a:pt x="2418" y="1207"/>
                  </a:lnTo>
                  <a:lnTo>
                    <a:pt x="2418" y="1209"/>
                  </a:lnTo>
                  <a:lnTo>
                    <a:pt x="2421" y="1209"/>
                  </a:lnTo>
                  <a:lnTo>
                    <a:pt x="2421" y="1209"/>
                  </a:lnTo>
                  <a:lnTo>
                    <a:pt x="2428" y="1209"/>
                  </a:lnTo>
                  <a:lnTo>
                    <a:pt x="2428" y="1209"/>
                  </a:lnTo>
                  <a:lnTo>
                    <a:pt x="2437" y="1209"/>
                  </a:lnTo>
                  <a:lnTo>
                    <a:pt x="2437" y="1210"/>
                  </a:lnTo>
                  <a:lnTo>
                    <a:pt x="2445" y="1210"/>
                  </a:lnTo>
                  <a:lnTo>
                    <a:pt x="2445" y="1210"/>
                  </a:lnTo>
                  <a:lnTo>
                    <a:pt x="2447" y="1210"/>
                  </a:lnTo>
                  <a:lnTo>
                    <a:pt x="2447" y="1210"/>
                  </a:lnTo>
                  <a:lnTo>
                    <a:pt x="2454" y="1210"/>
                  </a:lnTo>
                  <a:lnTo>
                    <a:pt x="2454" y="1212"/>
                  </a:lnTo>
                  <a:lnTo>
                    <a:pt x="2456" y="1212"/>
                  </a:lnTo>
                  <a:lnTo>
                    <a:pt x="2456" y="1212"/>
                  </a:lnTo>
                  <a:lnTo>
                    <a:pt x="2459" y="1212"/>
                  </a:lnTo>
                  <a:lnTo>
                    <a:pt x="2459" y="1212"/>
                  </a:lnTo>
                  <a:lnTo>
                    <a:pt x="2464" y="1212"/>
                  </a:lnTo>
                  <a:lnTo>
                    <a:pt x="2464" y="1214"/>
                  </a:lnTo>
                  <a:lnTo>
                    <a:pt x="2471" y="1214"/>
                  </a:lnTo>
                  <a:lnTo>
                    <a:pt x="2471" y="1215"/>
                  </a:lnTo>
                  <a:lnTo>
                    <a:pt x="2473" y="1215"/>
                  </a:lnTo>
                  <a:lnTo>
                    <a:pt x="2473" y="1215"/>
                  </a:lnTo>
                  <a:lnTo>
                    <a:pt x="2476" y="1215"/>
                  </a:lnTo>
                  <a:lnTo>
                    <a:pt x="2476" y="1215"/>
                  </a:lnTo>
                  <a:lnTo>
                    <a:pt x="2478" y="1215"/>
                  </a:lnTo>
                  <a:lnTo>
                    <a:pt x="2478" y="1217"/>
                  </a:lnTo>
                  <a:lnTo>
                    <a:pt x="2490" y="1217"/>
                  </a:lnTo>
                  <a:lnTo>
                    <a:pt x="2490" y="1219"/>
                  </a:lnTo>
                  <a:lnTo>
                    <a:pt x="2497" y="1219"/>
                  </a:lnTo>
                  <a:lnTo>
                    <a:pt x="2497" y="1219"/>
                  </a:lnTo>
                  <a:lnTo>
                    <a:pt x="2507" y="1219"/>
                  </a:lnTo>
                  <a:lnTo>
                    <a:pt x="2507" y="1220"/>
                  </a:lnTo>
                  <a:lnTo>
                    <a:pt x="2516" y="1220"/>
                  </a:lnTo>
                  <a:lnTo>
                    <a:pt x="2516" y="1220"/>
                  </a:lnTo>
                  <a:lnTo>
                    <a:pt x="2526" y="1220"/>
                  </a:lnTo>
                  <a:lnTo>
                    <a:pt x="2526" y="1220"/>
                  </a:lnTo>
                  <a:lnTo>
                    <a:pt x="2535" y="1220"/>
                  </a:lnTo>
                  <a:lnTo>
                    <a:pt x="2535" y="1222"/>
                  </a:lnTo>
                  <a:lnTo>
                    <a:pt x="2552" y="1222"/>
                  </a:lnTo>
                  <a:lnTo>
                    <a:pt x="2552" y="1222"/>
                  </a:lnTo>
                  <a:lnTo>
                    <a:pt x="2566" y="1222"/>
                  </a:lnTo>
                  <a:lnTo>
                    <a:pt x="2566" y="1223"/>
                  </a:lnTo>
                  <a:lnTo>
                    <a:pt x="2574" y="1223"/>
                  </a:lnTo>
                  <a:lnTo>
                    <a:pt x="2574" y="1223"/>
                  </a:lnTo>
                  <a:lnTo>
                    <a:pt x="2576" y="1223"/>
                  </a:lnTo>
                  <a:lnTo>
                    <a:pt x="2576" y="1223"/>
                  </a:lnTo>
                  <a:lnTo>
                    <a:pt x="2578" y="1223"/>
                  </a:lnTo>
                  <a:lnTo>
                    <a:pt x="2578" y="1225"/>
                  </a:lnTo>
                  <a:lnTo>
                    <a:pt x="2586" y="1225"/>
                  </a:lnTo>
                  <a:lnTo>
                    <a:pt x="2586" y="1227"/>
                  </a:lnTo>
                  <a:lnTo>
                    <a:pt x="2593" y="1227"/>
                  </a:lnTo>
                  <a:lnTo>
                    <a:pt x="2593" y="1227"/>
                  </a:lnTo>
                  <a:lnTo>
                    <a:pt x="2595" y="1227"/>
                  </a:lnTo>
                  <a:lnTo>
                    <a:pt x="2595" y="1228"/>
                  </a:lnTo>
                  <a:lnTo>
                    <a:pt x="2602" y="1228"/>
                  </a:lnTo>
                  <a:lnTo>
                    <a:pt x="2602" y="1230"/>
                  </a:lnTo>
                  <a:lnTo>
                    <a:pt x="2605" y="1230"/>
                  </a:lnTo>
                  <a:lnTo>
                    <a:pt x="2605" y="1230"/>
                  </a:lnTo>
                  <a:lnTo>
                    <a:pt x="2612" y="1230"/>
                  </a:lnTo>
                  <a:lnTo>
                    <a:pt x="2612" y="1230"/>
                  </a:lnTo>
                  <a:lnTo>
                    <a:pt x="2614" y="1230"/>
                  </a:lnTo>
                  <a:lnTo>
                    <a:pt x="2614" y="1231"/>
                  </a:lnTo>
                  <a:lnTo>
                    <a:pt x="2633" y="1231"/>
                  </a:lnTo>
                  <a:lnTo>
                    <a:pt x="2633" y="1231"/>
                  </a:lnTo>
                  <a:lnTo>
                    <a:pt x="2638" y="1231"/>
                  </a:lnTo>
                  <a:lnTo>
                    <a:pt x="2638" y="1233"/>
                  </a:lnTo>
                  <a:lnTo>
                    <a:pt x="2645" y="1233"/>
                  </a:lnTo>
                  <a:lnTo>
                    <a:pt x="2645" y="1233"/>
                  </a:lnTo>
                  <a:lnTo>
                    <a:pt x="2652" y="1233"/>
                  </a:lnTo>
                  <a:lnTo>
                    <a:pt x="2652" y="1233"/>
                  </a:lnTo>
                  <a:lnTo>
                    <a:pt x="2662" y="1233"/>
                  </a:lnTo>
                  <a:lnTo>
                    <a:pt x="2662" y="1235"/>
                  </a:lnTo>
                  <a:lnTo>
                    <a:pt x="2667" y="1235"/>
                  </a:lnTo>
                  <a:lnTo>
                    <a:pt x="2667" y="1235"/>
                  </a:lnTo>
                  <a:lnTo>
                    <a:pt x="2679" y="1235"/>
                  </a:lnTo>
                  <a:lnTo>
                    <a:pt x="2679" y="1236"/>
                  </a:lnTo>
                  <a:lnTo>
                    <a:pt x="2686" y="1236"/>
                  </a:lnTo>
                  <a:lnTo>
                    <a:pt x="2686" y="1238"/>
                  </a:lnTo>
                  <a:lnTo>
                    <a:pt x="2707" y="1238"/>
                  </a:lnTo>
                  <a:lnTo>
                    <a:pt x="2707" y="1238"/>
                  </a:lnTo>
                  <a:lnTo>
                    <a:pt x="2710" y="1238"/>
                  </a:lnTo>
                  <a:lnTo>
                    <a:pt x="2710" y="1238"/>
                  </a:lnTo>
                  <a:lnTo>
                    <a:pt x="2715" y="1238"/>
                  </a:lnTo>
                  <a:lnTo>
                    <a:pt x="2715" y="1239"/>
                  </a:lnTo>
                  <a:lnTo>
                    <a:pt x="2717" y="1239"/>
                  </a:lnTo>
                  <a:lnTo>
                    <a:pt x="2717" y="1239"/>
                  </a:lnTo>
                  <a:lnTo>
                    <a:pt x="2736" y="1239"/>
                  </a:lnTo>
                  <a:lnTo>
                    <a:pt x="2736" y="1241"/>
                  </a:lnTo>
                  <a:lnTo>
                    <a:pt x="2738" y="1241"/>
                  </a:lnTo>
                  <a:lnTo>
                    <a:pt x="2738" y="1241"/>
                  </a:lnTo>
                  <a:lnTo>
                    <a:pt x="2746" y="1241"/>
                  </a:lnTo>
                  <a:lnTo>
                    <a:pt x="2746" y="1243"/>
                  </a:lnTo>
                  <a:lnTo>
                    <a:pt x="2750" y="1243"/>
                  </a:lnTo>
                  <a:lnTo>
                    <a:pt x="2750" y="1243"/>
                  </a:lnTo>
                  <a:lnTo>
                    <a:pt x="2753" y="1243"/>
                  </a:lnTo>
                  <a:lnTo>
                    <a:pt x="2753" y="1244"/>
                  </a:lnTo>
                  <a:lnTo>
                    <a:pt x="2758" y="1244"/>
                  </a:lnTo>
                  <a:lnTo>
                    <a:pt x="2758" y="1244"/>
                  </a:lnTo>
                  <a:lnTo>
                    <a:pt x="2784" y="1244"/>
                  </a:lnTo>
                  <a:lnTo>
                    <a:pt x="2784" y="1246"/>
                  </a:lnTo>
                  <a:lnTo>
                    <a:pt x="2791" y="1246"/>
                  </a:lnTo>
                  <a:lnTo>
                    <a:pt x="2791" y="1246"/>
                  </a:lnTo>
                  <a:lnTo>
                    <a:pt x="2796" y="1246"/>
                  </a:lnTo>
                  <a:lnTo>
                    <a:pt x="2796" y="1246"/>
                  </a:lnTo>
                  <a:lnTo>
                    <a:pt x="2801" y="1246"/>
                  </a:lnTo>
                  <a:lnTo>
                    <a:pt x="2801" y="1248"/>
                  </a:lnTo>
                  <a:lnTo>
                    <a:pt x="2803" y="1248"/>
                  </a:lnTo>
                  <a:lnTo>
                    <a:pt x="2803" y="1248"/>
                  </a:lnTo>
                  <a:lnTo>
                    <a:pt x="2808" y="1248"/>
                  </a:lnTo>
                  <a:lnTo>
                    <a:pt x="2808" y="1249"/>
                  </a:lnTo>
                  <a:lnTo>
                    <a:pt x="2810" y="1249"/>
                  </a:lnTo>
                  <a:lnTo>
                    <a:pt x="2810" y="1249"/>
                  </a:lnTo>
                  <a:lnTo>
                    <a:pt x="2812" y="1249"/>
                  </a:lnTo>
                  <a:lnTo>
                    <a:pt x="2812" y="1249"/>
                  </a:lnTo>
                  <a:lnTo>
                    <a:pt x="2815" y="1249"/>
                  </a:lnTo>
                  <a:lnTo>
                    <a:pt x="2815" y="1251"/>
                  </a:lnTo>
                  <a:lnTo>
                    <a:pt x="2822" y="1251"/>
                  </a:lnTo>
                  <a:lnTo>
                    <a:pt x="2822" y="1251"/>
                  </a:lnTo>
                  <a:lnTo>
                    <a:pt x="2841" y="1251"/>
                  </a:lnTo>
                  <a:lnTo>
                    <a:pt x="2841" y="1252"/>
                  </a:lnTo>
                  <a:lnTo>
                    <a:pt x="2846" y="1252"/>
                  </a:lnTo>
                  <a:lnTo>
                    <a:pt x="2846" y="1252"/>
                  </a:lnTo>
                  <a:lnTo>
                    <a:pt x="2848" y="1252"/>
                  </a:lnTo>
                  <a:lnTo>
                    <a:pt x="2848" y="1254"/>
                  </a:lnTo>
                  <a:lnTo>
                    <a:pt x="2853" y="1254"/>
                  </a:lnTo>
                  <a:lnTo>
                    <a:pt x="2853" y="1254"/>
                  </a:lnTo>
                  <a:lnTo>
                    <a:pt x="2863" y="1254"/>
                  </a:lnTo>
                  <a:lnTo>
                    <a:pt x="2863" y="1256"/>
                  </a:lnTo>
                  <a:lnTo>
                    <a:pt x="2867" y="1256"/>
                  </a:lnTo>
                  <a:lnTo>
                    <a:pt x="2867" y="1256"/>
                  </a:lnTo>
                  <a:lnTo>
                    <a:pt x="2870" y="1256"/>
                  </a:lnTo>
                  <a:lnTo>
                    <a:pt x="2870" y="1256"/>
                  </a:lnTo>
                  <a:lnTo>
                    <a:pt x="2882" y="1256"/>
                  </a:lnTo>
                  <a:lnTo>
                    <a:pt x="2882" y="1257"/>
                  </a:lnTo>
                  <a:lnTo>
                    <a:pt x="2884" y="1257"/>
                  </a:lnTo>
                  <a:lnTo>
                    <a:pt x="2884" y="1259"/>
                  </a:lnTo>
                  <a:lnTo>
                    <a:pt x="2887" y="1259"/>
                  </a:lnTo>
                  <a:lnTo>
                    <a:pt x="2887" y="1260"/>
                  </a:lnTo>
                  <a:lnTo>
                    <a:pt x="2889" y="1260"/>
                  </a:lnTo>
                  <a:lnTo>
                    <a:pt x="2889" y="1260"/>
                  </a:lnTo>
                  <a:lnTo>
                    <a:pt x="2903" y="1260"/>
                  </a:lnTo>
                  <a:lnTo>
                    <a:pt x="2903" y="1262"/>
                  </a:lnTo>
                  <a:lnTo>
                    <a:pt x="2908" y="1262"/>
                  </a:lnTo>
                  <a:lnTo>
                    <a:pt x="2908" y="1262"/>
                  </a:lnTo>
                  <a:lnTo>
                    <a:pt x="2915" y="1262"/>
                  </a:lnTo>
                  <a:lnTo>
                    <a:pt x="2915" y="1264"/>
                  </a:lnTo>
                  <a:lnTo>
                    <a:pt x="2925" y="1264"/>
                  </a:lnTo>
                  <a:lnTo>
                    <a:pt x="2925" y="1265"/>
                  </a:lnTo>
                  <a:lnTo>
                    <a:pt x="2932" y="1265"/>
                  </a:lnTo>
                  <a:lnTo>
                    <a:pt x="2932" y="1265"/>
                  </a:lnTo>
                  <a:lnTo>
                    <a:pt x="2937" y="1265"/>
                  </a:lnTo>
                  <a:lnTo>
                    <a:pt x="2937" y="1265"/>
                  </a:lnTo>
                  <a:lnTo>
                    <a:pt x="2944" y="1265"/>
                  </a:lnTo>
                  <a:lnTo>
                    <a:pt x="2944" y="1267"/>
                  </a:lnTo>
                  <a:lnTo>
                    <a:pt x="2946" y="1267"/>
                  </a:lnTo>
                  <a:lnTo>
                    <a:pt x="2946" y="1267"/>
                  </a:lnTo>
                  <a:lnTo>
                    <a:pt x="2963" y="1267"/>
                  </a:lnTo>
                  <a:lnTo>
                    <a:pt x="2963" y="1267"/>
                  </a:lnTo>
                  <a:lnTo>
                    <a:pt x="2968" y="1267"/>
                  </a:lnTo>
                  <a:lnTo>
                    <a:pt x="2968" y="1268"/>
                  </a:lnTo>
                  <a:lnTo>
                    <a:pt x="2970" y="1268"/>
                  </a:lnTo>
                  <a:lnTo>
                    <a:pt x="2970" y="1268"/>
                  </a:lnTo>
                  <a:lnTo>
                    <a:pt x="2973" y="1268"/>
                  </a:lnTo>
                  <a:lnTo>
                    <a:pt x="2973" y="1268"/>
                  </a:lnTo>
                  <a:lnTo>
                    <a:pt x="2980" y="1268"/>
                  </a:lnTo>
                  <a:lnTo>
                    <a:pt x="2980" y="1270"/>
                  </a:lnTo>
                  <a:lnTo>
                    <a:pt x="2989" y="1270"/>
                  </a:lnTo>
                  <a:lnTo>
                    <a:pt x="2989" y="1270"/>
                  </a:lnTo>
                  <a:lnTo>
                    <a:pt x="3001" y="1270"/>
                  </a:lnTo>
                  <a:lnTo>
                    <a:pt x="3001" y="1272"/>
                  </a:lnTo>
                  <a:lnTo>
                    <a:pt x="3006" y="1272"/>
                  </a:lnTo>
                  <a:lnTo>
                    <a:pt x="3006" y="1272"/>
                  </a:lnTo>
                  <a:lnTo>
                    <a:pt x="3016" y="1272"/>
                  </a:lnTo>
                  <a:lnTo>
                    <a:pt x="3016" y="1273"/>
                  </a:lnTo>
                  <a:lnTo>
                    <a:pt x="3028" y="1273"/>
                  </a:lnTo>
                  <a:lnTo>
                    <a:pt x="3028" y="1273"/>
                  </a:lnTo>
                  <a:lnTo>
                    <a:pt x="3030" y="1273"/>
                  </a:lnTo>
                  <a:lnTo>
                    <a:pt x="3030" y="1275"/>
                  </a:lnTo>
                  <a:lnTo>
                    <a:pt x="3047" y="1275"/>
                  </a:lnTo>
                  <a:lnTo>
                    <a:pt x="3047" y="1277"/>
                  </a:lnTo>
                  <a:lnTo>
                    <a:pt x="3054" y="1277"/>
                  </a:lnTo>
                  <a:lnTo>
                    <a:pt x="3054" y="1277"/>
                  </a:lnTo>
                  <a:lnTo>
                    <a:pt x="3061" y="1277"/>
                  </a:lnTo>
                  <a:lnTo>
                    <a:pt x="3061" y="1278"/>
                  </a:lnTo>
                  <a:lnTo>
                    <a:pt x="3063" y="1278"/>
                  </a:lnTo>
                  <a:lnTo>
                    <a:pt x="3063" y="1278"/>
                  </a:lnTo>
                  <a:lnTo>
                    <a:pt x="3066" y="1278"/>
                  </a:lnTo>
                  <a:lnTo>
                    <a:pt x="3066" y="1280"/>
                  </a:lnTo>
                  <a:lnTo>
                    <a:pt x="3068" y="1280"/>
                  </a:lnTo>
                  <a:lnTo>
                    <a:pt x="3068" y="1281"/>
                  </a:lnTo>
                  <a:lnTo>
                    <a:pt x="3073" y="1281"/>
                  </a:lnTo>
                  <a:lnTo>
                    <a:pt x="3073" y="1281"/>
                  </a:lnTo>
                  <a:lnTo>
                    <a:pt x="3092" y="1281"/>
                  </a:lnTo>
                  <a:lnTo>
                    <a:pt x="3092" y="1281"/>
                  </a:lnTo>
                  <a:lnTo>
                    <a:pt x="3104" y="1281"/>
                  </a:lnTo>
                  <a:lnTo>
                    <a:pt x="3104" y="1283"/>
                  </a:lnTo>
                  <a:lnTo>
                    <a:pt x="3118" y="1283"/>
                  </a:lnTo>
                  <a:lnTo>
                    <a:pt x="3118" y="1283"/>
                  </a:lnTo>
                  <a:lnTo>
                    <a:pt x="3121" y="1283"/>
                  </a:lnTo>
                  <a:lnTo>
                    <a:pt x="3121" y="1283"/>
                  </a:lnTo>
                  <a:lnTo>
                    <a:pt x="3128" y="1283"/>
                  </a:lnTo>
                  <a:lnTo>
                    <a:pt x="3128" y="1285"/>
                  </a:lnTo>
                  <a:lnTo>
                    <a:pt x="3142" y="1285"/>
                  </a:lnTo>
                  <a:lnTo>
                    <a:pt x="3142" y="1285"/>
                  </a:lnTo>
                  <a:lnTo>
                    <a:pt x="3147" y="1285"/>
                  </a:lnTo>
                  <a:lnTo>
                    <a:pt x="3147" y="1286"/>
                  </a:lnTo>
                  <a:lnTo>
                    <a:pt x="3149" y="1286"/>
                  </a:lnTo>
                  <a:lnTo>
                    <a:pt x="3149" y="1288"/>
                  </a:lnTo>
                  <a:lnTo>
                    <a:pt x="3152" y="1288"/>
                  </a:lnTo>
                  <a:lnTo>
                    <a:pt x="3152" y="1288"/>
                  </a:lnTo>
                  <a:lnTo>
                    <a:pt x="3161" y="1288"/>
                  </a:lnTo>
                  <a:lnTo>
                    <a:pt x="3161" y="1289"/>
                  </a:lnTo>
                  <a:lnTo>
                    <a:pt x="3168" y="1289"/>
                  </a:lnTo>
                  <a:lnTo>
                    <a:pt x="3168" y="1291"/>
                  </a:lnTo>
                  <a:lnTo>
                    <a:pt x="3178" y="1291"/>
                  </a:lnTo>
                  <a:lnTo>
                    <a:pt x="3178" y="1291"/>
                  </a:lnTo>
                  <a:lnTo>
                    <a:pt x="3183" y="1291"/>
                  </a:lnTo>
                  <a:lnTo>
                    <a:pt x="3183" y="1293"/>
                  </a:lnTo>
                  <a:lnTo>
                    <a:pt x="3200" y="1293"/>
                  </a:lnTo>
                  <a:lnTo>
                    <a:pt x="3200" y="1293"/>
                  </a:lnTo>
                  <a:lnTo>
                    <a:pt x="3204" y="1293"/>
                  </a:lnTo>
                  <a:lnTo>
                    <a:pt x="3204" y="1294"/>
                  </a:lnTo>
                  <a:lnTo>
                    <a:pt x="3207" y="1294"/>
                  </a:lnTo>
                  <a:lnTo>
                    <a:pt x="3207" y="1294"/>
                  </a:lnTo>
                  <a:lnTo>
                    <a:pt x="3209" y="1294"/>
                  </a:lnTo>
                  <a:lnTo>
                    <a:pt x="3209" y="1296"/>
                  </a:lnTo>
                  <a:lnTo>
                    <a:pt x="3211" y="1296"/>
                  </a:lnTo>
                  <a:lnTo>
                    <a:pt x="3211" y="1296"/>
                  </a:lnTo>
                  <a:lnTo>
                    <a:pt x="3221" y="1296"/>
                  </a:lnTo>
                  <a:lnTo>
                    <a:pt x="3221" y="1297"/>
                  </a:lnTo>
                  <a:lnTo>
                    <a:pt x="3231" y="1297"/>
                  </a:lnTo>
                  <a:lnTo>
                    <a:pt x="3231" y="1297"/>
                  </a:lnTo>
                  <a:lnTo>
                    <a:pt x="3233" y="1297"/>
                  </a:lnTo>
                  <a:lnTo>
                    <a:pt x="3233" y="1297"/>
                  </a:lnTo>
                  <a:lnTo>
                    <a:pt x="3240" y="1297"/>
                  </a:lnTo>
                  <a:lnTo>
                    <a:pt x="3240" y="1299"/>
                  </a:lnTo>
                  <a:lnTo>
                    <a:pt x="3245" y="1299"/>
                  </a:lnTo>
                  <a:lnTo>
                    <a:pt x="3245" y="1299"/>
                  </a:lnTo>
                  <a:lnTo>
                    <a:pt x="3247" y="1299"/>
                  </a:lnTo>
                  <a:lnTo>
                    <a:pt x="3247" y="1301"/>
                  </a:lnTo>
                  <a:lnTo>
                    <a:pt x="3250" y="1301"/>
                  </a:lnTo>
                  <a:lnTo>
                    <a:pt x="3250" y="1301"/>
                  </a:lnTo>
                  <a:lnTo>
                    <a:pt x="3257" y="1301"/>
                  </a:lnTo>
                  <a:lnTo>
                    <a:pt x="3257" y="1302"/>
                  </a:lnTo>
                  <a:lnTo>
                    <a:pt x="3269" y="1302"/>
                  </a:lnTo>
                  <a:lnTo>
                    <a:pt x="3269" y="1302"/>
                  </a:lnTo>
                  <a:lnTo>
                    <a:pt x="3271" y="1302"/>
                  </a:lnTo>
                  <a:lnTo>
                    <a:pt x="3271" y="1302"/>
                  </a:lnTo>
                  <a:lnTo>
                    <a:pt x="3278" y="1302"/>
                  </a:lnTo>
                  <a:lnTo>
                    <a:pt x="3278" y="1304"/>
                  </a:lnTo>
                  <a:lnTo>
                    <a:pt x="3283" y="1304"/>
                  </a:lnTo>
                  <a:lnTo>
                    <a:pt x="3283" y="1304"/>
                  </a:lnTo>
                  <a:lnTo>
                    <a:pt x="3286" y="1304"/>
                  </a:lnTo>
                  <a:lnTo>
                    <a:pt x="3286" y="1304"/>
                  </a:lnTo>
                  <a:lnTo>
                    <a:pt x="3290" y="1304"/>
                  </a:lnTo>
                  <a:lnTo>
                    <a:pt x="3290" y="1306"/>
                  </a:lnTo>
                  <a:lnTo>
                    <a:pt x="3312" y="1306"/>
                  </a:lnTo>
                  <a:lnTo>
                    <a:pt x="3312" y="1306"/>
                  </a:lnTo>
                  <a:lnTo>
                    <a:pt x="3317" y="1306"/>
                  </a:lnTo>
                  <a:lnTo>
                    <a:pt x="3317" y="1307"/>
                  </a:lnTo>
                  <a:lnTo>
                    <a:pt x="3321" y="1307"/>
                  </a:lnTo>
                  <a:lnTo>
                    <a:pt x="3321" y="1309"/>
                  </a:lnTo>
                  <a:lnTo>
                    <a:pt x="3348" y="1309"/>
                  </a:lnTo>
                  <a:lnTo>
                    <a:pt x="3348" y="1309"/>
                  </a:lnTo>
                  <a:lnTo>
                    <a:pt x="3352" y="1309"/>
                  </a:lnTo>
                  <a:lnTo>
                    <a:pt x="3352" y="1309"/>
                  </a:lnTo>
                  <a:lnTo>
                    <a:pt x="3364" y="1309"/>
                  </a:lnTo>
                  <a:lnTo>
                    <a:pt x="3364" y="1310"/>
                  </a:lnTo>
                  <a:lnTo>
                    <a:pt x="3379" y="1310"/>
                  </a:lnTo>
                  <a:lnTo>
                    <a:pt x="3379" y="1310"/>
                  </a:lnTo>
                  <a:lnTo>
                    <a:pt x="3381" y="1310"/>
                  </a:lnTo>
                  <a:lnTo>
                    <a:pt x="3381" y="1312"/>
                  </a:lnTo>
                  <a:lnTo>
                    <a:pt x="3384" y="1312"/>
                  </a:lnTo>
                  <a:lnTo>
                    <a:pt x="3384" y="1312"/>
                  </a:lnTo>
                  <a:lnTo>
                    <a:pt x="3388" y="1312"/>
                  </a:lnTo>
                  <a:lnTo>
                    <a:pt x="3388" y="1314"/>
                  </a:lnTo>
                  <a:lnTo>
                    <a:pt x="3391" y="1314"/>
                  </a:lnTo>
                  <a:lnTo>
                    <a:pt x="3391" y="1314"/>
                  </a:lnTo>
                  <a:lnTo>
                    <a:pt x="3393" y="1314"/>
                  </a:lnTo>
                  <a:lnTo>
                    <a:pt x="3393" y="1315"/>
                  </a:lnTo>
                  <a:lnTo>
                    <a:pt x="3400" y="1315"/>
                  </a:lnTo>
                  <a:lnTo>
                    <a:pt x="3400" y="1315"/>
                  </a:lnTo>
                  <a:lnTo>
                    <a:pt x="3403" y="1315"/>
                  </a:lnTo>
                  <a:lnTo>
                    <a:pt x="3403" y="1315"/>
                  </a:lnTo>
                  <a:lnTo>
                    <a:pt x="3427" y="1315"/>
                  </a:lnTo>
                  <a:lnTo>
                    <a:pt x="3427" y="1317"/>
                  </a:lnTo>
                  <a:lnTo>
                    <a:pt x="3443" y="1317"/>
                  </a:lnTo>
                  <a:lnTo>
                    <a:pt x="3443" y="1317"/>
                  </a:lnTo>
                  <a:lnTo>
                    <a:pt x="3448" y="1317"/>
                  </a:lnTo>
                  <a:lnTo>
                    <a:pt x="3448" y="1318"/>
                  </a:lnTo>
                  <a:lnTo>
                    <a:pt x="3465" y="1318"/>
                  </a:lnTo>
                  <a:lnTo>
                    <a:pt x="3465" y="1320"/>
                  </a:lnTo>
                  <a:lnTo>
                    <a:pt x="3470" y="1320"/>
                  </a:lnTo>
                  <a:lnTo>
                    <a:pt x="3470" y="1320"/>
                  </a:lnTo>
                  <a:lnTo>
                    <a:pt x="3477" y="1320"/>
                  </a:lnTo>
                  <a:lnTo>
                    <a:pt x="3477" y="1322"/>
                  </a:lnTo>
                  <a:lnTo>
                    <a:pt x="3481" y="1322"/>
                  </a:lnTo>
                  <a:lnTo>
                    <a:pt x="3481" y="1322"/>
                  </a:lnTo>
                  <a:lnTo>
                    <a:pt x="3484" y="1322"/>
                  </a:lnTo>
                  <a:lnTo>
                    <a:pt x="3484" y="1323"/>
                  </a:lnTo>
                  <a:lnTo>
                    <a:pt x="3486" y="1323"/>
                  </a:lnTo>
                  <a:lnTo>
                    <a:pt x="3486" y="1323"/>
                  </a:lnTo>
                  <a:lnTo>
                    <a:pt x="3491" y="1323"/>
                  </a:lnTo>
                  <a:lnTo>
                    <a:pt x="3491" y="1323"/>
                  </a:lnTo>
                  <a:lnTo>
                    <a:pt x="3496" y="1323"/>
                  </a:lnTo>
                  <a:lnTo>
                    <a:pt x="3496" y="1325"/>
                  </a:lnTo>
                  <a:lnTo>
                    <a:pt x="3520" y="1325"/>
                  </a:lnTo>
                  <a:lnTo>
                    <a:pt x="3520" y="1325"/>
                  </a:lnTo>
                  <a:lnTo>
                    <a:pt x="3524" y="1325"/>
                  </a:lnTo>
                  <a:lnTo>
                    <a:pt x="3524" y="1325"/>
                  </a:lnTo>
                  <a:lnTo>
                    <a:pt x="3527" y="1325"/>
                  </a:lnTo>
                  <a:lnTo>
                    <a:pt x="3527" y="1326"/>
                  </a:lnTo>
                  <a:lnTo>
                    <a:pt x="3532" y="1326"/>
                  </a:lnTo>
                  <a:lnTo>
                    <a:pt x="3532" y="1328"/>
                  </a:lnTo>
                  <a:lnTo>
                    <a:pt x="3536" y="1328"/>
                  </a:lnTo>
                  <a:lnTo>
                    <a:pt x="3536" y="1328"/>
                  </a:lnTo>
                  <a:lnTo>
                    <a:pt x="3558" y="1328"/>
                  </a:lnTo>
                  <a:lnTo>
                    <a:pt x="3558" y="1328"/>
                  </a:lnTo>
                  <a:lnTo>
                    <a:pt x="3565" y="1328"/>
                  </a:lnTo>
                  <a:lnTo>
                    <a:pt x="3565" y="1330"/>
                  </a:lnTo>
                  <a:lnTo>
                    <a:pt x="3567" y="1330"/>
                  </a:lnTo>
                  <a:lnTo>
                    <a:pt x="3567" y="1330"/>
                  </a:lnTo>
                  <a:lnTo>
                    <a:pt x="3570" y="1330"/>
                  </a:lnTo>
                  <a:lnTo>
                    <a:pt x="3570" y="1331"/>
                  </a:lnTo>
                  <a:lnTo>
                    <a:pt x="3577" y="1331"/>
                  </a:lnTo>
                  <a:lnTo>
                    <a:pt x="3577" y="1331"/>
                  </a:lnTo>
                  <a:lnTo>
                    <a:pt x="3582" y="1331"/>
                  </a:lnTo>
                  <a:lnTo>
                    <a:pt x="3582" y="1333"/>
                  </a:lnTo>
                  <a:lnTo>
                    <a:pt x="3596" y="1333"/>
                  </a:lnTo>
                  <a:lnTo>
                    <a:pt x="3596" y="1333"/>
                  </a:lnTo>
                  <a:lnTo>
                    <a:pt x="3603" y="1333"/>
                  </a:lnTo>
                  <a:lnTo>
                    <a:pt x="3603" y="1333"/>
                  </a:lnTo>
                  <a:lnTo>
                    <a:pt x="3606" y="1333"/>
                  </a:lnTo>
                  <a:lnTo>
                    <a:pt x="3606" y="1335"/>
                  </a:lnTo>
                  <a:lnTo>
                    <a:pt x="3610" y="1335"/>
                  </a:lnTo>
                  <a:lnTo>
                    <a:pt x="3610" y="1335"/>
                  </a:lnTo>
                  <a:lnTo>
                    <a:pt x="3615" y="1335"/>
                  </a:lnTo>
                  <a:lnTo>
                    <a:pt x="3615" y="1335"/>
                  </a:lnTo>
                  <a:lnTo>
                    <a:pt x="3620" y="1335"/>
                  </a:lnTo>
                  <a:lnTo>
                    <a:pt x="3620" y="1336"/>
                  </a:lnTo>
                  <a:lnTo>
                    <a:pt x="3625" y="1336"/>
                  </a:lnTo>
                  <a:lnTo>
                    <a:pt x="3625" y="1336"/>
                  </a:lnTo>
                  <a:lnTo>
                    <a:pt x="3627" y="1336"/>
                  </a:lnTo>
                  <a:lnTo>
                    <a:pt x="3627" y="1338"/>
                  </a:lnTo>
                  <a:lnTo>
                    <a:pt x="3630" y="1338"/>
                  </a:lnTo>
                  <a:lnTo>
                    <a:pt x="3630" y="1338"/>
                  </a:lnTo>
                  <a:lnTo>
                    <a:pt x="3639" y="1338"/>
                  </a:lnTo>
                  <a:lnTo>
                    <a:pt x="3639" y="1338"/>
                  </a:lnTo>
                  <a:lnTo>
                    <a:pt x="3649" y="1338"/>
                  </a:lnTo>
                  <a:lnTo>
                    <a:pt x="3649" y="1339"/>
                  </a:lnTo>
                  <a:lnTo>
                    <a:pt x="3665" y="1339"/>
                  </a:lnTo>
                  <a:lnTo>
                    <a:pt x="3665" y="1339"/>
                  </a:lnTo>
                  <a:lnTo>
                    <a:pt x="3670" y="1339"/>
                  </a:lnTo>
                  <a:lnTo>
                    <a:pt x="3670" y="1339"/>
                  </a:lnTo>
                  <a:lnTo>
                    <a:pt x="3675" y="1339"/>
                  </a:lnTo>
                  <a:lnTo>
                    <a:pt x="3675" y="1341"/>
                  </a:lnTo>
                  <a:lnTo>
                    <a:pt x="3677" y="1341"/>
                  </a:lnTo>
                  <a:lnTo>
                    <a:pt x="3677" y="1341"/>
                  </a:lnTo>
                  <a:lnTo>
                    <a:pt x="3696" y="1341"/>
                  </a:lnTo>
                  <a:lnTo>
                    <a:pt x="3696" y="1341"/>
                  </a:lnTo>
                  <a:lnTo>
                    <a:pt x="3704" y="1341"/>
                  </a:lnTo>
                  <a:lnTo>
                    <a:pt x="3704" y="1343"/>
                  </a:lnTo>
                  <a:lnTo>
                    <a:pt x="3711" y="1343"/>
                  </a:lnTo>
                  <a:lnTo>
                    <a:pt x="3711" y="1343"/>
                  </a:lnTo>
                  <a:lnTo>
                    <a:pt x="3720" y="1343"/>
                  </a:lnTo>
                  <a:lnTo>
                    <a:pt x="3720" y="1344"/>
                  </a:lnTo>
                  <a:lnTo>
                    <a:pt x="3723" y="1344"/>
                  </a:lnTo>
                  <a:lnTo>
                    <a:pt x="3723" y="1346"/>
                  </a:lnTo>
                  <a:lnTo>
                    <a:pt x="3749" y="1346"/>
                  </a:lnTo>
                  <a:lnTo>
                    <a:pt x="3749" y="1346"/>
                  </a:lnTo>
                  <a:lnTo>
                    <a:pt x="3754" y="1346"/>
                  </a:lnTo>
                  <a:lnTo>
                    <a:pt x="3754" y="1346"/>
                  </a:lnTo>
                  <a:lnTo>
                    <a:pt x="3759" y="1346"/>
                  </a:lnTo>
                  <a:lnTo>
                    <a:pt x="3759" y="1347"/>
                  </a:lnTo>
                  <a:lnTo>
                    <a:pt x="3761" y="1347"/>
                  </a:lnTo>
                  <a:lnTo>
                    <a:pt x="3761" y="1349"/>
                  </a:lnTo>
                  <a:lnTo>
                    <a:pt x="3780" y="1349"/>
                  </a:lnTo>
                  <a:lnTo>
                    <a:pt x="3780" y="1349"/>
                  </a:lnTo>
                  <a:lnTo>
                    <a:pt x="3787" y="1349"/>
                  </a:lnTo>
                  <a:lnTo>
                    <a:pt x="3787" y="1349"/>
                  </a:lnTo>
                  <a:lnTo>
                    <a:pt x="3797" y="1349"/>
                  </a:lnTo>
                  <a:lnTo>
                    <a:pt x="3797" y="1351"/>
                  </a:lnTo>
                  <a:lnTo>
                    <a:pt x="3804" y="1351"/>
                  </a:lnTo>
                  <a:lnTo>
                    <a:pt x="3804" y="1351"/>
                  </a:lnTo>
                  <a:lnTo>
                    <a:pt x="3809" y="1351"/>
                  </a:lnTo>
                  <a:lnTo>
                    <a:pt x="3809" y="1351"/>
                  </a:lnTo>
                  <a:lnTo>
                    <a:pt x="3835" y="1351"/>
                  </a:lnTo>
                  <a:lnTo>
                    <a:pt x="3835" y="1352"/>
                  </a:lnTo>
                  <a:lnTo>
                    <a:pt x="3840" y="1352"/>
                  </a:lnTo>
                  <a:lnTo>
                    <a:pt x="3840" y="1352"/>
                  </a:lnTo>
                  <a:lnTo>
                    <a:pt x="3842" y="1352"/>
                  </a:lnTo>
                  <a:lnTo>
                    <a:pt x="3842" y="1354"/>
                  </a:lnTo>
                  <a:lnTo>
                    <a:pt x="3845" y="1354"/>
                  </a:lnTo>
                  <a:lnTo>
                    <a:pt x="3845" y="1354"/>
                  </a:lnTo>
                  <a:lnTo>
                    <a:pt x="3854" y="1354"/>
                  </a:lnTo>
                  <a:lnTo>
                    <a:pt x="3854" y="1354"/>
                  </a:lnTo>
                  <a:lnTo>
                    <a:pt x="3857" y="1354"/>
                  </a:lnTo>
                  <a:lnTo>
                    <a:pt x="3857" y="1355"/>
                  </a:lnTo>
                  <a:lnTo>
                    <a:pt x="3859" y="1355"/>
                  </a:lnTo>
                  <a:lnTo>
                    <a:pt x="3859" y="1355"/>
                  </a:lnTo>
                  <a:lnTo>
                    <a:pt x="3866" y="1355"/>
                  </a:lnTo>
                  <a:lnTo>
                    <a:pt x="3866" y="1355"/>
                  </a:lnTo>
                  <a:lnTo>
                    <a:pt x="3878" y="1355"/>
                  </a:lnTo>
                  <a:lnTo>
                    <a:pt x="3878" y="1357"/>
                  </a:lnTo>
                  <a:lnTo>
                    <a:pt x="3883" y="1357"/>
                  </a:lnTo>
                  <a:lnTo>
                    <a:pt x="3883" y="1359"/>
                  </a:lnTo>
                  <a:lnTo>
                    <a:pt x="3888" y="1359"/>
                  </a:lnTo>
                  <a:lnTo>
                    <a:pt x="3888" y="1359"/>
                  </a:lnTo>
                  <a:lnTo>
                    <a:pt x="3892" y="1359"/>
                  </a:lnTo>
                  <a:lnTo>
                    <a:pt x="3892" y="1360"/>
                  </a:lnTo>
                  <a:lnTo>
                    <a:pt x="3907" y="1360"/>
                  </a:lnTo>
                  <a:lnTo>
                    <a:pt x="3907" y="1360"/>
                  </a:lnTo>
                  <a:lnTo>
                    <a:pt x="3914" y="1360"/>
                  </a:lnTo>
                  <a:lnTo>
                    <a:pt x="3914" y="1362"/>
                  </a:lnTo>
                  <a:lnTo>
                    <a:pt x="3916" y="1362"/>
                  </a:lnTo>
                  <a:lnTo>
                    <a:pt x="3916" y="1362"/>
                  </a:lnTo>
                  <a:lnTo>
                    <a:pt x="3926" y="1362"/>
                  </a:lnTo>
                  <a:lnTo>
                    <a:pt x="3926" y="1364"/>
                  </a:lnTo>
                  <a:lnTo>
                    <a:pt x="3933" y="1364"/>
                  </a:lnTo>
                  <a:lnTo>
                    <a:pt x="3933" y="1364"/>
                  </a:lnTo>
                  <a:lnTo>
                    <a:pt x="3943" y="1364"/>
                  </a:lnTo>
                  <a:lnTo>
                    <a:pt x="3943" y="1364"/>
                  </a:lnTo>
                  <a:lnTo>
                    <a:pt x="3955" y="1364"/>
                  </a:lnTo>
                  <a:lnTo>
                    <a:pt x="3955" y="1365"/>
                  </a:lnTo>
                  <a:lnTo>
                    <a:pt x="3959" y="1365"/>
                  </a:lnTo>
                  <a:lnTo>
                    <a:pt x="3959" y="1365"/>
                  </a:lnTo>
                  <a:lnTo>
                    <a:pt x="3962" y="1365"/>
                  </a:lnTo>
                  <a:lnTo>
                    <a:pt x="3962" y="1367"/>
                  </a:lnTo>
                  <a:lnTo>
                    <a:pt x="3981" y="1367"/>
                  </a:lnTo>
                  <a:lnTo>
                    <a:pt x="3981" y="1367"/>
                  </a:lnTo>
                  <a:lnTo>
                    <a:pt x="3983" y="1367"/>
                  </a:lnTo>
                  <a:lnTo>
                    <a:pt x="3983" y="1367"/>
                  </a:lnTo>
                  <a:lnTo>
                    <a:pt x="3986" y="1367"/>
                  </a:lnTo>
                  <a:lnTo>
                    <a:pt x="3986" y="1368"/>
                  </a:lnTo>
                  <a:lnTo>
                    <a:pt x="3988" y="1368"/>
                  </a:lnTo>
                  <a:lnTo>
                    <a:pt x="3988" y="1368"/>
                  </a:lnTo>
                  <a:lnTo>
                    <a:pt x="3995" y="1368"/>
                  </a:lnTo>
                  <a:lnTo>
                    <a:pt x="3995" y="1368"/>
                  </a:lnTo>
                  <a:lnTo>
                    <a:pt x="4019" y="1368"/>
                  </a:lnTo>
                  <a:lnTo>
                    <a:pt x="4019" y="1370"/>
                  </a:lnTo>
                  <a:lnTo>
                    <a:pt x="4041" y="1370"/>
                  </a:lnTo>
                  <a:lnTo>
                    <a:pt x="4041" y="1370"/>
                  </a:lnTo>
                  <a:lnTo>
                    <a:pt x="4052" y="1370"/>
                  </a:lnTo>
                  <a:lnTo>
                    <a:pt x="4052" y="1372"/>
                  </a:lnTo>
                  <a:lnTo>
                    <a:pt x="4060" y="1372"/>
                  </a:lnTo>
                  <a:lnTo>
                    <a:pt x="4060" y="1372"/>
                  </a:lnTo>
                  <a:lnTo>
                    <a:pt x="4062" y="1372"/>
                  </a:lnTo>
                  <a:lnTo>
                    <a:pt x="4062" y="1372"/>
                  </a:lnTo>
                  <a:lnTo>
                    <a:pt x="4072" y="1372"/>
                  </a:lnTo>
                  <a:lnTo>
                    <a:pt x="4072" y="1373"/>
                  </a:lnTo>
                  <a:lnTo>
                    <a:pt x="4074" y="1373"/>
                  </a:lnTo>
                  <a:lnTo>
                    <a:pt x="4074" y="1373"/>
                  </a:lnTo>
                  <a:lnTo>
                    <a:pt x="4079" y="1373"/>
                  </a:lnTo>
                  <a:lnTo>
                    <a:pt x="4079" y="1375"/>
                  </a:lnTo>
                  <a:lnTo>
                    <a:pt x="4081" y="1375"/>
                  </a:lnTo>
                  <a:lnTo>
                    <a:pt x="4081" y="1375"/>
                  </a:lnTo>
                  <a:lnTo>
                    <a:pt x="4098" y="1375"/>
                  </a:lnTo>
                  <a:lnTo>
                    <a:pt x="4098" y="1375"/>
                  </a:lnTo>
                  <a:lnTo>
                    <a:pt x="4122" y="1375"/>
                  </a:lnTo>
                  <a:lnTo>
                    <a:pt x="4122" y="1376"/>
                  </a:lnTo>
                  <a:lnTo>
                    <a:pt x="4136" y="1376"/>
                  </a:lnTo>
                  <a:lnTo>
                    <a:pt x="4136" y="1376"/>
                  </a:lnTo>
                  <a:lnTo>
                    <a:pt x="4146" y="1376"/>
                  </a:lnTo>
                  <a:lnTo>
                    <a:pt x="4146" y="1376"/>
                  </a:lnTo>
                  <a:lnTo>
                    <a:pt x="4153" y="1376"/>
                  </a:lnTo>
                  <a:lnTo>
                    <a:pt x="4153" y="1378"/>
                  </a:lnTo>
                  <a:lnTo>
                    <a:pt x="4158" y="1378"/>
                  </a:lnTo>
                  <a:lnTo>
                    <a:pt x="4158" y="1378"/>
                  </a:lnTo>
                  <a:lnTo>
                    <a:pt x="4160" y="1378"/>
                  </a:lnTo>
                  <a:lnTo>
                    <a:pt x="4160" y="1380"/>
                  </a:lnTo>
                  <a:lnTo>
                    <a:pt x="4186" y="1380"/>
                  </a:lnTo>
                  <a:lnTo>
                    <a:pt x="4186" y="1380"/>
                  </a:lnTo>
                  <a:lnTo>
                    <a:pt x="4196" y="1380"/>
                  </a:lnTo>
                  <a:lnTo>
                    <a:pt x="4196" y="1380"/>
                  </a:lnTo>
                  <a:lnTo>
                    <a:pt x="4205" y="1380"/>
                  </a:lnTo>
                  <a:lnTo>
                    <a:pt x="4205" y="1381"/>
                  </a:lnTo>
                  <a:lnTo>
                    <a:pt x="4222" y="1381"/>
                  </a:lnTo>
                  <a:lnTo>
                    <a:pt x="4222" y="1381"/>
                  </a:lnTo>
                  <a:lnTo>
                    <a:pt x="4246" y="1381"/>
                  </a:lnTo>
                  <a:lnTo>
                    <a:pt x="4246" y="1383"/>
                  </a:lnTo>
                  <a:lnTo>
                    <a:pt x="4256" y="1383"/>
                  </a:lnTo>
                  <a:lnTo>
                    <a:pt x="4256" y="1383"/>
                  </a:lnTo>
                  <a:lnTo>
                    <a:pt x="4260" y="1383"/>
                  </a:lnTo>
                  <a:lnTo>
                    <a:pt x="4260" y="1384"/>
                  </a:lnTo>
                  <a:lnTo>
                    <a:pt x="4270" y="1384"/>
                  </a:lnTo>
                  <a:lnTo>
                    <a:pt x="4270" y="1384"/>
                  </a:lnTo>
                  <a:lnTo>
                    <a:pt x="4277" y="1384"/>
                  </a:lnTo>
                  <a:lnTo>
                    <a:pt x="4277" y="1386"/>
                  </a:lnTo>
                  <a:lnTo>
                    <a:pt x="4291" y="1386"/>
                  </a:lnTo>
                  <a:lnTo>
                    <a:pt x="4291" y="1386"/>
                  </a:lnTo>
                  <a:lnTo>
                    <a:pt x="4299" y="1386"/>
                  </a:lnTo>
                  <a:lnTo>
                    <a:pt x="4299" y="1388"/>
                  </a:lnTo>
                  <a:lnTo>
                    <a:pt x="4303" y="1388"/>
                  </a:lnTo>
                  <a:lnTo>
                    <a:pt x="4303" y="1388"/>
                  </a:lnTo>
                  <a:lnTo>
                    <a:pt x="4320" y="1388"/>
                  </a:lnTo>
                  <a:lnTo>
                    <a:pt x="4320" y="1389"/>
                  </a:lnTo>
                  <a:lnTo>
                    <a:pt x="4322" y="1389"/>
                  </a:lnTo>
                  <a:lnTo>
                    <a:pt x="4322" y="1389"/>
                  </a:lnTo>
                  <a:lnTo>
                    <a:pt x="4332" y="1389"/>
                  </a:lnTo>
                  <a:lnTo>
                    <a:pt x="4332" y="1391"/>
                  </a:lnTo>
                  <a:lnTo>
                    <a:pt x="4337" y="1391"/>
                  </a:lnTo>
                  <a:lnTo>
                    <a:pt x="4337" y="1391"/>
                  </a:lnTo>
                  <a:lnTo>
                    <a:pt x="4358" y="1391"/>
                  </a:lnTo>
                  <a:lnTo>
                    <a:pt x="4358" y="1391"/>
                  </a:lnTo>
                  <a:lnTo>
                    <a:pt x="4380" y="1391"/>
                  </a:lnTo>
                  <a:lnTo>
                    <a:pt x="4380" y="1393"/>
                  </a:lnTo>
                  <a:lnTo>
                    <a:pt x="4389" y="1393"/>
                  </a:lnTo>
                  <a:lnTo>
                    <a:pt x="4389" y="1393"/>
                  </a:lnTo>
                  <a:lnTo>
                    <a:pt x="4394" y="1393"/>
                  </a:lnTo>
                  <a:lnTo>
                    <a:pt x="4394" y="1394"/>
                  </a:lnTo>
                  <a:lnTo>
                    <a:pt x="4430" y="1394"/>
                  </a:lnTo>
                  <a:lnTo>
                    <a:pt x="4430" y="1394"/>
                  </a:lnTo>
                  <a:lnTo>
                    <a:pt x="4432" y="1394"/>
                  </a:lnTo>
                  <a:lnTo>
                    <a:pt x="4432" y="1396"/>
                  </a:lnTo>
                  <a:lnTo>
                    <a:pt x="4454" y="1396"/>
                  </a:lnTo>
                  <a:lnTo>
                    <a:pt x="4454" y="1396"/>
                  </a:lnTo>
                  <a:lnTo>
                    <a:pt x="4456" y="1396"/>
                  </a:lnTo>
                  <a:lnTo>
                    <a:pt x="4456" y="1397"/>
                  </a:lnTo>
                  <a:lnTo>
                    <a:pt x="4463" y="1397"/>
                  </a:lnTo>
                  <a:lnTo>
                    <a:pt x="4463" y="1397"/>
                  </a:lnTo>
                  <a:lnTo>
                    <a:pt x="4471" y="1397"/>
                  </a:lnTo>
                  <a:lnTo>
                    <a:pt x="4471" y="1397"/>
                  </a:lnTo>
                  <a:lnTo>
                    <a:pt x="4480" y="1397"/>
                  </a:lnTo>
                  <a:lnTo>
                    <a:pt x="4480" y="1399"/>
                  </a:lnTo>
                  <a:lnTo>
                    <a:pt x="4497" y="1399"/>
                  </a:lnTo>
                  <a:lnTo>
                    <a:pt x="4497" y="1399"/>
                  </a:lnTo>
                  <a:lnTo>
                    <a:pt x="4523" y="1399"/>
                  </a:lnTo>
                  <a:lnTo>
                    <a:pt x="4523" y="1401"/>
                  </a:lnTo>
                  <a:lnTo>
                    <a:pt x="4540" y="1401"/>
                  </a:lnTo>
                  <a:lnTo>
                    <a:pt x="4540" y="1401"/>
                  </a:lnTo>
                  <a:lnTo>
                    <a:pt x="4542" y="1401"/>
                  </a:lnTo>
                  <a:lnTo>
                    <a:pt x="4542" y="1401"/>
                  </a:lnTo>
                  <a:lnTo>
                    <a:pt x="4557" y="1401"/>
                  </a:lnTo>
                  <a:lnTo>
                    <a:pt x="4557" y="1402"/>
                  </a:lnTo>
                  <a:lnTo>
                    <a:pt x="4559" y="1402"/>
                  </a:lnTo>
                  <a:lnTo>
                    <a:pt x="4559" y="1402"/>
                  </a:lnTo>
                  <a:lnTo>
                    <a:pt x="4578" y="1402"/>
                  </a:lnTo>
                  <a:lnTo>
                    <a:pt x="4578" y="1404"/>
                  </a:lnTo>
                  <a:lnTo>
                    <a:pt x="4583" y="1404"/>
                  </a:lnTo>
                  <a:lnTo>
                    <a:pt x="4583" y="1404"/>
                  </a:lnTo>
                  <a:lnTo>
                    <a:pt x="4597" y="1404"/>
                  </a:lnTo>
                  <a:lnTo>
                    <a:pt x="4597" y="1405"/>
                  </a:lnTo>
                  <a:lnTo>
                    <a:pt x="4612" y="1405"/>
                  </a:lnTo>
                  <a:lnTo>
                    <a:pt x="4612" y="1405"/>
                  </a:lnTo>
                  <a:lnTo>
                    <a:pt x="4614" y="1405"/>
                  </a:lnTo>
                  <a:lnTo>
                    <a:pt x="4614" y="1407"/>
                  </a:lnTo>
                  <a:lnTo>
                    <a:pt x="4619" y="1407"/>
                  </a:lnTo>
                  <a:lnTo>
                    <a:pt x="4619" y="1407"/>
                  </a:lnTo>
                  <a:lnTo>
                    <a:pt x="4662" y="1407"/>
                  </a:lnTo>
                  <a:lnTo>
                    <a:pt x="4662" y="1407"/>
                  </a:lnTo>
                  <a:lnTo>
                    <a:pt x="4676" y="1407"/>
                  </a:lnTo>
                  <a:lnTo>
                    <a:pt x="4676" y="1409"/>
                  </a:lnTo>
                  <a:lnTo>
                    <a:pt x="4686" y="1409"/>
                  </a:lnTo>
                  <a:lnTo>
                    <a:pt x="4686" y="1409"/>
                  </a:lnTo>
                  <a:lnTo>
                    <a:pt x="4721" y="1409"/>
                  </a:lnTo>
                  <a:lnTo>
                    <a:pt x="4733" y="1409"/>
                  </a:lnTo>
                  <a:lnTo>
                    <a:pt x="4733" y="1409"/>
                  </a:lnTo>
                  <a:lnTo>
                    <a:pt x="4738" y="1409"/>
                  </a:lnTo>
                  <a:lnTo>
                    <a:pt x="4738" y="1410"/>
                  </a:lnTo>
                  <a:lnTo>
                    <a:pt x="4760" y="1410"/>
                  </a:lnTo>
                  <a:lnTo>
                    <a:pt x="4760" y="1412"/>
                  </a:lnTo>
                  <a:lnTo>
                    <a:pt x="4772" y="1412"/>
                  </a:lnTo>
                  <a:lnTo>
                    <a:pt x="4772" y="1414"/>
                  </a:lnTo>
                  <a:lnTo>
                    <a:pt x="4776" y="1414"/>
                  </a:lnTo>
                  <a:lnTo>
                    <a:pt x="4776" y="1414"/>
                  </a:lnTo>
                  <a:lnTo>
                    <a:pt x="4779" y="1414"/>
                  </a:lnTo>
                  <a:lnTo>
                    <a:pt x="4779" y="1415"/>
                  </a:lnTo>
                  <a:lnTo>
                    <a:pt x="4781" y="1415"/>
                  </a:lnTo>
                  <a:lnTo>
                    <a:pt x="4781" y="1417"/>
                  </a:lnTo>
                  <a:lnTo>
                    <a:pt x="4791" y="1417"/>
                  </a:lnTo>
                  <a:lnTo>
                    <a:pt x="4791" y="1417"/>
                  </a:lnTo>
                  <a:lnTo>
                    <a:pt x="4798" y="1417"/>
                  </a:lnTo>
                  <a:lnTo>
                    <a:pt x="4798" y="1418"/>
                  </a:lnTo>
                  <a:lnTo>
                    <a:pt x="4807" y="1418"/>
                  </a:lnTo>
                  <a:lnTo>
                    <a:pt x="4807" y="1418"/>
                  </a:lnTo>
                  <a:lnTo>
                    <a:pt x="4831" y="1418"/>
                  </a:lnTo>
                  <a:lnTo>
                    <a:pt x="4831" y="1420"/>
                  </a:lnTo>
                  <a:lnTo>
                    <a:pt x="4839" y="1420"/>
                  </a:lnTo>
                  <a:lnTo>
                    <a:pt x="4839" y="1420"/>
                  </a:lnTo>
                  <a:lnTo>
                    <a:pt x="4848" y="1420"/>
                  </a:lnTo>
                  <a:lnTo>
                    <a:pt x="4848" y="1420"/>
                  </a:lnTo>
                  <a:lnTo>
                    <a:pt x="4850" y="1420"/>
                  </a:lnTo>
                  <a:lnTo>
                    <a:pt x="4850" y="1422"/>
                  </a:lnTo>
                  <a:lnTo>
                    <a:pt x="4872" y="1422"/>
                  </a:lnTo>
                  <a:lnTo>
                    <a:pt x="4872" y="1423"/>
                  </a:lnTo>
                  <a:lnTo>
                    <a:pt x="4874" y="1423"/>
                  </a:lnTo>
                  <a:lnTo>
                    <a:pt x="4874" y="1423"/>
                  </a:lnTo>
                  <a:lnTo>
                    <a:pt x="4910" y="1423"/>
                  </a:lnTo>
                  <a:lnTo>
                    <a:pt x="4913" y="1423"/>
                  </a:lnTo>
                  <a:lnTo>
                    <a:pt x="4913" y="1423"/>
                  </a:lnTo>
                  <a:lnTo>
                    <a:pt x="4927" y="1423"/>
                  </a:lnTo>
                  <a:lnTo>
                    <a:pt x="4927" y="1423"/>
                  </a:lnTo>
                  <a:lnTo>
                    <a:pt x="4932" y="1423"/>
                  </a:lnTo>
                  <a:lnTo>
                    <a:pt x="4932" y="1425"/>
                  </a:lnTo>
                  <a:lnTo>
                    <a:pt x="4934" y="1425"/>
                  </a:lnTo>
                  <a:lnTo>
                    <a:pt x="4934" y="1425"/>
                  </a:lnTo>
                  <a:lnTo>
                    <a:pt x="4948" y="1425"/>
                  </a:lnTo>
                  <a:lnTo>
                    <a:pt x="4948" y="1426"/>
                  </a:lnTo>
                  <a:lnTo>
                    <a:pt x="4951" y="1426"/>
                  </a:lnTo>
                  <a:lnTo>
                    <a:pt x="4951" y="1426"/>
                  </a:lnTo>
                  <a:lnTo>
                    <a:pt x="4956" y="1426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6CB47863-E8E4-4CE7-8474-AE07B98CD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4851400" cy="1885950"/>
            </a:xfrm>
            <a:custGeom>
              <a:avLst/>
              <a:gdLst>
                <a:gd name="T0" fmla="*/ 34 w 3056"/>
                <a:gd name="T1" fmla="*/ 15 h 1188"/>
                <a:gd name="T2" fmla="*/ 65 w 3056"/>
                <a:gd name="T3" fmla="*/ 46 h 1188"/>
                <a:gd name="T4" fmla="*/ 94 w 3056"/>
                <a:gd name="T5" fmla="*/ 73 h 1188"/>
                <a:gd name="T6" fmla="*/ 125 w 3056"/>
                <a:gd name="T7" fmla="*/ 99 h 1188"/>
                <a:gd name="T8" fmla="*/ 153 w 3056"/>
                <a:gd name="T9" fmla="*/ 133 h 1188"/>
                <a:gd name="T10" fmla="*/ 184 w 3056"/>
                <a:gd name="T11" fmla="*/ 165 h 1188"/>
                <a:gd name="T12" fmla="*/ 213 w 3056"/>
                <a:gd name="T13" fmla="*/ 197 h 1188"/>
                <a:gd name="T14" fmla="*/ 244 w 3056"/>
                <a:gd name="T15" fmla="*/ 221 h 1188"/>
                <a:gd name="T16" fmla="*/ 273 w 3056"/>
                <a:gd name="T17" fmla="*/ 253 h 1188"/>
                <a:gd name="T18" fmla="*/ 304 w 3056"/>
                <a:gd name="T19" fmla="*/ 279 h 1188"/>
                <a:gd name="T20" fmla="*/ 332 w 3056"/>
                <a:gd name="T21" fmla="*/ 310 h 1188"/>
                <a:gd name="T22" fmla="*/ 364 w 3056"/>
                <a:gd name="T23" fmla="*/ 334 h 1188"/>
                <a:gd name="T24" fmla="*/ 392 w 3056"/>
                <a:gd name="T25" fmla="*/ 366 h 1188"/>
                <a:gd name="T26" fmla="*/ 423 w 3056"/>
                <a:gd name="T27" fmla="*/ 397 h 1188"/>
                <a:gd name="T28" fmla="*/ 452 w 3056"/>
                <a:gd name="T29" fmla="*/ 418 h 1188"/>
                <a:gd name="T30" fmla="*/ 483 w 3056"/>
                <a:gd name="T31" fmla="*/ 452 h 1188"/>
                <a:gd name="T32" fmla="*/ 512 w 3056"/>
                <a:gd name="T33" fmla="*/ 473 h 1188"/>
                <a:gd name="T34" fmla="*/ 545 w 3056"/>
                <a:gd name="T35" fmla="*/ 500 h 1188"/>
                <a:gd name="T36" fmla="*/ 574 w 3056"/>
                <a:gd name="T37" fmla="*/ 527 h 1188"/>
                <a:gd name="T38" fmla="*/ 605 w 3056"/>
                <a:gd name="T39" fmla="*/ 548 h 1188"/>
                <a:gd name="T40" fmla="*/ 638 w 3056"/>
                <a:gd name="T41" fmla="*/ 580 h 1188"/>
                <a:gd name="T42" fmla="*/ 667 w 3056"/>
                <a:gd name="T43" fmla="*/ 600 h 1188"/>
                <a:gd name="T44" fmla="*/ 698 w 3056"/>
                <a:gd name="T45" fmla="*/ 626 h 1188"/>
                <a:gd name="T46" fmla="*/ 727 w 3056"/>
                <a:gd name="T47" fmla="*/ 645 h 1188"/>
                <a:gd name="T48" fmla="*/ 760 w 3056"/>
                <a:gd name="T49" fmla="*/ 659 h 1188"/>
                <a:gd name="T50" fmla="*/ 789 w 3056"/>
                <a:gd name="T51" fmla="*/ 679 h 1188"/>
                <a:gd name="T52" fmla="*/ 825 w 3056"/>
                <a:gd name="T53" fmla="*/ 695 h 1188"/>
                <a:gd name="T54" fmla="*/ 858 w 3056"/>
                <a:gd name="T55" fmla="*/ 708 h 1188"/>
                <a:gd name="T56" fmla="*/ 892 w 3056"/>
                <a:gd name="T57" fmla="*/ 724 h 1188"/>
                <a:gd name="T58" fmla="*/ 925 w 3056"/>
                <a:gd name="T59" fmla="*/ 738 h 1188"/>
                <a:gd name="T60" fmla="*/ 956 w 3056"/>
                <a:gd name="T61" fmla="*/ 759 h 1188"/>
                <a:gd name="T62" fmla="*/ 997 w 3056"/>
                <a:gd name="T63" fmla="*/ 775 h 1188"/>
                <a:gd name="T64" fmla="*/ 1040 w 3056"/>
                <a:gd name="T65" fmla="*/ 790 h 1188"/>
                <a:gd name="T66" fmla="*/ 1076 w 3056"/>
                <a:gd name="T67" fmla="*/ 809 h 1188"/>
                <a:gd name="T68" fmla="*/ 1116 w 3056"/>
                <a:gd name="T69" fmla="*/ 821 h 1188"/>
                <a:gd name="T70" fmla="*/ 1150 w 3056"/>
                <a:gd name="T71" fmla="*/ 837 h 1188"/>
                <a:gd name="T72" fmla="*/ 1188 w 3056"/>
                <a:gd name="T73" fmla="*/ 850 h 1188"/>
                <a:gd name="T74" fmla="*/ 1243 w 3056"/>
                <a:gd name="T75" fmla="*/ 862 h 1188"/>
                <a:gd name="T76" fmla="*/ 1286 w 3056"/>
                <a:gd name="T77" fmla="*/ 879 h 1188"/>
                <a:gd name="T78" fmla="*/ 1326 w 3056"/>
                <a:gd name="T79" fmla="*/ 890 h 1188"/>
                <a:gd name="T80" fmla="*/ 1377 w 3056"/>
                <a:gd name="T81" fmla="*/ 903 h 1188"/>
                <a:gd name="T82" fmla="*/ 1443 w 3056"/>
                <a:gd name="T83" fmla="*/ 912 h 1188"/>
                <a:gd name="T84" fmla="*/ 1484 w 3056"/>
                <a:gd name="T85" fmla="*/ 925 h 1188"/>
                <a:gd name="T86" fmla="*/ 1522 w 3056"/>
                <a:gd name="T87" fmla="*/ 940 h 1188"/>
                <a:gd name="T88" fmla="*/ 1582 w 3056"/>
                <a:gd name="T89" fmla="*/ 949 h 1188"/>
                <a:gd name="T90" fmla="*/ 1639 w 3056"/>
                <a:gd name="T91" fmla="*/ 962 h 1188"/>
                <a:gd name="T92" fmla="*/ 1694 w 3056"/>
                <a:gd name="T93" fmla="*/ 972 h 1188"/>
                <a:gd name="T94" fmla="*/ 1754 w 3056"/>
                <a:gd name="T95" fmla="*/ 983 h 1188"/>
                <a:gd name="T96" fmla="*/ 1792 w 3056"/>
                <a:gd name="T97" fmla="*/ 995 h 1188"/>
                <a:gd name="T98" fmla="*/ 1852 w 3056"/>
                <a:gd name="T99" fmla="*/ 1006 h 1188"/>
                <a:gd name="T100" fmla="*/ 1943 w 3056"/>
                <a:gd name="T101" fmla="*/ 1019 h 1188"/>
                <a:gd name="T102" fmla="*/ 2017 w 3056"/>
                <a:gd name="T103" fmla="*/ 1032 h 1188"/>
                <a:gd name="T104" fmla="*/ 2074 w 3056"/>
                <a:gd name="T105" fmla="*/ 1043 h 1188"/>
                <a:gd name="T106" fmla="*/ 2148 w 3056"/>
                <a:gd name="T107" fmla="*/ 1057 h 1188"/>
                <a:gd name="T108" fmla="*/ 2237 w 3056"/>
                <a:gd name="T109" fmla="*/ 1072 h 1188"/>
                <a:gd name="T110" fmla="*/ 2287 w 3056"/>
                <a:gd name="T111" fmla="*/ 1085 h 1188"/>
                <a:gd name="T112" fmla="*/ 2380 w 3056"/>
                <a:gd name="T113" fmla="*/ 1101 h 1188"/>
                <a:gd name="T114" fmla="*/ 2516 w 3056"/>
                <a:gd name="T115" fmla="*/ 1115 h 1188"/>
                <a:gd name="T116" fmla="*/ 2614 w 3056"/>
                <a:gd name="T117" fmla="*/ 1130 h 1188"/>
                <a:gd name="T118" fmla="*/ 2669 w 3056"/>
                <a:gd name="T119" fmla="*/ 1144 h 1188"/>
                <a:gd name="T120" fmla="*/ 2834 w 3056"/>
                <a:gd name="T121" fmla="*/ 1161 h 1188"/>
                <a:gd name="T122" fmla="*/ 2953 w 3056"/>
                <a:gd name="T123" fmla="*/ 1173 h 1188"/>
                <a:gd name="T124" fmla="*/ 3028 w 3056"/>
                <a:gd name="T125" fmla="*/ 1186 h 1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56" h="1188">
                  <a:moveTo>
                    <a:pt x="0" y="0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20" y="7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31" y="13"/>
                  </a:lnTo>
                  <a:lnTo>
                    <a:pt x="31" y="15"/>
                  </a:lnTo>
                  <a:lnTo>
                    <a:pt x="34" y="15"/>
                  </a:lnTo>
                  <a:lnTo>
                    <a:pt x="34" y="17"/>
                  </a:lnTo>
                  <a:lnTo>
                    <a:pt x="36" y="17"/>
                  </a:lnTo>
                  <a:lnTo>
                    <a:pt x="36" y="18"/>
                  </a:lnTo>
                  <a:lnTo>
                    <a:pt x="39" y="18"/>
                  </a:lnTo>
                  <a:lnTo>
                    <a:pt x="39" y="20"/>
                  </a:lnTo>
                  <a:lnTo>
                    <a:pt x="43" y="20"/>
                  </a:lnTo>
                  <a:lnTo>
                    <a:pt x="43" y="21"/>
                  </a:lnTo>
                  <a:lnTo>
                    <a:pt x="46" y="21"/>
                  </a:lnTo>
                  <a:lnTo>
                    <a:pt x="46" y="26"/>
                  </a:lnTo>
                  <a:lnTo>
                    <a:pt x="48" y="26"/>
                  </a:lnTo>
                  <a:lnTo>
                    <a:pt x="48" y="31"/>
                  </a:lnTo>
                  <a:lnTo>
                    <a:pt x="51" y="31"/>
                  </a:lnTo>
                  <a:lnTo>
                    <a:pt x="51" y="34"/>
                  </a:lnTo>
                  <a:lnTo>
                    <a:pt x="53" y="34"/>
                  </a:lnTo>
                  <a:lnTo>
                    <a:pt x="53" y="36"/>
                  </a:lnTo>
                  <a:lnTo>
                    <a:pt x="55" y="36"/>
                  </a:lnTo>
                  <a:lnTo>
                    <a:pt x="55" y="41"/>
                  </a:lnTo>
                  <a:lnTo>
                    <a:pt x="58" y="41"/>
                  </a:lnTo>
                  <a:lnTo>
                    <a:pt x="58" y="42"/>
                  </a:lnTo>
                  <a:lnTo>
                    <a:pt x="63" y="42"/>
                  </a:lnTo>
                  <a:lnTo>
                    <a:pt x="63" y="46"/>
                  </a:lnTo>
                  <a:lnTo>
                    <a:pt x="65" y="46"/>
                  </a:lnTo>
                  <a:lnTo>
                    <a:pt x="65" y="50"/>
                  </a:lnTo>
                  <a:lnTo>
                    <a:pt x="67" y="50"/>
                  </a:lnTo>
                  <a:lnTo>
                    <a:pt x="67" y="52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2" y="52"/>
                  </a:lnTo>
                  <a:lnTo>
                    <a:pt x="72" y="54"/>
                  </a:lnTo>
                  <a:lnTo>
                    <a:pt x="74" y="54"/>
                  </a:lnTo>
                  <a:lnTo>
                    <a:pt x="74" y="57"/>
                  </a:lnTo>
                  <a:lnTo>
                    <a:pt x="77" y="57"/>
                  </a:lnTo>
                  <a:lnTo>
                    <a:pt x="77" y="60"/>
                  </a:lnTo>
                  <a:lnTo>
                    <a:pt x="79" y="60"/>
                  </a:lnTo>
                  <a:lnTo>
                    <a:pt x="79" y="63"/>
                  </a:lnTo>
                  <a:lnTo>
                    <a:pt x="84" y="63"/>
                  </a:lnTo>
                  <a:lnTo>
                    <a:pt x="84" y="65"/>
                  </a:lnTo>
                  <a:lnTo>
                    <a:pt x="86" y="65"/>
                  </a:lnTo>
                  <a:lnTo>
                    <a:pt x="86" y="68"/>
                  </a:lnTo>
                  <a:lnTo>
                    <a:pt x="89" y="68"/>
                  </a:lnTo>
                  <a:lnTo>
                    <a:pt x="89" y="70"/>
                  </a:lnTo>
                  <a:lnTo>
                    <a:pt x="91" y="70"/>
                  </a:lnTo>
                  <a:lnTo>
                    <a:pt x="91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6" y="73"/>
                  </a:lnTo>
                  <a:lnTo>
                    <a:pt x="96" y="76"/>
                  </a:lnTo>
                  <a:lnTo>
                    <a:pt x="98" y="76"/>
                  </a:lnTo>
                  <a:lnTo>
                    <a:pt x="98" y="79"/>
                  </a:lnTo>
                  <a:lnTo>
                    <a:pt x="103" y="79"/>
                  </a:lnTo>
                  <a:lnTo>
                    <a:pt x="103" y="81"/>
                  </a:lnTo>
                  <a:lnTo>
                    <a:pt x="106" y="81"/>
                  </a:lnTo>
                  <a:lnTo>
                    <a:pt x="106" y="84"/>
                  </a:lnTo>
                  <a:lnTo>
                    <a:pt x="108" y="84"/>
                  </a:lnTo>
                  <a:lnTo>
                    <a:pt x="108" y="87"/>
                  </a:lnTo>
                  <a:lnTo>
                    <a:pt x="110" y="87"/>
                  </a:lnTo>
                  <a:lnTo>
                    <a:pt x="110" y="91"/>
                  </a:lnTo>
                  <a:lnTo>
                    <a:pt x="113" y="91"/>
                  </a:lnTo>
                  <a:lnTo>
                    <a:pt x="113" y="92"/>
                  </a:lnTo>
                  <a:lnTo>
                    <a:pt x="115" y="92"/>
                  </a:lnTo>
                  <a:lnTo>
                    <a:pt x="115" y="95"/>
                  </a:lnTo>
                  <a:lnTo>
                    <a:pt x="117" y="95"/>
                  </a:lnTo>
                  <a:lnTo>
                    <a:pt x="117" y="99"/>
                  </a:lnTo>
                  <a:lnTo>
                    <a:pt x="122" y="99"/>
                  </a:lnTo>
                  <a:lnTo>
                    <a:pt x="122" y="99"/>
                  </a:lnTo>
                  <a:lnTo>
                    <a:pt x="125" y="99"/>
                  </a:lnTo>
                  <a:lnTo>
                    <a:pt x="125" y="102"/>
                  </a:lnTo>
                  <a:lnTo>
                    <a:pt x="127" y="102"/>
                  </a:lnTo>
                  <a:lnTo>
                    <a:pt x="127" y="107"/>
                  </a:lnTo>
                  <a:lnTo>
                    <a:pt x="129" y="107"/>
                  </a:lnTo>
                  <a:lnTo>
                    <a:pt x="129" y="108"/>
                  </a:lnTo>
                  <a:lnTo>
                    <a:pt x="132" y="108"/>
                  </a:lnTo>
                  <a:lnTo>
                    <a:pt x="132" y="112"/>
                  </a:lnTo>
                  <a:lnTo>
                    <a:pt x="134" y="112"/>
                  </a:lnTo>
                  <a:lnTo>
                    <a:pt x="134" y="113"/>
                  </a:lnTo>
                  <a:lnTo>
                    <a:pt x="137" y="113"/>
                  </a:lnTo>
                  <a:lnTo>
                    <a:pt x="137" y="118"/>
                  </a:lnTo>
                  <a:lnTo>
                    <a:pt x="139" y="118"/>
                  </a:lnTo>
                  <a:lnTo>
                    <a:pt x="139" y="120"/>
                  </a:lnTo>
                  <a:lnTo>
                    <a:pt x="144" y="120"/>
                  </a:lnTo>
                  <a:lnTo>
                    <a:pt x="144" y="124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9" y="124"/>
                  </a:lnTo>
                  <a:lnTo>
                    <a:pt x="149" y="129"/>
                  </a:lnTo>
                  <a:lnTo>
                    <a:pt x="151" y="129"/>
                  </a:lnTo>
                  <a:lnTo>
                    <a:pt x="151" y="133"/>
                  </a:lnTo>
                  <a:lnTo>
                    <a:pt x="153" y="133"/>
                  </a:lnTo>
                  <a:lnTo>
                    <a:pt x="153" y="134"/>
                  </a:lnTo>
                  <a:lnTo>
                    <a:pt x="156" y="134"/>
                  </a:lnTo>
                  <a:lnTo>
                    <a:pt x="156" y="137"/>
                  </a:lnTo>
                  <a:lnTo>
                    <a:pt x="158" y="137"/>
                  </a:lnTo>
                  <a:lnTo>
                    <a:pt x="158" y="141"/>
                  </a:lnTo>
                  <a:lnTo>
                    <a:pt x="163" y="141"/>
                  </a:lnTo>
                  <a:lnTo>
                    <a:pt x="163" y="144"/>
                  </a:lnTo>
                  <a:lnTo>
                    <a:pt x="165" y="144"/>
                  </a:lnTo>
                  <a:lnTo>
                    <a:pt x="165" y="145"/>
                  </a:lnTo>
                  <a:lnTo>
                    <a:pt x="168" y="145"/>
                  </a:lnTo>
                  <a:lnTo>
                    <a:pt x="168" y="147"/>
                  </a:lnTo>
                  <a:lnTo>
                    <a:pt x="170" y="147"/>
                  </a:lnTo>
                  <a:lnTo>
                    <a:pt x="170" y="149"/>
                  </a:lnTo>
                  <a:lnTo>
                    <a:pt x="172" y="149"/>
                  </a:lnTo>
                  <a:lnTo>
                    <a:pt x="172" y="150"/>
                  </a:lnTo>
                  <a:lnTo>
                    <a:pt x="175" y="150"/>
                  </a:lnTo>
                  <a:lnTo>
                    <a:pt x="175" y="155"/>
                  </a:lnTo>
                  <a:lnTo>
                    <a:pt x="177" y="155"/>
                  </a:lnTo>
                  <a:lnTo>
                    <a:pt x="177" y="160"/>
                  </a:lnTo>
                  <a:lnTo>
                    <a:pt x="182" y="160"/>
                  </a:lnTo>
                  <a:lnTo>
                    <a:pt x="182" y="165"/>
                  </a:lnTo>
                  <a:lnTo>
                    <a:pt x="184" y="165"/>
                  </a:lnTo>
                  <a:lnTo>
                    <a:pt x="184" y="168"/>
                  </a:lnTo>
                  <a:lnTo>
                    <a:pt x="187" y="168"/>
                  </a:lnTo>
                  <a:lnTo>
                    <a:pt x="187" y="170"/>
                  </a:lnTo>
                  <a:lnTo>
                    <a:pt x="189" y="170"/>
                  </a:lnTo>
                  <a:lnTo>
                    <a:pt x="189" y="173"/>
                  </a:lnTo>
                  <a:lnTo>
                    <a:pt x="192" y="173"/>
                  </a:lnTo>
                  <a:lnTo>
                    <a:pt x="192" y="178"/>
                  </a:lnTo>
                  <a:lnTo>
                    <a:pt x="194" y="178"/>
                  </a:lnTo>
                  <a:lnTo>
                    <a:pt x="194" y="182"/>
                  </a:lnTo>
                  <a:lnTo>
                    <a:pt x="196" y="182"/>
                  </a:lnTo>
                  <a:lnTo>
                    <a:pt x="196" y="186"/>
                  </a:lnTo>
                  <a:lnTo>
                    <a:pt x="199" y="186"/>
                  </a:lnTo>
                  <a:lnTo>
                    <a:pt x="199" y="189"/>
                  </a:lnTo>
                  <a:lnTo>
                    <a:pt x="203" y="189"/>
                  </a:lnTo>
                  <a:lnTo>
                    <a:pt x="203" y="191"/>
                  </a:lnTo>
                  <a:lnTo>
                    <a:pt x="206" y="191"/>
                  </a:lnTo>
                  <a:lnTo>
                    <a:pt x="206" y="192"/>
                  </a:lnTo>
                  <a:lnTo>
                    <a:pt x="208" y="192"/>
                  </a:lnTo>
                  <a:lnTo>
                    <a:pt x="208" y="195"/>
                  </a:lnTo>
                  <a:lnTo>
                    <a:pt x="211" y="195"/>
                  </a:lnTo>
                  <a:lnTo>
                    <a:pt x="211" y="197"/>
                  </a:lnTo>
                  <a:lnTo>
                    <a:pt x="213" y="197"/>
                  </a:lnTo>
                  <a:lnTo>
                    <a:pt x="213" y="200"/>
                  </a:lnTo>
                  <a:lnTo>
                    <a:pt x="215" y="200"/>
                  </a:lnTo>
                  <a:lnTo>
                    <a:pt x="215" y="203"/>
                  </a:lnTo>
                  <a:lnTo>
                    <a:pt x="218" y="203"/>
                  </a:lnTo>
                  <a:lnTo>
                    <a:pt x="218" y="205"/>
                  </a:lnTo>
                  <a:lnTo>
                    <a:pt x="223" y="205"/>
                  </a:lnTo>
                  <a:lnTo>
                    <a:pt x="223" y="208"/>
                  </a:lnTo>
                  <a:lnTo>
                    <a:pt x="225" y="208"/>
                  </a:lnTo>
                  <a:lnTo>
                    <a:pt x="225" y="210"/>
                  </a:lnTo>
                  <a:lnTo>
                    <a:pt x="227" y="210"/>
                  </a:lnTo>
                  <a:lnTo>
                    <a:pt x="227" y="213"/>
                  </a:lnTo>
                  <a:lnTo>
                    <a:pt x="230" y="213"/>
                  </a:lnTo>
                  <a:lnTo>
                    <a:pt x="230" y="215"/>
                  </a:lnTo>
                  <a:lnTo>
                    <a:pt x="232" y="215"/>
                  </a:lnTo>
                  <a:lnTo>
                    <a:pt x="232" y="216"/>
                  </a:lnTo>
                  <a:lnTo>
                    <a:pt x="235" y="216"/>
                  </a:lnTo>
                  <a:lnTo>
                    <a:pt x="235" y="216"/>
                  </a:lnTo>
                  <a:lnTo>
                    <a:pt x="237" y="216"/>
                  </a:lnTo>
                  <a:lnTo>
                    <a:pt x="237" y="220"/>
                  </a:lnTo>
                  <a:lnTo>
                    <a:pt x="242" y="220"/>
                  </a:lnTo>
                  <a:lnTo>
                    <a:pt x="242" y="221"/>
                  </a:lnTo>
                  <a:lnTo>
                    <a:pt x="244" y="221"/>
                  </a:lnTo>
                  <a:lnTo>
                    <a:pt x="244" y="223"/>
                  </a:lnTo>
                  <a:lnTo>
                    <a:pt x="246" y="223"/>
                  </a:lnTo>
                  <a:lnTo>
                    <a:pt x="246" y="223"/>
                  </a:lnTo>
                  <a:lnTo>
                    <a:pt x="249" y="223"/>
                  </a:lnTo>
                  <a:lnTo>
                    <a:pt x="249" y="228"/>
                  </a:lnTo>
                  <a:lnTo>
                    <a:pt x="251" y="228"/>
                  </a:lnTo>
                  <a:lnTo>
                    <a:pt x="251" y="231"/>
                  </a:lnTo>
                  <a:lnTo>
                    <a:pt x="254" y="231"/>
                  </a:lnTo>
                  <a:lnTo>
                    <a:pt x="254" y="234"/>
                  </a:lnTo>
                  <a:lnTo>
                    <a:pt x="256" y="234"/>
                  </a:lnTo>
                  <a:lnTo>
                    <a:pt x="256" y="239"/>
                  </a:lnTo>
                  <a:lnTo>
                    <a:pt x="261" y="239"/>
                  </a:lnTo>
                  <a:lnTo>
                    <a:pt x="261" y="244"/>
                  </a:lnTo>
                  <a:lnTo>
                    <a:pt x="263" y="244"/>
                  </a:lnTo>
                  <a:lnTo>
                    <a:pt x="263" y="245"/>
                  </a:lnTo>
                  <a:lnTo>
                    <a:pt x="266" y="245"/>
                  </a:lnTo>
                  <a:lnTo>
                    <a:pt x="266" y="249"/>
                  </a:lnTo>
                  <a:lnTo>
                    <a:pt x="268" y="249"/>
                  </a:lnTo>
                  <a:lnTo>
                    <a:pt x="268" y="250"/>
                  </a:lnTo>
                  <a:lnTo>
                    <a:pt x="270" y="250"/>
                  </a:lnTo>
                  <a:lnTo>
                    <a:pt x="270" y="253"/>
                  </a:lnTo>
                  <a:lnTo>
                    <a:pt x="273" y="253"/>
                  </a:lnTo>
                  <a:lnTo>
                    <a:pt x="273" y="255"/>
                  </a:lnTo>
                  <a:lnTo>
                    <a:pt x="275" y="255"/>
                  </a:lnTo>
                  <a:lnTo>
                    <a:pt x="275" y="258"/>
                  </a:lnTo>
                  <a:lnTo>
                    <a:pt x="278" y="258"/>
                  </a:lnTo>
                  <a:lnTo>
                    <a:pt x="278" y="258"/>
                  </a:lnTo>
                  <a:lnTo>
                    <a:pt x="282" y="258"/>
                  </a:lnTo>
                  <a:lnTo>
                    <a:pt x="282" y="260"/>
                  </a:lnTo>
                  <a:lnTo>
                    <a:pt x="285" y="260"/>
                  </a:lnTo>
                  <a:lnTo>
                    <a:pt x="285" y="261"/>
                  </a:lnTo>
                  <a:lnTo>
                    <a:pt x="287" y="261"/>
                  </a:lnTo>
                  <a:lnTo>
                    <a:pt x="287" y="263"/>
                  </a:lnTo>
                  <a:lnTo>
                    <a:pt x="289" y="263"/>
                  </a:lnTo>
                  <a:lnTo>
                    <a:pt x="289" y="268"/>
                  </a:lnTo>
                  <a:lnTo>
                    <a:pt x="292" y="268"/>
                  </a:lnTo>
                  <a:lnTo>
                    <a:pt x="292" y="269"/>
                  </a:lnTo>
                  <a:lnTo>
                    <a:pt x="294" y="269"/>
                  </a:lnTo>
                  <a:lnTo>
                    <a:pt x="294" y="273"/>
                  </a:lnTo>
                  <a:lnTo>
                    <a:pt x="297" y="273"/>
                  </a:lnTo>
                  <a:lnTo>
                    <a:pt x="297" y="276"/>
                  </a:lnTo>
                  <a:lnTo>
                    <a:pt x="301" y="276"/>
                  </a:lnTo>
                  <a:lnTo>
                    <a:pt x="301" y="279"/>
                  </a:lnTo>
                  <a:lnTo>
                    <a:pt x="304" y="279"/>
                  </a:lnTo>
                  <a:lnTo>
                    <a:pt x="304" y="281"/>
                  </a:lnTo>
                  <a:lnTo>
                    <a:pt x="306" y="281"/>
                  </a:lnTo>
                  <a:lnTo>
                    <a:pt x="306" y="286"/>
                  </a:lnTo>
                  <a:lnTo>
                    <a:pt x="309" y="286"/>
                  </a:lnTo>
                  <a:lnTo>
                    <a:pt x="309" y="289"/>
                  </a:lnTo>
                  <a:lnTo>
                    <a:pt x="311" y="289"/>
                  </a:lnTo>
                  <a:lnTo>
                    <a:pt x="311" y="290"/>
                  </a:lnTo>
                  <a:lnTo>
                    <a:pt x="313" y="290"/>
                  </a:lnTo>
                  <a:lnTo>
                    <a:pt x="313" y="295"/>
                  </a:lnTo>
                  <a:lnTo>
                    <a:pt x="316" y="295"/>
                  </a:lnTo>
                  <a:lnTo>
                    <a:pt x="316" y="298"/>
                  </a:lnTo>
                  <a:lnTo>
                    <a:pt x="321" y="298"/>
                  </a:lnTo>
                  <a:lnTo>
                    <a:pt x="321" y="300"/>
                  </a:lnTo>
                  <a:lnTo>
                    <a:pt x="323" y="300"/>
                  </a:lnTo>
                  <a:lnTo>
                    <a:pt x="323" y="303"/>
                  </a:lnTo>
                  <a:lnTo>
                    <a:pt x="325" y="303"/>
                  </a:lnTo>
                  <a:lnTo>
                    <a:pt x="325" y="307"/>
                  </a:lnTo>
                  <a:lnTo>
                    <a:pt x="328" y="307"/>
                  </a:lnTo>
                  <a:lnTo>
                    <a:pt x="328" y="307"/>
                  </a:lnTo>
                  <a:lnTo>
                    <a:pt x="330" y="307"/>
                  </a:lnTo>
                  <a:lnTo>
                    <a:pt x="330" y="310"/>
                  </a:lnTo>
                  <a:lnTo>
                    <a:pt x="332" y="310"/>
                  </a:lnTo>
                  <a:lnTo>
                    <a:pt x="332" y="311"/>
                  </a:lnTo>
                  <a:lnTo>
                    <a:pt x="335" y="311"/>
                  </a:lnTo>
                  <a:lnTo>
                    <a:pt x="335" y="313"/>
                  </a:lnTo>
                  <a:lnTo>
                    <a:pt x="337" y="313"/>
                  </a:lnTo>
                  <a:lnTo>
                    <a:pt x="337" y="316"/>
                  </a:lnTo>
                  <a:lnTo>
                    <a:pt x="342" y="316"/>
                  </a:lnTo>
                  <a:lnTo>
                    <a:pt x="342" y="318"/>
                  </a:lnTo>
                  <a:lnTo>
                    <a:pt x="344" y="318"/>
                  </a:lnTo>
                  <a:lnTo>
                    <a:pt x="344" y="319"/>
                  </a:lnTo>
                  <a:lnTo>
                    <a:pt x="347" y="319"/>
                  </a:lnTo>
                  <a:lnTo>
                    <a:pt x="347" y="321"/>
                  </a:lnTo>
                  <a:lnTo>
                    <a:pt x="349" y="321"/>
                  </a:lnTo>
                  <a:lnTo>
                    <a:pt x="349" y="323"/>
                  </a:lnTo>
                  <a:lnTo>
                    <a:pt x="352" y="323"/>
                  </a:lnTo>
                  <a:lnTo>
                    <a:pt x="352" y="326"/>
                  </a:lnTo>
                  <a:lnTo>
                    <a:pt x="354" y="326"/>
                  </a:lnTo>
                  <a:lnTo>
                    <a:pt x="354" y="329"/>
                  </a:lnTo>
                  <a:lnTo>
                    <a:pt x="356" y="329"/>
                  </a:lnTo>
                  <a:lnTo>
                    <a:pt x="356" y="332"/>
                  </a:lnTo>
                  <a:lnTo>
                    <a:pt x="361" y="332"/>
                  </a:lnTo>
                  <a:lnTo>
                    <a:pt x="361" y="334"/>
                  </a:lnTo>
                  <a:lnTo>
                    <a:pt x="364" y="334"/>
                  </a:lnTo>
                  <a:lnTo>
                    <a:pt x="364" y="337"/>
                  </a:lnTo>
                  <a:lnTo>
                    <a:pt x="366" y="337"/>
                  </a:lnTo>
                  <a:lnTo>
                    <a:pt x="366" y="339"/>
                  </a:lnTo>
                  <a:lnTo>
                    <a:pt x="368" y="339"/>
                  </a:lnTo>
                  <a:lnTo>
                    <a:pt x="368" y="342"/>
                  </a:lnTo>
                  <a:lnTo>
                    <a:pt x="371" y="342"/>
                  </a:lnTo>
                  <a:lnTo>
                    <a:pt x="371" y="345"/>
                  </a:lnTo>
                  <a:lnTo>
                    <a:pt x="373" y="345"/>
                  </a:lnTo>
                  <a:lnTo>
                    <a:pt x="373" y="347"/>
                  </a:lnTo>
                  <a:lnTo>
                    <a:pt x="376" y="347"/>
                  </a:lnTo>
                  <a:lnTo>
                    <a:pt x="376" y="353"/>
                  </a:lnTo>
                  <a:lnTo>
                    <a:pt x="380" y="353"/>
                  </a:lnTo>
                  <a:lnTo>
                    <a:pt x="380" y="355"/>
                  </a:lnTo>
                  <a:lnTo>
                    <a:pt x="383" y="355"/>
                  </a:lnTo>
                  <a:lnTo>
                    <a:pt x="383" y="360"/>
                  </a:lnTo>
                  <a:lnTo>
                    <a:pt x="385" y="360"/>
                  </a:lnTo>
                  <a:lnTo>
                    <a:pt x="385" y="361"/>
                  </a:lnTo>
                  <a:lnTo>
                    <a:pt x="387" y="361"/>
                  </a:lnTo>
                  <a:lnTo>
                    <a:pt x="387" y="365"/>
                  </a:lnTo>
                  <a:lnTo>
                    <a:pt x="390" y="365"/>
                  </a:lnTo>
                  <a:lnTo>
                    <a:pt x="390" y="366"/>
                  </a:lnTo>
                  <a:lnTo>
                    <a:pt x="392" y="366"/>
                  </a:lnTo>
                  <a:lnTo>
                    <a:pt x="392" y="371"/>
                  </a:lnTo>
                  <a:lnTo>
                    <a:pt x="395" y="371"/>
                  </a:lnTo>
                  <a:lnTo>
                    <a:pt x="395" y="374"/>
                  </a:lnTo>
                  <a:lnTo>
                    <a:pt x="397" y="374"/>
                  </a:lnTo>
                  <a:lnTo>
                    <a:pt x="397" y="376"/>
                  </a:lnTo>
                  <a:lnTo>
                    <a:pt x="402" y="376"/>
                  </a:lnTo>
                  <a:lnTo>
                    <a:pt x="402" y="379"/>
                  </a:lnTo>
                  <a:lnTo>
                    <a:pt x="404" y="379"/>
                  </a:lnTo>
                  <a:lnTo>
                    <a:pt x="404" y="379"/>
                  </a:lnTo>
                  <a:lnTo>
                    <a:pt x="407" y="379"/>
                  </a:lnTo>
                  <a:lnTo>
                    <a:pt x="407" y="382"/>
                  </a:lnTo>
                  <a:lnTo>
                    <a:pt x="409" y="382"/>
                  </a:lnTo>
                  <a:lnTo>
                    <a:pt x="409" y="384"/>
                  </a:lnTo>
                  <a:lnTo>
                    <a:pt x="411" y="384"/>
                  </a:lnTo>
                  <a:lnTo>
                    <a:pt x="411" y="385"/>
                  </a:lnTo>
                  <a:lnTo>
                    <a:pt x="414" y="385"/>
                  </a:lnTo>
                  <a:lnTo>
                    <a:pt x="414" y="387"/>
                  </a:lnTo>
                  <a:lnTo>
                    <a:pt x="416" y="387"/>
                  </a:lnTo>
                  <a:lnTo>
                    <a:pt x="416" y="390"/>
                  </a:lnTo>
                  <a:lnTo>
                    <a:pt x="421" y="390"/>
                  </a:lnTo>
                  <a:lnTo>
                    <a:pt x="421" y="397"/>
                  </a:lnTo>
                  <a:lnTo>
                    <a:pt x="423" y="397"/>
                  </a:lnTo>
                  <a:lnTo>
                    <a:pt x="423" y="398"/>
                  </a:lnTo>
                  <a:lnTo>
                    <a:pt x="426" y="398"/>
                  </a:lnTo>
                  <a:lnTo>
                    <a:pt x="426" y="400"/>
                  </a:lnTo>
                  <a:lnTo>
                    <a:pt x="428" y="400"/>
                  </a:lnTo>
                  <a:lnTo>
                    <a:pt x="428" y="402"/>
                  </a:lnTo>
                  <a:lnTo>
                    <a:pt x="430" y="402"/>
                  </a:lnTo>
                  <a:lnTo>
                    <a:pt x="430" y="402"/>
                  </a:lnTo>
                  <a:lnTo>
                    <a:pt x="433" y="402"/>
                  </a:lnTo>
                  <a:lnTo>
                    <a:pt x="433" y="405"/>
                  </a:lnTo>
                  <a:lnTo>
                    <a:pt x="435" y="405"/>
                  </a:lnTo>
                  <a:lnTo>
                    <a:pt x="435" y="405"/>
                  </a:lnTo>
                  <a:lnTo>
                    <a:pt x="440" y="405"/>
                  </a:lnTo>
                  <a:lnTo>
                    <a:pt x="440" y="408"/>
                  </a:lnTo>
                  <a:lnTo>
                    <a:pt x="442" y="408"/>
                  </a:lnTo>
                  <a:lnTo>
                    <a:pt x="442" y="411"/>
                  </a:lnTo>
                  <a:lnTo>
                    <a:pt x="445" y="411"/>
                  </a:lnTo>
                  <a:lnTo>
                    <a:pt x="445" y="414"/>
                  </a:lnTo>
                  <a:lnTo>
                    <a:pt x="447" y="414"/>
                  </a:lnTo>
                  <a:lnTo>
                    <a:pt x="447" y="416"/>
                  </a:lnTo>
                  <a:lnTo>
                    <a:pt x="450" y="416"/>
                  </a:lnTo>
                  <a:lnTo>
                    <a:pt x="450" y="418"/>
                  </a:lnTo>
                  <a:lnTo>
                    <a:pt x="452" y="418"/>
                  </a:lnTo>
                  <a:lnTo>
                    <a:pt x="452" y="421"/>
                  </a:lnTo>
                  <a:lnTo>
                    <a:pt x="454" y="421"/>
                  </a:lnTo>
                  <a:lnTo>
                    <a:pt x="454" y="424"/>
                  </a:lnTo>
                  <a:lnTo>
                    <a:pt x="457" y="424"/>
                  </a:lnTo>
                  <a:lnTo>
                    <a:pt x="457" y="426"/>
                  </a:lnTo>
                  <a:lnTo>
                    <a:pt x="462" y="426"/>
                  </a:lnTo>
                  <a:lnTo>
                    <a:pt x="462" y="427"/>
                  </a:lnTo>
                  <a:lnTo>
                    <a:pt x="464" y="427"/>
                  </a:lnTo>
                  <a:lnTo>
                    <a:pt x="464" y="432"/>
                  </a:lnTo>
                  <a:lnTo>
                    <a:pt x="466" y="432"/>
                  </a:lnTo>
                  <a:lnTo>
                    <a:pt x="466" y="437"/>
                  </a:lnTo>
                  <a:lnTo>
                    <a:pt x="469" y="437"/>
                  </a:lnTo>
                  <a:lnTo>
                    <a:pt x="469" y="440"/>
                  </a:lnTo>
                  <a:lnTo>
                    <a:pt x="471" y="440"/>
                  </a:lnTo>
                  <a:lnTo>
                    <a:pt x="471" y="445"/>
                  </a:lnTo>
                  <a:lnTo>
                    <a:pt x="473" y="445"/>
                  </a:lnTo>
                  <a:lnTo>
                    <a:pt x="473" y="448"/>
                  </a:lnTo>
                  <a:lnTo>
                    <a:pt x="476" y="448"/>
                  </a:lnTo>
                  <a:lnTo>
                    <a:pt x="476" y="450"/>
                  </a:lnTo>
                  <a:lnTo>
                    <a:pt x="481" y="450"/>
                  </a:lnTo>
                  <a:lnTo>
                    <a:pt x="481" y="452"/>
                  </a:lnTo>
                  <a:lnTo>
                    <a:pt x="483" y="452"/>
                  </a:lnTo>
                  <a:lnTo>
                    <a:pt x="483" y="453"/>
                  </a:lnTo>
                  <a:lnTo>
                    <a:pt x="485" y="453"/>
                  </a:lnTo>
                  <a:lnTo>
                    <a:pt x="485" y="458"/>
                  </a:lnTo>
                  <a:lnTo>
                    <a:pt x="488" y="458"/>
                  </a:lnTo>
                  <a:lnTo>
                    <a:pt x="488" y="458"/>
                  </a:lnTo>
                  <a:lnTo>
                    <a:pt x="490" y="458"/>
                  </a:lnTo>
                  <a:lnTo>
                    <a:pt x="490" y="461"/>
                  </a:lnTo>
                  <a:lnTo>
                    <a:pt x="493" y="461"/>
                  </a:lnTo>
                  <a:lnTo>
                    <a:pt x="493" y="463"/>
                  </a:lnTo>
                  <a:lnTo>
                    <a:pt x="495" y="463"/>
                  </a:lnTo>
                  <a:lnTo>
                    <a:pt x="495" y="463"/>
                  </a:lnTo>
                  <a:lnTo>
                    <a:pt x="500" y="463"/>
                  </a:lnTo>
                  <a:lnTo>
                    <a:pt x="500" y="464"/>
                  </a:lnTo>
                  <a:lnTo>
                    <a:pt x="502" y="464"/>
                  </a:lnTo>
                  <a:lnTo>
                    <a:pt x="502" y="466"/>
                  </a:lnTo>
                  <a:lnTo>
                    <a:pt x="505" y="466"/>
                  </a:lnTo>
                  <a:lnTo>
                    <a:pt x="505" y="469"/>
                  </a:lnTo>
                  <a:lnTo>
                    <a:pt x="507" y="469"/>
                  </a:lnTo>
                  <a:lnTo>
                    <a:pt x="507" y="473"/>
                  </a:lnTo>
                  <a:lnTo>
                    <a:pt x="509" y="473"/>
                  </a:lnTo>
                  <a:lnTo>
                    <a:pt x="509" y="473"/>
                  </a:lnTo>
                  <a:lnTo>
                    <a:pt x="512" y="473"/>
                  </a:lnTo>
                  <a:lnTo>
                    <a:pt x="512" y="476"/>
                  </a:lnTo>
                  <a:lnTo>
                    <a:pt x="514" y="476"/>
                  </a:lnTo>
                  <a:lnTo>
                    <a:pt x="514" y="479"/>
                  </a:lnTo>
                  <a:lnTo>
                    <a:pt x="519" y="479"/>
                  </a:lnTo>
                  <a:lnTo>
                    <a:pt x="519" y="482"/>
                  </a:lnTo>
                  <a:lnTo>
                    <a:pt x="521" y="482"/>
                  </a:lnTo>
                  <a:lnTo>
                    <a:pt x="521" y="484"/>
                  </a:lnTo>
                  <a:lnTo>
                    <a:pt x="524" y="484"/>
                  </a:lnTo>
                  <a:lnTo>
                    <a:pt x="524" y="487"/>
                  </a:lnTo>
                  <a:lnTo>
                    <a:pt x="526" y="487"/>
                  </a:lnTo>
                  <a:lnTo>
                    <a:pt x="526" y="489"/>
                  </a:lnTo>
                  <a:lnTo>
                    <a:pt x="528" y="489"/>
                  </a:lnTo>
                  <a:lnTo>
                    <a:pt x="528" y="490"/>
                  </a:lnTo>
                  <a:lnTo>
                    <a:pt x="531" y="490"/>
                  </a:lnTo>
                  <a:lnTo>
                    <a:pt x="531" y="493"/>
                  </a:lnTo>
                  <a:lnTo>
                    <a:pt x="533" y="493"/>
                  </a:lnTo>
                  <a:lnTo>
                    <a:pt x="533" y="497"/>
                  </a:lnTo>
                  <a:lnTo>
                    <a:pt x="536" y="497"/>
                  </a:lnTo>
                  <a:lnTo>
                    <a:pt x="536" y="500"/>
                  </a:lnTo>
                  <a:lnTo>
                    <a:pt x="540" y="500"/>
                  </a:lnTo>
                  <a:lnTo>
                    <a:pt x="540" y="500"/>
                  </a:lnTo>
                  <a:lnTo>
                    <a:pt x="545" y="500"/>
                  </a:lnTo>
                  <a:lnTo>
                    <a:pt x="545" y="502"/>
                  </a:lnTo>
                  <a:lnTo>
                    <a:pt x="548" y="502"/>
                  </a:lnTo>
                  <a:lnTo>
                    <a:pt x="548" y="505"/>
                  </a:lnTo>
                  <a:lnTo>
                    <a:pt x="550" y="505"/>
                  </a:lnTo>
                  <a:lnTo>
                    <a:pt x="550" y="508"/>
                  </a:lnTo>
                  <a:lnTo>
                    <a:pt x="552" y="508"/>
                  </a:lnTo>
                  <a:lnTo>
                    <a:pt x="552" y="510"/>
                  </a:lnTo>
                  <a:lnTo>
                    <a:pt x="555" y="510"/>
                  </a:lnTo>
                  <a:lnTo>
                    <a:pt x="555" y="510"/>
                  </a:lnTo>
                  <a:lnTo>
                    <a:pt x="559" y="510"/>
                  </a:lnTo>
                  <a:lnTo>
                    <a:pt x="559" y="511"/>
                  </a:lnTo>
                  <a:lnTo>
                    <a:pt x="562" y="511"/>
                  </a:lnTo>
                  <a:lnTo>
                    <a:pt x="562" y="514"/>
                  </a:lnTo>
                  <a:lnTo>
                    <a:pt x="564" y="514"/>
                  </a:lnTo>
                  <a:lnTo>
                    <a:pt x="564" y="516"/>
                  </a:lnTo>
                  <a:lnTo>
                    <a:pt x="567" y="516"/>
                  </a:lnTo>
                  <a:lnTo>
                    <a:pt x="567" y="521"/>
                  </a:lnTo>
                  <a:lnTo>
                    <a:pt x="569" y="521"/>
                  </a:lnTo>
                  <a:lnTo>
                    <a:pt x="569" y="524"/>
                  </a:lnTo>
                  <a:lnTo>
                    <a:pt x="571" y="524"/>
                  </a:lnTo>
                  <a:lnTo>
                    <a:pt x="571" y="527"/>
                  </a:lnTo>
                  <a:lnTo>
                    <a:pt x="574" y="527"/>
                  </a:lnTo>
                  <a:lnTo>
                    <a:pt x="574" y="529"/>
                  </a:lnTo>
                  <a:lnTo>
                    <a:pt x="579" y="529"/>
                  </a:lnTo>
                  <a:lnTo>
                    <a:pt x="579" y="532"/>
                  </a:lnTo>
                  <a:lnTo>
                    <a:pt x="581" y="532"/>
                  </a:lnTo>
                  <a:lnTo>
                    <a:pt x="581" y="534"/>
                  </a:lnTo>
                  <a:lnTo>
                    <a:pt x="583" y="534"/>
                  </a:lnTo>
                  <a:lnTo>
                    <a:pt x="583" y="535"/>
                  </a:lnTo>
                  <a:lnTo>
                    <a:pt x="586" y="535"/>
                  </a:lnTo>
                  <a:lnTo>
                    <a:pt x="586" y="537"/>
                  </a:lnTo>
                  <a:lnTo>
                    <a:pt x="588" y="537"/>
                  </a:lnTo>
                  <a:lnTo>
                    <a:pt x="588" y="539"/>
                  </a:lnTo>
                  <a:lnTo>
                    <a:pt x="591" y="539"/>
                  </a:lnTo>
                  <a:lnTo>
                    <a:pt x="591" y="540"/>
                  </a:lnTo>
                  <a:lnTo>
                    <a:pt x="593" y="540"/>
                  </a:lnTo>
                  <a:lnTo>
                    <a:pt x="593" y="542"/>
                  </a:lnTo>
                  <a:lnTo>
                    <a:pt x="595" y="542"/>
                  </a:lnTo>
                  <a:lnTo>
                    <a:pt x="595" y="543"/>
                  </a:lnTo>
                  <a:lnTo>
                    <a:pt x="600" y="543"/>
                  </a:lnTo>
                  <a:lnTo>
                    <a:pt x="600" y="547"/>
                  </a:lnTo>
                  <a:lnTo>
                    <a:pt x="602" y="547"/>
                  </a:lnTo>
                  <a:lnTo>
                    <a:pt x="602" y="548"/>
                  </a:lnTo>
                  <a:lnTo>
                    <a:pt x="605" y="548"/>
                  </a:lnTo>
                  <a:lnTo>
                    <a:pt x="605" y="550"/>
                  </a:lnTo>
                  <a:lnTo>
                    <a:pt x="607" y="550"/>
                  </a:lnTo>
                  <a:lnTo>
                    <a:pt x="607" y="551"/>
                  </a:lnTo>
                  <a:lnTo>
                    <a:pt x="610" y="551"/>
                  </a:lnTo>
                  <a:lnTo>
                    <a:pt x="610" y="556"/>
                  </a:lnTo>
                  <a:lnTo>
                    <a:pt x="612" y="556"/>
                  </a:lnTo>
                  <a:lnTo>
                    <a:pt x="612" y="558"/>
                  </a:lnTo>
                  <a:lnTo>
                    <a:pt x="614" y="558"/>
                  </a:lnTo>
                  <a:lnTo>
                    <a:pt x="614" y="560"/>
                  </a:lnTo>
                  <a:lnTo>
                    <a:pt x="619" y="560"/>
                  </a:lnTo>
                  <a:lnTo>
                    <a:pt x="619" y="566"/>
                  </a:lnTo>
                  <a:lnTo>
                    <a:pt x="622" y="566"/>
                  </a:lnTo>
                  <a:lnTo>
                    <a:pt x="622" y="569"/>
                  </a:lnTo>
                  <a:lnTo>
                    <a:pt x="624" y="569"/>
                  </a:lnTo>
                  <a:lnTo>
                    <a:pt x="624" y="571"/>
                  </a:lnTo>
                  <a:lnTo>
                    <a:pt x="629" y="571"/>
                  </a:lnTo>
                  <a:lnTo>
                    <a:pt x="629" y="574"/>
                  </a:lnTo>
                  <a:lnTo>
                    <a:pt x="631" y="574"/>
                  </a:lnTo>
                  <a:lnTo>
                    <a:pt x="631" y="576"/>
                  </a:lnTo>
                  <a:lnTo>
                    <a:pt x="634" y="576"/>
                  </a:lnTo>
                  <a:lnTo>
                    <a:pt x="634" y="580"/>
                  </a:lnTo>
                  <a:lnTo>
                    <a:pt x="638" y="580"/>
                  </a:lnTo>
                  <a:lnTo>
                    <a:pt x="638" y="580"/>
                  </a:lnTo>
                  <a:lnTo>
                    <a:pt x="641" y="580"/>
                  </a:lnTo>
                  <a:lnTo>
                    <a:pt x="641" y="584"/>
                  </a:lnTo>
                  <a:lnTo>
                    <a:pt x="643" y="584"/>
                  </a:lnTo>
                  <a:lnTo>
                    <a:pt x="643" y="585"/>
                  </a:lnTo>
                  <a:lnTo>
                    <a:pt x="645" y="585"/>
                  </a:lnTo>
                  <a:lnTo>
                    <a:pt x="645" y="587"/>
                  </a:lnTo>
                  <a:lnTo>
                    <a:pt x="648" y="587"/>
                  </a:lnTo>
                  <a:lnTo>
                    <a:pt x="648" y="590"/>
                  </a:lnTo>
                  <a:lnTo>
                    <a:pt x="650" y="590"/>
                  </a:lnTo>
                  <a:lnTo>
                    <a:pt x="650" y="593"/>
                  </a:lnTo>
                  <a:lnTo>
                    <a:pt x="653" y="593"/>
                  </a:lnTo>
                  <a:lnTo>
                    <a:pt x="653" y="595"/>
                  </a:lnTo>
                  <a:lnTo>
                    <a:pt x="655" y="595"/>
                  </a:lnTo>
                  <a:lnTo>
                    <a:pt x="655" y="595"/>
                  </a:lnTo>
                  <a:lnTo>
                    <a:pt x="660" y="595"/>
                  </a:lnTo>
                  <a:lnTo>
                    <a:pt x="660" y="598"/>
                  </a:lnTo>
                  <a:lnTo>
                    <a:pt x="662" y="598"/>
                  </a:lnTo>
                  <a:lnTo>
                    <a:pt x="662" y="600"/>
                  </a:lnTo>
                  <a:lnTo>
                    <a:pt x="665" y="600"/>
                  </a:lnTo>
                  <a:lnTo>
                    <a:pt x="665" y="600"/>
                  </a:lnTo>
                  <a:lnTo>
                    <a:pt x="667" y="600"/>
                  </a:lnTo>
                  <a:lnTo>
                    <a:pt x="667" y="601"/>
                  </a:lnTo>
                  <a:lnTo>
                    <a:pt x="669" y="601"/>
                  </a:lnTo>
                  <a:lnTo>
                    <a:pt x="669" y="603"/>
                  </a:lnTo>
                  <a:lnTo>
                    <a:pt x="672" y="603"/>
                  </a:lnTo>
                  <a:lnTo>
                    <a:pt x="672" y="606"/>
                  </a:lnTo>
                  <a:lnTo>
                    <a:pt x="674" y="606"/>
                  </a:lnTo>
                  <a:lnTo>
                    <a:pt x="674" y="606"/>
                  </a:lnTo>
                  <a:lnTo>
                    <a:pt x="679" y="606"/>
                  </a:lnTo>
                  <a:lnTo>
                    <a:pt x="679" y="608"/>
                  </a:lnTo>
                  <a:lnTo>
                    <a:pt x="681" y="608"/>
                  </a:lnTo>
                  <a:lnTo>
                    <a:pt x="681" y="613"/>
                  </a:lnTo>
                  <a:lnTo>
                    <a:pt x="684" y="613"/>
                  </a:lnTo>
                  <a:lnTo>
                    <a:pt x="684" y="616"/>
                  </a:lnTo>
                  <a:lnTo>
                    <a:pt x="686" y="616"/>
                  </a:lnTo>
                  <a:lnTo>
                    <a:pt x="686" y="618"/>
                  </a:lnTo>
                  <a:lnTo>
                    <a:pt x="688" y="618"/>
                  </a:lnTo>
                  <a:lnTo>
                    <a:pt x="688" y="621"/>
                  </a:lnTo>
                  <a:lnTo>
                    <a:pt x="691" y="621"/>
                  </a:lnTo>
                  <a:lnTo>
                    <a:pt x="691" y="622"/>
                  </a:lnTo>
                  <a:lnTo>
                    <a:pt x="693" y="622"/>
                  </a:lnTo>
                  <a:lnTo>
                    <a:pt x="693" y="626"/>
                  </a:lnTo>
                  <a:lnTo>
                    <a:pt x="698" y="626"/>
                  </a:lnTo>
                  <a:lnTo>
                    <a:pt x="698" y="627"/>
                  </a:lnTo>
                  <a:lnTo>
                    <a:pt x="700" y="627"/>
                  </a:lnTo>
                  <a:lnTo>
                    <a:pt x="700" y="629"/>
                  </a:lnTo>
                  <a:lnTo>
                    <a:pt x="703" y="629"/>
                  </a:lnTo>
                  <a:lnTo>
                    <a:pt x="703" y="632"/>
                  </a:lnTo>
                  <a:lnTo>
                    <a:pt x="705" y="632"/>
                  </a:lnTo>
                  <a:lnTo>
                    <a:pt x="705" y="634"/>
                  </a:lnTo>
                  <a:lnTo>
                    <a:pt x="708" y="634"/>
                  </a:lnTo>
                  <a:lnTo>
                    <a:pt x="708" y="635"/>
                  </a:lnTo>
                  <a:lnTo>
                    <a:pt x="710" y="635"/>
                  </a:lnTo>
                  <a:lnTo>
                    <a:pt x="710" y="638"/>
                  </a:lnTo>
                  <a:lnTo>
                    <a:pt x="712" y="638"/>
                  </a:lnTo>
                  <a:lnTo>
                    <a:pt x="712" y="640"/>
                  </a:lnTo>
                  <a:lnTo>
                    <a:pt x="717" y="640"/>
                  </a:lnTo>
                  <a:lnTo>
                    <a:pt x="717" y="642"/>
                  </a:lnTo>
                  <a:lnTo>
                    <a:pt x="720" y="642"/>
                  </a:lnTo>
                  <a:lnTo>
                    <a:pt x="720" y="642"/>
                  </a:lnTo>
                  <a:lnTo>
                    <a:pt x="722" y="642"/>
                  </a:lnTo>
                  <a:lnTo>
                    <a:pt x="722" y="643"/>
                  </a:lnTo>
                  <a:lnTo>
                    <a:pt x="724" y="643"/>
                  </a:lnTo>
                  <a:lnTo>
                    <a:pt x="724" y="645"/>
                  </a:lnTo>
                  <a:lnTo>
                    <a:pt x="727" y="645"/>
                  </a:lnTo>
                  <a:lnTo>
                    <a:pt x="727" y="647"/>
                  </a:lnTo>
                  <a:lnTo>
                    <a:pt x="729" y="647"/>
                  </a:lnTo>
                  <a:lnTo>
                    <a:pt x="729" y="648"/>
                  </a:lnTo>
                  <a:lnTo>
                    <a:pt x="731" y="648"/>
                  </a:lnTo>
                  <a:lnTo>
                    <a:pt x="731" y="650"/>
                  </a:lnTo>
                  <a:lnTo>
                    <a:pt x="734" y="650"/>
                  </a:lnTo>
                  <a:lnTo>
                    <a:pt x="734" y="651"/>
                  </a:lnTo>
                  <a:lnTo>
                    <a:pt x="739" y="651"/>
                  </a:lnTo>
                  <a:lnTo>
                    <a:pt x="739" y="653"/>
                  </a:lnTo>
                  <a:lnTo>
                    <a:pt x="741" y="653"/>
                  </a:lnTo>
                  <a:lnTo>
                    <a:pt x="741" y="655"/>
                  </a:lnTo>
                  <a:lnTo>
                    <a:pt x="746" y="655"/>
                  </a:lnTo>
                  <a:lnTo>
                    <a:pt x="746" y="656"/>
                  </a:lnTo>
                  <a:lnTo>
                    <a:pt x="748" y="656"/>
                  </a:lnTo>
                  <a:lnTo>
                    <a:pt x="748" y="658"/>
                  </a:lnTo>
                  <a:lnTo>
                    <a:pt x="751" y="658"/>
                  </a:lnTo>
                  <a:lnTo>
                    <a:pt x="751" y="658"/>
                  </a:lnTo>
                  <a:lnTo>
                    <a:pt x="753" y="658"/>
                  </a:lnTo>
                  <a:lnTo>
                    <a:pt x="753" y="658"/>
                  </a:lnTo>
                  <a:lnTo>
                    <a:pt x="758" y="658"/>
                  </a:lnTo>
                  <a:lnTo>
                    <a:pt x="758" y="659"/>
                  </a:lnTo>
                  <a:lnTo>
                    <a:pt x="760" y="659"/>
                  </a:lnTo>
                  <a:lnTo>
                    <a:pt x="760" y="663"/>
                  </a:lnTo>
                  <a:lnTo>
                    <a:pt x="763" y="663"/>
                  </a:lnTo>
                  <a:lnTo>
                    <a:pt x="763" y="664"/>
                  </a:lnTo>
                  <a:lnTo>
                    <a:pt x="765" y="664"/>
                  </a:lnTo>
                  <a:lnTo>
                    <a:pt x="765" y="664"/>
                  </a:lnTo>
                  <a:lnTo>
                    <a:pt x="767" y="664"/>
                  </a:lnTo>
                  <a:lnTo>
                    <a:pt x="767" y="666"/>
                  </a:lnTo>
                  <a:lnTo>
                    <a:pt x="770" y="666"/>
                  </a:lnTo>
                  <a:lnTo>
                    <a:pt x="770" y="669"/>
                  </a:lnTo>
                  <a:lnTo>
                    <a:pt x="772" y="669"/>
                  </a:lnTo>
                  <a:lnTo>
                    <a:pt x="772" y="669"/>
                  </a:lnTo>
                  <a:lnTo>
                    <a:pt x="777" y="669"/>
                  </a:lnTo>
                  <a:lnTo>
                    <a:pt x="777" y="672"/>
                  </a:lnTo>
                  <a:lnTo>
                    <a:pt x="779" y="672"/>
                  </a:lnTo>
                  <a:lnTo>
                    <a:pt x="779" y="672"/>
                  </a:lnTo>
                  <a:lnTo>
                    <a:pt x="782" y="672"/>
                  </a:lnTo>
                  <a:lnTo>
                    <a:pt x="782" y="674"/>
                  </a:lnTo>
                  <a:lnTo>
                    <a:pt x="784" y="674"/>
                  </a:lnTo>
                  <a:lnTo>
                    <a:pt x="784" y="677"/>
                  </a:lnTo>
                  <a:lnTo>
                    <a:pt x="786" y="677"/>
                  </a:lnTo>
                  <a:lnTo>
                    <a:pt x="786" y="679"/>
                  </a:lnTo>
                  <a:lnTo>
                    <a:pt x="789" y="679"/>
                  </a:lnTo>
                  <a:lnTo>
                    <a:pt x="789" y="680"/>
                  </a:lnTo>
                  <a:lnTo>
                    <a:pt x="791" y="680"/>
                  </a:lnTo>
                  <a:lnTo>
                    <a:pt x="791" y="682"/>
                  </a:lnTo>
                  <a:lnTo>
                    <a:pt x="794" y="682"/>
                  </a:lnTo>
                  <a:lnTo>
                    <a:pt x="794" y="682"/>
                  </a:lnTo>
                  <a:lnTo>
                    <a:pt x="798" y="682"/>
                  </a:lnTo>
                  <a:lnTo>
                    <a:pt x="798" y="685"/>
                  </a:lnTo>
                  <a:lnTo>
                    <a:pt x="803" y="685"/>
                  </a:lnTo>
                  <a:lnTo>
                    <a:pt x="803" y="687"/>
                  </a:lnTo>
                  <a:lnTo>
                    <a:pt x="806" y="687"/>
                  </a:lnTo>
                  <a:lnTo>
                    <a:pt x="806" y="687"/>
                  </a:lnTo>
                  <a:lnTo>
                    <a:pt x="808" y="687"/>
                  </a:lnTo>
                  <a:lnTo>
                    <a:pt x="808" y="690"/>
                  </a:lnTo>
                  <a:lnTo>
                    <a:pt x="810" y="690"/>
                  </a:lnTo>
                  <a:lnTo>
                    <a:pt x="810" y="692"/>
                  </a:lnTo>
                  <a:lnTo>
                    <a:pt x="813" y="692"/>
                  </a:lnTo>
                  <a:lnTo>
                    <a:pt x="813" y="692"/>
                  </a:lnTo>
                  <a:lnTo>
                    <a:pt x="818" y="692"/>
                  </a:lnTo>
                  <a:lnTo>
                    <a:pt x="818" y="693"/>
                  </a:lnTo>
                  <a:lnTo>
                    <a:pt x="822" y="693"/>
                  </a:lnTo>
                  <a:lnTo>
                    <a:pt x="822" y="695"/>
                  </a:lnTo>
                  <a:lnTo>
                    <a:pt x="825" y="695"/>
                  </a:lnTo>
                  <a:lnTo>
                    <a:pt x="825" y="695"/>
                  </a:lnTo>
                  <a:lnTo>
                    <a:pt x="827" y="695"/>
                  </a:lnTo>
                  <a:lnTo>
                    <a:pt x="827" y="696"/>
                  </a:lnTo>
                  <a:lnTo>
                    <a:pt x="832" y="696"/>
                  </a:lnTo>
                  <a:lnTo>
                    <a:pt x="832" y="698"/>
                  </a:lnTo>
                  <a:lnTo>
                    <a:pt x="837" y="698"/>
                  </a:lnTo>
                  <a:lnTo>
                    <a:pt x="837" y="700"/>
                  </a:lnTo>
                  <a:lnTo>
                    <a:pt x="839" y="700"/>
                  </a:lnTo>
                  <a:lnTo>
                    <a:pt x="839" y="701"/>
                  </a:lnTo>
                  <a:lnTo>
                    <a:pt x="841" y="701"/>
                  </a:lnTo>
                  <a:lnTo>
                    <a:pt x="841" y="701"/>
                  </a:lnTo>
                  <a:lnTo>
                    <a:pt x="844" y="701"/>
                  </a:lnTo>
                  <a:lnTo>
                    <a:pt x="844" y="703"/>
                  </a:lnTo>
                  <a:lnTo>
                    <a:pt x="846" y="703"/>
                  </a:lnTo>
                  <a:lnTo>
                    <a:pt x="846" y="705"/>
                  </a:lnTo>
                  <a:lnTo>
                    <a:pt x="849" y="705"/>
                  </a:lnTo>
                  <a:lnTo>
                    <a:pt x="849" y="705"/>
                  </a:lnTo>
                  <a:lnTo>
                    <a:pt x="851" y="705"/>
                  </a:lnTo>
                  <a:lnTo>
                    <a:pt x="851" y="706"/>
                  </a:lnTo>
                  <a:lnTo>
                    <a:pt x="853" y="706"/>
                  </a:lnTo>
                  <a:lnTo>
                    <a:pt x="853" y="708"/>
                  </a:lnTo>
                  <a:lnTo>
                    <a:pt x="858" y="708"/>
                  </a:lnTo>
                  <a:lnTo>
                    <a:pt x="858" y="708"/>
                  </a:lnTo>
                  <a:lnTo>
                    <a:pt x="861" y="708"/>
                  </a:lnTo>
                  <a:lnTo>
                    <a:pt x="861" y="709"/>
                  </a:lnTo>
                  <a:lnTo>
                    <a:pt x="863" y="709"/>
                  </a:lnTo>
                  <a:lnTo>
                    <a:pt x="863" y="711"/>
                  </a:lnTo>
                  <a:lnTo>
                    <a:pt x="868" y="711"/>
                  </a:lnTo>
                  <a:lnTo>
                    <a:pt x="868" y="713"/>
                  </a:lnTo>
                  <a:lnTo>
                    <a:pt x="870" y="713"/>
                  </a:lnTo>
                  <a:lnTo>
                    <a:pt x="870" y="714"/>
                  </a:lnTo>
                  <a:lnTo>
                    <a:pt x="872" y="714"/>
                  </a:lnTo>
                  <a:lnTo>
                    <a:pt x="872" y="716"/>
                  </a:lnTo>
                  <a:lnTo>
                    <a:pt x="877" y="716"/>
                  </a:lnTo>
                  <a:lnTo>
                    <a:pt x="877" y="717"/>
                  </a:lnTo>
                  <a:lnTo>
                    <a:pt x="880" y="717"/>
                  </a:lnTo>
                  <a:lnTo>
                    <a:pt x="880" y="721"/>
                  </a:lnTo>
                  <a:lnTo>
                    <a:pt x="882" y="721"/>
                  </a:lnTo>
                  <a:lnTo>
                    <a:pt x="882" y="721"/>
                  </a:lnTo>
                  <a:lnTo>
                    <a:pt x="884" y="721"/>
                  </a:lnTo>
                  <a:lnTo>
                    <a:pt x="884" y="724"/>
                  </a:lnTo>
                  <a:lnTo>
                    <a:pt x="889" y="724"/>
                  </a:lnTo>
                  <a:lnTo>
                    <a:pt x="889" y="724"/>
                  </a:lnTo>
                  <a:lnTo>
                    <a:pt x="892" y="724"/>
                  </a:lnTo>
                  <a:lnTo>
                    <a:pt x="892" y="725"/>
                  </a:lnTo>
                  <a:lnTo>
                    <a:pt x="896" y="725"/>
                  </a:lnTo>
                  <a:lnTo>
                    <a:pt x="896" y="727"/>
                  </a:lnTo>
                  <a:lnTo>
                    <a:pt x="899" y="727"/>
                  </a:lnTo>
                  <a:lnTo>
                    <a:pt x="899" y="727"/>
                  </a:lnTo>
                  <a:lnTo>
                    <a:pt x="901" y="727"/>
                  </a:lnTo>
                  <a:lnTo>
                    <a:pt x="901" y="729"/>
                  </a:lnTo>
                  <a:lnTo>
                    <a:pt x="904" y="729"/>
                  </a:lnTo>
                  <a:lnTo>
                    <a:pt x="904" y="730"/>
                  </a:lnTo>
                  <a:lnTo>
                    <a:pt x="906" y="730"/>
                  </a:lnTo>
                  <a:lnTo>
                    <a:pt x="906" y="730"/>
                  </a:lnTo>
                  <a:lnTo>
                    <a:pt x="908" y="730"/>
                  </a:lnTo>
                  <a:lnTo>
                    <a:pt x="908" y="734"/>
                  </a:lnTo>
                  <a:lnTo>
                    <a:pt x="911" y="734"/>
                  </a:lnTo>
                  <a:lnTo>
                    <a:pt x="911" y="734"/>
                  </a:lnTo>
                  <a:lnTo>
                    <a:pt x="918" y="734"/>
                  </a:lnTo>
                  <a:lnTo>
                    <a:pt x="918" y="735"/>
                  </a:lnTo>
                  <a:lnTo>
                    <a:pt x="920" y="735"/>
                  </a:lnTo>
                  <a:lnTo>
                    <a:pt x="920" y="737"/>
                  </a:lnTo>
                  <a:lnTo>
                    <a:pt x="923" y="737"/>
                  </a:lnTo>
                  <a:lnTo>
                    <a:pt x="923" y="738"/>
                  </a:lnTo>
                  <a:lnTo>
                    <a:pt x="925" y="738"/>
                  </a:lnTo>
                  <a:lnTo>
                    <a:pt x="925" y="742"/>
                  </a:lnTo>
                  <a:lnTo>
                    <a:pt x="927" y="742"/>
                  </a:lnTo>
                  <a:lnTo>
                    <a:pt x="927" y="746"/>
                  </a:lnTo>
                  <a:lnTo>
                    <a:pt x="930" y="746"/>
                  </a:lnTo>
                  <a:lnTo>
                    <a:pt x="930" y="746"/>
                  </a:lnTo>
                  <a:lnTo>
                    <a:pt x="932" y="746"/>
                  </a:lnTo>
                  <a:lnTo>
                    <a:pt x="932" y="748"/>
                  </a:lnTo>
                  <a:lnTo>
                    <a:pt x="937" y="748"/>
                  </a:lnTo>
                  <a:lnTo>
                    <a:pt x="937" y="750"/>
                  </a:lnTo>
                  <a:lnTo>
                    <a:pt x="939" y="750"/>
                  </a:lnTo>
                  <a:lnTo>
                    <a:pt x="939" y="751"/>
                  </a:lnTo>
                  <a:lnTo>
                    <a:pt x="942" y="751"/>
                  </a:lnTo>
                  <a:lnTo>
                    <a:pt x="942" y="753"/>
                  </a:lnTo>
                  <a:lnTo>
                    <a:pt x="944" y="753"/>
                  </a:lnTo>
                  <a:lnTo>
                    <a:pt x="944" y="754"/>
                  </a:lnTo>
                  <a:lnTo>
                    <a:pt x="947" y="754"/>
                  </a:lnTo>
                  <a:lnTo>
                    <a:pt x="947" y="754"/>
                  </a:lnTo>
                  <a:lnTo>
                    <a:pt x="949" y="754"/>
                  </a:lnTo>
                  <a:lnTo>
                    <a:pt x="949" y="758"/>
                  </a:lnTo>
                  <a:lnTo>
                    <a:pt x="951" y="758"/>
                  </a:lnTo>
                  <a:lnTo>
                    <a:pt x="951" y="759"/>
                  </a:lnTo>
                  <a:lnTo>
                    <a:pt x="956" y="759"/>
                  </a:lnTo>
                  <a:lnTo>
                    <a:pt x="956" y="763"/>
                  </a:lnTo>
                  <a:lnTo>
                    <a:pt x="958" y="763"/>
                  </a:lnTo>
                  <a:lnTo>
                    <a:pt x="958" y="764"/>
                  </a:lnTo>
                  <a:lnTo>
                    <a:pt x="961" y="764"/>
                  </a:lnTo>
                  <a:lnTo>
                    <a:pt x="961" y="766"/>
                  </a:lnTo>
                  <a:lnTo>
                    <a:pt x="963" y="766"/>
                  </a:lnTo>
                  <a:lnTo>
                    <a:pt x="963" y="767"/>
                  </a:lnTo>
                  <a:lnTo>
                    <a:pt x="966" y="767"/>
                  </a:lnTo>
                  <a:lnTo>
                    <a:pt x="966" y="769"/>
                  </a:lnTo>
                  <a:lnTo>
                    <a:pt x="970" y="769"/>
                  </a:lnTo>
                  <a:lnTo>
                    <a:pt x="970" y="769"/>
                  </a:lnTo>
                  <a:lnTo>
                    <a:pt x="982" y="769"/>
                  </a:lnTo>
                  <a:lnTo>
                    <a:pt x="982" y="771"/>
                  </a:lnTo>
                  <a:lnTo>
                    <a:pt x="985" y="771"/>
                  </a:lnTo>
                  <a:lnTo>
                    <a:pt x="985" y="771"/>
                  </a:lnTo>
                  <a:lnTo>
                    <a:pt x="987" y="771"/>
                  </a:lnTo>
                  <a:lnTo>
                    <a:pt x="987" y="772"/>
                  </a:lnTo>
                  <a:lnTo>
                    <a:pt x="990" y="772"/>
                  </a:lnTo>
                  <a:lnTo>
                    <a:pt x="990" y="774"/>
                  </a:lnTo>
                  <a:lnTo>
                    <a:pt x="992" y="774"/>
                  </a:lnTo>
                  <a:lnTo>
                    <a:pt x="992" y="775"/>
                  </a:lnTo>
                  <a:lnTo>
                    <a:pt x="997" y="775"/>
                  </a:lnTo>
                  <a:lnTo>
                    <a:pt x="997" y="775"/>
                  </a:lnTo>
                  <a:lnTo>
                    <a:pt x="999" y="775"/>
                  </a:lnTo>
                  <a:lnTo>
                    <a:pt x="999" y="777"/>
                  </a:lnTo>
                  <a:lnTo>
                    <a:pt x="1001" y="777"/>
                  </a:lnTo>
                  <a:lnTo>
                    <a:pt x="1001" y="779"/>
                  </a:lnTo>
                  <a:lnTo>
                    <a:pt x="1006" y="779"/>
                  </a:lnTo>
                  <a:lnTo>
                    <a:pt x="1006" y="780"/>
                  </a:lnTo>
                  <a:lnTo>
                    <a:pt x="1009" y="780"/>
                  </a:lnTo>
                  <a:lnTo>
                    <a:pt x="1009" y="780"/>
                  </a:lnTo>
                  <a:lnTo>
                    <a:pt x="1011" y="780"/>
                  </a:lnTo>
                  <a:lnTo>
                    <a:pt x="1011" y="783"/>
                  </a:lnTo>
                  <a:lnTo>
                    <a:pt x="1016" y="783"/>
                  </a:lnTo>
                  <a:lnTo>
                    <a:pt x="1016" y="783"/>
                  </a:lnTo>
                  <a:lnTo>
                    <a:pt x="1018" y="783"/>
                  </a:lnTo>
                  <a:lnTo>
                    <a:pt x="1018" y="787"/>
                  </a:lnTo>
                  <a:lnTo>
                    <a:pt x="1023" y="787"/>
                  </a:lnTo>
                  <a:lnTo>
                    <a:pt x="1023" y="787"/>
                  </a:lnTo>
                  <a:lnTo>
                    <a:pt x="1025" y="787"/>
                  </a:lnTo>
                  <a:lnTo>
                    <a:pt x="1025" y="788"/>
                  </a:lnTo>
                  <a:lnTo>
                    <a:pt x="1028" y="788"/>
                  </a:lnTo>
                  <a:lnTo>
                    <a:pt x="1028" y="790"/>
                  </a:lnTo>
                  <a:lnTo>
                    <a:pt x="1040" y="790"/>
                  </a:lnTo>
                  <a:lnTo>
                    <a:pt x="1040" y="793"/>
                  </a:lnTo>
                  <a:lnTo>
                    <a:pt x="1042" y="793"/>
                  </a:lnTo>
                  <a:lnTo>
                    <a:pt x="1042" y="796"/>
                  </a:lnTo>
                  <a:lnTo>
                    <a:pt x="1044" y="796"/>
                  </a:lnTo>
                  <a:lnTo>
                    <a:pt x="1044" y="796"/>
                  </a:lnTo>
                  <a:lnTo>
                    <a:pt x="1047" y="796"/>
                  </a:lnTo>
                  <a:lnTo>
                    <a:pt x="1047" y="800"/>
                  </a:lnTo>
                  <a:lnTo>
                    <a:pt x="1049" y="800"/>
                  </a:lnTo>
                  <a:lnTo>
                    <a:pt x="1049" y="800"/>
                  </a:lnTo>
                  <a:lnTo>
                    <a:pt x="1052" y="800"/>
                  </a:lnTo>
                  <a:lnTo>
                    <a:pt x="1052" y="801"/>
                  </a:lnTo>
                  <a:lnTo>
                    <a:pt x="1059" y="801"/>
                  </a:lnTo>
                  <a:lnTo>
                    <a:pt x="1059" y="803"/>
                  </a:lnTo>
                  <a:lnTo>
                    <a:pt x="1061" y="803"/>
                  </a:lnTo>
                  <a:lnTo>
                    <a:pt x="1061" y="803"/>
                  </a:lnTo>
                  <a:lnTo>
                    <a:pt x="1066" y="803"/>
                  </a:lnTo>
                  <a:lnTo>
                    <a:pt x="1066" y="804"/>
                  </a:lnTo>
                  <a:lnTo>
                    <a:pt x="1068" y="804"/>
                  </a:lnTo>
                  <a:lnTo>
                    <a:pt x="1068" y="808"/>
                  </a:lnTo>
                  <a:lnTo>
                    <a:pt x="1071" y="808"/>
                  </a:lnTo>
                  <a:lnTo>
                    <a:pt x="1071" y="809"/>
                  </a:lnTo>
                  <a:lnTo>
                    <a:pt x="1076" y="809"/>
                  </a:lnTo>
                  <a:lnTo>
                    <a:pt x="1076" y="809"/>
                  </a:lnTo>
                  <a:lnTo>
                    <a:pt x="1078" y="809"/>
                  </a:lnTo>
                  <a:lnTo>
                    <a:pt x="1078" y="812"/>
                  </a:lnTo>
                  <a:lnTo>
                    <a:pt x="1083" y="812"/>
                  </a:lnTo>
                  <a:lnTo>
                    <a:pt x="1083" y="812"/>
                  </a:lnTo>
                  <a:lnTo>
                    <a:pt x="1090" y="812"/>
                  </a:lnTo>
                  <a:lnTo>
                    <a:pt x="1090" y="814"/>
                  </a:lnTo>
                  <a:lnTo>
                    <a:pt x="1095" y="814"/>
                  </a:lnTo>
                  <a:lnTo>
                    <a:pt x="1095" y="816"/>
                  </a:lnTo>
                  <a:lnTo>
                    <a:pt x="1097" y="816"/>
                  </a:lnTo>
                  <a:lnTo>
                    <a:pt x="1097" y="816"/>
                  </a:lnTo>
                  <a:lnTo>
                    <a:pt x="1099" y="816"/>
                  </a:lnTo>
                  <a:lnTo>
                    <a:pt x="1099" y="817"/>
                  </a:lnTo>
                  <a:lnTo>
                    <a:pt x="1102" y="817"/>
                  </a:lnTo>
                  <a:lnTo>
                    <a:pt x="1102" y="819"/>
                  </a:lnTo>
                  <a:lnTo>
                    <a:pt x="1104" y="819"/>
                  </a:lnTo>
                  <a:lnTo>
                    <a:pt x="1104" y="819"/>
                  </a:lnTo>
                  <a:lnTo>
                    <a:pt x="1107" y="819"/>
                  </a:lnTo>
                  <a:lnTo>
                    <a:pt x="1107" y="819"/>
                  </a:lnTo>
                  <a:lnTo>
                    <a:pt x="1109" y="819"/>
                  </a:lnTo>
                  <a:lnTo>
                    <a:pt x="1109" y="821"/>
                  </a:lnTo>
                  <a:lnTo>
                    <a:pt x="1116" y="821"/>
                  </a:lnTo>
                  <a:lnTo>
                    <a:pt x="1116" y="822"/>
                  </a:lnTo>
                  <a:lnTo>
                    <a:pt x="1119" y="822"/>
                  </a:lnTo>
                  <a:lnTo>
                    <a:pt x="1119" y="824"/>
                  </a:lnTo>
                  <a:lnTo>
                    <a:pt x="1121" y="824"/>
                  </a:lnTo>
                  <a:lnTo>
                    <a:pt x="1121" y="825"/>
                  </a:lnTo>
                  <a:lnTo>
                    <a:pt x="1123" y="825"/>
                  </a:lnTo>
                  <a:lnTo>
                    <a:pt x="1123" y="827"/>
                  </a:lnTo>
                  <a:lnTo>
                    <a:pt x="1126" y="827"/>
                  </a:lnTo>
                  <a:lnTo>
                    <a:pt x="1126" y="829"/>
                  </a:lnTo>
                  <a:lnTo>
                    <a:pt x="1130" y="829"/>
                  </a:lnTo>
                  <a:lnTo>
                    <a:pt x="1130" y="830"/>
                  </a:lnTo>
                  <a:lnTo>
                    <a:pt x="1138" y="830"/>
                  </a:lnTo>
                  <a:lnTo>
                    <a:pt x="1138" y="833"/>
                  </a:lnTo>
                  <a:lnTo>
                    <a:pt x="1140" y="833"/>
                  </a:lnTo>
                  <a:lnTo>
                    <a:pt x="1140" y="833"/>
                  </a:lnTo>
                  <a:lnTo>
                    <a:pt x="1142" y="833"/>
                  </a:lnTo>
                  <a:lnTo>
                    <a:pt x="1142" y="835"/>
                  </a:lnTo>
                  <a:lnTo>
                    <a:pt x="1145" y="835"/>
                  </a:lnTo>
                  <a:lnTo>
                    <a:pt x="1145" y="835"/>
                  </a:lnTo>
                  <a:lnTo>
                    <a:pt x="1147" y="835"/>
                  </a:lnTo>
                  <a:lnTo>
                    <a:pt x="1147" y="837"/>
                  </a:lnTo>
                  <a:lnTo>
                    <a:pt x="1150" y="837"/>
                  </a:lnTo>
                  <a:lnTo>
                    <a:pt x="1150" y="837"/>
                  </a:lnTo>
                  <a:lnTo>
                    <a:pt x="1154" y="837"/>
                  </a:lnTo>
                  <a:lnTo>
                    <a:pt x="1154" y="838"/>
                  </a:lnTo>
                  <a:lnTo>
                    <a:pt x="1159" y="838"/>
                  </a:lnTo>
                  <a:lnTo>
                    <a:pt x="1159" y="840"/>
                  </a:lnTo>
                  <a:lnTo>
                    <a:pt x="1162" y="840"/>
                  </a:lnTo>
                  <a:lnTo>
                    <a:pt x="1162" y="841"/>
                  </a:lnTo>
                  <a:lnTo>
                    <a:pt x="1164" y="841"/>
                  </a:lnTo>
                  <a:lnTo>
                    <a:pt x="1164" y="843"/>
                  </a:lnTo>
                  <a:lnTo>
                    <a:pt x="1171" y="843"/>
                  </a:lnTo>
                  <a:lnTo>
                    <a:pt x="1171" y="845"/>
                  </a:lnTo>
                  <a:lnTo>
                    <a:pt x="1176" y="845"/>
                  </a:lnTo>
                  <a:lnTo>
                    <a:pt x="1176" y="846"/>
                  </a:lnTo>
                  <a:lnTo>
                    <a:pt x="1178" y="846"/>
                  </a:lnTo>
                  <a:lnTo>
                    <a:pt x="1178" y="846"/>
                  </a:lnTo>
                  <a:lnTo>
                    <a:pt x="1181" y="846"/>
                  </a:lnTo>
                  <a:lnTo>
                    <a:pt x="1181" y="848"/>
                  </a:lnTo>
                  <a:lnTo>
                    <a:pt x="1183" y="848"/>
                  </a:lnTo>
                  <a:lnTo>
                    <a:pt x="1183" y="848"/>
                  </a:lnTo>
                  <a:lnTo>
                    <a:pt x="1185" y="848"/>
                  </a:lnTo>
                  <a:lnTo>
                    <a:pt x="1185" y="850"/>
                  </a:lnTo>
                  <a:lnTo>
                    <a:pt x="1188" y="850"/>
                  </a:lnTo>
                  <a:lnTo>
                    <a:pt x="1188" y="850"/>
                  </a:lnTo>
                  <a:lnTo>
                    <a:pt x="1197" y="850"/>
                  </a:lnTo>
                  <a:lnTo>
                    <a:pt x="1197" y="851"/>
                  </a:lnTo>
                  <a:lnTo>
                    <a:pt x="1200" y="851"/>
                  </a:lnTo>
                  <a:lnTo>
                    <a:pt x="1200" y="851"/>
                  </a:lnTo>
                  <a:lnTo>
                    <a:pt x="1214" y="851"/>
                  </a:lnTo>
                  <a:lnTo>
                    <a:pt x="1214" y="853"/>
                  </a:lnTo>
                  <a:lnTo>
                    <a:pt x="1217" y="853"/>
                  </a:lnTo>
                  <a:lnTo>
                    <a:pt x="1217" y="854"/>
                  </a:lnTo>
                  <a:lnTo>
                    <a:pt x="1224" y="854"/>
                  </a:lnTo>
                  <a:lnTo>
                    <a:pt x="1224" y="856"/>
                  </a:lnTo>
                  <a:lnTo>
                    <a:pt x="1226" y="856"/>
                  </a:lnTo>
                  <a:lnTo>
                    <a:pt x="1226" y="859"/>
                  </a:lnTo>
                  <a:lnTo>
                    <a:pt x="1228" y="859"/>
                  </a:lnTo>
                  <a:lnTo>
                    <a:pt x="1228" y="861"/>
                  </a:lnTo>
                  <a:lnTo>
                    <a:pt x="1233" y="861"/>
                  </a:lnTo>
                  <a:lnTo>
                    <a:pt x="1233" y="861"/>
                  </a:lnTo>
                  <a:lnTo>
                    <a:pt x="1236" y="861"/>
                  </a:lnTo>
                  <a:lnTo>
                    <a:pt x="1236" y="862"/>
                  </a:lnTo>
                  <a:lnTo>
                    <a:pt x="1240" y="862"/>
                  </a:lnTo>
                  <a:lnTo>
                    <a:pt x="1240" y="862"/>
                  </a:lnTo>
                  <a:lnTo>
                    <a:pt x="1243" y="862"/>
                  </a:lnTo>
                  <a:lnTo>
                    <a:pt x="1243" y="864"/>
                  </a:lnTo>
                  <a:lnTo>
                    <a:pt x="1245" y="864"/>
                  </a:lnTo>
                  <a:lnTo>
                    <a:pt x="1245" y="866"/>
                  </a:lnTo>
                  <a:lnTo>
                    <a:pt x="1248" y="866"/>
                  </a:lnTo>
                  <a:lnTo>
                    <a:pt x="1248" y="869"/>
                  </a:lnTo>
                  <a:lnTo>
                    <a:pt x="1250" y="869"/>
                  </a:lnTo>
                  <a:lnTo>
                    <a:pt x="1250" y="872"/>
                  </a:lnTo>
                  <a:lnTo>
                    <a:pt x="1257" y="872"/>
                  </a:lnTo>
                  <a:lnTo>
                    <a:pt x="1257" y="872"/>
                  </a:lnTo>
                  <a:lnTo>
                    <a:pt x="1260" y="872"/>
                  </a:lnTo>
                  <a:lnTo>
                    <a:pt x="1260" y="874"/>
                  </a:lnTo>
                  <a:lnTo>
                    <a:pt x="1264" y="874"/>
                  </a:lnTo>
                  <a:lnTo>
                    <a:pt x="1264" y="874"/>
                  </a:lnTo>
                  <a:lnTo>
                    <a:pt x="1274" y="874"/>
                  </a:lnTo>
                  <a:lnTo>
                    <a:pt x="1274" y="875"/>
                  </a:lnTo>
                  <a:lnTo>
                    <a:pt x="1276" y="875"/>
                  </a:lnTo>
                  <a:lnTo>
                    <a:pt x="1276" y="877"/>
                  </a:lnTo>
                  <a:lnTo>
                    <a:pt x="1281" y="877"/>
                  </a:lnTo>
                  <a:lnTo>
                    <a:pt x="1281" y="879"/>
                  </a:lnTo>
                  <a:lnTo>
                    <a:pt x="1283" y="879"/>
                  </a:lnTo>
                  <a:lnTo>
                    <a:pt x="1283" y="879"/>
                  </a:lnTo>
                  <a:lnTo>
                    <a:pt x="1286" y="879"/>
                  </a:lnTo>
                  <a:lnTo>
                    <a:pt x="1286" y="880"/>
                  </a:lnTo>
                  <a:lnTo>
                    <a:pt x="1288" y="880"/>
                  </a:lnTo>
                  <a:lnTo>
                    <a:pt x="1288" y="880"/>
                  </a:lnTo>
                  <a:lnTo>
                    <a:pt x="1293" y="880"/>
                  </a:lnTo>
                  <a:lnTo>
                    <a:pt x="1293" y="882"/>
                  </a:lnTo>
                  <a:lnTo>
                    <a:pt x="1298" y="882"/>
                  </a:lnTo>
                  <a:lnTo>
                    <a:pt x="1298" y="882"/>
                  </a:lnTo>
                  <a:lnTo>
                    <a:pt x="1300" y="882"/>
                  </a:lnTo>
                  <a:lnTo>
                    <a:pt x="1300" y="883"/>
                  </a:lnTo>
                  <a:lnTo>
                    <a:pt x="1303" y="883"/>
                  </a:lnTo>
                  <a:lnTo>
                    <a:pt x="1303" y="883"/>
                  </a:lnTo>
                  <a:lnTo>
                    <a:pt x="1305" y="883"/>
                  </a:lnTo>
                  <a:lnTo>
                    <a:pt x="1305" y="885"/>
                  </a:lnTo>
                  <a:lnTo>
                    <a:pt x="1314" y="885"/>
                  </a:lnTo>
                  <a:lnTo>
                    <a:pt x="1314" y="885"/>
                  </a:lnTo>
                  <a:lnTo>
                    <a:pt x="1317" y="885"/>
                  </a:lnTo>
                  <a:lnTo>
                    <a:pt x="1317" y="885"/>
                  </a:lnTo>
                  <a:lnTo>
                    <a:pt x="1319" y="885"/>
                  </a:lnTo>
                  <a:lnTo>
                    <a:pt x="1319" y="887"/>
                  </a:lnTo>
                  <a:lnTo>
                    <a:pt x="1324" y="887"/>
                  </a:lnTo>
                  <a:lnTo>
                    <a:pt x="1324" y="890"/>
                  </a:lnTo>
                  <a:lnTo>
                    <a:pt x="1326" y="890"/>
                  </a:lnTo>
                  <a:lnTo>
                    <a:pt x="1326" y="890"/>
                  </a:lnTo>
                  <a:lnTo>
                    <a:pt x="1329" y="890"/>
                  </a:lnTo>
                  <a:lnTo>
                    <a:pt x="1329" y="891"/>
                  </a:lnTo>
                  <a:lnTo>
                    <a:pt x="1334" y="891"/>
                  </a:lnTo>
                  <a:lnTo>
                    <a:pt x="1334" y="891"/>
                  </a:lnTo>
                  <a:lnTo>
                    <a:pt x="1336" y="891"/>
                  </a:lnTo>
                  <a:lnTo>
                    <a:pt x="1336" y="893"/>
                  </a:lnTo>
                  <a:lnTo>
                    <a:pt x="1341" y="893"/>
                  </a:lnTo>
                  <a:lnTo>
                    <a:pt x="1341" y="896"/>
                  </a:lnTo>
                  <a:lnTo>
                    <a:pt x="1348" y="896"/>
                  </a:lnTo>
                  <a:lnTo>
                    <a:pt x="1348" y="896"/>
                  </a:lnTo>
                  <a:lnTo>
                    <a:pt x="1353" y="896"/>
                  </a:lnTo>
                  <a:lnTo>
                    <a:pt x="1353" y="898"/>
                  </a:lnTo>
                  <a:lnTo>
                    <a:pt x="1357" y="898"/>
                  </a:lnTo>
                  <a:lnTo>
                    <a:pt x="1357" y="898"/>
                  </a:lnTo>
                  <a:lnTo>
                    <a:pt x="1367" y="898"/>
                  </a:lnTo>
                  <a:lnTo>
                    <a:pt x="1367" y="899"/>
                  </a:lnTo>
                  <a:lnTo>
                    <a:pt x="1369" y="899"/>
                  </a:lnTo>
                  <a:lnTo>
                    <a:pt x="1369" y="899"/>
                  </a:lnTo>
                  <a:lnTo>
                    <a:pt x="1374" y="899"/>
                  </a:lnTo>
                  <a:lnTo>
                    <a:pt x="1374" y="903"/>
                  </a:lnTo>
                  <a:lnTo>
                    <a:pt x="1377" y="903"/>
                  </a:lnTo>
                  <a:lnTo>
                    <a:pt x="1377" y="903"/>
                  </a:lnTo>
                  <a:lnTo>
                    <a:pt x="1381" y="903"/>
                  </a:lnTo>
                  <a:lnTo>
                    <a:pt x="1381" y="904"/>
                  </a:lnTo>
                  <a:lnTo>
                    <a:pt x="1389" y="904"/>
                  </a:lnTo>
                  <a:lnTo>
                    <a:pt x="1389" y="904"/>
                  </a:lnTo>
                  <a:lnTo>
                    <a:pt x="1396" y="904"/>
                  </a:lnTo>
                  <a:lnTo>
                    <a:pt x="1396" y="906"/>
                  </a:lnTo>
                  <a:lnTo>
                    <a:pt x="1398" y="906"/>
                  </a:lnTo>
                  <a:lnTo>
                    <a:pt x="1398" y="906"/>
                  </a:lnTo>
                  <a:lnTo>
                    <a:pt x="1403" y="906"/>
                  </a:lnTo>
                  <a:lnTo>
                    <a:pt x="1403" y="906"/>
                  </a:lnTo>
                  <a:lnTo>
                    <a:pt x="1408" y="906"/>
                  </a:lnTo>
                  <a:lnTo>
                    <a:pt x="1408" y="908"/>
                  </a:lnTo>
                  <a:lnTo>
                    <a:pt x="1412" y="908"/>
                  </a:lnTo>
                  <a:lnTo>
                    <a:pt x="1412" y="908"/>
                  </a:lnTo>
                  <a:lnTo>
                    <a:pt x="1420" y="908"/>
                  </a:lnTo>
                  <a:lnTo>
                    <a:pt x="1420" y="909"/>
                  </a:lnTo>
                  <a:lnTo>
                    <a:pt x="1436" y="909"/>
                  </a:lnTo>
                  <a:lnTo>
                    <a:pt x="1436" y="911"/>
                  </a:lnTo>
                  <a:lnTo>
                    <a:pt x="1441" y="911"/>
                  </a:lnTo>
                  <a:lnTo>
                    <a:pt x="1441" y="912"/>
                  </a:lnTo>
                  <a:lnTo>
                    <a:pt x="1443" y="912"/>
                  </a:lnTo>
                  <a:lnTo>
                    <a:pt x="1443" y="914"/>
                  </a:lnTo>
                  <a:lnTo>
                    <a:pt x="1446" y="914"/>
                  </a:lnTo>
                  <a:lnTo>
                    <a:pt x="1446" y="914"/>
                  </a:lnTo>
                  <a:lnTo>
                    <a:pt x="1448" y="914"/>
                  </a:lnTo>
                  <a:lnTo>
                    <a:pt x="1448" y="916"/>
                  </a:lnTo>
                  <a:lnTo>
                    <a:pt x="1453" y="916"/>
                  </a:lnTo>
                  <a:lnTo>
                    <a:pt x="1453" y="917"/>
                  </a:lnTo>
                  <a:lnTo>
                    <a:pt x="1458" y="917"/>
                  </a:lnTo>
                  <a:lnTo>
                    <a:pt x="1458" y="919"/>
                  </a:lnTo>
                  <a:lnTo>
                    <a:pt x="1460" y="919"/>
                  </a:lnTo>
                  <a:lnTo>
                    <a:pt x="1460" y="919"/>
                  </a:lnTo>
                  <a:lnTo>
                    <a:pt x="1463" y="919"/>
                  </a:lnTo>
                  <a:lnTo>
                    <a:pt x="1463" y="920"/>
                  </a:lnTo>
                  <a:lnTo>
                    <a:pt x="1465" y="920"/>
                  </a:lnTo>
                  <a:lnTo>
                    <a:pt x="1465" y="920"/>
                  </a:lnTo>
                  <a:lnTo>
                    <a:pt x="1475" y="920"/>
                  </a:lnTo>
                  <a:lnTo>
                    <a:pt x="1475" y="920"/>
                  </a:lnTo>
                  <a:lnTo>
                    <a:pt x="1477" y="920"/>
                  </a:lnTo>
                  <a:lnTo>
                    <a:pt x="1477" y="922"/>
                  </a:lnTo>
                  <a:lnTo>
                    <a:pt x="1482" y="922"/>
                  </a:lnTo>
                  <a:lnTo>
                    <a:pt x="1482" y="925"/>
                  </a:lnTo>
                  <a:lnTo>
                    <a:pt x="1484" y="925"/>
                  </a:lnTo>
                  <a:lnTo>
                    <a:pt x="1484" y="929"/>
                  </a:lnTo>
                  <a:lnTo>
                    <a:pt x="1494" y="929"/>
                  </a:lnTo>
                  <a:lnTo>
                    <a:pt x="1494" y="929"/>
                  </a:lnTo>
                  <a:lnTo>
                    <a:pt x="1496" y="929"/>
                  </a:lnTo>
                  <a:lnTo>
                    <a:pt x="1496" y="929"/>
                  </a:lnTo>
                  <a:lnTo>
                    <a:pt x="1501" y="929"/>
                  </a:lnTo>
                  <a:lnTo>
                    <a:pt x="1501" y="930"/>
                  </a:lnTo>
                  <a:lnTo>
                    <a:pt x="1503" y="930"/>
                  </a:lnTo>
                  <a:lnTo>
                    <a:pt x="1503" y="932"/>
                  </a:lnTo>
                  <a:lnTo>
                    <a:pt x="1506" y="932"/>
                  </a:lnTo>
                  <a:lnTo>
                    <a:pt x="1506" y="932"/>
                  </a:lnTo>
                  <a:lnTo>
                    <a:pt x="1508" y="932"/>
                  </a:lnTo>
                  <a:lnTo>
                    <a:pt x="1508" y="935"/>
                  </a:lnTo>
                  <a:lnTo>
                    <a:pt x="1513" y="935"/>
                  </a:lnTo>
                  <a:lnTo>
                    <a:pt x="1513" y="935"/>
                  </a:lnTo>
                  <a:lnTo>
                    <a:pt x="1515" y="935"/>
                  </a:lnTo>
                  <a:lnTo>
                    <a:pt x="1515" y="937"/>
                  </a:lnTo>
                  <a:lnTo>
                    <a:pt x="1518" y="937"/>
                  </a:lnTo>
                  <a:lnTo>
                    <a:pt x="1518" y="937"/>
                  </a:lnTo>
                  <a:lnTo>
                    <a:pt x="1520" y="937"/>
                  </a:lnTo>
                  <a:lnTo>
                    <a:pt x="1520" y="940"/>
                  </a:lnTo>
                  <a:lnTo>
                    <a:pt x="1522" y="940"/>
                  </a:lnTo>
                  <a:lnTo>
                    <a:pt x="1522" y="941"/>
                  </a:lnTo>
                  <a:lnTo>
                    <a:pt x="1534" y="941"/>
                  </a:lnTo>
                  <a:lnTo>
                    <a:pt x="1534" y="943"/>
                  </a:lnTo>
                  <a:lnTo>
                    <a:pt x="1539" y="943"/>
                  </a:lnTo>
                  <a:lnTo>
                    <a:pt x="1539" y="945"/>
                  </a:lnTo>
                  <a:lnTo>
                    <a:pt x="1541" y="945"/>
                  </a:lnTo>
                  <a:lnTo>
                    <a:pt x="1541" y="945"/>
                  </a:lnTo>
                  <a:lnTo>
                    <a:pt x="1551" y="945"/>
                  </a:lnTo>
                  <a:lnTo>
                    <a:pt x="1551" y="946"/>
                  </a:lnTo>
                  <a:lnTo>
                    <a:pt x="1553" y="946"/>
                  </a:lnTo>
                  <a:lnTo>
                    <a:pt x="1553" y="946"/>
                  </a:lnTo>
                  <a:lnTo>
                    <a:pt x="1561" y="946"/>
                  </a:lnTo>
                  <a:lnTo>
                    <a:pt x="1561" y="948"/>
                  </a:lnTo>
                  <a:lnTo>
                    <a:pt x="1568" y="948"/>
                  </a:lnTo>
                  <a:lnTo>
                    <a:pt x="1568" y="948"/>
                  </a:lnTo>
                  <a:lnTo>
                    <a:pt x="1575" y="948"/>
                  </a:lnTo>
                  <a:lnTo>
                    <a:pt x="1575" y="949"/>
                  </a:lnTo>
                  <a:lnTo>
                    <a:pt x="1577" y="949"/>
                  </a:lnTo>
                  <a:lnTo>
                    <a:pt x="1577" y="949"/>
                  </a:lnTo>
                  <a:lnTo>
                    <a:pt x="1580" y="949"/>
                  </a:lnTo>
                  <a:lnTo>
                    <a:pt x="1580" y="949"/>
                  </a:lnTo>
                  <a:lnTo>
                    <a:pt x="1582" y="949"/>
                  </a:lnTo>
                  <a:lnTo>
                    <a:pt x="1582" y="951"/>
                  </a:lnTo>
                  <a:lnTo>
                    <a:pt x="1584" y="951"/>
                  </a:lnTo>
                  <a:lnTo>
                    <a:pt x="1584" y="954"/>
                  </a:lnTo>
                  <a:lnTo>
                    <a:pt x="1594" y="954"/>
                  </a:lnTo>
                  <a:lnTo>
                    <a:pt x="1594" y="954"/>
                  </a:lnTo>
                  <a:lnTo>
                    <a:pt x="1596" y="954"/>
                  </a:lnTo>
                  <a:lnTo>
                    <a:pt x="1596" y="956"/>
                  </a:lnTo>
                  <a:lnTo>
                    <a:pt x="1611" y="956"/>
                  </a:lnTo>
                  <a:lnTo>
                    <a:pt x="1611" y="956"/>
                  </a:lnTo>
                  <a:lnTo>
                    <a:pt x="1613" y="956"/>
                  </a:lnTo>
                  <a:lnTo>
                    <a:pt x="1613" y="958"/>
                  </a:lnTo>
                  <a:lnTo>
                    <a:pt x="1615" y="958"/>
                  </a:lnTo>
                  <a:lnTo>
                    <a:pt x="1615" y="958"/>
                  </a:lnTo>
                  <a:lnTo>
                    <a:pt x="1618" y="958"/>
                  </a:lnTo>
                  <a:lnTo>
                    <a:pt x="1618" y="959"/>
                  </a:lnTo>
                  <a:lnTo>
                    <a:pt x="1623" y="959"/>
                  </a:lnTo>
                  <a:lnTo>
                    <a:pt x="1623" y="961"/>
                  </a:lnTo>
                  <a:lnTo>
                    <a:pt x="1632" y="961"/>
                  </a:lnTo>
                  <a:lnTo>
                    <a:pt x="1632" y="961"/>
                  </a:lnTo>
                  <a:lnTo>
                    <a:pt x="1635" y="961"/>
                  </a:lnTo>
                  <a:lnTo>
                    <a:pt x="1635" y="962"/>
                  </a:lnTo>
                  <a:lnTo>
                    <a:pt x="1639" y="962"/>
                  </a:lnTo>
                  <a:lnTo>
                    <a:pt x="1639" y="962"/>
                  </a:lnTo>
                  <a:lnTo>
                    <a:pt x="1642" y="962"/>
                  </a:lnTo>
                  <a:lnTo>
                    <a:pt x="1642" y="964"/>
                  </a:lnTo>
                  <a:lnTo>
                    <a:pt x="1644" y="964"/>
                  </a:lnTo>
                  <a:lnTo>
                    <a:pt x="1644" y="964"/>
                  </a:lnTo>
                  <a:lnTo>
                    <a:pt x="1651" y="964"/>
                  </a:lnTo>
                  <a:lnTo>
                    <a:pt x="1651" y="966"/>
                  </a:lnTo>
                  <a:lnTo>
                    <a:pt x="1656" y="966"/>
                  </a:lnTo>
                  <a:lnTo>
                    <a:pt x="1656" y="966"/>
                  </a:lnTo>
                  <a:lnTo>
                    <a:pt x="1663" y="966"/>
                  </a:lnTo>
                  <a:lnTo>
                    <a:pt x="1663" y="969"/>
                  </a:lnTo>
                  <a:lnTo>
                    <a:pt x="1670" y="969"/>
                  </a:lnTo>
                  <a:lnTo>
                    <a:pt x="1670" y="969"/>
                  </a:lnTo>
                  <a:lnTo>
                    <a:pt x="1673" y="969"/>
                  </a:lnTo>
                  <a:lnTo>
                    <a:pt x="1673" y="970"/>
                  </a:lnTo>
                  <a:lnTo>
                    <a:pt x="1678" y="970"/>
                  </a:lnTo>
                  <a:lnTo>
                    <a:pt x="1678" y="972"/>
                  </a:lnTo>
                  <a:lnTo>
                    <a:pt x="1682" y="972"/>
                  </a:lnTo>
                  <a:lnTo>
                    <a:pt x="1682" y="972"/>
                  </a:lnTo>
                  <a:lnTo>
                    <a:pt x="1690" y="972"/>
                  </a:lnTo>
                  <a:lnTo>
                    <a:pt x="1690" y="972"/>
                  </a:lnTo>
                  <a:lnTo>
                    <a:pt x="1694" y="972"/>
                  </a:lnTo>
                  <a:lnTo>
                    <a:pt x="1694" y="974"/>
                  </a:lnTo>
                  <a:lnTo>
                    <a:pt x="1699" y="974"/>
                  </a:lnTo>
                  <a:lnTo>
                    <a:pt x="1699" y="975"/>
                  </a:lnTo>
                  <a:lnTo>
                    <a:pt x="1702" y="975"/>
                  </a:lnTo>
                  <a:lnTo>
                    <a:pt x="1702" y="975"/>
                  </a:lnTo>
                  <a:lnTo>
                    <a:pt x="1706" y="975"/>
                  </a:lnTo>
                  <a:lnTo>
                    <a:pt x="1706" y="977"/>
                  </a:lnTo>
                  <a:lnTo>
                    <a:pt x="1711" y="977"/>
                  </a:lnTo>
                  <a:lnTo>
                    <a:pt x="1711" y="978"/>
                  </a:lnTo>
                  <a:lnTo>
                    <a:pt x="1716" y="978"/>
                  </a:lnTo>
                  <a:lnTo>
                    <a:pt x="1716" y="980"/>
                  </a:lnTo>
                  <a:lnTo>
                    <a:pt x="1718" y="980"/>
                  </a:lnTo>
                  <a:lnTo>
                    <a:pt x="1718" y="980"/>
                  </a:lnTo>
                  <a:lnTo>
                    <a:pt x="1733" y="980"/>
                  </a:lnTo>
                  <a:lnTo>
                    <a:pt x="1733" y="980"/>
                  </a:lnTo>
                  <a:lnTo>
                    <a:pt x="1735" y="980"/>
                  </a:lnTo>
                  <a:lnTo>
                    <a:pt x="1735" y="982"/>
                  </a:lnTo>
                  <a:lnTo>
                    <a:pt x="1749" y="982"/>
                  </a:lnTo>
                  <a:lnTo>
                    <a:pt x="1749" y="982"/>
                  </a:lnTo>
                  <a:lnTo>
                    <a:pt x="1752" y="982"/>
                  </a:lnTo>
                  <a:lnTo>
                    <a:pt x="1752" y="983"/>
                  </a:lnTo>
                  <a:lnTo>
                    <a:pt x="1754" y="983"/>
                  </a:lnTo>
                  <a:lnTo>
                    <a:pt x="1754" y="985"/>
                  </a:lnTo>
                  <a:lnTo>
                    <a:pt x="1759" y="985"/>
                  </a:lnTo>
                  <a:lnTo>
                    <a:pt x="1759" y="985"/>
                  </a:lnTo>
                  <a:lnTo>
                    <a:pt x="1761" y="985"/>
                  </a:lnTo>
                  <a:lnTo>
                    <a:pt x="1761" y="987"/>
                  </a:lnTo>
                  <a:lnTo>
                    <a:pt x="1764" y="987"/>
                  </a:lnTo>
                  <a:lnTo>
                    <a:pt x="1764" y="987"/>
                  </a:lnTo>
                  <a:lnTo>
                    <a:pt x="1766" y="987"/>
                  </a:lnTo>
                  <a:lnTo>
                    <a:pt x="1766" y="988"/>
                  </a:lnTo>
                  <a:lnTo>
                    <a:pt x="1771" y="988"/>
                  </a:lnTo>
                  <a:lnTo>
                    <a:pt x="1771" y="988"/>
                  </a:lnTo>
                  <a:lnTo>
                    <a:pt x="1773" y="988"/>
                  </a:lnTo>
                  <a:lnTo>
                    <a:pt x="1773" y="990"/>
                  </a:lnTo>
                  <a:lnTo>
                    <a:pt x="1776" y="990"/>
                  </a:lnTo>
                  <a:lnTo>
                    <a:pt x="1776" y="991"/>
                  </a:lnTo>
                  <a:lnTo>
                    <a:pt x="1778" y="991"/>
                  </a:lnTo>
                  <a:lnTo>
                    <a:pt x="1778" y="993"/>
                  </a:lnTo>
                  <a:lnTo>
                    <a:pt x="1780" y="993"/>
                  </a:lnTo>
                  <a:lnTo>
                    <a:pt x="1780" y="995"/>
                  </a:lnTo>
                  <a:lnTo>
                    <a:pt x="1790" y="995"/>
                  </a:lnTo>
                  <a:lnTo>
                    <a:pt x="1790" y="995"/>
                  </a:lnTo>
                  <a:lnTo>
                    <a:pt x="1792" y="995"/>
                  </a:lnTo>
                  <a:lnTo>
                    <a:pt x="1792" y="996"/>
                  </a:lnTo>
                  <a:lnTo>
                    <a:pt x="1795" y="996"/>
                  </a:lnTo>
                  <a:lnTo>
                    <a:pt x="1795" y="996"/>
                  </a:lnTo>
                  <a:lnTo>
                    <a:pt x="1802" y="996"/>
                  </a:lnTo>
                  <a:lnTo>
                    <a:pt x="1802" y="998"/>
                  </a:lnTo>
                  <a:lnTo>
                    <a:pt x="1804" y="998"/>
                  </a:lnTo>
                  <a:lnTo>
                    <a:pt x="1804" y="999"/>
                  </a:lnTo>
                  <a:lnTo>
                    <a:pt x="1809" y="999"/>
                  </a:lnTo>
                  <a:lnTo>
                    <a:pt x="1809" y="1001"/>
                  </a:lnTo>
                  <a:lnTo>
                    <a:pt x="1811" y="1001"/>
                  </a:lnTo>
                  <a:lnTo>
                    <a:pt x="1811" y="1001"/>
                  </a:lnTo>
                  <a:lnTo>
                    <a:pt x="1814" y="1001"/>
                  </a:lnTo>
                  <a:lnTo>
                    <a:pt x="1814" y="1003"/>
                  </a:lnTo>
                  <a:lnTo>
                    <a:pt x="1816" y="1003"/>
                  </a:lnTo>
                  <a:lnTo>
                    <a:pt x="1816" y="1004"/>
                  </a:lnTo>
                  <a:lnTo>
                    <a:pt x="1821" y="1004"/>
                  </a:lnTo>
                  <a:lnTo>
                    <a:pt x="1821" y="1004"/>
                  </a:lnTo>
                  <a:lnTo>
                    <a:pt x="1833" y="1004"/>
                  </a:lnTo>
                  <a:lnTo>
                    <a:pt x="1833" y="1006"/>
                  </a:lnTo>
                  <a:lnTo>
                    <a:pt x="1842" y="1006"/>
                  </a:lnTo>
                  <a:lnTo>
                    <a:pt x="1842" y="1006"/>
                  </a:lnTo>
                  <a:lnTo>
                    <a:pt x="1852" y="1006"/>
                  </a:lnTo>
                  <a:lnTo>
                    <a:pt x="1852" y="1007"/>
                  </a:lnTo>
                  <a:lnTo>
                    <a:pt x="1862" y="1007"/>
                  </a:lnTo>
                  <a:lnTo>
                    <a:pt x="1862" y="1009"/>
                  </a:lnTo>
                  <a:lnTo>
                    <a:pt x="1864" y="1009"/>
                  </a:lnTo>
                  <a:lnTo>
                    <a:pt x="1864" y="1011"/>
                  </a:lnTo>
                  <a:lnTo>
                    <a:pt x="1874" y="1011"/>
                  </a:lnTo>
                  <a:lnTo>
                    <a:pt x="1874" y="1012"/>
                  </a:lnTo>
                  <a:lnTo>
                    <a:pt x="1883" y="1012"/>
                  </a:lnTo>
                  <a:lnTo>
                    <a:pt x="1883" y="1012"/>
                  </a:lnTo>
                  <a:lnTo>
                    <a:pt x="1893" y="1012"/>
                  </a:lnTo>
                  <a:lnTo>
                    <a:pt x="1893" y="1014"/>
                  </a:lnTo>
                  <a:lnTo>
                    <a:pt x="1909" y="1014"/>
                  </a:lnTo>
                  <a:lnTo>
                    <a:pt x="1909" y="1014"/>
                  </a:lnTo>
                  <a:lnTo>
                    <a:pt x="1914" y="1014"/>
                  </a:lnTo>
                  <a:lnTo>
                    <a:pt x="1914" y="1014"/>
                  </a:lnTo>
                  <a:lnTo>
                    <a:pt x="1919" y="1014"/>
                  </a:lnTo>
                  <a:lnTo>
                    <a:pt x="1919" y="1016"/>
                  </a:lnTo>
                  <a:lnTo>
                    <a:pt x="1921" y="1016"/>
                  </a:lnTo>
                  <a:lnTo>
                    <a:pt x="1921" y="1017"/>
                  </a:lnTo>
                  <a:lnTo>
                    <a:pt x="1938" y="1017"/>
                  </a:lnTo>
                  <a:lnTo>
                    <a:pt x="1938" y="1019"/>
                  </a:lnTo>
                  <a:lnTo>
                    <a:pt x="1943" y="1019"/>
                  </a:lnTo>
                  <a:lnTo>
                    <a:pt x="1943" y="1020"/>
                  </a:lnTo>
                  <a:lnTo>
                    <a:pt x="1950" y="1020"/>
                  </a:lnTo>
                  <a:lnTo>
                    <a:pt x="1950" y="1020"/>
                  </a:lnTo>
                  <a:lnTo>
                    <a:pt x="1955" y="1020"/>
                  </a:lnTo>
                  <a:lnTo>
                    <a:pt x="1955" y="1022"/>
                  </a:lnTo>
                  <a:lnTo>
                    <a:pt x="1957" y="1022"/>
                  </a:lnTo>
                  <a:lnTo>
                    <a:pt x="1957" y="1024"/>
                  </a:lnTo>
                  <a:lnTo>
                    <a:pt x="1969" y="1024"/>
                  </a:lnTo>
                  <a:lnTo>
                    <a:pt x="1969" y="1025"/>
                  </a:lnTo>
                  <a:lnTo>
                    <a:pt x="1981" y="1025"/>
                  </a:lnTo>
                  <a:lnTo>
                    <a:pt x="1981" y="1025"/>
                  </a:lnTo>
                  <a:lnTo>
                    <a:pt x="1993" y="1025"/>
                  </a:lnTo>
                  <a:lnTo>
                    <a:pt x="1993" y="1027"/>
                  </a:lnTo>
                  <a:lnTo>
                    <a:pt x="1995" y="1027"/>
                  </a:lnTo>
                  <a:lnTo>
                    <a:pt x="1995" y="1028"/>
                  </a:lnTo>
                  <a:lnTo>
                    <a:pt x="1998" y="1028"/>
                  </a:lnTo>
                  <a:lnTo>
                    <a:pt x="1998" y="1030"/>
                  </a:lnTo>
                  <a:lnTo>
                    <a:pt x="2000" y="1030"/>
                  </a:lnTo>
                  <a:lnTo>
                    <a:pt x="2000" y="1030"/>
                  </a:lnTo>
                  <a:lnTo>
                    <a:pt x="2003" y="1030"/>
                  </a:lnTo>
                  <a:lnTo>
                    <a:pt x="2003" y="1032"/>
                  </a:lnTo>
                  <a:lnTo>
                    <a:pt x="2017" y="1032"/>
                  </a:lnTo>
                  <a:lnTo>
                    <a:pt x="2017" y="1032"/>
                  </a:lnTo>
                  <a:lnTo>
                    <a:pt x="2022" y="1032"/>
                  </a:lnTo>
                  <a:lnTo>
                    <a:pt x="2022" y="1033"/>
                  </a:lnTo>
                  <a:lnTo>
                    <a:pt x="2031" y="1033"/>
                  </a:lnTo>
                  <a:lnTo>
                    <a:pt x="2031" y="1035"/>
                  </a:lnTo>
                  <a:lnTo>
                    <a:pt x="2034" y="1035"/>
                  </a:lnTo>
                  <a:lnTo>
                    <a:pt x="2034" y="1035"/>
                  </a:lnTo>
                  <a:lnTo>
                    <a:pt x="2041" y="1035"/>
                  </a:lnTo>
                  <a:lnTo>
                    <a:pt x="2041" y="1036"/>
                  </a:lnTo>
                  <a:lnTo>
                    <a:pt x="2048" y="1036"/>
                  </a:lnTo>
                  <a:lnTo>
                    <a:pt x="2048" y="1036"/>
                  </a:lnTo>
                  <a:lnTo>
                    <a:pt x="2050" y="1036"/>
                  </a:lnTo>
                  <a:lnTo>
                    <a:pt x="2050" y="1038"/>
                  </a:lnTo>
                  <a:lnTo>
                    <a:pt x="2053" y="1038"/>
                  </a:lnTo>
                  <a:lnTo>
                    <a:pt x="2053" y="1040"/>
                  </a:lnTo>
                  <a:lnTo>
                    <a:pt x="2058" y="1040"/>
                  </a:lnTo>
                  <a:lnTo>
                    <a:pt x="2058" y="1040"/>
                  </a:lnTo>
                  <a:lnTo>
                    <a:pt x="2060" y="1040"/>
                  </a:lnTo>
                  <a:lnTo>
                    <a:pt x="2060" y="1041"/>
                  </a:lnTo>
                  <a:lnTo>
                    <a:pt x="2062" y="1041"/>
                  </a:lnTo>
                  <a:lnTo>
                    <a:pt x="2062" y="1043"/>
                  </a:lnTo>
                  <a:lnTo>
                    <a:pt x="2074" y="1043"/>
                  </a:lnTo>
                  <a:lnTo>
                    <a:pt x="2074" y="1043"/>
                  </a:lnTo>
                  <a:lnTo>
                    <a:pt x="2079" y="1043"/>
                  </a:lnTo>
                  <a:lnTo>
                    <a:pt x="2079" y="1045"/>
                  </a:lnTo>
                  <a:lnTo>
                    <a:pt x="2093" y="1045"/>
                  </a:lnTo>
                  <a:lnTo>
                    <a:pt x="2093" y="1045"/>
                  </a:lnTo>
                  <a:lnTo>
                    <a:pt x="2096" y="1045"/>
                  </a:lnTo>
                  <a:lnTo>
                    <a:pt x="2096" y="1046"/>
                  </a:lnTo>
                  <a:lnTo>
                    <a:pt x="2108" y="1046"/>
                  </a:lnTo>
                  <a:lnTo>
                    <a:pt x="2108" y="1048"/>
                  </a:lnTo>
                  <a:lnTo>
                    <a:pt x="2110" y="1048"/>
                  </a:lnTo>
                  <a:lnTo>
                    <a:pt x="2110" y="1049"/>
                  </a:lnTo>
                  <a:lnTo>
                    <a:pt x="2112" y="1049"/>
                  </a:lnTo>
                  <a:lnTo>
                    <a:pt x="2112" y="1051"/>
                  </a:lnTo>
                  <a:lnTo>
                    <a:pt x="2115" y="1051"/>
                  </a:lnTo>
                  <a:lnTo>
                    <a:pt x="2115" y="1051"/>
                  </a:lnTo>
                  <a:lnTo>
                    <a:pt x="2122" y="1051"/>
                  </a:lnTo>
                  <a:lnTo>
                    <a:pt x="2122" y="1054"/>
                  </a:lnTo>
                  <a:lnTo>
                    <a:pt x="2129" y="1054"/>
                  </a:lnTo>
                  <a:lnTo>
                    <a:pt x="2129" y="1056"/>
                  </a:lnTo>
                  <a:lnTo>
                    <a:pt x="2134" y="1056"/>
                  </a:lnTo>
                  <a:lnTo>
                    <a:pt x="2134" y="1057"/>
                  </a:lnTo>
                  <a:lnTo>
                    <a:pt x="2148" y="1057"/>
                  </a:lnTo>
                  <a:lnTo>
                    <a:pt x="2148" y="1061"/>
                  </a:lnTo>
                  <a:lnTo>
                    <a:pt x="2151" y="1061"/>
                  </a:lnTo>
                  <a:lnTo>
                    <a:pt x="2151" y="1061"/>
                  </a:lnTo>
                  <a:lnTo>
                    <a:pt x="2153" y="1061"/>
                  </a:lnTo>
                  <a:lnTo>
                    <a:pt x="2153" y="1062"/>
                  </a:lnTo>
                  <a:lnTo>
                    <a:pt x="2158" y="1062"/>
                  </a:lnTo>
                  <a:lnTo>
                    <a:pt x="2158" y="1064"/>
                  </a:lnTo>
                  <a:lnTo>
                    <a:pt x="2163" y="1064"/>
                  </a:lnTo>
                  <a:lnTo>
                    <a:pt x="2163" y="1065"/>
                  </a:lnTo>
                  <a:lnTo>
                    <a:pt x="2189" y="1065"/>
                  </a:lnTo>
                  <a:lnTo>
                    <a:pt x="2189" y="1065"/>
                  </a:lnTo>
                  <a:lnTo>
                    <a:pt x="2196" y="1065"/>
                  </a:lnTo>
                  <a:lnTo>
                    <a:pt x="2196" y="1067"/>
                  </a:lnTo>
                  <a:lnTo>
                    <a:pt x="2198" y="1067"/>
                  </a:lnTo>
                  <a:lnTo>
                    <a:pt x="2198" y="1069"/>
                  </a:lnTo>
                  <a:lnTo>
                    <a:pt x="2201" y="1069"/>
                  </a:lnTo>
                  <a:lnTo>
                    <a:pt x="2201" y="1070"/>
                  </a:lnTo>
                  <a:lnTo>
                    <a:pt x="2208" y="1070"/>
                  </a:lnTo>
                  <a:lnTo>
                    <a:pt x="2208" y="1072"/>
                  </a:lnTo>
                  <a:lnTo>
                    <a:pt x="2215" y="1072"/>
                  </a:lnTo>
                  <a:lnTo>
                    <a:pt x="2215" y="1072"/>
                  </a:lnTo>
                  <a:lnTo>
                    <a:pt x="2237" y="1072"/>
                  </a:lnTo>
                  <a:lnTo>
                    <a:pt x="2237" y="1074"/>
                  </a:lnTo>
                  <a:lnTo>
                    <a:pt x="2249" y="1074"/>
                  </a:lnTo>
                  <a:lnTo>
                    <a:pt x="2249" y="1075"/>
                  </a:lnTo>
                  <a:lnTo>
                    <a:pt x="2251" y="1075"/>
                  </a:lnTo>
                  <a:lnTo>
                    <a:pt x="2251" y="1075"/>
                  </a:lnTo>
                  <a:lnTo>
                    <a:pt x="2256" y="1075"/>
                  </a:lnTo>
                  <a:lnTo>
                    <a:pt x="2256" y="1077"/>
                  </a:lnTo>
                  <a:lnTo>
                    <a:pt x="2261" y="1077"/>
                  </a:lnTo>
                  <a:lnTo>
                    <a:pt x="2261" y="1078"/>
                  </a:lnTo>
                  <a:lnTo>
                    <a:pt x="2265" y="1078"/>
                  </a:lnTo>
                  <a:lnTo>
                    <a:pt x="2265" y="1078"/>
                  </a:lnTo>
                  <a:lnTo>
                    <a:pt x="2268" y="1078"/>
                  </a:lnTo>
                  <a:lnTo>
                    <a:pt x="2268" y="1080"/>
                  </a:lnTo>
                  <a:lnTo>
                    <a:pt x="2273" y="1080"/>
                  </a:lnTo>
                  <a:lnTo>
                    <a:pt x="2273" y="1082"/>
                  </a:lnTo>
                  <a:lnTo>
                    <a:pt x="2275" y="1082"/>
                  </a:lnTo>
                  <a:lnTo>
                    <a:pt x="2275" y="1082"/>
                  </a:lnTo>
                  <a:lnTo>
                    <a:pt x="2277" y="1082"/>
                  </a:lnTo>
                  <a:lnTo>
                    <a:pt x="2277" y="1083"/>
                  </a:lnTo>
                  <a:lnTo>
                    <a:pt x="2280" y="1083"/>
                  </a:lnTo>
                  <a:lnTo>
                    <a:pt x="2280" y="1085"/>
                  </a:lnTo>
                  <a:lnTo>
                    <a:pt x="2287" y="1085"/>
                  </a:lnTo>
                  <a:lnTo>
                    <a:pt x="2287" y="1086"/>
                  </a:lnTo>
                  <a:lnTo>
                    <a:pt x="2289" y="1086"/>
                  </a:lnTo>
                  <a:lnTo>
                    <a:pt x="2289" y="1086"/>
                  </a:lnTo>
                  <a:lnTo>
                    <a:pt x="2299" y="1086"/>
                  </a:lnTo>
                  <a:lnTo>
                    <a:pt x="2299" y="1090"/>
                  </a:lnTo>
                  <a:lnTo>
                    <a:pt x="2311" y="1090"/>
                  </a:lnTo>
                  <a:lnTo>
                    <a:pt x="2311" y="1090"/>
                  </a:lnTo>
                  <a:lnTo>
                    <a:pt x="2316" y="1090"/>
                  </a:lnTo>
                  <a:lnTo>
                    <a:pt x="2316" y="1093"/>
                  </a:lnTo>
                  <a:lnTo>
                    <a:pt x="2318" y="1093"/>
                  </a:lnTo>
                  <a:lnTo>
                    <a:pt x="2318" y="1094"/>
                  </a:lnTo>
                  <a:lnTo>
                    <a:pt x="2332" y="1094"/>
                  </a:lnTo>
                  <a:lnTo>
                    <a:pt x="2332" y="1096"/>
                  </a:lnTo>
                  <a:lnTo>
                    <a:pt x="2337" y="1096"/>
                  </a:lnTo>
                  <a:lnTo>
                    <a:pt x="2337" y="1096"/>
                  </a:lnTo>
                  <a:lnTo>
                    <a:pt x="2344" y="1096"/>
                  </a:lnTo>
                  <a:lnTo>
                    <a:pt x="2344" y="1098"/>
                  </a:lnTo>
                  <a:lnTo>
                    <a:pt x="2349" y="1098"/>
                  </a:lnTo>
                  <a:lnTo>
                    <a:pt x="2349" y="1099"/>
                  </a:lnTo>
                  <a:lnTo>
                    <a:pt x="2370" y="1099"/>
                  </a:lnTo>
                  <a:lnTo>
                    <a:pt x="2370" y="1101"/>
                  </a:lnTo>
                  <a:lnTo>
                    <a:pt x="2380" y="1101"/>
                  </a:lnTo>
                  <a:lnTo>
                    <a:pt x="2380" y="1103"/>
                  </a:lnTo>
                  <a:lnTo>
                    <a:pt x="2409" y="1103"/>
                  </a:lnTo>
                  <a:lnTo>
                    <a:pt x="2409" y="1104"/>
                  </a:lnTo>
                  <a:lnTo>
                    <a:pt x="2413" y="1104"/>
                  </a:lnTo>
                  <a:lnTo>
                    <a:pt x="2413" y="1104"/>
                  </a:lnTo>
                  <a:lnTo>
                    <a:pt x="2430" y="1104"/>
                  </a:lnTo>
                  <a:lnTo>
                    <a:pt x="2430" y="1107"/>
                  </a:lnTo>
                  <a:lnTo>
                    <a:pt x="2437" y="1107"/>
                  </a:lnTo>
                  <a:lnTo>
                    <a:pt x="2437" y="1107"/>
                  </a:lnTo>
                  <a:lnTo>
                    <a:pt x="2440" y="1107"/>
                  </a:lnTo>
                  <a:lnTo>
                    <a:pt x="2440" y="1109"/>
                  </a:lnTo>
                  <a:lnTo>
                    <a:pt x="2447" y="1109"/>
                  </a:lnTo>
                  <a:lnTo>
                    <a:pt x="2447" y="1111"/>
                  </a:lnTo>
                  <a:lnTo>
                    <a:pt x="2468" y="1111"/>
                  </a:lnTo>
                  <a:lnTo>
                    <a:pt x="2468" y="1112"/>
                  </a:lnTo>
                  <a:lnTo>
                    <a:pt x="2476" y="1112"/>
                  </a:lnTo>
                  <a:lnTo>
                    <a:pt x="2476" y="1114"/>
                  </a:lnTo>
                  <a:lnTo>
                    <a:pt x="2497" y="1114"/>
                  </a:lnTo>
                  <a:lnTo>
                    <a:pt x="2497" y="1114"/>
                  </a:lnTo>
                  <a:lnTo>
                    <a:pt x="2514" y="1114"/>
                  </a:lnTo>
                  <a:lnTo>
                    <a:pt x="2514" y="1115"/>
                  </a:lnTo>
                  <a:lnTo>
                    <a:pt x="2516" y="1115"/>
                  </a:lnTo>
                  <a:lnTo>
                    <a:pt x="2516" y="1117"/>
                  </a:lnTo>
                  <a:lnTo>
                    <a:pt x="2519" y="1117"/>
                  </a:lnTo>
                  <a:lnTo>
                    <a:pt x="2519" y="1119"/>
                  </a:lnTo>
                  <a:lnTo>
                    <a:pt x="2531" y="1119"/>
                  </a:lnTo>
                  <a:lnTo>
                    <a:pt x="2531" y="1119"/>
                  </a:lnTo>
                  <a:lnTo>
                    <a:pt x="2538" y="1119"/>
                  </a:lnTo>
                  <a:lnTo>
                    <a:pt x="2538" y="1120"/>
                  </a:lnTo>
                  <a:lnTo>
                    <a:pt x="2540" y="1120"/>
                  </a:lnTo>
                  <a:lnTo>
                    <a:pt x="2540" y="1122"/>
                  </a:lnTo>
                  <a:lnTo>
                    <a:pt x="2547" y="1122"/>
                  </a:lnTo>
                  <a:lnTo>
                    <a:pt x="2547" y="1122"/>
                  </a:lnTo>
                  <a:lnTo>
                    <a:pt x="2550" y="1122"/>
                  </a:lnTo>
                  <a:lnTo>
                    <a:pt x="2550" y="1123"/>
                  </a:lnTo>
                  <a:lnTo>
                    <a:pt x="2559" y="1123"/>
                  </a:lnTo>
                  <a:lnTo>
                    <a:pt x="2559" y="1125"/>
                  </a:lnTo>
                  <a:lnTo>
                    <a:pt x="2576" y="1125"/>
                  </a:lnTo>
                  <a:lnTo>
                    <a:pt x="2576" y="1127"/>
                  </a:lnTo>
                  <a:lnTo>
                    <a:pt x="2602" y="1127"/>
                  </a:lnTo>
                  <a:lnTo>
                    <a:pt x="2602" y="1128"/>
                  </a:lnTo>
                  <a:lnTo>
                    <a:pt x="2612" y="1128"/>
                  </a:lnTo>
                  <a:lnTo>
                    <a:pt x="2612" y="1130"/>
                  </a:lnTo>
                  <a:lnTo>
                    <a:pt x="2614" y="1130"/>
                  </a:lnTo>
                  <a:lnTo>
                    <a:pt x="2614" y="1130"/>
                  </a:lnTo>
                  <a:lnTo>
                    <a:pt x="2626" y="1130"/>
                  </a:lnTo>
                  <a:lnTo>
                    <a:pt x="2626" y="1132"/>
                  </a:lnTo>
                  <a:lnTo>
                    <a:pt x="2631" y="1132"/>
                  </a:lnTo>
                  <a:lnTo>
                    <a:pt x="2631" y="1133"/>
                  </a:lnTo>
                  <a:lnTo>
                    <a:pt x="2638" y="1133"/>
                  </a:lnTo>
                  <a:lnTo>
                    <a:pt x="2638" y="1136"/>
                  </a:lnTo>
                  <a:lnTo>
                    <a:pt x="2645" y="1136"/>
                  </a:lnTo>
                  <a:lnTo>
                    <a:pt x="2645" y="1138"/>
                  </a:lnTo>
                  <a:lnTo>
                    <a:pt x="2650" y="1138"/>
                  </a:lnTo>
                  <a:lnTo>
                    <a:pt x="2650" y="1140"/>
                  </a:lnTo>
                  <a:lnTo>
                    <a:pt x="2652" y="1140"/>
                  </a:lnTo>
                  <a:lnTo>
                    <a:pt x="2652" y="1141"/>
                  </a:lnTo>
                  <a:lnTo>
                    <a:pt x="2655" y="1141"/>
                  </a:lnTo>
                  <a:lnTo>
                    <a:pt x="2655" y="1141"/>
                  </a:lnTo>
                  <a:lnTo>
                    <a:pt x="2662" y="1141"/>
                  </a:lnTo>
                  <a:lnTo>
                    <a:pt x="2662" y="1143"/>
                  </a:lnTo>
                  <a:lnTo>
                    <a:pt x="2664" y="1143"/>
                  </a:lnTo>
                  <a:lnTo>
                    <a:pt x="2664" y="1144"/>
                  </a:lnTo>
                  <a:lnTo>
                    <a:pt x="2667" y="1144"/>
                  </a:lnTo>
                  <a:lnTo>
                    <a:pt x="2667" y="1144"/>
                  </a:lnTo>
                  <a:lnTo>
                    <a:pt x="2669" y="1144"/>
                  </a:lnTo>
                  <a:lnTo>
                    <a:pt x="2669" y="1146"/>
                  </a:lnTo>
                  <a:lnTo>
                    <a:pt x="2695" y="1146"/>
                  </a:lnTo>
                  <a:lnTo>
                    <a:pt x="2695" y="1148"/>
                  </a:lnTo>
                  <a:lnTo>
                    <a:pt x="2705" y="1148"/>
                  </a:lnTo>
                  <a:lnTo>
                    <a:pt x="2705" y="1149"/>
                  </a:lnTo>
                  <a:lnTo>
                    <a:pt x="2738" y="1149"/>
                  </a:lnTo>
                  <a:lnTo>
                    <a:pt x="2738" y="1151"/>
                  </a:lnTo>
                  <a:lnTo>
                    <a:pt x="2743" y="1151"/>
                  </a:lnTo>
                  <a:lnTo>
                    <a:pt x="2743" y="1152"/>
                  </a:lnTo>
                  <a:lnTo>
                    <a:pt x="2746" y="1152"/>
                  </a:lnTo>
                  <a:lnTo>
                    <a:pt x="2746" y="1154"/>
                  </a:lnTo>
                  <a:lnTo>
                    <a:pt x="2750" y="1154"/>
                  </a:lnTo>
                  <a:lnTo>
                    <a:pt x="2750" y="1156"/>
                  </a:lnTo>
                  <a:lnTo>
                    <a:pt x="2774" y="1156"/>
                  </a:lnTo>
                  <a:lnTo>
                    <a:pt x="2774" y="1157"/>
                  </a:lnTo>
                  <a:lnTo>
                    <a:pt x="2805" y="1157"/>
                  </a:lnTo>
                  <a:lnTo>
                    <a:pt x="2805" y="1157"/>
                  </a:lnTo>
                  <a:lnTo>
                    <a:pt x="2812" y="1157"/>
                  </a:lnTo>
                  <a:lnTo>
                    <a:pt x="2812" y="1159"/>
                  </a:lnTo>
                  <a:lnTo>
                    <a:pt x="2832" y="1159"/>
                  </a:lnTo>
                  <a:lnTo>
                    <a:pt x="2832" y="1161"/>
                  </a:lnTo>
                  <a:lnTo>
                    <a:pt x="2834" y="1161"/>
                  </a:lnTo>
                  <a:lnTo>
                    <a:pt x="2834" y="1161"/>
                  </a:lnTo>
                  <a:lnTo>
                    <a:pt x="2851" y="1161"/>
                  </a:lnTo>
                  <a:lnTo>
                    <a:pt x="2851" y="1162"/>
                  </a:lnTo>
                  <a:lnTo>
                    <a:pt x="2853" y="1162"/>
                  </a:lnTo>
                  <a:lnTo>
                    <a:pt x="2853" y="1164"/>
                  </a:lnTo>
                  <a:lnTo>
                    <a:pt x="2860" y="1164"/>
                  </a:lnTo>
                  <a:lnTo>
                    <a:pt x="2860" y="1165"/>
                  </a:lnTo>
                  <a:lnTo>
                    <a:pt x="2865" y="1165"/>
                  </a:lnTo>
                  <a:lnTo>
                    <a:pt x="2865" y="1165"/>
                  </a:lnTo>
                  <a:lnTo>
                    <a:pt x="2867" y="1165"/>
                  </a:lnTo>
                  <a:lnTo>
                    <a:pt x="2867" y="1167"/>
                  </a:lnTo>
                  <a:lnTo>
                    <a:pt x="2884" y="1167"/>
                  </a:lnTo>
                  <a:lnTo>
                    <a:pt x="2884" y="1170"/>
                  </a:lnTo>
                  <a:lnTo>
                    <a:pt x="2889" y="1170"/>
                  </a:lnTo>
                  <a:lnTo>
                    <a:pt x="2889" y="1170"/>
                  </a:lnTo>
                  <a:lnTo>
                    <a:pt x="2903" y="1170"/>
                  </a:lnTo>
                  <a:lnTo>
                    <a:pt x="2903" y="1172"/>
                  </a:lnTo>
                  <a:lnTo>
                    <a:pt x="2915" y="1172"/>
                  </a:lnTo>
                  <a:lnTo>
                    <a:pt x="2915" y="1173"/>
                  </a:lnTo>
                  <a:lnTo>
                    <a:pt x="2922" y="1173"/>
                  </a:lnTo>
                  <a:lnTo>
                    <a:pt x="2922" y="1173"/>
                  </a:lnTo>
                  <a:lnTo>
                    <a:pt x="2953" y="1173"/>
                  </a:lnTo>
                  <a:lnTo>
                    <a:pt x="2956" y="1173"/>
                  </a:lnTo>
                  <a:lnTo>
                    <a:pt x="2956" y="1175"/>
                  </a:lnTo>
                  <a:lnTo>
                    <a:pt x="2961" y="1175"/>
                  </a:lnTo>
                  <a:lnTo>
                    <a:pt x="2961" y="1175"/>
                  </a:lnTo>
                  <a:lnTo>
                    <a:pt x="2973" y="1175"/>
                  </a:lnTo>
                  <a:lnTo>
                    <a:pt x="2975" y="1175"/>
                  </a:lnTo>
                  <a:lnTo>
                    <a:pt x="2975" y="1175"/>
                  </a:lnTo>
                  <a:lnTo>
                    <a:pt x="2982" y="1175"/>
                  </a:lnTo>
                  <a:lnTo>
                    <a:pt x="2982" y="1177"/>
                  </a:lnTo>
                  <a:lnTo>
                    <a:pt x="2989" y="1177"/>
                  </a:lnTo>
                  <a:lnTo>
                    <a:pt x="2989" y="1178"/>
                  </a:lnTo>
                  <a:lnTo>
                    <a:pt x="2992" y="1178"/>
                  </a:lnTo>
                  <a:lnTo>
                    <a:pt x="2992" y="1178"/>
                  </a:lnTo>
                  <a:lnTo>
                    <a:pt x="3011" y="1178"/>
                  </a:lnTo>
                  <a:lnTo>
                    <a:pt x="3016" y="1178"/>
                  </a:lnTo>
                  <a:lnTo>
                    <a:pt x="3016" y="1180"/>
                  </a:lnTo>
                  <a:lnTo>
                    <a:pt x="3020" y="1180"/>
                  </a:lnTo>
                  <a:lnTo>
                    <a:pt x="3020" y="1181"/>
                  </a:lnTo>
                  <a:lnTo>
                    <a:pt x="3025" y="1181"/>
                  </a:lnTo>
                  <a:lnTo>
                    <a:pt x="3025" y="1185"/>
                  </a:lnTo>
                  <a:lnTo>
                    <a:pt x="3028" y="1185"/>
                  </a:lnTo>
                  <a:lnTo>
                    <a:pt x="3028" y="1186"/>
                  </a:lnTo>
                  <a:lnTo>
                    <a:pt x="3035" y="1186"/>
                  </a:lnTo>
                  <a:lnTo>
                    <a:pt x="3035" y="1188"/>
                  </a:lnTo>
                  <a:lnTo>
                    <a:pt x="3039" y="1188"/>
                  </a:lnTo>
                  <a:lnTo>
                    <a:pt x="3039" y="1188"/>
                  </a:lnTo>
                  <a:lnTo>
                    <a:pt x="3054" y="1188"/>
                  </a:lnTo>
                  <a:lnTo>
                    <a:pt x="3056" y="1188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96C91336-6829-44F5-B06B-691E6C950690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705818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Survival after Allogeneic HCTs for Myelodysplastic Syndromes (MDS) in Non-Hispanic Black or African American Recipients,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976A82D-B05C-411B-B7DE-BB59882EB080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2056136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(n=213)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2753592"/>
                <a:ext cx="288926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(n=25)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2404864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(n=113)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1697722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(n=226)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88BEBF25-E02B-4347-93BD-9E45FE6CB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757487"/>
            </a:xfrm>
            <a:custGeom>
              <a:avLst/>
              <a:gdLst>
                <a:gd name="T0" fmla="*/ 0 w 4956"/>
                <a:gd name="T1" fmla="*/ 0 h 1737"/>
                <a:gd name="T2" fmla="*/ 113 w 4956"/>
                <a:gd name="T3" fmla="*/ 0 h 1737"/>
                <a:gd name="T4" fmla="*/ 113 w 4956"/>
                <a:gd name="T5" fmla="*/ 92 h 1737"/>
                <a:gd name="T6" fmla="*/ 129 w 4956"/>
                <a:gd name="T7" fmla="*/ 92 h 1737"/>
                <a:gd name="T8" fmla="*/ 129 w 4956"/>
                <a:gd name="T9" fmla="*/ 186 h 1737"/>
                <a:gd name="T10" fmla="*/ 144 w 4956"/>
                <a:gd name="T11" fmla="*/ 186 h 1737"/>
                <a:gd name="T12" fmla="*/ 144 w 4956"/>
                <a:gd name="T13" fmla="*/ 278 h 1737"/>
                <a:gd name="T14" fmla="*/ 225 w 4956"/>
                <a:gd name="T15" fmla="*/ 278 h 1737"/>
                <a:gd name="T16" fmla="*/ 225 w 4956"/>
                <a:gd name="T17" fmla="*/ 369 h 1737"/>
                <a:gd name="T18" fmla="*/ 227 w 4956"/>
                <a:gd name="T19" fmla="*/ 369 h 1737"/>
                <a:gd name="T20" fmla="*/ 227 w 4956"/>
                <a:gd name="T21" fmla="*/ 463 h 1737"/>
                <a:gd name="T22" fmla="*/ 242 w 4956"/>
                <a:gd name="T23" fmla="*/ 463 h 1737"/>
                <a:gd name="T24" fmla="*/ 242 w 4956"/>
                <a:gd name="T25" fmla="*/ 555 h 1737"/>
                <a:gd name="T26" fmla="*/ 287 w 4956"/>
                <a:gd name="T27" fmla="*/ 555 h 1737"/>
                <a:gd name="T28" fmla="*/ 287 w 4956"/>
                <a:gd name="T29" fmla="*/ 647 h 1737"/>
                <a:gd name="T30" fmla="*/ 306 w 4956"/>
                <a:gd name="T31" fmla="*/ 647 h 1737"/>
                <a:gd name="T32" fmla="*/ 306 w 4956"/>
                <a:gd name="T33" fmla="*/ 740 h 1737"/>
                <a:gd name="T34" fmla="*/ 311 w 4956"/>
                <a:gd name="T35" fmla="*/ 740 h 1737"/>
                <a:gd name="T36" fmla="*/ 311 w 4956"/>
                <a:gd name="T37" fmla="*/ 832 h 1737"/>
                <a:gd name="T38" fmla="*/ 323 w 4956"/>
                <a:gd name="T39" fmla="*/ 832 h 1737"/>
                <a:gd name="T40" fmla="*/ 323 w 4956"/>
                <a:gd name="T41" fmla="*/ 924 h 1737"/>
                <a:gd name="T42" fmla="*/ 495 w 4956"/>
                <a:gd name="T43" fmla="*/ 924 h 1737"/>
                <a:gd name="T44" fmla="*/ 495 w 4956"/>
                <a:gd name="T45" fmla="*/ 1017 h 1737"/>
                <a:gd name="T46" fmla="*/ 519 w 4956"/>
                <a:gd name="T47" fmla="*/ 1017 h 1737"/>
                <a:gd name="T48" fmla="*/ 519 w 4956"/>
                <a:gd name="T49" fmla="*/ 1109 h 1737"/>
                <a:gd name="T50" fmla="*/ 1076 w 4956"/>
                <a:gd name="T51" fmla="*/ 1109 h 1737"/>
                <a:gd name="T52" fmla="*/ 1076 w 4956"/>
                <a:gd name="T53" fmla="*/ 1209 h 1737"/>
                <a:gd name="T54" fmla="*/ 1104 w 4956"/>
                <a:gd name="T55" fmla="*/ 1209 h 1737"/>
                <a:gd name="T56" fmla="*/ 1104 w 4956"/>
                <a:gd name="T57" fmla="*/ 1309 h 1737"/>
                <a:gd name="T58" fmla="*/ 1286 w 4956"/>
                <a:gd name="T59" fmla="*/ 1309 h 1737"/>
                <a:gd name="T60" fmla="*/ 1286 w 4956"/>
                <a:gd name="T61" fmla="*/ 1409 h 1737"/>
                <a:gd name="T62" fmla="*/ 1496 w 4956"/>
                <a:gd name="T63" fmla="*/ 1409 h 1737"/>
                <a:gd name="T64" fmla="*/ 1496 w 4956"/>
                <a:gd name="T65" fmla="*/ 1509 h 1737"/>
                <a:gd name="T66" fmla="*/ 4021 w 4956"/>
                <a:gd name="T67" fmla="*/ 1509 h 1737"/>
                <a:gd name="T68" fmla="*/ 4021 w 4956"/>
                <a:gd name="T69" fmla="*/ 1623 h 1737"/>
                <a:gd name="T70" fmla="*/ 4131 w 4956"/>
                <a:gd name="T71" fmla="*/ 1623 h 1737"/>
                <a:gd name="T72" fmla="*/ 4131 w 4956"/>
                <a:gd name="T73" fmla="*/ 1737 h 1737"/>
                <a:gd name="T74" fmla="*/ 4956 w 4956"/>
                <a:gd name="T75" fmla="*/ 1737 h 1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56" h="1737">
                  <a:moveTo>
                    <a:pt x="0" y="0"/>
                  </a:moveTo>
                  <a:lnTo>
                    <a:pt x="113" y="0"/>
                  </a:lnTo>
                  <a:lnTo>
                    <a:pt x="113" y="92"/>
                  </a:lnTo>
                  <a:lnTo>
                    <a:pt x="129" y="92"/>
                  </a:lnTo>
                  <a:lnTo>
                    <a:pt x="129" y="186"/>
                  </a:lnTo>
                  <a:lnTo>
                    <a:pt x="144" y="186"/>
                  </a:lnTo>
                  <a:lnTo>
                    <a:pt x="144" y="278"/>
                  </a:lnTo>
                  <a:lnTo>
                    <a:pt x="225" y="278"/>
                  </a:lnTo>
                  <a:lnTo>
                    <a:pt x="225" y="369"/>
                  </a:lnTo>
                  <a:lnTo>
                    <a:pt x="227" y="369"/>
                  </a:lnTo>
                  <a:lnTo>
                    <a:pt x="227" y="463"/>
                  </a:lnTo>
                  <a:lnTo>
                    <a:pt x="242" y="463"/>
                  </a:lnTo>
                  <a:lnTo>
                    <a:pt x="242" y="555"/>
                  </a:lnTo>
                  <a:lnTo>
                    <a:pt x="287" y="555"/>
                  </a:lnTo>
                  <a:lnTo>
                    <a:pt x="287" y="647"/>
                  </a:lnTo>
                  <a:lnTo>
                    <a:pt x="306" y="647"/>
                  </a:lnTo>
                  <a:lnTo>
                    <a:pt x="306" y="740"/>
                  </a:lnTo>
                  <a:lnTo>
                    <a:pt x="311" y="740"/>
                  </a:lnTo>
                  <a:lnTo>
                    <a:pt x="311" y="832"/>
                  </a:lnTo>
                  <a:lnTo>
                    <a:pt x="323" y="832"/>
                  </a:lnTo>
                  <a:lnTo>
                    <a:pt x="323" y="924"/>
                  </a:lnTo>
                  <a:lnTo>
                    <a:pt x="495" y="924"/>
                  </a:lnTo>
                  <a:lnTo>
                    <a:pt x="495" y="1017"/>
                  </a:lnTo>
                  <a:lnTo>
                    <a:pt x="519" y="1017"/>
                  </a:lnTo>
                  <a:lnTo>
                    <a:pt x="519" y="1109"/>
                  </a:lnTo>
                  <a:lnTo>
                    <a:pt x="1076" y="1109"/>
                  </a:lnTo>
                  <a:lnTo>
                    <a:pt x="1076" y="1209"/>
                  </a:lnTo>
                  <a:lnTo>
                    <a:pt x="1104" y="1209"/>
                  </a:lnTo>
                  <a:lnTo>
                    <a:pt x="1104" y="1309"/>
                  </a:lnTo>
                  <a:lnTo>
                    <a:pt x="1286" y="1309"/>
                  </a:lnTo>
                  <a:lnTo>
                    <a:pt x="1286" y="1409"/>
                  </a:lnTo>
                  <a:lnTo>
                    <a:pt x="1496" y="1409"/>
                  </a:lnTo>
                  <a:lnTo>
                    <a:pt x="1496" y="1509"/>
                  </a:lnTo>
                  <a:lnTo>
                    <a:pt x="4021" y="1509"/>
                  </a:lnTo>
                  <a:lnTo>
                    <a:pt x="4021" y="1623"/>
                  </a:lnTo>
                  <a:lnTo>
                    <a:pt x="4131" y="1623"/>
                  </a:lnTo>
                  <a:lnTo>
                    <a:pt x="4131" y="1737"/>
                  </a:lnTo>
                  <a:lnTo>
                    <a:pt x="4956" y="1737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8ECFAC90-0629-46BC-9E76-5B2AC41C9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382837"/>
            </a:xfrm>
            <a:custGeom>
              <a:avLst/>
              <a:gdLst>
                <a:gd name="T0" fmla="*/ 36 w 4956"/>
                <a:gd name="T1" fmla="*/ 21 h 1501"/>
                <a:gd name="T2" fmla="*/ 108 w 4956"/>
                <a:gd name="T3" fmla="*/ 42 h 1501"/>
                <a:gd name="T4" fmla="*/ 113 w 4956"/>
                <a:gd name="T5" fmla="*/ 83 h 1501"/>
                <a:gd name="T6" fmla="*/ 137 w 4956"/>
                <a:gd name="T7" fmla="*/ 104 h 1501"/>
                <a:gd name="T8" fmla="*/ 146 w 4956"/>
                <a:gd name="T9" fmla="*/ 186 h 1501"/>
                <a:gd name="T10" fmla="*/ 170 w 4956"/>
                <a:gd name="T11" fmla="*/ 226 h 1501"/>
                <a:gd name="T12" fmla="*/ 175 w 4956"/>
                <a:gd name="T13" fmla="*/ 268 h 1501"/>
                <a:gd name="T14" fmla="*/ 192 w 4956"/>
                <a:gd name="T15" fmla="*/ 289 h 1501"/>
                <a:gd name="T16" fmla="*/ 206 w 4956"/>
                <a:gd name="T17" fmla="*/ 329 h 1501"/>
                <a:gd name="T18" fmla="*/ 227 w 4956"/>
                <a:gd name="T19" fmla="*/ 350 h 1501"/>
                <a:gd name="T20" fmla="*/ 235 w 4956"/>
                <a:gd name="T21" fmla="*/ 392 h 1501"/>
                <a:gd name="T22" fmla="*/ 292 w 4956"/>
                <a:gd name="T23" fmla="*/ 413 h 1501"/>
                <a:gd name="T24" fmla="*/ 301 w 4956"/>
                <a:gd name="T25" fmla="*/ 453 h 1501"/>
                <a:gd name="T26" fmla="*/ 354 w 4956"/>
                <a:gd name="T27" fmla="*/ 474 h 1501"/>
                <a:gd name="T28" fmla="*/ 361 w 4956"/>
                <a:gd name="T29" fmla="*/ 516 h 1501"/>
                <a:gd name="T30" fmla="*/ 440 w 4956"/>
                <a:gd name="T31" fmla="*/ 535 h 1501"/>
                <a:gd name="T32" fmla="*/ 450 w 4956"/>
                <a:gd name="T33" fmla="*/ 577 h 1501"/>
                <a:gd name="T34" fmla="*/ 476 w 4956"/>
                <a:gd name="T35" fmla="*/ 598 h 1501"/>
                <a:gd name="T36" fmla="*/ 481 w 4956"/>
                <a:gd name="T37" fmla="*/ 638 h 1501"/>
                <a:gd name="T38" fmla="*/ 488 w 4956"/>
                <a:gd name="T39" fmla="*/ 659 h 1501"/>
                <a:gd name="T40" fmla="*/ 521 w 4956"/>
                <a:gd name="T41" fmla="*/ 701 h 1501"/>
                <a:gd name="T42" fmla="*/ 540 w 4956"/>
                <a:gd name="T43" fmla="*/ 722 h 1501"/>
                <a:gd name="T44" fmla="*/ 631 w 4956"/>
                <a:gd name="T45" fmla="*/ 764 h 1501"/>
                <a:gd name="T46" fmla="*/ 686 w 4956"/>
                <a:gd name="T47" fmla="*/ 785 h 1501"/>
                <a:gd name="T48" fmla="*/ 698 w 4956"/>
                <a:gd name="T49" fmla="*/ 827 h 1501"/>
                <a:gd name="T50" fmla="*/ 720 w 4956"/>
                <a:gd name="T51" fmla="*/ 846 h 1501"/>
                <a:gd name="T52" fmla="*/ 734 w 4956"/>
                <a:gd name="T53" fmla="*/ 888 h 1501"/>
                <a:gd name="T54" fmla="*/ 753 w 4956"/>
                <a:gd name="T55" fmla="*/ 909 h 1501"/>
                <a:gd name="T56" fmla="*/ 760 w 4956"/>
                <a:gd name="T57" fmla="*/ 951 h 1501"/>
                <a:gd name="T58" fmla="*/ 949 w 4956"/>
                <a:gd name="T59" fmla="*/ 972 h 1501"/>
                <a:gd name="T60" fmla="*/ 1018 w 4956"/>
                <a:gd name="T61" fmla="*/ 1014 h 1501"/>
                <a:gd name="T62" fmla="*/ 1052 w 4956"/>
                <a:gd name="T63" fmla="*/ 1035 h 1501"/>
                <a:gd name="T64" fmla="*/ 1076 w 4956"/>
                <a:gd name="T65" fmla="*/ 1077 h 1501"/>
                <a:gd name="T66" fmla="*/ 1195 w 4956"/>
                <a:gd name="T67" fmla="*/ 1098 h 1501"/>
                <a:gd name="T68" fmla="*/ 1262 w 4956"/>
                <a:gd name="T69" fmla="*/ 1140 h 1501"/>
                <a:gd name="T70" fmla="*/ 1295 w 4956"/>
                <a:gd name="T71" fmla="*/ 1161 h 1501"/>
                <a:gd name="T72" fmla="*/ 1317 w 4956"/>
                <a:gd name="T73" fmla="*/ 1202 h 1501"/>
                <a:gd name="T74" fmla="*/ 1541 w 4956"/>
                <a:gd name="T75" fmla="*/ 1244 h 1501"/>
                <a:gd name="T76" fmla="*/ 1587 w 4956"/>
                <a:gd name="T77" fmla="*/ 1286 h 1501"/>
                <a:gd name="T78" fmla="*/ 3020 w 4956"/>
                <a:gd name="T79" fmla="*/ 1307 h 1501"/>
                <a:gd name="T80" fmla="*/ 3118 w 4956"/>
                <a:gd name="T81" fmla="*/ 1349 h 1501"/>
                <a:gd name="T82" fmla="*/ 3864 w 4956"/>
                <a:gd name="T83" fmla="*/ 1368 h 1501"/>
                <a:gd name="T84" fmla="*/ 4468 w 4956"/>
                <a:gd name="T85" fmla="*/ 1412 h 1501"/>
                <a:gd name="T86" fmla="*/ 4633 w 4956"/>
                <a:gd name="T87" fmla="*/ 1434 h 1501"/>
                <a:gd name="T88" fmla="*/ 4662 w 4956"/>
                <a:gd name="T89" fmla="*/ 1478 h 1501"/>
                <a:gd name="T90" fmla="*/ 4956 w 4956"/>
                <a:gd name="T91" fmla="*/ 1501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56" h="1501">
                  <a:moveTo>
                    <a:pt x="0" y="0"/>
                  </a:moveTo>
                  <a:lnTo>
                    <a:pt x="36" y="0"/>
                  </a:lnTo>
                  <a:lnTo>
                    <a:pt x="36" y="21"/>
                  </a:lnTo>
                  <a:lnTo>
                    <a:pt x="86" y="21"/>
                  </a:lnTo>
                  <a:lnTo>
                    <a:pt x="86" y="42"/>
                  </a:lnTo>
                  <a:lnTo>
                    <a:pt x="108" y="42"/>
                  </a:lnTo>
                  <a:lnTo>
                    <a:pt x="108" y="62"/>
                  </a:lnTo>
                  <a:lnTo>
                    <a:pt x="113" y="62"/>
                  </a:lnTo>
                  <a:lnTo>
                    <a:pt x="113" y="83"/>
                  </a:lnTo>
                  <a:lnTo>
                    <a:pt x="117" y="83"/>
                  </a:lnTo>
                  <a:lnTo>
                    <a:pt x="117" y="104"/>
                  </a:lnTo>
                  <a:lnTo>
                    <a:pt x="137" y="104"/>
                  </a:lnTo>
                  <a:lnTo>
                    <a:pt x="137" y="144"/>
                  </a:lnTo>
                  <a:lnTo>
                    <a:pt x="146" y="144"/>
                  </a:lnTo>
                  <a:lnTo>
                    <a:pt x="146" y="186"/>
                  </a:lnTo>
                  <a:lnTo>
                    <a:pt x="156" y="186"/>
                  </a:lnTo>
                  <a:lnTo>
                    <a:pt x="156" y="226"/>
                  </a:lnTo>
                  <a:lnTo>
                    <a:pt x="170" y="226"/>
                  </a:lnTo>
                  <a:lnTo>
                    <a:pt x="170" y="247"/>
                  </a:lnTo>
                  <a:lnTo>
                    <a:pt x="175" y="247"/>
                  </a:lnTo>
                  <a:lnTo>
                    <a:pt x="175" y="268"/>
                  </a:lnTo>
                  <a:lnTo>
                    <a:pt x="177" y="268"/>
                  </a:lnTo>
                  <a:lnTo>
                    <a:pt x="177" y="289"/>
                  </a:lnTo>
                  <a:lnTo>
                    <a:pt x="192" y="289"/>
                  </a:lnTo>
                  <a:lnTo>
                    <a:pt x="192" y="310"/>
                  </a:lnTo>
                  <a:lnTo>
                    <a:pt x="206" y="310"/>
                  </a:lnTo>
                  <a:lnTo>
                    <a:pt x="206" y="329"/>
                  </a:lnTo>
                  <a:lnTo>
                    <a:pt x="225" y="329"/>
                  </a:lnTo>
                  <a:lnTo>
                    <a:pt x="225" y="350"/>
                  </a:lnTo>
                  <a:lnTo>
                    <a:pt x="227" y="350"/>
                  </a:lnTo>
                  <a:lnTo>
                    <a:pt x="227" y="371"/>
                  </a:lnTo>
                  <a:lnTo>
                    <a:pt x="235" y="371"/>
                  </a:lnTo>
                  <a:lnTo>
                    <a:pt x="235" y="392"/>
                  </a:lnTo>
                  <a:lnTo>
                    <a:pt x="270" y="392"/>
                  </a:lnTo>
                  <a:lnTo>
                    <a:pt x="270" y="413"/>
                  </a:lnTo>
                  <a:lnTo>
                    <a:pt x="292" y="413"/>
                  </a:lnTo>
                  <a:lnTo>
                    <a:pt x="292" y="432"/>
                  </a:lnTo>
                  <a:lnTo>
                    <a:pt x="301" y="432"/>
                  </a:lnTo>
                  <a:lnTo>
                    <a:pt x="301" y="453"/>
                  </a:lnTo>
                  <a:lnTo>
                    <a:pt x="349" y="453"/>
                  </a:lnTo>
                  <a:lnTo>
                    <a:pt x="349" y="474"/>
                  </a:lnTo>
                  <a:lnTo>
                    <a:pt x="354" y="474"/>
                  </a:lnTo>
                  <a:lnTo>
                    <a:pt x="354" y="495"/>
                  </a:lnTo>
                  <a:lnTo>
                    <a:pt x="361" y="495"/>
                  </a:lnTo>
                  <a:lnTo>
                    <a:pt x="361" y="516"/>
                  </a:lnTo>
                  <a:lnTo>
                    <a:pt x="416" y="516"/>
                  </a:lnTo>
                  <a:lnTo>
                    <a:pt x="416" y="535"/>
                  </a:lnTo>
                  <a:lnTo>
                    <a:pt x="440" y="535"/>
                  </a:lnTo>
                  <a:lnTo>
                    <a:pt x="440" y="556"/>
                  </a:lnTo>
                  <a:lnTo>
                    <a:pt x="450" y="556"/>
                  </a:lnTo>
                  <a:lnTo>
                    <a:pt x="450" y="577"/>
                  </a:lnTo>
                  <a:lnTo>
                    <a:pt x="457" y="577"/>
                  </a:lnTo>
                  <a:lnTo>
                    <a:pt x="457" y="598"/>
                  </a:lnTo>
                  <a:lnTo>
                    <a:pt x="476" y="598"/>
                  </a:lnTo>
                  <a:lnTo>
                    <a:pt x="476" y="619"/>
                  </a:lnTo>
                  <a:lnTo>
                    <a:pt x="481" y="619"/>
                  </a:lnTo>
                  <a:lnTo>
                    <a:pt x="481" y="638"/>
                  </a:lnTo>
                  <a:lnTo>
                    <a:pt x="483" y="638"/>
                  </a:lnTo>
                  <a:lnTo>
                    <a:pt x="483" y="659"/>
                  </a:lnTo>
                  <a:lnTo>
                    <a:pt x="488" y="659"/>
                  </a:lnTo>
                  <a:lnTo>
                    <a:pt x="488" y="680"/>
                  </a:lnTo>
                  <a:lnTo>
                    <a:pt x="521" y="680"/>
                  </a:lnTo>
                  <a:lnTo>
                    <a:pt x="521" y="701"/>
                  </a:lnTo>
                  <a:lnTo>
                    <a:pt x="533" y="701"/>
                  </a:lnTo>
                  <a:lnTo>
                    <a:pt x="533" y="722"/>
                  </a:lnTo>
                  <a:lnTo>
                    <a:pt x="540" y="722"/>
                  </a:lnTo>
                  <a:lnTo>
                    <a:pt x="540" y="743"/>
                  </a:lnTo>
                  <a:lnTo>
                    <a:pt x="631" y="743"/>
                  </a:lnTo>
                  <a:lnTo>
                    <a:pt x="631" y="764"/>
                  </a:lnTo>
                  <a:lnTo>
                    <a:pt x="645" y="764"/>
                  </a:lnTo>
                  <a:lnTo>
                    <a:pt x="645" y="785"/>
                  </a:lnTo>
                  <a:lnTo>
                    <a:pt x="686" y="785"/>
                  </a:lnTo>
                  <a:lnTo>
                    <a:pt x="686" y="806"/>
                  </a:lnTo>
                  <a:lnTo>
                    <a:pt x="698" y="806"/>
                  </a:lnTo>
                  <a:lnTo>
                    <a:pt x="698" y="827"/>
                  </a:lnTo>
                  <a:lnTo>
                    <a:pt x="700" y="827"/>
                  </a:lnTo>
                  <a:lnTo>
                    <a:pt x="700" y="846"/>
                  </a:lnTo>
                  <a:lnTo>
                    <a:pt x="720" y="846"/>
                  </a:lnTo>
                  <a:lnTo>
                    <a:pt x="720" y="867"/>
                  </a:lnTo>
                  <a:lnTo>
                    <a:pt x="734" y="867"/>
                  </a:lnTo>
                  <a:lnTo>
                    <a:pt x="734" y="888"/>
                  </a:lnTo>
                  <a:lnTo>
                    <a:pt x="741" y="888"/>
                  </a:lnTo>
                  <a:lnTo>
                    <a:pt x="741" y="909"/>
                  </a:lnTo>
                  <a:lnTo>
                    <a:pt x="753" y="909"/>
                  </a:lnTo>
                  <a:lnTo>
                    <a:pt x="753" y="930"/>
                  </a:lnTo>
                  <a:lnTo>
                    <a:pt x="760" y="930"/>
                  </a:lnTo>
                  <a:lnTo>
                    <a:pt x="760" y="951"/>
                  </a:lnTo>
                  <a:lnTo>
                    <a:pt x="767" y="951"/>
                  </a:lnTo>
                  <a:lnTo>
                    <a:pt x="767" y="972"/>
                  </a:lnTo>
                  <a:lnTo>
                    <a:pt x="949" y="972"/>
                  </a:lnTo>
                  <a:lnTo>
                    <a:pt x="949" y="993"/>
                  </a:lnTo>
                  <a:lnTo>
                    <a:pt x="1018" y="993"/>
                  </a:lnTo>
                  <a:lnTo>
                    <a:pt x="1018" y="1014"/>
                  </a:lnTo>
                  <a:lnTo>
                    <a:pt x="1040" y="1014"/>
                  </a:lnTo>
                  <a:lnTo>
                    <a:pt x="1040" y="1035"/>
                  </a:lnTo>
                  <a:lnTo>
                    <a:pt x="1052" y="1035"/>
                  </a:lnTo>
                  <a:lnTo>
                    <a:pt x="1052" y="1056"/>
                  </a:lnTo>
                  <a:lnTo>
                    <a:pt x="1076" y="1056"/>
                  </a:lnTo>
                  <a:lnTo>
                    <a:pt x="1076" y="1077"/>
                  </a:lnTo>
                  <a:lnTo>
                    <a:pt x="1169" y="1077"/>
                  </a:lnTo>
                  <a:lnTo>
                    <a:pt x="1169" y="1098"/>
                  </a:lnTo>
                  <a:lnTo>
                    <a:pt x="1195" y="1098"/>
                  </a:lnTo>
                  <a:lnTo>
                    <a:pt x="1195" y="1119"/>
                  </a:lnTo>
                  <a:lnTo>
                    <a:pt x="1262" y="1119"/>
                  </a:lnTo>
                  <a:lnTo>
                    <a:pt x="1262" y="1140"/>
                  </a:lnTo>
                  <a:lnTo>
                    <a:pt x="1264" y="1140"/>
                  </a:lnTo>
                  <a:lnTo>
                    <a:pt x="1264" y="1161"/>
                  </a:lnTo>
                  <a:lnTo>
                    <a:pt x="1295" y="1161"/>
                  </a:lnTo>
                  <a:lnTo>
                    <a:pt x="1295" y="1181"/>
                  </a:lnTo>
                  <a:lnTo>
                    <a:pt x="1317" y="1181"/>
                  </a:lnTo>
                  <a:lnTo>
                    <a:pt x="1317" y="1202"/>
                  </a:lnTo>
                  <a:lnTo>
                    <a:pt x="1486" y="1202"/>
                  </a:lnTo>
                  <a:lnTo>
                    <a:pt x="1486" y="1244"/>
                  </a:lnTo>
                  <a:lnTo>
                    <a:pt x="1541" y="1244"/>
                  </a:lnTo>
                  <a:lnTo>
                    <a:pt x="1541" y="1265"/>
                  </a:lnTo>
                  <a:lnTo>
                    <a:pt x="1587" y="1265"/>
                  </a:lnTo>
                  <a:lnTo>
                    <a:pt x="1587" y="1286"/>
                  </a:lnTo>
                  <a:lnTo>
                    <a:pt x="1900" y="1286"/>
                  </a:lnTo>
                  <a:lnTo>
                    <a:pt x="1900" y="1307"/>
                  </a:lnTo>
                  <a:lnTo>
                    <a:pt x="3020" y="1307"/>
                  </a:lnTo>
                  <a:lnTo>
                    <a:pt x="3020" y="1328"/>
                  </a:lnTo>
                  <a:lnTo>
                    <a:pt x="3118" y="1328"/>
                  </a:lnTo>
                  <a:lnTo>
                    <a:pt x="3118" y="1349"/>
                  </a:lnTo>
                  <a:lnTo>
                    <a:pt x="3166" y="1349"/>
                  </a:lnTo>
                  <a:lnTo>
                    <a:pt x="3166" y="1368"/>
                  </a:lnTo>
                  <a:lnTo>
                    <a:pt x="3864" y="1368"/>
                  </a:lnTo>
                  <a:lnTo>
                    <a:pt x="3864" y="1391"/>
                  </a:lnTo>
                  <a:lnTo>
                    <a:pt x="4468" y="1391"/>
                  </a:lnTo>
                  <a:lnTo>
                    <a:pt x="4468" y="1412"/>
                  </a:lnTo>
                  <a:lnTo>
                    <a:pt x="4609" y="1412"/>
                  </a:lnTo>
                  <a:lnTo>
                    <a:pt x="4609" y="1434"/>
                  </a:lnTo>
                  <a:lnTo>
                    <a:pt x="4633" y="1434"/>
                  </a:lnTo>
                  <a:lnTo>
                    <a:pt x="4633" y="1455"/>
                  </a:lnTo>
                  <a:lnTo>
                    <a:pt x="4662" y="1455"/>
                  </a:lnTo>
                  <a:lnTo>
                    <a:pt x="4662" y="1478"/>
                  </a:lnTo>
                  <a:lnTo>
                    <a:pt x="4815" y="1478"/>
                  </a:lnTo>
                  <a:lnTo>
                    <a:pt x="4815" y="1501"/>
                  </a:lnTo>
                  <a:lnTo>
                    <a:pt x="4956" y="1501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28CBA758-CD6A-4D25-A9EF-2BAE3A87C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190750"/>
            </a:xfrm>
            <a:custGeom>
              <a:avLst/>
              <a:gdLst>
                <a:gd name="T0" fmla="*/ 31 w 4956"/>
                <a:gd name="T1" fmla="*/ 12 h 1380"/>
                <a:gd name="T2" fmla="*/ 79 w 4956"/>
                <a:gd name="T3" fmla="*/ 33 h 1380"/>
                <a:gd name="T4" fmla="*/ 94 w 4956"/>
                <a:gd name="T5" fmla="*/ 55 h 1380"/>
                <a:gd name="T6" fmla="*/ 113 w 4956"/>
                <a:gd name="T7" fmla="*/ 76 h 1380"/>
                <a:gd name="T8" fmla="*/ 122 w 4956"/>
                <a:gd name="T9" fmla="*/ 99 h 1380"/>
                <a:gd name="T10" fmla="*/ 129 w 4956"/>
                <a:gd name="T11" fmla="*/ 120 h 1380"/>
                <a:gd name="T12" fmla="*/ 134 w 4956"/>
                <a:gd name="T13" fmla="*/ 163 h 1380"/>
                <a:gd name="T14" fmla="*/ 151 w 4956"/>
                <a:gd name="T15" fmla="*/ 207 h 1380"/>
                <a:gd name="T16" fmla="*/ 177 w 4956"/>
                <a:gd name="T17" fmla="*/ 228 h 1380"/>
                <a:gd name="T18" fmla="*/ 199 w 4956"/>
                <a:gd name="T19" fmla="*/ 261 h 1380"/>
                <a:gd name="T20" fmla="*/ 213 w 4956"/>
                <a:gd name="T21" fmla="*/ 294 h 1380"/>
                <a:gd name="T22" fmla="*/ 225 w 4956"/>
                <a:gd name="T23" fmla="*/ 315 h 1380"/>
                <a:gd name="T24" fmla="*/ 268 w 4956"/>
                <a:gd name="T25" fmla="*/ 358 h 1380"/>
                <a:gd name="T26" fmla="*/ 285 w 4956"/>
                <a:gd name="T27" fmla="*/ 402 h 1380"/>
                <a:gd name="T28" fmla="*/ 301 w 4956"/>
                <a:gd name="T29" fmla="*/ 423 h 1380"/>
                <a:gd name="T30" fmla="*/ 313 w 4956"/>
                <a:gd name="T31" fmla="*/ 445 h 1380"/>
                <a:gd name="T32" fmla="*/ 323 w 4956"/>
                <a:gd name="T33" fmla="*/ 466 h 1380"/>
                <a:gd name="T34" fmla="*/ 332 w 4956"/>
                <a:gd name="T35" fmla="*/ 500 h 1380"/>
                <a:gd name="T36" fmla="*/ 349 w 4956"/>
                <a:gd name="T37" fmla="*/ 521 h 1380"/>
                <a:gd name="T38" fmla="*/ 361 w 4956"/>
                <a:gd name="T39" fmla="*/ 542 h 1380"/>
                <a:gd name="T40" fmla="*/ 409 w 4956"/>
                <a:gd name="T41" fmla="*/ 564 h 1380"/>
                <a:gd name="T42" fmla="*/ 426 w 4956"/>
                <a:gd name="T43" fmla="*/ 585 h 1380"/>
                <a:gd name="T44" fmla="*/ 450 w 4956"/>
                <a:gd name="T45" fmla="*/ 608 h 1380"/>
                <a:gd name="T46" fmla="*/ 476 w 4956"/>
                <a:gd name="T47" fmla="*/ 629 h 1380"/>
                <a:gd name="T48" fmla="*/ 536 w 4956"/>
                <a:gd name="T49" fmla="*/ 651 h 1380"/>
                <a:gd name="T50" fmla="*/ 552 w 4956"/>
                <a:gd name="T51" fmla="*/ 684 h 1380"/>
                <a:gd name="T52" fmla="*/ 564 w 4956"/>
                <a:gd name="T53" fmla="*/ 705 h 1380"/>
                <a:gd name="T54" fmla="*/ 593 w 4956"/>
                <a:gd name="T55" fmla="*/ 727 h 1380"/>
                <a:gd name="T56" fmla="*/ 622 w 4956"/>
                <a:gd name="T57" fmla="*/ 759 h 1380"/>
                <a:gd name="T58" fmla="*/ 662 w 4956"/>
                <a:gd name="T59" fmla="*/ 780 h 1380"/>
                <a:gd name="T60" fmla="*/ 686 w 4956"/>
                <a:gd name="T61" fmla="*/ 803 h 1380"/>
                <a:gd name="T62" fmla="*/ 700 w 4956"/>
                <a:gd name="T63" fmla="*/ 835 h 1380"/>
                <a:gd name="T64" fmla="*/ 731 w 4956"/>
                <a:gd name="T65" fmla="*/ 858 h 1380"/>
                <a:gd name="T66" fmla="*/ 825 w 4956"/>
                <a:gd name="T67" fmla="*/ 879 h 1380"/>
                <a:gd name="T68" fmla="*/ 889 w 4956"/>
                <a:gd name="T69" fmla="*/ 899 h 1380"/>
                <a:gd name="T70" fmla="*/ 923 w 4956"/>
                <a:gd name="T71" fmla="*/ 922 h 1380"/>
                <a:gd name="T72" fmla="*/ 963 w 4956"/>
                <a:gd name="T73" fmla="*/ 943 h 1380"/>
                <a:gd name="T74" fmla="*/ 970 w 4956"/>
                <a:gd name="T75" fmla="*/ 966 h 1380"/>
                <a:gd name="T76" fmla="*/ 1083 w 4956"/>
                <a:gd name="T77" fmla="*/ 987 h 1380"/>
                <a:gd name="T78" fmla="*/ 1140 w 4956"/>
                <a:gd name="T79" fmla="*/ 1009 h 1380"/>
                <a:gd name="T80" fmla="*/ 1233 w 4956"/>
                <a:gd name="T81" fmla="*/ 1030 h 1380"/>
                <a:gd name="T82" fmla="*/ 1353 w 4956"/>
                <a:gd name="T83" fmla="*/ 1062 h 1380"/>
                <a:gd name="T84" fmla="*/ 1467 w 4956"/>
                <a:gd name="T85" fmla="*/ 1085 h 1380"/>
                <a:gd name="T86" fmla="*/ 1730 w 4956"/>
                <a:gd name="T87" fmla="*/ 1106 h 1380"/>
                <a:gd name="T88" fmla="*/ 1802 w 4956"/>
                <a:gd name="T89" fmla="*/ 1128 h 1380"/>
                <a:gd name="T90" fmla="*/ 2120 w 4956"/>
                <a:gd name="T91" fmla="*/ 1149 h 1380"/>
                <a:gd name="T92" fmla="*/ 2158 w 4956"/>
                <a:gd name="T93" fmla="*/ 1172 h 1380"/>
                <a:gd name="T94" fmla="*/ 2198 w 4956"/>
                <a:gd name="T95" fmla="*/ 1194 h 1380"/>
                <a:gd name="T96" fmla="*/ 2595 w 4956"/>
                <a:gd name="T97" fmla="*/ 1215 h 1380"/>
                <a:gd name="T98" fmla="*/ 2695 w 4956"/>
                <a:gd name="T99" fmla="*/ 1238 h 1380"/>
                <a:gd name="T100" fmla="*/ 2908 w 4956"/>
                <a:gd name="T101" fmla="*/ 1260 h 1380"/>
                <a:gd name="T102" fmla="*/ 3173 w 4956"/>
                <a:gd name="T103" fmla="*/ 1283 h 1380"/>
                <a:gd name="T104" fmla="*/ 3343 w 4956"/>
                <a:gd name="T105" fmla="*/ 1306 h 1380"/>
                <a:gd name="T106" fmla="*/ 3754 w 4956"/>
                <a:gd name="T107" fmla="*/ 1330 h 1380"/>
                <a:gd name="T108" fmla="*/ 4805 w 4956"/>
                <a:gd name="T109" fmla="*/ 1354 h 1380"/>
                <a:gd name="T110" fmla="*/ 4870 w 4956"/>
                <a:gd name="T111" fmla="*/ 1380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56" h="1380">
                  <a:moveTo>
                    <a:pt x="0" y="0"/>
                  </a:moveTo>
                  <a:lnTo>
                    <a:pt x="5" y="0"/>
                  </a:lnTo>
                  <a:lnTo>
                    <a:pt x="5" y="12"/>
                  </a:lnTo>
                  <a:lnTo>
                    <a:pt x="31" y="12"/>
                  </a:lnTo>
                  <a:lnTo>
                    <a:pt x="31" y="23"/>
                  </a:lnTo>
                  <a:lnTo>
                    <a:pt x="51" y="23"/>
                  </a:lnTo>
                  <a:lnTo>
                    <a:pt x="51" y="33"/>
                  </a:lnTo>
                  <a:lnTo>
                    <a:pt x="79" y="33"/>
                  </a:lnTo>
                  <a:lnTo>
                    <a:pt x="79" y="44"/>
                  </a:lnTo>
                  <a:lnTo>
                    <a:pt x="84" y="44"/>
                  </a:lnTo>
                  <a:lnTo>
                    <a:pt x="84" y="55"/>
                  </a:lnTo>
                  <a:lnTo>
                    <a:pt x="94" y="55"/>
                  </a:lnTo>
                  <a:lnTo>
                    <a:pt x="94" y="66"/>
                  </a:lnTo>
                  <a:lnTo>
                    <a:pt x="106" y="66"/>
                  </a:lnTo>
                  <a:lnTo>
                    <a:pt x="106" y="76"/>
                  </a:lnTo>
                  <a:lnTo>
                    <a:pt x="113" y="76"/>
                  </a:lnTo>
                  <a:lnTo>
                    <a:pt x="113" y="87"/>
                  </a:lnTo>
                  <a:lnTo>
                    <a:pt x="117" y="87"/>
                  </a:lnTo>
                  <a:lnTo>
                    <a:pt x="117" y="99"/>
                  </a:lnTo>
                  <a:lnTo>
                    <a:pt x="122" y="99"/>
                  </a:lnTo>
                  <a:lnTo>
                    <a:pt x="122" y="108"/>
                  </a:lnTo>
                  <a:lnTo>
                    <a:pt x="125" y="108"/>
                  </a:lnTo>
                  <a:lnTo>
                    <a:pt x="125" y="120"/>
                  </a:lnTo>
                  <a:lnTo>
                    <a:pt x="129" y="120"/>
                  </a:lnTo>
                  <a:lnTo>
                    <a:pt x="129" y="131"/>
                  </a:lnTo>
                  <a:lnTo>
                    <a:pt x="132" y="131"/>
                  </a:lnTo>
                  <a:lnTo>
                    <a:pt x="132" y="163"/>
                  </a:lnTo>
                  <a:lnTo>
                    <a:pt x="134" y="163"/>
                  </a:lnTo>
                  <a:lnTo>
                    <a:pt x="134" y="174"/>
                  </a:lnTo>
                  <a:lnTo>
                    <a:pt x="146" y="174"/>
                  </a:lnTo>
                  <a:lnTo>
                    <a:pt x="146" y="207"/>
                  </a:lnTo>
                  <a:lnTo>
                    <a:pt x="151" y="207"/>
                  </a:lnTo>
                  <a:lnTo>
                    <a:pt x="151" y="218"/>
                  </a:lnTo>
                  <a:lnTo>
                    <a:pt x="165" y="218"/>
                  </a:lnTo>
                  <a:lnTo>
                    <a:pt x="165" y="228"/>
                  </a:lnTo>
                  <a:lnTo>
                    <a:pt x="177" y="228"/>
                  </a:lnTo>
                  <a:lnTo>
                    <a:pt x="177" y="239"/>
                  </a:lnTo>
                  <a:lnTo>
                    <a:pt x="196" y="239"/>
                  </a:lnTo>
                  <a:lnTo>
                    <a:pt x="196" y="261"/>
                  </a:lnTo>
                  <a:lnTo>
                    <a:pt x="199" y="261"/>
                  </a:lnTo>
                  <a:lnTo>
                    <a:pt x="199" y="282"/>
                  </a:lnTo>
                  <a:lnTo>
                    <a:pt x="211" y="282"/>
                  </a:lnTo>
                  <a:lnTo>
                    <a:pt x="211" y="294"/>
                  </a:lnTo>
                  <a:lnTo>
                    <a:pt x="213" y="294"/>
                  </a:lnTo>
                  <a:lnTo>
                    <a:pt x="213" y="305"/>
                  </a:lnTo>
                  <a:lnTo>
                    <a:pt x="223" y="305"/>
                  </a:lnTo>
                  <a:lnTo>
                    <a:pt x="223" y="315"/>
                  </a:lnTo>
                  <a:lnTo>
                    <a:pt x="225" y="315"/>
                  </a:lnTo>
                  <a:lnTo>
                    <a:pt x="225" y="347"/>
                  </a:lnTo>
                  <a:lnTo>
                    <a:pt x="232" y="347"/>
                  </a:lnTo>
                  <a:lnTo>
                    <a:pt x="232" y="358"/>
                  </a:lnTo>
                  <a:lnTo>
                    <a:pt x="268" y="358"/>
                  </a:lnTo>
                  <a:lnTo>
                    <a:pt x="268" y="390"/>
                  </a:lnTo>
                  <a:lnTo>
                    <a:pt x="273" y="390"/>
                  </a:lnTo>
                  <a:lnTo>
                    <a:pt x="273" y="402"/>
                  </a:lnTo>
                  <a:lnTo>
                    <a:pt x="285" y="402"/>
                  </a:lnTo>
                  <a:lnTo>
                    <a:pt x="285" y="413"/>
                  </a:lnTo>
                  <a:lnTo>
                    <a:pt x="294" y="413"/>
                  </a:lnTo>
                  <a:lnTo>
                    <a:pt x="294" y="423"/>
                  </a:lnTo>
                  <a:lnTo>
                    <a:pt x="301" y="423"/>
                  </a:lnTo>
                  <a:lnTo>
                    <a:pt x="301" y="434"/>
                  </a:lnTo>
                  <a:lnTo>
                    <a:pt x="306" y="434"/>
                  </a:lnTo>
                  <a:lnTo>
                    <a:pt x="306" y="445"/>
                  </a:lnTo>
                  <a:lnTo>
                    <a:pt x="313" y="445"/>
                  </a:lnTo>
                  <a:lnTo>
                    <a:pt x="313" y="456"/>
                  </a:lnTo>
                  <a:lnTo>
                    <a:pt x="316" y="456"/>
                  </a:lnTo>
                  <a:lnTo>
                    <a:pt x="316" y="466"/>
                  </a:lnTo>
                  <a:lnTo>
                    <a:pt x="323" y="466"/>
                  </a:lnTo>
                  <a:lnTo>
                    <a:pt x="323" y="477"/>
                  </a:lnTo>
                  <a:lnTo>
                    <a:pt x="330" y="477"/>
                  </a:lnTo>
                  <a:lnTo>
                    <a:pt x="330" y="500"/>
                  </a:lnTo>
                  <a:lnTo>
                    <a:pt x="332" y="500"/>
                  </a:lnTo>
                  <a:lnTo>
                    <a:pt x="332" y="510"/>
                  </a:lnTo>
                  <a:lnTo>
                    <a:pt x="342" y="510"/>
                  </a:lnTo>
                  <a:lnTo>
                    <a:pt x="342" y="521"/>
                  </a:lnTo>
                  <a:lnTo>
                    <a:pt x="349" y="521"/>
                  </a:lnTo>
                  <a:lnTo>
                    <a:pt x="349" y="532"/>
                  </a:lnTo>
                  <a:lnTo>
                    <a:pt x="352" y="532"/>
                  </a:lnTo>
                  <a:lnTo>
                    <a:pt x="352" y="542"/>
                  </a:lnTo>
                  <a:lnTo>
                    <a:pt x="361" y="542"/>
                  </a:lnTo>
                  <a:lnTo>
                    <a:pt x="361" y="553"/>
                  </a:lnTo>
                  <a:lnTo>
                    <a:pt x="366" y="553"/>
                  </a:lnTo>
                  <a:lnTo>
                    <a:pt x="366" y="564"/>
                  </a:lnTo>
                  <a:lnTo>
                    <a:pt x="409" y="564"/>
                  </a:lnTo>
                  <a:lnTo>
                    <a:pt x="409" y="576"/>
                  </a:lnTo>
                  <a:lnTo>
                    <a:pt x="414" y="576"/>
                  </a:lnTo>
                  <a:lnTo>
                    <a:pt x="414" y="585"/>
                  </a:lnTo>
                  <a:lnTo>
                    <a:pt x="426" y="585"/>
                  </a:lnTo>
                  <a:lnTo>
                    <a:pt x="426" y="597"/>
                  </a:lnTo>
                  <a:lnTo>
                    <a:pt x="447" y="597"/>
                  </a:lnTo>
                  <a:lnTo>
                    <a:pt x="447" y="608"/>
                  </a:lnTo>
                  <a:lnTo>
                    <a:pt x="450" y="608"/>
                  </a:lnTo>
                  <a:lnTo>
                    <a:pt x="450" y="619"/>
                  </a:lnTo>
                  <a:lnTo>
                    <a:pt x="469" y="619"/>
                  </a:lnTo>
                  <a:lnTo>
                    <a:pt x="469" y="629"/>
                  </a:lnTo>
                  <a:lnTo>
                    <a:pt x="476" y="629"/>
                  </a:lnTo>
                  <a:lnTo>
                    <a:pt x="476" y="640"/>
                  </a:lnTo>
                  <a:lnTo>
                    <a:pt x="485" y="640"/>
                  </a:lnTo>
                  <a:lnTo>
                    <a:pt x="485" y="651"/>
                  </a:lnTo>
                  <a:lnTo>
                    <a:pt x="536" y="651"/>
                  </a:lnTo>
                  <a:lnTo>
                    <a:pt x="536" y="661"/>
                  </a:lnTo>
                  <a:lnTo>
                    <a:pt x="543" y="661"/>
                  </a:lnTo>
                  <a:lnTo>
                    <a:pt x="543" y="684"/>
                  </a:lnTo>
                  <a:lnTo>
                    <a:pt x="552" y="684"/>
                  </a:lnTo>
                  <a:lnTo>
                    <a:pt x="552" y="695"/>
                  </a:lnTo>
                  <a:lnTo>
                    <a:pt x="555" y="695"/>
                  </a:lnTo>
                  <a:lnTo>
                    <a:pt x="555" y="705"/>
                  </a:lnTo>
                  <a:lnTo>
                    <a:pt x="564" y="705"/>
                  </a:lnTo>
                  <a:lnTo>
                    <a:pt x="564" y="716"/>
                  </a:lnTo>
                  <a:lnTo>
                    <a:pt x="571" y="716"/>
                  </a:lnTo>
                  <a:lnTo>
                    <a:pt x="571" y="727"/>
                  </a:lnTo>
                  <a:lnTo>
                    <a:pt x="593" y="727"/>
                  </a:lnTo>
                  <a:lnTo>
                    <a:pt x="593" y="738"/>
                  </a:lnTo>
                  <a:lnTo>
                    <a:pt x="605" y="738"/>
                  </a:lnTo>
                  <a:lnTo>
                    <a:pt x="605" y="759"/>
                  </a:lnTo>
                  <a:lnTo>
                    <a:pt x="622" y="759"/>
                  </a:lnTo>
                  <a:lnTo>
                    <a:pt x="622" y="771"/>
                  </a:lnTo>
                  <a:lnTo>
                    <a:pt x="655" y="771"/>
                  </a:lnTo>
                  <a:lnTo>
                    <a:pt x="655" y="780"/>
                  </a:lnTo>
                  <a:lnTo>
                    <a:pt x="662" y="780"/>
                  </a:lnTo>
                  <a:lnTo>
                    <a:pt x="662" y="792"/>
                  </a:lnTo>
                  <a:lnTo>
                    <a:pt x="672" y="792"/>
                  </a:lnTo>
                  <a:lnTo>
                    <a:pt x="672" y="803"/>
                  </a:lnTo>
                  <a:lnTo>
                    <a:pt x="686" y="803"/>
                  </a:lnTo>
                  <a:lnTo>
                    <a:pt x="686" y="824"/>
                  </a:lnTo>
                  <a:lnTo>
                    <a:pt x="688" y="824"/>
                  </a:lnTo>
                  <a:lnTo>
                    <a:pt x="688" y="835"/>
                  </a:lnTo>
                  <a:lnTo>
                    <a:pt x="700" y="835"/>
                  </a:lnTo>
                  <a:lnTo>
                    <a:pt x="700" y="846"/>
                  </a:lnTo>
                  <a:lnTo>
                    <a:pt x="703" y="846"/>
                  </a:lnTo>
                  <a:lnTo>
                    <a:pt x="703" y="858"/>
                  </a:lnTo>
                  <a:lnTo>
                    <a:pt x="731" y="858"/>
                  </a:lnTo>
                  <a:lnTo>
                    <a:pt x="731" y="867"/>
                  </a:lnTo>
                  <a:lnTo>
                    <a:pt x="808" y="867"/>
                  </a:lnTo>
                  <a:lnTo>
                    <a:pt x="808" y="879"/>
                  </a:lnTo>
                  <a:lnTo>
                    <a:pt x="825" y="879"/>
                  </a:lnTo>
                  <a:lnTo>
                    <a:pt x="825" y="890"/>
                  </a:lnTo>
                  <a:lnTo>
                    <a:pt x="839" y="890"/>
                  </a:lnTo>
                  <a:lnTo>
                    <a:pt x="839" y="899"/>
                  </a:lnTo>
                  <a:lnTo>
                    <a:pt x="889" y="899"/>
                  </a:lnTo>
                  <a:lnTo>
                    <a:pt x="889" y="911"/>
                  </a:lnTo>
                  <a:lnTo>
                    <a:pt x="906" y="911"/>
                  </a:lnTo>
                  <a:lnTo>
                    <a:pt x="906" y="922"/>
                  </a:lnTo>
                  <a:lnTo>
                    <a:pt x="923" y="922"/>
                  </a:lnTo>
                  <a:lnTo>
                    <a:pt x="923" y="933"/>
                  </a:lnTo>
                  <a:lnTo>
                    <a:pt x="939" y="933"/>
                  </a:lnTo>
                  <a:lnTo>
                    <a:pt x="939" y="943"/>
                  </a:lnTo>
                  <a:lnTo>
                    <a:pt x="963" y="943"/>
                  </a:lnTo>
                  <a:lnTo>
                    <a:pt x="963" y="954"/>
                  </a:lnTo>
                  <a:lnTo>
                    <a:pt x="966" y="954"/>
                  </a:lnTo>
                  <a:lnTo>
                    <a:pt x="966" y="966"/>
                  </a:lnTo>
                  <a:lnTo>
                    <a:pt x="970" y="966"/>
                  </a:lnTo>
                  <a:lnTo>
                    <a:pt x="970" y="975"/>
                  </a:lnTo>
                  <a:lnTo>
                    <a:pt x="1049" y="975"/>
                  </a:lnTo>
                  <a:lnTo>
                    <a:pt x="1049" y="987"/>
                  </a:lnTo>
                  <a:lnTo>
                    <a:pt x="1083" y="987"/>
                  </a:lnTo>
                  <a:lnTo>
                    <a:pt x="1083" y="998"/>
                  </a:lnTo>
                  <a:lnTo>
                    <a:pt x="1104" y="998"/>
                  </a:lnTo>
                  <a:lnTo>
                    <a:pt x="1104" y="1009"/>
                  </a:lnTo>
                  <a:lnTo>
                    <a:pt x="1140" y="1009"/>
                  </a:lnTo>
                  <a:lnTo>
                    <a:pt x="1140" y="1019"/>
                  </a:lnTo>
                  <a:lnTo>
                    <a:pt x="1178" y="1019"/>
                  </a:lnTo>
                  <a:lnTo>
                    <a:pt x="1178" y="1030"/>
                  </a:lnTo>
                  <a:lnTo>
                    <a:pt x="1233" y="1030"/>
                  </a:lnTo>
                  <a:lnTo>
                    <a:pt x="1233" y="1041"/>
                  </a:lnTo>
                  <a:lnTo>
                    <a:pt x="1319" y="1041"/>
                  </a:lnTo>
                  <a:lnTo>
                    <a:pt x="1319" y="1062"/>
                  </a:lnTo>
                  <a:lnTo>
                    <a:pt x="1353" y="1062"/>
                  </a:lnTo>
                  <a:lnTo>
                    <a:pt x="1353" y="1074"/>
                  </a:lnTo>
                  <a:lnTo>
                    <a:pt x="1432" y="1074"/>
                  </a:lnTo>
                  <a:lnTo>
                    <a:pt x="1432" y="1085"/>
                  </a:lnTo>
                  <a:lnTo>
                    <a:pt x="1467" y="1085"/>
                  </a:lnTo>
                  <a:lnTo>
                    <a:pt x="1467" y="1094"/>
                  </a:lnTo>
                  <a:lnTo>
                    <a:pt x="1699" y="1094"/>
                  </a:lnTo>
                  <a:lnTo>
                    <a:pt x="1699" y="1106"/>
                  </a:lnTo>
                  <a:lnTo>
                    <a:pt x="1730" y="1106"/>
                  </a:lnTo>
                  <a:lnTo>
                    <a:pt x="1730" y="1117"/>
                  </a:lnTo>
                  <a:lnTo>
                    <a:pt x="1799" y="1117"/>
                  </a:lnTo>
                  <a:lnTo>
                    <a:pt x="1799" y="1128"/>
                  </a:lnTo>
                  <a:lnTo>
                    <a:pt x="1802" y="1128"/>
                  </a:lnTo>
                  <a:lnTo>
                    <a:pt x="1802" y="1138"/>
                  </a:lnTo>
                  <a:lnTo>
                    <a:pt x="1940" y="1138"/>
                  </a:lnTo>
                  <a:lnTo>
                    <a:pt x="1940" y="1149"/>
                  </a:lnTo>
                  <a:lnTo>
                    <a:pt x="2120" y="1149"/>
                  </a:lnTo>
                  <a:lnTo>
                    <a:pt x="2120" y="1161"/>
                  </a:lnTo>
                  <a:lnTo>
                    <a:pt x="2153" y="1161"/>
                  </a:lnTo>
                  <a:lnTo>
                    <a:pt x="2153" y="1172"/>
                  </a:lnTo>
                  <a:lnTo>
                    <a:pt x="2158" y="1172"/>
                  </a:lnTo>
                  <a:lnTo>
                    <a:pt x="2158" y="1183"/>
                  </a:lnTo>
                  <a:lnTo>
                    <a:pt x="2187" y="1183"/>
                  </a:lnTo>
                  <a:lnTo>
                    <a:pt x="2187" y="1194"/>
                  </a:lnTo>
                  <a:lnTo>
                    <a:pt x="2198" y="1194"/>
                  </a:lnTo>
                  <a:lnTo>
                    <a:pt x="2198" y="1204"/>
                  </a:lnTo>
                  <a:lnTo>
                    <a:pt x="2210" y="1204"/>
                  </a:lnTo>
                  <a:lnTo>
                    <a:pt x="2210" y="1215"/>
                  </a:lnTo>
                  <a:lnTo>
                    <a:pt x="2595" y="1215"/>
                  </a:lnTo>
                  <a:lnTo>
                    <a:pt x="2595" y="1227"/>
                  </a:lnTo>
                  <a:lnTo>
                    <a:pt x="2597" y="1227"/>
                  </a:lnTo>
                  <a:lnTo>
                    <a:pt x="2597" y="1238"/>
                  </a:lnTo>
                  <a:lnTo>
                    <a:pt x="2695" y="1238"/>
                  </a:lnTo>
                  <a:lnTo>
                    <a:pt x="2695" y="1249"/>
                  </a:lnTo>
                  <a:lnTo>
                    <a:pt x="2891" y="1249"/>
                  </a:lnTo>
                  <a:lnTo>
                    <a:pt x="2891" y="1260"/>
                  </a:lnTo>
                  <a:lnTo>
                    <a:pt x="2908" y="1260"/>
                  </a:lnTo>
                  <a:lnTo>
                    <a:pt x="2908" y="1272"/>
                  </a:lnTo>
                  <a:lnTo>
                    <a:pt x="2987" y="1272"/>
                  </a:lnTo>
                  <a:lnTo>
                    <a:pt x="2987" y="1283"/>
                  </a:lnTo>
                  <a:lnTo>
                    <a:pt x="3173" y="1283"/>
                  </a:lnTo>
                  <a:lnTo>
                    <a:pt x="3173" y="1294"/>
                  </a:lnTo>
                  <a:lnTo>
                    <a:pt x="3252" y="1294"/>
                  </a:lnTo>
                  <a:lnTo>
                    <a:pt x="3252" y="1306"/>
                  </a:lnTo>
                  <a:lnTo>
                    <a:pt x="3343" y="1306"/>
                  </a:lnTo>
                  <a:lnTo>
                    <a:pt x="3343" y="1318"/>
                  </a:lnTo>
                  <a:lnTo>
                    <a:pt x="3642" y="1318"/>
                  </a:lnTo>
                  <a:lnTo>
                    <a:pt x="3642" y="1330"/>
                  </a:lnTo>
                  <a:lnTo>
                    <a:pt x="3754" y="1330"/>
                  </a:lnTo>
                  <a:lnTo>
                    <a:pt x="3754" y="1341"/>
                  </a:lnTo>
                  <a:lnTo>
                    <a:pt x="4710" y="1341"/>
                  </a:lnTo>
                  <a:lnTo>
                    <a:pt x="4710" y="1354"/>
                  </a:lnTo>
                  <a:lnTo>
                    <a:pt x="4805" y="1354"/>
                  </a:lnTo>
                  <a:lnTo>
                    <a:pt x="4805" y="1367"/>
                  </a:lnTo>
                  <a:lnTo>
                    <a:pt x="4867" y="1367"/>
                  </a:lnTo>
                  <a:lnTo>
                    <a:pt x="4867" y="1380"/>
                  </a:lnTo>
                  <a:lnTo>
                    <a:pt x="4870" y="1380"/>
                  </a:lnTo>
                  <a:lnTo>
                    <a:pt x="4870" y="1380"/>
                  </a:lnTo>
                  <a:lnTo>
                    <a:pt x="4953" y="1380"/>
                  </a:lnTo>
                  <a:lnTo>
                    <a:pt x="4956" y="1380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D7ACA649-A8AF-4CAF-B431-5D4EE94E0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0" y="1543050"/>
              <a:ext cx="3213234" cy="1660600"/>
            </a:xfrm>
            <a:custGeom>
              <a:avLst/>
              <a:gdLst>
                <a:gd name="T0" fmla="*/ 86 w 3056"/>
                <a:gd name="T1" fmla="*/ 12 h 1111"/>
                <a:gd name="T2" fmla="*/ 110 w 3056"/>
                <a:gd name="T3" fmla="*/ 31 h 1111"/>
                <a:gd name="T4" fmla="*/ 146 w 3056"/>
                <a:gd name="T5" fmla="*/ 73 h 1111"/>
                <a:gd name="T6" fmla="*/ 165 w 3056"/>
                <a:gd name="T7" fmla="*/ 92 h 1111"/>
                <a:gd name="T8" fmla="*/ 199 w 3056"/>
                <a:gd name="T9" fmla="*/ 113 h 1111"/>
                <a:gd name="T10" fmla="*/ 213 w 3056"/>
                <a:gd name="T11" fmla="*/ 134 h 1111"/>
                <a:gd name="T12" fmla="*/ 230 w 3056"/>
                <a:gd name="T13" fmla="*/ 165 h 1111"/>
                <a:gd name="T14" fmla="*/ 242 w 3056"/>
                <a:gd name="T15" fmla="*/ 184 h 1111"/>
                <a:gd name="T16" fmla="*/ 292 w 3056"/>
                <a:gd name="T17" fmla="*/ 205 h 1111"/>
                <a:gd name="T18" fmla="*/ 321 w 3056"/>
                <a:gd name="T19" fmla="*/ 226 h 1111"/>
                <a:gd name="T20" fmla="*/ 328 w 3056"/>
                <a:gd name="T21" fmla="*/ 257 h 1111"/>
                <a:gd name="T22" fmla="*/ 337 w 3056"/>
                <a:gd name="T23" fmla="*/ 297 h 1111"/>
                <a:gd name="T24" fmla="*/ 390 w 3056"/>
                <a:gd name="T25" fmla="*/ 318 h 1111"/>
                <a:gd name="T26" fmla="*/ 407 w 3056"/>
                <a:gd name="T27" fmla="*/ 339 h 1111"/>
                <a:gd name="T28" fmla="*/ 421 w 3056"/>
                <a:gd name="T29" fmla="*/ 360 h 1111"/>
                <a:gd name="T30" fmla="*/ 505 w 3056"/>
                <a:gd name="T31" fmla="*/ 400 h 1111"/>
                <a:gd name="T32" fmla="*/ 526 w 3056"/>
                <a:gd name="T33" fmla="*/ 431 h 1111"/>
                <a:gd name="T34" fmla="*/ 531 w 3056"/>
                <a:gd name="T35" fmla="*/ 452 h 1111"/>
                <a:gd name="T36" fmla="*/ 552 w 3056"/>
                <a:gd name="T37" fmla="*/ 473 h 1111"/>
                <a:gd name="T38" fmla="*/ 574 w 3056"/>
                <a:gd name="T39" fmla="*/ 492 h 1111"/>
                <a:gd name="T40" fmla="*/ 595 w 3056"/>
                <a:gd name="T41" fmla="*/ 513 h 1111"/>
                <a:gd name="T42" fmla="*/ 629 w 3056"/>
                <a:gd name="T43" fmla="*/ 534 h 1111"/>
                <a:gd name="T44" fmla="*/ 645 w 3056"/>
                <a:gd name="T45" fmla="*/ 555 h 1111"/>
                <a:gd name="T46" fmla="*/ 650 w 3056"/>
                <a:gd name="T47" fmla="*/ 576 h 1111"/>
                <a:gd name="T48" fmla="*/ 681 w 3056"/>
                <a:gd name="T49" fmla="*/ 595 h 1111"/>
                <a:gd name="T50" fmla="*/ 708 w 3056"/>
                <a:gd name="T51" fmla="*/ 627 h 1111"/>
                <a:gd name="T52" fmla="*/ 729 w 3056"/>
                <a:gd name="T53" fmla="*/ 648 h 1111"/>
                <a:gd name="T54" fmla="*/ 760 w 3056"/>
                <a:gd name="T55" fmla="*/ 667 h 1111"/>
                <a:gd name="T56" fmla="*/ 791 w 3056"/>
                <a:gd name="T57" fmla="*/ 688 h 1111"/>
                <a:gd name="T58" fmla="*/ 829 w 3056"/>
                <a:gd name="T59" fmla="*/ 709 h 1111"/>
                <a:gd name="T60" fmla="*/ 877 w 3056"/>
                <a:gd name="T61" fmla="*/ 730 h 1111"/>
                <a:gd name="T62" fmla="*/ 887 w 3056"/>
                <a:gd name="T63" fmla="*/ 751 h 1111"/>
                <a:gd name="T64" fmla="*/ 904 w 3056"/>
                <a:gd name="T65" fmla="*/ 771 h 1111"/>
                <a:gd name="T66" fmla="*/ 966 w 3056"/>
                <a:gd name="T67" fmla="*/ 792 h 1111"/>
                <a:gd name="T68" fmla="*/ 985 w 3056"/>
                <a:gd name="T69" fmla="*/ 812 h 1111"/>
                <a:gd name="T70" fmla="*/ 1021 w 3056"/>
                <a:gd name="T71" fmla="*/ 833 h 1111"/>
                <a:gd name="T72" fmla="*/ 1052 w 3056"/>
                <a:gd name="T73" fmla="*/ 845 h 1111"/>
                <a:gd name="T74" fmla="*/ 1085 w 3056"/>
                <a:gd name="T75" fmla="*/ 867 h 1111"/>
                <a:gd name="T76" fmla="*/ 1102 w 3056"/>
                <a:gd name="T77" fmla="*/ 891 h 1111"/>
                <a:gd name="T78" fmla="*/ 1205 w 3056"/>
                <a:gd name="T79" fmla="*/ 917 h 1111"/>
                <a:gd name="T80" fmla="*/ 1283 w 3056"/>
                <a:gd name="T81" fmla="*/ 941 h 1111"/>
                <a:gd name="T82" fmla="*/ 1357 w 3056"/>
                <a:gd name="T83" fmla="*/ 967 h 1111"/>
                <a:gd name="T84" fmla="*/ 1587 w 3056"/>
                <a:gd name="T85" fmla="*/ 993 h 1111"/>
                <a:gd name="T86" fmla="*/ 1716 w 3056"/>
                <a:gd name="T87" fmla="*/ 1019 h 1111"/>
                <a:gd name="T88" fmla="*/ 1921 w 3056"/>
                <a:gd name="T89" fmla="*/ 1032 h 1111"/>
                <a:gd name="T90" fmla="*/ 2024 w 3056"/>
                <a:gd name="T91" fmla="*/ 1046 h 1111"/>
                <a:gd name="T92" fmla="*/ 2265 w 3056"/>
                <a:gd name="T93" fmla="*/ 1065 h 1111"/>
                <a:gd name="T94" fmla="*/ 2753 w 3056"/>
                <a:gd name="T95" fmla="*/ 1065 h 1111"/>
                <a:gd name="T96" fmla="*/ 2970 w 3056"/>
                <a:gd name="T97" fmla="*/ 1111 h 1111"/>
                <a:gd name="connsiteX0" fmla="*/ 0 w 10000"/>
                <a:gd name="connsiteY0" fmla="*/ 0 h 10000"/>
                <a:gd name="connsiteX1" fmla="*/ 213 w 10000"/>
                <a:gd name="connsiteY1" fmla="*/ 0 h 10000"/>
                <a:gd name="connsiteX2" fmla="*/ 213 w 10000"/>
                <a:gd name="connsiteY2" fmla="*/ 108 h 10000"/>
                <a:gd name="connsiteX3" fmla="*/ 281 w 10000"/>
                <a:gd name="connsiteY3" fmla="*/ 108 h 10000"/>
                <a:gd name="connsiteX4" fmla="*/ 281 w 10000"/>
                <a:gd name="connsiteY4" fmla="*/ 189 h 10000"/>
                <a:gd name="connsiteX5" fmla="*/ 298 w 10000"/>
                <a:gd name="connsiteY5" fmla="*/ 189 h 10000"/>
                <a:gd name="connsiteX6" fmla="*/ 298 w 10000"/>
                <a:gd name="connsiteY6" fmla="*/ 279 h 10000"/>
                <a:gd name="connsiteX7" fmla="*/ 360 w 10000"/>
                <a:gd name="connsiteY7" fmla="*/ 279 h 10000"/>
                <a:gd name="connsiteX8" fmla="*/ 360 w 10000"/>
                <a:gd name="connsiteY8" fmla="*/ 468 h 10000"/>
                <a:gd name="connsiteX9" fmla="*/ 383 w 10000"/>
                <a:gd name="connsiteY9" fmla="*/ 468 h 10000"/>
                <a:gd name="connsiteX10" fmla="*/ 383 w 10000"/>
                <a:gd name="connsiteY10" fmla="*/ 657 h 10000"/>
                <a:gd name="connsiteX11" fmla="*/ 478 w 10000"/>
                <a:gd name="connsiteY11" fmla="*/ 657 h 10000"/>
                <a:gd name="connsiteX12" fmla="*/ 478 w 10000"/>
                <a:gd name="connsiteY12" fmla="*/ 747 h 10000"/>
                <a:gd name="connsiteX13" fmla="*/ 501 w 10000"/>
                <a:gd name="connsiteY13" fmla="*/ 747 h 10000"/>
                <a:gd name="connsiteX14" fmla="*/ 501 w 10000"/>
                <a:gd name="connsiteY14" fmla="*/ 828 h 10000"/>
                <a:gd name="connsiteX15" fmla="*/ 540 w 10000"/>
                <a:gd name="connsiteY15" fmla="*/ 828 h 10000"/>
                <a:gd name="connsiteX16" fmla="*/ 540 w 10000"/>
                <a:gd name="connsiteY16" fmla="*/ 936 h 10000"/>
                <a:gd name="connsiteX17" fmla="*/ 618 w 10000"/>
                <a:gd name="connsiteY17" fmla="*/ 936 h 10000"/>
                <a:gd name="connsiteX18" fmla="*/ 618 w 10000"/>
                <a:gd name="connsiteY18" fmla="*/ 1017 h 10000"/>
                <a:gd name="connsiteX19" fmla="*/ 651 w 10000"/>
                <a:gd name="connsiteY19" fmla="*/ 1017 h 10000"/>
                <a:gd name="connsiteX20" fmla="*/ 651 w 10000"/>
                <a:gd name="connsiteY20" fmla="*/ 1107 h 10000"/>
                <a:gd name="connsiteX21" fmla="*/ 681 w 10000"/>
                <a:gd name="connsiteY21" fmla="*/ 1107 h 10000"/>
                <a:gd name="connsiteX22" fmla="*/ 681 w 10000"/>
                <a:gd name="connsiteY22" fmla="*/ 1206 h 10000"/>
                <a:gd name="connsiteX23" fmla="*/ 697 w 10000"/>
                <a:gd name="connsiteY23" fmla="*/ 1206 h 10000"/>
                <a:gd name="connsiteX24" fmla="*/ 697 w 10000"/>
                <a:gd name="connsiteY24" fmla="*/ 1296 h 10000"/>
                <a:gd name="connsiteX25" fmla="*/ 743 w 10000"/>
                <a:gd name="connsiteY25" fmla="*/ 1296 h 10000"/>
                <a:gd name="connsiteX26" fmla="*/ 743 w 10000"/>
                <a:gd name="connsiteY26" fmla="*/ 1485 h 10000"/>
                <a:gd name="connsiteX27" fmla="*/ 753 w 10000"/>
                <a:gd name="connsiteY27" fmla="*/ 1485 h 10000"/>
                <a:gd name="connsiteX28" fmla="*/ 753 w 10000"/>
                <a:gd name="connsiteY28" fmla="*/ 1566 h 10000"/>
                <a:gd name="connsiteX29" fmla="*/ 769 w 10000"/>
                <a:gd name="connsiteY29" fmla="*/ 1566 h 10000"/>
                <a:gd name="connsiteX30" fmla="*/ 769 w 10000"/>
                <a:gd name="connsiteY30" fmla="*/ 1656 h 10000"/>
                <a:gd name="connsiteX31" fmla="*/ 792 w 10000"/>
                <a:gd name="connsiteY31" fmla="*/ 1656 h 10000"/>
                <a:gd name="connsiteX32" fmla="*/ 792 w 10000"/>
                <a:gd name="connsiteY32" fmla="*/ 1755 h 10000"/>
                <a:gd name="connsiteX33" fmla="*/ 910 w 10000"/>
                <a:gd name="connsiteY33" fmla="*/ 1755 h 10000"/>
                <a:gd name="connsiteX34" fmla="*/ 910 w 10000"/>
                <a:gd name="connsiteY34" fmla="*/ 1845 h 10000"/>
                <a:gd name="connsiteX35" fmla="*/ 955 w 10000"/>
                <a:gd name="connsiteY35" fmla="*/ 1845 h 10000"/>
                <a:gd name="connsiteX36" fmla="*/ 955 w 10000"/>
                <a:gd name="connsiteY36" fmla="*/ 1935 h 10000"/>
                <a:gd name="connsiteX37" fmla="*/ 1011 w 10000"/>
                <a:gd name="connsiteY37" fmla="*/ 1935 h 10000"/>
                <a:gd name="connsiteX38" fmla="*/ 1011 w 10000"/>
                <a:gd name="connsiteY38" fmla="*/ 2034 h 10000"/>
                <a:gd name="connsiteX39" fmla="*/ 1050 w 10000"/>
                <a:gd name="connsiteY39" fmla="*/ 2034 h 10000"/>
                <a:gd name="connsiteX40" fmla="*/ 1050 w 10000"/>
                <a:gd name="connsiteY40" fmla="*/ 2124 h 10000"/>
                <a:gd name="connsiteX41" fmla="*/ 1063 w 10000"/>
                <a:gd name="connsiteY41" fmla="*/ 2124 h 10000"/>
                <a:gd name="connsiteX42" fmla="*/ 1063 w 10000"/>
                <a:gd name="connsiteY42" fmla="*/ 2313 h 10000"/>
                <a:gd name="connsiteX43" fmla="*/ 1073 w 10000"/>
                <a:gd name="connsiteY43" fmla="*/ 2313 h 10000"/>
                <a:gd name="connsiteX44" fmla="*/ 1073 w 10000"/>
                <a:gd name="connsiteY44" fmla="*/ 2583 h 10000"/>
                <a:gd name="connsiteX45" fmla="*/ 1096 w 10000"/>
                <a:gd name="connsiteY45" fmla="*/ 2583 h 10000"/>
                <a:gd name="connsiteX46" fmla="*/ 1096 w 10000"/>
                <a:gd name="connsiteY46" fmla="*/ 2673 h 10000"/>
                <a:gd name="connsiteX47" fmla="*/ 1103 w 10000"/>
                <a:gd name="connsiteY47" fmla="*/ 2673 h 10000"/>
                <a:gd name="connsiteX48" fmla="*/ 1103 w 10000"/>
                <a:gd name="connsiteY48" fmla="*/ 2772 h 10000"/>
                <a:gd name="connsiteX49" fmla="*/ 1230 w 10000"/>
                <a:gd name="connsiteY49" fmla="*/ 2772 h 10000"/>
                <a:gd name="connsiteX50" fmla="*/ 1230 w 10000"/>
                <a:gd name="connsiteY50" fmla="*/ 2862 h 10000"/>
                <a:gd name="connsiteX51" fmla="*/ 1276 w 10000"/>
                <a:gd name="connsiteY51" fmla="*/ 2862 h 10000"/>
                <a:gd name="connsiteX52" fmla="*/ 1276 w 10000"/>
                <a:gd name="connsiteY52" fmla="*/ 2943 h 10000"/>
                <a:gd name="connsiteX53" fmla="*/ 1315 w 10000"/>
                <a:gd name="connsiteY53" fmla="*/ 2943 h 10000"/>
                <a:gd name="connsiteX54" fmla="*/ 1315 w 10000"/>
                <a:gd name="connsiteY54" fmla="*/ 3051 h 10000"/>
                <a:gd name="connsiteX55" fmla="*/ 1332 w 10000"/>
                <a:gd name="connsiteY55" fmla="*/ 3051 h 10000"/>
                <a:gd name="connsiteX56" fmla="*/ 1332 w 10000"/>
                <a:gd name="connsiteY56" fmla="*/ 3132 h 10000"/>
                <a:gd name="connsiteX57" fmla="*/ 1345 w 10000"/>
                <a:gd name="connsiteY57" fmla="*/ 3132 h 10000"/>
                <a:gd name="connsiteX58" fmla="*/ 1345 w 10000"/>
                <a:gd name="connsiteY58" fmla="*/ 3240 h 10000"/>
                <a:gd name="connsiteX59" fmla="*/ 1378 w 10000"/>
                <a:gd name="connsiteY59" fmla="*/ 3240 h 10000"/>
                <a:gd name="connsiteX60" fmla="*/ 1378 w 10000"/>
                <a:gd name="connsiteY60" fmla="*/ 3510 h 10000"/>
                <a:gd name="connsiteX61" fmla="*/ 1587 w 10000"/>
                <a:gd name="connsiteY61" fmla="*/ 3510 h 10000"/>
                <a:gd name="connsiteX62" fmla="*/ 1587 w 10000"/>
                <a:gd name="connsiteY62" fmla="*/ 3600 h 10000"/>
                <a:gd name="connsiteX63" fmla="*/ 1652 w 10000"/>
                <a:gd name="connsiteY63" fmla="*/ 3600 h 10000"/>
                <a:gd name="connsiteX64" fmla="*/ 1652 w 10000"/>
                <a:gd name="connsiteY64" fmla="*/ 3789 h 10000"/>
                <a:gd name="connsiteX65" fmla="*/ 1715 w 10000"/>
                <a:gd name="connsiteY65" fmla="*/ 3789 h 10000"/>
                <a:gd name="connsiteX66" fmla="*/ 1715 w 10000"/>
                <a:gd name="connsiteY66" fmla="*/ 3879 h 10000"/>
                <a:gd name="connsiteX67" fmla="*/ 1721 w 10000"/>
                <a:gd name="connsiteY67" fmla="*/ 3879 h 10000"/>
                <a:gd name="connsiteX68" fmla="*/ 1721 w 10000"/>
                <a:gd name="connsiteY68" fmla="*/ 3960 h 10000"/>
                <a:gd name="connsiteX69" fmla="*/ 1728 w 10000"/>
                <a:gd name="connsiteY69" fmla="*/ 3960 h 10000"/>
                <a:gd name="connsiteX70" fmla="*/ 1728 w 10000"/>
                <a:gd name="connsiteY70" fmla="*/ 4068 h 10000"/>
                <a:gd name="connsiteX71" fmla="*/ 1738 w 10000"/>
                <a:gd name="connsiteY71" fmla="*/ 4068 h 10000"/>
                <a:gd name="connsiteX72" fmla="*/ 1738 w 10000"/>
                <a:gd name="connsiteY72" fmla="*/ 4149 h 10000"/>
                <a:gd name="connsiteX73" fmla="*/ 1754 w 10000"/>
                <a:gd name="connsiteY73" fmla="*/ 4149 h 10000"/>
                <a:gd name="connsiteX74" fmla="*/ 1754 w 10000"/>
                <a:gd name="connsiteY74" fmla="*/ 4257 h 10000"/>
                <a:gd name="connsiteX75" fmla="*/ 1806 w 10000"/>
                <a:gd name="connsiteY75" fmla="*/ 4257 h 10000"/>
                <a:gd name="connsiteX76" fmla="*/ 1806 w 10000"/>
                <a:gd name="connsiteY76" fmla="*/ 4338 h 10000"/>
                <a:gd name="connsiteX77" fmla="*/ 1862 w 10000"/>
                <a:gd name="connsiteY77" fmla="*/ 4338 h 10000"/>
                <a:gd name="connsiteX78" fmla="*/ 1862 w 10000"/>
                <a:gd name="connsiteY78" fmla="*/ 4428 h 10000"/>
                <a:gd name="connsiteX79" fmla="*/ 1878 w 10000"/>
                <a:gd name="connsiteY79" fmla="*/ 4428 h 10000"/>
                <a:gd name="connsiteX80" fmla="*/ 1878 w 10000"/>
                <a:gd name="connsiteY80" fmla="*/ 4527 h 10000"/>
                <a:gd name="connsiteX81" fmla="*/ 1895 w 10000"/>
                <a:gd name="connsiteY81" fmla="*/ 4527 h 10000"/>
                <a:gd name="connsiteX82" fmla="*/ 1895 w 10000"/>
                <a:gd name="connsiteY82" fmla="*/ 4617 h 10000"/>
                <a:gd name="connsiteX83" fmla="*/ 1947 w 10000"/>
                <a:gd name="connsiteY83" fmla="*/ 4617 h 10000"/>
                <a:gd name="connsiteX84" fmla="*/ 1947 w 10000"/>
                <a:gd name="connsiteY84" fmla="*/ 4716 h 10000"/>
                <a:gd name="connsiteX85" fmla="*/ 2003 w 10000"/>
                <a:gd name="connsiteY85" fmla="*/ 4716 h 10000"/>
                <a:gd name="connsiteX86" fmla="*/ 2003 w 10000"/>
                <a:gd name="connsiteY86" fmla="*/ 4806 h 10000"/>
                <a:gd name="connsiteX87" fmla="*/ 2058 w 10000"/>
                <a:gd name="connsiteY87" fmla="*/ 4806 h 10000"/>
                <a:gd name="connsiteX88" fmla="*/ 2058 w 10000"/>
                <a:gd name="connsiteY88" fmla="*/ 4887 h 10000"/>
                <a:gd name="connsiteX89" fmla="*/ 2075 w 10000"/>
                <a:gd name="connsiteY89" fmla="*/ 4887 h 10000"/>
                <a:gd name="connsiteX90" fmla="*/ 2075 w 10000"/>
                <a:gd name="connsiteY90" fmla="*/ 4995 h 10000"/>
                <a:gd name="connsiteX91" fmla="*/ 2111 w 10000"/>
                <a:gd name="connsiteY91" fmla="*/ 4995 h 10000"/>
                <a:gd name="connsiteX92" fmla="*/ 2111 w 10000"/>
                <a:gd name="connsiteY92" fmla="*/ 5077 h 10000"/>
                <a:gd name="connsiteX93" fmla="*/ 2120 w 10000"/>
                <a:gd name="connsiteY93" fmla="*/ 5077 h 10000"/>
                <a:gd name="connsiteX94" fmla="*/ 2120 w 10000"/>
                <a:gd name="connsiteY94" fmla="*/ 5185 h 10000"/>
                <a:gd name="connsiteX95" fmla="*/ 2127 w 10000"/>
                <a:gd name="connsiteY95" fmla="*/ 5185 h 10000"/>
                <a:gd name="connsiteX96" fmla="*/ 2127 w 10000"/>
                <a:gd name="connsiteY96" fmla="*/ 5266 h 10000"/>
                <a:gd name="connsiteX97" fmla="*/ 2189 w 10000"/>
                <a:gd name="connsiteY97" fmla="*/ 5266 h 10000"/>
                <a:gd name="connsiteX98" fmla="*/ 2189 w 10000"/>
                <a:gd name="connsiteY98" fmla="*/ 5356 h 10000"/>
                <a:gd name="connsiteX99" fmla="*/ 2228 w 10000"/>
                <a:gd name="connsiteY99" fmla="*/ 5356 h 10000"/>
                <a:gd name="connsiteX100" fmla="*/ 2228 w 10000"/>
                <a:gd name="connsiteY100" fmla="*/ 5545 h 10000"/>
                <a:gd name="connsiteX101" fmla="*/ 2300 w 10000"/>
                <a:gd name="connsiteY101" fmla="*/ 5545 h 10000"/>
                <a:gd name="connsiteX102" fmla="*/ 2300 w 10000"/>
                <a:gd name="connsiteY102" fmla="*/ 5644 h 10000"/>
                <a:gd name="connsiteX103" fmla="*/ 2317 w 10000"/>
                <a:gd name="connsiteY103" fmla="*/ 5644 h 10000"/>
                <a:gd name="connsiteX104" fmla="*/ 2317 w 10000"/>
                <a:gd name="connsiteY104" fmla="*/ 5734 h 10000"/>
                <a:gd name="connsiteX105" fmla="*/ 2323 w 10000"/>
                <a:gd name="connsiteY105" fmla="*/ 5734 h 10000"/>
                <a:gd name="connsiteX106" fmla="*/ 2323 w 10000"/>
                <a:gd name="connsiteY106" fmla="*/ 5833 h 10000"/>
                <a:gd name="connsiteX107" fmla="*/ 2385 w 10000"/>
                <a:gd name="connsiteY107" fmla="*/ 5833 h 10000"/>
                <a:gd name="connsiteX108" fmla="*/ 2385 w 10000"/>
                <a:gd name="connsiteY108" fmla="*/ 5923 h 10000"/>
                <a:gd name="connsiteX109" fmla="*/ 2392 w 10000"/>
                <a:gd name="connsiteY109" fmla="*/ 5923 h 10000"/>
                <a:gd name="connsiteX110" fmla="*/ 2392 w 10000"/>
                <a:gd name="connsiteY110" fmla="*/ 6004 h 10000"/>
                <a:gd name="connsiteX111" fmla="*/ 2487 w 10000"/>
                <a:gd name="connsiteY111" fmla="*/ 6004 h 10000"/>
                <a:gd name="connsiteX112" fmla="*/ 2487 w 10000"/>
                <a:gd name="connsiteY112" fmla="*/ 6112 h 10000"/>
                <a:gd name="connsiteX113" fmla="*/ 2559 w 10000"/>
                <a:gd name="connsiteY113" fmla="*/ 6112 h 10000"/>
                <a:gd name="connsiteX114" fmla="*/ 2559 w 10000"/>
                <a:gd name="connsiteY114" fmla="*/ 6193 h 10000"/>
                <a:gd name="connsiteX115" fmla="*/ 2588 w 10000"/>
                <a:gd name="connsiteY115" fmla="*/ 6193 h 10000"/>
                <a:gd name="connsiteX116" fmla="*/ 2588 w 10000"/>
                <a:gd name="connsiteY116" fmla="*/ 6301 h 10000"/>
                <a:gd name="connsiteX117" fmla="*/ 2598 w 10000"/>
                <a:gd name="connsiteY117" fmla="*/ 6301 h 10000"/>
                <a:gd name="connsiteX118" fmla="*/ 2598 w 10000"/>
                <a:gd name="connsiteY118" fmla="*/ 6382 h 10000"/>
                <a:gd name="connsiteX119" fmla="*/ 2713 w 10000"/>
                <a:gd name="connsiteY119" fmla="*/ 6382 h 10000"/>
                <a:gd name="connsiteX120" fmla="*/ 2713 w 10000"/>
                <a:gd name="connsiteY120" fmla="*/ 6472 h 10000"/>
                <a:gd name="connsiteX121" fmla="*/ 2762 w 10000"/>
                <a:gd name="connsiteY121" fmla="*/ 6472 h 10000"/>
                <a:gd name="connsiteX122" fmla="*/ 2762 w 10000"/>
                <a:gd name="connsiteY122" fmla="*/ 6571 h 10000"/>
                <a:gd name="connsiteX123" fmla="*/ 2870 w 10000"/>
                <a:gd name="connsiteY123" fmla="*/ 6571 h 10000"/>
                <a:gd name="connsiteX124" fmla="*/ 2870 w 10000"/>
                <a:gd name="connsiteY124" fmla="*/ 6661 h 10000"/>
                <a:gd name="connsiteX125" fmla="*/ 2880 w 10000"/>
                <a:gd name="connsiteY125" fmla="*/ 6661 h 10000"/>
                <a:gd name="connsiteX126" fmla="*/ 2880 w 10000"/>
                <a:gd name="connsiteY126" fmla="*/ 6760 h 10000"/>
                <a:gd name="connsiteX127" fmla="*/ 2902 w 10000"/>
                <a:gd name="connsiteY127" fmla="*/ 6760 h 10000"/>
                <a:gd name="connsiteX128" fmla="*/ 2902 w 10000"/>
                <a:gd name="connsiteY128" fmla="*/ 6850 h 10000"/>
                <a:gd name="connsiteX129" fmla="*/ 2948 w 10000"/>
                <a:gd name="connsiteY129" fmla="*/ 6850 h 10000"/>
                <a:gd name="connsiteX130" fmla="*/ 2948 w 10000"/>
                <a:gd name="connsiteY130" fmla="*/ 6940 h 10000"/>
                <a:gd name="connsiteX131" fmla="*/ 2958 w 10000"/>
                <a:gd name="connsiteY131" fmla="*/ 6940 h 10000"/>
                <a:gd name="connsiteX132" fmla="*/ 2958 w 10000"/>
                <a:gd name="connsiteY132" fmla="*/ 7039 h 10000"/>
                <a:gd name="connsiteX133" fmla="*/ 3128 w 10000"/>
                <a:gd name="connsiteY133" fmla="*/ 7039 h 10000"/>
                <a:gd name="connsiteX134" fmla="*/ 3128 w 10000"/>
                <a:gd name="connsiteY134" fmla="*/ 7129 h 10000"/>
                <a:gd name="connsiteX135" fmla="*/ 3161 w 10000"/>
                <a:gd name="connsiteY135" fmla="*/ 7129 h 10000"/>
                <a:gd name="connsiteX136" fmla="*/ 3161 w 10000"/>
                <a:gd name="connsiteY136" fmla="*/ 7228 h 10000"/>
                <a:gd name="connsiteX137" fmla="*/ 3213 w 10000"/>
                <a:gd name="connsiteY137" fmla="*/ 7228 h 10000"/>
                <a:gd name="connsiteX138" fmla="*/ 3213 w 10000"/>
                <a:gd name="connsiteY138" fmla="*/ 7309 h 10000"/>
                <a:gd name="connsiteX139" fmla="*/ 3223 w 10000"/>
                <a:gd name="connsiteY139" fmla="*/ 7309 h 10000"/>
                <a:gd name="connsiteX140" fmla="*/ 3223 w 10000"/>
                <a:gd name="connsiteY140" fmla="*/ 7417 h 10000"/>
                <a:gd name="connsiteX141" fmla="*/ 3240 w 10000"/>
                <a:gd name="connsiteY141" fmla="*/ 7417 h 10000"/>
                <a:gd name="connsiteX142" fmla="*/ 3240 w 10000"/>
                <a:gd name="connsiteY142" fmla="*/ 7498 h 10000"/>
                <a:gd name="connsiteX143" fmla="*/ 3341 w 10000"/>
                <a:gd name="connsiteY143" fmla="*/ 7498 h 10000"/>
                <a:gd name="connsiteX144" fmla="*/ 3341 w 10000"/>
                <a:gd name="connsiteY144" fmla="*/ 7606 h 10000"/>
                <a:gd name="connsiteX145" fmla="*/ 3348 w 10000"/>
                <a:gd name="connsiteY145" fmla="*/ 7606 h 10000"/>
                <a:gd name="connsiteX146" fmla="*/ 3348 w 10000"/>
                <a:gd name="connsiteY146" fmla="*/ 7606 h 10000"/>
                <a:gd name="connsiteX147" fmla="*/ 3442 w 10000"/>
                <a:gd name="connsiteY147" fmla="*/ 7606 h 10000"/>
                <a:gd name="connsiteX148" fmla="*/ 3527 w 10000"/>
                <a:gd name="connsiteY148" fmla="*/ 7606 h 10000"/>
                <a:gd name="connsiteX149" fmla="*/ 3527 w 10000"/>
                <a:gd name="connsiteY149" fmla="*/ 7705 h 10000"/>
                <a:gd name="connsiteX150" fmla="*/ 3550 w 10000"/>
                <a:gd name="connsiteY150" fmla="*/ 7705 h 10000"/>
                <a:gd name="connsiteX151" fmla="*/ 3550 w 10000"/>
                <a:gd name="connsiteY151" fmla="*/ 7804 h 10000"/>
                <a:gd name="connsiteX152" fmla="*/ 3567 w 10000"/>
                <a:gd name="connsiteY152" fmla="*/ 7804 h 10000"/>
                <a:gd name="connsiteX153" fmla="*/ 3567 w 10000"/>
                <a:gd name="connsiteY153" fmla="*/ 7921 h 10000"/>
                <a:gd name="connsiteX154" fmla="*/ 3606 w 10000"/>
                <a:gd name="connsiteY154" fmla="*/ 7921 h 10000"/>
                <a:gd name="connsiteX155" fmla="*/ 3606 w 10000"/>
                <a:gd name="connsiteY155" fmla="*/ 8020 h 10000"/>
                <a:gd name="connsiteX156" fmla="*/ 3730 w 10000"/>
                <a:gd name="connsiteY156" fmla="*/ 8020 h 10000"/>
                <a:gd name="connsiteX157" fmla="*/ 3730 w 10000"/>
                <a:gd name="connsiteY157" fmla="*/ 8137 h 10000"/>
                <a:gd name="connsiteX158" fmla="*/ 3943 w 10000"/>
                <a:gd name="connsiteY158" fmla="*/ 8137 h 10000"/>
                <a:gd name="connsiteX159" fmla="*/ 3943 w 10000"/>
                <a:gd name="connsiteY159" fmla="*/ 8254 h 10000"/>
                <a:gd name="connsiteX160" fmla="*/ 4152 w 10000"/>
                <a:gd name="connsiteY160" fmla="*/ 8254 h 10000"/>
                <a:gd name="connsiteX161" fmla="*/ 4152 w 10000"/>
                <a:gd name="connsiteY161" fmla="*/ 8362 h 10000"/>
                <a:gd name="connsiteX162" fmla="*/ 4198 w 10000"/>
                <a:gd name="connsiteY162" fmla="*/ 8362 h 10000"/>
                <a:gd name="connsiteX163" fmla="*/ 4198 w 10000"/>
                <a:gd name="connsiteY163" fmla="*/ 8470 h 10000"/>
                <a:gd name="connsiteX164" fmla="*/ 4365 w 10000"/>
                <a:gd name="connsiteY164" fmla="*/ 8470 h 10000"/>
                <a:gd name="connsiteX165" fmla="*/ 4365 w 10000"/>
                <a:gd name="connsiteY165" fmla="*/ 8587 h 10000"/>
                <a:gd name="connsiteX166" fmla="*/ 4440 w 10000"/>
                <a:gd name="connsiteY166" fmla="*/ 8587 h 10000"/>
                <a:gd name="connsiteX167" fmla="*/ 4440 w 10000"/>
                <a:gd name="connsiteY167" fmla="*/ 8704 h 10000"/>
                <a:gd name="connsiteX168" fmla="*/ 4738 w 10000"/>
                <a:gd name="connsiteY168" fmla="*/ 8704 h 10000"/>
                <a:gd name="connsiteX169" fmla="*/ 4738 w 10000"/>
                <a:gd name="connsiteY169" fmla="*/ 8821 h 10000"/>
                <a:gd name="connsiteX170" fmla="*/ 5193 w 10000"/>
                <a:gd name="connsiteY170" fmla="*/ 8821 h 10000"/>
                <a:gd name="connsiteX171" fmla="*/ 5193 w 10000"/>
                <a:gd name="connsiteY171" fmla="*/ 8938 h 10000"/>
                <a:gd name="connsiteX172" fmla="*/ 5350 w 10000"/>
                <a:gd name="connsiteY172" fmla="*/ 8938 h 10000"/>
                <a:gd name="connsiteX173" fmla="*/ 5350 w 10000"/>
                <a:gd name="connsiteY173" fmla="*/ 9055 h 10000"/>
                <a:gd name="connsiteX174" fmla="*/ 5615 w 10000"/>
                <a:gd name="connsiteY174" fmla="*/ 9055 h 10000"/>
                <a:gd name="connsiteX175" fmla="*/ 5615 w 10000"/>
                <a:gd name="connsiteY175" fmla="*/ 9172 h 10000"/>
                <a:gd name="connsiteX176" fmla="*/ 6194 w 10000"/>
                <a:gd name="connsiteY176" fmla="*/ 9172 h 10000"/>
                <a:gd name="connsiteX177" fmla="*/ 6194 w 10000"/>
                <a:gd name="connsiteY177" fmla="*/ 9289 h 10000"/>
                <a:gd name="connsiteX178" fmla="*/ 6286 w 10000"/>
                <a:gd name="connsiteY178" fmla="*/ 9289 h 10000"/>
                <a:gd name="connsiteX179" fmla="*/ 6286 w 10000"/>
                <a:gd name="connsiteY179" fmla="*/ 9289 h 10000"/>
                <a:gd name="connsiteX180" fmla="*/ 6600 w 10000"/>
                <a:gd name="connsiteY180" fmla="*/ 9289 h 10000"/>
                <a:gd name="connsiteX181" fmla="*/ 6607 w 10000"/>
                <a:gd name="connsiteY181" fmla="*/ 9289 h 10000"/>
                <a:gd name="connsiteX182" fmla="*/ 6607 w 10000"/>
                <a:gd name="connsiteY182" fmla="*/ 9415 h 10000"/>
                <a:gd name="connsiteX183" fmla="*/ 6623 w 10000"/>
                <a:gd name="connsiteY183" fmla="*/ 9415 h 10000"/>
                <a:gd name="connsiteX184" fmla="*/ 6623 w 10000"/>
                <a:gd name="connsiteY184" fmla="*/ 9415 h 10000"/>
                <a:gd name="connsiteX185" fmla="*/ 7078 w 10000"/>
                <a:gd name="connsiteY185" fmla="*/ 9415 h 10000"/>
                <a:gd name="connsiteX186" fmla="*/ 7412 w 10000"/>
                <a:gd name="connsiteY186" fmla="*/ 9415 h 10000"/>
                <a:gd name="connsiteX187" fmla="*/ 7412 w 10000"/>
                <a:gd name="connsiteY187" fmla="*/ 9586 h 10000"/>
                <a:gd name="connsiteX188" fmla="*/ 7562 w 10000"/>
                <a:gd name="connsiteY188" fmla="*/ 9586 h 10000"/>
                <a:gd name="connsiteX189" fmla="*/ 7562 w 10000"/>
                <a:gd name="connsiteY189" fmla="*/ 9586 h 10000"/>
                <a:gd name="connsiteX190" fmla="*/ 8992 w 10000"/>
                <a:gd name="connsiteY190" fmla="*/ 9586 h 10000"/>
                <a:gd name="connsiteX191" fmla="*/ 9009 w 10000"/>
                <a:gd name="connsiteY191" fmla="*/ 9586 h 10000"/>
                <a:gd name="connsiteX192" fmla="*/ 9673 w 10000"/>
                <a:gd name="connsiteY192" fmla="*/ 9793 h 10000"/>
                <a:gd name="connsiteX193" fmla="*/ 9673 w 10000"/>
                <a:gd name="connsiteY193" fmla="*/ 10000 h 10000"/>
                <a:gd name="connsiteX194" fmla="*/ 9719 w 10000"/>
                <a:gd name="connsiteY194" fmla="*/ 10000 h 10000"/>
                <a:gd name="connsiteX195" fmla="*/ 9719 w 10000"/>
                <a:gd name="connsiteY195" fmla="*/ 10000 h 10000"/>
                <a:gd name="connsiteX196" fmla="*/ 9993 w 10000"/>
                <a:gd name="connsiteY196" fmla="*/ 10000 h 10000"/>
                <a:gd name="connsiteX197" fmla="*/ 10000 w 10000"/>
                <a:gd name="connsiteY197" fmla="*/ 10000 h 10000"/>
                <a:gd name="connsiteX0" fmla="*/ 0 w 10000"/>
                <a:gd name="connsiteY0" fmla="*/ 0 h 10000"/>
                <a:gd name="connsiteX1" fmla="*/ 213 w 10000"/>
                <a:gd name="connsiteY1" fmla="*/ 0 h 10000"/>
                <a:gd name="connsiteX2" fmla="*/ 213 w 10000"/>
                <a:gd name="connsiteY2" fmla="*/ 108 h 10000"/>
                <a:gd name="connsiteX3" fmla="*/ 281 w 10000"/>
                <a:gd name="connsiteY3" fmla="*/ 108 h 10000"/>
                <a:gd name="connsiteX4" fmla="*/ 281 w 10000"/>
                <a:gd name="connsiteY4" fmla="*/ 189 h 10000"/>
                <a:gd name="connsiteX5" fmla="*/ 298 w 10000"/>
                <a:gd name="connsiteY5" fmla="*/ 189 h 10000"/>
                <a:gd name="connsiteX6" fmla="*/ 298 w 10000"/>
                <a:gd name="connsiteY6" fmla="*/ 279 h 10000"/>
                <a:gd name="connsiteX7" fmla="*/ 360 w 10000"/>
                <a:gd name="connsiteY7" fmla="*/ 279 h 10000"/>
                <a:gd name="connsiteX8" fmla="*/ 360 w 10000"/>
                <a:gd name="connsiteY8" fmla="*/ 468 h 10000"/>
                <a:gd name="connsiteX9" fmla="*/ 383 w 10000"/>
                <a:gd name="connsiteY9" fmla="*/ 468 h 10000"/>
                <a:gd name="connsiteX10" fmla="*/ 383 w 10000"/>
                <a:gd name="connsiteY10" fmla="*/ 657 h 10000"/>
                <a:gd name="connsiteX11" fmla="*/ 478 w 10000"/>
                <a:gd name="connsiteY11" fmla="*/ 657 h 10000"/>
                <a:gd name="connsiteX12" fmla="*/ 478 w 10000"/>
                <a:gd name="connsiteY12" fmla="*/ 747 h 10000"/>
                <a:gd name="connsiteX13" fmla="*/ 501 w 10000"/>
                <a:gd name="connsiteY13" fmla="*/ 747 h 10000"/>
                <a:gd name="connsiteX14" fmla="*/ 501 w 10000"/>
                <a:gd name="connsiteY14" fmla="*/ 828 h 10000"/>
                <a:gd name="connsiteX15" fmla="*/ 540 w 10000"/>
                <a:gd name="connsiteY15" fmla="*/ 828 h 10000"/>
                <a:gd name="connsiteX16" fmla="*/ 540 w 10000"/>
                <a:gd name="connsiteY16" fmla="*/ 936 h 10000"/>
                <a:gd name="connsiteX17" fmla="*/ 618 w 10000"/>
                <a:gd name="connsiteY17" fmla="*/ 936 h 10000"/>
                <a:gd name="connsiteX18" fmla="*/ 618 w 10000"/>
                <a:gd name="connsiteY18" fmla="*/ 1017 h 10000"/>
                <a:gd name="connsiteX19" fmla="*/ 651 w 10000"/>
                <a:gd name="connsiteY19" fmla="*/ 1017 h 10000"/>
                <a:gd name="connsiteX20" fmla="*/ 651 w 10000"/>
                <a:gd name="connsiteY20" fmla="*/ 1107 h 10000"/>
                <a:gd name="connsiteX21" fmla="*/ 681 w 10000"/>
                <a:gd name="connsiteY21" fmla="*/ 1107 h 10000"/>
                <a:gd name="connsiteX22" fmla="*/ 681 w 10000"/>
                <a:gd name="connsiteY22" fmla="*/ 1206 h 10000"/>
                <a:gd name="connsiteX23" fmla="*/ 697 w 10000"/>
                <a:gd name="connsiteY23" fmla="*/ 1206 h 10000"/>
                <a:gd name="connsiteX24" fmla="*/ 697 w 10000"/>
                <a:gd name="connsiteY24" fmla="*/ 1296 h 10000"/>
                <a:gd name="connsiteX25" fmla="*/ 743 w 10000"/>
                <a:gd name="connsiteY25" fmla="*/ 1296 h 10000"/>
                <a:gd name="connsiteX26" fmla="*/ 743 w 10000"/>
                <a:gd name="connsiteY26" fmla="*/ 1485 h 10000"/>
                <a:gd name="connsiteX27" fmla="*/ 753 w 10000"/>
                <a:gd name="connsiteY27" fmla="*/ 1485 h 10000"/>
                <a:gd name="connsiteX28" fmla="*/ 753 w 10000"/>
                <a:gd name="connsiteY28" fmla="*/ 1566 h 10000"/>
                <a:gd name="connsiteX29" fmla="*/ 769 w 10000"/>
                <a:gd name="connsiteY29" fmla="*/ 1566 h 10000"/>
                <a:gd name="connsiteX30" fmla="*/ 769 w 10000"/>
                <a:gd name="connsiteY30" fmla="*/ 1656 h 10000"/>
                <a:gd name="connsiteX31" fmla="*/ 792 w 10000"/>
                <a:gd name="connsiteY31" fmla="*/ 1656 h 10000"/>
                <a:gd name="connsiteX32" fmla="*/ 792 w 10000"/>
                <a:gd name="connsiteY32" fmla="*/ 1755 h 10000"/>
                <a:gd name="connsiteX33" fmla="*/ 910 w 10000"/>
                <a:gd name="connsiteY33" fmla="*/ 1755 h 10000"/>
                <a:gd name="connsiteX34" fmla="*/ 910 w 10000"/>
                <a:gd name="connsiteY34" fmla="*/ 1845 h 10000"/>
                <a:gd name="connsiteX35" fmla="*/ 955 w 10000"/>
                <a:gd name="connsiteY35" fmla="*/ 1845 h 10000"/>
                <a:gd name="connsiteX36" fmla="*/ 955 w 10000"/>
                <a:gd name="connsiteY36" fmla="*/ 1935 h 10000"/>
                <a:gd name="connsiteX37" fmla="*/ 1011 w 10000"/>
                <a:gd name="connsiteY37" fmla="*/ 1935 h 10000"/>
                <a:gd name="connsiteX38" fmla="*/ 1011 w 10000"/>
                <a:gd name="connsiteY38" fmla="*/ 2034 h 10000"/>
                <a:gd name="connsiteX39" fmla="*/ 1050 w 10000"/>
                <a:gd name="connsiteY39" fmla="*/ 2034 h 10000"/>
                <a:gd name="connsiteX40" fmla="*/ 1050 w 10000"/>
                <a:gd name="connsiteY40" fmla="*/ 2124 h 10000"/>
                <a:gd name="connsiteX41" fmla="*/ 1063 w 10000"/>
                <a:gd name="connsiteY41" fmla="*/ 2124 h 10000"/>
                <a:gd name="connsiteX42" fmla="*/ 1063 w 10000"/>
                <a:gd name="connsiteY42" fmla="*/ 2313 h 10000"/>
                <a:gd name="connsiteX43" fmla="*/ 1073 w 10000"/>
                <a:gd name="connsiteY43" fmla="*/ 2313 h 10000"/>
                <a:gd name="connsiteX44" fmla="*/ 1073 w 10000"/>
                <a:gd name="connsiteY44" fmla="*/ 2583 h 10000"/>
                <a:gd name="connsiteX45" fmla="*/ 1096 w 10000"/>
                <a:gd name="connsiteY45" fmla="*/ 2583 h 10000"/>
                <a:gd name="connsiteX46" fmla="*/ 1096 w 10000"/>
                <a:gd name="connsiteY46" fmla="*/ 2673 h 10000"/>
                <a:gd name="connsiteX47" fmla="*/ 1103 w 10000"/>
                <a:gd name="connsiteY47" fmla="*/ 2673 h 10000"/>
                <a:gd name="connsiteX48" fmla="*/ 1103 w 10000"/>
                <a:gd name="connsiteY48" fmla="*/ 2772 h 10000"/>
                <a:gd name="connsiteX49" fmla="*/ 1230 w 10000"/>
                <a:gd name="connsiteY49" fmla="*/ 2772 h 10000"/>
                <a:gd name="connsiteX50" fmla="*/ 1230 w 10000"/>
                <a:gd name="connsiteY50" fmla="*/ 2862 h 10000"/>
                <a:gd name="connsiteX51" fmla="*/ 1276 w 10000"/>
                <a:gd name="connsiteY51" fmla="*/ 2862 h 10000"/>
                <a:gd name="connsiteX52" fmla="*/ 1276 w 10000"/>
                <a:gd name="connsiteY52" fmla="*/ 2943 h 10000"/>
                <a:gd name="connsiteX53" fmla="*/ 1315 w 10000"/>
                <a:gd name="connsiteY53" fmla="*/ 2943 h 10000"/>
                <a:gd name="connsiteX54" fmla="*/ 1315 w 10000"/>
                <a:gd name="connsiteY54" fmla="*/ 3051 h 10000"/>
                <a:gd name="connsiteX55" fmla="*/ 1332 w 10000"/>
                <a:gd name="connsiteY55" fmla="*/ 3051 h 10000"/>
                <a:gd name="connsiteX56" fmla="*/ 1332 w 10000"/>
                <a:gd name="connsiteY56" fmla="*/ 3132 h 10000"/>
                <a:gd name="connsiteX57" fmla="*/ 1345 w 10000"/>
                <a:gd name="connsiteY57" fmla="*/ 3132 h 10000"/>
                <a:gd name="connsiteX58" fmla="*/ 1345 w 10000"/>
                <a:gd name="connsiteY58" fmla="*/ 3240 h 10000"/>
                <a:gd name="connsiteX59" fmla="*/ 1378 w 10000"/>
                <a:gd name="connsiteY59" fmla="*/ 3240 h 10000"/>
                <a:gd name="connsiteX60" fmla="*/ 1378 w 10000"/>
                <a:gd name="connsiteY60" fmla="*/ 3510 h 10000"/>
                <a:gd name="connsiteX61" fmla="*/ 1587 w 10000"/>
                <a:gd name="connsiteY61" fmla="*/ 3510 h 10000"/>
                <a:gd name="connsiteX62" fmla="*/ 1587 w 10000"/>
                <a:gd name="connsiteY62" fmla="*/ 3600 h 10000"/>
                <a:gd name="connsiteX63" fmla="*/ 1652 w 10000"/>
                <a:gd name="connsiteY63" fmla="*/ 3600 h 10000"/>
                <a:gd name="connsiteX64" fmla="*/ 1652 w 10000"/>
                <a:gd name="connsiteY64" fmla="*/ 3789 h 10000"/>
                <a:gd name="connsiteX65" fmla="*/ 1715 w 10000"/>
                <a:gd name="connsiteY65" fmla="*/ 3789 h 10000"/>
                <a:gd name="connsiteX66" fmla="*/ 1715 w 10000"/>
                <a:gd name="connsiteY66" fmla="*/ 3879 h 10000"/>
                <a:gd name="connsiteX67" fmla="*/ 1721 w 10000"/>
                <a:gd name="connsiteY67" fmla="*/ 3879 h 10000"/>
                <a:gd name="connsiteX68" fmla="*/ 1721 w 10000"/>
                <a:gd name="connsiteY68" fmla="*/ 3960 h 10000"/>
                <a:gd name="connsiteX69" fmla="*/ 1728 w 10000"/>
                <a:gd name="connsiteY69" fmla="*/ 3960 h 10000"/>
                <a:gd name="connsiteX70" fmla="*/ 1728 w 10000"/>
                <a:gd name="connsiteY70" fmla="*/ 4068 h 10000"/>
                <a:gd name="connsiteX71" fmla="*/ 1738 w 10000"/>
                <a:gd name="connsiteY71" fmla="*/ 4068 h 10000"/>
                <a:gd name="connsiteX72" fmla="*/ 1738 w 10000"/>
                <a:gd name="connsiteY72" fmla="*/ 4149 h 10000"/>
                <a:gd name="connsiteX73" fmla="*/ 1754 w 10000"/>
                <a:gd name="connsiteY73" fmla="*/ 4149 h 10000"/>
                <a:gd name="connsiteX74" fmla="*/ 1754 w 10000"/>
                <a:gd name="connsiteY74" fmla="*/ 4257 h 10000"/>
                <a:gd name="connsiteX75" fmla="*/ 1806 w 10000"/>
                <a:gd name="connsiteY75" fmla="*/ 4257 h 10000"/>
                <a:gd name="connsiteX76" fmla="*/ 1806 w 10000"/>
                <a:gd name="connsiteY76" fmla="*/ 4338 h 10000"/>
                <a:gd name="connsiteX77" fmla="*/ 1862 w 10000"/>
                <a:gd name="connsiteY77" fmla="*/ 4338 h 10000"/>
                <a:gd name="connsiteX78" fmla="*/ 1862 w 10000"/>
                <a:gd name="connsiteY78" fmla="*/ 4428 h 10000"/>
                <a:gd name="connsiteX79" fmla="*/ 1878 w 10000"/>
                <a:gd name="connsiteY79" fmla="*/ 4428 h 10000"/>
                <a:gd name="connsiteX80" fmla="*/ 1878 w 10000"/>
                <a:gd name="connsiteY80" fmla="*/ 4527 h 10000"/>
                <a:gd name="connsiteX81" fmla="*/ 1895 w 10000"/>
                <a:gd name="connsiteY81" fmla="*/ 4527 h 10000"/>
                <a:gd name="connsiteX82" fmla="*/ 1895 w 10000"/>
                <a:gd name="connsiteY82" fmla="*/ 4617 h 10000"/>
                <a:gd name="connsiteX83" fmla="*/ 1947 w 10000"/>
                <a:gd name="connsiteY83" fmla="*/ 4617 h 10000"/>
                <a:gd name="connsiteX84" fmla="*/ 1947 w 10000"/>
                <a:gd name="connsiteY84" fmla="*/ 4716 h 10000"/>
                <a:gd name="connsiteX85" fmla="*/ 2003 w 10000"/>
                <a:gd name="connsiteY85" fmla="*/ 4716 h 10000"/>
                <a:gd name="connsiteX86" fmla="*/ 2003 w 10000"/>
                <a:gd name="connsiteY86" fmla="*/ 4806 h 10000"/>
                <a:gd name="connsiteX87" fmla="*/ 2058 w 10000"/>
                <a:gd name="connsiteY87" fmla="*/ 4806 h 10000"/>
                <a:gd name="connsiteX88" fmla="*/ 2058 w 10000"/>
                <a:gd name="connsiteY88" fmla="*/ 4887 h 10000"/>
                <a:gd name="connsiteX89" fmla="*/ 2075 w 10000"/>
                <a:gd name="connsiteY89" fmla="*/ 4887 h 10000"/>
                <a:gd name="connsiteX90" fmla="*/ 2075 w 10000"/>
                <a:gd name="connsiteY90" fmla="*/ 4995 h 10000"/>
                <a:gd name="connsiteX91" fmla="*/ 2111 w 10000"/>
                <a:gd name="connsiteY91" fmla="*/ 4995 h 10000"/>
                <a:gd name="connsiteX92" fmla="*/ 2111 w 10000"/>
                <a:gd name="connsiteY92" fmla="*/ 5077 h 10000"/>
                <a:gd name="connsiteX93" fmla="*/ 2120 w 10000"/>
                <a:gd name="connsiteY93" fmla="*/ 5077 h 10000"/>
                <a:gd name="connsiteX94" fmla="*/ 2120 w 10000"/>
                <a:gd name="connsiteY94" fmla="*/ 5185 h 10000"/>
                <a:gd name="connsiteX95" fmla="*/ 2127 w 10000"/>
                <a:gd name="connsiteY95" fmla="*/ 5185 h 10000"/>
                <a:gd name="connsiteX96" fmla="*/ 2127 w 10000"/>
                <a:gd name="connsiteY96" fmla="*/ 5266 h 10000"/>
                <a:gd name="connsiteX97" fmla="*/ 2189 w 10000"/>
                <a:gd name="connsiteY97" fmla="*/ 5266 h 10000"/>
                <a:gd name="connsiteX98" fmla="*/ 2189 w 10000"/>
                <a:gd name="connsiteY98" fmla="*/ 5356 h 10000"/>
                <a:gd name="connsiteX99" fmla="*/ 2228 w 10000"/>
                <a:gd name="connsiteY99" fmla="*/ 5356 h 10000"/>
                <a:gd name="connsiteX100" fmla="*/ 2228 w 10000"/>
                <a:gd name="connsiteY100" fmla="*/ 5545 h 10000"/>
                <a:gd name="connsiteX101" fmla="*/ 2300 w 10000"/>
                <a:gd name="connsiteY101" fmla="*/ 5545 h 10000"/>
                <a:gd name="connsiteX102" fmla="*/ 2300 w 10000"/>
                <a:gd name="connsiteY102" fmla="*/ 5644 h 10000"/>
                <a:gd name="connsiteX103" fmla="*/ 2317 w 10000"/>
                <a:gd name="connsiteY103" fmla="*/ 5644 h 10000"/>
                <a:gd name="connsiteX104" fmla="*/ 2317 w 10000"/>
                <a:gd name="connsiteY104" fmla="*/ 5734 h 10000"/>
                <a:gd name="connsiteX105" fmla="*/ 2323 w 10000"/>
                <a:gd name="connsiteY105" fmla="*/ 5734 h 10000"/>
                <a:gd name="connsiteX106" fmla="*/ 2323 w 10000"/>
                <a:gd name="connsiteY106" fmla="*/ 5833 h 10000"/>
                <a:gd name="connsiteX107" fmla="*/ 2385 w 10000"/>
                <a:gd name="connsiteY107" fmla="*/ 5833 h 10000"/>
                <a:gd name="connsiteX108" fmla="*/ 2385 w 10000"/>
                <a:gd name="connsiteY108" fmla="*/ 5923 h 10000"/>
                <a:gd name="connsiteX109" fmla="*/ 2392 w 10000"/>
                <a:gd name="connsiteY109" fmla="*/ 5923 h 10000"/>
                <a:gd name="connsiteX110" fmla="*/ 2392 w 10000"/>
                <a:gd name="connsiteY110" fmla="*/ 6004 h 10000"/>
                <a:gd name="connsiteX111" fmla="*/ 2487 w 10000"/>
                <a:gd name="connsiteY111" fmla="*/ 6004 h 10000"/>
                <a:gd name="connsiteX112" fmla="*/ 2487 w 10000"/>
                <a:gd name="connsiteY112" fmla="*/ 6112 h 10000"/>
                <a:gd name="connsiteX113" fmla="*/ 2559 w 10000"/>
                <a:gd name="connsiteY113" fmla="*/ 6112 h 10000"/>
                <a:gd name="connsiteX114" fmla="*/ 2559 w 10000"/>
                <a:gd name="connsiteY114" fmla="*/ 6193 h 10000"/>
                <a:gd name="connsiteX115" fmla="*/ 2588 w 10000"/>
                <a:gd name="connsiteY115" fmla="*/ 6193 h 10000"/>
                <a:gd name="connsiteX116" fmla="*/ 2588 w 10000"/>
                <a:gd name="connsiteY116" fmla="*/ 6301 h 10000"/>
                <a:gd name="connsiteX117" fmla="*/ 2598 w 10000"/>
                <a:gd name="connsiteY117" fmla="*/ 6301 h 10000"/>
                <a:gd name="connsiteX118" fmla="*/ 2598 w 10000"/>
                <a:gd name="connsiteY118" fmla="*/ 6382 h 10000"/>
                <a:gd name="connsiteX119" fmla="*/ 2713 w 10000"/>
                <a:gd name="connsiteY119" fmla="*/ 6382 h 10000"/>
                <a:gd name="connsiteX120" fmla="*/ 2713 w 10000"/>
                <a:gd name="connsiteY120" fmla="*/ 6472 h 10000"/>
                <a:gd name="connsiteX121" fmla="*/ 2762 w 10000"/>
                <a:gd name="connsiteY121" fmla="*/ 6472 h 10000"/>
                <a:gd name="connsiteX122" fmla="*/ 2762 w 10000"/>
                <a:gd name="connsiteY122" fmla="*/ 6571 h 10000"/>
                <a:gd name="connsiteX123" fmla="*/ 2870 w 10000"/>
                <a:gd name="connsiteY123" fmla="*/ 6571 h 10000"/>
                <a:gd name="connsiteX124" fmla="*/ 2870 w 10000"/>
                <a:gd name="connsiteY124" fmla="*/ 6661 h 10000"/>
                <a:gd name="connsiteX125" fmla="*/ 2880 w 10000"/>
                <a:gd name="connsiteY125" fmla="*/ 6661 h 10000"/>
                <a:gd name="connsiteX126" fmla="*/ 2880 w 10000"/>
                <a:gd name="connsiteY126" fmla="*/ 6760 h 10000"/>
                <a:gd name="connsiteX127" fmla="*/ 2902 w 10000"/>
                <a:gd name="connsiteY127" fmla="*/ 6760 h 10000"/>
                <a:gd name="connsiteX128" fmla="*/ 2902 w 10000"/>
                <a:gd name="connsiteY128" fmla="*/ 6850 h 10000"/>
                <a:gd name="connsiteX129" fmla="*/ 2948 w 10000"/>
                <a:gd name="connsiteY129" fmla="*/ 6850 h 10000"/>
                <a:gd name="connsiteX130" fmla="*/ 2948 w 10000"/>
                <a:gd name="connsiteY130" fmla="*/ 6940 h 10000"/>
                <a:gd name="connsiteX131" fmla="*/ 2958 w 10000"/>
                <a:gd name="connsiteY131" fmla="*/ 6940 h 10000"/>
                <a:gd name="connsiteX132" fmla="*/ 2958 w 10000"/>
                <a:gd name="connsiteY132" fmla="*/ 7039 h 10000"/>
                <a:gd name="connsiteX133" fmla="*/ 3128 w 10000"/>
                <a:gd name="connsiteY133" fmla="*/ 7039 h 10000"/>
                <a:gd name="connsiteX134" fmla="*/ 3128 w 10000"/>
                <a:gd name="connsiteY134" fmla="*/ 7129 h 10000"/>
                <a:gd name="connsiteX135" fmla="*/ 3161 w 10000"/>
                <a:gd name="connsiteY135" fmla="*/ 7129 h 10000"/>
                <a:gd name="connsiteX136" fmla="*/ 3161 w 10000"/>
                <a:gd name="connsiteY136" fmla="*/ 7228 h 10000"/>
                <a:gd name="connsiteX137" fmla="*/ 3213 w 10000"/>
                <a:gd name="connsiteY137" fmla="*/ 7228 h 10000"/>
                <a:gd name="connsiteX138" fmla="*/ 3213 w 10000"/>
                <a:gd name="connsiteY138" fmla="*/ 7309 h 10000"/>
                <a:gd name="connsiteX139" fmla="*/ 3223 w 10000"/>
                <a:gd name="connsiteY139" fmla="*/ 7309 h 10000"/>
                <a:gd name="connsiteX140" fmla="*/ 3223 w 10000"/>
                <a:gd name="connsiteY140" fmla="*/ 7417 h 10000"/>
                <a:gd name="connsiteX141" fmla="*/ 3240 w 10000"/>
                <a:gd name="connsiteY141" fmla="*/ 7417 h 10000"/>
                <a:gd name="connsiteX142" fmla="*/ 3240 w 10000"/>
                <a:gd name="connsiteY142" fmla="*/ 7498 h 10000"/>
                <a:gd name="connsiteX143" fmla="*/ 3341 w 10000"/>
                <a:gd name="connsiteY143" fmla="*/ 7498 h 10000"/>
                <a:gd name="connsiteX144" fmla="*/ 3341 w 10000"/>
                <a:gd name="connsiteY144" fmla="*/ 7606 h 10000"/>
                <a:gd name="connsiteX145" fmla="*/ 3348 w 10000"/>
                <a:gd name="connsiteY145" fmla="*/ 7606 h 10000"/>
                <a:gd name="connsiteX146" fmla="*/ 3348 w 10000"/>
                <a:gd name="connsiteY146" fmla="*/ 7606 h 10000"/>
                <a:gd name="connsiteX147" fmla="*/ 3442 w 10000"/>
                <a:gd name="connsiteY147" fmla="*/ 7606 h 10000"/>
                <a:gd name="connsiteX148" fmla="*/ 3527 w 10000"/>
                <a:gd name="connsiteY148" fmla="*/ 7606 h 10000"/>
                <a:gd name="connsiteX149" fmla="*/ 3527 w 10000"/>
                <a:gd name="connsiteY149" fmla="*/ 7705 h 10000"/>
                <a:gd name="connsiteX150" fmla="*/ 3550 w 10000"/>
                <a:gd name="connsiteY150" fmla="*/ 7705 h 10000"/>
                <a:gd name="connsiteX151" fmla="*/ 3550 w 10000"/>
                <a:gd name="connsiteY151" fmla="*/ 7804 h 10000"/>
                <a:gd name="connsiteX152" fmla="*/ 3567 w 10000"/>
                <a:gd name="connsiteY152" fmla="*/ 7804 h 10000"/>
                <a:gd name="connsiteX153" fmla="*/ 3567 w 10000"/>
                <a:gd name="connsiteY153" fmla="*/ 7921 h 10000"/>
                <a:gd name="connsiteX154" fmla="*/ 3606 w 10000"/>
                <a:gd name="connsiteY154" fmla="*/ 7921 h 10000"/>
                <a:gd name="connsiteX155" fmla="*/ 3606 w 10000"/>
                <a:gd name="connsiteY155" fmla="*/ 8020 h 10000"/>
                <a:gd name="connsiteX156" fmla="*/ 3730 w 10000"/>
                <a:gd name="connsiteY156" fmla="*/ 8020 h 10000"/>
                <a:gd name="connsiteX157" fmla="*/ 3730 w 10000"/>
                <a:gd name="connsiteY157" fmla="*/ 8137 h 10000"/>
                <a:gd name="connsiteX158" fmla="*/ 3943 w 10000"/>
                <a:gd name="connsiteY158" fmla="*/ 8137 h 10000"/>
                <a:gd name="connsiteX159" fmla="*/ 3943 w 10000"/>
                <a:gd name="connsiteY159" fmla="*/ 8254 h 10000"/>
                <a:gd name="connsiteX160" fmla="*/ 4152 w 10000"/>
                <a:gd name="connsiteY160" fmla="*/ 8254 h 10000"/>
                <a:gd name="connsiteX161" fmla="*/ 4152 w 10000"/>
                <a:gd name="connsiteY161" fmla="*/ 8362 h 10000"/>
                <a:gd name="connsiteX162" fmla="*/ 4198 w 10000"/>
                <a:gd name="connsiteY162" fmla="*/ 8362 h 10000"/>
                <a:gd name="connsiteX163" fmla="*/ 4198 w 10000"/>
                <a:gd name="connsiteY163" fmla="*/ 8470 h 10000"/>
                <a:gd name="connsiteX164" fmla="*/ 4365 w 10000"/>
                <a:gd name="connsiteY164" fmla="*/ 8470 h 10000"/>
                <a:gd name="connsiteX165" fmla="*/ 4365 w 10000"/>
                <a:gd name="connsiteY165" fmla="*/ 8587 h 10000"/>
                <a:gd name="connsiteX166" fmla="*/ 4440 w 10000"/>
                <a:gd name="connsiteY166" fmla="*/ 8587 h 10000"/>
                <a:gd name="connsiteX167" fmla="*/ 4440 w 10000"/>
                <a:gd name="connsiteY167" fmla="*/ 8704 h 10000"/>
                <a:gd name="connsiteX168" fmla="*/ 4738 w 10000"/>
                <a:gd name="connsiteY168" fmla="*/ 8704 h 10000"/>
                <a:gd name="connsiteX169" fmla="*/ 4738 w 10000"/>
                <a:gd name="connsiteY169" fmla="*/ 8821 h 10000"/>
                <a:gd name="connsiteX170" fmla="*/ 5193 w 10000"/>
                <a:gd name="connsiteY170" fmla="*/ 8821 h 10000"/>
                <a:gd name="connsiteX171" fmla="*/ 5193 w 10000"/>
                <a:gd name="connsiteY171" fmla="*/ 8938 h 10000"/>
                <a:gd name="connsiteX172" fmla="*/ 5350 w 10000"/>
                <a:gd name="connsiteY172" fmla="*/ 8938 h 10000"/>
                <a:gd name="connsiteX173" fmla="*/ 5350 w 10000"/>
                <a:gd name="connsiteY173" fmla="*/ 9055 h 10000"/>
                <a:gd name="connsiteX174" fmla="*/ 5615 w 10000"/>
                <a:gd name="connsiteY174" fmla="*/ 9055 h 10000"/>
                <a:gd name="connsiteX175" fmla="*/ 5615 w 10000"/>
                <a:gd name="connsiteY175" fmla="*/ 9172 h 10000"/>
                <a:gd name="connsiteX176" fmla="*/ 6194 w 10000"/>
                <a:gd name="connsiteY176" fmla="*/ 9172 h 10000"/>
                <a:gd name="connsiteX177" fmla="*/ 6194 w 10000"/>
                <a:gd name="connsiteY177" fmla="*/ 9289 h 10000"/>
                <a:gd name="connsiteX178" fmla="*/ 6286 w 10000"/>
                <a:gd name="connsiteY178" fmla="*/ 9289 h 10000"/>
                <a:gd name="connsiteX179" fmla="*/ 6286 w 10000"/>
                <a:gd name="connsiteY179" fmla="*/ 9289 h 10000"/>
                <a:gd name="connsiteX180" fmla="*/ 6600 w 10000"/>
                <a:gd name="connsiteY180" fmla="*/ 9289 h 10000"/>
                <a:gd name="connsiteX181" fmla="*/ 6607 w 10000"/>
                <a:gd name="connsiteY181" fmla="*/ 9289 h 10000"/>
                <a:gd name="connsiteX182" fmla="*/ 6607 w 10000"/>
                <a:gd name="connsiteY182" fmla="*/ 9415 h 10000"/>
                <a:gd name="connsiteX183" fmla="*/ 6623 w 10000"/>
                <a:gd name="connsiteY183" fmla="*/ 9415 h 10000"/>
                <a:gd name="connsiteX184" fmla="*/ 6623 w 10000"/>
                <a:gd name="connsiteY184" fmla="*/ 9415 h 10000"/>
                <a:gd name="connsiteX185" fmla="*/ 7078 w 10000"/>
                <a:gd name="connsiteY185" fmla="*/ 9415 h 10000"/>
                <a:gd name="connsiteX186" fmla="*/ 7412 w 10000"/>
                <a:gd name="connsiteY186" fmla="*/ 9415 h 10000"/>
                <a:gd name="connsiteX187" fmla="*/ 7412 w 10000"/>
                <a:gd name="connsiteY187" fmla="*/ 9586 h 10000"/>
                <a:gd name="connsiteX188" fmla="*/ 7562 w 10000"/>
                <a:gd name="connsiteY188" fmla="*/ 9586 h 10000"/>
                <a:gd name="connsiteX189" fmla="*/ 7562 w 10000"/>
                <a:gd name="connsiteY189" fmla="*/ 9586 h 10000"/>
                <a:gd name="connsiteX190" fmla="*/ 8992 w 10000"/>
                <a:gd name="connsiteY190" fmla="*/ 9586 h 10000"/>
                <a:gd name="connsiteX191" fmla="*/ 9009 w 10000"/>
                <a:gd name="connsiteY191" fmla="*/ 9586 h 10000"/>
                <a:gd name="connsiteX192" fmla="*/ 9673 w 10000"/>
                <a:gd name="connsiteY192" fmla="*/ 9793 h 10000"/>
                <a:gd name="connsiteX193" fmla="*/ 9673 w 10000"/>
                <a:gd name="connsiteY193" fmla="*/ 10000 h 10000"/>
                <a:gd name="connsiteX194" fmla="*/ 9719 w 10000"/>
                <a:gd name="connsiteY194" fmla="*/ 10000 h 10000"/>
                <a:gd name="connsiteX195" fmla="*/ 9993 w 10000"/>
                <a:gd name="connsiteY195" fmla="*/ 10000 h 10000"/>
                <a:gd name="connsiteX196" fmla="*/ 10000 w 10000"/>
                <a:gd name="connsiteY196" fmla="*/ 10000 h 10000"/>
                <a:gd name="connsiteX0" fmla="*/ 0 w 10000"/>
                <a:gd name="connsiteY0" fmla="*/ 0 h 10000"/>
                <a:gd name="connsiteX1" fmla="*/ 213 w 10000"/>
                <a:gd name="connsiteY1" fmla="*/ 0 h 10000"/>
                <a:gd name="connsiteX2" fmla="*/ 213 w 10000"/>
                <a:gd name="connsiteY2" fmla="*/ 108 h 10000"/>
                <a:gd name="connsiteX3" fmla="*/ 281 w 10000"/>
                <a:gd name="connsiteY3" fmla="*/ 108 h 10000"/>
                <a:gd name="connsiteX4" fmla="*/ 281 w 10000"/>
                <a:gd name="connsiteY4" fmla="*/ 189 h 10000"/>
                <a:gd name="connsiteX5" fmla="*/ 298 w 10000"/>
                <a:gd name="connsiteY5" fmla="*/ 189 h 10000"/>
                <a:gd name="connsiteX6" fmla="*/ 298 w 10000"/>
                <a:gd name="connsiteY6" fmla="*/ 279 h 10000"/>
                <a:gd name="connsiteX7" fmla="*/ 360 w 10000"/>
                <a:gd name="connsiteY7" fmla="*/ 279 h 10000"/>
                <a:gd name="connsiteX8" fmla="*/ 360 w 10000"/>
                <a:gd name="connsiteY8" fmla="*/ 468 h 10000"/>
                <a:gd name="connsiteX9" fmla="*/ 383 w 10000"/>
                <a:gd name="connsiteY9" fmla="*/ 468 h 10000"/>
                <a:gd name="connsiteX10" fmla="*/ 383 w 10000"/>
                <a:gd name="connsiteY10" fmla="*/ 657 h 10000"/>
                <a:gd name="connsiteX11" fmla="*/ 478 w 10000"/>
                <a:gd name="connsiteY11" fmla="*/ 657 h 10000"/>
                <a:gd name="connsiteX12" fmla="*/ 478 w 10000"/>
                <a:gd name="connsiteY12" fmla="*/ 747 h 10000"/>
                <a:gd name="connsiteX13" fmla="*/ 501 w 10000"/>
                <a:gd name="connsiteY13" fmla="*/ 747 h 10000"/>
                <a:gd name="connsiteX14" fmla="*/ 501 w 10000"/>
                <a:gd name="connsiteY14" fmla="*/ 828 h 10000"/>
                <a:gd name="connsiteX15" fmla="*/ 540 w 10000"/>
                <a:gd name="connsiteY15" fmla="*/ 828 h 10000"/>
                <a:gd name="connsiteX16" fmla="*/ 540 w 10000"/>
                <a:gd name="connsiteY16" fmla="*/ 936 h 10000"/>
                <a:gd name="connsiteX17" fmla="*/ 618 w 10000"/>
                <a:gd name="connsiteY17" fmla="*/ 936 h 10000"/>
                <a:gd name="connsiteX18" fmla="*/ 618 w 10000"/>
                <a:gd name="connsiteY18" fmla="*/ 1017 h 10000"/>
                <a:gd name="connsiteX19" fmla="*/ 651 w 10000"/>
                <a:gd name="connsiteY19" fmla="*/ 1017 h 10000"/>
                <a:gd name="connsiteX20" fmla="*/ 651 w 10000"/>
                <a:gd name="connsiteY20" fmla="*/ 1107 h 10000"/>
                <a:gd name="connsiteX21" fmla="*/ 681 w 10000"/>
                <a:gd name="connsiteY21" fmla="*/ 1107 h 10000"/>
                <a:gd name="connsiteX22" fmla="*/ 681 w 10000"/>
                <a:gd name="connsiteY22" fmla="*/ 1206 h 10000"/>
                <a:gd name="connsiteX23" fmla="*/ 697 w 10000"/>
                <a:gd name="connsiteY23" fmla="*/ 1206 h 10000"/>
                <a:gd name="connsiteX24" fmla="*/ 697 w 10000"/>
                <a:gd name="connsiteY24" fmla="*/ 1296 h 10000"/>
                <a:gd name="connsiteX25" fmla="*/ 743 w 10000"/>
                <a:gd name="connsiteY25" fmla="*/ 1296 h 10000"/>
                <a:gd name="connsiteX26" fmla="*/ 743 w 10000"/>
                <a:gd name="connsiteY26" fmla="*/ 1485 h 10000"/>
                <a:gd name="connsiteX27" fmla="*/ 753 w 10000"/>
                <a:gd name="connsiteY27" fmla="*/ 1485 h 10000"/>
                <a:gd name="connsiteX28" fmla="*/ 753 w 10000"/>
                <a:gd name="connsiteY28" fmla="*/ 1566 h 10000"/>
                <a:gd name="connsiteX29" fmla="*/ 769 w 10000"/>
                <a:gd name="connsiteY29" fmla="*/ 1566 h 10000"/>
                <a:gd name="connsiteX30" fmla="*/ 769 w 10000"/>
                <a:gd name="connsiteY30" fmla="*/ 1656 h 10000"/>
                <a:gd name="connsiteX31" fmla="*/ 792 w 10000"/>
                <a:gd name="connsiteY31" fmla="*/ 1656 h 10000"/>
                <a:gd name="connsiteX32" fmla="*/ 792 w 10000"/>
                <a:gd name="connsiteY32" fmla="*/ 1755 h 10000"/>
                <a:gd name="connsiteX33" fmla="*/ 910 w 10000"/>
                <a:gd name="connsiteY33" fmla="*/ 1755 h 10000"/>
                <a:gd name="connsiteX34" fmla="*/ 910 w 10000"/>
                <a:gd name="connsiteY34" fmla="*/ 1845 h 10000"/>
                <a:gd name="connsiteX35" fmla="*/ 955 w 10000"/>
                <a:gd name="connsiteY35" fmla="*/ 1845 h 10000"/>
                <a:gd name="connsiteX36" fmla="*/ 955 w 10000"/>
                <a:gd name="connsiteY36" fmla="*/ 1935 h 10000"/>
                <a:gd name="connsiteX37" fmla="*/ 1011 w 10000"/>
                <a:gd name="connsiteY37" fmla="*/ 1935 h 10000"/>
                <a:gd name="connsiteX38" fmla="*/ 1011 w 10000"/>
                <a:gd name="connsiteY38" fmla="*/ 2034 h 10000"/>
                <a:gd name="connsiteX39" fmla="*/ 1050 w 10000"/>
                <a:gd name="connsiteY39" fmla="*/ 2034 h 10000"/>
                <a:gd name="connsiteX40" fmla="*/ 1050 w 10000"/>
                <a:gd name="connsiteY40" fmla="*/ 2124 h 10000"/>
                <a:gd name="connsiteX41" fmla="*/ 1063 w 10000"/>
                <a:gd name="connsiteY41" fmla="*/ 2124 h 10000"/>
                <a:gd name="connsiteX42" fmla="*/ 1063 w 10000"/>
                <a:gd name="connsiteY42" fmla="*/ 2313 h 10000"/>
                <a:gd name="connsiteX43" fmla="*/ 1073 w 10000"/>
                <a:gd name="connsiteY43" fmla="*/ 2313 h 10000"/>
                <a:gd name="connsiteX44" fmla="*/ 1073 w 10000"/>
                <a:gd name="connsiteY44" fmla="*/ 2583 h 10000"/>
                <a:gd name="connsiteX45" fmla="*/ 1096 w 10000"/>
                <a:gd name="connsiteY45" fmla="*/ 2583 h 10000"/>
                <a:gd name="connsiteX46" fmla="*/ 1096 w 10000"/>
                <a:gd name="connsiteY46" fmla="*/ 2673 h 10000"/>
                <a:gd name="connsiteX47" fmla="*/ 1103 w 10000"/>
                <a:gd name="connsiteY47" fmla="*/ 2673 h 10000"/>
                <a:gd name="connsiteX48" fmla="*/ 1103 w 10000"/>
                <a:gd name="connsiteY48" fmla="*/ 2772 h 10000"/>
                <a:gd name="connsiteX49" fmla="*/ 1230 w 10000"/>
                <a:gd name="connsiteY49" fmla="*/ 2772 h 10000"/>
                <a:gd name="connsiteX50" fmla="*/ 1230 w 10000"/>
                <a:gd name="connsiteY50" fmla="*/ 2862 h 10000"/>
                <a:gd name="connsiteX51" fmla="*/ 1276 w 10000"/>
                <a:gd name="connsiteY51" fmla="*/ 2862 h 10000"/>
                <a:gd name="connsiteX52" fmla="*/ 1276 w 10000"/>
                <a:gd name="connsiteY52" fmla="*/ 2943 h 10000"/>
                <a:gd name="connsiteX53" fmla="*/ 1315 w 10000"/>
                <a:gd name="connsiteY53" fmla="*/ 2943 h 10000"/>
                <a:gd name="connsiteX54" fmla="*/ 1315 w 10000"/>
                <a:gd name="connsiteY54" fmla="*/ 3051 h 10000"/>
                <a:gd name="connsiteX55" fmla="*/ 1332 w 10000"/>
                <a:gd name="connsiteY55" fmla="*/ 3051 h 10000"/>
                <a:gd name="connsiteX56" fmla="*/ 1332 w 10000"/>
                <a:gd name="connsiteY56" fmla="*/ 3132 h 10000"/>
                <a:gd name="connsiteX57" fmla="*/ 1345 w 10000"/>
                <a:gd name="connsiteY57" fmla="*/ 3132 h 10000"/>
                <a:gd name="connsiteX58" fmla="*/ 1345 w 10000"/>
                <a:gd name="connsiteY58" fmla="*/ 3240 h 10000"/>
                <a:gd name="connsiteX59" fmla="*/ 1378 w 10000"/>
                <a:gd name="connsiteY59" fmla="*/ 3240 h 10000"/>
                <a:gd name="connsiteX60" fmla="*/ 1378 w 10000"/>
                <a:gd name="connsiteY60" fmla="*/ 3510 h 10000"/>
                <a:gd name="connsiteX61" fmla="*/ 1587 w 10000"/>
                <a:gd name="connsiteY61" fmla="*/ 3510 h 10000"/>
                <a:gd name="connsiteX62" fmla="*/ 1587 w 10000"/>
                <a:gd name="connsiteY62" fmla="*/ 3600 h 10000"/>
                <a:gd name="connsiteX63" fmla="*/ 1652 w 10000"/>
                <a:gd name="connsiteY63" fmla="*/ 3600 h 10000"/>
                <a:gd name="connsiteX64" fmla="*/ 1652 w 10000"/>
                <a:gd name="connsiteY64" fmla="*/ 3789 h 10000"/>
                <a:gd name="connsiteX65" fmla="*/ 1715 w 10000"/>
                <a:gd name="connsiteY65" fmla="*/ 3789 h 10000"/>
                <a:gd name="connsiteX66" fmla="*/ 1715 w 10000"/>
                <a:gd name="connsiteY66" fmla="*/ 3879 h 10000"/>
                <a:gd name="connsiteX67" fmla="*/ 1721 w 10000"/>
                <a:gd name="connsiteY67" fmla="*/ 3879 h 10000"/>
                <a:gd name="connsiteX68" fmla="*/ 1721 w 10000"/>
                <a:gd name="connsiteY68" fmla="*/ 3960 h 10000"/>
                <a:gd name="connsiteX69" fmla="*/ 1728 w 10000"/>
                <a:gd name="connsiteY69" fmla="*/ 3960 h 10000"/>
                <a:gd name="connsiteX70" fmla="*/ 1728 w 10000"/>
                <a:gd name="connsiteY70" fmla="*/ 4068 h 10000"/>
                <a:gd name="connsiteX71" fmla="*/ 1738 w 10000"/>
                <a:gd name="connsiteY71" fmla="*/ 4068 h 10000"/>
                <a:gd name="connsiteX72" fmla="*/ 1738 w 10000"/>
                <a:gd name="connsiteY72" fmla="*/ 4149 h 10000"/>
                <a:gd name="connsiteX73" fmla="*/ 1754 w 10000"/>
                <a:gd name="connsiteY73" fmla="*/ 4149 h 10000"/>
                <a:gd name="connsiteX74" fmla="*/ 1754 w 10000"/>
                <a:gd name="connsiteY74" fmla="*/ 4257 h 10000"/>
                <a:gd name="connsiteX75" fmla="*/ 1806 w 10000"/>
                <a:gd name="connsiteY75" fmla="*/ 4257 h 10000"/>
                <a:gd name="connsiteX76" fmla="*/ 1806 w 10000"/>
                <a:gd name="connsiteY76" fmla="*/ 4338 h 10000"/>
                <a:gd name="connsiteX77" fmla="*/ 1862 w 10000"/>
                <a:gd name="connsiteY77" fmla="*/ 4338 h 10000"/>
                <a:gd name="connsiteX78" fmla="*/ 1862 w 10000"/>
                <a:gd name="connsiteY78" fmla="*/ 4428 h 10000"/>
                <a:gd name="connsiteX79" fmla="*/ 1878 w 10000"/>
                <a:gd name="connsiteY79" fmla="*/ 4428 h 10000"/>
                <a:gd name="connsiteX80" fmla="*/ 1878 w 10000"/>
                <a:gd name="connsiteY80" fmla="*/ 4527 h 10000"/>
                <a:gd name="connsiteX81" fmla="*/ 1895 w 10000"/>
                <a:gd name="connsiteY81" fmla="*/ 4527 h 10000"/>
                <a:gd name="connsiteX82" fmla="*/ 1895 w 10000"/>
                <a:gd name="connsiteY82" fmla="*/ 4617 h 10000"/>
                <a:gd name="connsiteX83" fmla="*/ 1947 w 10000"/>
                <a:gd name="connsiteY83" fmla="*/ 4617 h 10000"/>
                <a:gd name="connsiteX84" fmla="*/ 1947 w 10000"/>
                <a:gd name="connsiteY84" fmla="*/ 4716 h 10000"/>
                <a:gd name="connsiteX85" fmla="*/ 2003 w 10000"/>
                <a:gd name="connsiteY85" fmla="*/ 4716 h 10000"/>
                <a:gd name="connsiteX86" fmla="*/ 2003 w 10000"/>
                <a:gd name="connsiteY86" fmla="*/ 4806 h 10000"/>
                <a:gd name="connsiteX87" fmla="*/ 2058 w 10000"/>
                <a:gd name="connsiteY87" fmla="*/ 4806 h 10000"/>
                <a:gd name="connsiteX88" fmla="*/ 2058 w 10000"/>
                <a:gd name="connsiteY88" fmla="*/ 4887 h 10000"/>
                <a:gd name="connsiteX89" fmla="*/ 2075 w 10000"/>
                <a:gd name="connsiteY89" fmla="*/ 4887 h 10000"/>
                <a:gd name="connsiteX90" fmla="*/ 2075 w 10000"/>
                <a:gd name="connsiteY90" fmla="*/ 4995 h 10000"/>
                <a:gd name="connsiteX91" fmla="*/ 2111 w 10000"/>
                <a:gd name="connsiteY91" fmla="*/ 4995 h 10000"/>
                <a:gd name="connsiteX92" fmla="*/ 2111 w 10000"/>
                <a:gd name="connsiteY92" fmla="*/ 5077 h 10000"/>
                <a:gd name="connsiteX93" fmla="*/ 2120 w 10000"/>
                <a:gd name="connsiteY93" fmla="*/ 5077 h 10000"/>
                <a:gd name="connsiteX94" fmla="*/ 2120 w 10000"/>
                <a:gd name="connsiteY94" fmla="*/ 5185 h 10000"/>
                <a:gd name="connsiteX95" fmla="*/ 2127 w 10000"/>
                <a:gd name="connsiteY95" fmla="*/ 5185 h 10000"/>
                <a:gd name="connsiteX96" fmla="*/ 2127 w 10000"/>
                <a:gd name="connsiteY96" fmla="*/ 5266 h 10000"/>
                <a:gd name="connsiteX97" fmla="*/ 2189 w 10000"/>
                <a:gd name="connsiteY97" fmla="*/ 5266 h 10000"/>
                <a:gd name="connsiteX98" fmla="*/ 2189 w 10000"/>
                <a:gd name="connsiteY98" fmla="*/ 5356 h 10000"/>
                <a:gd name="connsiteX99" fmla="*/ 2228 w 10000"/>
                <a:gd name="connsiteY99" fmla="*/ 5356 h 10000"/>
                <a:gd name="connsiteX100" fmla="*/ 2228 w 10000"/>
                <a:gd name="connsiteY100" fmla="*/ 5545 h 10000"/>
                <a:gd name="connsiteX101" fmla="*/ 2300 w 10000"/>
                <a:gd name="connsiteY101" fmla="*/ 5545 h 10000"/>
                <a:gd name="connsiteX102" fmla="*/ 2300 w 10000"/>
                <a:gd name="connsiteY102" fmla="*/ 5644 h 10000"/>
                <a:gd name="connsiteX103" fmla="*/ 2317 w 10000"/>
                <a:gd name="connsiteY103" fmla="*/ 5644 h 10000"/>
                <a:gd name="connsiteX104" fmla="*/ 2317 w 10000"/>
                <a:gd name="connsiteY104" fmla="*/ 5734 h 10000"/>
                <a:gd name="connsiteX105" fmla="*/ 2323 w 10000"/>
                <a:gd name="connsiteY105" fmla="*/ 5734 h 10000"/>
                <a:gd name="connsiteX106" fmla="*/ 2323 w 10000"/>
                <a:gd name="connsiteY106" fmla="*/ 5833 h 10000"/>
                <a:gd name="connsiteX107" fmla="*/ 2385 w 10000"/>
                <a:gd name="connsiteY107" fmla="*/ 5833 h 10000"/>
                <a:gd name="connsiteX108" fmla="*/ 2385 w 10000"/>
                <a:gd name="connsiteY108" fmla="*/ 5923 h 10000"/>
                <a:gd name="connsiteX109" fmla="*/ 2392 w 10000"/>
                <a:gd name="connsiteY109" fmla="*/ 5923 h 10000"/>
                <a:gd name="connsiteX110" fmla="*/ 2392 w 10000"/>
                <a:gd name="connsiteY110" fmla="*/ 6004 h 10000"/>
                <a:gd name="connsiteX111" fmla="*/ 2487 w 10000"/>
                <a:gd name="connsiteY111" fmla="*/ 6004 h 10000"/>
                <a:gd name="connsiteX112" fmla="*/ 2487 w 10000"/>
                <a:gd name="connsiteY112" fmla="*/ 6112 h 10000"/>
                <a:gd name="connsiteX113" fmla="*/ 2559 w 10000"/>
                <a:gd name="connsiteY113" fmla="*/ 6112 h 10000"/>
                <a:gd name="connsiteX114" fmla="*/ 2559 w 10000"/>
                <a:gd name="connsiteY114" fmla="*/ 6193 h 10000"/>
                <a:gd name="connsiteX115" fmla="*/ 2588 w 10000"/>
                <a:gd name="connsiteY115" fmla="*/ 6193 h 10000"/>
                <a:gd name="connsiteX116" fmla="*/ 2588 w 10000"/>
                <a:gd name="connsiteY116" fmla="*/ 6301 h 10000"/>
                <a:gd name="connsiteX117" fmla="*/ 2598 w 10000"/>
                <a:gd name="connsiteY117" fmla="*/ 6301 h 10000"/>
                <a:gd name="connsiteX118" fmla="*/ 2598 w 10000"/>
                <a:gd name="connsiteY118" fmla="*/ 6382 h 10000"/>
                <a:gd name="connsiteX119" fmla="*/ 2713 w 10000"/>
                <a:gd name="connsiteY119" fmla="*/ 6382 h 10000"/>
                <a:gd name="connsiteX120" fmla="*/ 2713 w 10000"/>
                <a:gd name="connsiteY120" fmla="*/ 6472 h 10000"/>
                <a:gd name="connsiteX121" fmla="*/ 2762 w 10000"/>
                <a:gd name="connsiteY121" fmla="*/ 6472 h 10000"/>
                <a:gd name="connsiteX122" fmla="*/ 2762 w 10000"/>
                <a:gd name="connsiteY122" fmla="*/ 6571 h 10000"/>
                <a:gd name="connsiteX123" fmla="*/ 2870 w 10000"/>
                <a:gd name="connsiteY123" fmla="*/ 6571 h 10000"/>
                <a:gd name="connsiteX124" fmla="*/ 2870 w 10000"/>
                <a:gd name="connsiteY124" fmla="*/ 6661 h 10000"/>
                <a:gd name="connsiteX125" fmla="*/ 2880 w 10000"/>
                <a:gd name="connsiteY125" fmla="*/ 6661 h 10000"/>
                <a:gd name="connsiteX126" fmla="*/ 2880 w 10000"/>
                <a:gd name="connsiteY126" fmla="*/ 6760 h 10000"/>
                <a:gd name="connsiteX127" fmla="*/ 2902 w 10000"/>
                <a:gd name="connsiteY127" fmla="*/ 6760 h 10000"/>
                <a:gd name="connsiteX128" fmla="*/ 2902 w 10000"/>
                <a:gd name="connsiteY128" fmla="*/ 6850 h 10000"/>
                <a:gd name="connsiteX129" fmla="*/ 2948 w 10000"/>
                <a:gd name="connsiteY129" fmla="*/ 6850 h 10000"/>
                <a:gd name="connsiteX130" fmla="*/ 2948 w 10000"/>
                <a:gd name="connsiteY130" fmla="*/ 6940 h 10000"/>
                <a:gd name="connsiteX131" fmla="*/ 2958 w 10000"/>
                <a:gd name="connsiteY131" fmla="*/ 6940 h 10000"/>
                <a:gd name="connsiteX132" fmla="*/ 2958 w 10000"/>
                <a:gd name="connsiteY132" fmla="*/ 7039 h 10000"/>
                <a:gd name="connsiteX133" fmla="*/ 3128 w 10000"/>
                <a:gd name="connsiteY133" fmla="*/ 7039 h 10000"/>
                <a:gd name="connsiteX134" fmla="*/ 3128 w 10000"/>
                <a:gd name="connsiteY134" fmla="*/ 7129 h 10000"/>
                <a:gd name="connsiteX135" fmla="*/ 3161 w 10000"/>
                <a:gd name="connsiteY135" fmla="*/ 7129 h 10000"/>
                <a:gd name="connsiteX136" fmla="*/ 3161 w 10000"/>
                <a:gd name="connsiteY136" fmla="*/ 7228 h 10000"/>
                <a:gd name="connsiteX137" fmla="*/ 3213 w 10000"/>
                <a:gd name="connsiteY137" fmla="*/ 7228 h 10000"/>
                <a:gd name="connsiteX138" fmla="*/ 3213 w 10000"/>
                <a:gd name="connsiteY138" fmla="*/ 7309 h 10000"/>
                <a:gd name="connsiteX139" fmla="*/ 3223 w 10000"/>
                <a:gd name="connsiteY139" fmla="*/ 7309 h 10000"/>
                <a:gd name="connsiteX140" fmla="*/ 3223 w 10000"/>
                <a:gd name="connsiteY140" fmla="*/ 7417 h 10000"/>
                <a:gd name="connsiteX141" fmla="*/ 3240 w 10000"/>
                <a:gd name="connsiteY141" fmla="*/ 7417 h 10000"/>
                <a:gd name="connsiteX142" fmla="*/ 3240 w 10000"/>
                <a:gd name="connsiteY142" fmla="*/ 7498 h 10000"/>
                <a:gd name="connsiteX143" fmla="*/ 3341 w 10000"/>
                <a:gd name="connsiteY143" fmla="*/ 7498 h 10000"/>
                <a:gd name="connsiteX144" fmla="*/ 3341 w 10000"/>
                <a:gd name="connsiteY144" fmla="*/ 7606 h 10000"/>
                <a:gd name="connsiteX145" fmla="*/ 3348 w 10000"/>
                <a:gd name="connsiteY145" fmla="*/ 7606 h 10000"/>
                <a:gd name="connsiteX146" fmla="*/ 3348 w 10000"/>
                <a:gd name="connsiteY146" fmla="*/ 7606 h 10000"/>
                <a:gd name="connsiteX147" fmla="*/ 3442 w 10000"/>
                <a:gd name="connsiteY147" fmla="*/ 7606 h 10000"/>
                <a:gd name="connsiteX148" fmla="*/ 3527 w 10000"/>
                <a:gd name="connsiteY148" fmla="*/ 7606 h 10000"/>
                <a:gd name="connsiteX149" fmla="*/ 3527 w 10000"/>
                <a:gd name="connsiteY149" fmla="*/ 7705 h 10000"/>
                <a:gd name="connsiteX150" fmla="*/ 3550 w 10000"/>
                <a:gd name="connsiteY150" fmla="*/ 7705 h 10000"/>
                <a:gd name="connsiteX151" fmla="*/ 3550 w 10000"/>
                <a:gd name="connsiteY151" fmla="*/ 7804 h 10000"/>
                <a:gd name="connsiteX152" fmla="*/ 3567 w 10000"/>
                <a:gd name="connsiteY152" fmla="*/ 7804 h 10000"/>
                <a:gd name="connsiteX153" fmla="*/ 3567 w 10000"/>
                <a:gd name="connsiteY153" fmla="*/ 7921 h 10000"/>
                <a:gd name="connsiteX154" fmla="*/ 3606 w 10000"/>
                <a:gd name="connsiteY154" fmla="*/ 7921 h 10000"/>
                <a:gd name="connsiteX155" fmla="*/ 3606 w 10000"/>
                <a:gd name="connsiteY155" fmla="*/ 8020 h 10000"/>
                <a:gd name="connsiteX156" fmla="*/ 3730 w 10000"/>
                <a:gd name="connsiteY156" fmla="*/ 8020 h 10000"/>
                <a:gd name="connsiteX157" fmla="*/ 3730 w 10000"/>
                <a:gd name="connsiteY157" fmla="*/ 8137 h 10000"/>
                <a:gd name="connsiteX158" fmla="*/ 3943 w 10000"/>
                <a:gd name="connsiteY158" fmla="*/ 8137 h 10000"/>
                <a:gd name="connsiteX159" fmla="*/ 3943 w 10000"/>
                <a:gd name="connsiteY159" fmla="*/ 8254 h 10000"/>
                <a:gd name="connsiteX160" fmla="*/ 4152 w 10000"/>
                <a:gd name="connsiteY160" fmla="*/ 8254 h 10000"/>
                <a:gd name="connsiteX161" fmla="*/ 4152 w 10000"/>
                <a:gd name="connsiteY161" fmla="*/ 8362 h 10000"/>
                <a:gd name="connsiteX162" fmla="*/ 4198 w 10000"/>
                <a:gd name="connsiteY162" fmla="*/ 8362 h 10000"/>
                <a:gd name="connsiteX163" fmla="*/ 4198 w 10000"/>
                <a:gd name="connsiteY163" fmla="*/ 8470 h 10000"/>
                <a:gd name="connsiteX164" fmla="*/ 4365 w 10000"/>
                <a:gd name="connsiteY164" fmla="*/ 8470 h 10000"/>
                <a:gd name="connsiteX165" fmla="*/ 4365 w 10000"/>
                <a:gd name="connsiteY165" fmla="*/ 8587 h 10000"/>
                <a:gd name="connsiteX166" fmla="*/ 4440 w 10000"/>
                <a:gd name="connsiteY166" fmla="*/ 8587 h 10000"/>
                <a:gd name="connsiteX167" fmla="*/ 4440 w 10000"/>
                <a:gd name="connsiteY167" fmla="*/ 8704 h 10000"/>
                <a:gd name="connsiteX168" fmla="*/ 4738 w 10000"/>
                <a:gd name="connsiteY168" fmla="*/ 8704 h 10000"/>
                <a:gd name="connsiteX169" fmla="*/ 4738 w 10000"/>
                <a:gd name="connsiteY169" fmla="*/ 8821 h 10000"/>
                <a:gd name="connsiteX170" fmla="*/ 5193 w 10000"/>
                <a:gd name="connsiteY170" fmla="*/ 8821 h 10000"/>
                <a:gd name="connsiteX171" fmla="*/ 5193 w 10000"/>
                <a:gd name="connsiteY171" fmla="*/ 8938 h 10000"/>
                <a:gd name="connsiteX172" fmla="*/ 5350 w 10000"/>
                <a:gd name="connsiteY172" fmla="*/ 8938 h 10000"/>
                <a:gd name="connsiteX173" fmla="*/ 5350 w 10000"/>
                <a:gd name="connsiteY173" fmla="*/ 9055 h 10000"/>
                <a:gd name="connsiteX174" fmla="*/ 5615 w 10000"/>
                <a:gd name="connsiteY174" fmla="*/ 9055 h 10000"/>
                <a:gd name="connsiteX175" fmla="*/ 5615 w 10000"/>
                <a:gd name="connsiteY175" fmla="*/ 9172 h 10000"/>
                <a:gd name="connsiteX176" fmla="*/ 6194 w 10000"/>
                <a:gd name="connsiteY176" fmla="*/ 9172 h 10000"/>
                <a:gd name="connsiteX177" fmla="*/ 6194 w 10000"/>
                <a:gd name="connsiteY177" fmla="*/ 9289 h 10000"/>
                <a:gd name="connsiteX178" fmla="*/ 6286 w 10000"/>
                <a:gd name="connsiteY178" fmla="*/ 9289 h 10000"/>
                <a:gd name="connsiteX179" fmla="*/ 6286 w 10000"/>
                <a:gd name="connsiteY179" fmla="*/ 9289 h 10000"/>
                <a:gd name="connsiteX180" fmla="*/ 6600 w 10000"/>
                <a:gd name="connsiteY180" fmla="*/ 9289 h 10000"/>
                <a:gd name="connsiteX181" fmla="*/ 6607 w 10000"/>
                <a:gd name="connsiteY181" fmla="*/ 9289 h 10000"/>
                <a:gd name="connsiteX182" fmla="*/ 6607 w 10000"/>
                <a:gd name="connsiteY182" fmla="*/ 9415 h 10000"/>
                <a:gd name="connsiteX183" fmla="*/ 6623 w 10000"/>
                <a:gd name="connsiteY183" fmla="*/ 9415 h 10000"/>
                <a:gd name="connsiteX184" fmla="*/ 6623 w 10000"/>
                <a:gd name="connsiteY184" fmla="*/ 9415 h 10000"/>
                <a:gd name="connsiteX185" fmla="*/ 7078 w 10000"/>
                <a:gd name="connsiteY185" fmla="*/ 9415 h 10000"/>
                <a:gd name="connsiteX186" fmla="*/ 7412 w 10000"/>
                <a:gd name="connsiteY186" fmla="*/ 9415 h 10000"/>
                <a:gd name="connsiteX187" fmla="*/ 7412 w 10000"/>
                <a:gd name="connsiteY187" fmla="*/ 9586 h 10000"/>
                <a:gd name="connsiteX188" fmla="*/ 7562 w 10000"/>
                <a:gd name="connsiteY188" fmla="*/ 9586 h 10000"/>
                <a:gd name="connsiteX189" fmla="*/ 7562 w 10000"/>
                <a:gd name="connsiteY189" fmla="*/ 9586 h 10000"/>
                <a:gd name="connsiteX190" fmla="*/ 8992 w 10000"/>
                <a:gd name="connsiteY190" fmla="*/ 9586 h 10000"/>
                <a:gd name="connsiteX191" fmla="*/ 9009 w 10000"/>
                <a:gd name="connsiteY191" fmla="*/ 9586 h 10000"/>
                <a:gd name="connsiteX192" fmla="*/ 9673 w 10000"/>
                <a:gd name="connsiteY192" fmla="*/ 9793 h 10000"/>
                <a:gd name="connsiteX193" fmla="*/ 9673 w 10000"/>
                <a:gd name="connsiteY193" fmla="*/ 10000 h 10000"/>
                <a:gd name="connsiteX194" fmla="*/ 9993 w 10000"/>
                <a:gd name="connsiteY194" fmla="*/ 10000 h 10000"/>
                <a:gd name="connsiteX195" fmla="*/ 10000 w 10000"/>
                <a:gd name="connsiteY195" fmla="*/ 10000 h 10000"/>
                <a:gd name="connsiteX0" fmla="*/ 0 w 10000"/>
                <a:gd name="connsiteY0" fmla="*/ 0 h 10000"/>
                <a:gd name="connsiteX1" fmla="*/ 213 w 10000"/>
                <a:gd name="connsiteY1" fmla="*/ 0 h 10000"/>
                <a:gd name="connsiteX2" fmla="*/ 213 w 10000"/>
                <a:gd name="connsiteY2" fmla="*/ 108 h 10000"/>
                <a:gd name="connsiteX3" fmla="*/ 281 w 10000"/>
                <a:gd name="connsiteY3" fmla="*/ 108 h 10000"/>
                <a:gd name="connsiteX4" fmla="*/ 281 w 10000"/>
                <a:gd name="connsiteY4" fmla="*/ 189 h 10000"/>
                <a:gd name="connsiteX5" fmla="*/ 298 w 10000"/>
                <a:gd name="connsiteY5" fmla="*/ 189 h 10000"/>
                <a:gd name="connsiteX6" fmla="*/ 298 w 10000"/>
                <a:gd name="connsiteY6" fmla="*/ 279 h 10000"/>
                <a:gd name="connsiteX7" fmla="*/ 360 w 10000"/>
                <a:gd name="connsiteY7" fmla="*/ 279 h 10000"/>
                <a:gd name="connsiteX8" fmla="*/ 360 w 10000"/>
                <a:gd name="connsiteY8" fmla="*/ 468 h 10000"/>
                <a:gd name="connsiteX9" fmla="*/ 383 w 10000"/>
                <a:gd name="connsiteY9" fmla="*/ 468 h 10000"/>
                <a:gd name="connsiteX10" fmla="*/ 383 w 10000"/>
                <a:gd name="connsiteY10" fmla="*/ 657 h 10000"/>
                <a:gd name="connsiteX11" fmla="*/ 478 w 10000"/>
                <a:gd name="connsiteY11" fmla="*/ 657 h 10000"/>
                <a:gd name="connsiteX12" fmla="*/ 478 w 10000"/>
                <a:gd name="connsiteY12" fmla="*/ 747 h 10000"/>
                <a:gd name="connsiteX13" fmla="*/ 501 w 10000"/>
                <a:gd name="connsiteY13" fmla="*/ 747 h 10000"/>
                <a:gd name="connsiteX14" fmla="*/ 501 w 10000"/>
                <a:gd name="connsiteY14" fmla="*/ 828 h 10000"/>
                <a:gd name="connsiteX15" fmla="*/ 540 w 10000"/>
                <a:gd name="connsiteY15" fmla="*/ 828 h 10000"/>
                <a:gd name="connsiteX16" fmla="*/ 540 w 10000"/>
                <a:gd name="connsiteY16" fmla="*/ 936 h 10000"/>
                <a:gd name="connsiteX17" fmla="*/ 618 w 10000"/>
                <a:gd name="connsiteY17" fmla="*/ 936 h 10000"/>
                <a:gd name="connsiteX18" fmla="*/ 618 w 10000"/>
                <a:gd name="connsiteY18" fmla="*/ 1017 h 10000"/>
                <a:gd name="connsiteX19" fmla="*/ 651 w 10000"/>
                <a:gd name="connsiteY19" fmla="*/ 1017 h 10000"/>
                <a:gd name="connsiteX20" fmla="*/ 651 w 10000"/>
                <a:gd name="connsiteY20" fmla="*/ 1107 h 10000"/>
                <a:gd name="connsiteX21" fmla="*/ 681 w 10000"/>
                <a:gd name="connsiteY21" fmla="*/ 1107 h 10000"/>
                <a:gd name="connsiteX22" fmla="*/ 681 w 10000"/>
                <a:gd name="connsiteY22" fmla="*/ 1206 h 10000"/>
                <a:gd name="connsiteX23" fmla="*/ 697 w 10000"/>
                <a:gd name="connsiteY23" fmla="*/ 1206 h 10000"/>
                <a:gd name="connsiteX24" fmla="*/ 697 w 10000"/>
                <a:gd name="connsiteY24" fmla="*/ 1296 h 10000"/>
                <a:gd name="connsiteX25" fmla="*/ 743 w 10000"/>
                <a:gd name="connsiteY25" fmla="*/ 1296 h 10000"/>
                <a:gd name="connsiteX26" fmla="*/ 743 w 10000"/>
                <a:gd name="connsiteY26" fmla="*/ 1485 h 10000"/>
                <a:gd name="connsiteX27" fmla="*/ 753 w 10000"/>
                <a:gd name="connsiteY27" fmla="*/ 1485 h 10000"/>
                <a:gd name="connsiteX28" fmla="*/ 753 w 10000"/>
                <a:gd name="connsiteY28" fmla="*/ 1566 h 10000"/>
                <a:gd name="connsiteX29" fmla="*/ 769 w 10000"/>
                <a:gd name="connsiteY29" fmla="*/ 1566 h 10000"/>
                <a:gd name="connsiteX30" fmla="*/ 769 w 10000"/>
                <a:gd name="connsiteY30" fmla="*/ 1656 h 10000"/>
                <a:gd name="connsiteX31" fmla="*/ 792 w 10000"/>
                <a:gd name="connsiteY31" fmla="*/ 1656 h 10000"/>
                <a:gd name="connsiteX32" fmla="*/ 792 w 10000"/>
                <a:gd name="connsiteY32" fmla="*/ 1755 h 10000"/>
                <a:gd name="connsiteX33" fmla="*/ 910 w 10000"/>
                <a:gd name="connsiteY33" fmla="*/ 1755 h 10000"/>
                <a:gd name="connsiteX34" fmla="*/ 910 w 10000"/>
                <a:gd name="connsiteY34" fmla="*/ 1845 h 10000"/>
                <a:gd name="connsiteX35" fmla="*/ 955 w 10000"/>
                <a:gd name="connsiteY35" fmla="*/ 1845 h 10000"/>
                <a:gd name="connsiteX36" fmla="*/ 955 w 10000"/>
                <a:gd name="connsiteY36" fmla="*/ 1935 h 10000"/>
                <a:gd name="connsiteX37" fmla="*/ 1011 w 10000"/>
                <a:gd name="connsiteY37" fmla="*/ 1935 h 10000"/>
                <a:gd name="connsiteX38" fmla="*/ 1011 w 10000"/>
                <a:gd name="connsiteY38" fmla="*/ 2034 h 10000"/>
                <a:gd name="connsiteX39" fmla="*/ 1050 w 10000"/>
                <a:gd name="connsiteY39" fmla="*/ 2034 h 10000"/>
                <a:gd name="connsiteX40" fmla="*/ 1050 w 10000"/>
                <a:gd name="connsiteY40" fmla="*/ 2124 h 10000"/>
                <a:gd name="connsiteX41" fmla="*/ 1063 w 10000"/>
                <a:gd name="connsiteY41" fmla="*/ 2124 h 10000"/>
                <a:gd name="connsiteX42" fmla="*/ 1063 w 10000"/>
                <a:gd name="connsiteY42" fmla="*/ 2313 h 10000"/>
                <a:gd name="connsiteX43" fmla="*/ 1073 w 10000"/>
                <a:gd name="connsiteY43" fmla="*/ 2313 h 10000"/>
                <a:gd name="connsiteX44" fmla="*/ 1073 w 10000"/>
                <a:gd name="connsiteY44" fmla="*/ 2583 h 10000"/>
                <a:gd name="connsiteX45" fmla="*/ 1096 w 10000"/>
                <a:gd name="connsiteY45" fmla="*/ 2583 h 10000"/>
                <a:gd name="connsiteX46" fmla="*/ 1096 w 10000"/>
                <a:gd name="connsiteY46" fmla="*/ 2673 h 10000"/>
                <a:gd name="connsiteX47" fmla="*/ 1103 w 10000"/>
                <a:gd name="connsiteY47" fmla="*/ 2673 h 10000"/>
                <a:gd name="connsiteX48" fmla="*/ 1103 w 10000"/>
                <a:gd name="connsiteY48" fmla="*/ 2772 h 10000"/>
                <a:gd name="connsiteX49" fmla="*/ 1230 w 10000"/>
                <a:gd name="connsiteY49" fmla="*/ 2772 h 10000"/>
                <a:gd name="connsiteX50" fmla="*/ 1230 w 10000"/>
                <a:gd name="connsiteY50" fmla="*/ 2862 h 10000"/>
                <a:gd name="connsiteX51" fmla="*/ 1276 w 10000"/>
                <a:gd name="connsiteY51" fmla="*/ 2862 h 10000"/>
                <a:gd name="connsiteX52" fmla="*/ 1276 w 10000"/>
                <a:gd name="connsiteY52" fmla="*/ 2943 h 10000"/>
                <a:gd name="connsiteX53" fmla="*/ 1315 w 10000"/>
                <a:gd name="connsiteY53" fmla="*/ 2943 h 10000"/>
                <a:gd name="connsiteX54" fmla="*/ 1315 w 10000"/>
                <a:gd name="connsiteY54" fmla="*/ 3051 h 10000"/>
                <a:gd name="connsiteX55" fmla="*/ 1332 w 10000"/>
                <a:gd name="connsiteY55" fmla="*/ 3051 h 10000"/>
                <a:gd name="connsiteX56" fmla="*/ 1332 w 10000"/>
                <a:gd name="connsiteY56" fmla="*/ 3132 h 10000"/>
                <a:gd name="connsiteX57" fmla="*/ 1345 w 10000"/>
                <a:gd name="connsiteY57" fmla="*/ 3132 h 10000"/>
                <a:gd name="connsiteX58" fmla="*/ 1345 w 10000"/>
                <a:gd name="connsiteY58" fmla="*/ 3240 h 10000"/>
                <a:gd name="connsiteX59" fmla="*/ 1378 w 10000"/>
                <a:gd name="connsiteY59" fmla="*/ 3240 h 10000"/>
                <a:gd name="connsiteX60" fmla="*/ 1378 w 10000"/>
                <a:gd name="connsiteY60" fmla="*/ 3510 h 10000"/>
                <a:gd name="connsiteX61" fmla="*/ 1587 w 10000"/>
                <a:gd name="connsiteY61" fmla="*/ 3510 h 10000"/>
                <a:gd name="connsiteX62" fmla="*/ 1587 w 10000"/>
                <a:gd name="connsiteY62" fmla="*/ 3600 h 10000"/>
                <a:gd name="connsiteX63" fmla="*/ 1652 w 10000"/>
                <a:gd name="connsiteY63" fmla="*/ 3600 h 10000"/>
                <a:gd name="connsiteX64" fmla="*/ 1652 w 10000"/>
                <a:gd name="connsiteY64" fmla="*/ 3789 h 10000"/>
                <a:gd name="connsiteX65" fmla="*/ 1715 w 10000"/>
                <a:gd name="connsiteY65" fmla="*/ 3789 h 10000"/>
                <a:gd name="connsiteX66" fmla="*/ 1715 w 10000"/>
                <a:gd name="connsiteY66" fmla="*/ 3879 h 10000"/>
                <a:gd name="connsiteX67" fmla="*/ 1721 w 10000"/>
                <a:gd name="connsiteY67" fmla="*/ 3879 h 10000"/>
                <a:gd name="connsiteX68" fmla="*/ 1721 w 10000"/>
                <a:gd name="connsiteY68" fmla="*/ 3960 h 10000"/>
                <a:gd name="connsiteX69" fmla="*/ 1728 w 10000"/>
                <a:gd name="connsiteY69" fmla="*/ 3960 h 10000"/>
                <a:gd name="connsiteX70" fmla="*/ 1728 w 10000"/>
                <a:gd name="connsiteY70" fmla="*/ 4068 h 10000"/>
                <a:gd name="connsiteX71" fmla="*/ 1738 w 10000"/>
                <a:gd name="connsiteY71" fmla="*/ 4068 h 10000"/>
                <a:gd name="connsiteX72" fmla="*/ 1738 w 10000"/>
                <a:gd name="connsiteY72" fmla="*/ 4149 h 10000"/>
                <a:gd name="connsiteX73" fmla="*/ 1754 w 10000"/>
                <a:gd name="connsiteY73" fmla="*/ 4149 h 10000"/>
                <a:gd name="connsiteX74" fmla="*/ 1754 w 10000"/>
                <a:gd name="connsiteY74" fmla="*/ 4257 h 10000"/>
                <a:gd name="connsiteX75" fmla="*/ 1806 w 10000"/>
                <a:gd name="connsiteY75" fmla="*/ 4257 h 10000"/>
                <a:gd name="connsiteX76" fmla="*/ 1806 w 10000"/>
                <a:gd name="connsiteY76" fmla="*/ 4338 h 10000"/>
                <a:gd name="connsiteX77" fmla="*/ 1862 w 10000"/>
                <a:gd name="connsiteY77" fmla="*/ 4338 h 10000"/>
                <a:gd name="connsiteX78" fmla="*/ 1862 w 10000"/>
                <a:gd name="connsiteY78" fmla="*/ 4428 h 10000"/>
                <a:gd name="connsiteX79" fmla="*/ 1878 w 10000"/>
                <a:gd name="connsiteY79" fmla="*/ 4428 h 10000"/>
                <a:gd name="connsiteX80" fmla="*/ 1878 w 10000"/>
                <a:gd name="connsiteY80" fmla="*/ 4527 h 10000"/>
                <a:gd name="connsiteX81" fmla="*/ 1895 w 10000"/>
                <a:gd name="connsiteY81" fmla="*/ 4527 h 10000"/>
                <a:gd name="connsiteX82" fmla="*/ 1895 w 10000"/>
                <a:gd name="connsiteY82" fmla="*/ 4617 h 10000"/>
                <a:gd name="connsiteX83" fmla="*/ 1947 w 10000"/>
                <a:gd name="connsiteY83" fmla="*/ 4617 h 10000"/>
                <a:gd name="connsiteX84" fmla="*/ 1947 w 10000"/>
                <a:gd name="connsiteY84" fmla="*/ 4716 h 10000"/>
                <a:gd name="connsiteX85" fmla="*/ 2003 w 10000"/>
                <a:gd name="connsiteY85" fmla="*/ 4716 h 10000"/>
                <a:gd name="connsiteX86" fmla="*/ 2003 w 10000"/>
                <a:gd name="connsiteY86" fmla="*/ 4806 h 10000"/>
                <a:gd name="connsiteX87" fmla="*/ 2058 w 10000"/>
                <a:gd name="connsiteY87" fmla="*/ 4806 h 10000"/>
                <a:gd name="connsiteX88" fmla="*/ 2058 w 10000"/>
                <a:gd name="connsiteY88" fmla="*/ 4887 h 10000"/>
                <a:gd name="connsiteX89" fmla="*/ 2075 w 10000"/>
                <a:gd name="connsiteY89" fmla="*/ 4887 h 10000"/>
                <a:gd name="connsiteX90" fmla="*/ 2075 w 10000"/>
                <a:gd name="connsiteY90" fmla="*/ 4995 h 10000"/>
                <a:gd name="connsiteX91" fmla="*/ 2111 w 10000"/>
                <a:gd name="connsiteY91" fmla="*/ 4995 h 10000"/>
                <a:gd name="connsiteX92" fmla="*/ 2111 w 10000"/>
                <a:gd name="connsiteY92" fmla="*/ 5077 h 10000"/>
                <a:gd name="connsiteX93" fmla="*/ 2120 w 10000"/>
                <a:gd name="connsiteY93" fmla="*/ 5077 h 10000"/>
                <a:gd name="connsiteX94" fmla="*/ 2120 w 10000"/>
                <a:gd name="connsiteY94" fmla="*/ 5185 h 10000"/>
                <a:gd name="connsiteX95" fmla="*/ 2127 w 10000"/>
                <a:gd name="connsiteY95" fmla="*/ 5185 h 10000"/>
                <a:gd name="connsiteX96" fmla="*/ 2127 w 10000"/>
                <a:gd name="connsiteY96" fmla="*/ 5266 h 10000"/>
                <a:gd name="connsiteX97" fmla="*/ 2189 w 10000"/>
                <a:gd name="connsiteY97" fmla="*/ 5266 h 10000"/>
                <a:gd name="connsiteX98" fmla="*/ 2189 w 10000"/>
                <a:gd name="connsiteY98" fmla="*/ 5356 h 10000"/>
                <a:gd name="connsiteX99" fmla="*/ 2228 w 10000"/>
                <a:gd name="connsiteY99" fmla="*/ 5356 h 10000"/>
                <a:gd name="connsiteX100" fmla="*/ 2228 w 10000"/>
                <a:gd name="connsiteY100" fmla="*/ 5545 h 10000"/>
                <a:gd name="connsiteX101" fmla="*/ 2300 w 10000"/>
                <a:gd name="connsiteY101" fmla="*/ 5545 h 10000"/>
                <a:gd name="connsiteX102" fmla="*/ 2300 w 10000"/>
                <a:gd name="connsiteY102" fmla="*/ 5644 h 10000"/>
                <a:gd name="connsiteX103" fmla="*/ 2317 w 10000"/>
                <a:gd name="connsiteY103" fmla="*/ 5644 h 10000"/>
                <a:gd name="connsiteX104" fmla="*/ 2317 w 10000"/>
                <a:gd name="connsiteY104" fmla="*/ 5734 h 10000"/>
                <a:gd name="connsiteX105" fmla="*/ 2323 w 10000"/>
                <a:gd name="connsiteY105" fmla="*/ 5734 h 10000"/>
                <a:gd name="connsiteX106" fmla="*/ 2323 w 10000"/>
                <a:gd name="connsiteY106" fmla="*/ 5833 h 10000"/>
                <a:gd name="connsiteX107" fmla="*/ 2385 w 10000"/>
                <a:gd name="connsiteY107" fmla="*/ 5833 h 10000"/>
                <a:gd name="connsiteX108" fmla="*/ 2385 w 10000"/>
                <a:gd name="connsiteY108" fmla="*/ 5923 h 10000"/>
                <a:gd name="connsiteX109" fmla="*/ 2392 w 10000"/>
                <a:gd name="connsiteY109" fmla="*/ 5923 h 10000"/>
                <a:gd name="connsiteX110" fmla="*/ 2392 w 10000"/>
                <a:gd name="connsiteY110" fmla="*/ 6004 h 10000"/>
                <a:gd name="connsiteX111" fmla="*/ 2487 w 10000"/>
                <a:gd name="connsiteY111" fmla="*/ 6004 h 10000"/>
                <a:gd name="connsiteX112" fmla="*/ 2487 w 10000"/>
                <a:gd name="connsiteY112" fmla="*/ 6112 h 10000"/>
                <a:gd name="connsiteX113" fmla="*/ 2559 w 10000"/>
                <a:gd name="connsiteY113" fmla="*/ 6112 h 10000"/>
                <a:gd name="connsiteX114" fmla="*/ 2559 w 10000"/>
                <a:gd name="connsiteY114" fmla="*/ 6193 h 10000"/>
                <a:gd name="connsiteX115" fmla="*/ 2588 w 10000"/>
                <a:gd name="connsiteY115" fmla="*/ 6193 h 10000"/>
                <a:gd name="connsiteX116" fmla="*/ 2588 w 10000"/>
                <a:gd name="connsiteY116" fmla="*/ 6301 h 10000"/>
                <a:gd name="connsiteX117" fmla="*/ 2598 w 10000"/>
                <a:gd name="connsiteY117" fmla="*/ 6301 h 10000"/>
                <a:gd name="connsiteX118" fmla="*/ 2598 w 10000"/>
                <a:gd name="connsiteY118" fmla="*/ 6382 h 10000"/>
                <a:gd name="connsiteX119" fmla="*/ 2713 w 10000"/>
                <a:gd name="connsiteY119" fmla="*/ 6382 h 10000"/>
                <a:gd name="connsiteX120" fmla="*/ 2713 w 10000"/>
                <a:gd name="connsiteY120" fmla="*/ 6472 h 10000"/>
                <a:gd name="connsiteX121" fmla="*/ 2762 w 10000"/>
                <a:gd name="connsiteY121" fmla="*/ 6472 h 10000"/>
                <a:gd name="connsiteX122" fmla="*/ 2762 w 10000"/>
                <a:gd name="connsiteY122" fmla="*/ 6571 h 10000"/>
                <a:gd name="connsiteX123" fmla="*/ 2870 w 10000"/>
                <a:gd name="connsiteY123" fmla="*/ 6571 h 10000"/>
                <a:gd name="connsiteX124" fmla="*/ 2870 w 10000"/>
                <a:gd name="connsiteY124" fmla="*/ 6661 h 10000"/>
                <a:gd name="connsiteX125" fmla="*/ 2880 w 10000"/>
                <a:gd name="connsiteY125" fmla="*/ 6661 h 10000"/>
                <a:gd name="connsiteX126" fmla="*/ 2880 w 10000"/>
                <a:gd name="connsiteY126" fmla="*/ 6760 h 10000"/>
                <a:gd name="connsiteX127" fmla="*/ 2902 w 10000"/>
                <a:gd name="connsiteY127" fmla="*/ 6760 h 10000"/>
                <a:gd name="connsiteX128" fmla="*/ 2902 w 10000"/>
                <a:gd name="connsiteY128" fmla="*/ 6850 h 10000"/>
                <a:gd name="connsiteX129" fmla="*/ 2948 w 10000"/>
                <a:gd name="connsiteY129" fmla="*/ 6850 h 10000"/>
                <a:gd name="connsiteX130" fmla="*/ 2948 w 10000"/>
                <a:gd name="connsiteY130" fmla="*/ 6940 h 10000"/>
                <a:gd name="connsiteX131" fmla="*/ 2958 w 10000"/>
                <a:gd name="connsiteY131" fmla="*/ 6940 h 10000"/>
                <a:gd name="connsiteX132" fmla="*/ 2958 w 10000"/>
                <a:gd name="connsiteY132" fmla="*/ 7039 h 10000"/>
                <a:gd name="connsiteX133" fmla="*/ 3128 w 10000"/>
                <a:gd name="connsiteY133" fmla="*/ 7039 h 10000"/>
                <a:gd name="connsiteX134" fmla="*/ 3128 w 10000"/>
                <a:gd name="connsiteY134" fmla="*/ 7129 h 10000"/>
                <a:gd name="connsiteX135" fmla="*/ 3161 w 10000"/>
                <a:gd name="connsiteY135" fmla="*/ 7129 h 10000"/>
                <a:gd name="connsiteX136" fmla="*/ 3161 w 10000"/>
                <a:gd name="connsiteY136" fmla="*/ 7228 h 10000"/>
                <a:gd name="connsiteX137" fmla="*/ 3213 w 10000"/>
                <a:gd name="connsiteY137" fmla="*/ 7228 h 10000"/>
                <a:gd name="connsiteX138" fmla="*/ 3213 w 10000"/>
                <a:gd name="connsiteY138" fmla="*/ 7309 h 10000"/>
                <a:gd name="connsiteX139" fmla="*/ 3223 w 10000"/>
                <a:gd name="connsiteY139" fmla="*/ 7309 h 10000"/>
                <a:gd name="connsiteX140" fmla="*/ 3223 w 10000"/>
                <a:gd name="connsiteY140" fmla="*/ 7417 h 10000"/>
                <a:gd name="connsiteX141" fmla="*/ 3240 w 10000"/>
                <a:gd name="connsiteY141" fmla="*/ 7417 h 10000"/>
                <a:gd name="connsiteX142" fmla="*/ 3240 w 10000"/>
                <a:gd name="connsiteY142" fmla="*/ 7498 h 10000"/>
                <a:gd name="connsiteX143" fmla="*/ 3341 w 10000"/>
                <a:gd name="connsiteY143" fmla="*/ 7498 h 10000"/>
                <a:gd name="connsiteX144" fmla="*/ 3341 w 10000"/>
                <a:gd name="connsiteY144" fmla="*/ 7606 h 10000"/>
                <a:gd name="connsiteX145" fmla="*/ 3348 w 10000"/>
                <a:gd name="connsiteY145" fmla="*/ 7606 h 10000"/>
                <a:gd name="connsiteX146" fmla="*/ 3348 w 10000"/>
                <a:gd name="connsiteY146" fmla="*/ 7606 h 10000"/>
                <a:gd name="connsiteX147" fmla="*/ 3442 w 10000"/>
                <a:gd name="connsiteY147" fmla="*/ 7606 h 10000"/>
                <a:gd name="connsiteX148" fmla="*/ 3527 w 10000"/>
                <a:gd name="connsiteY148" fmla="*/ 7606 h 10000"/>
                <a:gd name="connsiteX149" fmla="*/ 3527 w 10000"/>
                <a:gd name="connsiteY149" fmla="*/ 7705 h 10000"/>
                <a:gd name="connsiteX150" fmla="*/ 3550 w 10000"/>
                <a:gd name="connsiteY150" fmla="*/ 7705 h 10000"/>
                <a:gd name="connsiteX151" fmla="*/ 3550 w 10000"/>
                <a:gd name="connsiteY151" fmla="*/ 7804 h 10000"/>
                <a:gd name="connsiteX152" fmla="*/ 3567 w 10000"/>
                <a:gd name="connsiteY152" fmla="*/ 7804 h 10000"/>
                <a:gd name="connsiteX153" fmla="*/ 3567 w 10000"/>
                <a:gd name="connsiteY153" fmla="*/ 7921 h 10000"/>
                <a:gd name="connsiteX154" fmla="*/ 3606 w 10000"/>
                <a:gd name="connsiteY154" fmla="*/ 7921 h 10000"/>
                <a:gd name="connsiteX155" fmla="*/ 3606 w 10000"/>
                <a:gd name="connsiteY155" fmla="*/ 8020 h 10000"/>
                <a:gd name="connsiteX156" fmla="*/ 3730 w 10000"/>
                <a:gd name="connsiteY156" fmla="*/ 8020 h 10000"/>
                <a:gd name="connsiteX157" fmla="*/ 3730 w 10000"/>
                <a:gd name="connsiteY157" fmla="*/ 8137 h 10000"/>
                <a:gd name="connsiteX158" fmla="*/ 3943 w 10000"/>
                <a:gd name="connsiteY158" fmla="*/ 8137 h 10000"/>
                <a:gd name="connsiteX159" fmla="*/ 3943 w 10000"/>
                <a:gd name="connsiteY159" fmla="*/ 8254 h 10000"/>
                <a:gd name="connsiteX160" fmla="*/ 4152 w 10000"/>
                <a:gd name="connsiteY160" fmla="*/ 8254 h 10000"/>
                <a:gd name="connsiteX161" fmla="*/ 4152 w 10000"/>
                <a:gd name="connsiteY161" fmla="*/ 8362 h 10000"/>
                <a:gd name="connsiteX162" fmla="*/ 4198 w 10000"/>
                <a:gd name="connsiteY162" fmla="*/ 8362 h 10000"/>
                <a:gd name="connsiteX163" fmla="*/ 4198 w 10000"/>
                <a:gd name="connsiteY163" fmla="*/ 8470 h 10000"/>
                <a:gd name="connsiteX164" fmla="*/ 4365 w 10000"/>
                <a:gd name="connsiteY164" fmla="*/ 8470 h 10000"/>
                <a:gd name="connsiteX165" fmla="*/ 4365 w 10000"/>
                <a:gd name="connsiteY165" fmla="*/ 8587 h 10000"/>
                <a:gd name="connsiteX166" fmla="*/ 4440 w 10000"/>
                <a:gd name="connsiteY166" fmla="*/ 8587 h 10000"/>
                <a:gd name="connsiteX167" fmla="*/ 4440 w 10000"/>
                <a:gd name="connsiteY167" fmla="*/ 8704 h 10000"/>
                <a:gd name="connsiteX168" fmla="*/ 4738 w 10000"/>
                <a:gd name="connsiteY168" fmla="*/ 8704 h 10000"/>
                <a:gd name="connsiteX169" fmla="*/ 4738 w 10000"/>
                <a:gd name="connsiteY169" fmla="*/ 8821 h 10000"/>
                <a:gd name="connsiteX170" fmla="*/ 5193 w 10000"/>
                <a:gd name="connsiteY170" fmla="*/ 8821 h 10000"/>
                <a:gd name="connsiteX171" fmla="*/ 5193 w 10000"/>
                <a:gd name="connsiteY171" fmla="*/ 8938 h 10000"/>
                <a:gd name="connsiteX172" fmla="*/ 5350 w 10000"/>
                <a:gd name="connsiteY172" fmla="*/ 8938 h 10000"/>
                <a:gd name="connsiteX173" fmla="*/ 5350 w 10000"/>
                <a:gd name="connsiteY173" fmla="*/ 9055 h 10000"/>
                <a:gd name="connsiteX174" fmla="*/ 5615 w 10000"/>
                <a:gd name="connsiteY174" fmla="*/ 9055 h 10000"/>
                <a:gd name="connsiteX175" fmla="*/ 5615 w 10000"/>
                <a:gd name="connsiteY175" fmla="*/ 9172 h 10000"/>
                <a:gd name="connsiteX176" fmla="*/ 6194 w 10000"/>
                <a:gd name="connsiteY176" fmla="*/ 9172 h 10000"/>
                <a:gd name="connsiteX177" fmla="*/ 6194 w 10000"/>
                <a:gd name="connsiteY177" fmla="*/ 9289 h 10000"/>
                <a:gd name="connsiteX178" fmla="*/ 6286 w 10000"/>
                <a:gd name="connsiteY178" fmla="*/ 9289 h 10000"/>
                <a:gd name="connsiteX179" fmla="*/ 6286 w 10000"/>
                <a:gd name="connsiteY179" fmla="*/ 9289 h 10000"/>
                <a:gd name="connsiteX180" fmla="*/ 6600 w 10000"/>
                <a:gd name="connsiteY180" fmla="*/ 9289 h 10000"/>
                <a:gd name="connsiteX181" fmla="*/ 6607 w 10000"/>
                <a:gd name="connsiteY181" fmla="*/ 9289 h 10000"/>
                <a:gd name="connsiteX182" fmla="*/ 6607 w 10000"/>
                <a:gd name="connsiteY182" fmla="*/ 9415 h 10000"/>
                <a:gd name="connsiteX183" fmla="*/ 6623 w 10000"/>
                <a:gd name="connsiteY183" fmla="*/ 9415 h 10000"/>
                <a:gd name="connsiteX184" fmla="*/ 6623 w 10000"/>
                <a:gd name="connsiteY184" fmla="*/ 9415 h 10000"/>
                <a:gd name="connsiteX185" fmla="*/ 7078 w 10000"/>
                <a:gd name="connsiteY185" fmla="*/ 9415 h 10000"/>
                <a:gd name="connsiteX186" fmla="*/ 7412 w 10000"/>
                <a:gd name="connsiteY186" fmla="*/ 9415 h 10000"/>
                <a:gd name="connsiteX187" fmla="*/ 7412 w 10000"/>
                <a:gd name="connsiteY187" fmla="*/ 9586 h 10000"/>
                <a:gd name="connsiteX188" fmla="*/ 7562 w 10000"/>
                <a:gd name="connsiteY188" fmla="*/ 9586 h 10000"/>
                <a:gd name="connsiteX189" fmla="*/ 7562 w 10000"/>
                <a:gd name="connsiteY189" fmla="*/ 9586 h 10000"/>
                <a:gd name="connsiteX190" fmla="*/ 8992 w 10000"/>
                <a:gd name="connsiteY190" fmla="*/ 9586 h 10000"/>
                <a:gd name="connsiteX191" fmla="*/ 9009 w 10000"/>
                <a:gd name="connsiteY191" fmla="*/ 9586 h 10000"/>
                <a:gd name="connsiteX192" fmla="*/ 9673 w 10000"/>
                <a:gd name="connsiteY192" fmla="*/ 9793 h 10000"/>
                <a:gd name="connsiteX193" fmla="*/ 9993 w 10000"/>
                <a:gd name="connsiteY193" fmla="*/ 10000 h 10000"/>
                <a:gd name="connsiteX194" fmla="*/ 10000 w 10000"/>
                <a:gd name="connsiteY194" fmla="*/ 10000 h 10000"/>
                <a:gd name="connsiteX0" fmla="*/ 0 w 10000"/>
                <a:gd name="connsiteY0" fmla="*/ 0 h 10000"/>
                <a:gd name="connsiteX1" fmla="*/ 213 w 10000"/>
                <a:gd name="connsiteY1" fmla="*/ 0 h 10000"/>
                <a:gd name="connsiteX2" fmla="*/ 213 w 10000"/>
                <a:gd name="connsiteY2" fmla="*/ 108 h 10000"/>
                <a:gd name="connsiteX3" fmla="*/ 281 w 10000"/>
                <a:gd name="connsiteY3" fmla="*/ 108 h 10000"/>
                <a:gd name="connsiteX4" fmla="*/ 281 w 10000"/>
                <a:gd name="connsiteY4" fmla="*/ 189 h 10000"/>
                <a:gd name="connsiteX5" fmla="*/ 298 w 10000"/>
                <a:gd name="connsiteY5" fmla="*/ 189 h 10000"/>
                <a:gd name="connsiteX6" fmla="*/ 298 w 10000"/>
                <a:gd name="connsiteY6" fmla="*/ 279 h 10000"/>
                <a:gd name="connsiteX7" fmla="*/ 360 w 10000"/>
                <a:gd name="connsiteY7" fmla="*/ 279 h 10000"/>
                <a:gd name="connsiteX8" fmla="*/ 360 w 10000"/>
                <a:gd name="connsiteY8" fmla="*/ 468 h 10000"/>
                <a:gd name="connsiteX9" fmla="*/ 383 w 10000"/>
                <a:gd name="connsiteY9" fmla="*/ 468 h 10000"/>
                <a:gd name="connsiteX10" fmla="*/ 383 w 10000"/>
                <a:gd name="connsiteY10" fmla="*/ 657 h 10000"/>
                <a:gd name="connsiteX11" fmla="*/ 478 w 10000"/>
                <a:gd name="connsiteY11" fmla="*/ 657 h 10000"/>
                <a:gd name="connsiteX12" fmla="*/ 478 w 10000"/>
                <a:gd name="connsiteY12" fmla="*/ 747 h 10000"/>
                <a:gd name="connsiteX13" fmla="*/ 501 w 10000"/>
                <a:gd name="connsiteY13" fmla="*/ 747 h 10000"/>
                <a:gd name="connsiteX14" fmla="*/ 501 w 10000"/>
                <a:gd name="connsiteY14" fmla="*/ 828 h 10000"/>
                <a:gd name="connsiteX15" fmla="*/ 540 w 10000"/>
                <a:gd name="connsiteY15" fmla="*/ 828 h 10000"/>
                <a:gd name="connsiteX16" fmla="*/ 540 w 10000"/>
                <a:gd name="connsiteY16" fmla="*/ 936 h 10000"/>
                <a:gd name="connsiteX17" fmla="*/ 618 w 10000"/>
                <a:gd name="connsiteY17" fmla="*/ 936 h 10000"/>
                <a:gd name="connsiteX18" fmla="*/ 618 w 10000"/>
                <a:gd name="connsiteY18" fmla="*/ 1017 h 10000"/>
                <a:gd name="connsiteX19" fmla="*/ 651 w 10000"/>
                <a:gd name="connsiteY19" fmla="*/ 1017 h 10000"/>
                <a:gd name="connsiteX20" fmla="*/ 651 w 10000"/>
                <a:gd name="connsiteY20" fmla="*/ 1107 h 10000"/>
                <a:gd name="connsiteX21" fmla="*/ 681 w 10000"/>
                <a:gd name="connsiteY21" fmla="*/ 1107 h 10000"/>
                <a:gd name="connsiteX22" fmla="*/ 681 w 10000"/>
                <a:gd name="connsiteY22" fmla="*/ 1206 h 10000"/>
                <a:gd name="connsiteX23" fmla="*/ 697 w 10000"/>
                <a:gd name="connsiteY23" fmla="*/ 1206 h 10000"/>
                <a:gd name="connsiteX24" fmla="*/ 697 w 10000"/>
                <a:gd name="connsiteY24" fmla="*/ 1296 h 10000"/>
                <a:gd name="connsiteX25" fmla="*/ 743 w 10000"/>
                <a:gd name="connsiteY25" fmla="*/ 1296 h 10000"/>
                <a:gd name="connsiteX26" fmla="*/ 743 w 10000"/>
                <a:gd name="connsiteY26" fmla="*/ 1485 h 10000"/>
                <a:gd name="connsiteX27" fmla="*/ 753 w 10000"/>
                <a:gd name="connsiteY27" fmla="*/ 1485 h 10000"/>
                <a:gd name="connsiteX28" fmla="*/ 753 w 10000"/>
                <a:gd name="connsiteY28" fmla="*/ 1566 h 10000"/>
                <a:gd name="connsiteX29" fmla="*/ 769 w 10000"/>
                <a:gd name="connsiteY29" fmla="*/ 1566 h 10000"/>
                <a:gd name="connsiteX30" fmla="*/ 769 w 10000"/>
                <a:gd name="connsiteY30" fmla="*/ 1656 h 10000"/>
                <a:gd name="connsiteX31" fmla="*/ 792 w 10000"/>
                <a:gd name="connsiteY31" fmla="*/ 1656 h 10000"/>
                <a:gd name="connsiteX32" fmla="*/ 792 w 10000"/>
                <a:gd name="connsiteY32" fmla="*/ 1755 h 10000"/>
                <a:gd name="connsiteX33" fmla="*/ 910 w 10000"/>
                <a:gd name="connsiteY33" fmla="*/ 1755 h 10000"/>
                <a:gd name="connsiteX34" fmla="*/ 910 w 10000"/>
                <a:gd name="connsiteY34" fmla="*/ 1845 h 10000"/>
                <a:gd name="connsiteX35" fmla="*/ 955 w 10000"/>
                <a:gd name="connsiteY35" fmla="*/ 1845 h 10000"/>
                <a:gd name="connsiteX36" fmla="*/ 955 w 10000"/>
                <a:gd name="connsiteY36" fmla="*/ 1935 h 10000"/>
                <a:gd name="connsiteX37" fmla="*/ 1011 w 10000"/>
                <a:gd name="connsiteY37" fmla="*/ 1935 h 10000"/>
                <a:gd name="connsiteX38" fmla="*/ 1011 w 10000"/>
                <a:gd name="connsiteY38" fmla="*/ 2034 h 10000"/>
                <a:gd name="connsiteX39" fmla="*/ 1050 w 10000"/>
                <a:gd name="connsiteY39" fmla="*/ 2034 h 10000"/>
                <a:gd name="connsiteX40" fmla="*/ 1050 w 10000"/>
                <a:gd name="connsiteY40" fmla="*/ 2124 h 10000"/>
                <a:gd name="connsiteX41" fmla="*/ 1063 w 10000"/>
                <a:gd name="connsiteY41" fmla="*/ 2124 h 10000"/>
                <a:gd name="connsiteX42" fmla="*/ 1063 w 10000"/>
                <a:gd name="connsiteY42" fmla="*/ 2313 h 10000"/>
                <a:gd name="connsiteX43" fmla="*/ 1073 w 10000"/>
                <a:gd name="connsiteY43" fmla="*/ 2313 h 10000"/>
                <a:gd name="connsiteX44" fmla="*/ 1073 w 10000"/>
                <a:gd name="connsiteY44" fmla="*/ 2583 h 10000"/>
                <a:gd name="connsiteX45" fmla="*/ 1096 w 10000"/>
                <a:gd name="connsiteY45" fmla="*/ 2583 h 10000"/>
                <a:gd name="connsiteX46" fmla="*/ 1096 w 10000"/>
                <a:gd name="connsiteY46" fmla="*/ 2673 h 10000"/>
                <a:gd name="connsiteX47" fmla="*/ 1103 w 10000"/>
                <a:gd name="connsiteY47" fmla="*/ 2673 h 10000"/>
                <a:gd name="connsiteX48" fmla="*/ 1103 w 10000"/>
                <a:gd name="connsiteY48" fmla="*/ 2772 h 10000"/>
                <a:gd name="connsiteX49" fmla="*/ 1230 w 10000"/>
                <a:gd name="connsiteY49" fmla="*/ 2772 h 10000"/>
                <a:gd name="connsiteX50" fmla="*/ 1230 w 10000"/>
                <a:gd name="connsiteY50" fmla="*/ 2862 h 10000"/>
                <a:gd name="connsiteX51" fmla="*/ 1276 w 10000"/>
                <a:gd name="connsiteY51" fmla="*/ 2862 h 10000"/>
                <a:gd name="connsiteX52" fmla="*/ 1276 w 10000"/>
                <a:gd name="connsiteY52" fmla="*/ 2943 h 10000"/>
                <a:gd name="connsiteX53" fmla="*/ 1315 w 10000"/>
                <a:gd name="connsiteY53" fmla="*/ 2943 h 10000"/>
                <a:gd name="connsiteX54" fmla="*/ 1315 w 10000"/>
                <a:gd name="connsiteY54" fmla="*/ 3051 h 10000"/>
                <a:gd name="connsiteX55" fmla="*/ 1332 w 10000"/>
                <a:gd name="connsiteY55" fmla="*/ 3051 h 10000"/>
                <a:gd name="connsiteX56" fmla="*/ 1332 w 10000"/>
                <a:gd name="connsiteY56" fmla="*/ 3132 h 10000"/>
                <a:gd name="connsiteX57" fmla="*/ 1345 w 10000"/>
                <a:gd name="connsiteY57" fmla="*/ 3132 h 10000"/>
                <a:gd name="connsiteX58" fmla="*/ 1345 w 10000"/>
                <a:gd name="connsiteY58" fmla="*/ 3240 h 10000"/>
                <a:gd name="connsiteX59" fmla="*/ 1378 w 10000"/>
                <a:gd name="connsiteY59" fmla="*/ 3240 h 10000"/>
                <a:gd name="connsiteX60" fmla="*/ 1378 w 10000"/>
                <a:gd name="connsiteY60" fmla="*/ 3510 h 10000"/>
                <a:gd name="connsiteX61" fmla="*/ 1587 w 10000"/>
                <a:gd name="connsiteY61" fmla="*/ 3510 h 10000"/>
                <a:gd name="connsiteX62" fmla="*/ 1587 w 10000"/>
                <a:gd name="connsiteY62" fmla="*/ 3600 h 10000"/>
                <a:gd name="connsiteX63" fmla="*/ 1652 w 10000"/>
                <a:gd name="connsiteY63" fmla="*/ 3600 h 10000"/>
                <a:gd name="connsiteX64" fmla="*/ 1652 w 10000"/>
                <a:gd name="connsiteY64" fmla="*/ 3789 h 10000"/>
                <a:gd name="connsiteX65" fmla="*/ 1715 w 10000"/>
                <a:gd name="connsiteY65" fmla="*/ 3789 h 10000"/>
                <a:gd name="connsiteX66" fmla="*/ 1715 w 10000"/>
                <a:gd name="connsiteY66" fmla="*/ 3879 h 10000"/>
                <a:gd name="connsiteX67" fmla="*/ 1721 w 10000"/>
                <a:gd name="connsiteY67" fmla="*/ 3879 h 10000"/>
                <a:gd name="connsiteX68" fmla="*/ 1721 w 10000"/>
                <a:gd name="connsiteY68" fmla="*/ 3960 h 10000"/>
                <a:gd name="connsiteX69" fmla="*/ 1728 w 10000"/>
                <a:gd name="connsiteY69" fmla="*/ 3960 h 10000"/>
                <a:gd name="connsiteX70" fmla="*/ 1728 w 10000"/>
                <a:gd name="connsiteY70" fmla="*/ 4068 h 10000"/>
                <a:gd name="connsiteX71" fmla="*/ 1738 w 10000"/>
                <a:gd name="connsiteY71" fmla="*/ 4068 h 10000"/>
                <a:gd name="connsiteX72" fmla="*/ 1738 w 10000"/>
                <a:gd name="connsiteY72" fmla="*/ 4149 h 10000"/>
                <a:gd name="connsiteX73" fmla="*/ 1754 w 10000"/>
                <a:gd name="connsiteY73" fmla="*/ 4149 h 10000"/>
                <a:gd name="connsiteX74" fmla="*/ 1754 w 10000"/>
                <a:gd name="connsiteY74" fmla="*/ 4257 h 10000"/>
                <a:gd name="connsiteX75" fmla="*/ 1806 w 10000"/>
                <a:gd name="connsiteY75" fmla="*/ 4257 h 10000"/>
                <a:gd name="connsiteX76" fmla="*/ 1806 w 10000"/>
                <a:gd name="connsiteY76" fmla="*/ 4338 h 10000"/>
                <a:gd name="connsiteX77" fmla="*/ 1862 w 10000"/>
                <a:gd name="connsiteY77" fmla="*/ 4338 h 10000"/>
                <a:gd name="connsiteX78" fmla="*/ 1862 w 10000"/>
                <a:gd name="connsiteY78" fmla="*/ 4428 h 10000"/>
                <a:gd name="connsiteX79" fmla="*/ 1878 w 10000"/>
                <a:gd name="connsiteY79" fmla="*/ 4428 h 10000"/>
                <a:gd name="connsiteX80" fmla="*/ 1878 w 10000"/>
                <a:gd name="connsiteY80" fmla="*/ 4527 h 10000"/>
                <a:gd name="connsiteX81" fmla="*/ 1895 w 10000"/>
                <a:gd name="connsiteY81" fmla="*/ 4527 h 10000"/>
                <a:gd name="connsiteX82" fmla="*/ 1895 w 10000"/>
                <a:gd name="connsiteY82" fmla="*/ 4617 h 10000"/>
                <a:gd name="connsiteX83" fmla="*/ 1947 w 10000"/>
                <a:gd name="connsiteY83" fmla="*/ 4617 h 10000"/>
                <a:gd name="connsiteX84" fmla="*/ 1947 w 10000"/>
                <a:gd name="connsiteY84" fmla="*/ 4716 h 10000"/>
                <a:gd name="connsiteX85" fmla="*/ 2003 w 10000"/>
                <a:gd name="connsiteY85" fmla="*/ 4716 h 10000"/>
                <a:gd name="connsiteX86" fmla="*/ 2003 w 10000"/>
                <a:gd name="connsiteY86" fmla="*/ 4806 h 10000"/>
                <a:gd name="connsiteX87" fmla="*/ 2058 w 10000"/>
                <a:gd name="connsiteY87" fmla="*/ 4806 h 10000"/>
                <a:gd name="connsiteX88" fmla="*/ 2058 w 10000"/>
                <a:gd name="connsiteY88" fmla="*/ 4887 h 10000"/>
                <a:gd name="connsiteX89" fmla="*/ 2075 w 10000"/>
                <a:gd name="connsiteY89" fmla="*/ 4887 h 10000"/>
                <a:gd name="connsiteX90" fmla="*/ 2075 w 10000"/>
                <a:gd name="connsiteY90" fmla="*/ 4995 h 10000"/>
                <a:gd name="connsiteX91" fmla="*/ 2111 w 10000"/>
                <a:gd name="connsiteY91" fmla="*/ 4995 h 10000"/>
                <a:gd name="connsiteX92" fmla="*/ 2111 w 10000"/>
                <a:gd name="connsiteY92" fmla="*/ 5077 h 10000"/>
                <a:gd name="connsiteX93" fmla="*/ 2120 w 10000"/>
                <a:gd name="connsiteY93" fmla="*/ 5077 h 10000"/>
                <a:gd name="connsiteX94" fmla="*/ 2120 w 10000"/>
                <a:gd name="connsiteY94" fmla="*/ 5185 h 10000"/>
                <a:gd name="connsiteX95" fmla="*/ 2127 w 10000"/>
                <a:gd name="connsiteY95" fmla="*/ 5185 h 10000"/>
                <a:gd name="connsiteX96" fmla="*/ 2127 w 10000"/>
                <a:gd name="connsiteY96" fmla="*/ 5266 h 10000"/>
                <a:gd name="connsiteX97" fmla="*/ 2189 w 10000"/>
                <a:gd name="connsiteY97" fmla="*/ 5266 h 10000"/>
                <a:gd name="connsiteX98" fmla="*/ 2189 w 10000"/>
                <a:gd name="connsiteY98" fmla="*/ 5356 h 10000"/>
                <a:gd name="connsiteX99" fmla="*/ 2228 w 10000"/>
                <a:gd name="connsiteY99" fmla="*/ 5356 h 10000"/>
                <a:gd name="connsiteX100" fmla="*/ 2228 w 10000"/>
                <a:gd name="connsiteY100" fmla="*/ 5545 h 10000"/>
                <a:gd name="connsiteX101" fmla="*/ 2300 w 10000"/>
                <a:gd name="connsiteY101" fmla="*/ 5545 h 10000"/>
                <a:gd name="connsiteX102" fmla="*/ 2300 w 10000"/>
                <a:gd name="connsiteY102" fmla="*/ 5644 h 10000"/>
                <a:gd name="connsiteX103" fmla="*/ 2317 w 10000"/>
                <a:gd name="connsiteY103" fmla="*/ 5644 h 10000"/>
                <a:gd name="connsiteX104" fmla="*/ 2317 w 10000"/>
                <a:gd name="connsiteY104" fmla="*/ 5734 h 10000"/>
                <a:gd name="connsiteX105" fmla="*/ 2323 w 10000"/>
                <a:gd name="connsiteY105" fmla="*/ 5734 h 10000"/>
                <a:gd name="connsiteX106" fmla="*/ 2323 w 10000"/>
                <a:gd name="connsiteY106" fmla="*/ 5833 h 10000"/>
                <a:gd name="connsiteX107" fmla="*/ 2385 w 10000"/>
                <a:gd name="connsiteY107" fmla="*/ 5833 h 10000"/>
                <a:gd name="connsiteX108" fmla="*/ 2385 w 10000"/>
                <a:gd name="connsiteY108" fmla="*/ 5923 h 10000"/>
                <a:gd name="connsiteX109" fmla="*/ 2392 w 10000"/>
                <a:gd name="connsiteY109" fmla="*/ 5923 h 10000"/>
                <a:gd name="connsiteX110" fmla="*/ 2392 w 10000"/>
                <a:gd name="connsiteY110" fmla="*/ 6004 h 10000"/>
                <a:gd name="connsiteX111" fmla="*/ 2487 w 10000"/>
                <a:gd name="connsiteY111" fmla="*/ 6004 h 10000"/>
                <a:gd name="connsiteX112" fmla="*/ 2487 w 10000"/>
                <a:gd name="connsiteY112" fmla="*/ 6112 h 10000"/>
                <a:gd name="connsiteX113" fmla="*/ 2559 w 10000"/>
                <a:gd name="connsiteY113" fmla="*/ 6112 h 10000"/>
                <a:gd name="connsiteX114" fmla="*/ 2559 w 10000"/>
                <a:gd name="connsiteY114" fmla="*/ 6193 h 10000"/>
                <a:gd name="connsiteX115" fmla="*/ 2588 w 10000"/>
                <a:gd name="connsiteY115" fmla="*/ 6193 h 10000"/>
                <a:gd name="connsiteX116" fmla="*/ 2588 w 10000"/>
                <a:gd name="connsiteY116" fmla="*/ 6301 h 10000"/>
                <a:gd name="connsiteX117" fmla="*/ 2598 w 10000"/>
                <a:gd name="connsiteY117" fmla="*/ 6301 h 10000"/>
                <a:gd name="connsiteX118" fmla="*/ 2598 w 10000"/>
                <a:gd name="connsiteY118" fmla="*/ 6382 h 10000"/>
                <a:gd name="connsiteX119" fmla="*/ 2713 w 10000"/>
                <a:gd name="connsiteY119" fmla="*/ 6382 h 10000"/>
                <a:gd name="connsiteX120" fmla="*/ 2713 w 10000"/>
                <a:gd name="connsiteY120" fmla="*/ 6472 h 10000"/>
                <a:gd name="connsiteX121" fmla="*/ 2762 w 10000"/>
                <a:gd name="connsiteY121" fmla="*/ 6472 h 10000"/>
                <a:gd name="connsiteX122" fmla="*/ 2762 w 10000"/>
                <a:gd name="connsiteY122" fmla="*/ 6571 h 10000"/>
                <a:gd name="connsiteX123" fmla="*/ 2870 w 10000"/>
                <a:gd name="connsiteY123" fmla="*/ 6571 h 10000"/>
                <a:gd name="connsiteX124" fmla="*/ 2870 w 10000"/>
                <a:gd name="connsiteY124" fmla="*/ 6661 h 10000"/>
                <a:gd name="connsiteX125" fmla="*/ 2880 w 10000"/>
                <a:gd name="connsiteY125" fmla="*/ 6661 h 10000"/>
                <a:gd name="connsiteX126" fmla="*/ 2880 w 10000"/>
                <a:gd name="connsiteY126" fmla="*/ 6760 h 10000"/>
                <a:gd name="connsiteX127" fmla="*/ 2902 w 10000"/>
                <a:gd name="connsiteY127" fmla="*/ 6760 h 10000"/>
                <a:gd name="connsiteX128" fmla="*/ 2902 w 10000"/>
                <a:gd name="connsiteY128" fmla="*/ 6850 h 10000"/>
                <a:gd name="connsiteX129" fmla="*/ 2948 w 10000"/>
                <a:gd name="connsiteY129" fmla="*/ 6850 h 10000"/>
                <a:gd name="connsiteX130" fmla="*/ 2948 w 10000"/>
                <a:gd name="connsiteY130" fmla="*/ 6940 h 10000"/>
                <a:gd name="connsiteX131" fmla="*/ 2958 w 10000"/>
                <a:gd name="connsiteY131" fmla="*/ 6940 h 10000"/>
                <a:gd name="connsiteX132" fmla="*/ 2958 w 10000"/>
                <a:gd name="connsiteY132" fmla="*/ 7039 h 10000"/>
                <a:gd name="connsiteX133" fmla="*/ 3128 w 10000"/>
                <a:gd name="connsiteY133" fmla="*/ 7039 h 10000"/>
                <a:gd name="connsiteX134" fmla="*/ 3128 w 10000"/>
                <a:gd name="connsiteY134" fmla="*/ 7129 h 10000"/>
                <a:gd name="connsiteX135" fmla="*/ 3161 w 10000"/>
                <a:gd name="connsiteY135" fmla="*/ 7129 h 10000"/>
                <a:gd name="connsiteX136" fmla="*/ 3161 w 10000"/>
                <a:gd name="connsiteY136" fmla="*/ 7228 h 10000"/>
                <a:gd name="connsiteX137" fmla="*/ 3213 w 10000"/>
                <a:gd name="connsiteY137" fmla="*/ 7228 h 10000"/>
                <a:gd name="connsiteX138" fmla="*/ 3213 w 10000"/>
                <a:gd name="connsiteY138" fmla="*/ 7309 h 10000"/>
                <a:gd name="connsiteX139" fmla="*/ 3223 w 10000"/>
                <a:gd name="connsiteY139" fmla="*/ 7309 h 10000"/>
                <a:gd name="connsiteX140" fmla="*/ 3223 w 10000"/>
                <a:gd name="connsiteY140" fmla="*/ 7417 h 10000"/>
                <a:gd name="connsiteX141" fmla="*/ 3240 w 10000"/>
                <a:gd name="connsiteY141" fmla="*/ 7417 h 10000"/>
                <a:gd name="connsiteX142" fmla="*/ 3240 w 10000"/>
                <a:gd name="connsiteY142" fmla="*/ 7498 h 10000"/>
                <a:gd name="connsiteX143" fmla="*/ 3341 w 10000"/>
                <a:gd name="connsiteY143" fmla="*/ 7498 h 10000"/>
                <a:gd name="connsiteX144" fmla="*/ 3341 w 10000"/>
                <a:gd name="connsiteY144" fmla="*/ 7606 h 10000"/>
                <a:gd name="connsiteX145" fmla="*/ 3348 w 10000"/>
                <a:gd name="connsiteY145" fmla="*/ 7606 h 10000"/>
                <a:gd name="connsiteX146" fmla="*/ 3348 w 10000"/>
                <a:gd name="connsiteY146" fmla="*/ 7606 h 10000"/>
                <a:gd name="connsiteX147" fmla="*/ 3442 w 10000"/>
                <a:gd name="connsiteY147" fmla="*/ 7606 h 10000"/>
                <a:gd name="connsiteX148" fmla="*/ 3527 w 10000"/>
                <a:gd name="connsiteY148" fmla="*/ 7606 h 10000"/>
                <a:gd name="connsiteX149" fmla="*/ 3527 w 10000"/>
                <a:gd name="connsiteY149" fmla="*/ 7705 h 10000"/>
                <a:gd name="connsiteX150" fmla="*/ 3550 w 10000"/>
                <a:gd name="connsiteY150" fmla="*/ 7705 h 10000"/>
                <a:gd name="connsiteX151" fmla="*/ 3550 w 10000"/>
                <a:gd name="connsiteY151" fmla="*/ 7804 h 10000"/>
                <a:gd name="connsiteX152" fmla="*/ 3567 w 10000"/>
                <a:gd name="connsiteY152" fmla="*/ 7804 h 10000"/>
                <a:gd name="connsiteX153" fmla="*/ 3567 w 10000"/>
                <a:gd name="connsiteY153" fmla="*/ 7921 h 10000"/>
                <a:gd name="connsiteX154" fmla="*/ 3606 w 10000"/>
                <a:gd name="connsiteY154" fmla="*/ 7921 h 10000"/>
                <a:gd name="connsiteX155" fmla="*/ 3606 w 10000"/>
                <a:gd name="connsiteY155" fmla="*/ 8020 h 10000"/>
                <a:gd name="connsiteX156" fmla="*/ 3730 w 10000"/>
                <a:gd name="connsiteY156" fmla="*/ 8020 h 10000"/>
                <a:gd name="connsiteX157" fmla="*/ 3730 w 10000"/>
                <a:gd name="connsiteY157" fmla="*/ 8137 h 10000"/>
                <a:gd name="connsiteX158" fmla="*/ 3943 w 10000"/>
                <a:gd name="connsiteY158" fmla="*/ 8137 h 10000"/>
                <a:gd name="connsiteX159" fmla="*/ 3943 w 10000"/>
                <a:gd name="connsiteY159" fmla="*/ 8254 h 10000"/>
                <a:gd name="connsiteX160" fmla="*/ 4152 w 10000"/>
                <a:gd name="connsiteY160" fmla="*/ 8254 h 10000"/>
                <a:gd name="connsiteX161" fmla="*/ 4152 w 10000"/>
                <a:gd name="connsiteY161" fmla="*/ 8362 h 10000"/>
                <a:gd name="connsiteX162" fmla="*/ 4198 w 10000"/>
                <a:gd name="connsiteY162" fmla="*/ 8362 h 10000"/>
                <a:gd name="connsiteX163" fmla="*/ 4198 w 10000"/>
                <a:gd name="connsiteY163" fmla="*/ 8470 h 10000"/>
                <a:gd name="connsiteX164" fmla="*/ 4365 w 10000"/>
                <a:gd name="connsiteY164" fmla="*/ 8470 h 10000"/>
                <a:gd name="connsiteX165" fmla="*/ 4365 w 10000"/>
                <a:gd name="connsiteY165" fmla="*/ 8587 h 10000"/>
                <a:gd name="connsiteX166" fmla="*/ 4440 w 10000"/>
                <a:gd name="connsiteY166" fmla="*/ 8587 h 10000"/>
                <a:gd name="connsiteX167" fmla="*/ 4440 w 10000"/>
                <a:gd name="connsiteY167" fmla="*/ 8704 h 10000"/>
                <a:gd name="connsiteX168" fmla="*/ 4738 w 10000"/>
                <a:gd name="connsiteY168" fmla="*/ 8704 h 10000"/>
                <a:gd name="connsiteX169" fmla="*/ 4738 w 10000"/>
                <a:gd name="connsiteY169" fmla="*/ 8821 h 10000"/>
                <a:gd name="connsiteX170" fmla="*/ 5193 w 10000"/>
                <a:gd name="connsiteY170" fmla="*/ 8821 h 10000"/>
                <a:gd name="connsiteX171" fmla="*/ 5193 w 10000"/>
                <a:gd name="connsiteY171" fmla="*/ 8938 h 10000"/>
                <a:gd name="connsiteX172" fmla="*/ 5350 w 10000"/>
                <a:gd name="connsiteY172" fmla="*/ 8938 h 10000"/>
                <a:gd name="connsiteX173" fmla="*/ 5350 w 10000"/>
                <a:gd name="connsiteY173" fmla="*/ 9055 h 10000"/>
                <a:gd name="connsiteX174" fmla="*/ 5615 w 10000"/>
                <a:gd name="connsiteY174" fmla="*/ 9055 h 10000"/>
                <a:gd name="connsiteX175" fmla="*/ 5615 w 10000"/>
                <a:gd name="connsiteY175" fmla="*/ 9172 h 10000"/>
                <a:gd name="connsiteX176" fmla="*/ 6194 w 10000"/>
                <a:gd name="connsiteY176" fmla="*/ 9172 h 10000"/>
                <a:gd name="connsiteX177" fmla="*/ 6194 w 10000"/>
                <a:gd name="connsiteY177" fmla="*/ 9289 h 10000"/>
                <a:gd name="connsiteX178" fmla="*/ 6286 w 10000"/>
                <a:gd name="connsiteY178" fmla="*/ 9289 h 10000"/>
                <a:gd name="connsiteX179" fmla="*/ 6286 w 10000"/>
                <a:gd name="connsiteY179" fmla="*/ 9289 h 10000"/>
                <a:gd name="connsiteX180" fmla="*/ 6600 w 10000"/>
                <a:gd name="connsiteY180" fmla="*/ 9289 h 10000"/>
                <a:gd name="connsiteX181" fmla="*/ 6607 w 10000"/>
                <a:gd name="connsiteY181" fmla="*/ 9289 h 10000"/>
                <a:gd name="connsiteX182" fmla="*/ 6607 w 10000"/>
                <a:gd name="connsiteY182" fmla="*/ 9415 h 10000"/>
                <a:gd name="connsiteX183" fmla="*/ 6623 w 10000"/>
                <a:gd name="connsiteY183" fmla="*/ 9415 h 10000"/>
                <a:gd name="connsiteX184" fmla="*/ 6623 w 10000"/>
                <a:gd name="connsiteY184" fmla="*/ 9415 h 10000"/>
                <a:gd name="connsiteX185" fmla="*/ 7078 w 10000"/>
                <a:gd name="connsiteY185" fmla="*/ 9415 h 10000"/>
                <a:gd name="connsiteX186" fmla="*/ 7412 w 10000"/>
                <a:gd name="connsiteY186" fmla="*/ 9415 h 10000"/>
                <a:gd name="connsiteX187" fmla="*/ 7412 w 10000"/>
                <a:gd name="connsiteY187" fmla="*/ 9586 h 10000"/>
                <a:gd name="connsiteX188" fmla="*/ 7562 w 10000"/>
                <a:gd name="connsiteY188" fmla="*/ 9586 h 10000"/>
                <a:gd name="connsiteX189" fmla="*/ 7562 w 10000"/>
                <a:gd name="connsiteY189" fmla="*/ 9586 h 10000"/>
                <a:gd name="connsiteX190" fmla="*/ 8992 w 10000"/>
                <a:gd name="connsiteY190" fmla="*/ 9586 h 10000"/>
                <a:gd name="connsiteX191" fmla="*/ 9009 w 10000"/>
                <a:gd name="connsiteY191" fmla="*/ 9586 h 10000"/>
                <a:gd name="connsiteX192" fmla="*/ 9993 w 10000"/>
                <a:gd name="connsiteY192" fmla="*/ 10000 h 10000"/>
                <a:gd name="connsiteX193" fmla="*/ 10000 w 10000"/>
                <a:gd name="connsiteY193" fmla="*/ 10000 h 10000"/>
                <a:gd name="connsiteX0" fmla="*/ 0 w 10000"/>
                <a:gd name="connsiteY0" fmla="*/ 0 h 10000"/>
                <a:gd name="connsiteX1" fmla="*/ 213 w 10000"/>
                <a:gd name="connsiteY1" fmla="*/ 0 h 10000"/>
                <a:gd name="connsiteX2" fmla="*/ 213 w 10000"/>
                <a:gd name="connsiteY2" fmla="*/ 108 h 10000"/>
                <a:gd name="connsiteX3" fmla="*/ 281 w 10000"/>
                <a:gd name="connsiteY3" fmla="*/ 108 h 10000"/>
                <a:gd name="connsiteX4" fmla="*/ 281 w 10000"/>
                <a:gd name="connsiteY4" fmla="*/ 189 h 10000"/>
                <a:gd name="connsiteX5" fmla="*/ 298 w 10000"/>
                <a:gd name="connsiteY5" fmla="*/ 189 h 10000"/>
                <a:gd name="connsiteX6" fmla="*/ 298 w 10000"/>
                <a:gd name="connsiteY6" fmla="*/ 279 h 10000"/>
                <a:gd name="connsiteX7" fmla="*/ 360 w 10000"/>
                <a:gd name="connsiteY7" fmla="*/ 279 h 10000"/>
                <a:gd name="connsiteX8" fmla="*/ 360 w 10000"/>
                <a:gd name="connsiteY8" fmla="*/ 468 h 10000"/>
                <a:gd name="connsiteX9" fmla="*/ 383 w 10000"/>
                <a:gd name="connsiteY9" fmla="*/ 468 h 10000"/>
                <a:gd name="connsiteX10" fmla="*/ 383 w 10000"/>
                <a:gd name="connsiteY10" fmla="*/ 657 h 10000"/>
                <a:gd name="connsiteX11" fmla="*/ 478 w 10000"/>
                <a:gd name="connsiteY11" fmla="*/ 657 h 10000"/>
                <a:gd name="connsiteX12" fmla="*/ 478 w 10000"/>
                <a:gd name="connsiteY12" fmla="*/ 747 h 10000"/>
                <a:gd name="connsiteX13" fmla="*/ 501 w 10000"/>
                <a:gd name="connsiteY13" fmla="*/ 747 h 10000"/>
                <a:gd name="connsiteX14" fmla="*/ 501 w 10000"/>
                <a:gd name="connsiteY14" fmla="*/ 828 h 10000"/>
                <a:gd name="connsiteX15" fmla="*/ 540 w 10000"/>
                <a:gd name="connsiteY15" fmla="*/ 828 h 10000"/>
                <a:gd name="connsiteX16" fmla="*/ 540 w 10000"/>
                <a:gd name="connsiteY16" fmla="*/ 936 h 10000"/>
                <a:gd name="connsiteX17" fmla="*/ 618 w 10000"/>
                <a:gd name="connsiteY17" fmla="*/ 936 h 10000"/>
                <a:gd name="connsiteX18" fmla="*/ 618 w 10000"/>
                <a:gd name="connsiteY18" fmla="*/ 1017 h 10000"/>
                <a:gd name="connsiteX19" fmla="*/ 651 w 10000"/>
                <a:gd name="connsiteY19" fmla="*/ 1017 h 10000"/>
                <a:gd name="connsiteX20" fmla="*/ 651 w 10000"/>
                <a:gd name="connsiteY20" fmla="*/ 1107 h 10000"/>
                <a:gd name="connsiteX21" fmla="*/ 681 w 10000"/>
                <a:gd name="connsiteY21" fmla="*/ 1107 h 10000"/>
                <a:gd name="connsiteX22" fmla="*/ 681 w 10000"/>
                <a:gd name="connsiteY22" fmla="*/ 1206 h 10000"/>
                <a:gd name="connsiteX23" fmla="*/ 697 w 10000"/>
                <a:gd name="connsiteY23" fmla="*/ 1206 h 10000"/>
                <a:gd name="connsiteX24" fmla="*/ 697 w 10000"/>
                <a:gd name="connsiteY24" fmla="*/ 1296 h 10000"/>
                <a:gd name="connsiteX25" fmla="*/ 743 w 10000"/>
                <a:gd name="connsiteY25" fmla="*/ 1296 h 10000"/>
                <a:gd name="connsiteX26" fmla="*/ 743 w 10000"/>
                <a:gd name="connsiteY26" fmla="*/ 1485 h 10000"/>
                <a:gd name="connsiteX27" fmla="*/ 753 w 10000"/>
                <a:gd name="connsiteY27" fmla="*/ 1485 h 10000"/>
                <a:gd name="connsiteX28" fmla="*/ 753 w 10000"/>
                <a:gd name="connsiteY28" fmla="*/ 1566 h 10000"/>
                <a:gd name="connsiteX29" fmla="*/ 769 w 10000"/>
                <a:gd name="connsiteY29" fmla="*/ 1566 h 10000"/>
                <a:gd name="connsiteX30" fmla="*/ 769 w 10000"/>
                <a:gd name="connsiteY30" fmla="*/ 1656 h 10000"/>
                <a:gd name="connsiteX31" fmla="*/ 792 w 10000"/>
                <a:gd name="connsiteY31" fmla="*/ 1656 h 10000"/>
                <a:gd name="connsiteX32" fmla="*/ 792 w 10000"/>
                <a:gd name="connsiteY32" fmla="*/ 1755 h 10000"/>
                <a:gd name="connsiteX33" fmla="*/ 910 w 10000"/>
                <a:gd name="connsiteY33" fmla="*/ 1755 h 10000"/>
                <a:gd name="connsiteX34" fmla="*/ 910 w 10000"/>
                <a:gd name="connsiteY34" fmla="*/ 1845 h 10000"/>
                <a:gd name="connsiteX35" fmla="*/ 955 w 10000"/>
                <a:gd name="connsiteY35" fmla="*/ 1845 h 10000"/>
                <a:gd name="connsiteX36" fmla="*/ 955 w 10000"/>
                <a:gd name="connsiteY36" fmla="*/ 1935 h 10000"/>
                <a:gd name="connsiteX37" fmla="*/ 1011 w 10000"/>
                <a:gd name="connsiteY37" fmla="*/ 1935 h 10000"/>
                <a:gd name="connsiteX38" fmla="*/ 1011 w 10000"/>
                <a:gd name="connsiteY38" fmla="*/ 2034 h 10000"/>
                <a:gd name="connsiteX39" fmla="*/ 1050 w 10000"/>
                <a:gd name="connsiteY39" fmla="*/ 2034 h 10000"/>
                <a:gd name="connsiteX40" fmla="*/ 1050 w 10000"/>
                <a:gd name="connsiteY40" fmla="*/ 2124 h 10000"/>
                <a:gd name="connsiteX41" fmla="*/ 1063 w 10000"/>
                <a:gd name="connsiteY41" fmla="*/ 2124 h 10000"/>
                <a:gd name="connsiteX42" fmla="*/ 1063 w 10000"/>
                <a:gd name="connsiteY42" fmla="*/ 2313 h 10000"/>
                <a:gd name="connsiteX43" fmla="*/ 1073 w 10000"/>
                <a:gd name="connsiteY43" fmla="*/ 2313 h 10000"/>
                <a:gd name="connsiteX44" fmla="*/ 1073 w 10000"/>
                <a:gd name="connsiteY44" fmla="*/ 2583 h 10000"/>
                <a:gd name="connsiteX45" fmla="*/ 1096 w 10000"/>
                <a:gd name="connsiteY45" fmla="*/ 2583 h 10000"/>
                <a:gd name="connsiteX46" fmla="*/ 1096 w 10000"/>
                <a:gd name="connsiteY46" fmla="*/ 2673 h 10000"/>
                <a:gd name="connsiteX47" fmla="*/ 1103 w 10000"/>
                <a:gd name="connsiteY47" fmla="*/ 2673 h 10000"/>
                <a:gd name="connsiteX48" fmla="*/ 1103 w 10000"/>
                <a:gd name="connsiteY48" fmla="*/ 2772 h 10000"/>
                <a:gd name="connsiteX49" fmla="*/ 1230 w 10000"/>
                <a:gd name="connsiteY49" fmla="*/ 2772 h 10000"/>
                <a:gd name="connsiteX50" fmla="*/ 1230 w 10000"/>
                <a:gd name="connsiteY50" fmla="*/ 2862 h 10000"/>
                <a:gd name="connsiteX51" fmla="*/ 1276 w 10000"/>
                <a:gd name="connsiteY51" fmla="*/ 2862 h 10000"/>
                <a:gd name="connsiteX52" fmla="*/ 1276 w 10000"/>
                <a:gd name="connsiteY52" fmla="*/ 2943 h 10000"/>
                <a:gd name="connsiteX53" fmla="*/ 1315 w 10000"/>
                <a:gd name="connsiteY53" fmla="*/ 2943 h 10000"/>
                <a:gd name="connsiteX54" fmla="*/ 1315 w 10000"/>
                <a:gd name="connsiteY54" fmla="*/ 3051 h 10000"/>
                <a:gd name="connsiteX55" fmla="*/ 1332 w 10000"/>
                <a:gd name="connsiteY55" fmla="*/ 3051 h 10000"/>
                <a:gd name="connsiteX56" fmla="*/ 1332 w 10000"/>
                <a:gd name="connsiteY56" fmla="*/ 3132 h 10000"/>
                <a:gd name="connsiteX57" fmla="*/ 1345 w 10000"/>
                <a:gd name="connsiteY57" fmla="*/ 3132 h 10000"/>
                <a:gd name="connsiteX58" fmla="*/ 1345 w 10000"/>
                <a:gd name="connsiteY58" fmla="*/ 3240 h 10000"/>
                <a:gd name="connsiteX59" fmla="*/ 1378 w 10000"/>
                <a:gd name="connsiteY59" fmla="*/ 3240 h 10000"/>
                <a:gd name="connsiteX60" fmla="*/ 1378 w 10000"/>
                <a:gd name="connsiteY60" fmla="*/ 3510 h 10000"/>
                <a:gd name="connsiteX61" fmla="*/ 1587 w 10000"/>
                <a:gd name="connsiteY61" fmla="*/ 3510 h 10000"/>
                <a:gd name="connsiteX62" fmla="*/ 1587 w 10000"/>
                <a:gd name="connsiteY62" fmla="*/ 3600 h 10000"/>
                <a:gd name="connsiteX63" fmla="*/ 1652 w 10000"/>
                <a:gd name="connsiteY63" fmla="*/ 3600 h 10000"/>
                <a:gd name="connsiteX64" fmla="*/ 1652 w 10000"/>
                <a:gd name="connsiteY64" fmla="*/ 3789 h 10000"/>
                <a:gd name="connsiteX65" fmla="*/ 1715 w 10000"/>
                <a:gd name="connsiteY65" fmla="*/ 3789 h 10000"/>
                <a:gd name="connsiteX66" fmla="*/ 1715 w 10000"/>
                <a:gd name="connsiteY66" fmla="*/ 3879 h 10000"/>
                <a:gd name="connsiteX67" fmla="*/ 1721 w 10000"/>
                <a:gd name="connsiteY67" fmla="*/ 3879 h 10000"/>
                <a:gd name="connsiteX68" fmla="*/ 1721 w 10000"/>
                <a:gd name="connsiteY68" fmla="*/ 3960 h 10000"/>
                <a:gd name="connsiteX69" fmla="*/ 1728 w 10000"/>
                <a:gd name="connsiteY69" fmla="*/ 3960 h 10000"/>
                <a:gd name="connsiteX70" fmla="*/ 1728 w 10000"/>
                <a:gd name="connsiteY70" fmla="*/ 4068 h 10000"/>
                <a:gd name="connsiteX71" fmla="*/ 1738 w 10000"/>
                <a:gd name="connsiteY71" fmla="*/ 4068 h 10000"/>
                <a:gd name="connsiteX72" fmla="*/ 1738 w 10000"/>
                <a:gd name="connsiteY72" fmla="*/ 4149 h 10000"/>
                <a:gd name="connsiteX73" fmla="*/ 1754 w 10000"/>
                <a:gd name="connsiteY73" fmla="*/ 4149 h 10000"/>
                <a:gd name="connsiteX74" fmla="*/ 1754 w 10000"/>
                <a:gd name="connsiteY74" fmla="*/ 4257 h 10000"/>
                <a:gd name="connsiteX75" fmla="*/ 1806 w 10000"/>
                <a:gd name="connsiteY75" fmla="*/ 4257 h 10000"/>
                <a:gd name="connsiteX76" fmla="*/ 1806 w 10000"/>
                <a:gd name="connsiteY76" fmla="*/ 4338 h 10000"/>
                <a:gd name="connsiteX77" fmla="*/ 1862 w 10000"/>
                <a:gd name="connsiteY77" fmla="*/ 4338 h 10000"/>
                <a:gd name="connsiteX78" fmla="*/ 1862 w 10000"/>
                <a:gd name="connsiteY78" fmla="*/ 4428 h 10000"/>
                <a:gd name="connsiteX79" fmla="*/ 1878 w 10000"/>
                <a:gd name="connsiteY79" fmla="*/ 4428 h 10000"/>
                <a:gd name="connsiteX80" fmla="*/ 1878 w 10000"/>
                <a:gd name="connsiteY80" fmla="*/ 4527 h 10000"/>
                <a:gd name="connsiteX81" fmla="*/ 1895 w 10000"/>
                <a:gd name="connsiteY81" fmla="*/ 4527 h 10000"/>
                <a:gd name="connsiteX82" fmla="*/ 1895 w 10000"/>
                <a:gd name="connsiteY82" fmla="*/ 4617 h 10000"/>
                <a:gd name="connsiteX83" fmla="*/ 1947 w 10000"/>
                <a:gd name="connsiteY83" fmla="*/ 4617 h 10000"/>
                <a:gd name="connsiteX84" fmla="*/ 1947 w 10000"/>
                <a:gd name="connsiteY84" fmla="*/ 4716 h 10000"/>
                <a:gd name="connsiteX85" fmla="*/ 2003 w 10000"/>
                <a:gd name="connsiteY85" fmla="*/ 4716 h 10000"/>
                <a:gd name="connsiteX86" fmla="*/ 2003 w 10000"/>
                <a:gd name="connsiteY86" fmla="*/ 4806 h 10000"/>
                <a:gd name="connsiteX87" fmla="*/ 2058 w 10000"/>
                <a:gd name="connsiteY87" fmla="*/ 4806 h 10000"/>
                <a:gd name="connsiteX88" fmla="*/ 2058 w 10000"/>
                <a:gd name="connsiteY88" fmla="*/ 4887 h 10000"/>
                <a:gd name="connsiteX89" fmla="*/ 2075 w 10000"/>
                <a:gd name="connsiteY89" fmla="*/ 4887 h 10000"/>
                <a:gd name="connsiteX90" fmla="*/ 2075 w 10000"/>
                <a:gd name="connsiteY90" fmla="*/ 4995 h 10000"/>
                <a:gd name="connsiteX91" fmla="*/ 2111 w 10000"/>
                <a:gd name="connsiteY91" fmla="*/ 4995 h 10000"/>
                <a:gd name="connsiteX92" fmla="*/ 2111 w 10000"/>
                <a:gd name="connsiteY92" fmla="*/ 5077 h 10000"/>
                <a:gd name="connsiteX93" fmla="*/ 2120 w 10000"/>
                <a:gd name="connsiteY93" fmla="*/ 5077 h 10000"/>
                <a:gd name="connsiteX94" fmla="*/ 2120 w 10000"/>
                <a:gd name="connsiteY94" fmla="*/ 5185 h 10000"/>
                <a:gd name="connsiteX95" fmla="*/ 2127 w 10000"/>
                <a:gd name="connsiteY95" fmla="*/ 5185 h 10000"/>
                <a:gd name="connsiteX96" fmla="*/ 2127 w 10000"/>
                <a:gd name="connsiteY96" fmla="*/ 5266 h 10000"/>
                <a:gd name="connsiteX97" fmla="*/ 2189 w 10000"/>
                <a:gd name="connsiteY97" fmla="*/ 5266 h 10000"/>
                <a:gd name="connsiteX98" fmla="*/ 2189 w 10000"/>
                <a:gd name="connsiteY98" fmla="*/ 5356 h 10000"/>
                <a:gd name="connsiteX99" fmla="*/ 2228 w 10000"/>
                <a:gd name="connsiteY99" fmla="*/ 5356 h 10000"/>
                <a:gd name="connsiteX100" fmla="*/ 2228 w 10000"/>
                <a:gd name="connsiteY100" fmla="*/ 5545 h 10000"/>
                <a:gd name="connsiteX101" fmla="*/ 2300 w 10000"/>
                <a:gd name="connsiteY101" fmla="*/ 5545 h 10000"/>
                <a:gd name="connsiteX102" fmla="*/ 2300 w 10000"/>
                <a:gd name="connsiteY102" fmla="*/ 5644 h 10000"/>
                <a:gd name="connsiteX103" fmla="*/ 2317 w 10000"/>
                <a:gd name="connsiteY103" fmla="*/ 5644 h 10000"/>
                <a:gd name="connsiteX104" fmla="*/ 2317 w 10000"/>
                <a:gd name="connsiteY104" fmla="*/ 5734 h 10000"/>
                <a:gd name="connsiteX105" fmla="*/ 2323 w 10000"/>
                <a:gd name="connsiteY105" fmla="*/ 5734 h 10000"/>
                <a:gd name="connsiteX106" fmla="*/ 2323 w 10000"/>
                <a:gd name="connsiteY106" fmla="*/ 5833 h 10000"/>
                <a:gd name="connsiteX107" fmla="*/ 2385 w 10000"/>
                <a:gd name="connsiteY107" fmla="*/ 5833 h 10000"/>
                <a:gd name="connsiteX108" fmla="*/ 2385 w 10000"/>
                <a:gd name="connsiteY108" fmla="*/ 5923 h 10000"/>
                <a:gd name="connsiteX109" fmla="*/ 2392 w 10000"/>
                <a:gd name="connsiteY109" fmla="*/ 5923 h 10000"/>
                <a:gd name="connsiteX110" fmla="*/ 2392 w 10000"/>
                <a:gd name="connsiteY110" fmla="*/ 6004 h 10000"/>
                <a:gd name="connsiteX111" fmla="*/ 2487 w 10000"/>
                <a:gd name="connsiteY111" fmla="*/ 6004 h 10000"/>
                <a:gd name="connsiteX112" fmla="*/ 2487 w 10000"/>
                <a:gd name="connsiteY112" fmla="*/ 6112 h 10000"/>
                <a:gd name="connsiteX113" fmla="*/ 2559 w 10000"/>
                <a:gd name="connsiteY113" fmla="*/ 6112 h 10000"/>
                <a:gd name="connsiteX114" fmla="*/ 2559 w 10000"/>
                <a:gd name="connsiteY114" fmla="*/ 6193 h 10000"/>
                <a:gd name="connsiteX115" fmla="*/ 2588 w 10000"/>
                <a:gd name="connsiteY115" fmla="*/ 6193 h 10000"/>
                <a:gd name="connsiteX116" fmla="*/ 2588 w 10000"/>
                <a:gd name="connsiteY116" fmla="*/ 6301 h 10000"/>
                <a:gd name="connsiteX117" fmla="*/ 2598 w 10000"/>
                <a:gd name="connsiteY117" fmla="*/ 6301 h 10000"/>
                <a:gd name="connsiteX118" fmla="*/ 2598 w 10000"/>
                <a:gd name="connsiteY118" fmla="*/ 6382 h 10000"/>
                <a:gd name="connsiteX119" fmla="*/ 2713 w 10000"/>
                <a:gd name="connsiteY119" fmla="*/ 6382 h 10000"/>
                <a:gd name="connsiteX120" fmla="*/ 2713 w 10000"/>
                <a:gd name="connsiteY120" fmla="*/ 6472 h 10000"/>
                <a:gd name="connsiteX121" fmla="*/ 2762 w 10000"/>
                <a:gd name="connsiteY121" fmla="*/ 6472 h 10000"/>
                <a:gd name="connsiteX122" fmla="*/ 2762 w 10000"/>
                <a:gd name="connsiteY122" fmla="*/ 6571 h 10000"/>
                <a:gd name="connsiteX123" fmla="*/ 2870 w 10000"/>
                <a:gd name="connsiteY123" fmla="*/ 6571 h 10000"/>
                <a:gd name="connsiteX124" fmla="*/ 2870 w 10000"/>
                <a:gd name="connsiteY124" fmla="*/ 6661 h 10000"/>
                <a:gd name="connsiteX125" fmla="*/ 2880 w 10000"/>
                <a:gd name="connsiteY125" fmla="*/ 6661 h 10000"/>
                <a:gd name="connsiteX126" fmla="*/ 2880 w 10000"/>
                <a:gd name="connsiteY126" fmla="*/ 6760 h 10000"/>
                <a:gd name="connsiteX127" fmla="*/ 2902 w 10000"/>
                <a:gd name="connsiteY127" fmla="*/ 6760 h 10000"/>
                <a:gd name="connsiteX128" fmla="*/ 2902 w 10000"/>
                <a:gd name="connsiteY128" fmla="*/ 6850 h 10000"/>
                <a:gd name="connsiteX129" fmla="*/ 2948 w 10000"/>
                <a:gd name="connsiteY129" fmla="*/ 6850 h 10000"/>
                <a:gd name="connsiteX130" fmla="*/ 2948 w 10000"/>
                <a:gd name="connsiteY130" fmla="*/ 6940 h 10000"/>
                <a:gd name="connsiteX131" fmla="*/ 2958 w 10000"/>
                <a:gd name="connsiteY131" fmla="*/ 6940 h 10000"/>
                <a:gd name="connsiteX132" fmla="*/ 2958 w 10000"/>
                <a:gd name="connsiteY132" fmla="*/ 7039 h 10000"/>
                <a:gd name="connsiteX133" fmla="*/ 3128 w 10000"/>
                <a:gd name="connsiteY133" fmla="*/ 7039 h 10000"/>
                <a:gd name="connsiteX134" fmla="*/ 3128 w 10000"/>
                <a:gd name="connsiteY134" fmla="*/ 7129 h 10000"/>
                <a:gd name="connsiteX135" fmla="*/ 3161 w 10000"/>
                <a:gd name="connsiteY135" fmla="*/ 7129 h 10000"/>
                <a:gd name="connsiteX136" fmla="*/ 3161 w 10000"/>
                <a:gd name="connsiteY136" fmla="*/ 7228 h 10000"/>
                <a:gd name="connsiteX137" fmla="*/ 3213 w 10000"/>
                <a:gd name="connsiteY137" fmla="*/ 7228 h 10000"/>
                <a:gd name="connsiteX138" fmla="*/ 3213 w 10000"/>
                <a:gd name="connsiteY138" fmla="*/ 7309 h 10000"/>
                <a:gd name="connsiteX139" fmla="*/ 3223 w 10000"/>
                <a:gd name="connsiteY139" fmla="*/ 7309 h 10000"/>
                <a:gd name="connsiteX140" fmla="*/ 3223 w 10000"/>
                <a:gd name="connsiteY140" fmla="*/ 7417 h 10000"/>
                <a:gd name="connsiteX141" fmla="*/ 3240 w 10000"/>
                <a:gd name="connsiteY141" fmla="*/ 7417 h 10000"/>
                <a:gd name="connsiteX142" fmla="*/ 3240 w 10000"/>
                <a:gd name="connsiteY142" fmla="*/ 7498 h 10000"/>
                <a:gd name="connsiteX143" fmla="*/ 3341 w 10000"/>
                <a:gd name="connsiteY143" fmla="*/ 7498 h 10000"/>
                <a:gd name="connsiteX144" fmla="*/ 3341 w 10000"/>
                <a:gd name="connsiteY144" fmla="*/ 7606 h 10000"/>
                <a:gd name="connsiteX145" fmla="*/ 3348 w 10000"/>
                <a:gd name="connsiteY145" fmla="*/ 7606 h 10000"/>
                <a:gd name="connsiteX146" fmla="*/ 3348 w 10000"/>
                <a:gd name="connsiteY146" fmla="*/ 7606 h 10000"/>
                <a:gd name="connsiteX147" fmla="*/ 3442 w 10000"/>
                <a:gd name="connsiteY147" fmla="*/ 7606 h 10000"/>
                <a:gd name="connsiteX148" fmla="*/ 3527 w 10000"/>
                <a:gd name="connsiteY148" fmla="*/ 7606 h 10000"/>
                <a:gd name="connsiteX149" fmla="*/ 3527 w 10000"/>
                <a:gd name="connsiteY149" fmla="*/ 7705 h 10000"/>
                <a:gd name="connsiteX150" fmla="*/ 3550 w 10000"/>
                <a:gd name="connsiteY150" fmla="*/ 7705 h 10000"/>
                <a:gd name="connsiteX151" fmla="*/ 3550 w 10000"/>
                <a:gd name="connsiteY151" fmla="*/ 7804 h 10000"/>
                <a:gd name="connsiteX152" fmla="*/ 3567 w 10000"/>
                <a:gd name="connsiteY152" fmla="*/ 7804 h 10000"/>
                <a:gd name="connsiteX153" fmla="*/ 3567 w 10000"/>
                <a:gd name="connsiteY153" fmla="*/ 7921 h 10000"/>
                <a:gd name="connsiteX154" fmla="*/ 3606 w 10000"/>
                <a:gd name="connsiteY154" fmla="*/ 7921 h 10000"/>
                <a:gd name="connsiteX155" fmla="*/ 3606 w 10000"/>
                <a:gd name="connsiteY155" fmla="*/ 8020 h 10000"/>
                <a:gd name="connsiteX156" fmla="*/ 3730 w 10000"/>
                <a:gd name="connsiteY156" fmla="*/ 8020 h 10000"/>
                <a:gd name="connsiteX157" fmla="*/ 3730 w 10000"/>
                <a:gd name="connsiteY157" fmla="*/ 8137 h 10000"/>
                <a:gd name="connsiteX158" fmla="*/ 3943 w 10000"/>
                <a:gd name="connsiteY158" fmla="*/ 8137 h 10000"/>
                <a:gd name="connsiteX159" fmla="*/ 3943 w 10000"/>
                <a:gd name="connsiteY159" fmla="*/ 8254 h 10000"/>
                <a:gd name="connsiteX160" fmla="*/ 4152 w 10000"/>
                <a:gd name="connsiteY160" fmla="*/ 8254 h 10000"/>
                <a:gd name="connsiteX161" fmla="*/ 4152 w 10000"/>
                <a:gd name="connsiteY161" fmla="*/ 8362 h 10000"/>
                <a:gd name="connsiteX162" fmla="*/ 4198 w 10000"/>
                <a:gd name="connsiteY162" fmla="*/ 8362 h 10000"/>
                <a:gd name="connsiteX163" fmla="*/ 4198 w 10000"/>
                <a:gd name="connsiteY163" fmla="*/ 8470 h 10000"/>
                <a:gd name="connsiteX164" fmla="*/ 4365 w 10000"/>
                <a:gd name="connsiteY164" fmla="*/ 8470 h 10000"/>
                <a:gd name="connsiteX165" fmla="*/ 4365 w 10000"/>
                <a:gd name="connsiteY165" fmla="*/ 8587 h 10000"/>
                <a:gd name="connsiteX166" fmla="*/ 4440 w 10000"/>
                <a:gd name="connsiteY166" fmla="*/ 8587 h 10000"/>
                <a:gd name="connsiteX167" fmla="*/ 4440 w 10000"/>
                <a:gd name="connsiteY167" fmla="*/ 8704 h 10000"/>
                <a:gd name="connsiteX168" fmla="*/ 4738 w 10000"/>
                <a:gd name="connsiteY168" fmla="*/ 8704 h 10000"/>
                <a:gd name="connsiteX169" fmla="*/ 4738 w 10000"/>
                <a:gd name="connsiteY169" fmla="*/ 8821 h 10000"/>
                <a:gd name="connsiteX170" fmla="*/ 5193 w 10000"/>
                <a:gd name="connsiteY170" fmla="*/ 8821 h 10000"/>
                <a:gd name="connsiteX171" fmla="*/ 5193 w 10000"/>
                <a:gd name="connsiteY171" fmla="*/ 8938 h 10000"/>
                <a:gd name="connsiteX172" fmla="*/ 5350 w 10000"/>
                <a:gd name="connsiteY172" fmla="*/ 8938 h 10000"/>
                <a:gd name="connsiteX173" fmla="*/ 5350 w 10000"/>
                <a:gd name="connsiteY173" fmla="*/ 9055 h 10000"/>
                <a:gd name="connsiteX174" fmla="*/ 5615 w 10000"/>
                <a:gd name="connsiteY174" fmla="*/ 9055 h 10000"/>
                <a:gd name="connsiteX175" fmla="*/ 5615 w 10000"/>
                <a:gd name="connsiteY175" fmla="*/ 9172 h 10000"/>
                <a:gd name="connsiteX176" fmla="*/ 6194 w 10000"/>
                <a:gd name="connsiteY176" fmla="*/ 9172 h 10000"/>
                <a:gd name="connsiteX177" fmla="*/ 6194 w 10000"/>
                <a:gd name="connsiteY177" fmla="*/ 9289 h 10000"/>
                <a:gd name="connsiteX178" fmla="*/ 6286 w 10000"/>
                <a:gd name="connsiteY178" fmla="*/ 9289 h 10000"/>
                <a:gd name="connsiteX179" fmla="*/ 6286 w 10000"/>
                <a:gd name="connsiteY179" fmla="*/ 9289 h 10000"/>
                <a:gd name="connsiteX180" fmla="*/ 6600 w 10000"/>
                <a:gd name="connsiteY180" fmla="*/ 9289 h 10000"/>
                <a:gd name="connsiteX181" fmla="*/ 6607 w 10000"/>
                <a:gd name="connsiteY181" fmla="*/ 9289 h 10000"/>
                <a:gd name="connsiteX182" fmla="*/ 6607 w 10000"/>
                <a:gd name="connsiteY182" fmla="*/ 9415 h 10000"/>
                <a:gd name="connsiteX183" fmla="*/ 6623 w 10000"/>
                <a:gd name="connsiteY183" fmla="*/ 9415 h 10000"/>
                <a:gd name="connsiteX184" fmla="*/ 6623 w 10000"/>
                <a:gd name="connsiteY184" fmla="*/ 9415 h 10000"/>
                <a:gd name="connsiteX185" fmla="*/ 7078 w 10000"/>
                <a:gd name="connsiteY185" fmla="*/ 9415 h 10000"/>
                <a:gd name="connsiteX186" fmla="*/ 7412 w 10000"/>
                <a:gd name="connsiteY186" fmla="*/ 9415 h 10000"/>
                <a:gd name="connsiteX187" fmla="*/ 7412 w 10000"/>
                <a:gd name="connsiteY187" fmla="*/ 9586 h 10000"/>
                <a:gd name="connsiteX188" fmla="*/ 7562 w 10000"/>
                <a:gd name="connsiteY188" fmla="*/ 9586 h 10000"/>
                <a:gd name="connsiteX189" fmla="*/ 7562 w 10000"/>
                <a:gd name="connsiteY189" fmla="*/ 9586 h 10000"/>
                <a:gd name="connsiteX190" fmla="*/ 8992 w 10000"/>
                <a:gd name="connsiteY190" fmla="*/ 9586 h 10000"/>
                <a:gd name="connsiteX191" fmla="*/ 9993 w 10000"/>
                <a:gd name="connsiteY191" fmla="*/ 10000 h 10000"/>
                <a:gd name="connsiteX192" fmla="*/ 10000 w 10000"/>
                <a:gd name="connsiteY192" fmla="*/ 10000 h 10000"/>
                <a:gd name="connsiteX0" fmla="*/ 0 w 10000"/>
                <a:gd name="connsiteY0" fmla="*/ 0 h 10000"/>
                <a:gd name="connsiteX1" fmla="*/ 213 w 10000"/>
                <a:gd name="connsiteY1" fmla="*/ 0 h 10000"/>
                <a:gd name="connsiteX2" fmla="*/ 213 w 10000"/>
                <a:gd name="connsiteY2" fmla="*/ 108 h 10000"/>
                <a:gd name="connsiteX3" fmla="*/ 281 w 10000"/>
                <a:gd name="connsiteY3" fmla="*/ 108 h 10000"/>
                <a:gd name="connsiteX4" fmla="*/ 281 w 10000"/>
                <a:gd name="connsiteY4" fmla="*/ 189 h 10000"/>
                <a:gd name="connsiteX5" fmla="*/ 298 w 10000"/>
                <a:gd name="connsiteY5" fmla="*/ 189 h 10000"/>
                <a:gd name="connsiteX6" fmla="*/ 298 w 10000"/>
                <a:gd name="connsiteY6" fmla="*/ 279 h 10000"/>
                <a:gd name="connsiteX7" fmla="*/ 360 w 10000"/>
                <a:gd name="connsiteY7" fmla="*/ 279 h 10000"/>
                <a:gd name="connsiteX8" fmla="*/ 360 w 10000"/>
                <a:gd name="connsiteY8" fmla="*/ 468 h 10000"/>
                <a:gd name="connsiteX9" fmla="*/ 383 w 10000"/>
                <a:gd name="connsiteY9" fmla="*/ 468 h 10000"/>
                <a:gd name="connsiteX10" fmla="*/ 383 w 10000"/>
                <a:gd name="connsiteY10" fmla="*/ 657 h 10000"/>
                <a:gd name="connsiteX11" fmla="*/ 478 w 10000"/>
                <a:gd name="connsiteY11" fmla="*/ 657 h 10000"/>
                <a:gd name="connsiteX12" fmla="*/ 478 w 10000"/>
                <a:gd name="connsiteY12" fmla="*/ 747 h 10000"/>
                <a:gd name="connsiteX13" fmla="*/ 501 w 10000"/>
                <a:gd name="connsiteY13" fmla="*/ 747 h 10000"/>
                <a:gd name="connsiteX14" fmla="*/ 501 w 10000"/>
                <a:gd name="connsiteY14" fmla="*/ 828 h 10000"/>
                <a:gd name="connsiteX15" fmla="*/ 540 w 10000"/>
                <a:gd name="connsiteY15" fmla="*/ 828 h 10000"/>
                <a:gd name="connsiteX16" fmla="*/ 540 w 10000"/>
                <a:gd name="connsiteY16" fmla="*/ 936 h 10000"/>
                <a:gd name="connsiteX17" fmla="*/ 618 w 10000"/>
                <a:gd name="connsiteY17" fmla="*/ 936 h 10000"/>
                <a:gd name="connsiteX18" fmla="*/ 618 w 10000"/>
                <a:gd name="connsiteY18" fmla="*/ 1017 h 10000"/>
                <a:gd name="connsiteX19" fmla="*/ 651 w 10000"/>
                <a:gd name="connsiteY19" fmla="*/ 1017 h 10000"/>
                <a:gd name="connsiteX20" fmla="*/ 651 w 10000"/>
                <a:gd name="connsiteY20" fmla="*/ 1107 h 10000"/>
                <a:gd name="connsiteX21" fmla="*/ 681 w 10000"/>
                <a:gd name="connsiteY21" fmla="*/ 1107 h 10000"/>
                <a:gd name="connsiteX22" fmla="*/ 681 w 10000"/>
                <a:gd name="connsiteY22" fmla="*/ 1206 h 10000"/>
                <a:gd name="connsiteX23" fmla="*/ 697 w 10000"/>
                <a:gd name="connsiteY23" fmla="*/ 1206 h 10000"/>
                <a:gd name="connsiteX24" fmla="*/ 697 w 10000"/>
                <a:gd name="connsiteY24" fmla="*/ 1296 h 10000"/>
                <a:gd name="connsiteX25" fmla="*/ 743 w 10000"/>
                <a:gd name="connsiteY25" fmla="*/ 1296 h 10000"/>
                <a:gd name="connsiteX26" fmla="*/ 743 w 10000"/>
                <a:gd name="connsiteY26" fmla="*/ 1485 h 10000"/>
                <a:gd name="connsiteX27" fmla="*/ 753 w 10000"/>
                <a:gd name="connsiteY27" fmla="*/ 1485 h 10000"/>
                <a:gd name="connsiteX28" fmla="*/ 753 w 10000"/>
                <a:gd name="connsiteY28" fmla="*/ 1566 h 10000"/>
                <a:gd name="connsiteX29" fmla="*/ 769 w 10000"/>
                <a:gd name="connsiteY29" fmla="*/ 1566 h 10000"/>
                <a:gd name="connsiteX30" fmla="*/ 769 w 10000"/>
                <a:gd name="connsiteY30" fmla="*/ 1656 h 10000"/>
                <a:gd name="connsiteX31" fmla="*/ 792 w 10000"/>
                <a:gd name="connsiteY31" fmla="*/ 1656 h 10000"/>
                <a:gd name="connsiteX32" fmla="*/ 792 w 10000"/>
                <a:gd name="connsiteY32" fmla="*/ 1755 h 10000"/>
                <a:gd name="connsiteX33" fmla="*/ 910 w 10000"/>
                <a:gd name="connsiteY33" fmla="*/ 1755 h 10000"/>
                <a:gd name="connsiteX34" fmla="*/ 910 w 10000"/>
                <a:gd name="connsiteY34" fmla="*/ 1845 h 10000"/>
                <a:gd name="connsiteX35" fmla="*/ 955 w 10000"/>
                <a:gd name="connsiteY35" fmla="*/ 1845 h 10000"/>
                <a:gd name="connsiteX36" fmla="*/ 955 w 10000"/>
                <a:gd name="connsiteY36" fmla="*/ 1935 h 10000"/>
                <a:gd name="connsiteX37" fmla="*/ 1011 w 10000"/>
                <a:gd name="connsiteY37" fmla="*/ 1935 h 10000"/>
                <a:gd name="connsiteX38" fmla="*/ 1011 w 10000"/>
                <a:gd name="connsiteY38" fmla="*/ 2034 h 10000"/>
                <a:gd name="connsiteX39" fmla="*/ 1050 w 10000"/>
                <a:gd name="connsiteY39" fmla="*/ 2034 h 10000"/>
                <a:gd name="connsiteX40" fmla="*/ 1050 w 10000"/>
                <a:gd name="connsiteY40" fmla="*/ 2124 h 10000"/>
                <a:gd name="connsiteX41" fmla="*/ 1063 w 10000"/>
                <a:gd name="connsiteY41" fmla="*/ 2124 h 10000"/>
                <a:gd name="connsiteX42" fmla="*/ 1063 w 10000"/>
                <a:gd name="connsiteY42" fmla="*/ 2313 h 10000"/>
                <a:gd name="connsiteX43" fmla="*/ 1073 w 10000"/>
                <a:gd name="connsiteY43" fmla="*/ 2313 h 10000"/>
                <a:gd name="connsiteX44" fmla="*/ 1073 w 10000"/>
                <a:gd name="connsiteY44" fmla="*/ 2583 h 10000"/>
                <a:gd name="connsiteX45" fmla="*/ 1096 w 10000"/>
                <a:gd name="connsiteY45" fmla="*/ 2583 h 10000"/>
                <a:gd name="connsiteX46" fmla="*/ 1096 w 10000"/>
                <a:gd name="connsiteY46" fmla="*/ 2673 h 10000"/>
                <a:gd name="connsiteX47" fmla="*/ 1103 w 10000"/>
                <a:gd name="connsiteY47" fmla="*/ 2673 h 10000"/>
                <a:gd name="connsiteX48" fmla="*/ 1103 w 10000"/>
                <a:gd name="connsiteY48" fmla="*/ 2772 h 10000"/>
                <a:gd name="connsiteX49" fmla="*/ 1230 w 10000"/>
                <a:gd name="connsiteY49" fmla="*/ 2772 h 10000"/>
                <a:gd name="connsiteX50" fmla="*/ 1230 w 10000"/>
                <a:gd name="connsiteY50" fmla="*/ 2862 h 10000"/>
                <a:gd name="connsiteX51" fmla="*/ 1276 w 10000"/>
                <a:gd name="connsiteY51" fmla="*/ 2862 h 10000"/>
                <a:gd name="connsiteX52" fmla="*/ 1276 w 10000"/>
                <a:gd name="connsiteY52" fmla="*/ 2943 h 10000"/>
                <a:gd name="connsiteX53" fmla="*/ 1315 w 10000"/>
                <a:gd name="connsiteY53" fmla="*/ 2943 h 10000"/>
                <a:gd name="connsiteX54" fmla="*/ 1315 w 10000"/>
                <a:gd name="connsiteY54" fmla="*/ 3051 h 10000"/>
                <a:gd name="connsiteX55" fmla="*/ 1332 w 10000"/>
                <a:gd name="connsiteY55" fmla="*/ 3051 h 10000"/>
                <a:gd name="connsiteX56" fmla="*/ 1332 w 10000"/>
                <a:gd name="connsiteY56" fmla="*/ 3132 h 10000"/>
                <a:gd name="connsiteX57" fmla="*/ 1345 w 10000"/>
                <a:gd name="connsiteY57" fmla="*/ 3132 h 10000"/>
                <a:gd name="connsiteX58" fmla="*/ 1345 w 10000"/>
                <a:gd name="connsiteY58" fmla="*/ 3240 h 10000"/>
                <a:gd name="connsiteX59" fmla="*/ 1378 w 10000"/>
                <a:gd name="connsiteY59" fmla="*/ 3240 h 10000"/>
                <a:gd name="connsiteX60" fmla="*/ 1378 w 10000"/>
                <a:gd name="connsiteY60" fmla="*/ 3510 h 10000"/>
                <a:gd name="connsiteX61" fmla="*/ 1587 w 10000"/>
                <a:gd name="connsiteY61" fmla="*/ 3510 h 10000"/>
                <a:gd name="connsiteX62" fmla="*/ 1587 w 10000"/>
                <a:gd name="connsiteY62" fmla="*/ 3600 h 10000"/>
                <a:gd name="connsiteX63" fmla="*/ 1652 w 10000"/>
                <a:gd name="connsiteY63" fmla="*/ 3600 h 10000"/>
                <a:gd name="connsiteX64" fmla="*/ 1652 w 10000"/>
                <a:gd name="connsiteY64" fmla="*/ 3789 h 10000"/>
                <a:gd name="connsiteX65" fmla="*/ 1715 w 10000"/>
                <a:gd name="connsiteY65" fmla="*/ 3789 h 10000"/>
                <a:gd name="connsiteX66" fmla="*/ 1715 w 10000"/>
                <a:gd name="connsiteY66" fmla="*/ 3879 h 10000"/>
                <a:gd name="connsiteX67" fmla="*/ 1721 w 10000"/>
                <a:gd name="connsiteY67" fmla="*/ 3879 h 10000"/>
                <a:gd name="connsiteX68" fmla="*/ 1721 w 10000"/>
                <a:gd name="connsiteY68" fmla="*/ 3960 h 10000"/>
                <a:gd name="connsiteX69" fmla="*/ 1728 w 10000"/>
                <a:gd name="connsiteY69" fmla="*/ 3960 h 10000"/>
                <a:gd name="connsiteX70" fmla="*/ 1728 w 10000"/>
                <a:gd name="connsiteY70" fmla="*/ 4068 h 10000"/>
                <a:gd name="connsiteX71" fmla="*/ 1738 w 10000"/>
                <a:gd name="connsiteY71" fmla="*/ 4068 h 10000"/>
                <a:gd name="connsiteX72" fmla="*/ 1738 w 10000"/>
                <a:gd name="connsiteY72" fmla="*/ 4149 h 10000"/>
                <a:gd name="connsiteX73" fmla="*/ 1754 w 10000"/>
                <a:gd name="connsiteY73" fmla="*/ 4149 h 10000"/>
                <a:gd name="connsiteX74" fmla="*/ 1754 w 10000"/>
                <a:gd name="connsiteY74" fmla="*/ 4257 h 10000"/>
                <a:gd name="connsiteX75" fmla="*/ 1806 w 10000"/>
                <a:gd name="connsiteY75" fmla="*/ 4257 h 10000"/>
                <a:gd name="connsiteX76" fmla="*/ 1806 w 10000"/>
                <a:gd name="connsiteY76" fmla="*/ 4338 h 10000"/>
                <a:gd name="connsiteX77" fmla="*/ 1862 w 10000"/>
                <a:gd name="connsiteY77" fmla="*/ 4338 h 10000"/>
                <a:gd name="connsiteX78" fmla="*/ 1862 w 10000"/>
                <a:gd name="connsiteY78" fmla="*/ 4428 h 10000"/>
                <a:gd name="connsiteX79" fmla="*/ 1878 w 10000"/>
                <a:gd name="connsiteY79" fmla="*/ 4428 h 10000"/>
                <a:gd name="connsiteX80" fmla="*/ 1878 w 10000"/>
                <a:gd name="connsiteY80" fmla="*/ 4527 h 10000"/>
                <a:gd name="connsiteX81" fmla="*/ 1895 w 10000"/>
                <a:gd name="connsiteY81" fmla="*/ 4527 h 10000"/>
                <a:gd name="connsiteX82" fmla="*/ 1895 w 10000"/>
                <a:gd name="connsiteY82" fmla="*/ 4617 h 10000"/>
                <a:gd name="connsiteX83" fmla="*/ 1947 w 10000"/>
                <a:gd name="connsiteY83" fmla="*/ 4617 h 10000"/>
                <a:gd name="connsiteX84" fmla="*/ 1947 w 10000"/>
                <a:gd name="connsiteY84" fmla="*/ 4716 h 10000"/>
                <a:gd name="connsiteX85" fmla="*/ 2003 w 10000"/>
                <a:gd name="connsiteY85" fmla="*/ 4716 h 10000"/>
                <a:gd name="connsiteX86" fmla="*/ 2003 w 10000"/>
                <a:gd name="connsiteY86" fmla="*/ 4806 h 10000"/>
                <a:gd name="connsiteX87" fmla="*/ 2058 w 10000"/>
                <a:gd name="connsiteY87" fmla="*/ 4806 h 10000"/>
                <a:gd name="connsiteX88" fmla="*/ 2058 w 10000"/>
                <a:gd name="connsiteY88" fmla="*/ 4887 h 10000"/>
                <a:gd name="connsiteX89" fmla="*/ 2075 w 10000"/>
                <a:gd name="connsiteY89" fmla="*/ 4887 h 10000"/>
                <a:gd name="connsiteX90" fmla="*/ 2075 w 10000"/>
                <a:gd name="connsiteY90" fmla="*/ 4995 h 10000"/>
                <a:gd name="connsiteX91" fmla="*/ 2111 w 10000"/>
                <a:gd name="connsiteY91" fmla="*/ 4995 h 10000"/>
                <a:gd name="connsiteX92" fmla="*/ 2111 w 10000"/>
                <a:gd name="connsiteY92" fmla="*/ 5077 h 10000"/>
                <a:gd name="connsiteX93" fmla="*/ 2120 w 10000"/>
                <a:gd name="connsiteY93" fmla="*/ 5077 h 10000"/>
                <a:gd name="connsiteX94" fmla="*/ 2120 w 10000"/>
                <a:gd name="connsiteY94" fmla="*/ 5185 h 10000"/>
                <a:gd name="connsiteX95" fmla="*/ 2127 w 10000"/>
                <a:gd name="connsiteY95" fmla="*/ 5185 h 10000"/>
                <a:gd name="connsiteX96" fmla="*/ 2127 w 10000"/>
                <a:gd name="connsiteY96" fmla="*/ 5266 h 10000"/>
                <a:gd name="connsiteX97" fmla="*/ 2189 w 10000"/>
                <a:gd name="connsiteY97" fmla="*/ 5266 h 10000"/>
                <a:gd name="connsiteX98" fmla="*/ 2189 w 10000"/>
                <a:gd name="connsiteY98" fmla="*/ 5356 h 10000"/>
                <a:gd name="connsiteX99" fmla="*/ 2228 w 10000"/>
                <a:gd name="connsiteY99" fmla="*/ 5356 h 10000"/>
                <a:gd name="connsiteX100" fmla="*/ 2228 w 10000"/>
                <a:gd name="connsiteY100" fmla="*/ 5545 h 10000"/>
                <a:gd name="connsiteX101" fmla="*/ 2300 w 10000"/>
                <a:gd name="connsiteY101" fmla="*/ 5545 h 10000"/>
                <a:gd name="connsiteX102" fmla="*/ 2300 w 10000"/>
                <a:gd name="connsiteY102" fmla="*/ 5644 h 10000"/>
                <a:gd name="connsiteX103" fmla="*/ 2317 w 10000"/>
                <a:gd name="connsiteY103" fmla="*/ 5644 h 10000"/>
                <a:gd name="connsiteX104" fmla="*/ 2317 w 10000"/>
                <a:gd name="connsiteY104" fmla="*/ 5734 h 10000"/>
                <a:gd name="connsiteX105" fmla="*/ 2323 w 10000"/>
                <a:gd name="connsiteY105" fmla="*/ 5734 h 10000"/>
                <a:gd name="connsiteX106" fmla="*/ 2323 w 10000"/>
                <a:gd name="connsiteY106" fmla="*/ 5833 h 10000"/>
                <a:gd name="connsiteX107" fmla="*/ 2385 w 10000"/>
                <a:gd name="connsiteY107" fmla="*/ 5833 h 10000"/>
                <a:gd name="connsiteX108" fmla="*/ 2385 w 10000"/>
                <a:gd name="connsiteY108" fmla="*/ 5923 h 10000"/>
                <a:gd name="connsiteX109" fmla="*/ 2392 w 10000"/>
                <a:gd name="connsiteY109" fmla="*/ 5923 h 10000"/>
                <a:gd name="connsiteX110" fmla="*/ 2392 w 10000"/>
                <a:gd name="connsiteY110" fmla="*/ 6004 h 10000"/>
                <a:gd name="connsiteX111" fmla="*/ 2487 w 10000"/>
                <a:gd name="connsiteY111" fmla="*/ 6004 h 10000"/>
                <a:gd name="connsiteX112" fmla="*/ 2487 w 10000"/>
                <a:gd name="connsiteY112" fmla="*/ 6112 h 10000"/>
                <a:gd name="connsiteX113" fmla="*/ 2559 w 10000"/>
                <a:gd name="connsiteY113" fmla="*/ 6112 h 10000"/>
                <a:gd name="connsiteX114" fmla="*/ 2559 w 10000"/>
                <a:gd name="connsiteY114" fmla="*/ 6193 h 10000"/>
                <a:gd name="connsiteX115" fmla="*/ 2588 w 10000"/>
                <a:gd name="connsiteY115" fmla="*/ 6193 h 10000"/>
                <a:gd name="connsiteX116" fmla="*/ 2588 w 10000"/>
                <a:gd name="connsiteY116" fmla="*/ 6301 h 10000"/>
                <a:gd name="connsiteX117" fmla="*/ 2598 w 10000"/>
                <a:gd name="connsiteY117" fmla="*/ 6301 h 10000"/>
                <a:gd name="connsiteX118" fmla="*/ 2598 w 10000"/>
                <a:gd name="connsiteY118" fmla="*/ 6382 h 10000"/>
                <a:gd name="connsiteX119" fmla="*/ 2713 w 10000"/>
                <a:gd name="connsiteY119" fmla="*/ 6382 h 10000"/>
                <a:gd name="connsiteX120" fmla="*/ 2713 w 10000"/>
                <a:gd name="connsiteY120" fmla="*/ 6472 h 10000"/>
                <a:gd name="connsiteX121" fmla="*/ 2762 w 10000"/>
                <a:gd name="connsiteY121" fmla="*/ 6472 h 10000"/>
                <a:gd name="connsiteX122" fmla="*/ 2762 w 10000"/>
                <a:gd name="connsiteY122" fmla="*/ 6571 h 10000"/>
                <a:gd name="connsiteX123" fmla="*/ 2870 w 10000"/>
                <a:gd name="connsiteY123" fmla="*/ 6571 h 10000"/>
                <a:gd name="connsiteX124" fmla="*/ 2870 w 10000"/>
                <a:gd name="connsiteY124" fmla="*/ 6661 h 10000"/>
                <a:gd name="connsiteX125" fmla="*/ 2880 w 10000"/>
                <a:gd name="connsiteY125" fmla="*/ 6661 h 10000"/>
                <a:gd name="connsiteX126" fmla="*/ 2880 w 10000"/>
                <a:gd name="connsiteY126" fmla="*/ 6760 h 10000"/>
                <a:gd name="connsiteX127" fmla="*/ 2902 w 10000"/>
                <a:gd name="connsiteY127" fmla="*/ 6760 h 10000"/>
                <a:gd name="connsiteX128" fmla="*/ 2902 w 10000"/>
                <a:gd name="connsiteY128" fmla="*/ 6850 h 10000"/>
                <a:gd name="connsiteX129" fmla="*/ 2948 w 10000"/>
                <a:gd name="connsiteY129" fmla="*/ 6850 h 10000"/>
                <a:gd name="connsiteX130" fmla="*/ 2948 w 10000"/>
                <a:gd name="connsiteY130" fmla="*/ 6940 h 10000"/>
                <a:gd name="connsiteX131" fmla="*/ 2958 w 10000"/>
                <a:gd name="connsiteY131" fmla="*/ 6940 h 10000"/>
                <a:gd name="connsiteX132" fmla="*/ 2958 w 10000"/>
                <a:gd name="connsiteY132" fmla="*/ 7039 h 10000"/>
                <a:gd name="connsiteX133" fmla="*/ 3128 w 10000"/>
                <a:gd name="connsiteY133" fmla="*/ 7039 h 10000"/>
                <a:gd name="connsiteX134" fmla="*/ 3128 w 10000"/>
                <a:gd name="connsiteY134" fmla="*/ 7129 h 10000"/>
                <a:gd name="connsiteX135" fmla="*/ 3161 w 10000"/>
                <a:gd name="connsiteY135" fmla="*/ 7129 h 10000"/>
                <a:gd name="connsiteX136" fmla="*/ 3161 w 10000"/>
                <a:gd name="connsiteY136" fmla="*/ 7228 h 10000"/>
                <a:gd name="connsiteX137" fmla="*/ 3213 w 10000"/>
                <a:gd name="connsiteY137" fmla="*/ 7228 h 10000"/>
                <a:gd name="connsiteX138" fmla="*/ 3213 w 10000"/>
                <a:gd name="connsiteY138" fmla="*/ 7309 h 10000"/>
                <a:gd name="connsiteX139" fmla="*/ 3223 w 10000"/>
                <a:gd name="connsiteY139" fmla="*/ 7309 h 10000"/>
                <a:gd name="connsiteX140" fmla="*/ 3223 w 10000"/>
                <a:gd name="connsiteY140" fmla="*/ 7417 h 10000"/>
                <a:gd name="connsiteX141" fmla="*/ 3240 w 10000"/>
                <a:gd name="connsiteY141" fmla="*/ 7417 h 10000"/>
                <a:gd name="connsiteX142" fmla="*/ 3240 w 10000"/>
                <a:gd name="connsiteY142" fmla="*/ 7498 h 10000"/>
                <a:gd name="connsiteX143" fmla="*/ 3341 w 10000"/>
                <a:gd name="connsiteY143" fmla="*/ 7498 h 10000"/>
                <a:gd name="connsiteX144" fmla="*/ 3341 w 10000"/>
                <a:gd name="connsiteY144" fmla="*/ 7606 h 10000"/>
                <a:gd name="connsiteX145" fmla="*/ 3348 w 10000"/>
                <a:gd name="connsiteY145" fmla="*/ 7606 h 10000"/>
                <a:gd name="connsiteX146" fmla="*/ 3348 w 10000"/>
                <a:gd name="connsiteY146" fmla="*/ 7606 h 10000"/>
                <a:gd name="connsiteX147" fmla="*/ 3442 w 10000"/>
                <a:gd name="connsiteY147" fmla="*/ 7606 h 10000"/>
                <a:gd name="connsiteX148" fmla="*/ 3527 w 10000"/>
                <a:gd name="connsiteY148" fmla="*/ 7606 h 10000"/>
                <a:gd name="connsiteX149" fmla="*/ 3527 w 10000"/>
                <a:gd name="connsiteY149" fmla="*/ 7705 h 10000"/>
                <a:gd name="connsiteX150" fmla="*/ 3550 w 10000"/>
                <a:gd name="connsiteY150" fmla="*/ 7705 h 10000"/>
                <a:gd name="connsiteX151" fmla="*/ 3550 w 10000"/>
                <a:gd name="connsiteY151" fmla="*/ 7804 h 10000"/>
                <a:gd name="connsiteX152" fmla="*/ 3567 w 10000"/>
                <a:gd name="connsiteY152" fmla="*/ 7804 h 10000"/>
                <a:gd name="connsiteX153" fmla="*/ 3567 w 10000"/>
                <a:gd name="connsiteY153" fmla="*/ 7921 h 10000"/>
                <a:gd name="connsiteX154" fmla="*/ 3606 w 10000"/>
                <a:gd name="connsiteY154" fmla="*/ 7921 h 10000"/>
                <a:gd name="connsiteX155" fmla="*/ 3606 w 10000"/>
                <a:gd name="connsiteY155" fmla="*/ 8020 h 10000"/>
                <a:gd name="connsiteX156" fmla="*/ 3730 w 10000"/>
                <a:gd name="connsiteY156" fmla="*/ 8020 h 10000"/>
                <a:gd name="connsiteX157" fmla="*/ 3730 w 10000"/>
                <a:gd name="connsiteY157" fmla="*/ 8137 h 10000"/>
                <a:gd name="connsiteX158" fmla="*/ 3943 w 10000"/>
                <a:gd name="connsiteY158" fmla="*/ 8137 h 10000"/>
                <a:gd name="connsiteX159" fmla="*/ 3943 w 10000"/>
                <a:gd name="connsiteY159" fmla="*/ 8254 h 10000"/>
                <a:gd name="connsiteX160" fmla="*/ 4152 w 10000"/>
                <a:gd name="connsiteY160" fmla="*/ 8254 h 10000"/>
                <a:gd name="connsiteX161" fmla="*/ 4152 w 10000"/>
                <a:gd name="connsiteY161" fmla="*/ 8362 h 10000"/>
                <a:gd name="connsiteX162" fmla="*/ 4198 w 10000"/>
                <a:gd name="connsiteY162" fmla="*/ 8362 h 10000"/>
                <a:gd name="connsiteX163" fmla="*/ 4198 w 10000"/>
                <a:gd name="connsiteY163" fmla="*/ 8470 h 10000"/>
                <a:gd name="connsiteX164" fmla="*/ 4365 w 10000"/>
                <a:gd name="connsiteY164" fmla="*/ 8470 h 10000"/>
                <a:gd name="connsiteX165" fmla="*/ 4365 w 10000"/>
                <a:gd name="connsiteY165" fmla="*/ 8587 h 10000"/>
                <a:gd name="connsiteX166" fmla="*/ 4440 w 10000"/>
                <a:gd name="connsiteY166" fmla="*/ 8587 h 10000"/>
                <a:gd name="connsiteX167" fmla="*/ 4440 w 10000"/>
                <a:gd name="connsiteY167" fmla="*/ 8704 h 10000"/>
                <a:gd name="connsiteX168" fmla="*/ 4738 w 10000"/>
                <a:gd name="connsiteY168" fmla="*/ 8704 h 10000"/>
                <a:gd name="connsiteX169" fmla="*/ 4738 w 10000"/>
                <a:gd name="connsiteY169" fmla="*/ 8821 h 10000"/>
                <a:gd name="connsiteX170" fmla="*/ 5193 w 10000"/>
                <a:gd name="connsiteY170" fmla="*/ 8821 h 10000"/>
                <a:gd name="connsiteX171" fmla="*/ 5193 w 10000"/>
                <a:gd name="connsiteY171" fmla="*/ 8938 h 10000"/>
                <a:gd name="connsiteX172" fmla="*/ 5350 w 10000"/>
                <a:gd name="connsiteY172" fmla="*/ 8938 h 10000"/>
                <a:gd name="connsiteX173" fmla="*/ 5350 w 10000"/>
                <a:gd name="connsiteY173" fmla="*/ 9055 h 10000"/>
                <a:gd name="connsiteX174" fmla="*/ 5615 w 10000"/>
                <a:gd name="connsiteY174" fmla="*/ 9055 h 10000"/>
                <a:gd name="connsiteX175" fmla="*/ 5615 w 10000"/>
                <a:gd name="connsiteY175" fmla="*/ 9172 h 10000"/>
                <a:gd name="connsiteX176" fmla="*/ 6194 w 10000"/>
                <a:gd name="connsiteY176" fmla="*/ 9172 h 10000"/>
                <a:gd name="connsiteX177" fmla="*/ 6194 w 10000"/>
                <a:gd name="connsiteY177" fmla="*/ 9289 h 10000"/>
                <a:gd name="connsiteX178" fmla="*/ 6286 w 10000"/>
                <a:gd name="connsiteY178" fmla="*/ 9289 h 10000"/>
                <a:gd name="connsiteX179" fmla="*/ 6286 w 10000"/>
                <a:gd name="connsiteY179" fmla="*/ 9289 h 10000"/>
                <a:gd name="connsiteX180" fmla="*/ 6600 w 10000"/>
                <a:gd name="connsiteY180" fmla="*/ 9289 h 10000"/>
                <a:gd name="connsiteX181" fmla="*/ 6607 w 10000"/>
                <a:gd name="connsiteY181" fmla="*/ 9289 h 10000"/>
                <a:gd name="connsiteX182" fmla="*/ 6607 w 10000"/>
                <a:gd name="connsiteY182" fmla="*/ 9415 h 10000"/>
                <a:gd name="connsiteX183" fmla="*/ 6623 w 10000"/>
                <a:gd name="connsiteY183" fmla="*/ 9415 h 10000"/>
                <a:gd name="connsiteX184" fmla="*/ 6623 w 10000"/>
                <a:gd name="connsiteY184" fmla="*/ 9415 h 10000"/>
                <a:gd name="connsiteX185" fmla="*/ 7078 w 10000"/>
                <a:gd name="connsiteY185" fmla="*/ 9415 h 10000"/>
                <a:gd name="connsiteX186" fmla="*/ 7412 w 10000"/>
                <a:gd name="connsiteY186" fmla="*/ 9415 h 10000"/>
                <a:gd name="connsiteX187" fmla="*/ 7412 w 10000"/>
                <a:gd name="connsiteY187" fmla="*/ 9586 h 10000"/>
                <a:gd name="connsiteX188" fmla="*/ 7562 w 10000"/>
                <a:gd name="connsiteY188" fmla="*/ 9586 h 10000"/>
                <a:gd name="connsiteX189" fmla="*/ 7562 w 10000"/>
                <a:gd name="connsiteY189" fmla="*/ 9586 h 10000"/>
                <a:gd name="connsiteX190" fmla="*/ 9993 w 10000"/>
                <a:gd name="connsiteY190" fmla="*/ 10000 h 10000"/>
                <a:gd name="connsiteX191" fmla="*/ 10000 w 10000"/>
                <a:gd name="connsiteY191" fmla="*/ 10000 h 10000"/>
                <a:gd name="connsiteX0" fmla="*/ 0 w 9993"/>
                <a:gd name="connsiteY0" fmla="*/ 0 h 10000"/>
                <a:gd name="connsiteX1" fmla="*/ 213 w 9993"/>
                <a:gd name="connsiteY1" fmla="*/ 0 h 10000"/>
                <a:gd name="connsiteX2" fmla="*/ 213 w 9993"/>
                <a:gd name="connsiteY2" fmla="*/ 108 h 10000"/>
                <a:gd name="connsiteX3" fmla="*/ 281 w 9993"/>
                <a:gd name="connsiteY3" fmla="*/ 108 h 10000"/>
                <a:gd name="connsiteX4" fmla="*/ 281 w 9993"/>
                <a:gd name="connsiteY4" fmla="*/ 189 h 10000"/>
                <a:gd name="connsiteX5" fmla="*/ 298 w 9993"/>
                <a:gd name="connsiteY5" fmla="*/ 189 h 10000"/>
                <a:gd name="connsiteX6" fmla="*/ 298 w 9993"/>
                <a:gd name="connsiteY6" fmla="*/ 279 h 10000"/>
                <a:gd name="connsiteX7" fmla="*/ 360 w 9993"/>
                <a:gd name="connsiteY7" fmla="*/ 279 h 10000"/>
                <a:gd name="connsiteX8" fmla="*/ 360 w 9993"/>
                <a:gd name="connsiteY8" fmla="*/ 468 h 10000"/>
                <a:gd name="connsiteX9" fmla="*/ 383 w 9993"/>
                <a:gd name="connsiteY9" fmla="*/ 468 h 10000"/>
                <a:gd name="connsiteX10" fmla="*/ 383 w 9993"/>
                <a:gd name="connsiteY10" fmla="*/ 657 h 10000"/>
                <a:gd name="connsiteX11" fmla="*/ 478 w 9993"/>
                <a:gd name="connsiteY11" fmla="*/ 657 h 10000"/>
                <a:gd name="connsiteX12" fmla="*/ 478 w 9993"/>
                <a:gd name="connsiteY12" fmla="*/ 747 h 10000"/>
                <a:gd name="connsiteX13" fmla="*/ 501 w 9993"/>
                <a:gd name="connsiteY13" fmla="*/ 747 h 10000"/>
                <a:gd name="connsiteX14" fmla="*/ 501 w 9993"/>
                <a:gd name="connsiteY14" fmla="*/ 828 h 10000"/>
                <a:gd name="connsiteX15" fmla="*/ 540 w 9993"/>
                <a:gd name="connsiteY15" fmla="*/ 828 h 10000"/>
                <a:gd name="connsiteX16" fmla="*/ 540 w 9993"/>
                <a:gd name="connsiteY16" fmla="*/ 936 h 10000"/>
                <a:gd name="connsiteX17" fmla="*/ 618 w 9993"/>
                <a:gd name="connsiteY17" fmla="*/ 936 h 10000"/>
                <a:gd name="connsiteX18" fmla="*/ 618 w 9993"/>
                <a:gd name="connsiteY18" fmla="*/ 1017 h 10000"/>
                <a:gd name="connsiteX19" fmla="*/ 651 w 9993"/>
                <a:gd name="connsiteY19" fmla="*/ 1017 h 10000"/>
                <a:gd name="connsiteX20" fmla="*/ 651 w 9993"/>
                <a:gd name="connsiteY20" fmla="*/ 1107 h 10000"/>
                <a:gd name="connsiteX21" fmla="*/ 681 w 9993"/>
                <a:gd name="connsiteY21" fmla="*/ 1107 h 10000"/>
                <a:gd name="connsiteX22" fmla="*/ 681 w 9993"/>
                <a:gd name="connsiteY22" fmla="*/ 1206 h 10000"/>
                <a:gd name="connsiteX23" fmla="*/ 697 w 9993"/>
                <a:gd name="connsiteY23" fmla="*/ 1206 h 10000"/>
                <a:gd name="connsiteX24" fmla="*/ 697 w 9993"/>
                <a:gd name="connsiteY24" fmla="*/ 1296 h 10000"/>
                <a:gd name="connsiteX25" fmla="*/ 743 w 9993"/>
                <a:gd name="connsiteY25" fmla="*/ 1296 h 10000"/>
                <a:gd name="connsiteX26" fmla="*/ 743 w 9993"/>
                <a:gd name="connsiteY26" fmla="*/ 1485 h 10000"/>
                <a:gd name="connsiteX27" fmla="*/ 753 w 9993"/>
                <a:gd name="connsiteY27" fmla="*/ 1485 h 10000"/>
                <a:gd name="connsiteX28" fmla="*/ 753 w 9993"/>
                <a:gd name="connsiteY28" fmla="*/ 1566 h 10000"/>
                <a:gd name="connsiteX29" fmla="*/ 769 w 9993"/>
                <a:gd name="connsiteY29" fmla="*/ 1566 h 10000"/>
                <a:gd name="connsiteX30" fmla="*/ 769 w 9993"/>
                <a:gd name="connsiteY30" fmla="*/ 1656 h 10000"/>
                <a:gd name="connsiteX31" fmla="*/ 792 w 9993"/>
                <a:gd name="connsiteY31" fmla="*/ 1656 h 10000"/>
                <a:gd name="connsiteX32" fmla="*/ 792 w 9993"/>
                <a:gd name="connsiteY32" fmla="*/ 1755 h 10000"/>
                <a:gd name="connsiteX33" fmla="*/ 910 w 9993"/>
                <a:gd name="connsiteY33" fmla="*/ 1755 h 10000"/>
                <a:gd name="connsiteX34" fmla="*/ 910 w 9993"/>
                <a:gd name="connsiteY34" fmla="*/ 1845 h 10000"/>
                <a:gd name="connsiteX35" fmla="*/ 955 w 9993"/>
                <a:gd name="connsiteY35" fmla="*/ 1845 h 10000"/>
                <a:gd name="connsiteX36" fmla="*/ 955 w 9993"/>
                <a:gd name="connsiteY36" fmla="*/ 1935 h 10000"/>
                <a:gd name="connsiteX37" fmla="*/ 1011 w 9993"/>
                <a:gd name="connsiteY37" fmla="*/ 1935 h 10000"/>
                <a:gd name="connsiteX38" fmla="*/ 1011 w 9993"/>
                <a:gd name="connsiteY38" fmla="*/ 2034 h 10000"/>
                <a:gd name="connsiteX39" fmla="*/ 1050 w 9993"/>
                <a:gd name="connsiteY39" fmla="*/ 2034 h 10000"/>
                <a:gd name="connsiteX40" fmla="*/ 1050 w 9993"/>
                <a:gd name="connsiteY40" fmla="*/ 2124 h 10000"/>
                <a:gd name="connsiteX41" fmla="*/ 1063 w 9993"/>
                <a:gd name="connsiteY41" fmla="*/ 2124 h 10000"/>
                <a:gd name="connsiteX42" fmla="*/ 1063 w 9993"/>
                <a:gd name="connsiteY42" fmla="*/ 2313 h 10000"/>
                <a:gd name="connsiteX43" fmla="*/ 1073 w 9993"/>
                <a:gd name="connsiteY43" fmla="*/ 2313 h 10000"/>
                <a:gd name="connsiteX44" fmla="*/ 1073 w 9993"/>
                <a:gd name="connsiteY44" fmla="*/ 2583 h 10000"/>
                <a:gd name="connsiteX45" fmla="*/ 1096 w 9993"/>
                <a:gd name="connsiteY45" fmla="*/ 2583 h 10000"/>
                <a:gd name="connsiteX46" fmla="*/ 1096 w 9993"/>
                <a:gd name="connsiteY46" fmla="*/ 2673 h 10000"/>
                <a:gd name="connsiteX47" fmla="*/ 1103 w 9993"/>
                <a:gd name="connsiteY47" fmla="*/ 2673 h 10000"/>
                <a:gd name="connsiteX48" fmla="*/ 1103 w 9993"/>
                <a:gd name="connsiteY48" fmla="*/ 2772 h 10000"/>
                <a:gd name="connsiteX49" fmla="*/ 1230 w 9993"/>
                <a:gd name="connsiteY49" fmla="*/ 2772 h 10000"/>
                <a:gd name="connsiteX50" fmla="*/ 1230 w 9993"/>
                <a:gd name="connsiteY50" fmla="*/ 2862 h 10000"/>
                <a:gd name="connsiteX51" fmla="*/ 1276 w 9993"/>
                <a:gd name="connsiteY51" fmla="*/ 2862 h 10000"/>
                <a:gd name="connsiteX52" fmla="*/ 1276 w 9993"/>
                <a:gd name="connsiteY52" fmla="*/ 2943 h 10000"/>
                <a:gd name="connsiteX53" fmla="*/ 1315 w 9993"/>
                <a:gd name="connsiteY53" fmla="*/ 2943 h 10000"/>
                <a:gd name="connsiteX54" fmla="*/ 1315 w 9993"/>
                <a:gd name="connsiteY54" fmla="*/ 3051 h 10000"/>
                <a:gd name="connsiteX55" fmla="*/ 1332 w 9993"/>
                <a:gd name="connsiteY55" fmla="*/ 3051 h 10000"/>
                <a:gd name="connsiteX56" fmla="*/ 1332 w 9993"/>
                <a:gd name="connsiteY56" fmla="*/ 3132 h 10000"/>
                <a:gd name="connsiteX57" fmla="*/ 1345 w 9993"/>
                <a:gd name="connsiteY57" fmla="*/ 3132 h 10000"/>
                <a:gd name="connsiteX58" fmla="*/ 1345 w 9993"/>
                <a:gd name="connsiteY58" fmla="*/ 3240 h 10000"/>
                <a:gd name="connsiteX59" fmla="*/ 1378 w 9993"/>
                <a:gd name="connsiteY59" fmla="*/ 3240 h 10000"/>
                <a:gd name="connsiteX60" fmla="*/ 1378 w 9993"/>
                <a:gd name="connsiteY60" fmla="*/ 3510 h 10000"/>
                <a:gd name="connsiteX61" fmla="*/ 1587 w 9993"/>
                <a:gd name="connsiteY61" fmla="*/ 3510 h 10000"/>
                <a:gd name="connsiteX62" fmla="*/ 1587 w 9993"/>
                <a:gd name="connsiteY62" fmla="*/ 3600 h 10000"/>
                <a:gd name="connsiteX63" fmla="*/ 1652 w 9993"/>
                <a:gd name="connsiteY63" fmla="*/ 3600 h 10000"/>
                <a:gd name="connsiteX64" fmla="*/ 1652 w 9993"/>
                <a:gd name="connsiteY64" fmla="*/ 3789 h 10000"/>
                <a:gd name="connsiteX65" fmla="*/ 1715 w 9993"/>
                <a:gd name="connsiteY65" fmla="*/ 3789 h 10000"/>
                <a:gd name="connsiteX66" fmla="*/ 1715 w 9993"/>
                <a:gd name="connsiteY66" fmla="*/ 3879 h 10000"/>
                <a:gd name="connsiteX67" fmla="*/ 1721 w 9993"/>
                <a:gd name="connsiteY67" fmla="*/ 3879 h 10000"/>
                <a:gd name="connsiteX68" fmla="*/ 1721 w 9993"/>
                <a:gd name="connsiteY68" fmla="*/ 3960 h 10000"/>
                <a:gd name="connsiteX69" fmla="*/ 1728 w 9993"/>
                <a:gd name="connsiteY69" fmla="*/ 3960 h 10000"/>
                <a:gd name="connsiteX70" fmla="*/ 1728 w 9993"/>
                <a:gd name="connsiteY70" fmla="*/ 4068 h 10000"/>
                <a:gd name="connsiteX71" fmla="*/ 1738 w 9993"/>
                <a:gd name="connsiteY71" fmla="*/ 4068 h 10000"/>
                <a:gd name="connsiteX72" fmla="*/ 1738 w 9993"/>
                <a:gd name="connsiteY72" fmla="*/ 4149 h 10000"/>
                <a:gd name="connsiteX73" fmla="*/ 1754 w 9993"/>
                <a:gd name="connsiteY73" fmla="*/ 4149 h 10000"/>
                <a:gd name="connsiteX74" fmla="*/ 1754 w 9993"/>
                <a:gd name="connsiteY74" fmla="*/ 4257 h 10000"/>
                <a:gd name="connsiteX75" fmla="*/ 1806 w 9993"/>
                <a:gd name="connsiteY75" fmla="*/ 4257 h 10000"/>
                <a:gd name="connsiteX76" fmla="*/ 1806 w 9993"/>
                <a:gd name="connsiteY76" fmla="*/ 4338 h 10000"/>
                <a:gd name="connsiteX77" fmla="*/ 1862 w 9993"/>
                <a:gd name="connsiteY77" fmla="*/ 4338 h 10000"/>
                <a:gd name="connsiteX78" fmla="*/ 1862 w 9993"/>
                <a:gd name="connsiteY78" fmla="*/ 4428 h 10000"/>
                <a:gd name="connsiteX79" fmla="*/ 1878 w 9993"/>
                <a:gd name="connsiteY79" fmla="*/ 4428 h 10000"/>
                <a:gd name="connsiteX80" fmla="*/ 1878 w 9993"/>
                <a:gd name="connsiteY80" fmla="*/ 4527 h 10000"/>
                <a:gd name="connsiteX81" fmla="*/ 1895 w 9993"/>
                <a:gd name="connsiteY81" fmla="*/ 4527 h 10000"/>
                <a:gd name="connsiteX82" fmla="*/ 1895 w 9993"/>
                <a:gd name="connsiteY82" fmla="*/ 4617 h 10000"/>
                <a:gd name="connsiteX83" fmla="*/ 1947 w 9993"/>
                <a:gd name="connsiteY83" fmla="*/ 4617 h 10000"/>
                <a:gd name="connsiteX84" fmla="*/ 1947 w 9993"/>
                <a:gd name="connsiteY84" fmla="*/ 4716 h 10000"/>
                <a:gd name="connsiteX85" fmla="*/ 2003 w 9993"/>
                <a:gd name="connsiteY85" fmla="*/ 4716 h 10000"/>
                <a:gd name="connsiteX86" fmla="*/ 2003 w 9993"/>
                <a:gd name="connsiteY86" fmla="*/ 4806 h 10000"/>
                <a:gd name="connsiteX87" fmla="*/ 2058 w 9993"/>
                <a:gd name="connsiteY87" fmla="*/ 4806 h 10000"/>
                <a:gd name="connsiteX88" fmla="*/ 2058 w 9993"/>
                <a:gd name="connsiteY88" fmla="*/ 4887 h 10000"/>
                <a:gd name="connsiteX89" fmla="*/ 2075 w 9993"/>
                <a:gd name="connsiteY89" fmla="*/ 4887 h 10000"/>
                <a:gd name="connsiteX90" fmla="*/ 2075 w 9993"/>
                <a:gd name="connsiteY90" fmla="*/ 4995 h 10000"/>
                <a:gd name="connsiteX91" fmla="*/ 2111 w 9993"/>
                <a:gd name="connsiteY91" fmla="*/ 4995 h 10000"/>
                <a:gd name="connsiteX92" fmla="*/ 2111 w 9993"/>
                <a:gd name="connsiteY92" fmla="*/ 5077 h 10000"/>
                <a:gd name="connsiteX93" fmla="*/ 2120 w 9993"/>
                <a:gd name="connsiteY93" fmla="*/ 5077 h 10000"/>
                <a:gd name="connsiteX94" fmla="*/ 2120 w 9993"/>
                <a:gd name="connsiteY94" fmla="*/ 5185 h 10000"/>
                <a:gd name="connsiteX95" fmla="*/ 2127 w 9993"/>
                <a:gd name="connsiteY95" fmla="*/ 5185 h 10000"/>
                <a:gd name="connsiteX96" fmla="*/ 2127 w 9993"/>
                <a:gd name="connsiteY96" fmla="*/ 5266 h 10000"/>
                <a:gd name="connsiteX97" fmla="*/ 2189 w 9993"/>
                <a:gd name="connsiteY97" fmla="*/ 5266 h 10000"/>
                <a:gd name="connsiteX98" fmla="*/ 2189 w 9993"/>
                <a:gd name="connsiteY98" fmla="*/ 5356 h 10000"/>
                <a:gd name="connsiteX99" fmla="*/ 2228 w 9993"/>
                <a:gd name="connsiteY99" fmla="*/ 5356 h 10000"/>
                <a:gd name="connsiteX100" fmla="*/ 2228 w 9993"/>
                <a:gd name="connsiteY100" fmla="*/ 5545 h 10000"/>
                <a:gd name="connsiteX101" fmla="*/ 2300 w 9993"/>
                <a:gd name="connsiteY101" fmla="*/ 5545 h 10000"/>
                <a:gd name="connsiteX102" fmla="*/ 2300 w 9993"/>
                <a:gd name="connsiteY102" fmla="*/ 5644 h 10000"/>
                <a:gd name="connsiteX103" fmla="*/ 2317 w 9993"/>
                <a:gd name="connsiteY103" fmla="*/ 5644 h 10000"/>
                <a:gd name="connsiteX104" fmla="*/ 2317 w 9993"/>
                <a:gd name="connsiteY104" fmla="*/ 5734 h 10000"/>
                <a:gd name="connsiteX105" fmla="*/ 2323 w 9993"/>
                <a:gd name="connsiteY105" fmla="*/ 5734 h 10000"/>
                <a:gd name="connsiteX106" fmla="*/ 2323 w 9993"/>
                <a:gd name="connsiteY106" fmla="*/ 5833 h 10000"/>
                <a:gd name="connsiteX107" fmla="*/ 2385 w 9993"/>
                <a:gd name="connsiteY107" fmla="*/ 5833 h 10000"/>
                <a:gd name="connsiteX108" fmla="*/ 2385 w 9993"/>
                <a:gd name="connsiteY108" fmla="*/ 5923 h 10000"/>
                <a:gd name="connsiteX109" fmla="*/ 2392 w 9993"/>
                <a:gd name="connsiteY109" fmla="*/ 5923 h 10000"/>
                <a:gd name="connsiteX110" fmla="*/ 2392 w 9993"/>
                <a:gd name="connsiteY110" fmla="*/ 6004 h 10000"/>
                <a:gd name="connsiteX111" fmla="*/ 2487 w 9993"/>
                <a:gd name="connsiteY111" fmla="*/ 6004 h 10000"/>
                <a:gd name="connsiteX112" fmla="*/ 2487 w 9993"/>
                <a:gd name="connsiteY112" fmla="*/ 6112 h 10000"/>
                <a:gd name="connsiteX113" fmla="*/ 2559 w 9993"/>
                <a:gd name="connsiteY113" fmla="*/ 6112 h 10000"/>
                <a:gd name="connsiteX114" fmla="*/ 2559 w 9993"/>
                <a:gd name="connsiteY114" fmla="*/ 6193 h 10000"/>
                <a:gd name="connsiteX115" fmla="*/ 2588 w 9993"/>
                <a:gd name="connsiteY115" fmla="*/ 6193 h 10000"/>
                <a:gd name="connsiteX116" fmla="*/ 2588 w 9993"/>
                <a:gd name="connsiteY116" fmla="*/ 6301 h 10000"/>
                <a:gd name="connsiteX117" fmla="*/ 2598 w 9993"/>
                <a:gd name="connsiteY117" fmla="*/ 6301 h 10000"/>
                <a:gd name="connsiteX118" fmla="*/ 2598 w 9993"/>
                <a:gd name="connsiteY118" fmla="*/ 6382 h 10000"/>
                <a:gd name="connsiteX119" fmla="*/ 2713 w 9993"/>
                <a:gd name="connsiteY119" fmla="*/ 6382 h 10000"/>
                <a:gd name="connsiteX120" fmla="*/ 2713 w 9993"/>
                <a:gd name="connsiteY120" fmla="*/ 6472 h 10000"/>
                <a:gd name="connsiteX121" fmla="*/ 2762 w 9993"/>
                <a:gd name="connsiteY121" fmla="*/ 6472 h 10000"/>
                <a:gd name="connsiteX122" fmla="*/ 2762 w 9993"/>
                <a:gd name="connsiteY122" fmla="*/ 6571 h 10000"/>
                <a:gd name="connsiteX123" fmla="*/ 2870 w 9993"/>
                <a:gd name="connsiteY123" fmla="*/ 6571 h 10000"/>
                <a:gd name="connsiteX124" fmla="*/ 2870 w 9993"/>
                <a:gd name="connsiteY124" fmla="*/ 6661 h 10000"/>
                <a:gd name="connsiteX125" fmla="*/ 2880 w 9993"/>
                <a:gd name="connsiteY125" fmla="*/ 6661 h 10000"/>
                <a:gd name="connsiteX126" fmla="*/ 2880 w 9993"/>
                <a:gd name="connsiteY126" fmla="*/ 6760 h 10000"/>
                <a:gd name="connsiteX127" fmla="*/ 2902 w 9993"/>
                <a:gd name="connsiteY127" fmla="*/ 6760 h 10000"/>
                <a:gd name="connsiteX128" fmla="*/ 2902 w 9993"/>
                <a:gd name="connsiteY128" fmla="*/ 6850 h 10000"/>
                <a:gd name="connsiteX129" fmla="*/ 2948 w 9993"/>
                <a:gd name="connsiteY129" fmla="*/ 6850 h 10000"/>
                <a:gd name="connsiteX130" fmla="*/ 2948 w 9993"/>
                <a:gd name="connsiteY130" fmla="*/ 6940 h 10000"/>
                <a:gd name="connsiteX131" fmla="*/ 2958 w 9993"/>
                <a:gd name="connsiteY131" fmla="*/ 6940 h 10000"/>
                <a:gd name="connsiteX132" fmla="*/ 2958 w 9993"/>
                <a:gd name="connsiteY132" fmla="*/ 7039 h 10000"/>
                <a:gd name="connsiteX133" fmla="*/ 3128 w 9993"/>
                <a:gd name="connsiteY133" fmla="*/ 7039 h 10000"/>
                <a:gd name="connsiteX134" fmla="*/ 3128 w 9993"/>
                <a:gd name="connsiteY134" fmla="*/ 7129 h 10000"/>
                <a:gd name="connsiteX135" fmla="*/ 3161 w 9993"/>
                <a:gd name="connsiteY135" fmla="*/ 7129 h 10000"/>
                <a:gd name="connsiteX136" fmla="*/ 3161 w 9993"/>
                <a:gd name="connsiteY136" fmla="*/ 7228 h 10000"/>
                <a:gd name="connsiteX137" fmla="*/ 3213 w 9993"/>
                <a:gd name="connsiteY137" fmla="*/ 7228 h 10000"/>
                <a:gd name="connsiteX138" fmla="*/ 3213 w 9993"/>
                <a:gd name="connsiteY138" fmla="*/ 7309 h 10000"/>
                <a:gd name="connsiteX139" fmla="*/ 3223 w 9993"/>
                <a:gd name="connsiteY139" fmla="*/ 7309 h 10000"/>
                <a:gd name="connsiteX140" fmla="*/ 3223 w 9993"/>
                <a:gd name="connsiteY140" fmla="*/ 7417 h 10000"/>
                <a:gd name="connsiteX141" fmla="*/ 3240 w 9993"/>
                <a:gd name="connsiteY141" fmla="*/ 7417 h 10000"/>
                <a:gd name="connsiteX142" fmla="*/ 3240 w 9993"/>
                <a:gd name="connsiteY142" fmla="*/ 7498 h 10000"/>
                <a:gd name="connsiteX143" fmla="*/ 3341 w 9993"/>
                <a:gd name="connsiteY143" fmla="*/ 7498 h 10000"/>
                <a:gd name="connsiteX144" fmla="*/ 3341 w 9993"/>
                <a:gd name="connsiteY144" fmla="*/ 7606 h 10000"/>
                <a:gd name="connsiteX145" fmla="*/ 3348 w 9993"/>
                <a:gd name="connsiteY145" fmla="*/ 7606 h 10000"/>
                <a:gd name="connsiteX146" fmla="*/ 3348 w 9993"/>
                <a:gd name="connsiteY146" fmla="*/ 7606 h 10000"/>
                <a:gd name="connsiteX147" fmla="*/ 3442 w 9993"/>
                <a:gd name="connsiteY147" fmla="*/ 7606 h 10000"/>
                <a:gd name="connsiteX148" fmla="*/ 3527 w 9993"/>
                <a:gd name="connsiteY148" fmla="*/ 7606 h 10000"/>
                <a:gd name="connsiteX149" fmla="*/ 3527 w 9993"/>
                <a:gd name="connsiteY149" fmla="*/ 7705 h 10000"/>
                <a:gd name="connsiteX150" fmla="*/ 3550 w 9993"/>
                <a:gd name="connsiteY150" fmla="*/ 7705 h 10000"/>
                <a:gd name="connsiteX151" fmla="*/ 3550 w 9993"/>
                <a:gd name="connsiteY151" fmla="*/ 7804 h 10000"/>
                <a:gd name="connsiteX152" fmla="*/ 3567 w 9993"/>
                <a:gd name="connsiteY152" fmla="*/ 7804 h 10000"/>
                <a:gd name="connsiteX153" fmla="*/ 3567 w 9993"/>
                <a:gd name="connsiteY153" fmla="*/ 7921 h 10000"/>
                <a:gd name="connsiteX154" fmla="*/ 3606 w 9993"/>
                <a:gd name="connsiteY154" fmla="*/ 7921 h 10000"/>
                <a:gd name="connsiteX155" fmla="*/ 3606 w 9993"/>
                <a:gd name="connsiteY155" fmla="*/ 8020 h 10000"/>
                <a:gd name="connsiteX156" fmla="*/ 3730 w 9993"/>
                <a:gd name="connsiteY156" fmla="*/ 8020 h 10000"/>
                <a:gd name="connsiteX157" fmla="*/ 3730 w 9993"/>
                <a:gd name="connsiteY157" fmla="*/ 8137 h 10000"/>
                <a:gd name="connsiteX158" fmla="*/ 3943 w 9993"/>
                <a:gd name="connsiteY158" fmla="*/ 8137 h 10000"/>
                <a:gd name="connsiteX159" fmla="*/ 3943 w 9993"/>
                <a:gd name="connsiteY159" fmla="*/ 8254 h 10000"/>
                <a:gd name="connsiteX160" fmla="*/ 4152 w 9993"/>
                <a:gd name="connsiteY160" fmla="*/ 8254 h 10000"/>
                <a:gd name="connsiteX161" fmla="*/ 4152 w 9993"/>
                <a:gd name="connsiteY161" fmla="*/ 8362 h 10000"/>
                <a:gd name="connsiteX162" fmla="*/ 4198 w 9993"/>
                <a:gd name="connsiteY162" fmla="*/ 8362 h 10000"/>
                <a:gd name="connsiteX163" fmla="*/ 4198 w 9993"/>
                <a:gd name="connsiteY163" fmla="*/ 8470 h 10000"/>
                <a:gd name="connsiteX164" fmla="*/ 4365 w 9993"/>
                <a:gd name="connsiteY164" fmla="*/ 8470 h 10000"/>
                <a:gd name="connsiteX165" fmla="*/ 4365 w 9993"/>
                <a:gd name="connsiteY165" fmla="*/ 8587 h 10000"/>
                <a:gd name="connsiteX166" fmla="*/ 4440 w 9993"/>
                <a:gd name="connsiteY166" fmla="*/ 8587 h 10000"/>
                <a:gd name="connsiteX167" fmla="*/ 4440 w 9993"/>
                <a:gd name="connsiteY167" fmla="*/ 8704 h 10000"/>
                <a:gd name="connsiteX168" fmla="*/ 4738 w 9993"/>
                <a:gd name="connsiteY168" fmla="*/ 8704 h 10000"/>
                <a:gd name="connsiteX169" fmla="*/ 4738 w 9993"/>
                <a:gd name="connsiteY169" fmla="*/ 8821 h 10000"/>
                <a:gd name="connsiteX170" fmla="*/ 5193 w 9993"/>
                <a:gd name="connsiteY170" fmla="*/ 8821 h 10000"/>
                <a:gd name="connsiteX171" fmla="*/ 5193 w 9993"/>
                <a:gd name="connsiteY171" fmla="*/ 8938 h 10000"/>
                <a:gd name="connsiteX172" fmla="*/ 5350 w 9993"/>
                <a:gd name="connsiteY172" fmla="*/ 8938 h 10000"/>
                <a:gd name="connsiteX173" fmla="*/ 5350 w 9993"/>
                <a:gd name="connsiteY173" fmla="*/ 9055 h 10000"/>
                <a:gd name="connsiteX174" fmla="*/ 5615 w 9993"/>
                <a:gd name="connsiteY174" fmla="*/ 9055 h 10000"/>
                <a:gd name="connsiteX175" fmla="*/ 5615 w 9993"/>
                <a:gd name="connsiteY175" fmla="*/ 9172 h 10000"/>
                <a:gd name="connsiteX176" fmla="*/ 6194 w 9993"/>
                <a:gd name="connsiteY176" fmla="*/ 9172 h 10000"/>
                <a:gd name="connsiteX177" fmla="*/ 6194 w 9993"/>
                <a:gd name="connsiteY177" fmla="*/ 9289 h 10000"/>
                <a:gd name="connsiteX178" fmla="*/ 6286 w 9993"/>
                <a:gd name="connsiteY178" fmla="*/ 9289 h 10000"/>
                <a:gd name="connsiteX179" fmla="*/ 6286 w 9993"/>
                <a:gd name="connsiteY179" fmla="*/ 9289 h 10000"/>
                <a:gd name="connsiteX180" fmla="*/ 6600 w 9993"/>
                <a:gd name="connsiteY180" fmla="*/ 9289 h 10000"/>
                <a:gd name="connsiteX181" fmla="*/ 6607 w 9993"/>
                <a:gd name="connsiteY181" fmla="*/ 9289 h 10000"/>
                <a:gd name="connsiteX182" fmla="*/ 6607 w 9993"/>
                <a:gd name="connsiteY182" fmla="*/ 9415 h 10000"/>
                <a:gd name="connsiteX183" fmla="*/ 6623 w 9993"/>
                <a:gd name="connsiteY183" fmla="*/ 9415 h 10000"/>
                <a:gd name="connsiteX184" fmla="*/ 6623 w 9993"/>
                <a:gd name="connsiteY184" fmla="*/ 9415 h 10000"/>
                <a:gd name="connsiteX185" fmla="*/ 7078 w 9993"/>
                <a:gd name="connsiteY185" fmla="*/ 9415 h 10000"/>
                <a:gd name="connsiteX186" fmla="*/ 7412 w 9993"/>
                <a:gd name="connsiteY186" fmla="*/ 9415 h 10000"/>
                <a:gd name="connsiteX187" fmla="*/ 7412 w 9993"/>
                <a:gd name="connsiteY187" fmla="*/ 9586 h 10000"/>
                <a:gd name="connsiteX188" fmla="*/ 7562 w 9993"/>
                <a:gd name="connsiteY188" fmla="*/ 9586 h 10000"/>
                <a:gd name="connsiteX189" fmla="*/ 7562 w 9993"/>
                <a:gd name="connsiteY189" fmla="*/ 9586 h 10000"/>
                <a:gd name="connsiteX190" fmla="*/ 9993 w 9993"/>
                <a:gd name="connsiteY190" fmla="*/ 10000 h 10000"/>
                <a:gd name="connsiteX0" fmla="*/ 0 w 7567"/>
                <a:gd name="connsiteY0" fmla="*/ 0 h 9586"/>
                <a:gd name="connsiteX1" fmla="*/ 213 w 7567"/>
                <a:gd name="connsiteY1" fmla="*/ 0 h 9586"/>
                <a:gd name="connsiteX2" fmla="*/ 213 w 7567"/>
                <a:gd name="connsiteY2" fmla="*/ 108 h 9586"/>
                <a:gd name="connsiteX3" fmla="*/ 281 w 7567"/>
                <a:gd name="connsiteY3" fmla="*/ 108 h 9586"/>
                <a:gd name="connsiteX4" fmla="*/ 281 w 7567"/>
                <a:gd name="connsiteY4" fmla="*/ 189 h 9586"/>
                <a:gd name="connsiteX5" fmla="*/ 298 w 7567"/>
                <a:gd name="connsiteY5" fmla="*/ 189 h 9586"/>
                <a:gd name="connsiteX6" fmla="*/ 298 w 7567"/>
                <a:gd name="connsiteY6" fmla="*/ 279 h 9586"/>
                <a:gd name="connsiteX7" fmla="*/ 360 w 7567"/>
                <a:gd name="connsiteY7" fmla="*/ 279 h 9586"/>
                <a:gd name="connsiteX8" fmla="*/ 360 w 7567"/>
                <a:gd name="connsiteY8" fmla="*/ 468 h 9586"/>
                <a:gd name="connsiteX9" fmla="*/ 383 w 7567"/>
                <a:gd name="connsiteY9" fmla="*/ 468 h 9586"/>
                <a:gd name="connsiteX10" fmla="*/ 383 w 7567"/>
                <a:gd name="connsiteY10" fmla="*/ 657 h 9586"/>
                <a:gd name="connsiteX11" fmla="*/ 478 w 7567"/>
                <a:gd name="connsiteY11" fmla="*/ 657 h 9586"/>
                <a:gd name="connsiteX12" fmla="*/ 478 w 7567"/>
                <a:gd name="connsiteY12" fmla="*/ 747 h 9586"/>
                <a:gd name="connsiteX13" fmla="*/ 501 w 7567"/>
                <a:gd name="connsiteY13" fmla="*/ 747 h 9586"/>
                <a:gd name="connsiteX14" fmla="*/ 501 w 7567"/>
                <a:gd name="connsiteY14" fmla="*/ 828 h 9586"/>
                <a:gd name="connsiteX15" fmla="*/ 540 w 7567"/>
                <a:gd name="connsiteY15" fmla="*/ 828 h 9586"/>
                <a:gd name="connsiteX16" fmla="*/ 540 w 7567"/>
                <a:gd name="connsiteY16" fmla="*/ 936 h 9586"/>
                <a:gd name="connsiteX17" fmla="*/ 618 w 7567"/>
                <a:gd name="connsiteY17" fmla="*/ 936 h 9586"/>
                <a:gd name="connsiteX18" fmla="*/ 618 w 7567"/>
                <a:gd name="connsiteY18" fmla="*/ 1017 h 9586"/>
                <a:gd name="connsiteX19" fmla="*/ 651 w 7567"/>
                <a:gd name="connsiteY19" fmla="*/ 1017 h 9586"/>
                <a:gd name="connsiteX20" fmla="*/ 651 w 7567"/>
                <a:gd name="connsiteY20" fmla="*/ 1107 h 9586"/>
                <a:gd name="connsiteX21" fmla="*/ 681 w 7567"/>
                <a:gd name="connsiteY21" fmla="*/ 1107 h 9586"/>
                <a:gd name="connsiteX22" fmla="*/ 681 w 7567"/>
                <a:gd name="connsiteY22" fmla="*/ 1206 h 9586"/>
                <a:gd name="connsiteX23" fmla="*/ 697 w 7567"/>
                <a:gd name="connsiteY23" fmla="*/ 1206 h 9586"/>
                <a:gd name="connsiteX24" fmla="*/ 697 w 7567"/>
                <a:gd name="connsiteY24" fmla="*/ 1296 h 9586"/>
                <a:gd name="connsiteX25" fmla="*/ 744 w 7567"/>
                <a:gd name="connsiteY25" fmla="*/ 1296 h 9586"/>
                <a:gd name="connsiteX26" fmla="*/ 744 w 7567"/>
                <a:gd name="connsiteY26" fmla="*/ 1485 h 9586"/>
                <a:gd name="connsiteX27" fmla="*/ 754 w 7567"/>
                <a:gd name="connsiteY27" fmla="*/ 1485 h 9586"/>
                <a:gd name="connsiteX28" fmla="*/ 754 w 7567"/>
                <a:gd name="connsiteY28" fmla="*/ 1566 h 9586"/>
                <a:gd name="connsiteX29" fmla="*/ 770 w 7567"/>
                <a:gd name="connsiteY29" fmla="*/ 1566 h 9586"/>
                <a:gd name="connsiteX30" fmla="*/ 770 w 7567"/>
                <a:gd name="connsiteY30" fmla="*/ 1656 h 9586"/>
                <a:gd name="connsiteX31" fmla="*/ 793 w 7567"/>
                <a:gd name="connsiteY31" fmla="*/ 1656 h 9586"/>
                <a:gd name="connsiteX32" fmla="*/ 793 w 7567"/>
                <a:gd name="connsiteY32" fmla="*/ 1755 h 9586"/>
                <a:gd name="connsiteX33" fmla="*/ 911 w 7567"/>
                <a:gd name="connsiteY33" fmla="*/ 1755 h 9586"/>
                <a:gd name="connsiteX34" fmla="*/ 911 w 7567"/>
                <a:gd name="connsiteY34" fmla="*/ 1845 h 9586"/>
                <a:gd name="connsiteX35" fmla="*/ 956 w 7567"/>
                <a:gd name="connsiteY35" fmla="*/ 1845 h 9586"/>
                <a:gd name="connsiteX36" fmla="*/ 956 w 7567"/>
                <a:gd name="connsiteY36" fmla="*/ 1935 h 9586"/>
                <a:gd name="connsiteX37" fmla="*/ 1012 w 7567"/>
                <a:gd name="connsiteY37" fmla="*/ 1935 h 9586"/>
                <a:gd name="connsiteX38" fmla="*/ 1012 w 7567"/>
                <a:gd name="connsiteY38" fmla="*/ 2034 h 9586"/>
                <a:gd name="connsiteX39" fmla="*/ 1051 w 7567"/>
                <a:gd name="connsiteY39" fmla="*/ 2034 h 9586"/>
                <a:gd name="connsiteX40" fmla="*/ 1051 w 7567"/>
                <a:gd name="connsiteY40" fmla="*/ 2124 h 9586"/>
                <a:gd name="connsiteX41" fmla="*/ 1064 w 7567"/>
                <a:gd name="connsiteY41" fmla="*/ 2124 h 9586"/>
                <a:gd name="connsiteX42" fmla="*/ 1064 w 7567"/>
                <a:gd name="connsiteY42" fmla="*/ 2313 h 9586"/>
                <a:gd name="connsiteX43" fmla="*/ 1074 w 7567"/>
                <a:gd name="connsiteY43" fmla="*/ 2313 h 9586"/>
                <a:gd name="connsiteX44" fmla="*/ 1074 w 7567"/>
                <a:gd name="connsiteY44" fmla="*/ 2583 h 9586"/>
                <a:gd name="connsiteX45" fmla="*/ 1097 w 7567"/>
                <a:gd name="connsiteY45" fmla="*/ 2583 h 9586"/>
                <a:gd name="connsiteX46" fmla="*/ 1097 w 7567"/>
                <a:gd name="connsiteY46" fmla="*/ 2673 h 9586"/>
                <a:gd name="connsiteX47" fmla="*/ 1104 w 7567"/>
                <a:gd name="connsiteY47" fmla="*/ 2673 h 9586"/>
                <a:gd name="connsiteX48" fmla="*/ 1104 w 7567"/>
                <a:gd name="connsiteY48" fmla="*/ 2772 h 9586"/>
                <a:gd name="connsiteX49" fmla="*/ 1231 w 7567"/>
                <a:gd name="connsiteY49" fmla="*/ 2772 h 9586"/>
                <a:gd name="connsiteX50" fmla="*/ 1231 w 7567"/>
                <a:gd name="connsiteY50" fmla="*/ 2862 h 9586"/>
                <a:gd name="connsiteX51" fmla="*/ 1277 w 7567"/>
                <a:gd name="connsiteY51" fmla="*/ 2862 h 9586"/>
                <a:gd name="connsiteX52" fmla="*/ 1277 w 7567"/>
                <a:gd name="connsiteY52" fmla="*/ 2943 h 9586"/>
                <a:gd name="connsiteX53" fmla="*/ 1316 w 7567"/>
                <a:gd name="connsiteY53" fmla="*/ 2943 h 9586"/>
                <a:gd name="connsiteX54" fmla="*/ 1316 w 7567"/>
                <a:gd name="connsiteY54" fmla="*/ 3051 h 9586"/>
                <a:gd name="connsiteX55" fmla="*/ 1333 w 7567"/>
                <a:gd name="connsiteY55" fmla="*/ 3051 h 9586"/>
                <a:gd name="connsiteX56" fmla="*/ 1333 w 7567"/>
                <a:gd name="connsiteY56" fmla="*/ 3132 h 9586"/>
                <a:gd name="connsiteX57" fmla="*/ 1346 w 7567"/>
                <a:gd name="connsiteY57" fmla="*/ 3132 h 9586"/>
                <a:gd name="connsiteX58" fmla="*/ 1346 w 7567"/>
                <a:gd name="connsiteY58" fmla="*/ 3240 h 9586"/>
                <a:gd name="connsiteX59" fmla="*/ 1379 w 7567"/>
                <a:gd name="connsiteY59" fmla="*/ 3240 h 9586"/>
                <a:gd name="connsiteX60" fmla="*/ 1379 w 7567"/>
                <a:gd name="connsiteY60" fmla="*/ 3510 h 9586"/>
                <a:gd name="connsiteX61" fmla="*/ 1588 w 7567"/>
                <a:gd name="connsiteY61" fmla="*/ 3510 h 9586"/>
                <a:gd name="connsiteX62" fmla="*/ 1588 w 7567"/>
                <a:gd name="connsiteY62" fmla="*/ 3600 h 9586"/>
                <a:gd name="connsiteX63" fmla="*/ 1653 w 7567"/>
                <a:gd name="connsiteY63" fmla="*/ 3600 h 9586"/>
                <a:gd name="connsiteX64" fmla="*/ 1653 w 7567"/>
                <a:gd name="connsiteY64" fmla="*/ 3789 h 9586"/>
                <a:gd name="connsiteX65" fmla="*/ 1716 w 7567"/>
                <a:gd name="connsiteY65" fmla="*/ 3789 h 9586"/>
                <a:gd name="connsiteX66" fmla="*/ 1716 w 7567"/>
                <a:gd name="connsiteY66" fmla="*/ 3879 h 9586"/>
                <a:gd name="connsiteX67" fmla="*/ 1722 w 7567"/>
                <a:gd name="connsiteY67" fmla="*/ 3879 h 9586"/>
                <a:gd name="connsiteX68" fmla="*/ 1722 w 7567"/>
                <a:gd name="connsiteY68" fmla="*/ 3960 h 9586"/>
                <a:gd name="connsiteX69" fmla="*/ 1729 w 7567"/>
                <a:gd name="connsiteY69" fmla="*/ 3960 h 9586"/>
                <a:gd name="connsiteX70" fmla="*/ 1729 w 7567"/>
                <a:gd name="connsiteY70" fmla="*/ 4068 h 9586"/>
                <a:gd name="connsiteX71" fmla="*/ 1739 w 7567"/>
                <a:gd name="connsiteY71" fmla="*/ 4068 h 9586"/>
                <a:gd name="connsiteX72" fmla="*/ 1739 w 7567"/>
                <a:gd name="connsiteY72" fmla="*/ 4149 h 9586"/>
                <a:gd name="connsiteX73" fmla="*/ 1755 w 7567"/>
                <a:gd name="connsiteY73" fmla="*/ 4149 h 9586"/>
                <a:gd name="connsiteX74" fmla="*/ 1755 w 7567"/>
                <a:gd name="connsiteY74" fmla="*/ 4257 h 9586"/>
                <a:gd name="connsiteX75" fmla="*/ 1807 w 7567"/>
                <a:gd name="connsiteY75" fmla="*/ 4257 h 9586"/>
                <a:gd name="connsiteX76" fmla="*/ 1807 w 7567"/>
                <a:gd name="connsiteY76" fmla="*/ 4338 h 9586"/>
                <a:gd name="connsiteX77" fmla="*/ 1863 w 7567"/>
                <a:gd name="connsiteY77" fmla="*/ 4338 h 9586"/>
                <a:gd name="connsiteX78" fmla="*/ 1863 w 7567"/>
                <a:gd name="connsiteY78" fmla="*/ 4428 h 9586"/>
                <a:gd name="connsiteX79" fmla="*/ 1879 w 7567"/>
                <a:gd name="connsiteY79" fmla="*/ 4428 h 9586"/>
                <a:gd name="connsiteX80" fmla="*/ 1879 w 7567"/>
                <a:gd name="connsiteY80" fmla="*/ 4527 h 9586"/>
                <a:gd name="connsiteX81" fmla="*/ 1896 w 7567"/>
                <a:gd name="connsiteY81" fmla="*/ 4527 h 9586"/>
                <a:gd name="connsiteX82" fmla="*/ 1896 w 7567"/>
                <a:gd name="connsiteY82" fmla="*/ 4617 h 9586"/>
                <a:gd name="connsiteX83" fmla="*/ 1948 w 7567"/>
                <a:gd name="connsiteY83" fmla="*/ 4617 h 9586"/>
                <a:gd name="connsiteX84" fmla="*/ 1948 w 7567"/>
                <a:gd name="connsiteY84" fmla="*/ 4716 h 9586"/>
                <a:gd name="connsiteX85" fmla="*/ 2004 w 7567"/>
                <a:gd name="connsiteY85" fmla="*/ 4716 h 9586"/>
                <a:gd name="connsiteX86" fmla="*/ 2004 w 7567"/>
                <a:gd name="connsiteY86" fmla="*/ 4806 h 9586"/>
                <a:gd name="connsiteX87" fmla="*/ 2059 w 7567"/>
                <a:gd name="connsiteY87" fmla="*/ 4806 h 9586"/>
                <a:gd name="connsiteX88" fmla="*/ 2059 w 7567"/>
                <a:gd name="connsiteY88" fmla="*/ 4887 h 9586"/>
                <a:gd name="connsiteX89" fmla="*/ 2076 w 7567"/>
                <a:gd name="connsiteY89" fmla="*/ 4887 h 9586"/>
                <a:gd name="connsiteX90" fmla="*/ 2076 w 7567"/>
                <a:gd name="connsiteY90" fmla="*/ 4995 h 9586"/>
                <a:gd name="connsiteX91" fmla="*/ 2112 w 7567"/>
                <a:gd name="connsiteY91" fmla="*/ 4995 h 9586"/>
                <a:gd name="connsiteX92" fmla="*/ 2112 w 7567"/>
                <a:gd name="connsiteY92" fmla="*/ 5077 h 9586"/>
                <a:gd name="connsiteX93" fmla="*/ 2121 w 7567"/>
                <a:gd name="connsiteY93" fmla="*/ 5077 h 9586"/>
                <a:gd name="connsiteX94" fmla="*/ 2121 w 7567"/>
                <a:gd name="connsiteY94" fmla="*/ 5185 h 9586"/>
                <a:gd name="connsiteX95" fmla="*/ 2128 w 7567"/>
                <a:gd name="connsiteY95" fmla="*/ 5185 h 9586"/>
                <a:gd name="connsiteX96" fmla="*/ 2128 w 7567"/>
                <a:gd name="connsiteY96" fmla="*/ 5266 h 9586"/>
                <a:gd name="connsiteX97" fmla="*/ 2191 w 7567"/>
                <a:gd name="connsiteY97" fmla="*/ 5266 h 9586"/>
                <a:gd name="connsiteX98" fmla="*/ 2191 w 7567"/>
                <a:gd name="connsiteY98" fmla="*/ 5356 h 9586"/>
                <a:gd name="connsiteX99" fmla="*/ 2230 w 7567"/>
                <a:gd name="connsiteY99" fmla="*/ 5356 h 9586"/>
                <a:gd name="connsiteX100" fmla="*/ 2230 w 7567"/>
                <a:gd name="connsiteY100" fmla="*/ 5545 h 9586"/>
                <a:gd name="connsiteX101" fmla="*/ 2302 w 7567"/>
                <a:gd name="connsiteY101" fmla="*/ 5545 h 9586"/>
                <a:gd name="connsiteX102" fmla="*/ 2302 w 7567"/>
                <a:gd name="connsiteY102" fmla="*/ 5644 h 9586"/>
                <a:gd name="connsiteX103" fmla="*/ 2319 w 7567"/>
                <a:gd name="connsiteY103" fmla="*/ 5644 h 9586"/>
                <a:gd name="connsiteX104" fmla="*/ 2319 w 7567"/>
                <a:gd name="connsiteY104" fmla="*/ 5734 h 9586"/>
                <a:gd name="connsiteX105" fmla="*/ 2325 w 7567"/>
                <a:gd name="connsiteY105" fmla="*/ 5734 h 9586"/>
                <a:gd name="connsiteX106" fmla="*/ 2325 w 7567"/>
                <a:gd name="connsiteY106" fmla="*/ 5833 h 9586"/>
                <a:gd name="connsiteX107" fmla="*/ 2387 w 7567"/>
                <a:gd name="connsiteY107" fmla="*/ 5833 h 9586"/>
                <a:gd name="connsiteX108" fmla="*/ 2387 w 7567"/>
                <a:gd name="connsiteY108" fmla="*/ 5923 h 9586"/>
                <a:gd name="connsiteX109" fmla="*/ 2394 w 7567"/>
                <a:gd name="connsiteY109" fmla="*/ 5923 h 9586"/>
                <a:gd name="connsiteX110" fmla="*/ 2394 w 7567"/>
                <a:gd name="connsiteY110" fmla="*/ 6004 h 9586"/>
                <a:gd name="connsiteX111" fmla="*/ 2489 w 7567"/>
                <a:gd name="connsiteY111" fmla="*/ 6004 h 9586"/>
                <a:gd name="connsiteX112" fmla="*/ 2489 w 7567"/>
                <a:gd name="connsiteY112" fmla="*/ 6112 h 9586"/>
                <a:gd name="connsiteX113" fmla="*/ 2561 w 7567"/>
                <a:gd name="connsiteY113" fmla="*/ 6112 h 9586"/>
                <a:gd name="connsiteX114" fmla="*/ 2561 w 7567"/>
                <a:gd name="connsiteY114" fmla="*/ 6193 h 9586"/>
                <a:gd name="connsiteX115" fmla="*/ 2590 w 7567"/>
                <a:gd name="connsiteY115" fmla="*/ 6193 h 9586"/>
                <a:gd name="connsiteX116" fmla="*/ 2590 w 7567"/>
                <a:gd name="connsiteY116" fmla="*/ 6301 h 9586"/>
                <a:gd name="connsiteX117" fmla="*/ 2600 w 7567"/>
                <a:gd name="connsiteY117" fmla="*/ 6301 h 9586"/>
                <a:gd name="connsiteX118" fmla="*/ 2600 w 7567"/>
                <a:gd name="connsiteY118" fmla="*/ 6382 h 9586"/>
                <a:gd name="connsiteX119" fmla="*/ 2715 w 7567"/>
                <a:gd name="connsiteY119" fmla="*/ 6382 h 9586"/>
                <a:gd name="connsiteX120" fmla="*/ 2715 w 7567"/>
                <a:gd name="connsiteY120" fmla="*/ 6472 h 9586"/>
                <a:gd name="connsiteX121" fmla="*/ 2764 w 7567"/>
                <a:gd name="connsiteY121" fmla="*/ 6472 h 9586"/>
                <a:gd name="connsiteX122" fmla="*/ 2764 w 7567"/>
                <a:gd name="connsiteY122" fmla="*/ 6571 h 9586"/>
                <a:gd name="connsiteX123" fmla="*/ 2872 w 7567"/>
                <a:gd name="connsiteY123" fmla="*/ 6571 h 9586"/>
                <a:gd name="connsiteX124" fmla="*/ 2872 w 7567"/>
                <a:gd name="connsiteY124" fmla="*/ 6661 h 9586"/>
                <a:gd name="connsiteX125" fmla="*/ 2882 w 7567"/>
                <a:gd name="connsiteY125" fmla="*/ 6661 h 9586"/>
                <a:gd name="connsiteX126" fmla="*/ 2882 w 7567"/>
                <a:gd name="connsiteY126" fmla="*/ 6760 h 9586"/>
                <a:gd name="connsiteX127" fmla="*/ 2904 w 7567"/>
                <a:gd name="connsiteY127" fmla="*/ 6760 h 9586"/>
                <a:gd name="connsiteX128" fmla="*/ 2904 w 7567"/>
                <a:gd name="connsiteY128" fmla="*/ 6850 h 9586"/>
                <a:gd name="connsiteX129" fmla="*/ 2950 w 7567"/>
                <a:gd name="connsiteY129" fmla="*/ 6850 h 9586"/>
                <a:gd name="connsiteX130" fmla="*/ 2950 w 7567"/>
                <a:gd name="connsiteY130" fmla="*/ 6940 h 9586"/>
                <a:gd name="connsiteX131" fmla="*/ 2960 w 7567"/>
                <a:gd name="connsiteY131" fmla="*/ 6940 h 9586"/>
                <a:gd name="connsiteX132" fmla="*/ 2960 w 7567"/>
                <a:gd name="connsiteY132" fmla="*/ 7039 h 9586"/>
                <a:gd name="connsiteX133" fmla="*/ 3130 w 7567"/>
                <a:gd name="connsiteY133" fmla="*/ 7039 h 9586"/>
                <a:gd name="connsiteX134" fmla="*/ 3130 w 7567"/>
                <a:gd name="connsiteY134" fmla="*/ 7129 h 9586"/>
                <a:gd name="connsiteX135" fmla="*/ 3163 w 7567"/>
                <a:gd name="connsiteY135" fmla="*/ 7129 h 9586"/>
                <a:gd name="connsiteX136" fmla="*/ 3163 w 7567"/>
                <a:gd name="connsiteY136" fmla="*/ 7228 h 9586"/>
                <a:gd name="connsiteX137" fmla="*/ 3215 w 7567"/>
                <a:gd name="connsiteY137" fmla="*/ 7228 h 9586"/>
                <a:gd name="connsiteX138" fmla="*/ 3215 w 7567"/>
                <a:gd name="connsiteY138" fmla="*/ 7309 h 9586"/>
                <a:gd name="connsiteX139" fmla="*/ 3225 w 7567"/>
                <a:gd name="connsiteY139" fmla="*/ 7309 h 9586"/>
                <a:gd name="connsiteX140" fmla="*/ 3225 w 7567"/>
                <a:gd name="connsiteY140" fmla="*/ 7417 h 9586"/>
                <a:gd name="connsiteX141" fmla="*/ 3242 w 7567"/>
                <a:gd name="connsiteY141" fmla="*/ 7417 h 9586"/>
                <a:gd name="connsiteX142" fmla="*/ 3242 w 7567"/>
                <a:gd name="connsiteY142" fmla="*/ 7498 h 9586"/>
                <a:gd name="connsiteX143" fmla="*/ 3343 w 7567"/>
                <a:gd name="connsiteY143" fmla="*/ 7498 h 9586"/>
                <a:gd name="connsiteX144" fmla="*/ 3343 w 7567"/>
                <a:gd name="connsiteY144" fmla="*/ 7606 h 9586"/>
                <a:gd name="connsiteX145" fmla="*/ 3350 w 7567"/>
                <a:gd name="connsiteY145" fmla="*/ 7606 h 9586"/>
                <a:gd name="connsiteX146" fmla="*/ 3350 w 7567"/>
                <a:gd name="connsiteY146" fmla="*/ 7606 h 9586"/>
                <a:gd name="connsiteX147" fmla="*/ 3444 w 7567"/>
                <a:gd name="connsiteY147" fmla="*/ 7606 h 9586"/>
                <a:gd name="connsiteX148" fmla="*/ 3529 w 7567"/>
                <a:gd name="connsiteY148" fmla="*/ 7606 h 9586"/>
                <a:gd name="connsiteX149" fmla="*/ 3529 w 7567"/>
                <a:gd name="connsiteY149" fmla="*/ 7705 h 9586"/>
                <a:gd name="connsiteX150" fmla="*/ 3552 w 7567"/>
                <a:gd name="connsiteY150" fmla="*/ 7705 h 9586"/>
                <a:gd name="connsiteX151" fmla="*/ 3552 w 7567"/>
                <a:gd name="connsiteY151" fmla="*/ 7804 h 9586"/>
                <a:gd name="connsiteX152" fmla="*/ 3569 w 7567"/>
                <a:gd name="connsiteY152" fmla="*/ 7804 h 9586"/>
                <a:gd name="connsiteX153" fmla="*/ 3569 w 7567"/>
                <a:gd name="connsiteY153" fmla="*/ 7921 h 9586"/>
                <a:gd name="connsiteX154" fmla="*/ 3609 w 7567"/>
                <a:gd name="connsiteY154" fmla="*/ 7921 h 9586"/>
                <a:gd name="connsiteX155" fmla="*/ 3609 w 7567"/>
                <a:gd name="connsiteY155" fmla="*/ 8020 h 9586"/>
                <a:gd name="connsiteX156" fmla="*/ 3733 w 7567"/>
                <a:gd name="connsiteY156" fmla="*/ 8020 h 9586"/>
                <a:gd name="connsiteX157" fmla="*/ 3733 w 7567"/>
                <a:gd name="connsiteY157" fmla="*/ 8137 h 9586"/>
                <a:gd name="connsiteX158" fmla="*/ 3946 w 7567"/>
                <a:gd name="connsiteY158" fmla="*/ 8137 h 9586"/>
                <a:gd name="connsiteX159" fmla="*/ 3946 w 7567"/>
                <a:gd name="connsiteY159" fmla="*/ 8254 h 9586"/>
                <a:gd name="connsiteX160" fmla="*/ 4155 w 7567"/>
                <a:gd name="connsiteY160" fmla="*/ 8254 h 9586"/>
                <a:gd name="connsiteX161" fmla="*/ 4155 w 7567"/>
                <a:gd name="connsiteY161" fmla="*/ 8362 h 9586"/>
                <a:gd name="connsiteX162" fmla="*/ 4201 w 7567"/>
                <a:gd name="connsiteY162" fmla="*/ 8362 h 9586"/>
                <a:gd name="connsiteX163" fmla="*/ 4201 w 7567"/>
                <a:gd name="connsiteY163" fmla="*/ 8470 h 9586"/>
                <a:gd name="connsiteX164" fmla="*/ 4368 w 7567"/>
                <a:gd name="connsiteY164" fmla="*/ 8470 h 9586"/>
                <a:gd name="connsiteX165" fmla="*/ 4368 w 7567"/>
                <a:gd name="connsiteY165" fmla="*/ 8587 h 9586"/>
                <a:gd name="connsiteX166" fmla="*/ 4443 w 7567"/>
                <a:gd name="connsiteY166" fmla="*/ 8587 h 9586"/>
                <a:gd name="connsiteX167" fmla="*/ 4443 w 7567"/>
                <a:gd name="connsiteY167" fmla="*/ 8704 h 9586"/>
                <a:gd name="connsiteX168" fmla="*/ 4741 w 7567"/>
                <a:gd name="connsiteY168" fmla="*/ 8704 h 9586"/>
                <a:gd name="connsiteX169" fmla="*/ 4741 w 7567"/>
                <a:gd name="connsiteY169" fmla="*/ 8821 h 9586"/>
                <a:gd name="connsiteX170" fmla="*/ 5197 w 7567"/>
                <a:gd name="connsiteY170" fmla="*/ 8821 h 9586"/>
                <a:gd name="connsiteX171" fmla="*/ 5197 w 7567"/>
                <a:gd name="connsiteY171" fmla="*/ 8938 h 9586"/>
                <a:gd name="connsiteX172" fmla="*/ 5354 w 7567"/>
                <a:gd name="connsiteY172" fmla="*/ 8938 h 9586"/>
                <a:gd name="connsiteX173" fmla="*/ 5354 w 7567"/>
                <a:gd name="connsiteY173" fmla="*/ 9055 h 9586"/>
                <a:gd name="connsiteX174" fmla="*/ 5619 w 7567"/>
                <a:gd name="connsiteY174" fmla="*/ 9055 h 9586"/>
                <a:gd name="connsiteX175" fmla="*/ 5619 w 7567"/>
                <a:gd name="connsiteY175" fmla="*/ 9172 h 9586"/>
                <a:gd name="connsiteX176" fmla="*/ 6198 w 7567"/>
                <a:gd name="connsiteY176" fmla="*/ 9172 h 9586"/>
                <a:gd name="connsiteX177" fmla="*/ 6198 w 7567"/>
                <a:gd name="connsiteY177" fmla="*/ 9289 h 9586"/>
                <a:gd name="connsiteX178" fmla="*/ 6290 w 7567"/>
                <a:gd name="connsiteY178" fmla="*/ 9289 h 9586"/>
                <a:gd name="connsiteX179" fmla="*/ 6290 w 7567"/>
                <a:gd name="connsiteY179" fmla="*/ 9289 h 9586"/>
                <a:gd name="connsiteX180" fmla="*/ 6605 w 7567"/>
                <a:gd name="connsiteY180" fmla="*/ 9289 h 9586"/>
                <a:gd name="connsiteX181" fmla="*/ 6612 w 7567"/>
                <a:gd name="connsiteY181" fmla="*/ 9289 h 9586"/>
                <a:gd name="connsiteX182" fmla="*/ 6612 w 7567"/>
                <a:gd name="connsiteY182" fmla="*/ 9415 h 9586"/>
                <a:gd name="connsiteX183" fmla="*/ 6628 w 7567"/>
                <a:gd name="connsiteY183" fmla="*/ 9415 h 9586"/>
                <a:gd name="connsiteX184" fmla="*/ 6628 w 7567"/>
                <a:gd name="connsiteY184" fmla="*/ 9415 h 9586"/>
                <a:gd name="connsiteX185" fmla="*/ 7083 w 7567"/>
                <a:gd name="connsiteY185" fmla="*/ 9415 h 9586"/>
                <a:gd name="connsiteX186" fmla="*/ 7417 w 7567"/>
                <a:gd name="connsiteY186" fmla="*/ 9415 h 9586"/>
                <a:gd name="connsiteX187" fmla="*/ 7417 w 7567"/>
                <a:gd name="connsiteY187" fmla="*/ 9586 h 9586"/>
                <a:gd name="connsiteX188" fmla="*/ 7567 w 7567"/>
                <a:gd name="connsiteY188" fmla="*/ 9586 h 9586"/>
                <a:gd name="connsiteX189" fmla="*/ 7567 w 7567"/>
                <a:gd name="connsiteY189" fmla="*/ 9586 h 9586"/>
                <a:gd name="connsiteX0" fmla="*/ 0 w 10000"/>
                <a:gd name="connsiteY0" fmla="*/ 0 h 10000"/>
                <a:gd name="connsiteX1" fmla="*/ 281 w 10000"/>
                <a:gd name="connsiteY1" fmla="*/ 0 h 10000"/>
                <a:gd name="connsiteX2" fmla="*/ 281 w 10000"/>
                <a:gd name="connsiteY2" fmla="*/ 113 h 10000"/>
                <a:gd name="connsiteX3" fmla="*/ 371 w 10000"/>
                <a:gd name="connsiteY3" fmla="*/ 113 h 10000"/>
                <a:gd name="connsiteX4" fmla="*/ 371 w 10000"/>
                <a:gd name="connsiteY4" fmla="*/ 197 h 10000"/>
                <a:gd name="connsiteX5" fmla="*/ 394 w 10000"/>
                <a:gd name="connsiteY5" fmla="*/ 197 h 10000"/>
                <a:gd name="connsiteX6" fmla="*/ 394 w 10000"/>
                <a:gd name="connsiteY6" fmla="*/ 291 h 10000"/>
                <a:gd name="connsiteX7" fmla="*/ 476 w 10000"/>
                <a:gd name="connsiteY7" fmla="*/ 291 h 10000"/>
                <a:gd name="connsiteX8" fmla="*/ 476 w 10000"/>
                <a:gd name="connsiteY8" fmla="*/ 488 h 10000"/>
                <a:gd name="connsiteX9" fmla="*/ 506 w 10000"/>
                <a:gd name="connsiteY9" fmla="*/ 488 h 10000"/>
                <a:gd name="connsiteX10" fmla="*/ 506 w 10000"/>
                <a:gd name="connsiteY10" fmla="*/ 685 h 10000"/>
                <a:gd name="connsiteX11" fmla="*/ 632 w 10000"/>
                <a:gd name="connsiteY11" fmla="*/ 685 h 10000"/>
                <a:gd name="connsiteX12" fmla="*/ 632 w 10000"/>
                <a:gd name="connsiteY12" fmla="*/ 779 h 10000"/>
                <a:gd name="connsiteX13" fmla="*/ 662 w 10000"/>
                <a:gd name="connsiteY13" fmla="*/ 779 h 10000"/>
                <a:gd name="connsiteX14" fmla="*/ 662 w 10000"/>
                <a:gd name="connsiteY14" fmla="*/ 864 h 10000"/>
                <a:gd name="connsiteX15" fmla="*/ 714 w 10000"/>
                <a:gd name="connsiteY15" fmla="*/ 864 h 10000"/>
                <a:gd name="connsiteX16" fmla="*/ 714 w 10000"/>
                <a:gd name="connsiteY16" fmla="*/ 976 h 10000"/>
                <a:gd name="connsiteX17" fmla="*/ 817 w 10000"/>
                <a:gd name="connsiteY17" fmla="*/ 976 h 10000"/>
                <a:gd name="connsiteX18" fmla="*/ 817 w 10000"/>
                <a:gd name="connsiteY18" fmla="*/ 1061 h 10000"/>
                <a:gd name="connsiteX19" fmla="*/ 860 w 10000"/>
                <a:gd name="connsiteY19" fmla="*/ 1061 h 10000"/>
                <a:gd name="connsiteX20" fmla="*/ 860 w 10000"/>
                <a:gd name="connsiteY20" fmla="*/ 1155 h 10000"/>
                <a:gd name="connsiteX21" fmla="*/ 900 w 10000"/>
                <a:gd name="connsiteY21" fmla="*/ 1155 h 10000"/>
                <a:gd name="connsiteX22" fmla="*/ 900 w 10000"/>
                <a:gd name="connsiteY22" fmla="*/ 1258 h 10000"/>
                <a:gd name="connsiteX23" fmla="*/ 921 w 10000"/>
                <a:gd name="connsiteY23" fmla="*/ 1258 h 10000"/>
                <a:gd name="connsiteX24" fmla="*/ 921 w 10000"/>
                <a:gd name="connsiteY24" fmla="*/ 1352 h 10000"/>
                <a:gd name="connsiteX25" fmla="*/ 983 w 10000"/>
                <a:gd name="connsiteY25" fmla="*/ 1352 h 10000"/>
                <a:gd name="connsiteX26" fmla="*/ 983 w 10000"/>
                <a:gd name="connsiteY26" fmla="*/ 1549 h 10000"/>
                <a:gd name="connsiteX27" fmla="*/ 996 w 10000"/>
                <a:gd name="connsiteY27" fmla="*/ 1549 h 10000"/>
                <a:gd name="connsiteX28" fmla="*/ 996 w 10000"/>
                <a:gd name="connsiteY28" fmla="*/ 1634 h 10000"/>
                <a:gd name="connsiteX29" fmla="*/ 1018 w 10000"/>
                <a:gd name="connsiteY29" fmla="*/ 1634 h 10000"/>
                <a:gd name="connsiteX30" fmla="*/ 1018 w 10000"/>
                <a:gd name="connsiteY30" fmla="*/ 1728 h 10000"/>
                <a:gd name="connsiteX31" fmla="*/ 1048 w 10000"/>
                <a:gd name="connsiteY31" fmla="*/ 1728 h 10000"/>
                <a:gd name="connsiteX32" fmla="*/ 1048 w 10000"/>
                <a:gd name="connsiteY32" fmla="*/ 1831 h 10000"/>
                <a:gd name="connsiteX33" fmla="*/ 1204 w 10000"/>
                <a:gd name="connsiteY33" fmla="*/ 1831 h 10000"/>
                <a:gd name="connsiteX34" fmla="*/ 1204 w 10000"/>
                <a:gd name="connsiteY34" fmla="*/ 1925 h 10000"/>
                <a:gd name="connsiteX35" fmla="*/ 1263 w 10000"/>
                <a:gd name="connsiteY35" fmla="*/ 1925 h 10000"/>
                <a:gd name="connsiteX36" fmla="*/ 1263 w 10000"/>
                <a:gd name="connsiteY36" fmla="*/ 2019 h 10000"/>
                <a:gd name="connsiteX37" fmla="*/ 1337 w 10000"/>
                <a:gd name="connsiteY37" fmla="*/ 2019 h 10000"/>
                <a:gd name="connsiteX38" fmla="*/ 1337 w 10000"/>
                <a:gd name="connsiteY38" fmla="*/ 2122 h 10000"/>
                <a:gd name="connsiteX39" fmla="*/ 1389 w 10000"/>
                <a:gd name="connsiteY39" fmla="*/ 2122 h 10000"/>
                <a:gd name="connsiteX40" fmla="*/ 1389 w 10000"/>
                <a:gd name="connsiteY40" fmla="*/ 2216 h 10000"/>
                <a:gd name="connsiteX41" fmla="*/ 1406 w 10000"/>
                <a:gd name="connsiteY41" fmla="*/ 2216 h 10000"/>
                <a:gd name="connsiteX42" fmla="*/ 1406 w 10000"/>
                <a:gd name="connsiteY42" fmla="*/ 2413 h 10000"/>
                <a:gd name="connsiteX43" fmla="*/ 1419 w 10000"/>
                <a:gd name="connsiteY43" fmla="*/ 2413 h 10000"/>
                <a:gd name="connsiteX44" fmla="*/ 1419 w 10000"/>
                <a:gd name="connsiteY44" fmla="*/ 2695 h 10000"/>
                <a:gd name="connsiteX45" fmla="*/ 1450 w 10000"/>
                <a:gd name="connsiteY45" fmla="*/ 2695 h 10000"/>
                <a:gd name="connsiteX46" fmla="*/ 1450 w 10000"/>
                <a:gd name="connsiteY46" fmla="*/ 2788 h 10000"/>
                <a:gd name="connsiteX47" fmla="*/ 1459 w 10000"/>
                <a:gd name="connsiteY47" fmla="*/ 2788 h 10000"/>
                <a:gd name="connsiteX48" fmla="*/ 1459 w 10000"/>
                <a:gd name="connsiteY48" fmla="*/ 2892 h 10000"/>
                <a:gd name="connsiteX49" fmla="*/ 1627 w 10000"/>
                <a:gd name="connsiteY49" fmla="*/ 2892 h 10000"/>
                <a:gd name="connsiteX50" fmla="*/ 1627 w 10000"/>
                <a:gd name="connsiteY50" fmla="*/ 2986 h 10000"/>
                <a:gd name="connsiteX51" fmla="*/ 1688 w 10000"/>
                <a:gd name="connsiteY51" fmla="*/ 2986 h 10000"/>
                <a:gd name="connsiteX52" fmla="*/ 1688 w 10000"/>
                <a:gd name="connsiteY52" fmla="*/ 3070 h 10000"/>
                <a:gd name="connsiteX53" fmla="*/ 1739 w 10000"/>
                <a:gd name="connsiteY53" fmla="*/ 3070 h 10000"/>
                <a:gd name="connsiteX54" fmla="*/ 1739 w 10000"/>
                <a:gd name="connsiteY54" fmla="*/ 3183 h 10000"/>
                <a:gd name="connsiteX55" fmla="*/ 1762 w 10000"/>
                <a:gd name="connsiteY55" fmla="*/ 3183 h 10000"/>
                <a:gd name="connsiteX56" fmla="*/ 1762 w 10000"/>
                <a:gd name="connsiteY56" fmla="*/ 3267 h 10000"/>
                <a:gd name="connsiteX57" fmla="*/ 1779 w 10000"/>
                <a:gd name="connsiteY57" fmla="*/ 3267 h 10000"/>
                <a:gd name="connsiteX58" fmla="*/ 1779 w 10000"/>
                <a:gd name="connsiteY58" fmla="*/ 3380 h 10000"/>
                <a:gd name="connsiteX59" fmla="*/ 1822 w 10000"/>
                <a:gd name="connsiteY59" fmla="*/ 3380 h 10000"/>
                <a:gd name="connsiteX60" fmla="*/ 1822 w 10000"/>
                <a:gd name="connsiteY60" fmla="*/ 3662 h 10000"/>
                <a:gd name="connsiteX61" fmla="*/ 2099 w 10000"/>
                <a:gd name="connsiteY61" fmla="*/ 3662 h 10000"/>
                <a:gd name="connsiteX62" fmla="*/ 2099 w 10000"/>
                <a:gd name="connsiteY62" fmla="*/ 3755 h 10000"/>
                <a:gd name="connsiteX63" fmla="*/ 2184 w 10000"/>
                <a:gd name="connsiteY63" fmla="*/ 3755 h 10000"/>
                <a:gd name="connsiteX64" fmla="*/ 2184 w 10000"/>
                <a:gd name="connsiteY64" fmla="*/ 3953 h 10000"/>
                <a:gd name="connsiteX65" fmla="*/ 2268 w 10000"/>
                <a:gd name="connsiteY65" fmla="*/ 3953 h 10000"/>
                <a:gd name="connsiteX66" fmla="*/ 2268 w 10000"/>
                <a:gd name="connsiteY66" fmla="*/ 4047 h 10000"/>
                <a:gd name="connsiteX67" fmla="*/ 2276 w 10000"/>
                <a:gd name="connsiteY67" fmla="*/ 4047 h 10000"/>
                <a:gd name="connsiteX68" fmla="*/ 2276 w 10000"/>
                <a:gd name="connsiteY68" fmla="*/ 4131 h 10000"/>
                <a:gd name="connsiteX69" fmla="*/ 2285 w 10000"/>
                <a:gd name="connsiteY69" fmla="*/ 4131 h 10000"/>
                <a:gd name="connsiteX70" fmla="*/ 2285 w 10000"/>
                <a:gd name="connsiteY70" fmla="*/ 4244 h 10000"/>
                <a:gd name="connsiteX71" fmla="*/ 2298 w 10000"/>
                <a:gd name="connsiteY71" fmla="*/ 4244 h 10000"/>
                <a:gd name="connsiteX72" fmla="*/ 2298 w 10000"/>
                <a:gd name="connsiteY72" fmla="*/ 4328 h 10000"/>
                <a:gd name="connsiteX73" fmla="*/ 2319 w 10000"/>
                <a:gd name="connsiteY73" fmla="*/ 4328 h 10000"/>
                <a:gd name="connsiteX74" fmla="*/ 2319 w 10000"/>
                <a:gd name="connsiteY74" fmla="*/ 4441 h 10000"/>
                <a:gd name="connsiteX75" fmla="*/ 2388 w 10000"/>
                <a:gd name="connsiteY75" fmla="*/ 4441 h 10000"/>
                <a:gd name="connsiteX76" fmla="*/ 2388 w 10000"/>
                <a:gd name="connsiteY76" fmla="*/ 4525 h 10000"/>
                <a:gd name="connsiteX77" fmla="*/ 2462 w 10000"/>
                <a:gd name="connsiteY77" fmla="*/ 4525 h 10000"/>
                <a:gd name="connsiteX78" fmla="*/ 2462 w 10000"/>
                <a:gd name="connsiteY78" fmla="*/ 4619 h 10000"/>
                <a:gd name="connsiteX79" fmla="*/ 2483 w 10000"/>
                <a:gd name="connsiteY79" fmla="*/ 4619 h 10000"/>
                <a:gd name="connsiteX80" fmla="*/ 2483 w 10000"/>
                <a:gd name="connsiteY80" fmla="*/ 4723 h 10000"/>
                <a:gd name="connsiteX81" fmla="*/ 2506 w 10000"/>
                <a:gd name="connsiteY81" fmla="*/ 4723 h 10000"/>
                <a:gd name="connsiteX82" fmla="*/ 2506 w 10000"/>
                <a:gd name="connsiteY82" fmla="*/ 4816 h 10000"/>
                <a:gd name="connsiteX83" fmla="*/ 2574 w 10000"/>
                <a:gd name="connsiteY83" fmla="*/ 4816 h 10000"/>
                <a:gd name="connsiteX84" fmla="*/ 2574 w 10000"/>
                <a:gd name="connsiteY84" fmla="*/ 4920 h 10000"/>
                <a:gd name="connsiteX85" fmla="*/ 2648 w 10000"/>
                <a:gd name="connsiteY85" fmla="*/ 4920 h 10000"/>
                <a:gd name="connsiteX86" fmla="*/ 2648 w 10000"/>
                <a:gd name="connsiteY86" fmla="*/ 5014 h 10000"/>
                <a:gd name="connsiteX87" fmla="*/ 2721 w 10000"/>
                <a:gd name="connsiteY87" fmla="*/ 5014 h 10000"/>
                <a:gd name="connsiteX88" fmla="*/ 2721 w 10000"/>
                <a:gd name="connsiteY88" fmla="*/ 5098 h 10000"/>
                <a:gd name="connsiteX89" fmla="*/ 2743 w 10000"/>
                <a:gd name="connsiteY89" fmla="*/ 5098 h 10000"/>
                <a:gd name="connsiteX90" fmla="*/ 2743 w 10000"/>
                <a:gd name="connsiteY90" fmla="*/ 5211 h 10000"/>
                <a:gd name="connsiteX91" fmla="*/ 2791 w 10000"/>
                <a:gd name="connsiteY91" fmla="*/ 5211 h 10000"/>
                <a:gd name="connsiteX92" fmla="*/ 2791 w 10000"/>
                <a:gd name="connsiteY92" fmla="*/ 5296 h 10000"/>
                <a:gd name="connsiteX93" fmla="*/ 2803 w 10000"/>
                <a:gd name="connsiteY93" fmla="*/ 5296 h 10000"/>
                <a:gd name="connsiteX94" fmla="*/ 2803 w 10000"/>
                <a:gd name="connsiteY94" fmla="*/ 5409 h 10000"/>
                <a:gd name="connsiteX95" fmla="*/ 2812 w 10000"/>
                <a:gd name="connsiteY95" fmla="*/ 5409 h 10000"/>
                <a:gd name="connsiteX96" fmla="*/ 2812 w 10000"/>
                <a:gd name="connsiteY96" fmla="*/ 5493 h 10000"/>
                <a:gd name="connsiteX97" fmla="*/ 2895 w 10000"/>
                <a:gd name="connsiteY97" fmla="*/ 5493 h 10000"/>
                <a:gd name="connsiteX98" fmla="*/ 2895 w 10000"/>
                <a:gd name="connsiteY98" fmla="*/ 5587 h 10000"/>
                <a:gd name="connsiteX99" fmla="*/ 2947 w 10000"/>
                <a:gd name="connsiteY99" fmla="*/ 5587 h 10000"/>
                <a:gd name="connsiteX100" fmla="*/ 2947 w 10000"/>
                <a:gd name="connsiteY100" fmla="*/ 5784 h 10000"/>
                <a:gd name="connsiteX101" fmla="*/ 3042 w 10000"/>
                <a:gd name="connsiteY101" fmla="*/ 5784 h 10000"/>
                <a:gd name="connsiteX102" fmla="*/ 3042 w 10000"/>
                <a:gd name="connsiteY102" fmla="*/ 5888 h 10000"/>
                <a:gd name="connsiteX103" fmla="*/ 3065 w 10000"/>
                <a:gd name="connsiteY103" fmla="*/ 5888 h 10000"/>
                <a:gd name="connsiteX104" fmla="*/ 3065 w 10000"/>
                <a:gd name="connsiteY104" fmla="*/ 5982 h 10000"/>
                <a:gd name="connsiteX105" fmla="*/ 3073 w 10000"/>
                <a:gd name="connsiteY105" fmla="*/ 5982 h 10000"/>
                <a:gd name="connsiteX106" fmla="*/ 3073 w 10000"/>
                <a:gd name="connsiteY106" fmla="*/ 6085 h 10000"/>
                <a:gd name="connsiteX107" fmla="*/ 3154 w 10000"/>
                <a:gd name="connsiteY107" fmla="*/ 6085 h 10000"/>
                <a:gd name="connsiteX108" fmla="*/ 3154 w 10000"/>
                <a:gd name="connsiteY108" fmla="*/ 6179 h 10000"/>
                <a:gd name="connsiteX109" fmla="*/ 3164 w 10000"/>
                <a:gd name="connsiteY109" fmla="*/ 6179 h 10000"/>
                <a:gd name="connsiteX110" fmla="*/ 3164 w 10000"/>
                <a:gd name="connsiteY110" fmla="*/ 6263 h 10000"/>
                <a:gd name="connsiteX111" fmla="*/ 3289 w 10000"/>
                <a:gd name="connsiteY111" fmla="*/ 6263 h 10000"/>
                <a:gd name="connsiteX112" fmla="*/ 3289 w 10000"/>
                <a:gd name="connsiteY112" fmla="*/ 6376 h 10000"/>
                <a:gd name="connsiteX113" fmla="*/ 3384 w 10000"/>
                <a:gd name="connsiteY113" fmla="*/ 6376 h 10000"/>
                <a:gd name="connsiteX114" fmla="*/ 3384 w 10000"/>
                <a:gd name="connsiteY114" fmla="*/ 6460 h 10000"/>
                <a:gd name="connsiteX115" fmla="*/ 3423 w 10000"/>
                <a:gd name="connsiteY115" fmla="*/ 6460 h 10000"/>
                <a:gd name="connsiteX116" fmla="*/ 3423 w 10000"/>
                <a:gd name="connsiteY116" fmla="*/ 6573 h 10000"/>
                <a:gd name="connsiteX117" fmla="*/ 3436 w 10000"/>
                <a:gd name="connsiteY117" fmla="*/ 6573 h 10000"/>
                <a:gd name="connsiteX118" fmla="*/ 3436 w 10000"/>
                <a:gd name="connsiteY118" fmla="*/ 6658 h 10000"/>
                <a:gd name="connsiteX119" fmla="*/ 3588 w 10000"/>
                <a:gd name="connsiteY119" fmla="*/ 6658 h 10000"/>
                <a:gd name="connsiteX120" fmla="*/ 3588 w 10000"/>
                <a:gd name="connsiteY120" fmla="*/ 6752 h 10000"/>
                <a:gd name="connsiteX121" fmla="*/ 3653 w 10000"/>
                <a:gd name="connsiteY121" fmla="*/ 6752 h 10000"/>
                <a:gd name="connsiteX122" fmla="*/ 3653 w 10000"/>
                <a:gd name="connsiteY122" fmla="*/ 6855 h 10000"/>
                <a:gd name="connsiteX123" fmla="*/ 3795 w 10000"/>
                <a:gd name="connsiteY123" fmla="*/ 6855 h 10000"/>
                <a:gd name="connsiteX124" fmla="*/ 3795 w 10000"/>
                <a:gd name="connsiteY124" fmla="*/ 6949 h 10000"/>
                <a:gd name="connsiteX125" fmla="*/ 3809 w 10000"/>
                <a:gd name="connsiteY125" fmla="*/ 6949 h 10000"/>
                <a:gd name="connsiteX126" fmla="*/ 3809 w 10000"/>
                <a:gd name="connsiteY126" fmla="*/ 7052 h 10000"/>
                <a:gd name="connsiteX127" fmla="*/ 3838 w 10000"/>
                <a:gd name="connsiteY127" fmla="*/ 7052 h 10000"/>
                <a:gd name="connsiteX128" fmla="*/ 3838 w 10000"/>
                <a:gd name="connsiteY128" fmla="*/ 7146 h 10000"/>
                <a:gd name="connsiteX129" fmla="*/ 3899 w 10000"/>
                <a:gd name="connsiteY129" fmla="*/ 7146 h 10000"/>
                <a:gd name="connsiteX130" fmla="*/ 3899 w 10000"/>
                <a:gd name="connsiteY130" fmla="*/ 7240 h 10000"/>
                <a:gd name="connsiteX131" fmla="*/ 3912 w 10000"/>
                <a:gd name="connsiteY131" fmla="*/ 7240 h 10000"/>
                <a:gd name="connsiteX132" fmla="*/ 3912 w 10000"/>
                <a:gd name="connsiteY132" fmla="*/ 7343 h 10000"/>
                <a:gd name="connsiteX133" fmla="*/ 4136 w 10000"/>
                <a:gd name="connsiteY133" fmla="*/ 7343 h 10000"/>
                <a:gd name="connsiteX134" fmla="*/ 4136 w 10000"/>
                <a:gd name="connsiteY134" fmla="*/ 7437 h 10000"/>
                <a:gd name="connsiteX135" fmla="*/ 4180 w 10000"/>
                <a:gd name="connsiteY135" fmla="*/ 7437 h 10000"/>
                <a:gd name="connsiteX136" fmla="*/ 4180 w 10000"/>
                <a:gd name="connsiteY136" fmla="*/ 7540 h 10000"/>
                <a:gd name="connsiteX137" fmla="*/ 4249 w 10000"/>
                <a:gd name="connsiteY137" fmla="*/ 7540 h 10000"/>
                <a:gd name="connsiteX138" fmla="*/ 4249 w 10000"/>
                <a:gd name="connsiteY138" fmla="*/ 7625 h 10000"/>
                <a:gd name="connsiteX139" fmla="*/ 4262 w 10000"/>
                <a:gd name="connsiteY139" fmla="*/ 7625 h 10000"/>
                <a:gd name="connsiteX140" fmla="*/ 4262 w 10000"/>
                <a:gd name="connsiteY140" fmla="*/ 7737 h 10000"/>
                <a:gd name="connsiteX141" fmla="*/ 4284 w 10000"/>
                <a:gd name="connsiteY141" fmla="*/ 7737 h 10000"/>
                <a:gd name="connsiteX142" fmla="*/ 4284 w 10000"/>
                <a:gd name="connsiteY142" fmla="*/ 7822 h 10000"/>
                <a:gd name="connsiteX143" fmla="*/ 4418 w 10000"/>
                <a:gd name="connsiteY143" fmla="*/ 7822 h 10000"/>
                <a:gd name="connsiteX144" fmla="*/ 4418 w 10000"/>
                <a:gd name="connsiteY144" fmla="*/ 7934 h 10000"/>
                <a:gd name="connsiteX145" fmla="*/ 4427 w 10000"/>
                <a:gd name="connsiteY145" fmla="*/ 7934 h 10000"/>
                <a:gd name="connsiteX146" fmla="*/ 4427 w 10000"/>
                <a:gd name="connsiteY146" fmla="*/ 7934 h 10000"/>
                <a:gd name="connsiteX147" fmla="*/ 4551 w 10000"/>
                <a:gd name="connsiteY147" fmla="*/ 7934 h 10000"/>
                <a:gd name="connsiteX148" fmla="*/ 4664 w 10000"/>
                <a:gd name="connsiteY148" fmla="*/ 7934 h 10000"/>
                <a:gd name="connsiteX149" fmla="*/ 4664 w 10000"/>
                <a:gd name="connsiteY149" fmla="*/ 8038 h 10000"/>
                <a:gd name="connsiteX150" fmla="*/ 4694 w 10000"/>
                <a:gd name="connsiteY150" fmla="*/ 8038 h 10000"/>
                <a:gd name="connsiteX151" fmla="*/ 4694 w 10000"/>
                <a:gd name="connsiteY151" fmla="*/ 8141 h 10000"/>
                <a:gd name="connsiteX152" fmla="*/ 4717 w 10000"/>
                <a:gd name="connsiteY152" fmla="*/ 8141 h 10000"/>
                <a:gd name="connsiteX153" fmla="*/ 4717 w 10000"/>
                <a:gd name="connsiteY153" fmla="*/ 8263 h 10000"/>
                <a:gd name="connsiteX154" fmla="*/ 4769 w 10000"/>
                <a:gd name="connsiteY154" fmla="*/ 8263 h 10000"/>
                <a:gd name="connsiteX155" fmla="*/ 4769 w 10000"/>
                <a:gd name="connsiteY155" fmla="*/ 8366 h 10000"/>
                <a:gd name="connsiteX156" fmla="*/ 4933 w 10000"/>
                <a:gd name="connsiteY156" fmla="*/ 8366 h 10000"/>
                <a:gd name="connsiteX157" fmla="*/ 4933 w 10000"/>
                <a:gd name="connsiteY157" fmla="*/ 8488 h 10000"/>
                <a:gd name="connsiteX158" fmla="*/ 5215 w 10000"/>
                <a:gd name="connsiteY158" fmla="*/ 8488 h 10000"/>
                <a:gd name="connsiteX159" fmla="*/ 5215 w 10000"/>
                <a:gd name="connsiteY159" fmla="*/ 8610 h 10000"/>
                <a:gd name="connsiteX160" fmla="*/ 5491 w 10000"/>
                <a:gd name="connsiteY160" fmla="*/ 8610 h 10000"/>
                <a:gd name="connsiteX161" fmla="*/ 5491 w 10000"/>
                <a:gd name="connsiteY161" fmla="*/ 8723 h 10000"/>
                <a:gd name="connsiteX162" fmla="*/ 5552 w 10000"/>
                <a:gd name="connsiteY162" fmla="*/ 8723 h 10000"/>
                <a:gd name="connsiteX163" fmla="*/ 5552 w 10000"/>
                <a:gd name="connsiteY163" fmla="*/ 8836 h 10000"/>
                <a:gd name="connsiteX164" fmla="*/ 5772 w 10000"/>
                <a:gd name="connsiteY164" fmla="*/ 8836 h 10000"/>
                <a:gd name="connsiteX165" fmla="*/ 5772 w 10000"/>
                <a:gd name="connsiteY165" fmla="*/ 8958 h 10000"/>
                <a:gd name="connsiteX166" fmla="*/ 5872 w 10000"/>
                <a:gd name="connsiteY166" fmla="*/ 8958 h 10000"/>
                <a:gd name="connsiteX167" fmla="*/ 5872 w 10000"/>
                <a:gd name="connsiteY167" fmla="*/ 9080 h 10000"/>
                <a:gd name="connsiteX168" fmla="*/ 6265 w 10000"/>
                <a:gd name="connsiteY168" fmla="*/ 9080 h 10000"/>
                <a:gd name="connsiteX169" fmla="*/ 6265 w 10000"/>
                <a:gd name="connsiteY169" fmla="*/ 9202 h 10000"/>
                <a:gd name="connsiteX170" fmla="*/ 6868 w 10000"/>
                <a:gd name="connsiteY170" fmla="*/ 9202 h 10000"/>
                <a:gd name="connsiteX171" fmla="*/ 6868 w 10000"/>
                <a:gd name="connsiteY171" fmla="*/ 9324 h 10000"/>
                <a:gd name="connsiteX172" fmla="*/ 7075 w 10000"/>
                <a:gd name="connsiteY172" fmla="*/ 9324 h 10000"/>
                <a:gd name="connsiteX173" fmla="*/ 7075 w 10000"/>
                <a:gd name="connsiteY173" fmla="*/ 9446 h 10000"/>
                <a:gd name="connsiteX174" fmla="*/ 7426 w 10000"/>
                <a:gd name="connsiteY174" fmla="*/ 9446 h 10000"/>
                <a:gd name="connsiteX175" fmla="*/ 7426 w 10000"/>
                <a:gd name="connsiteY175" fmla="*/ 9568 h 10000"/>
                <a:gd name="connsiteX176" fmla="*/ 8191 w 10000"/>
                <a:gd name="connsiteY176" fmla="*/ 9568 h 10000"/>
                <a:gd name="connsiteX177" fmla="*/ 8191 w 10000"/>
                <a:gd name="connsiteY177" fmla="*/ 9690 h 10000"/>
                <a:gd name="connsiteX178" fmla="*/ 8312 w 10000"/>
                <a:gd name="connsiteY178" fmla="*/ 9690 h 10000"/>
                <a:gd name="connsiteX179" fmla="*/ 8312 w 10000"/>
                <a:gd name="connsiteY179" fmla="*/ 9690 h 10000"/>
                <a:gd name="connsiteX180" fmla="*/ 8729 w 10000"/>
                <a:gd name="connsiteY180" fmla="*/ 9690 h 10000"/>
                <a:gd name="connsiteX181" fmla="*/ 8738 w 10000"/>
                <a:gd name="connsiteY181" fmla="*/ 9690 h 10000"/>
                <a:gd name="connsiteX182" fmla="*/ 8738 w 10000"/>
                <a:gd name="connsiteY182" fmla="*/ 9822 h 10000"/>
                <a:gd name="connsiteX183" fmla="*/ 8759 w 10000"/>
                <a:gd name="connsiteY183" fmla="*/ 9822 h 10000"/>
                <a:gd name="connsiteX184" fmla="*/ 8759 w 10000"/>
                <a:gd name="connsiteY184" fmla="*/ 9822 h 10000"/>
                <a:gd name="connsiteX185" fmla="*/ 9360 w 10000"/>
                <a:gd name="connsiteY185" fmla="*/ 9822 h 10000"/>
                <a:gd name="connsiteX186" fmla="*/ 9802 w 10000"/>
                <a:gd name="connsiteY186" fmla="*/ 9822 h 10000"/>
                <a:gd name="connsiteX187" fmla="*/ 9802 w 10000"/>
                <a:gd name="connsiteY187" fmla="*/ 10000 h 10000"/>
                <a:gd name="connsiteX188" fmla="*/ 10000 w 10000"/>
                <a:gd name="connsiteY188" fmla="*/ 10000 h 10000"/>
                <a:gd name="connsiteX0" fmla="*/ 0 w 9802"/>
                <a:gd name="connsiteY0" fmla="*/ 0 h 10000"/>
                <a:gd name="connsiteX1" fmla="*/ 281 w 9802"/>
                <a:gd name="connsiteY1" fmla="*/ 0 h 10000"/>
                <a:gd name="connsiteX2" fmla="*/ 281 w 9802"/>
                <a:gd name="connsiteY2" fmla="*/ 113 h 10000"/>
                <a:gd name="connsiteX3" fmla="*/ 371 w 9802"/>
                <a:gd name="connsiteY3" fmla="*/ 113 h 10000"/>
                <a:gd name="connsiteX4" fmla="*/ 371 w 9802"/>
                <a:gd name="connsiteY4" fmla="*/ 197 h 10000"/>
                <a:gd name="connsiteX5" fmla="*/ 394 w 9802"/>
                <a:gd name="connsiteY5" fmla="*/ 197 h 10000"/>
                <a:gd name="connsiteX6" fmla="*/ 394 w 9802"/>
                <a:gd name="connsiteY6" fmla="*/ 291 h 10000"/>
                <a:gd name="connsiteX7" fmla="*/ 476 w 9802"/>
                <a:gd name="connsiteY7" fmla="*/ 291 h 10000"/>
                <a:gd name="connsiteX8" fmla="*/ 476 w 9802"/>
                <a:gd name="connsiteY8" fmla="*/ 488 h 10000"/>
                <a:gd name="connsiteX9" fmla="*/ 506 w 9802"/>
                <a:gd name="connsiteY9" fmla="*/ 488 h 10000"/>
                <a:gd name="connsiteX10" fmla="*/ 506 w 9802"/>
                <a:gd name="connsiteY10" fmla="*/ 685 h 10000"/>
                <a:gd name="connsiteX11" fmla="*/ 632 w 9802"/>
                <a:gd name="connsiteY11" fmla="*/ 685 h 10000"/>
                <a:gd name="connsiteX12" fmla="*/ 632 w 9802"/>
                <a:gd name="connsiteY12" fmla="*/ 779 h 10000"/>
                <a:gd name="connsiteX13" fmla="*/ 662 w 9802"/>
                <a:gd name="connsiteY13" fmla="*/ 779 h 10000"/>
                <a:gd name="connsiteX14" fmla="*/ 662 w 9802"/>
                <a:gd name="connsiteY14" fmla="*/ 864 h 10000"/>
                <a:gd name="connsiteX15" fmla="*/ 714 w 9802"/>
                <a:gd name="connsiteY15" fmla="*/ 864 h 10000"/>
                <a:gd name="connsiteX16" fmla="*/ 714 w 9802"/>
                <a:gd name="connsiteY16" fmla="*/ 976 h 10000"/>
                <a:gd name="connsiteX17" fmla="*/ 817 w 9802"/>
                <a:gd name="connsiteY17" fmla="*/ 976 h 10000"/>
                <a:gd name="connsiteX18" fmla="*/ 817 w 9802"/>
                <a:gd name="connsiteY18" fmla="*/ 1061 h 10000"/>
                <a:gd name="connsiteX19" fmla="*/ 860 w 9802"/>
                <a:gd name="connsiteY19" fmla="*/ 1061 h 10000"/>
                <a:gd name="connsiteX20" fmla="*/ 860 w 9802"/>
                <a:gd name="connsiteY20" fmla="*/ 1155 h 10000"/>
                <a:gd name="connsiteX21" fmla="*/ 900 w 9802"/>
                <a:gd name="connsiteY21" fmla="*/ 1155 h 10000"/>
                <a:gd name="connsiteX22" fmla="*/ 900 w 9802"/>
                <a:gd name="connsiteY22" fmla="*/ 1258 h 10000"/>
                <a:gd name="connsiteX23" fmla="*/ 921 w 9802"/>
                <a:gd name="connsiteY23" fmla="*/ 1258 h 10000"/>
                <a:gd name="connsiteX24" fmla="*/ 921 w 9802"/>
                <a:gd name="connsiteY24" fmla="*/ 1352 h 10000"/>
                <a:gd name="connsiteX25" fmla="*/ 983 w 9802"/>
                <a:gd name="connsiteY25" fmla="*/ 1352 h 10000"/>
                <a:gd name="connsiteX26" fmla="*/ 983 w 9802"/>
                <a:gd name="connsiteY26" fmla="*/ 1549 h 10000"/>
                <a:gd name="connsiteX27" fmla="*/ 996 w 9802"/>
                <a:gd name="connsiteY27" fmla="*/ 1549 h 10000"/>
                <a:gd name="connsiteX28" fmla="*/ 996 w 9802"/>
                <a:gd name="connsiteY28" fmla="*/ 1634 h 10000"/>
                <a:gd name="connsiteX29" fmla="*/ 1018 w 9802"/>
                <a:gd name="connsiteY29" fmla="*/ 1634 h 10000"/>
                <a:gd name="connsiteX30" fmla="*/ 1018 w 9802"/>
                <a:gd name="connsiteY30" fmla="*/ 1728 h 10000"/>
                <a:gd name="connsiteX31" fmla="*/ 1048 w 9802"/>
                <a:gd name="connsiteY31" fmla="*/ 1728 h 10000"/>
                <a:gd name="connsiteX32" fmla="*/ 1048 w 9802"/>
                <a:gd name="connsiteY32" fmla="*/ 1831 h 10000"/>
                <a:gd name="connsiteX33" fmla="*/ 1204 w 9802"/>
                <a:gd name="connsiteY33" fmla="*/ 1831 h 10000"/>
                <a:gd name="connsiteX34" fmla="*/ 1204 w 9802"/>
                <a:gd name="connsiteY34" fmla="*/ 1925 h 10000"/>
                <a:gd name="connsiteX35" fmla="*/ 1263 w 9802"/>
                <a:gd name="connsiteY35" fmla="*/ 1925 h 10000"/>
                <a:gd name="connsiteX36" fmla="*/ 1263 w 9802"/>
                <a:gd name="connsiteY36" fmla="*/ 2019 h 10000"/>
                <a:gd name="connsiteX37" fmla="*/ 1337 w 9802"/>
                <a:gd name="connsiteY37" fmla="*/ 2019 h 10000"/>
                <a:gd name="connsiteX38" fmla="*/ 1337 w 9802"/>
                <a:gd name="connsiteY38" fmla="*/ 2122 h 10000"/>
                <a:gd name="connsiteX39" fmla="*/ 1389 w 9802"/>
                <a:gd name="connsiteY39" fmla="*/ 2122 h 10000"/>
                <a:gd name="connsiteX40" fmla="*/ 1389 w 9802"/>
                <a:gd name="connsiteY40" fmla="*/ 2216 h 10000"/>
                <a:gd name="connsiteX41" fmla="*/ 1406 w 9802"/>
                <a:gd name="connsiteY41" fmla="*/ 2216 h 10000"/>
                <a:gd name="connsiteX42" fmla="*/ 1406 w 9802"/>
                <a:gd name="connsiteY42" fmla="*/ 2413 h 10000"/>
                <a:gd name="connsiteX43" fmla="*/ 1419 w 9802"/>
                <a:gd name="connsiteY43" fmla="*/ 2413 h 10000"/>
                <a:gd name="connsiteX44" fmla="*/ 1419 w 9802"/>
                <a:gd name="connsiteY44" fmla="*/ 2695 h 10000"/>
                <a:gd name="connsiteX45" fmla="*/ 1450 w 9802"/>
                <a:gd name="connsiteY45" fmla="*/ 2695 h 10000"/>
                <a:gd name="connsiteX46" fmla="*/ 1450 w 9802"/>
                <a:gd name="connsiteY46" fmla="*/ 2788 h 10000"/>
                <a:gd name="connsiteX47" fmla="*/ 1459 w 9802"/>
                <a:gd name="connsiteY47" fmla="*/ 2788 h 10000"/>
                <a:gd name="connsiteX48" fmla="*/ 1459 w 9802"/>
                <a:gd name="connsiteY48" fmla="*/ 2892 h 10000"/>
                <a:gd name="connsiteX49" fmla="*/ 1627 w 9802"/>
                <a:gd name="connsiteY49" fmla="*/ 2892 h 10000"/>
                <a:gd name="connsiteX50" fmla="*/ 1627 w 9802"/>
                <a:gd name="connsiteY50" fmla="*/ 2986 h 10000"/>
                <a:gd name="connsiteX51" fmla="*/ 1688 w 9802"/>
                <a:gd name="connsiteY51" fmla="*/ 2986 h 10000"/>
                <a:gd name="connsiteX52" fmla="*/ 1688 w 9802"/>
                <a:gd name="connsiteY52" fmla="*/ 3070 h 10000"/>
                <a:gd name="connsiteX53" fmla="*/ 1739 w 9802"/>
                <a:gd name="connsiteY53" fmla="*/ 3070 h 10000"/>
                <a:gd name="connsiteX54" fmla="*/ 1739 w 9802"/>
                <a:gd name="connsiteY54" fmla="*/ 3183 h 10000"/>
                <a:gd name="connsiteX55" fmla="*/ 1762 w 9802"/>
                <a:gd name="connsiteY55" fmla="*/ 3183 h 10000"/>
                <a:gd name="connsiteX56" fmla="*/ 1762 w 9802"/>
                <a:gd name="connsiteY56" fmla="*/ 3267 h 10000"/>
                <a:gd name="connsiteX57" fmla="*/ 1779 w 9802"/>
                <a:gd name="connsiteY57" fmla="*/ 3267 h 10000"/>
                <a:gd name="connsiteX58" fmla="*/ 1779 w 9802"/>
                <a:gd name="connsiteY58" fmla="*/ 3380 h 10000"/>
                <a:gd name="connsiteX59" fmla="*/ 1822 w 9802"/>
                <a:gd name="connsiteY59" fmla="*/ 3380 h 10000"/>
                <a:gd name="connsiteX60" fmla="*/ 1822 w 9802"/>
                <a:gd name="connsiteY60" fmla="*/ 3662 h 10000"/>
                <a:gd name="connsiteX61" fmla="*/ 2099 w 9802"/>
                <a:gd name="connsiteY61" fmla="*/ 3662 h 10000"/>
                <a:gd name="connsiteX62" fmla="*/ 2099 w 9802"/>
                <a:gd name="connsiteY62" fmla="*/ 3755 h 10000"/>
                <a:gd name="connsiteX63" fmla="*/ 2184 w 9802"/>
                <a:gd name="connsiteY63" fmla="*/ 3755 h 10000"/>
                <a:gd name="connsiteX64" fmla="*/ 2184 w 9802"/>
                <a:gd name="connsiteY64" fmla="*/ 3953 h 10000"/>
                <a:gd name="connsiteX65" fmla="*/ 2268 w 9802"/>
                <a:gd name="connsiteY65" fmla="*/ 3953 h 10000"/>
                <a:gd name="connsiteX66" fmla="*/ 2268 w 9802"/>
                <a:gd name="connsiteY66" fmla="*/ 4047 h 10000"/>
                <a:gd name="connsiteX67" fmla="*/ 2276 w 9802"/>
                <a:gd name="connsiteY67" fmla="*/ 4047 h 10000"/>
                <a:gd name="connsiteX68" fmla="*/ 2276 w 9802"/>
                <a:gd name="connsiteY68" fmla="*/ 4131 h 10000"/>
                <a:gd name="connsiteX69" fmla="*/ 2285 w 9802"/>
                <a:gd name="connsiteY69" fmla="*/ 4131 h 10000"/>
                <a:gd name="connsiteX70" fmla="*/ 2285 w 9802"/>
                <a:gd name="connsiteY70" fmla="*/ 4244 h 10000"/>
                <a:gd name="connsiteX71" fmla="*/ 2298 w 9802"/>
                <a:gd name="connsiteY71" fmla="*/ 4244 h 10000"/>
                <a:gd name="connsiteX72" fmla="*/ 2298 w 9802"/>
                <a:gd name="connsiteY72" fmla="*/ 4328 h 10000"/>
                <a:gd name="connsiteX73" fmla="*/ 2319 w 9802"/>
                <a:gd name="connsiteY73" fmla="*/ 4328 h 10000"/>
                <a:gd name="connsiteX74" fmla="*/ 2319 w 9802"/>
                <a:gd name="connsiteY74" fmla="*/ 4441 h 10000"/>
                <a:gd name="connsiteX75" fmla="*/ 2388 w 9802"/>
                <a:gd name="connsiteY75" fmla="*/ 4441 h 10000"/>
                <a:gd name="connsiteX76" fmla="*/ 2388 w 9802"/>
                <a:gd name="connsiteY76" fmla="*/ 4525 h 10000"/>
                <a:gd name="connsiteX77" fmla="*/ 2462 w 9802"/>
                <a:gd name="connsiteY77" fmla="*/ 4525 h 10000"/>
                <a:gd name="connsiteX78" fmla="*/ 2462 w 9802"/>
                <a:gd name="connsiteY78" fmla="*/ 4619 h 10000"/>
                <a:gd name="connsiteX79" fmla="*/ 2483 w 9802"/>
                <a:gd name="connsiteY79" fmla="*/ 4619 h 10000"/>
                <a:gd name="connsiteX80" fmla="*/ 2483 w 9802"/>
                <a:gd name="connsiteY80" fmla="*/ 4723 h 10000"/>
                <a:gd name="connsiteX81" fmla="*/ 2506 w 9802"/>
                <a:gd name="connsiteY81" fmla="*/ 4723 h 10000"/>
                <a:gd name="connsiteX82" fmla="*/ 2506 w 9802"/>
                <a:gd name="connsiteY82" fmla="*/ 4816 h 10000"/>
                <a:gd name="connsiteX83" fmla="*/ 2574 w 9802"/>
                <a:gd name="connsiteY83" fmla="*/ 4816 h 10000"/>
                <a:gd name="connsiteX84" fmla="*/ 2574 w 9802"/>
                <a:gd name="connsiteY84" fmla="*/ 4920 h 10000"/>
                <a:gd name="connsiteX85" fmla="*/ 2648 w 9802"/>
                <a:gd name="connsiteY85" fmla="*/ 4920 h 10000"/>
                <a:gd name="connsiteX86" fmla="*/ 2648 w 9802"/>
                <a:gd name="connsiteY86" fmla="*/ 5014 h 10000"/>
                <a:gd name="connsiteX87" fmla="*/ 2721 w 9802"/>
                <a:gd name="connsiteY87" fmla="*/ 5014 h 10000"/>
                <a:gd name="connsiteX88" fmla="*/ 2721 w 9802"/>
                <a:gd name="connsiteY88" fmla="*/ 5098 h 10000"/>
                <a:gd name="connsiteX89" fmla="*/ 2743 w 9802"/>
                <a:gd name="connsiteY89" fmla="*/ 5098 h 10000"/>
                <a:gd name="connsiteX90" fmla="*/ 2743 w 9802"/>
                <a:gd name="connsiteY90" fmla="*/ 5211 h 10000"/>
                <a:gd name="connsiteX91" fmla="*/ 2791 w 9802"/>
                <a:gd name="connsiteY91" fmla="*/ 5211 h 10000"/>
                <a:gd name="connsiteX92" fmla="*/ 2791 w 9802"/>
                <a:gd name="connsiteY92" fmla="*/ 5296 h 10000"/>
                <a:gd name="connsiteX93" fmla="*/ 2803 w 9802"/>
                <a:gd name="connsiteY93" fmla="*/ 5296 h 10000"/>
                <a:gd name="connsiteX94" fmla="*/ 2803 w 9802"/>
                <a:gd name="connsiteY94" fmla="*/ 5409 h 10000"/>
                <a:gd name="connsiteX95" fmla="*/ 2812 w 9802"/>
                <a:gd name="connsiteY95" fmla="*/ 5409 h 10000"/>
                <a:gd name="connsiteX96" fmla="*/ 2812 w 9802"/>
                <a:gd name="connsiteY96" fmla="*/ 5493 h 10000"/>
                <a:gd name="connsiteX97" fmla="*/ 2895 w 9802"/>
                <a:gd name="connsiteY97" fmla="*/ 5493 h 10000"/>
                <a:gd name="connsiteX98" fmla="*/ 2895 w 9802"/>
                <a:gd name="connsiteY98" fmla="*/ 5587 h 10000"/>
                <a:gd name="connsiteX99" fmla="*/ 2947 w 9802"/>
                <a:gd name="connsiteY99" fmla="*/ 5587 h 10000"/>
                <a:gd name="connsiteX100" fmla="*/ 2947 w 9802"/>
                <a:gd name="connsiteY100" fmla="*/ 5784 h 10000"/>
                <a:gd name="connsiteX101" fmla="*/ 3042 w 9802"/>
                <a:gd name="connsiteY101" fmla="*/ 5784 h 10000"/>
                <a:gd name="connsiteX102" fmla="*/ 3042 w 9802"/>
                <a:gd name="connsiteY102" fmla="*/ 5888 h 10000"/>
                <a:gd name="connsiteX103" fmla="*/ 3065 w 9802"/>
                <a:gd name="connsiteY103" fmla="*/ 5888 h 10000"/>
                <a:gd name="connsiteX104" fmla="*/ 3065 w 9802"/>
                <a:gd name="connsiteY104" fmla="*/ 5982 h 10000"/>
                <a:gd name="connsiteX105" fmla="*/ 3073 w 9802"/>
                <a:gd name="connsiteY105" fmla="*/ 5982 h 10000"/>
                <a:gd name="connsiteX106" fmla="*/ 3073 w 9802"/>
                <a:gd name="connsiteY106" fmla="*/ 6085 h 10000"/>
                <a:gd name="connsiteX107" fmla="*/ 3154 w 9802"/>
                <a:gd name="connsiteY107" fmla="*/ 6085 h 10000"/>
                <a:gd name="connsiteX108" fmla="*/ 3154 w 9802"/>
                <a:gd name="connsiteY108" fmla="*/ 6179 h 10000"/>
                <a:gd name="connsiteX109" fmla="*/ 3164 w 9802"/>
                <a:gd name="connsiteY109" fmla="*/ 6179 h 10000"/>
                <a:gd name="connsiteX110" fmla="*/ 3164 w 9802"/>
                <a:gd name="connsiteY110" fmla="*/ 6263 h 10000"/>
                <a:gd name="connsiteX111" fmla="*/ 3289 w 9802"/>
                <a:gd name="connsiteY111" fmla="*/ 6263 h 10000"/>
                <a:gd name="connsiteX112" fmla="*/ 3289 w 9802"/>
                <a:gd name="connsiteY112" fmla="*/ 6376 h 10000"/>
                <a:gd name="connsiteX113" fmla="*/ 3384 w 9802"/>
                <a:gd name="connsiteY113" fmla="*/ 6376 h 10000"/>
                <a:gd name="connsiteX114" fmla="*/ 3384 w 9802"/>
                <a:gd name="connsiteY114" fmla="*/ 6460 h 10000"/>
                <a:gd name="connsiteX115" fmla="*/ 3423 w 9802"/>
                <a:gd name="connsiteY115" fmla="*/ 6460 h 10000"/>
                <a:gd name="connsiteX116" fmla="*/ 3423 w 9802"/>
                <a:gd name="connsiteY116" fmla="*/ 6573 h 10000"/>
                <a:gd name="connsiteX117" fmla="*/ 3436 w 9802"/>
                <a:gd name="connsiteY117" fmla="*/ 6573 h 10000"/>
                <a:gd name="connsiteX118" fmla="*/ 3436 w 9802"/>
                <a:gd name="connsiteY118" fmla="*/ 6658 h 10000"/>
                <a:gd name="connsiteX119" fmla="*/ 3588 w 9802"/>
                <a:gd name="connsiteY119" fmla="*/ 6658 h 10000"/>
                <a:gd name="connsiteX120" fmla="*/ 3588 w 9802"/>
                <a:gd name="connsiteY120" fmla="*/ 6752 h 10000"/>
                <a:gd name="connsiteX121" fmla="*/ 3653 w 9802"/>
                <a:gd name="connsiteY121" fmla="*/ 6752 h 10000"/>
                <a:gd name="connsiteX122" fmla="*/ 3653 w 9802"/>
                <a:gd name="connsiteY122" fmla="*/ 6855 h 10000"/>
                <a:gd name="connsiteX123" fmla="*/ 3795 w 9802"/>
                <a:gd name="connsiteY123" fmla="*/ 6855 h 10000"/>
                <a:gd name="connsiteX124" fmla="*/ 3795 w 9802"/>
                <a:gd name="connsiteY124" fmla="*/ 6949 h 10000"/>
                <a:gd name="connsiteX125" fmla="*/ 3809 w 9802"/>
                <a:gd name="connsiteY125" fmla="*/ 6949 h 10000"/>
                <a:gd name="connsiteX126" fmla="*/ 3809 w 9802"/>
                <a:gd name="connsiteY126" fmla="*/ 7052 h 10000"/>
                <a:gd name="connsiteX127" fmla="*/ 3838 w 9802"/>
                <a:gd name="connsiteY127" fmla="*/ 7052 h 10000"/>
                <a:gd name="connsiteX128" fmla="*/ 3838 w 9802"/>
                <a:gd name="connsiteY128" fmla="*/ 7146 h 10000"/>
                <a:gd name="connsiteX129" fmla="*/ 3899 w 9802"/>
                <a:gd name="connsiteY129" fmla="*/ 7146 h 10000"/>
                <a:gd name="connsiteX130" fmla="*/ 3899 w 9802"/>
                <a:gd name="connsiteY130" fmla="*/ 7240 h 10000"/>
                <a:gd name="connsiteX131" fmla="*/ 3912 w 9802"/>
                <a:gd name="connsiteY131" fmla="*/ 7240 h 10000"/>
                <a:gd name="connsiteX132" fmla="*/ 3912 w 9802"/>
                <a:gd name="connsiteY132" fmla="*/ 7343 h 10000"/>
                <a:gd name="connsiteX133" fmla="*/ 4136 w 9802"/>
                <a:gd name="connsiteY133" fmla="*/ 7343 h 10000"/>
                <a:gd name="connsiteX134" fmla="*/ 4136 w 9802"/>
                <a:gd name="connsiteY134" fmla="*/ 7437 h 10000"/>
                <a:gd name="connsiteX135" fmla="*/ 4180 w 9802"/>
                <a:gd name="connsiteY135" fmla="*/ 7437 h 10000"/>
                <a:gd name="connsiteX136" fmla="*/ 4180 w 9802"/>
                <a:gd name="connsiteY136" fmla="*/ 7540 h 10000"/>
                <a:gd name="connsiteX137" fmla="*/ 4249 w 9802"/>
                <a:gd name="connsiteY137" fmla="*/ 7540 h 10000"/>
                <a:gd name="connsiteX138" fmla="*/ 4249 w 9802"/>
                <a:gd name="connsiteY138" fmla="*/ 7625 h 10000"/>
                <a:gd name="connsiteX139" fmla="*/ 4262 w 9802"/>
                <a:gd name="connsiteY139" fmla="*/ 7625 h 10000"/>
                <a:gd name="connsiteX140" fmla="*/ 4262 w 9802"/>
                <a:gd name="connsiteY140" fmla="*/ 7737 h 10000"/>
                <a:gd name="connsiteX141" fmla="*/ 4284 w 9802"/>
                <a:gd name="connsiteY141" fmla="*/ 7737 h 10000"/>
                <a:gd name="connsiteX142" fmla="*/ 4284 w 9802"/>
                <a:gd name="connsiteY142" fmla="*/ 7822 h 10000"/>
                <a:gd name="connsiteX143" fmla="*/ 4418 w 9802"/>
                <a:gd name="connsiteY143" fmla="*/ 7822 h 10000"/>
                <a:gd name="connsiteX144" fmla="*/ 4418 w 9802"/>
                <a:gd name="connsiteY144" fmla="*/ 7934 h 10000"/>
                <a:gd name="connsiteX145" fmla="*/ 4427 w 9802"/>
                <a:gd name="connsiteY145" fmla="*/ 7934 h 10000"/>
                <a:gd name="connsiteX146" fmla="*/ 4427 w 9802"/>
                <a:gd name="connsiteY146" fmla="*/ 7934 h 10000"/>
                <a:gd name="connsiteX147" fmla="*/ 4551 w 9802"/>
                <a:gd name="connsiteY147" fmla="*/ 7934 h 10000"/>
                <a:gd name="connsiteX148" fmla="*/ 4664 w 9802"/>
                <a:gd name="connsiteY148" fmla="*/ 7934 h 10000"/>
                <a:gd name="connsiteX149" fmla="*/ 4664 w 9802"/>
                <a:gd name="connsiteY149" fmla="*/ 8038 h 10000"/>
                <a:gd name="connsiteX150" fmla="*/ 4694 w 9802"/>
                <a:gd name="connsiteY150" fmla="*/ 8038 h 10000"/>
                <a:gd name="connsiteX151" fmla="*/ 4694 w 9802"/>
                <a:gd name="connsiteY151" fmla="*/ 8141 h 10000"/>
                <a:gd name="connsiteX152" fmla="*/ 4717 w 9802"/>
                <a:gd name="connsiteY152" fmla="*/ 8141 h 10000"/>
                <a:gd name="connsiteX153" fmla="*/ 4717 w 9802"/>
                <a:gd name="connsiteY153" fmla="*/ 8263 h 10000"/>
                <a:gd name="connsiteX154" fmla="*/ 4769 w 9802"/>
                <a:gd name="connsiteY154" fmla="*/ 8263 h 10000"/>
                <a:gd name="connsiteX155" fmla="*/ 4769 w 9802"/>
                <a:gd name="connsiteY155" fmla="*/ 8366 h 10000"/>
                <a:gd name="connsiteX156" fmla="*/ 4933 w 9802"/>
                <a:gd name="connsiteY156" fmla="*/ 8366 h 10000"/>
                <a:gd name="connsiteX157" fmla="*/ 4933 w 9802"/>
                <a:gd name="connsiteY157" fmla="*/ 8488 h 10000"/>
                <a:gd name="connsiteX158" fmla="*/ 5215 w 9802"/>
                <a:gd name="connsiteY158" fmla="*/ 8488 h 10000"/>
                <a:gd name="connsiteX159" fmla="*/ 5215 w 9802"/>
                <a:gd name="connsiteY159" fmla="*/ 8610 h 10000"/>
                <a:gd name="connsiteX160" fmla="*/ 5491 w 9802"/>
                <a:gd name="connsiteY160" fmla="*/ 8610 h 10000"/>
                <a:gd name="connsiteX161" fmla="*/ 5491 w 9802"/>
                <a:gd name="connsiteY161" fmla="*/ 8723 h 10000"/>
                <a:gd name="connsiteX162" fmla="*/ 5552 w 9802"/>
                <a:gd name="connsiteY162" fmla="*/ 8723 h 10000"/>
                <a:gd name="connsiteX163" fmla="*/ 5552 w 9802"/>
                <a:gd name="connsiteY163" fmla="*/ 8836 h 10000"/>
                <a:gd name="connsiteX164" fmla="*/ 5772 w 9802"/>
                <a:gd name="connsiteY164" fmla="*/ 8836 h 10000"/>
                <a:gd name="connsiteX165" fmla="*/ 5772 w 9802"/>
                <a:gd name="connsiteY165" fmla="*/ 8958 h 10000"/>
                <a:gd name="connsiteX166" fmla="*/ 5872 w 9802"/>
                <a:gd name="connsiteY166" fmla="*/ 8958 h 10000"/>
                <a:gd name="connsiteX167" fmla="*/ 5872 w 9802"/>
                <a:gd name="connsiteY167" fmla="*/ 9080 h 10000"/>
                <a:gd name="connsiteX168" fmla="*/ 6265 w 9802"/>
                <a:gd name="connsiteY168" fmla="*/ 9080 h 10000"/>
                <a:gd name="connsiteX169" fmla="*/ 6265 w 9802"/>
                <a:gd name="connsiteY169" fmla="*/ 9202 h 10000"/>
                <a:gd name="connsiteX170" fmla="*/ 6868 w 9802"/>
                <a:gd name="connsiteY170" fmla="*/ 9202 h 10000"/>
                <a:gd name="connsiteX171" fmla="*/ 6868 w 9802"/>
                <a:gd name="connsiteY171" fmla="*/ 9324 h 10000"/>
                <a:gd name="connsiteX172" fmla="*/ 7075 w 9802"/>
                <a:gd name="connsiteY172" fmla="*/ 9324 h 10000"/>
                <a:gd name="connsiteX173" fmla="*/ 7075 w 9802"/>
                <a:gd name="connsiteY173" fmla="*/ 9446 h 10000"/>
                <a:gd name="connsiteX174" fmla="*/ 7426 w 9802"/>
                <a:gd name="connsiteY174" fmla="*/ 9446 h 10000"/>
                <a:gd name="connsiteX175" fmla="*/ 7426 w 9802"/>
                <a:gd name="connsiteY175" fmla="*/ 9568 h 10000"/>
                <a:gd name="connsiteX176" fmla="*/ 8191 w 9802"/>
                <a:gd name="connsiteY176" fmla="*/ 9568 h 10000"/>
                <a:gd name="connsiteX177" fmla="*/ 8191 w 9802"/>
                <a:gd name="connsiteY177" fmla="*/ 9690 h 10000"/>
                <a:gd name="connsiteX178" fmla="*/ 8312 w 9802"/>
                <a:gd name="connsiteY178" fmla="*/ 9690 h 10000"/>
                <a:gd name="connsiteX179" fmla="*/ 8312 w 9802"/>
                <a:gd name="connsiteY179" fmla="*/ 9690 h 10000"/>
                <a:gd name="connsiteX180" fmla="*/ 8729 w 9802"/>
                <a:gd name="connsiteY180" fmla="*/ 9690 h 10000"/>
                <a:gd name="connsiteX181" fmla="*/ 8738 w 9802"/>
                <a:gd name="connsiteY181" fmla="*/ 9690 h 10000"/>
                <a:gd name="connsiteX182" fmla="*/ 8738 w 9802"/>
                <a:gd name="connsiteY182" fmla="*/ 9822 h 10000"/>
                <a:gd name="connsiteX183" fmla="*/ 8759 w 9802"/>
                <a:gd name="connsiteY183" fmla="*/ 9822 h 10000"/>
                <a:gd name="connsiteX184" fmla="*/ 8759 w 9802"/>
                <a:gd name="connsiteY184" fmla="*/ 9822 h 10000"/>
                <a:gd name="connsiteX185" fmla="*/ 9360 w 9802"/>
                <a:gd name="connsiteY185" fmla="*/ 9822 h 10000"/>
                <a:gd name="connsiteX186" fmla="*/ 9802 w 9802"/>
                <a:gd name="connsiteY186" fmla="*/ 9822 h 10000"/>
                <a:gd name="connsiteX187" fmla="*/ 9802 w 9802"/>
                <a:gd name="connsiteY187" fmla="*/ 10000 h 10000"/>
                <a:gd name="connsiteX0" fmla="*/ 0 w 10000"/>
                <a:gd name="connsiteY0" fmla="*/ 0 h 9822"/>
                <a:gd name="connsiteX1" fmla="*/ 287 w 10000"/>
                <a:gd name="connsiteY1" fmla="*/ 0 h 9822"/>
                <a:gd name="connsiteX2" fmla="*/ 287 w 10000"/>
                <a:gd name="connsiteY2" fmla="*/ 113 h 9822"/>
                <a:gd name="connsiteX3" fmla="*/ 378 w 10000"/>
                <a:gd name="connsiteY3" fmla="*/ 113 h 9822"/>
                <a:gd name="connsiteX4" fmla="*/ 378 w 10000"/>
                <a:gd name="connsiteY4" fmla="*/ 197 h 9822"/>
                <a:gd name="connsiteX5" fmla="*/ 402 w 10000"/>
                <a:gd name="connsiteY5" fmla="*/ 197 h 9822"/>
                <a:gd name="connsiteX6" fmla="*/ 402 w 10000"/>
                <a:gd name="connsiteY6" fmla="*/ 291 h 9822"/>
                <a:gd name="connsiteX7" fmla="*/ 486 w 10000"/>
                <a:gd name="connsiteY7" fmla="*/ 291 h 9822"/>
                <a:gd name="connsiteX8" fmla="*/ 486 w 10000"/>
                <a:gd name="connsiteY8" fmla="*/ 488 h 9822"/>
                <a:gd name="connsiteX9" fmla="*/ 516 w 10000"/>
                <a:gd name="connsiteY9" fmla="*/ 488 h 9822"/>
                <a:gd name="connsiteX10" fmla="*/ 516 w 10000"/>
                <a:gd name="connsiteY10" fmla="*/ 685 h 9822"/>
                <a:gd name="connsiteX11" fmla="*/ 645 w 10000"/>
                <a:gd name="connsiteY11" fmla="*/ 685 h 9822"/>
                <a:gd name="connsiteX12" fmla="*/ 645 w 10000"/>
                <a:gd name="connsiteY12" fmla="*/ 779 h 9822"/>
                <a:gd name="connsiteX13" fmla="*/ 675 w 10000"/>
                <a:gd name="connsiteY13" fmla="*/ 779 h 9822"/>
                <a:gd name="connsiteX14" fmla="*/ 675 w 10000"/>
                <a:gd name="connsiteY14" fmla="*/ 864 h 9822"/>
                <a:gd name="connsiteX15" fmla="*/ 728 w 10000"/>
                <a:gd name="connsiteY15" fmla="*/ 864 h 9822"/>
                <a:gd name="connsiteX16" fmla="*/ 728 w 10000"/>
                <a:gd name="connsiteY16" fmla="*/ 976 h 9822"/>
                <a:gd name="connsiteX17" fmla="*/ 834 w 10000"/>
                <a:gd name="connsiteY17" fmla="*/ 976 h 9822"/>
                <a:gd name="connsiteX18" fmla="*/ 834 w 10000"/>
                <a:gd name="connsiteY18" fmla="*/ 1061 h 9822"/>
                <a:gd name="connsiteX19" fmla="*/ 877 w 10000"/>
                <a:gd name="connsiteY19" fmla="*/ 1061 h 9822"/>
                <a:gd name="connsiteX20" fmla="*/ 877 w 10000"/>
                <a:gd name="connsiteY20" fmla="*/ 1155 h 9822"/>
                <a:gd name="connsiteX21" fmla="*/ 918 w 10000"/>
                <a:gd name="connsiteY21" fmla="*/ 1155 h 9822"/>
                <a:gd name="connsiteX22" fmla="*/ 918 w 10000"/>
                <a:gd name="connsiteY22" fmla="*/ 1258 h 9822"/>
                <a:gd name="connsiteX23" fmla="*/ 940 w 10000"/>
                <a:gd name="connsiteY23" fmla="*/ 1258 h 9822"/>
                <a:gd name="connsiteX24" fmla="*/ 940 w 10000"/>
                <a:gd name="connsiteY24" fmla="*/ 1352 h 9822"/>
                <a:gd name="connsiteX25" fmla="*/ 1003 w 10000"/>
                <a:gd name="connsiteY25" fmla="*/ 1352 h 9822"/>
                <a:gd name="connsiteX26" fmla="*/ 1003 w 10000"/>
                <a:gd name="connsiteY26" fmla="*/ 1549 h 9822"/>
                <a:gd name="connsiteX27" fmla="*/ 1016 w 10000"/>
                <a:gd name="connsiteY27" fmla="*/ 1549 h 9822"/>
                <a:gd name="connsiteX28" fmla="*/ 1016 w 10000"/>
                <a:gd name="connsiteY28" fmla="*/ 1634 h 9822"/>
                <a:gd name="connsiteX29" fmla="*/ 1039 w 10000"/>
                <a:gd name="connsiteY29" fmla="*/ 1634 h 9822"/>
                <a:gd name="connsiteX30" fmla="*/ 1039 w 10000"/>
                <a:gd name="connsiteY30" fmla="*/ 1728 h 9822"/>
                <a:gd name="connsiteX31" fmla="*/ 1069 w 10000"/>
                <a:gd name="connsiteY31" fmla="*/ 1728 h 9822"/>
                <a:gd name="connsiteX32" fmla="*/ 1069 w 10000"/>
                <a:gd name="connsiteY32" fmla="*/ 1831 h 9822"/>
                <a:gd name="connsiteX33" fmla="*/ 1228 w 10000"/>
                <a:gd name="connsiteY33" fmla="*/ 1831 h 9822"/>
                <a:gd name="connsiteX34" fmla="*/ 1228 w 10000"/>
                <a:gd name="connsiteY34" fmla="*/ 1925 h 9822"/>
                <a:gd name="connsiteX35" fmla="*/ 1289 w 10000"/>
                <a:gd name="connsiteY35" fmla="*/ 1925 h 9822"/>
                <a:gd name="connsiteX36" fmla="*/ 1289 w 10000"/>
                <a:gd name="connsiteY36" fmla="*/ 2019 h 9822"/>
                <a:gd name="connsiteX37" fmla="*/ 1364 w 10000"/>
                <a:gd name="connsiteY37" fmla="*/ 2019 h 9822"/>
                <a:gd name="connsiteX38" fmla="*/ 1364 w 10000"/>
                <a:gd name="connsiteY38" fmla="*/ 2122 h 9822"/>
                <a:gd name="connsiteX39" fmla="*/ 1417 w 10000"/>
                <a:gd name="connsiteY39" fmla="*/ 2122 h 9822"/>
                <a:gd name="connsiteX40" fmla="*/ 1417 w 10000"/>
                <a:gd name="connsiteY40" fmla="*/ 2216 h 9822"/>
                <a:gd name="connsiteX41" fmla="*/ 1434 w 10000"/>
                <a:gd name="connsiteY41" fmla="*/ 2216 h 9822"/>
                <a:gd name="connsiteX42" fmla="*/ 1434 w 10000"/>
                <a:gd name="connsiteY42" fmla="*/ 2413 h 9822"/>
                <a:gd name="connsiteX43" fmla="*/ 1448 w 10000"/>
                <a:gd name="connsiteY43" fmla="*/ 2413 h 9822"/>
                <a:gd name="connsiteX44" fmla="*/ 1448 w 10000"/>
                <a:gd name="connsiteY44" fmla="*/ 2695 h 9822"/>
                <a:gd name="connsiteX45" fmla="*/ 1479 w 10000"/>
                <a:gd name="connsiteY45" fmla="*/ 2695 h 9822"/>
                <a:gd name="connsiteX46" fmla="*/ 1479 w 10000"/>
                <a:gd name="connsiteY46" fmla="*/ 2788 h 9822"/>
                <a:gd name="connsiteX47" fmla="*/ 1488 w 10000"/>
                <a:gd name="connsiteY47" fmla="*/ 2788 h 9822"/>
                <a:gd name="connsiteX48" fmla="*/ 1488 w 10000"/>
                <a:gd name="connsiteY48" fmla="*/ 2892 h 9822"/>
                <a:gd name="connsiteX49" fmla="*/ 1660 w 10000"/>
                <a:gd name="connsiteY49" fmla="*/ 2892 h 9822"/>
                <a:gd name="connsiteX50" fmla="*/ 1660 w 10000"/>
                <a:gd name="connsiteY50" fmla="*/ 2986 h 9822"/>
                <a:gd name="connsiteX51" fmla="*/ 1722 w 10000"/>
                <a:gd name="connsiteY51" fmla="*/ 2986 h 9822"/>
                <a:gd name="connsiteX52" fmla="*/ 1722 w 10000"/>
                <a:gd name="connsiteY52" fmla="*/ 3070 h 9822"/>
                <a:gd name="connsiteX53" fmla="*/ 1774 w 10000"/>
                <a:gd name="connsiteY53" fmla="*/ 3070 h 9822"/>
                <a:gd name="connsiteX54" fmla="*/ 1774 w 10000"/>
                <a:gd name="connsiteY54" fmla="*/ 3183 h 9822"/>
                <a:gd name="connsiteX55" fmla="*/ 1798 w 10000"/>
                <a:gd name="connsiteY55" fmla="*/ 3183 h 9822"/>
                <a:gd name="connsiteX56" fmla="*/ 1798 w 10000"/>
                <a:gd name="connsiteY56" fmla="*/ 3267 h 9822"/>
                <a:gd name="connsiteX57" fmla="*/ 1815 w 10000"/>
                <a:gd name="connsiteY57" fmla="*/ 3267 h 9822"/>
                <a:gd name="connsiteX58" fmla="*/ 1815 w 10000"/>
                <a:gd name="connsiteY58" fmla="*/ 3380 h 9822"/>
                <a:gd name="connsiteX59" fmla="*/ 1859 w 10000"/>
                <a:gd name="connsiteY59" fmla="*/ 3380 h 9822"/>
                <a:gd name="connsiteX60" fmla="*/ 1859 w 10000"/>
                <a:gd name="connsiteY60" fmla="*/ 3662 h 9822"/>
                <a:gd name="connsiteX61" fmla="*/ 2141 w 10000"/>
                <a:gd name="connsiteY61" fmla="*/ 3662 h 9822"/>
                <a:gd name="connsiteX62" fmla="*/ 2141 w 10000"/>
                <a:gd name="connsiteY62" fmla="*/ 3755 h 9822"/>
                <a:gd name="connsiteX63" fmla="*/ 2228 w 10000"/>
                <a:gd name="connsiteY63" fmla="*/ 3755 h 9822"/>
                <a:gd name="connsiteX64" fmla="*/ 2228 w 10000"/>
                <a:gd name="connsiteY64" fmla="*/ 3953 h 9822"/>
                <a:gd name="connsiteX65" fmla="*/ 2314 w 10000"/>
                <a:gd name="connsiteY65" fmla="*/ 3953 h 9822"/>
                <a:gd name="connsiteX66" fmla="*/ 2314 w 10000"/>
                <a:gd name="connsiteY66" fmla="*/ 4047 h 9822"/>
                <a:gd name="connsiteX67" fmla="*/ 2322 w 10000"/>
                <a:gd name="connsiteY67" fmla="*/ 4047 h 9822"/>
                <a:gd name="connsiteX68" fmla="*/ 2322 w 10000"/>
                <a:gd name="connsiteY68" fmla="*/ 4131 h 9822"/>
                <a:gd name="connsiteX69" fmla="*/ 2331 w 10000"/>
                <a:gd name="connsiteY69" fmla="*/ 4131 h 9822"/>
                <a:gd name="connsiteX70" fmla="*/ 2331 w 10000"/>
                <a:gd name="connsiteY70" fmla="*/ 4244 h 9822"/>
                <a:gd name="connsiteX71" fmla="*/ 2344 w 10000"/>
                <a:gd name="connsiteY71" fmla="*/ 4244 h 9822"/>
                <a:gd name="connsiteX72" fmla="*/ 2344 w 10000"/>
                <a:gd name="connsiteY72" fmla="*/ 4328 h 9822"/>
                <a:gd name="connsiteX73" fmla="*/ 2366 w 10000"/>
                <a:gd name="connsiteY73" fmla="*/ 4328 h 9822"/>
                <a:gd name="connsiteX74" fmla="*/ 2366 w 10000"/>
                <a:gd name="connsiteY74" fmla="*/ 4441 h 9822"/>
                <a:gd name="connsiteX75" fmla="*/ 2436 w 10000"/>
                <a:gd name="connsiteY75" fmla="*/ 4441 h 9822"/>
                <a:gd name="connsiteX76" fmla="*/ 2436 w 10000"/>
                <a:gd name="connsiteY76" fmla="*/ 4525 h 9822"/>
                <a:gd name="connsiteX77" fmla="*/ 2512 w 10000"/>
                <a:gd name="connsiteY77" fmla="*/ 4525 h 9822"/>
                <a:gd name="connsiteX78" fmla="*/ 2512 w 10000"/>
                <a:gd name="connsiteY78" fmla="*/ 4619 h 9822"/>
                <a:gd name="connsiteX79" fmla="*/ 2533 w 10000"/>
                <a:gd name="connsiteY79" fmla="*/ 4619 h 9822"/>
                <a:gd name="connsiteX80" fmla="*/ 2533 w 10000"/>
                <a:gd name="connsiteY80" fmla="*/ 4723 h 9822"/>
                <a:gd name="connsiteX81" fmla="*/ 2557 w 10000"/>
                <a:gd name="connsiteY81" fmla="*/ 4723 h 9822"/>
                <a:gd name="connsiteX82" fmla="*/ 2557 w 10000"/>
                <a:gd name="connsiteY82" fmla="*/ 4816 h 9822"/>
                <a:gd name="connsiteX83" fmla="*/ 2626 w 10000"/>
                <a:gd name="connsiteY83" fmla="*/ 4816 h 9822"/>
                <a:gd name="connsiteX84" fmla="*/ 2626 w 10000"/>
                <a:gd name="connsiteY84" fmla="*/ 4920 h 9822"/>
                <a:gd name="connsiteX85" fmla="*/ 2701 w 10000"/>
                <a:gd name="connsiteY85" fmla="*/ 4920 h 9822"/>
                <a:gd name="connsiteX86" fmla="*/ 2701 w 10000"/>
                <a:gd name="connsiteY86" fmla="*/ 5014 h 9822"/>
                <a:gd name="connsiteX87" fmla="*/ 2776 w 10000"/>
                <a:gd name="connsiteY87" fmla="*/ 5014 h 9822"/>
                <a:gd name="connsiteX88" fmla="*/ 2776 w 10000"/>
                <a:gd name="connsiteY88" fmla="*/ 5098 h 9822"/>
                <a:gd name="connsiteX89" fmla="*/ 2798 w 10000"/>
                <a:gd name="connsiteY89" fmla="*/ 5098 h 9822"/>
                <a:gd name="connsiteX90" fmla="*/ 2798 w 10000"/>
                <a:gd name="connsiteY90" fmla="*/ 5211 h 9822"/>
                <a:gd name="connsiteX91" fmla="*/ 2847 w 10000"/>
                <a:gd name="connsiteY91" fmla="*/ 5211 h 9822"/>
                <a:gd name="connsiteX92" fmla="*/ 2847 w 10000"/>
                <a:gd name="connsiteY92" fmla="*/ 5296 h 9822"/>
                <a:gd name="connsiteX93" fmla="*/ 2860 w 10000"/>
                <a:gd name="connsiteY93" fmla="*/ 5296 h 9822"/>
                <a:gd name="connsiteX94" fmla="*/ 2860 w 10000"/>
                <a:gd name="connsiteY94" fmla="*/ 5409 h 9822"/>
                <a:gd name="connsiteX95" fmla="*/ 2869 w 10000"/>
                <a:gd name="connsiteY95" fmla="*/ 5409 h 9822"/>
                <a:gd name="connsiteX96" fmla="*/ 2869 w 10000"/>
                <a:gd name="connsiteY96" fmla="*/ 5493 h 9822"/>
                <a:gd name="connsiteX97" fmla="*/ 2953 w 10000"/>
                <a:gd name="connsiteY97" fmla="*/ 5493 h 9822"/>
                <a:gd name="connsiteX98" fmla="*/ 2953 w 10000"/>
                <a:gd name="connsiteY98" fmla="*/ 5587 h 9822"/>
                <a:gd name="connsiteX99" fmla="*/ 3007 w 10000"/>
                <a:gd name="connsiteY99" fmla="*/ 5587 h 9822"/>
                <a:gd name="connsiteX100" fmla="*/ 3007 w 10000"/>
                <a:gd name="connsiteY100" fmla="*/ 5784 h 9822"/>
                <a:gd name="connsiteX101" fmla="*/ 3103 w 10000"/>
                <a:gd name="connsiteY101" fmla="*/ 5784 h 9822"/>
                <a:gd name="connsiteX102" fmla="*/ 3103 w 10000"/>
                <a:gd name="connsiteY102" fmla="*/ 5888 h 9822"/>
                <a:gd name="connsiteX103" fmla="*/ 3127 w 10000"/>
                <a:gd name="connsiteY103" fmla="*/ 5888 h 9822"/>
                <a:gd name="connsiteX104" fmla="*/ 3127 w 10000"/>
                <a:gd name="connsiteY104" fmla="*/ 5982 h 9822"/>
                <a:gd name="connsiteX105" fmla="*/ 3135 w 10000"/>
                <a:gd name="connsiteY105" fmla="*/ 5982 h 9822"/>
                <a:gd name="connsiteX106" fmla="*/ 3135 w 10000"/>
                <a:gd name="connsiteY106" fmla="*/ 6085 h 9822"/>
                <a:gd name="connsiteX107" fmla="*/ 3218 w 10000"/>
                <a:gd name="connsiteY107" fmla="*/ 6085 h 9822"/>
                <a:gd name="connsiteX108" fmla="*/ 3218 w 10000"/>
                <a:gd name="connsiteY108" fmla="*/ 6179 h 9822"/>
                <a:gd name="connsiteX109" fmla="*/ 3228 w 10000"/>
                <a:gd name="connsiteY109" fmla="*/ 6179 h 9822"/>
                <a:gd name="connsiteX110" fmla="*/ 3228 w 10000"/>
                <a:gd name="connsiteY110" fmla="*/ 6263 h 9822"/>
                <a:gd name="connsiteX111" fmla="*/ 3355 w 10000"/>
                <a:gd name="connsiteY111" fmla="*/ 6263 h 9822"/>
                <a:gd name="connsiteX112" fmla="*/ 3355 w 10000"/>
                <a:gd name="connsiteY112" fmla="*/ 6376 h 9822"/>
                <a:gd name="connsiteX113" fmla="*/ 3452 w 10000"/>
                <a:gd name="connsiteY113" fmla="*/ 6376 h 9822"/>
                <a:gd name="connsiteX114" fmla="*/ 3452 w 10000"/>
                <a:gd name="connsiteY114" fmla="*/ 6460 h 9822"/>
                <a:gd name="connsiteX115" fmla="*/ 3492 w 10000"/>
                <a:gd name="connsiteY115" fmla="*/ 6460 h 9822"/>
                <a:gd name="connsiteX116" fmla="*/ 3492 w 10000"/>
                <a:gd name="connsiteY116" fmla="*/ 6573 h 9822"/>
                <a:gd name="connsiteX117" fmla="*/ 3505 w 10000"/>
                <a:gd name="connsiteY117" fmla="*/ 6573 h 9822"/>
                <a:gd name="connsiteX118" fmla="*/ 3505 w 10000"/>
                <a:gd name="connsiteY118" fmla="*/ 6658 h 9822"/>
                <a:gd name="connsiteX119" fmla="*/ 3660 w 10000"/>
                <a:gd name="connsiteY119" fmla="*/ 6658 h 9822"/>
                <a:gd name="connsiteX120" fmla="*/ 3660 w 10000"/>
                <a:gd name="connsiteY120" fmla="*/ 6752 h 9822"/>
                <a:gd name="connsiteX121" fmla="*/ 3727 w 10000"/>
                <a:gd name="connsiteY121" fmla="*/ 6752 h 9822"/>
                <a:gd name="connsiteX122" fmla="*/ 3727 w 10000"/>
                <a:gd name="connsiteY122" fmla="*/ 6855 h 9822"/>
                <a:gd name="connsiteX123" fmla="*/ 3872 w 10000"/>
                <a:gd name="connsiteY123" fmla="*/ 6855 h 9822"/>
                <a:gd name="connsiteX124" fmla="*/ 3872 w 10000"/>
                <a:gd name="connsiteY124" fmla="*/ 6949 h 9822"/>
                <a:gd name="connsiteX125" fmla="*/ 3886 w 10000"/>
                <a:gd name="connsiteY125" fmla="*/ 6949 h 9822"/>
                <a:gd name="connsiteX126" fmla="*/ 3886 w 10000"/>
                <a:gd name="connsiteY126" fmla="*/ 7052 h 9822"/>
                <a:gd name="connsiteX127" fmla="*/ 3916 w 10000"/>
                <a:gd name="connsiteY127" fmla="*/ 7052 h 9822"/>
                <a:gd name="connsiteX128" fmla="*/ 3916 w 10000"/>
                <a:gd name="connsiteY128" fmla="*/ 7146 h 9822"/>
                <a:gd name="connsiteX129" fmla="*/ 3978 w 10000"/>
                <a:gd name="connsiteY129" fmla="*/ 7146 h 9822"/>
                <a:gd name="connsiteX130" fmla="*/ 3978 w 10000"/>
                <a:gd name="connsiteY130" fmla="*/ 7240 h 9822"/>
                <a:gd name="connsiteX131" fmla="*/ 3991 w 10000"/>
                <a:gd name="connsiteY131" fmla="*/ 7240 h 9822"/>
                <a:gd name="connsiteX132" fmla="*/ 3991 w 10000"/>
                <a:gd name="connsiteY132" fmla="*/ 7343 h 9822"/>
                <a:gd name="connsiteX133" fmla="*/ 4220 w 10000"/>
                <a:gd name="connsiteY133" fmla="*/ 7343 h 9822"/>
                <a:gd name="connsiteX134" fmla="*/ 4220 w 10000"/>
                <a:gd name="connsiteY134" fmla="*/ 7437 h 9822"/>
                <a:gd name="connsiteX135" fmla="*/ 4264 w 10000"/>
                <a:gd name="connsiteY135" fmla="*/ 7437 h 9822"/>
                <a:gd name="connsiteX136" fmla="*/ 4264 w 10000"/>
                <a:gd name="connsiteY136" fmla="*/ 7540 h 9822"/>
                <a:gd name="connsiteX137" fmla="*/ 4335 w 10000"/>
                <a:gd name="connsiteY137" fmla="*/ 7540 h 9822"/>
                <a:gd name="connsiteX138" fmla="*/ 4335 w 10000"/>
                <a:gd name="connsiteY138" fmla="*/ 7625 h 9822"/>
                <a:gd name="connsiteX139" fmla="*/ 4348 w 10000"/>
                <a:gd name="connsiteY139" fmla="*/ 7625 h 9822"/>
                <a:gd name="connsiteX140" fmla="*/ 4348 w 10000"/>
                <a:gd name="connsiteY140" fmla="*/ 7737 h 9822"/>
                <a:gd name="connsiteX141" fmla="*/ 4371 w 10000"/>
                <a:gd name="connsiteY141" fmla="*/ 7737 h 9822"/>
                <a:gd name="connsiteX142" fmla="*/ 4371 w 10000"/>
                <a:gd name="connsiteY142" fmla="*/ 7822 h 9822"/>
                <a:gd name="connsiteX143" fmla="*/ 4507 w 10000"/>
                <a:gd name="connsiteY143" fmla="*/ 7822 h 9822"/>
                <a:gd name="connsiteX144" fmla="*/ 4507 w 10000"/>
                <a:gd name="connsiteY144" fmla="*/ 7934 h 9822"/>
                <a:gd name="connsiteX145" fmla="*/ 4516 w 10000"/>
                <a:gd name="connsiteY145" fmla="*/ 7934 h 9822"/>
                <a:gd name="connsiteX146" fmla="*/ 4516 w 10000"/>
                <a:gd name="connsiteY146" fmla="*/ 7934 h 9822"/>
                <a:gd name="connsiteX147" fmla="*/ 4643 w 10000"/>
                <a:gd name="connsiteY147" fmla="*/ 7934 h 9822"/>
                <a:gd name="connsiteX148" fmla="*/ 4758 w 10000"/>
                <a:gd name="connsiteY148" fmla="*/ 7934 h 9822"/>
                <a:gd name="connsiteX149" fmla="*/ 4758 w 10000"/>
                <a:gd name="connsiteY149" fmla="*/ 8038 h 9822"/>
                <a:gd name="connsiteX150" fmla="*/ 4789 w 10000"/>
                <a:gd name="connsiteY150" fmla="*/ 8038 h 9822"/>
                <a:gd name="connsiteX151" fmla="*/ 4789 w 10000"/>
                <a:gd name="connsiteY151" fmla="*/ 8141 h 9822"/>
                <a:gd name="connsiteX152" fmla="*/ 4812 w 10000"/>
                <a:gd name="connsiteY152" fmla="*/ 8141 h 9822"/>
                <a:gd name="connsiteX153" fmla="*/ 4812 w 10000"/>
                <a:gd name="connsiteY153" fmla="*/ 8263 h 9822"/>
                <a:gd name="connsiteX154" fmla="*/ 4865 w 10000"/>
                <a:gd name="connsiteY154" fmla="*/ 8263 h 9822"/>
                <a:gd name="connsiteX155" fmla="*/ 4865 w 10000"/>
                <a:gd name="connsiteY155" fmla="*/ 8366 h 9822"/>
                <a:gd name="connsiteX156" fmla="*/ 5033 w 10000"/>
                <a:gd name="connsiteY156" fmla="*/ 8366 h 9822"/>
                <a:gd name="connsiteX157" fmla="*/ 5033 w 10000"/>
                <a:gd name="connsiteY157" fmla="*/ 8488 h 9822"/>
                <a:gd name="connsiteX158" fmla="*/ 5320 w 10000"/>
                <a:gd name="connsiteY158" fmla="*/ 8488 h 9822"/>
                <a:gd name="connsiteX159" fmla="*/ 5320 w 10000"/>
                <a:gd name="connsiteY159" fmla="*/ 8610 h 9822"/>
                <a:gd name="connsiteX160" fmla="*/ 5602 w 10000"/>
                <a:gd name="connsiteY160" fmla="*/ 8610 h 9822"/>
                <a:gd name="connsiteX161" fmla="*/ 5602 w 10000"/>
                <a:gd name="connsiteY161" fmla="*/ 8723 h 9822"/>
                <a:gd name="connsiteX162" fmla="*/ 5664 w 10000"/>
                <a:gd name="connsiteY162" fmla="*/ 8723 h 9822"/>
                <a:gd name="connsiteX163" fmla="*/ 5664 w 10000"/>
                <a:gd name="connsiteY163" fmla="*/ 8836 h 9822"/>
                <a:gd name="connsiteX164" fmla="*/ 5889 w 10000"/>
                <a:gd name="connsiteY164" fmla="*/ 8836 h 9822"/>
                <a:gd name="connsiteX165" fmla="*/ 5889 w 10000"/>
                <a:gd name="connsiteY165" fmla="*/ 8958 h 9822"/>
                <a:gd name="connsiteX166" fmla="*/ 5991 w 10000"/>
                <a:gd name="connsiteY166" fmla="*/ 8958 h 9822"/>
                <a:gd name="connsiteX167" fmla="*/ 5991 w 10000"/>
                <a:gd name="connsiteY167" fmla="*/ 9080 h 9822"/>
                <a:gd name="connsiteX168" fmla="*/ 6392 w 10000"/>
                <a:gd name="connsiteY168" fmla="*/ 9080 h 9822"/>
                <a:gd name="connsiteX169" fmla="*/ 6392 w 10000"/>
                <a:gd name="connsiteY169" fmla="*/ 9202 h 9822"/>
                <a:gd name="connsiteX170" fmla="*/ 7007 w 10000"/>
                <a:gd name="connsiteY170" fmla="*/ 9202 h 9822"/>
                <a:gd name="connsiteX171" fmla="*/ 7007 w 10000"/>
                <a:gd name="connsiteY171" fmla="*/ 9324 h 9822"/>
                <a:gd name="connsiteX172" fmla="*/ 7218 w 10000"/>
                <a:gd name="connsiteY172" fmla="*/ 9324 h 9822"/>
                <a:gd name="connsiteX173" fmla="*/ 7218 w 10000"/>
                <a:gd name="connsiteY173" fmla="*/ 9446 h 9822"/>
                <a:gd name="connsiteX174" fmla="*/ 7576 w 10000"/>
                <a:gd name="connsiteY174" fmla="*/ 9446 h 9822"/>
                <a:gd name="connsiteX175" fmla="*/ 7576 w 10000"/>
                <a:gd name="connsiteY175" fmla="*/ 9568 h 9822"/>
                <a:gd name="connsiteX176" fmla="*/ 8356 w 10000"/>
                <a:gd name="connsiteY176" fmla="*/ 9568 h 9822"/>
                <a:gd name="connsiteX177" fmla="*/ 8356 w 10000"/>
                <a:gd name="connsiteY177" fmla="*/ 9690 h 9822"/>
                <a:gd name="connsiteX178" fmla="*/ 8480 w 10000"/>
                <a:gd name="connsiteY178" fmla="*/ 9690 h 9822"/>
                <a:gd name="connsiteX179" fmla="*/ 8480 w 10000"/>
                <a:gd name="connsiteY179" fmla="*/ 9690 h 9822"/>
                <a:gd name="connsiteX180" fmla="*/ 8905 w 10000"/>
                <a:gd name="connsiteY180" fmla="*/ 9690 h 9822"/>
                <a:gd name="connsiteX181" fmla="*/ 8915 w 10000"/>
                <a:gd name="connsiteY181" fmla="*/ 9690 h 9822"/>
                <a:gd name="connsiteX182" fmla="*/ 8915 w 10000"/>
                <a:gd name="connsiteY182" fmla="*/ 9822 h 9822"/>
                <a:gd name="connsiteX183" fmla="*/ 8936 w 10000"/>
                <a:gd name="connsiteY183" fmla="*/ 9822 h 9822"/>
                <a:gd name="connsiteX184" fmla="*/ 8936 w 10000"/>
                <a:gd name="connsiteY184" fmla="*/ 9822 h 9822"/>
                <a:gd name="connsiteX185" fmla="*/ 9549 w 10000"/>
                <a:gd name="connsiteY185" fmla="*/ 9822 h 9822"/>
                <a:gd name="connsiteX186" fmla="*/ 10000 w 10000"/>
                <a:gd name="connsiteY186" fmla="*/ 9822 h 9822"/>
                <a:gd name="connsiteX0" fmla="*/ 0 w 9549"/>
                <a:gd name="connsiteY0" fmla="*/ 0 h 10000"/>
                <a:gd name="connsiteX1" fmla="*/ 287 w 9549"/>
                <a:gd name="connsiteY1" fmla="*/ 0 h 10000"/>
                <a:gd name="connsiteX2" fmla="*/ 287 w 9549"/>
                <a:gd name="connsiteY2" fmla="*/ 115 h 10000"/>
                <a:gd name="connsiteX3" fmla="*/ 378 w 9549"/>
                <a:gd name="connsiteY3" fmla="*/ 115 h 10000"/>
                <a:gd name="connsiteX4" fmla="*/ 378 w 9549"/>
                <a:gd name="connsiteY4" fmla="*/ 201 h 10000"/>
                <a:gd name="connsiteX5" fmla="*/ 402 w 9549"/>
                <a:gd name="connsiteY5" fmla="*/ 201 h 10000"/>
                <a:gd name="connsiteX6" fmla="*/ 402 w 9549"/>
                <a:gd name="connsiteY6" fmla="*/ 296 h 10000"/>
                <a:gd name="connsiteX7" fmla="*/ 486 w 9549"/>
                <a:gd name="connsiteY7" fmla="*/ 296 h 10000"/>
                <a:gd name="connsiteX8" fmla="*/ 486 w 9549"/>
                <a:gd name="connsiteY8" fmla="*/ 497 h 10000"/>
                <a:gd name="connsiteX9" fmla="*/ 516 w 9549"/>
                <a:gd name="connsiteY9" fmla="*/ 497 h 10000"/>
                <a:gd name="connsiteX10" fmla="*/ 516 w 9549"/>
                <a:gd name="connsiteY10" fmla="*/ 697 h 10000"/>
                <a:gd name="connsiteX11" fmla="*/ 645 w 9549"/>
                <a:gd name="connsiteY11" fmla="*/ 697 h 10000"/>
                <a:gd name="connsiteX12" fmla="*/ 645 w 9549"/>
                <a:gd name="connsiteY12" fmla="*/ 793 h 10000"/>
                <a:gd name="connsiteX13" fmla="*/ 675 w 9549"/>
                <a:gd name="connsiteY13" fmla="*/ 793 h 10000"/>
                <a:gd name="connsiteX14" fmla="*/ 675 w 9549"/>
                <a:gd name="connsiteY14" fmla="*/ 880 h 10000"/>
                <a:gd name="connsiteX15" fmla="*/ 728 w 9549"/>
                <a:gd name="connsiteY15" fmla="*/ 880 h 10000"/>
                <a:gd name="connsiteX16" fmla="*/ 728 w 9549"/>
                <a:gd name="connsiteY16" fmla="*/ 994 h 10000"/>
                <a:gd name="connsiteX17" fmla="*/ 834 w 9549"/>
                <a:gd name="connsiteY17" fmla="*/ 994 h 10000"/>
                <a:gd name="connsiteX18" fmla="*/ 834 w 9549"/>
                <a:gd name="connsiteY18" fmla="*/ 1080 h 10000"/>
                <a:gd name="connsiteX19" fmla="*/ 877 w 9549"/>
                <a:gd name="connsiteY19" fmla="*/ 1080 h 10000"/>
                <a:gd name="connsiteX20" fmla="*/ 877 w 9549"/>
                <a:gd name="connsiteY20" fmla="*/ 1176 h 10000"/>
                <a:gd name="connsiteX21" fmla="*/ 918 w 9549"/>
                <a:gd name="connsiteY21" fmla="*/ 1176 h 10000"/>
                <a:gd name="connsiteX22" fmla="*/ 918 w 9549"/>
                <a:gd name="connsiteY22" fmla="*/ 1281 h 10000"/>
                <a:gd name="connsiteX23" fmla="*/ 940 w 9549"/>
                <a:gd name="connsiteY23" fmla="*/ 1281 h 10000"/>
                <a:gd name="connsiteX24" fmla="*/ 940 w 9549"/>
                <a:gd name="connsiteY24" fmla="*/ 1377 h 10000"/>
                <a:gd name="connsiteX25" fmla="*/ 1003 w 9549"/>
                <a:gd name="connsiteY25" fmla="*/ 1377 h 10000"/>
                <a:gd name="connsiteX26" fmla="*/ 1003 w 9549"/>
                <a:gd name="connsiteY26" fmla="*/ 1577 h 10000"/>
                <a:gd name="connsiteX27" fmla="*/ 1016 w 9549"/>
                <a:gd name="connsiteY27" fmla="*/ 1577 h 10000"/>
                <a:gd name="connsiteX28" fmla="*/ 1016 w 9549"/>
                <a:gd name="connsiteY28" fmla="*/ 1664 h 10000"/>
                <a:gd name="connsiteX29" fmla="*/ 1039 w 9549"/>
                <a:gd name="connsiteY29" fmla="*/ 1664 h 10000"/>
                <a:gd name="connsiteX30" fmla="*/ 1039 w 9549"/>
                <a:gd name="connsiteY30" fmla="*/ 1759 h 10000"/>
                <a:gd name="connsiteX31" fmla="*/ 1069 w 9549"/>
                <a:gd name="connsiteY31" fmla="*/ 1759 h 10000"/>
                <a:gd name="connsiteX32" fmla="*/ 1069 w 9549"/>
                <a:gd name="connsiteY32" fmla="*/ 1864 h 10000"/>
                <a:gd name="connsiteX33" fmla="*/ 1228 w 9549"/>
                <a:gd name="connsiteY33" fmla="*/ 1864 h 10000"/>
                <a:gd name="connsiteX34" fmla="*/ 1228 w 9549"/>
                <a:gd name="connsiteY34" fmla="*/ 1960 h 10000"/>
                <a:gd name="connsiteX35" fmla="*/ 1289 w 9549"/>
                <a:gd name="connsiteY35" fmla="*/ 1960 h 10000"/>
                <a:gd name="connsiteX36" fmla="*/ 1289 w 9549"/>
                <a:gd name="connsiteY36" fmla="*/ 2056 h 10000"/>
                <a:gd name="connsiteX37" fmla="*/ 1364 w 9549"/>
                <a:gd name="connsiteY37" fmla="*/ 2056 h 10000"/>
                <a:gd name="connsiteX38" fmla="*/ 1364 w 9549"/>
                <a:gd name="connsiteY38" fmla="*/ 2160 h 10000"/>
                <a:gd name="connsiteX39" fmla="*/ 1417 w 9549"/>
                <a:gd name="connsiteY39" fmla="*/ 2160 h 10000"/>
                <a:gd name="connsiteX40" fmla="*/ 1417 w 9549"/>
                <a:gd name="connsiteY40" fmla="*/ 2256 h 10000"/>
                <a:gd name="connsiteX41" fmla="*/ 1434 w 9549"/>
                <a:gd name="connsiteY41" fmla="*/ 2256 h 10000"/>
                <a:gd name="connsiteX42" fmla="*/ 1434 w 9549"/>
                <a:gd name="connsiteY42" fmla="*/ 2457 h 10000"/>
                <a:gd name="connsiteX43" fmla="*/ 1448 w 9549"/>
                <a:gd name="connsiteY43" fmla="*/ 2457 h 10000"/>
                <a:gd name="connsiteX44" fmla="*/ 1448 w 9549"/>
                <a:gd name="connsiteY44" fmla="*/ 2744 h 10000"/>
                <a:gd name="connsiteX45" fmla="*/ 1479 w 9549"/>
                <a:gd name="connsiteY45" fmla="*/ 2744 h 10000"/>
                <a:gd name="connsiteX46" fmla="*/ 1479 w 9549"/>
                <a:gd name="connsiteY46" fmla="*/ 2839 h 10000"/>
                <a:gd name="connsiteX47" fmla="*/ 1488 w 9549"/>
                <a:gd name="connsiteY47" fmla="*/ 2839 h 10000"/>
                <a:gd name="connsiteX48" fmla="*/ 1488 w 9549"/>
                <a:gd name="connsiteY48" fmla="*/ 2944 h 10000"/>
                <a:gd name="connsiteX49" fmla="*/ 1660 w 9549"/>
                <a:gd name="connsiteY49" fmla="*/ 2944 h 10000"/>
                <a:gd name="connsiteX50" fmla="*/ 1660 w 9549"/>
                <a:gd name="connsiteY50" fmla="*/ 3040 h 10000"/>
                <a:gd name="connsiteX51" fmla="*/ 1722 w 9549"/>
                <a:gd name="connsiteY51" fmla="*/ 3040 h 10000"/>
                <a:gd name="connsiteX52" fmla="*/ 1722 w 9549"/>
                <a:gd name="connsiteY52" fmla="*/ 3126 h 10000"/>
                <a:gd name="connsiteX53" fmla="*/ 1774 w 9549"/>
                <a:gd name="connsiteY53" fmla="*/ 3126 h 10000"/>
                <a:gd name="connsiteX54" fmla="*/ 1774 w 9549"/>
                <a:gd name="connsiteY54" fmla="*/ 3241 h 10000"/>
                <a:gd name="connsiteX55" fmla="*/ 1798 w 9549"/>
                <a:gd name="connsiteY55" fmla="*/ 3241 h 10000"/>
                <a:gd name="connsiteX56" fmla="*/ 1798 w 9549"/>
                <a:gd name="connsiteY56" fmla="*/ 3326 h 10000"/>
                <a:gd name="connsiteX57" fmla="*/ 1815 w 9549"/>
                <a:gd name="connsiteY57" fmla="*/ 3326 h 10000"/>
                <a:gd name="connsiteX58" fmla="*/ 1815 w 9549"/>
                <a:gd name="connsiteY58" fmla="*/ 3441 h 10000"/>
                <a:gd name="connsiteX59" fmla="*/ 1859 w 9549"/>
                <a:gd name="connsiteY59" fmla="*/ 3441 h 10000"/>
                <a:gd name="connsiteX60" fmla="*/ 1859 w 9549"/>
                <a:gd name="connsiteY60" fmla="*/ 3728 h 10000"/>
                <a:gd name="connsiteX61" fmla="*/ 2141 w 9549"/>
                <a:gd name="connsiteY61" fmla="*/ 3728 h 10000"/>
                <a:gd name="connsiteX62" fmla="*/ 2141 w 9549"/>
                <a:gd name="connsiteY62" fmla="*/ 3823 h 10000"/>
                <a:gd name="connsiteX63" fmla="*/ 2228 w 9549"/>
                <a:gd name="connsiteY63" fmla="*/ 3823 h 10000"/>
                <a:gd name="connsiteX64" fmla="*/ 2228 w 9549"/>
                <a:gd name="connsiteY64" fmla="*/ 4025 h 10000"/>
                <a:gd name="connsiteX65" fmla="*/ 2314 w 9549"/>
                <a:gd name="connsiteY65" fmla="*/ 4025 h 10000"/>
                <a:gd name="connsiteX66" fmla="*/ 2314 w 9549"/>
                <a:gd name="connsiteY66" fmla="*/ 4120 h 10000"/>
                <a:gd name="connsiteX67" fmla="*/ 2322 w 9549"/>
                <a:gd name="connsiteY67" fmla="*/ 4120 h 10000"/>
                <a:gd name="connsiteX68" fmla="*/ 2322 w 9549"/>
                <a:gd name="connsiteY68" fmla="*/ 4206 h 10000"/>
                <a:gd name="connsiteX69" fmla="*/ 2331 w 9549"/>
                <a:gd name="connsiteY69" fmla="*/ 4206 h 10000"/>
                <a:gd name="connsiteX70" fmla="*/ 2331 w 9549"/>
                <a:gd name="connsiteY70" fmla="*/ 4321 h 10000"/>
                <a:gd name="connsiteX71" fmla="*/ 2344 w 9549"/>
                <a:gd name="connsiteY71" fmla="*/ 4321 h 10000"/>
                <a:gd name="connsiteX72" fmla="*/ 2344 w 9549"/>
                <a:gd name="connsiteY72" fmla="*/ 4406 h 10000"/>
                <a:gd name="connsiteX73" fmla="*/ 2366 w 9549"/>
                <a:gd name="connsiteY73" fmla="*/ 4406 h 10000"/>
                <a:gd name="connsiteX74" fmla="*/ 2366 w 9549"/>
                <a:gd name="connsiteY74" fmla="*/ 4521 h 10000"/>
                <a:gd name="connsiteX75" fmla="*/ 2436 w 9549"/>
                <a:gd name="connsiteY75" fmla="*/ 4521 h 10000"/>
                <a:gd name="connsiteX76" fmla="*/ 2436 w 9549"/>
                <a:gd name="connsiteY76" fmla="*/ 4607 h 10000"/>
                <a:gd name="connsiteX77" fmla="*/ 2512 w 9549"/>
                <a:gd name="connsiteY77" fmla="*/ 4607 h 10000"/>
                <a:gd name="connsiteX78" fmla="*/ 2512 w 9549"/>
                <a:gd name="connsiteY78" fmla="*/ 4703 h 10000"/>
                <a:gd name="connsiteX79" fmla="*/ 2533 w 9549"/>
                <a:gd name="connsiteY79" fmla="*/ 4703 h 10000"/>
                <a:gd name="connsiteX80" fmla="*/ 2533 w 9549"/>
                <a:gd name="connsiteY80" fmla="*/ 4809 h 10000"/>
                <a:gd name="connsiteX81" fmla="*/ 2557 w 9549"/>
                <a:gd name="connsiteY81" fmla="*/ 4809 h 10000"/>
                <a:gd name="connsiteX82" fmla="*/ 2557 w 9549"/>
                <a:gd name="connsiteY82" fmla="*/ 4903 h 10000"/>
                <a:gd name="connsiteX83" fmla="*/ 2626 w 9549"/>
                <a:gd name="connsiteY83" fmla="*/ 4903 h 10000"/>
                <a:gd name="connsiteX84" fmla="*/ 2626 w 9549"/>
                <a:gd name="connsiteY84" fmla="*/ 5009 h 10000"/>
                <a:gd name="connsiteX85" fmla="*/ 2701 w 9549"/>
                <a:gd name="connsiteY85" fmla="*/ 5009 h 10000"/>
                <a:gd name="connsiteX86" fmla="*/ 2701 w 9549"/>
                <a:gd name="connsiteY86" fmla="*/ 5105 h 10000"/>
                <a:gd name="connsiteX87" fmla="*/ 2776 w 9549"/>
                <a:gd name="connsiteY87" fmla="*/ 5105 h 10000"/>
                <a:gd name="connsiteX88" fmla="*/ 2776 w 9549"/>
                <a:gd name="connsiteY88" fmla="*/ 5190 h 10000"/>
                <a:gd name="connsiteX89" fmla="*/ 2798 w 9549"/>
                <a:gd name="connsiteY89" fmla="*/ 5190 h 10000"/>
                <a:gd name="connsiteX90" fmla="*/ 2798 w 9549"/>
                <a:gd name="connsiteY90" fmla="*/ 5305 h 10000"/>
                <a:gd name="connsiteX91" fmla="*/ 2847 w 9549"/>
                <a:gd name="connsiteY91" fmla="*/ 5305 h 10000"/>
                <a:gd name="connsiteX92" fmla="*/ 2847 w 9549"/>
                <a:gd name="connsiteY92" fmla="*/ 5392 h 10000"/>
                <a:gd name="connsiteX93" fmla="*/ 2860 w 9549"/>
                <a:gd name="connsiteY93" fmla="*/ 5392 h 10000"/>
                <a:gd name="connsiteX94" fmla="*/ 2860 w 9549"/>
                <a:gd name="connsiteY94" fmla="*/ 5507 h 10000"/>
                <a:gd name="connsiteX95" fmla="*/ 2869 w 9549"/>
                <a:gd name="connsiteY95" fmla="*/ 5507 h 10000"/>
                <a:gd name="connsiteX96" fmla="*/ 2869 w 9549"/>
                <a:gd name="connsiteY96" fmla="*/ 5593 h 10000"/>
                <a:gd name="connsiteX97" fmla="*/ 2953 w 9549"/>
                <a:gd name="connsiteY97" fmla="*/ 5593 h 10000"/>
                <a:gd name="connsiteX98" fmla="*/ 2953 w 9549"/>
                <a:gd name="connsiteY98" fmla="*/ 5688 h 10000"/>
                <a:gd name="connsiteX99" fmla="*/ 3007 w 9549"/>
                <a:gd name="connsiteY99" fmla="*/ 5688 h 10000"/>
                <a:gd name="connsiteX100" fmla="*/ 3007 w 9549"/>
                <a:gd name="connsiteY100" fmla="*/ 5889 h 10000"/>
                <a:gd name="connsiteX101" fmla="*/ 3103 w 9549"/>
                <a:gd name="connsiteY101" fmla="*/ 5889 h 10000"/>
                <a:gd name="connsiteX102" fmla="*/ 3103 w 9549"/>
                <a:gd name="connsiteY102" fmla="*/ 5995 h 10000"/>
                <a:gd name="connsiteX103" fmla="*/ 3127 w 9549"/>
                <a:gd name="connsiteY103" fmla="*/ 5995 h 10000"/>
                <a:gd name="connsiteX104" fmla="*/ 3127 w 9549"/>
                <a:gd name="connsiteY104" fmla="*/ 6090 h 10000"/>
                <a:gd name="connsiteX105" fmla="*/ 3135 w 9549"/>
                <a:gd name="connsiteY105" fmla="*/ 6090 h 10000"/>
                <a:gd name="connsiteX106" fmla="*/ 3135 w 9549"/>
                <a:gd name="connsiteY106" fmla="*/ 6195 h 10000"/>
                <a:gd name="connsiteX107" fmla="*/ 3218 w 9549"/>
                <a:gd name="connsiteY107" fmla="*/ 6195 h 10000"/>
                <a:gd name="connsiteX108" fmla="*/ 3218 w 9549"/>
                <a:gd name="connsiteY108" fmla="*/ 6291 h 10000"/>
                <a:gd name="connsiteX109" fmla="*/ 3228 w 9549"/>
                <a:gd name="connsiteY109" fmla="*/ 6291 h 10000"/>
                <a:gd name="connsiteX110" fmla="*/ 3228 w 9549"/>
                <a:gd name="connsiteY110" fmla="*/ 6377 h 10000"/>
                <a:gd name="connsiteX111" fmla="*/ 3355 w 9549"/>
                <a:gd name="connsiteY111" fmla="*/ 6377 h 10000"/>
                <a:gd name="connsiteX112" fmla="*/ 3355 w 9549"/>
                <a:gd name="connsiteY112" fmla="*/ 6492 h 10000"/>
                <a:gd name="connsiteX113" fmla="*/ 3452 w 9549"/>
                <a:gd name="connsiteY113" fmla="*/ 6492 h 10000"/>
                <a:gd name="connsiteX114" fmla="*/ 3452 w 9549"/>
                <a:gd name="connsiteY114" fmla="*/ 6577 h 10000"/>
                <a:gd name="connsiteX115" fmla="*/ 3492 w 9549"/>
                <a:gd name="connsiteY115" fmla="*/ 6577 h 10000"/>
                <a:gd name="connsiteX116" fmla="*/ 3492 w 9549"/>
                <a:gd name="connsiteY116" fmla="*/ 6692 h 10000"/>
                <a:gd name="connsiteX117" fmla="*/ 3505 w 9549"/>
                <a:gd name="connsiteY117" fmla="*/ 6692 h 10000"/>
                <a:gd name="connsiteX118" fmla="*/ 3505 w 9549"/>
                <a:gd name="connsiteY118" fmla="*/ 6779 h 10000"/>
                <a:gd name="connsiteX119" fmla="*/ 3660 w 9549"/>
                <a:gd name="connsiteY119" fmla="*/ 6779 h 10000"/>
                <a:gd name="connsiteX120" fmla="*/ 3660 w 9549"/>
                <a:gd name="connsiteY120" fmla="*/ 6874 h 10000"/>
                <a:gd name="connsiteX121" fmla="*/ 3727 w 9549"/>
                <a:gd name="connsiteY121" fmla="*/ 6874 h 10000"/>
                <a:gd name="connsiteX122" fmla="*/ 3727 w 9549"/>
                <a:gd name="connsiteY122" fmla="*/ 6979 h 10000"/>
                <a:gd name="connsiteX123" fmla="*/ 3872 w 9549"/>
                <a:gd name="connsiteY123" fmla="*/ 6979 h 10000"/>
                <a:gd name="connsiteX124" fmla="*/ 3872 w 9549"/>
                <a:gd name="connsiteY124" fmla="*/ 7075 h 10000"/>
                <a:gd name="connsiteX125" fmla="*/ 3886 w 9549"/>
                <a:gd name="connsiteY125" fmla="*/ 7075 h 10000"/>
                <a:gd name="connsiteX126" fmla="*/ 3886 w 9549"/>
                <a:gd name="connsiteY126" fmla="*/ 7180 h 10000"/>
                <a:gd name="connsiteX127" fmla="*/ 3916 w 9549"/>
                <a:gd name="connsiteY127" fmla="*/ 7180 h 10000"/>
                <a:gd name="connsiteX128" fmla="*/ 3916 w 9549"/>
                <a:gd name="connsiteY128" fmla="*/ 7276 h 10000"/>
                <a:gd name="connsiteX129" fmla="*/ 3978 w 9549"/>
                <a:gd name="connsiteY129" fmla="*/ 7276 h 10000"/>
                <a:gd name="connsiteX130" fmla="*/ 3978 w 9549"/>
                <a:gd name="connsiteY130" fmla="*/ 7371 h 10000"/>
                <a:gd name="connsiteX131" fmla="*/ 3991 w 9549"/>
                <a:gd name="connsiteY131" fmla="*/ 7371 h 10000"/>
                <a:gd name="connsiteX132" fmla="*/ 3991 w 9549"/>
                <a:gd name="connsiteY132" fmla="*/ 7476 h 10000"/>
                <a:gd name="connsiteX133" fmla="*/ 4220 w 9549"/>
                <a:gd name="connsiteY133" fmla="*/ 7476 h 10000"/>
                <a:gd name="connsiteX134" fmla="*/ 4220 w 9549"/>
                <a:gd name="connsiteY134" fmla="*/ 7572 h 10000"/>
                <a:gd name="connsiteX135" fmla="*/ 4264 w 9549"/>
                <a:gd name="connsiteY135" fmla="*/ 7572 h 10000"/>
                <a:gd name="connsiteX136" fmla="*/ 4264 w 9549"/>
                <a:gd name="connsiteY136" fmla="*/ 7677 h 10000"/>
                <a:gd name="connsiteX137" fmla="*/ 4335 w 9549"/>
                <a:gd name="connsiteY137" fmla="*/ 7677 h 10000"/>
                <a:gd name="connsiteX138" fmla="*/ 4335 w 9549"/>
                <a:gd name="connsiteY138" fmla="*/ 7763 h 10000"/>
                <a:gd name="connsiteX139" fmla="*/ 4348 w 9549"/>
                <a:gd name="connsiteY139" fmla="*/ 7763 h 10000"/>
                <a:gd name="connsiteX140" fmla="*/ 4348 w 9549"/>
                <a:gd name="connsiteY140" fmla="*/ 7877 h 10000"/>
                <a:gd name="connsiteX141" fmla="*/ 4371 w 9549"/>
                <a:gd name="connsiteY141" fmla="*/ 7877 h 10000"/>
                <a:gd name="connsiteX142" fmla="*/ 4371 w 9549"/>
                <a:gd name="connsiteY142" fmla="*/ 7964 h 10000"/>
                <a:gd name="connsiteX143" fmla="*/ 4507 w 9549"/>
                <a:gd name="connsiteY143" fmla="*/ 7964 h 10000"/>
                <a:gd name="connsiteX144" fmla="*/ 4507 w 9549"/>
                <a:gd name="connsiteY144" fmla="*/ 8078 h 10000"/>
                <a:gd name="connsiteX145" fmla="*/ 4516 w 9549"/>
                <a:gd name="connsiteY145" fmla="*/ 8078 h 10000"/>
                <a:gd name="connsiteX146" fmla="*/ 4516 w 9549"/>
                <a:gd name="connsiteY146" fmla="*/ 8078 h 10000"/>
                <a:gd name="connsiteX147" fmla="*/ 4643 w 9549"/>
                <a:gd name="connsiteY147" fmla="*/ 8078 h 10000"/>
                <a:gd name="connsiteX148" fmla="*/ 4758 w 9549"/>
                <a:gd name="connsiteY148" fmla="*/ 8078 h 10000"/>
                <a:gd name="connsiteX149" fmla="*/ 4758 w 9549"/>
                <a:gd name="connsiteY149" fmla="*/ 8184 h 10000"/>
                <a:gd name="connsiteX150" fmla="*/ 4789 w 9549"/>
                <a:gd name="connsiteY150" fmla="*/ 8184 h 10000"/>
                <a:gd name="connsiteX151" fmla="*/ 4789 w 9549"/>
                <a:gd name="connsiteY151" fmla="*/ 8289 h 10000"/>
                <a:gd name="connsiteX152" fmla="*/ 4812 w 9549"/>
                <a:gd name="connsiteY152" fmla="*/ 8289 h 10000"/>
                <a:gd name="connsiteX153" fmla="*/ 4812 w 9549"/>
                <a:gd name="connsiteY153" fmla="*/ 8413 h 10000"/>
                <a:gd name="connsiteX154" fmla="*/ 4865 w 9549"/>
                <a:gd name="connsiteY154" fmla="*/ 8413 h 10000"/>
                <a:gd name="connsiteX155" fmla="*/ 4865 w 9549"/>
                <a:gd name="connsiteY155" fmla="*/ 8518 h 10000"/>
                <a:gd name="connsiteX156" fmla="*/ 5033 w 9549"/>
                <a:gd name="connsiteY156" fmla="*/ 8518 h 10000"/>
                <a:gd name="connsiteX157" fmla="*/ 5033 w 9549"/>
                <a:gd name="connsiteY157" fmla="*/ 8642 h 10000"/>
                <a:gd name="connsiteX158" fmla="*/ 5320 w 9549"/>
                <a:gd name="connsiteY158" fmla="*/ 8642 h 10000"/>
                <a:gd name="connsiteX159" fmla="*/ 5320 w 9549"/>
                <a:gd name="connsiteY159" fmla="*/ 8766 h 10000"/>
                <a:gd name="connsiteX160" fmla="*/ 5602 w 9549"/>
                <a:gd name="connsiteY160" fmla="*/ 8766 h 10000"/>
                <a:gd name="connsiteX161" fmla="*/ 5602 w 9549"/>
                <a:gd name="connsiteY161" fmla="*/ 8881 h 10000"/>
                <a:gd name="connsiteX162" fmla="*/ 5664 w 9549"/>
                <a:gd name="connsiteY162" fmla="*/ 8881 h 10000"/>
                <a:gd name="connsiteX163" fmla="*/ 5664 w 9549"/>
                <a:gd name="connsiteY163" fmla="*/ 8996 h 10000"/>
                <a:gd name="connsiteX164" fmla="*/ 5889 w 9549"/>
                <a:gd name="connsiteY164" fmla="*/ 8996 h 10000"/>
                <a:gd name="connsiteX165" fmla="*/ 5889 w 9549"/>
                <a:gd name="connsiteY165" fmla="*/ 9120 h 10000"/>
                <a:gd name="connsiteX166" fmla="*/ 5991 w 9549"/>
                <a:gd name="connsiteY166" fmla="*/ 9120 h 10000"/>
                <a:gd name="connsiteX167" fmla="*/ 5991 w 9549"/>
                <a:gd name="connsiteY167" fmla="*/ 9245 h 10000"/>
                <a:gd name="connsiteX168" fmla="*/ 6392 w 9549"/>
                <a:gd name="connsiteY168" fmla="*/ 9245 h 10000"/>
                <a:gd name="connsiteX169" fmla="*/ 6392 w 9549"/>
                <a:gd name="connsiteY169" fmla="*/ 9369 h 10000"/>
                <a:gd name="connsiteX170" fmla="*/ 7007 w 9549"/>
                <a:gd name="connsiteY170" fmla="*/ 9369 h 10000"/>
                <a:gd name="connsiteX171" fmla="*/ 7007 w 9549"/>
                <a:gd name="connsiteY171" fmla="*/ 9493 h 10000"/>
                <a:gd name="connsiteX172" fmla="*/ 7218 w 9549"/>
                <a:gd name="connsiteY172" fmla="*/ 9493 h 10000"/>
                <a:gd name="connsiteX173" fmla="*/ 7218 w 9549"/>
                <a:gd name="connsiteY173" fmla="*/ 9617 h 10000"/>
                <a:gd name="connsiteX174" fmla="*/ 7576 w 9549"/>
                <a:gd name="connsiteY174" fmla="*/ 9617 h 10000"/>
                <a:gd name="connsiteX175" fmla="*/ 7576 w 9549"/>
                <a:gd name="connsiteY175" fmla="*/ 9741 h 10000"/>
                <a:gd name="connsiteX176" fmla="*/ 8356 w 9549"/>
                <a:gd name="connsiteY176" fmla="*/ 9741 h 10000"/>
                <a:gd name="connsiteX177" fmla="*/ 8356 w 9549"/>
                <a:gd name="connsiteY177" fmla="*/ 9866 h 10000"/>
                <a:gd name="connsiteX178" fmla="*/ 8480 w 9549"/>
                <a:gd name="connsiteY178" fmla="*/ 9866 h 10000"/>
                <a:gd name="connsiteX179" fmla="*/ 8480 w 9549"/>
                <a:gd name="connsiteY179" fmla="*/ 9866 h 10000"/>
                <a:gd name="connsiteX180" fmla="*/ 8905 w 9549"/>
                <a:gd name="connsiteY180" fmla="*/ 9866 h 10000"/>
                <a:gd name="connsiteX181" fmla="*/ 8915 w 9549"/>
                <a:gd name="connsiteY181" fmla="*/ 9866 h 10000"/>
                <a:gd name="connsiteX182" fmla="*/ 8915 w 9549"/>
                <a:gd name="connsiteY182" fmla="*/ 10000 h 10000"/>
                <a:gd name="connsiteX183" fmla="*/ 8936 w 9549"/>
                <a:gd name="connsiteY183" fmla="*/ 10000 h 10000"/>
                <a:gd name="connsiteX184" fmla="*/ 8936 w 9549"/>
                <a:gd name="connsiteY184" fmla="*/ 10000 h 10000"/>
                <a:gd name="connsiteX185" fmla="*/ 9549 w 9549"/>
                <a:gd name="connsiteY185" fmla="*/ 10000 h 10000"/>
                <a:gd name="connsiteX0" fmla="*/ 0 w 9358"/>
                <a:gd name="connsiteY0" fmla="*/ 0 h 10000"/>
                <a:gd name="connsiteX1" fmla="*/ 301 w 9358"/>
                <a:gd name="connsiteY1" fmla="*/ 0 h 10000"/>
                <a:gd name="connsiteX2" fmla="*/ 301 w 9358"/>
                <a:gd name="connsiteY2" fmla="*/ 115 h 10000"/>
                <a:gd name="connsiteX3" fmla="*/ 396 w 9358"/>
                <a:gd name="connsiteY3" fmla="*/ 115 h 10000"/>
                <a:gd name="connsiteX4" fmla="*/ 396 w 9358"/>
                <a:gd name="connsiteY4" fmla="*/ 201 h 10000"/>
                <a:gd name="connsiteX5" fmla="*/ 421 w 9358"/>
                <a:gd name="connsiteY5" fmla="*/ 201 h 10000"/>
                <a:gd name="connsiteX6" fmla="*/ 421 w 9358"/>
                <a:gd name="connsiteY6" fmla="*/ 296 h 10000"/>
                <a:gd name="connsiteX7" fmla="*/ 509 w 9358"/>
                <a:gd name="connsiteY7" fmla="*/ 296 h 10000"/>
                <a:gd name="connsiteX8" fmla="*/ 509 w 9358"/>
                <a:gd name="connsiteY8" fmla="*/ 497 h 10000"/>
                <a:gd name="connsiteX9" fmla="*/ 540 w 9358"/>
                <a:gd name="connsiteY9" fmla="*/ 497 h 10000"/>
                <a:gd name="connsiteX10" fmla="*/ 540 w 9358"/>
                <a:gd name="connsiteY10" fmla="*/ 697 h 10000"/>
                <a:gd name="connsiteX11" fmla="*/ 675 w 9358"/>
                <a:gd name="connsiteY11" fmla="*/ 697 h 10000"/>
                <a:gd name="connsiteX12" fmla="*/ 675 w 9358"/>
                <a:gd name="connsiteY12" fmla="*/ 793 h 10000"/>
                <a:gd name="connsiteX13" fmla="*/ 707 w 9358"/>
                <a:gd name="connsiteY13" fmla="*/ 793 h 10000"/>
                <a:gd name="connsiteX14" fmla="*/ 707 w 9358"/>
                <a:gd name="connsiteY14" fmla="*/ 880 h 10000"/>
                <a:gd name="connsiteX15" fmla="*/ 762 w 9358"/>
                <a:gd name="connsiteY15" fmla="*/ 880 h 10000"/>
                <a:gd name="connsiteX16" fmla="*/ 762 w 9358"/>
                <a:gd name="connsiteY16" fmla="*/ 994 h 10000"/>
                <a:gd name="connsiteX17" fmla="*/ 873 w 9358"/>
                <a:gd name="connsiteY17" fmla="*/ 994 h 10000"/>
                <a:gd name="connsiteX18" fmla="*/ 873 w 9358"/>
                <a:gd name="connsiteY18" fmla="*/ 1080 h 10000"/>
                <a:gd name="connsiteX19" fmla="*/ 918 w 9358"/>
                <a:gd name="connsiteY19" fmla="*/ 1080 h 10000"/>
                <a:gd name="connsiteX20" fmla="*/ 918 w 9358"/>
                <a:gd name="connsiteY20" fmla="*/ 1176 h 10000"/>
                <a:gd name="connsiteX21" fmla="*/ 961 w 9358"/>
                <a:gd name="connsiteY21" fmla="*/ 1176 h 10000"/>
                <a:gd name="connsiteX22" fmla="*/ 961 w 9358"/>
                <a:gd name="connsiteY22" fmla="*/ 1281 h 10000"/>
                <a:gd name="connsiteX23" fmla="*/ 984 w 9358"/>
                <a:gd name="connsiteY23" fmla="*/ 1281 h 10000"/>
                <a:gd name="connsiteX24" fmla="*/ 984 w 9358"/>
                <a:gd name="connsiteY24" fmla="*/ 1377 h 10000"/>
                <a:gd name="connsiteX25" fmla="*/ 1050 w 9358"/>
                <a:gd name="connsiteY25" fmla="*/ 1377 h 10000"/>
                <a:gd name="connsiteX26" fmla="*/ 1050 w 9358"/>
                <a:gd name="connsiteY26" fmla="*/ 1577 h 10000"/>
                <a:gd name="connsiteX27" fmla="*/ 1064 w 9358"/>
                <a:gd name="connsiteY27" fmla="*/ 1577 h 10000"/>
                <a:gd name="connsiteX28" fmla="*/ 1064 w 9358"/>
                <a:gd name="connsiteY28" fmla="*/ 1664 h 10000"/>
                <a:gd name="connsiteX29" fmla="*/ 1088 w 9358"/>
                <a:gd name="connsiteY29" fmla="*/ 1664 h 10000"/>
                <a:gd name="connsiteX30" fmla="*/ 1088 w 9358"/>
                <a:gd name="connsiteY30" fmla="*/ 1759 h 10000"/>
                <a:gd name="connsiteX31" fmla="*/ 1119 w 9358"/>
                <a:gd name="connsiteY31" fmla="*/ 1759 h 10000"/>
                <a:gd name="connsiteX32" fmla="*/ 1119 w 9358"/>
                <a:gd name="connsiteY32" fmla="*/ 1864 h 10000"/>
                <a:gd name="connsiteX33" fmla="*/ 1286 w 9358"/>
                <a:gd name="connsiteY33" fmla="*/ 1864 h 10000"/>
                <a:gd name="connsiteX34" fmla="*/ 1286 w 9358"/>
                <a:gd name="connsiteY34" fmla="*/ 1960 h 10000"/>
                <a:gd name="connsiteX35" fmla="*/ 1350 w 9358"/>
                <a:gd name="connsiteY35" fmla="*/ 1960 h 10000"/>
                <a:gd name="connsiteX36" fmla="*/ 1350 w 9358"/>
                <a:gd name="connsiteY36" fmla="*/ 2056 h 10000"/>
                <a:gd name="connsiteX37" fmla="*/ 1428 w 9358"/>
                <a:gd name="connsiteY37" fmla="*/ 2056 h 10000"/>
                <a:gd name="connsiteX38" fmla="*/ 1428 w 9358"/>
                <a:gd name="connsiteY38" fmla="*/ 2160 h 10000"/>
                <a:gd name="connsiteX39" fmla="*/ 1484 w 9358"/>
                <a:gd name="connsiteY39" fmla="*/ 2160 h 10000"/>
                <a:gd name="connsiteX40" fmla="*/ 1484 w 9358"/>
                <a:gd name="connsiteY40" fmla="*/ 2256 h 10000"/>
                <a:gd name="connsiteX41" fmla="*/ 1502 w 9358"/>
                <a:gd name="connsiteY41" fmla="*/ 2256 h 10000"/>
                <a:gd name="connsiteX42" fmla="*/ 1502 w 9358"/>
                <a:gd name="connsiteY42" fmla="*/ 2457 h 10000"/>
                <a:gd name="connsiteX43" fmla="*/ 1516 w 9358"/>
                <a:gd name="connsiteY43" fmla="*/ 2457 h 10000"/>
                <a:gd name="connsiteX44" fmla="*/ 1516 w 9358"/>
                <a:gd name="connsiteY44" fmla="*/ 2744 h 10000"/>
                <a:gd name="connsiteX45" fmla="*/ 1549 w 9358"/>
                <a:gd name="connsiteY45" fmla="*/ 2744 h 10000"/>
                <a:gd name="connsiteX46" fmla="*/ 1549 w 9358"/>
                <a:gd name="connsiteY46" fmla="*/ 2839 h 10000"/>
                <a:gd name="connsiteX47" fmla="*/ 1558 w 9358"/>
                <a:gd name="connsiteY47" fmla="*/ 2839 h 10000"/>
                <a:gd name="connsiteX48" fmla="*/ 1558 w 9358"/>
                <a:gd name="connsiteY48" fmla="*/ 2944 h 10000"/>
                <a:gd name="connsiteX49" fmla="*/ 1738 w 9358"/>
                <a:gd name="connsiteY49" fmla="*/ 2944 h 10000"/>
                <a:gd name="connsiteX50" fmla="*/ 1738 w 9358"/>
                <a:gd name="connsiteY50" fmla="*/ 3040 h 10000"/>
                <a:gd name="connsiteX51" fmla="*/ 1803 w 9358"/>
                <a:gd name="connsiteY51" fmla="*/ 3040 h 10000"/>
                <a:gd name="connsiteX52" fmla="*/ 1803 w 9358"/>
                <a:gd name="connsiteY52" fmla="*/ 3126 h 10000"/>
                <a:gd name="connsiteX53" fmla="*/ 1858 w 9358"/>
                <a:gd name="connsiteY53" fmla="*/ 3126 h 10000"/>
                <a:gd name="connsiteX54" fmla="*/ 1858 w 9358"/>
                <a:gd name="connsiteY54" fmla="*/ 3241 h 10000"/>
                <a:gd name="connsiteX55" fmla="*/ 1883 w 9358"/>
                <a:gd name="connsiteY55" fmla="*/ 3241 h 10000"/>
                <a:gd name="connsiteX56" fmla="*/ 1883 w 9358"/>
                <a:gd name="connsiteY56" fmla="*/ 3326 h 10000"/>
                <a:gd name="connsiteX57" fmla="*/ 1901 w 9358"/>
                <a:gd name="connsiteY57" fmla="*/ 3326 h 10000"/>
                <a:gd name="connsiteX58" fmla="*/ 1901 w 9358"/>
                <a:gd name="connsiteY58" fmla="*/ 3441 h 10000"/>
                <a:gd name="connsiteX59" fmla="*/ 1947 w 9358"/>
                <a:gd name="connsiteY59" fmla="*/ 3441 h 10000"/>
                <a:gd name="connsiteX60" fmla="*/ 1947 w 9358"/>
                <a:gd name="connsiteY60" fmla="*/ 3728 h 10000"/>
                <a:gd name="connsiteX61" fmla="*/ 2242 w 9358"/>
                <a:gd name="connsiteY61" fmla="*/ 3728 h 10000"/>
                <a:gd name="connsiteX62" fmla="*/ 2242 w 9358"/>
                <a:gd name="connsiteY62" fmla="*/ 3823 h 10000"/>
                <a:gd name="connsiteX63" fmla="*/ 2333 w 9358"/>
                <a:gd name="connsiteY63" fmla="*/ 3823 h 10000"/>
                <a:gd name="connsiteX64" fmla="*/ 2333 w 9358"/>
                <a:gd name="connsiteY64" fmla="*/ 4025 h 10000"/>
                <a:gd name="connsiteX65" fmla="*/ 2423 w 9358"/>
                <a:gd name="connsiteY65" fmla="*/ 4025 h 10000"/>
                <a:gd name="connsiteX66" fmla="*/ 2423 w 9358"/>
                <a:gd name="connsiteY66" fmla="*/ 4120 h 10000"/>
                <a:gd name="connsiteX67" fmla="*/ 2432 w 9358"/>
                <a:gd name="connsiteY67" fmla="*/ 4120 h 10000"/>
                <a:gd name="connsiteX68" fmla="*/ 2432 w 9358"/>
                <a:gd name="connsiteY68" fmla="*/ 4206 h 10000"/>
                <a:gd name="connsiteX69" fmla="*/ 2441 w 9358"/>
                <a:gd name="connsiteY69" fmla="*/ 4206 h 10000"/>
                <a:gd name="connsiteX70" fmla="*/ 2441 w 9358"/>
                <a:gd name="connsiteY70" fmla="*/ 4321 h 10000"/>
                <a:gd name="connsiteX71" fmla="*/ 2455 w 9358"/>
                <a:gd name="connsiteY71" fmla="*/ 4321 h 10000"/>
                <a:gd name="connsiteX72" fmla="*/ 2455 w 9358"/>
                <a:gd name="connsiteY72" fmla="*/ 4406 h 10000"/>
                <a:gd name="connsiteX73" fmla="*/ 2478 w 9358"/>
                <a:gd name="connsiteY73" fmla="*/ 4406 h 10000"/>
                <a:gd name="connsiteX74" fmla="*/ 2478 w 9358"/>
                <a:gd name="connsiteY74" fmla="*/ 4521 h 10000"/>
                <a:gd name="connsiteX75" fmla="*/ 2551 w 9358"/>
                <a:gd name="connsiteY75" fmla="*/ 4521 h 10000"/>
                <a:gd name="connsiteX76" fmla="*/ 2551 w 9358"/>
                <a:gd name="connsiteY76" fmla="*/ 4607 h 10000"/>
                <a:gd name="connsiteX77" fmla="*/ 2631 w 9358"/>
                <a:gd name="connsiteY77" fmla="*/ 4607 h 10000"/>
                <a:gd name="connsiteX78" fmla="*/ 2631 w 9358"/>
                <a:gd name="connsiteY78" fmla="*/ 4703 h 10000"/>
                <a:gd name="connsiteX79" fmla="*/ 2653 w 9358"/>
                <a:gd name="connsiteY79" fmla="*/ 4703 h 10000"/>
                <a:gd name="connsiteX80" fmla="*/ 2653 w 9358"/>
                <a:gd name="connsiteY80" fmla="*/ 4809 h 10000"/>
                <a:gd name="connsiteX81" fmla="*/ 2678 w 9358"/>
                <a:gd name="connsiteY81" fmla="*/ 4809 h 10000"/>
                <a:gd name="connsiteX82" fmla="*/ 2678 w 9358"/>
                <a:gd name="connsiteY82" fmla="*/ 4903 h 10000"/>
                <a:gd name="connsiteX83" fmla="*/ 2750 w 9358"/>
                <a:gd name="connsiteY83" fmla="*/ 4903 h 10000"/>
                <a:gd name="connsiteX84" fmla="*/ 2750 w 9358"/>
                <a:gd name="connsiteY84" fmla="*/ 5009 h 10000"/>
                <a:gd name="connsiteX85" fmla="*/ 2829 w 9358"/>
                <a:gd name="connsiteY85" fmla="*/ 5009 h 10000"/>
                <a:gd name="connsiteX86" fmla="*/ 2829 w 9358"/>
                <a:gd name="connsiteY86" fmla="*/ 5105 h 10000"/>
                <a:gd name="connsiteX87" fmla="*/ 2907 w 9358"/>
                <a:gd name="connsiteY87" fmla="*/ 5105 h 10000"/>
                <a:gd name="connsiteX88" fmla="*/ 2907 w 9358"/>
                <a:gd name="connsiteY88" fmla="*/ 5190 h 10000"/>
                <a:gd name="connsiteX89" fmla="*/ 2930 w 9358"/>
                <a:gd name="connsiteY89" fmla="*/ 5190 h 10000"/>
                <a:gd name="connsiteX90" fmla="*/ 2930 w 9358"/>
                <a:gd name="connsiteY90" fmla="*/ 5305 h 10000"/>
                <a:gd name="connsiteX91" fmla="*/ 2981 w 9358"/>
                <a:gd name="connsiteY91" fmla="*/ 5305 h 10000"/>
                <a:gd name="connsiteX92" fmla="*/ 2981 w 9358"/>
                <a:gd name="connsiteY92" fmla="*/ 5392 h 10000"/>
                <a:gd name="connsiteX93" fmla="*/ 2995 w 9358"/>
                <a:gd name="connsiteY93" fmla="*/ 5392 h 10000"/>
                <a:gd name="connsiteX94" fmla="*/ 2995 w 9358"/>
                <a:gd name="connsiteY94" fmla="*/ 5507 h 10000"/>
                <a:gd name="connsiteX95" fmla="*/ 3005 w 9358"/>
                <a:gd name="connsiteY95" fmla="*/ 5507 h 10000"/>
                <a:gd name="connsiteX96" fmla="*/ 3005 w 9358"/>
                <a:gd name="connsiteY96" fmla="*/ 5593 h 10000"/>
                <a:gd name="connsiteX97" fmla="*/ 3092 w 9358"/>
                <a:gd name="connsiteY97" fmla="*/ 5593 h 10000"/>
                <a:gd name="connsiteX98" fmla="*/ 3092 w 9358"/>
                <a:gd name="connsiteY98" fmla="*/ 5688 h 10000"/>
                <a:gd name="connsiteX99" fmla="*/ 3149 w 9358"/>
                <a:gd name="connsiteY99" fmla="*/ 5688 h 10000"/>
                <a:gd name="connsiteX100" fmla="*/ 3149 w 9358"/>
                <a:gd name="connsiteY100" fmla="*/ 5889 h 10000"/>
                <a:gd name="connsiteX101" fmla="*/ 3250 w 9358"/>
                <a:gd name="connsiteY101" fmla="*/ 5889 h 10000"/>
                <a:gd name="connsiteX102" fmla="*/ 3250 w 9358"/>
                <a:gd name="connsiteY102" fmla="*/ 5995 h 10000"/>
                <a:gd name="connsiteX103" fmla="*/ 3275 w 9358"/>
                <a:gd name="connsiteY103" fmla="*/ 5995 h 10000"/>
                <a:gd name="connsiteX104" fmla="*/ 3275 w 9358"/>
                <a:gd name="connsiteY104" fmla="*/ 6090 h 10000"/>
                <a:gd name="connsiteX105" fmla="*/ 3283 w 9358"/>
                <a:gd name="connsiteY105" fmla="*/ 6090 h 10000"/>
                <a:gd name="connsiteX106" fmla="*/ 3283 w 9358"/>
                <a:gd name="connsiteY106" fmla="*/ 6195 h 10000"/>
                <a:gd name="connsiteX107" fmla="*/ 3370 w 9358"/>
                <a:gd name="connsiteY107" fmla="*/ 6195 h 10000"/>
                <a:gd name="connsiteX108" fmla="*/ 3370 w 9358"/>
                <a:gd name="connsiteY108" fmla="*/ 6291 h 10000"/>
                <a:gd name="connsiteX109" fmla="*/ 3380 w 9358"/>
                <a:gd name="connsiteY109" fmla="*/ 6291 h 10000"/>
                <a:gd name="connsiteX110" fmla="*/ 3380 w 9358"/>
                <a:gd name="connsiteY110" fmla="*/ 6377 h 10000"/>
                <a:gd name="connsiteX111" fmla="*/ 3513 w 9358"/>
                <a:gd name="connsiteY111" fmla="*/ 6377 h 10000"/>
                <a:gd name="connsiteX112" fmla="*/ 3513 w 9358"/>
                <a:gd name="connsiteY112" fmla="*/ 6492 h 10000"/>
                <a:gd name="connsiteX113" fmla="*/ 3615 w 9358"/>
                <a:gd name="connsiteY113" fmla="*/ 6492 h 10000"/>
                <a:gd name="connsiteX114" fmla="*/ 3615 w 9358"/>
                <a:gd name="connsiteY114" fmla="*/ 6577 h 10000"/>
                <a:gd name="connsiteX115" fmla="*/ 3657 w 9358"/>
                <a:gd name="connsiteY115" fmla="*/ 6577 h 10000"/>
                <a:gd name="connsiteX116" fmla="*/ 3657 w 9358"/>
                <a:gd name="connsiteY116" fmla="*/ 6692 h 10000"/>
                <a:gd name="connsiteX117" fmla="*/ 3671 w 9358"/>
                <a:gd name="connsiteY117" fmla="*/ 6692 h 10000"/>
                <a:gd name="connsiteX118" fmla="*/ 3671 w 9358"/>
                <a:gd name="connsiteY118" fmla="*/ 6779 h 10000"/>
                <a:gd name="connsiteX119" fmla="*/ 3833 w 9358"/>
                <a:gd name="connsiteY119" fmla="*/ 6779 h 10000"/>
                <a:gd name="connsiteX120" fmla="*/ 3833 w 9358"/>
                <a:gd name="connsiteY120" fmla="*/ 6874 h 10000"/>
                <a:gd name="connsiteX121" fmla="*/ 3903 w 9358"/>
                <a:gd name="connsiteY121" fmla="*/ 6874 h 10000"/>
                <a:gd name="connsiteX122" fmla="*/ 3903 w 9358"/>
                <a:gd name="connsiteY122" fmla="*/ 6979 h 10000"/>
                <a:gd name="connsiteX123" fmla="*/ 4055 w 9358"/>
                <a:gd name="connsiteY123" fmla="*/ 6979 h 10000"/>
                <a:gd name="connsiteX124" fmla="*/ 4055 w 9358"/>
                <a:gd name="connsiteY124" fmla="*/ 7075 h 10000"/>
                <a:gd name="connsiteX125" fmla="*/ 4070 w 9358"/>
                <a:gd name="connsiteY125" fmla="*/ 7075 h 10000"/>
                <a:gd name="connsiteX126" fmla="*/ 4070 w 9358"/>
                <a:gd name="connsiteY126" fmla="*/ 7180 h 10000"/>
                <a:gd name="connsiteX127" fmla="*/ 4101 w 9358"/>
                <a:gd name="connsiteY127" fmla="*/ 7180 h 10000"/>
                <a:gd name="connsiteX128" fmla="*/ 4101 w 9358"/>
                <a:gd name="connsiteY128" fmla="*/ 7276 h 10000"/>
                <a:gd name="connsiteX129" fmla="*/ 4166 w 9358"/>
                <a:gd name="connsiteY129" fmla="*/ 7276 h 10000"/>
                <a:gd name="connsiteX130" fmla="*/ 4166 w 9358"/>
                <a:gd name="connsiteY130" fmla="*/ 7371 h 10000"/>
                <a:gd name="connsiteX131" fmla="*/ 4179 w 9358"/>
                <a:gd name="connsiteY131" fmla="*/ 7371 h 10000"/>
                <a:gd name="connsiteX132" fmla="*/ 4179 w 9358"/>
                <a:gd name="connsiteY132" fmla="*/ 7476 h 10000"/>
                <a:gd name="connsiteX133" fmla="*/ 4419 w 9358"/>
                <a:gd name="connsiteY133" fmla="*/ 7476 h 10000"/>
                <a:gd name="connsiteX134" fmla="*/ 4419 w 9358"/>
                <a:gd name="connsiteY134" fmla="*/ 7572 h 10000"/>
                <a:gd name="connsiteX135" fmla="*/ 4465 w 9358"/>
                <a:gd name="connsiteY135" fmla="*/ 7572 h 10000"/>
                <a:gd name="connsiteX136" fmla="*/ 4465 w 9358"/>
                <a:gd name="connsiteY136" fmla="*/ 7677 h 10000"/>
                <a:gd name="connsiteX137" fmla="*/ 4540 w 9358"/>
                <a:gd name="connsiteY137" fmla="*/ 7677 h 10000"/>
                <a:gd name="connsiteX138" fmla="*/ 4540 w 9358"/>
                <a:gd name="connsiteY138" fmla="*/ 7763 h 10000"/>
                <a:gd name="connsiteX139" fmla="*/ 4553 w 9358"/>
                <a:gd name="connsiteY139" fmla="*/ 7763 h 10000"/>
                <a:gd name="connsiteX140" fmla="*/ 4553 w 9358"/>
                <a:gd name="connsiteY140" fmla="*/ 7877 h 10000"/>
                <a:gd name="connsiteX141" fmla="*/ 4577 w 9358"/>
                <a:gd name="connsiteY141" fmla="*/ 7877 h 10000"/>
                <a:gd name="connsiteX142" fmla="*/ 4577 w 9358"/>
                <a:gd name="connsiteY142" fmla="*/ 7964 h 10000"/>
                <a:gd name="connsiteX143" fmla="*/ 4720 w 9358"/>
                <a:gd name="connsiteY143" fmla="*/ 7964 h 10000"/>
                <a:gd name="connsiteX144" fmla="*/ 4720 w 9358"/>
                <a:gd name="connsiteY144" fmla="*/ 8078 h 10000"/>
                <a:gd name="connsiteX145" fmla="*/ 4729 w 9358"/>
                <a:gd name="connsiteY145" fmla="*/ 8078 h 10000"/>
                <a:gd name="connsiteX146" fmla="*/ 4729 w 9358"/>
                <a:gd name="connsiteY146" fmla="*/ 8078 h 10000"/>
                <a:gd name="connsiteX147" fmla="*/ 4862 w 9358"/>
                <a:gd name="connsiteY147" fmla="*/ 8078 h 10000"/>
                <a:gd name="connsiteX148" fmla="*/ 4983 w 9358"/>
                <a:gd name="connsiteY148" fmla="*/ 8078 h 10000"/>
                <a:gd name="connsiteX149" fmla="*/ 4983 w 9358"/>
                <a:gd name="connsiteY149" fmla="*/ 8184 h 10000"/>
                <a:gd name="connsiteX150" fmla="*/ 5015 w 9358"/>
                <a:gd name="connsiteY150" fmla="*/ 8184 h 10000"/>
                <a:gd name="connsiteX151" fmla="*/ 5015 w 9358"/>
                <a:gd name="connsiteY151" fmla="*/ 8289 h 10000"/>
                <a:gd name="connsiteX152" fmla="*/ 5039 w 9358"/>
                <a:gd name="connsiteY152" fmla="*/ 8289 h 10000"/>
                <a:gd name="connsiteX153" fmla="*/ 5039 w 9358"/>
                <a:gd name="connsiteY153" fmla="*/ 8413 h 10000"/>
                <a:gd name="connsiteX154" fmla="*/ 5095 w 9358"/>
                <a:gd name="connsiteY154" fmla="*/ 8413 h 10000"/>
                <a:gd name="connsiteX155" fmla="*/ 5095 w 9358"/>
                <a:gd name="connsiteY155" fmla="*/ 8518 h 10000"/>
                <a:gd name="connsiteX156" fmla="*/ 5271 w 9358"/>
                <a:gd name="connsiteY156" fmla="*/ 8518 h 10000"/>
                <a:gd name="connsiteX157" fmla="*/ 5271 w 9358"/>
                <a:gd name="connsiteY157" fmla="*/ 8642 h 10000"/>
                <a:gd name="connsiteX158" fmla="*/ 5571 w 9358"/>
                <a:gd name="connsiteY158" fmla="*/ 8642 h 10000"/>
                <a:gd name="connsiteX159" fmla="*/ 5571 w 9358"/>
                <a:gd name="connsiteY159" fmla="*/ 8766 h 10000"/>
                <a:gd name="connsiteX160" fmla="*/ 5867 w 9358"/>
                <a:gd name="connsiteY160" fmla="*/ 8766 h 10000"/>
                <a:gd name="connsiteX161" fmla="*/ 5867 w 9358"/>
                <a:gd name="connsiteY161" fmla="*/ 8881 h 10000"/>
                <a:gd name="connsiteX162" fmla="*/ 5932 w 9358"/>
                <a:gd name="connsiteY162" fmla="*/ 8881 h 10000"/>
                <a:gd name="connsiteX163" fmla="*/ 5932 w 9358"/>
                <a:gd name="connsiteY163" fmla="*/ 8996 h 10000"/>
                <a:gd name="connsiteX164" fmla="*/ 6167 w 9358"/>
                <a:gd name="connsiteY164" fmla="*/ 8996 h 10000"/>
                <a:gd name="connsiteX165" fmla="*/ 6167 w 9358"/>
                <a:gd name="connsiteY165" fmla="*/ 9120 h 10000"/>
                <a:gd name="connsiteX166" fmla="*/ 6274 w 9358"/>
                <a:gd name="connsiteY166" fmla="*/ 9120 h 10000"/>
                <a:gd name="connsiteX167" fmla="*/ 6274 w 9358"/>
                <a:gd name="connsiteY167" fmla="*/ 9245 h 10000"/>
                <a:gd name="connsiteX168" fmla="*/ 6694 w 9358"/>
                <a:gd name="connsiteY168" fmla="*/ 9245 h 10000"/>
                <a:gd name="connsiteX169" fmla="*/ 6694 w 9358"/>
                <a:gd name="connsiteY169" fmla="*/ 9369 h 10000"/>
                <a:gd name="connsiteX170" fmla="*/ 7338 w 9358"/>
                <a:gd name="connsiteY170" fmla="*/ 9369 h 10000"/>
                <a:gd name="connsiteX171" fmla="*/ 7338 w 9358"/>
                <a:gd name="connsiteY171" fmla="*/ 9493 h 10000"/>
                <a:gd name="connsiteX172" fmla="*/ 7559 w 9358"/>
                <a:gd name="connsiteY172" fmla="*/ 9493 h 10000"/>
                <a:gd name="connsiteX173" fmla="*/ 7559 w 9358"/>
                <a:gd name="connsiteY173" fmla="*/ 9617 h 10000"/>
                <a:gd name="connsiteX174" fmla="*/ 7934 w 9358"/>
                <a:gd name="connsiteY174" fmla="*/ 9617 h 10000"/>
                <a:gd name="connsiteX175" fmla="*/ 7934 w 9358"/>
                <a:gd name="connsiteY175" fmla="*/ 9741 h 10000"/>
                <a:gd name="connsiteX176" fmla="*/ 8751 w 9358"/>
                <a:gd name="connsiteY176" fmla="*/ 9741 h 10000"/>
                <a:gd name="connsiteX177" fmla="*/ 8751 w 9358"/>
                <a:gd name="connsiteY177" fmla="*/ 9866 h 10000"/>
                <a:gd name="connsiteX178" fmla="*/ 8881 w 9358"/>
                <a:gd name="connsiteY178" fmla="*/ 9866 h 10000"/>
                <a:gd name="connsiteX179" fmla="*/ 8881 w 9358"/>
                <a:gd name="connsiteY179" fmla="*/ 9866 h 10000"/>
                <a:gd name="connsiteX180" fmla="*/ 9326 w 9358"/>
                <a:gd name="connsiteY180" fmla="*/ 9866 h 10000"/>
                <a:gd name="connsiteX181" fmla="*/ 9336 w 9358"/>
                <a:gd name="connsiteY181" fmla="*/ 9866 h 10000"/>
                <a:gd name="connsiteX182" fmla="*/ 9336 w 9358"/>
                <a:gd name="connsiteY182" fmla="*/ 10000 h 10000"/>
                <a:gd name="connsiteX183" fmla="*/ 9358 w 9358"/>
                <a:gd name="connsiteY183" fmla="*/ 10000 h 10000"/>
                <a:gd name="connsiteX184" fmla="*/ 9358 w 9358"/>
                <a:gd name="connsiteY18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9358" h="10000">
                  <a:moveTo>
                    <a:pt x="0" y="0"/>
                  </a:moveTo>
                  <a:lnTo>
                    <a:pt x="301" y="0"/>
                  </a:lnTo>
                  <a:lnTo>
                    <a:pt x="301" y="115"/>
                  </a:lnTo>
                  <a:lnTo>
                    <a:pt x="396" y="115"/>
                  </a:lnTo>
                  <a:lnTo>
                    <a:pt x="396" y="201"/>
                  </a:lnTo>
                  <a:lnTo>
                    <a:pt x="421" y="201"/>
                  </a:lnTo>
                  <a:lnTo>
                    <a:pt x="421" y="296"/>
                  </a:lnTo>
                  <a:lnTo>
                    <a:pt x="509" y="296"/>
                  </a:lnTo>
                  <a:lnTo>
                    <a:pt x="509" y="497"/>
                  </a:lnTo>
                  <a:lnTo>
                    <a:pt x="540" y="497"/>
                  </a:lnTo>
                  <a:lnTo>
                    <a:pt x="540" y="697"/>
                  </a:lnTo>
                  <a:lnTo>
                    <a:pt x="675" y="697"/>
                  </a:lnTo>
                  <a:lnTo>
                    <a:pt x="675" y="793"/>
                  </a:lnTo>
                  <a:lnTo>
                    <a:pt x="707" y="793"/>
                  </a:lnTo>
                  <a:lnTo>
                    <a:pt x="707" y="880"/>
                  </a:lnTo>
                  <a:lnTo>
                    <a:pt x="762" y="880"/>
                  </a:lnTo>
                  <a:lnTo>
                    <a:pt x="762" y="994"/>
                  </a:lnTo>
                  <a:lnTo>
                    <a:pt x="873" y="994"/>
                  </a:lnTo>
                  <a:lnTo>
                    <a:pt x="873" y="1080"/>
                  </a:lnTo>
                  <a:lnTo>
                    <a:pt x="918" y="1080"/>
                  </a:lnTo>
                  <a:lnTo>
                    <a:pt x="918" y="1176"/>
                  </a:lnTo>
                  <a:lnTo>
                    <a:pt x="961" y="1176"/>
                  </a:lnTo>
                  <a:lnTo>
                    <a:pt x="961" y="1281"/>
                  </a:lnTo>
                  <a:lnTo>
                    <a:pt x="984" y="1281"/>
                  </a:lnTo>
                  <a:lnTo>
                    <a:pt x="984" y="1377"/>
                  </a:lnTo>
                  <a:lnTo>
                    <a:pt x="1050" y="1377"/>
                  </a:lnTo>
                  <a:lnTo>
                    <a:pt x="1050" y="1577"/>
                  </a:lnTo>
                  <a:lnTo>
                    <a:pt x="1064" y="1577"/>
                  </a:lnTo>
                  <a:lnTo>
                    <a:pt x="1064" y="1664"/>
                  </a:lnTo>
                  <a:lnTo>
                    <a:pt x="1088" y="1664"/>
                  </a:lnTo>
                  <a:lnTo>
                    <a:pt x="1088" y="1759"/>
                  </a:lnTo>
                  <a:lnTo>
                    <a:pt x="1119" y="1759"/>
                  </a:lnTo>
                  <a:lnTo>
                    <a:pt x="1119" y="1864"/>
                  </a:lnTo>
                  <a:lnTo>
                    <a:pt x="1286" y="1864"/>
                  </a:lnTo>
                  <a:lnTo>
                    <a:pt x="1286" y="1960"/>
                  </a:lnTo>
                  <a:lnTo>
                    <a:pt x="1350" y="1960"/>
                  </a:lnTo>
                  <a:lnTo>
                    <a:pt x="1350" y="2056"/>
                  </a:lnTo>
                  <a:lnTo>
                    <a:pt x="1428" y="2056"/>
                  </a:lnTo>
                  <a:lnTo>
                    <a:pt x="1428" y="2160"/>
                  </a:lnTo>
                  <a:lnTo>
                    <a:pt x="1484" y="2160"/>
                  </a:lnTo>
                  <a:lnTo>
                    <a:pt x="1484" y="2256"/>
                  </a:lnTo>
                  <a:lnTo>
                    <a:pt x="1502" y="2256"/>
                  </a:lnTo>
                  <a:lnTo>
                    <a:pt x="1502" y="2457"/>
                  </a:lnTo>
                  <a:lnTo>
                    <a:pt x="1516" y="2457"/>
                  </a:lnTo>
                  <a:lnTo>
                    <a:pt x="1516" y="2744"/>
                  </a:lnTo>
                  <a:lnTo>
                    <a:pt x="1549" y="2744"/>
                  </a:lnTo>
                  <a:lnTo>
                    <a:pt x="1549" y="2839"/>
                  </a:lnTo>
                  <a:lnTo>
                    <a:pt x="1558" y="2839"/>
                  </a:lnTo>
                  <a:lnTo>
                    <a:pt x="1558" y="2944"/>
                  </a:lnTo>
                  <a:lnTo>
                    <a:pt x="1738" y="2944"/>
                  </a:lnTo>
                  <a:lnTo>
                    <a:pt x="1738" y="3040"/>
                  </a:lnTo>
                  <a:lnTo>
                    <a:pt x="1803" y="3040"/>
                  </a:lnTo>
                  <a:lnTo>
                    <a:pt x="1803" y="3126"/>
                  </a:lnTo>
                  <a:lnTo>
                    <a:pt x="1858" y="3126"/>
                  </a:lnTo>
                  <a:lnTo>
                    <a:pt x="1858" y="3241"/>
                  </a:lnTo>
                  <a:lnTo>
                    <a:pt x="1883" y="3241"/>
                  </a:lnTo>
                  <a:lnTo>
                    <a:pt x="1883" y="3326"/>
                  </a:lnTo>
                  <a:lnTo>
                    <a:pt x="1901" y="3326"/>
                  </a:lnTo>
                  <a:lnTo>
                    <a:pt x="1901" y="3441"/>
                  </a:lnTo>
                  <a:lnTo>
                    <a:pt x="1947" y="3441"/>
                  </a:lnTo>
                  <a:lnTo>
                    <a:pt x="1947" y="3728"/>
                  </a:lnTo>
                  <a:lnTo>
                    <a:pt x="2242" y="3728"/>
                  </a:lnTo>
                  <a:lnTo>
                    <a:pt x="2242" y="3823"/>
                  </a:lnTo>
                  <a:lnTo>
                    <a:pt x="2333" y="3823"/>
                  </a:lnTo>
                  <a:lnTo>
                    <a:pt x="2333" y="4025"/>
                  </a:lnTo>
                  <a:lnTo>
                    <a:pt x="2423" y="4025"/>
                  </a:lnTo>
                  <a:lnTo>
                    <a:pt x="2423" y="4120"/>
                  </a:lnTo>
                  <a:lnTo>
                    <a:pt x="2432" y="4120"/>
                  </a:lnTo>
                  <a:lnTo>
                    <a:pt x="2432" y="4206"/>
                  </a:lnTo>
                  <a:lnTo>
                    <a:pt x="2441" y="4206"/>
                  </a:lnTo>
                  <a:lnTo>
                    <a:pt x="2441" y="4321"/>
                  </a:lnTo>
                  <a:lnTo>
                    <a:pt x="2455" y="4321"/>
                  </a:lnTo>
                  <a:lnTo>
                    <a:pt x="2455" y="4406"/>
                  </a:lnTo>
                  <a:lnTo>
                    <a:pt x="2478" y="4406"/>
                  </a:lnTo>
                  <a:lnTo>
                    <a:pt x="2478" y="4521"/>
                  </a:lnTo>
                  <a:lnTo>
                    <a:pt x="2551" y="4521"/>
                  </a:lnTo>
                  <a:lnTo>
                    <a:pt x="2551" y="4607"/>
                  </a:lnTo>
                  <a:lnTo>
                    <a:pt x="2631" y="4607"/>
                  </a:lnTo>
                  <a:lnTo>
                    <a:pt x="2631" y="4703"/>
                  </a:lnTo>
                  <a:lnTo>
                    <a:pt x="2653" y="4703"/>
                  </a:lnTo>
                  <a:lnTo>
                    <a:pt x="2653" y="4809"/>
                  </a:lnTo>
                  <a:lnTo>
                    <a:pt x="2678" y="4809"/>
                  </a:lnTo>
                  <a:lnTo>
                    <a:pt x="2678" y="4903"/>
                  </a:lnTo>
                  <a:lnTo>
                    <a:pt x="2750" y="4903"/>
                  </a:lnTo>
                  <a:lnTo>
                    <a:pt x="2750" y="5009"/>
                  </a:lnTo>
                  <a:lnTo>
                    <a:pt x="2829" y="5009"/>
                  </a:lnTo>
                  <a:lnTo>
                    <a:pt x="2829" y="5105"/>
                  </a:lnTo>
                  <a:lnTo>
                    <a:pt x="2907" y="5105"/>
                  </a:lnTo>
                  <a:lnTo>
                    <a:pt x="2907" y="5190"/>
                  </a:lnTo>
                  <a:lnTo>
                    <a:pt x="2930" y="5190"/>
                  </a:lnTo>
                  <a:lnTo>
                    <a:pt x="2930" y="5305"/>
                  </a:lnTo>
                  <a:lnTo>
                    <a:pt x="2981" y="5305"/>
                  </a:lnTo>
                  <a:lnTo>
                    <a:pt x="2981" y="5392"/>
                  </a:lnTo>
                  <a:lnTo>
                    <a:pt x="2995" y="5392"/>
                  </a:lnTo>
                  <a:lnTo>
                    <a:pt x="2995" y="5507"/>
                  </a:lnTo>
                  <a:lnTo>
                    <a:pt x="3005" y="5507"/>
                  </a:lnTo>
                  <a:lnTo>
                    <a:pt x="3005" y="5593"/>
                  </a:lnTo>
                  <a:lnTo>
                    <a:pt x="3092" y="5593"/>
                  </a:lnTo>
                  <a:lnTo>
                    <a:pt x="3092" y="5688"/>
                  </a:lnTo>
                  <a:lnTo>
                    <a:pt x="3149" y="5688"/>
                  </a:lnTo>
                  <a:lnTo>
                    <a:pt x="3149" y="5889"/>
                  </a:lnTo>
                  <a:lnTo>
                    <a:pt x="3250" y="5889"/>
                  </a:lnTo>
                  <a:lnTo>
                    <a:pt x="3250" y="5995"/>
                  </a:lnTo>
                  <a:lnTo>
                    <a:pt x="3275" y="5995"/>
                  </a:lnTo>
                  <a:lnTo>
                    <a:pt x="3275" y="6090"/>
                  </a:lnTo>
                  <a:lnTo>
                    <a:pt x="3283" y="6090"/>
                  </a:lnTo>
                  <a:lnTo>
                    <a:pt x="3283" y="6195"/>
                  </a:lnTo>
                  <a:lnTo>
                    <a:pt x="3370" y="6195"/>
                  </a:lnTo>
                  <a:lnTo>
                    <a:pt x="3370" y="6291"/>
                  </a:lnTo>
                  <a:lnTo>
                    <a:pt x="3380" y="6291"/>
                  </a:lnTo>
                  <a:lnTo>
                    <a:pt x="3380" y="6377"/>
                  </a:lnTo>
                  <a:lnTo>
                    <a:pt x="3513" y="6377"/>
                  </a:lnTo>
                  <a:lnTo>
                    <a:pt x="3513" y="6492"/>
                  </a:lnTo>
                  <a:lnTo>
                    <a:pt x="3615" y="6492"/>
                  </a:lnTo>
                  <a:lnTo>
                    <a:pt x="3615" y="6577"/>
                  </a:lnTo>
                  <a:lnTo>
                    <a:pt x="3657" y="6577"/>
                  </a:lnTo>
                  <a:lnTo>
                    <a:pt x="3657" y="6692"/>
                  </a:lnTo>
                  <a:lnTo>
                    <a:pt x="3671" y="6692"/>
                  </a:lnTo>
                  <a:lnTo>
                    <a:pt x="3671" y="6779"/>
                  </a:lnTo>
                  <a:lnTo>
                    <a:pt x="3833" y="6779"/>
                  </a:lnTo>
                  <a:lnTo>
                    <a:pt x="3833" y="6874"/>
                  </a:lnTo>
                  <a:lnTo>
                    <a:pt x="3903" y="6874"/>
                  </a:lnTo>
                  <a:lnTo>
                    <a:pt x="3903" y="6979"/>
                  </a:lnTo>
                  <a:lnTo>
                    <a:pt x="4055" y="6979"/>
                  </a:lnTo>
                  <a:lnTo>
                    <a:pt x="4055" y="7075"/>
                  </a:lnTo>
                  <a:lnTo>
                    <a:pt x="4070" y="7075"/>
                  </a:lnTo>
                  <a:lnTo>
                    <a:pt x="4070" y="7180"/>
                  </a:lnTo>
                  <a:lnTo>
                    <a:pt x="4101" y="7180"/>
                  </a:lnTo>
                  <a:lnTo>
                    <a:pt x="4101" y="7276"/>
                  </a:lnTo>
                  <a:lnTo>
                    <a:pt x="4166" y="7276"/>
                  </a:lnTo>
                  <a:lnTo>
                    <a:pt x="4166" y="7371"/>
                  </a:lnTo>
                  <a:lnTo>
                    <a:pt x="4179" y="7371"/>
                  </a:lnTo>
                  <a:lnTo>
                    <a:pt x="4179" y="7476"/>
                  </a:lnTo>
                  <a:lnTo>
                    <a:pt x="4419" y="7476"/>
                  </a:lnTo>
                  <a:lnTo>
                    <a:pt x="4419" y="7572"/>
                  </a:lnTo>
                  <a:lnTo>
                    <a:pt x="4465" y="7572"/>
                  </a:lnTo>
                  <a:lnTo>
                    <a:pt x="4465" y="7677"/>
                  </a:lnTo>
                  <a:lnTo>
                    <a:pt x="4540" y="7677"/>
                  </a:lnTo>
                  <a:lnTo>
                    <a:pt x="4540" y="7763"/>
                  </a:lnTo>
                  <a:lnTo>
                    <a:pt x="4553" y="7763"/>
                  </a:lnTo>
                  <a:lnTo>
                    <a:pt x="4553" y="7877"/>
                  </a:lnTo>
                  <a:lnTo>
                    <a:pt x="4577" y="7877"/>
                  </a:lnTo>
                  <a:lnTo>
                    <a:pt x="4577" y="7964"/>
                  </a:lnTo>
                  <a:lnTo>
                    <a:pt x="4720" y="7964"/>
                  </a:lnTo>
                  <a:lnTo>
                    <a:pt x="4720" y="8078"/>
                  </a:lnTo>
                  <a:lnTo>
                    <a:pt x="4729" y="8078"/>
                  </a:lnTo>
                  <a:lnTo>
                    <a:pt x="4729" y="8078"/>
                  </a:lnTo>
                  <a:lnTo>
                    <a:pt x="4862" y="8078"/>
                  </a:lnTo>
                  <a:lnTo>
                    <a:pt x="4983" y="8078"/>
                  </a:lnTo>
                  <a:lnTo>
                    <a:pt x="4983" y="8184"/>
                  </a:lnTo>
                  <a:lnTo>
                    <a:pt x="5015" y="8184"/>
                  </a:lnTo>
                  <a:lnTo>
                    <a:pt x="5015" y="8289"/>
                  </a:lnTo>
                  <a:lnTo>
                    <a:pt x="5039" y="8289"/>
                  </a:lnTo>
                  <a:lnTo>
                    <a:pt x="5039" y="8413"/>
                  </a:lnTo>
                  <a:lnTo>
                    <a:pt x="5095" y="8413"/>
                  </a:lnTo>
                  <a:lnTo>
                    <a:pt x="5095" y="8518"/>
                  </a:lnTo>
                  <a:lnTo>
                    <a:pt x="5271" y="8518"/>
                  </a:lnTo>
                  <a:lnTo>
                    <a:pt x="5271" y="8642"/>
                  </a:lnTo>
                  <a:lnTo>
                    <a:pt x="5571" y="8642"/>
                  </a:lnTo>
                  <a:lnTo>
                    <a:pt x="5571" y="8766"/>
                  </a:lnTo>
                  <a:lnTo>
                    <a:pt x="5867" y="8766"/>
                  </a:lnTo>
                  <a:lnTo>
                    <a:pt x="5867" y="8881"/>
                  </a:lnTo>
                  <a:lnTo>
                    <a:pt x="5932" y="8881"/>
                  </a:lnTo>
                  <a:lnTo>
                    <a:pt x="5932" y="8996"/>
                  </a:lnTo>
                  <a:lnTo>
                    <a:pt x="6167" y="8996"/>
                  </a:lnTo>
                  <a:lnTo>
                    <a:pt x="6167" y="9120"/>
                  </a:lnTo>
                  <a:lnTo>
                    <a:pt x="6274" y="9120"/>
                  </a:lnTo>
                  <a:lnTo>
                    <a:pt x="6274" y="9245"/>
                  </a:lnTo>
                  <a:lnTo>
                    <a:pt x="6694" y="9245"/>
                  </a:lnTo>
                  <a:lnTo>
                    <a:pt x="6694" y="9369"/>
                  </a:lnTo>
                  <a:lnTo>
                    <a:pt x="7338" y="9369"/>
                  </a:lnTo>
                  <a:lnTo>
                    <a:pt x="7338" y="9493"/>
                  </a:lnTo>
                  <a:lnTo>
                    <a:pt x="7559" y="9493"/>
                  </a:lnTo>
                  <a:lnTo>
                    <a:pt x="7559" y="9617"/>
                  </a:lnTo>
                  <a:lnTo>
                    <a:pt x="7934" y="9617"/>
                  </a:lnTo>
                  <a:lnTo>
                    <a:pt x="7934" y="9741"/>
                  </a:lnTo>
                  <a:lnTo>
                    <a:pt x="8751" y="9741"/>
                  </a:lnTo>
                  <a:lnTo>
                    <a:pt x="8751" y="9866"/>
                  </a:lnTo>
                  <a:lnTo>
                    <a:pt x="8881" y="9866"/>
                  </a:lnTo>
                  <a:lnTo>
                    <a:pt x="8881" y="9866"/>
                  </a:lnTo>
                  <a:lnTo>
                    <a:pt x="9326" y="9866"/>
                  </a:lnTo>
                  <a:lnTo>
                    <a:pt x="9336" y="9866"/>
                  </a:lnTo>
                  <a:lnTo>
                    <a:pt x="9336" y="10000"/>
                  </a:lnTo>
                  <a:lnTo>
                    <a:pt x="9358" y="10000"/>
                  </a:lnTo>
                  <a:lnTo>
                    <a:pt x="9358" y="10000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9B72E749-6340-464E-B402-132AE8DB7A0E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B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86587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Survival after Allogeneic HCTs for Myelodysplastic Syndromes (MDS) in Hispanic Recipients,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C937529-7AA7-45FC-8390-259B546DBBD0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235685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(n=311)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933140"/>
                <a:ext cx="288926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(n=76)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584413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(n=177)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3877270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(n=346)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9B997E8B-4531-4373-9948-5107E6088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228850"/>
            </a:xfrm>
            <a:custGeom>
              <a:avLst/>
              <a:gdLst>
                <a:gd name="T0" fmla="*/ 51 w 4956"/>
                <a:gd name="T1" fmla="*/ 0 h 1404"/>
                <a:gd name="T2" fmla="*/ 74 w 4956"/>
                <a:gd name="T3" fmla="*/ 31 h 1404"/>
                <a:gd name="T4" fmla="*/ 108 w 4956"/>
                <a:gd name="T5" fmla="*/ 62 h 1404"/>
                <a:gd name="T6" fmla="*/ 129 w 4956"/>
                <a:gd name="T7" fmla="*/ 92 h 1404"/>
                <a:gd name="T8" fmla="*/ 139 w 4956"/>
                <a:gd name="T9" fmla="*/ 123 h 1404"/>
                <a:gd name="T10" fmla="*/ 156 w 4956"/>
                <a:gd name="T11" fmla="*/ 152 h 1404"/>
                <a:gd name="T12" fmla="*/ 165 w 4956"/>
                <a:gd name="T13" fmla="*/ 182 h 1404"/>
                <a:gd name="T14" fmla="*/ 168 w 4956"/>
                <a:gd name="T15" fmla="*/ 213 h 1404"/>
                <a:gd name="T16" fmla="*/ 249 w 4956"/>
                <a:gd name="T17" fmla="*/ 244 h 1404"/>
                <a:gd name="T18" fmla="*/ 263 w 4956"/>
                <a:gd name="T19" fmla="*/ 274 h 1404"/>
                <a:gd name="T20" fmla="*/ 278 w 4956"/>
                <a:gd name="T21" fmla="*/ 305 h 1404"/>
                <a:gd name="T22" fmla="*/ 285 w 4956"/>
                <a:gd name="T23" fmla="*/ 336 h 1404"/>
                <a:gd name="T24" fmla="*/ 294 w 4956"/>
                <a:gd name="T25" fmla="*/ 365 h 1404"/>
                <a:gd name="T26" fmla="*/ 328 w 4956"/>
                <a:gd name="T27" fmla="*/ 395 h 1404"/>
                <a:gd name="T28" fmla="*/ 383 w 4956"/>
                <a:gd name="T29" fmla="*/ 426 h 1404"/>
                <a:gd name="T30" fmla="*/ 402 w 4956"/>
                <a:gd name="T31" fmla="*/ 456 h 1404"/>
                <a:gd name="T32" fmla="*/ 423 w 4956"/>
                <a:gd name="T33" fmla="*/ 487 h 1404"/>
                <a:gd name="T34" fmla="*/ 493 w 4956"/>
                <a:gd name="T35" fmla="*/ 518 h 1404"/>
                <a:gd name="T36" fmla="*/ 574 w 4956"/>
                <a:gd name="T37" fmla="*/ 547 h 1404"/>
                <a:gd name="T38" fmla="*/ 586 w 4956"/>
                <a:gd name="T39" fmla="*/ 577 h 1404"/>
                <a:gd name="T40" fmla="*/ 619 w 4956"/>
                <a:gd name="T41" fmla="*/ 608 h 1404"/>
                <a:gd name="T42" fmla="*/ 622 w 4956"/>
                <a:gd name="T43" fmla="*/ 638 h 1404"/>
                <a:gd name="T44" fmla="*/ 645 w 4956"/>
                <a:gd name="T45" fmla="*/ 669 h 1404"/>
                <a:gd name="T46" fmla="*/ 712 w 4956"/>
                <a:gd name="T47" fmla="*/ 700 h 1404"/>
                <a:gd name="T48" fmla="*/ 727 w 4956"/>
                <a:gd name="T49" fmla="*/ 730 h 1404"/>
                <a:gd name="T50" fmla="*/ 906 w 4956"/>
                <a:gd name="T51" fmla="*/ 761 h 1404"/>
                <a:gd name="T52" fmla="*/ 1035 w 4956"/>
                <a:gd name="T53" fmla="*/ 793 h 1404"/>
                <a:gd name="T54" fmla="*/ 1090 w 4956"/>
                <a:gd name="T55" fmla="*/ 824 h 1404"/>
                <a:gd name="T56" fmla="*/ 1322 w 4956"/>
                <a:gd name="T57" fmla="*/ 856 h 1404"/>
                <a:gd name="T58" fmla="*/ 1563 w 4956"/>
                <a:gd name="T59" fmla="*/ 888 h 1404"/>
                <a:gd name="T60" fmla="*/ 1613 w 4956"/>
                <a:gd name="T61" fmla="*/ 920 h 1404"/>
                <a:gd name="T62" fmla="*/ 1615 w 4956"/>
                <a:gd name="T63" fmla="*/ 953 h 1404"/>
                <a:gd name="T64" fmla="*/ 1902 w 4956"/>
                <a:gd name="T65" fmla="*/ 985 h 1404"/>
                <a:gd name="T66" fmla="*/ 2043 w 4956"/>
                <a:gd name="T67" fmla="*/ 1017 h 1404"/>
                <a:gd name="T68" fmla="*/ 2136 w 4956"/>
                <a:gd name="T69" fmla="*/ 1049 h 1404"/>
                <a:gd name="T70" fmla="*/ 2218 w 4956"/>
                <a:gd name="T71" fmla="*/ 1083 h 1404"/>
                <a:gd name="T72" fmla="*/ 2359 w 4956"/>
                <a:gd name="T73" fmla="*/ 1119 h 1404"/>
                <a:gd name="T74" fmla="*/ 2440 w 4956"/>
                <a:gd name="T75" fmla="*/ 1152 h 1404"/>
                <a:gd name="T76" fmla="*/ 2626 w 4956"/>
                <a:gd name="T77" fmla="*/ 1186 h 1404"/>
                <a:gd name="T78" fmla="*/ 2901 w 4956"/>
                <a:gd name="T79" fmla="*/ 1220 h 1404"/>
                <a:gd name="T80" fmla="*/ 3128 w 4956"/>
                <a:gd name="T81" fmla="*/ 1254 h 1404"/>
                <a:gd name="T82" fmla="*/ 3797 w 4956"/>
                <a:gd name="T83" fmla="*/ 1289 h 1404"/>
                <a:gd name="T84" fmla="*/ 3818 w 4956"/>
                <a:gd name="T85" fmla="*/ 1326 h 1404"/>
                <a:gd name="T86" fmla="*/ 3966 w 4956"/>
                <a:gd name="T87" fmla="*/ 1365 h 1404"/>
                <a:gd name="T88" fmla="*/ 4956 w 4956"/>
                <a:gd name="T89" fmla="*/ 1404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56" h="1404">
                  <a:moveTo>
                    <a:pt x="0" y="0"/>
                  </a:moveTo>
                  <a:lnTo>
                    <a:pt x="51" y="0"/>
                  </a:lnTo>
                  <a:lnTo>
                    <a:pt x="51" y="31"/>
                  </a:lnTo>
                  <a:lnTo>
                    <a:pt x="74" y="31"/>
                  </a:lnTo>
                  <a:lnTo>
                    <a:pt x="74" y="62"/>
                  </a:lnTo>
                  <a:lnTo>
                    <a:pt x="108" y="62"/>
                  </a:lnTo>
                  <a:lnTo>
                    <a:pt x="108" y="92"/>
                  </a:lnTo>
                  <a:lnTo>
                    <a:pt x="129" y="92"/>
                  </a:lnTo>
                  <a:lnTo>
                    <a:pt x="129" y="123"/>
                  </a:lnTo>
                  <a:lnTo>
                    <a:pt x="139" y="123"/>
                  </a:lnTo>
                  <a:lnTo>
                    <a:pt x="139" y="152"/>
                  </a:lnTo>
                  <a:lnTo>
                    <a:pt x="156" y="152"/>
                  </a:lnTo>
                  <a:lnTo>
                    <a:pt x="156" y="182"/>
                  </a:lnTo>
                  <a:lnTo>
                    <a:pt x="165" y="182"/>
                  </a:lnTo>
                  <a:lnTo>
                    <a:pt x="165" y="213"/>
                  </a:lnTo>
                  <a:lnTo>
                    <a:pt x="168" y="213"/>
                  </a:lnTo>
                  <a:lnTo>
                    <a:pt x="168" y="244"/>
                  </a:lnTo>
                  <a:lnTo>
                    <a:pt x="249" y="244"/>
                  </a:lnTo>
                  <a:lnTo>
                    <a:pt x="249" y="274"/>
                  </a:lnTo>
                  <a:lnTo>
                    <a:pt x="263" y="274"/>
                  </a:lnTo>
                  <a:lnTo>
                    <a:pt x="263" y="305"/>
                  </a:lnTo>
                  <a:lnTo>
                    <a:pt x="278" y="305"/>
                  </a:lnTo>
                  <a:lnTo>
                    <a:pt x="278" y="336"/>
                  </a:lnTo>
                  <a:lnTo>
                    <a:pt x="285" y="336"/>
                  </a:lnTo>
                  <a:lnTo>
                    <a:pt x="285" y="365"/>
                  </a:lnTo>
                  <a:lnTo>
                    <a:pt x="294" y="365"/>
                  </a:lnTo>
                  <a:lnTo>
                    <a:pt x="294" y="395"/>
                  </a:lnTo>
                  <a:lnTo>
                    <a:pt x="328" y="395"/>
                  </a:lnTo>
                  <a:lnTo>
                    <a:pt x="328" y="426"/>
                  </a:lnTo>
                  <a:lnTo>
                    <a:pt x="383" y="426"/>
                  </a:lnTo>
                  <a:lnTo>
                    <a:pt x="383" y="456"/>
                  </a:lnTo>
                  <a:lnTo>
                    <a:pt x="402" y="456"/>
                  </a:lnTo>
                  <a:lnTo>
                    <a:pt x="402" y="487"/>
                  </a:lnTo>
                  <a:lnTo>
                    <a:pt x="423" y="487"/>
                  </a:lnTo>
                  <a:lnTo>
                    <a:pt x="423" y="518"/>
                  </a:lnTo>
                  <a:lnTo>
                    <a:pt x="493" y="518"/>
                  </a:lnTo>
                  <a:lnTo>
                    <a:pt x="493" y="547"/>
                  </a:lnTo>
                  <a:lnTo>
                    <a:pt x="574" y="547"/>
                  </a:lnTo>
                  <a:lnTo>
                    <a:pt x="574" y="577"/>
                  </a:lnTo>
                  <a:lnTo>
                    <a:pt x="586" y="577"/>
                  </a:lnTo>
                  <a:lnTo>
                    <a:pt x="586" y="608"/>
                  </a:lnTo>
                  <a:lnTo>
                    <a:pt x="619" y="608"/>
                  </a:lnTo>
                  <a:lnTo>
                    <a:pt x="619" y="638"/>
                  </a:lnTo>
                  <a:lnTo>
                    <a:pt x="622" y="638"/>
                  </a:lnTo>
                  <a:lnTo>
                    <a:pt x="622" y="669"/>
                  </a:lnTo>
                  <a:lnTo>
                    <a:pt x="645" y="669"/>
                  </a:lnTo>
                  <a:lnTo>
                    <a:pt x="645" y="700"/>
                  </a:lnTo>
                  <a:lnTo>
                    <a:pt x="712" y="700"/>
                  </a:lnTo>
                  <a:lnTo>
                    <a:pt x="712" y="730"/>
                  </a:lnTo>
                  <a:lnTo>
                    <a:pt x="727" y="730"/>
                  </a:lnTo>
                  <a:lnTo>
                    <a:pt x="727" y="761"/>
                  </a:lnTo>
                  <a:lnTo>
                    <a:pt x="906" y="761"/>
                  </a:lnTo>
                  <a:lnTo>
                    <a:pt x="906" y="793"/>
                  </a:lnTo>
                  <a:lnTo>
                    <a:pt x="1035" y="793"/>
                  </a:lnTo>
                  <a:lnTo>
                    <a:pt x="1035" y="824"/>
                  </a:lnTo>
                  <a:lnTo>
                    <a:pt x="1090" y="824"/>
                  </a:lnTo>
                  <a:lnTo>
                    <a:pt x="1090" y="856"/>
                  </a:lnTo>
                  <a:lnTo>
                    <a:pt x="1322" y="856"/>
                  </a:lnTo>
                  <a:lnTo>
                    <a:pt x="1322" y="888"/>
                  </a:lnTo>
                  <a:lnTo>
                    <a:pt x="1563" y="888"/>
                  </a:lnTo>
                  <a:lnTo>
                    <a:pt x="1563" y="920"/>
                  </a:lnTo>
                  <a:lnTo>
                    <a:pt x="1613" y="920"/>
                  </a:lnTo>
                  <a:lnTo>
                    <a:pt x="1613" y="953"/>
                  </a:lnTo>
                  <a:lnTo>
                    <a:pt x="1615" y="953"/>
                  </a:lnTo>
                  <a:lnTo>
                    <a:pt x="1615" y="985"/>
                  </a:lnTo>
                  <a:lnTo>
                    <a:pt x="1902" y="985"/>
                  </a:lnTo>
                  <a:lnTo>
                    <a:pt x="1902" y="1017"/>
                  </a:lnTo>
                  <a:lnTo>
                    <a:pt x="2043" y="1017"/>
                  </a:lnTo>
                  <a:lnTo>
                    <a:pt x="2043" y="1049"/>
                  </a:lnTo>
                  <a:lnTo>
                    <a:pt x="2136" y="1049"/>
                  </a:lnTo>
                  <a:lnTo>
                    <a:pt x="2136" y="1083"/>
                  </a:lnTo>
                  <a:lnTo>
                    <a:pt x="2218" y="1083"/>
                  </a:lnTo>
                  <a:lnTo>
                    <a:pt x="2218" y="1119"/>
                  </a:lnTo>
                  <a:lnTo>
                    <a:pt x="2359" y="1119"/>
                  </a:lnTo>
                  <a:lnTo>
                    <a:pt x="2359" y="1152"/>
                  </a:lnTo>
                  <a:lnTo>
                    <a:pt x="2440" y="1152"/>
                  </a:lnTo>
                  <a:lnTo>
                    <a:pt x="2440" y="1186"/>
                  </a:lnTo>
                  <a:lnTo>
                    <a:pt x="2626" y="1186"/>
                  </a:lnTo>
                  <a:lnTo>
                    <a:pt x="2626" y="1220"/>
                  </a:lnTo>
                  <a:lnTo>
                    <a:pt x="2901" y="1220"/>
                  </a:lnTo>
                  <a:lnTo>
                    <a:pt x="2901" y="1254"/>
                  </a:lnTo>
                  <a:lnTo>
                    <a:pt x="3128" y="1254"/>
                  </a:lnTo>
                  <a:lnTo>
                    <a:pt x="3128" y="1289"/>
                  </a:lnTo>
                  <a:lnTo>
                    <a:pt x="3797" y="1289"/>
                  </a:lnTo>
                  <a:lnTo>
                    <a:pt x="3797" y="1326"/>
                  </a:lnTo>
                  <a:lnTo>
                    <a:pt x="3818" y="1326"/>
                  </a:lnTo>
                  <a:lnTo>
                    <a:pt x="3818" y="1365"/>
                  </a:lnTo>
                  <a:lnTo>
                    <a:pt x="3966" y="1365"/>
                  </a:lnTo>
                  <a:lnTo>
                    <a:pt x="3966" y="1404"/>
                  </a:lnTo>
                  <a:lnTo>
                    <a:pt x="4956" y="1404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FC06FA86-0856-43FC-B6FE-9E7939FED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016125"/>
            </a:xfrm>
            <a:custGeom>
              <a:avLst/>
              <a:gdLst>
                <a:gd name="T0" fmla="*/ 12 w 4956"/>
                <a:gd name="T1" fmla="*/ 13 h 1270"/>
                <a:gd name="T2" fmla="*/ 34 w 4956"/>
                <a:gd name="T3" fmla="*/ 26 h 1270"/>
                <a:gd name="T4" fmla="*/ 43 w 4956"/>
                <a:gd name="T5" fmla="*/ 66 h 1270"/>
                <a:gd name="T6" fmla="*/ 96 w 4956"/>
                <a:gd name="T7" fmla="*/ 79 h 1270"/>
                <a:gd name="T8" fmla="*/ 113 w 4956"/>
                <a:gd name="T9" fmla="*/ 105 h 1270"/>
                <a:gd name="T10" fmla="*/ 127 w 4956"/>
                <a:gd name="T11" fmla="*/ 118 h 1270"/>
                <a:gd name="T12" fmla="*/ 139 w 4956"/>
                <a:gd name="T13" fmla="*/ 144 h 1270"/>
                <a:gd name="T14" fmla="*/ 158 w 4956"/>
                <a:gd name="T15" fmla="*/ 157 h 1270"/>
                <a:gd name="T16" fmla="*/ 182 w 4956"/>
                <a:gd name="T17" fmla="*/ 184 h 1270"/>
                <a:gd name="T18" fmla="*/ 194 w 4956"/>
                <a:gd name="T19" fmla="*/ 197 h 1270"/>
                <a:gd name="T20" fmla="*/ 199 w 4956"/>
                <a:gd name="T21" fmla="*/ 223 h 1270"/>
                <a:gd name="T22" fmla="*/ 206 w 4956"/>
                <a:gd name="T23" fmla="*/ 236 h 1270"/>
                <a:gd name="T24" fmla="*/ 213 w 4956"/>
                <a:gd name="T25" fmla="*/ 261 h 1270"/>
                <a:gd name="T26" fmla="*/ 218 w 4956"/>
                <a:gd name="T27" fmla="*/ 274 h 1270"/>
                <a:gd name="T28" fmla="*/ 223 w 4956"/>
                <a:gd name="T29" fmla="*/ 327 h 1270"/>
                <a:gd name="T30" fmla="*/ 237 w 4956"/>
                <a:gd name="T31" fmla="*/ 340 h 1270"/>
                <a:gd name="T32" fmla="*/ 246 w 4956"/>
                <a:gd name="T33" fmla="*/ 392 h 1270"/>
                <a:gd name="T34" fmla="*/ 332 w 4956"/>
                <a:gd name="T35" fmla="*/ 405 h 1270"/>
                <a:gd name="T36" fmla="*/ 347 w 4956"/>
                <a:gd name="T37" fmla="*/ 431 h 1270"/>
                <a:gd name="T38" fmla="*/ 383 w 4956"/>
                <a:gd name="T39" fmla="*/ 458 h 1270"/>
                <a:gd name="T40" fmla="*/ 395 w 4956"/>
                <a:gd name="T41" fmla="*/ 497 h 1270"/>
                <a:gd name="T42" fmla="*/ 409 w 4956"/>
                <a:gd name="T43" fmla="*/ 510 h 1270"/>
                <a:gd name="T44" fmla="*/ 414 w 4956"/>
                <a:gd name="T45" fmla="*/ 535 h 1270"/>
                <a:gd name="T46" fmla="*/ 430 w 4956"/>
                <a:gd name="T47" fmla="*/ 550 h 1270"/>
                <a:gd name="T48" fmla="*/ 471 w 4956"/>
                <a:gd name="T49" fmla="*/ 576 h 1270"/>
                <a:gd name="T50" fmla="*/ 488 w 4956"/>
                <a:gd name="T51" fmla="*/ 589 h 1270"/>
                <a:gd name="T52" fmla="*/ 505 w 4956"/>
                <a:gd name="T53" fmla="*/ 614 h 1270"/>
                <a:gd name="T54" fmla="*/ 559 w 4956"/>
                <a:gd name="T55" fmla="*/ 629 h 1270"/>
                <a:gd name="T56" fmla="*/ 562 w 4956"/>
                <a:gd name="T57" fmla="*/ 667 h 1270"/>
                <a:gd name="T58" fmla="*/ 569 w 4956"/>
                <a:gd name="T59" fmla="*/ 680 h 1270"/>
                <a:gd name="T60" fmla="*/ 665 w 4956"/>
                <a:gd name="T61" fmla="*/ 706 h 1270"/>
                <a:gd name="T62" fmla="*/ 731 w 4956"/>
                <a:gd name="T63" fmla="*/ 721 h 1270"/>
                <a:gd name="T64" fmla="*/ 734 w 4956"/>
                <a:gd name="T65" fmla="*/ 759 h 1270"/>
                <a:gd name="T66" fmla="*/ 841 w 4956"/>
                <a:gd name="T67" fmla="*/ 772 h 1270"/>
                <a:gd name="T68" fmla="*/ 844 w 4956"/>
                <a:gd name="T69" fmla="*/ 798 h 1270"/>
                <a:gd name="T70" fmla="*/ 923 w 4956"/>
                <a:gd name="T71" fmla="*/ 825 h 1270"/>
                <a:gd name="T72" fmla="*/ 939 w 4956"/>
                <a:gd name="T73" fmla="*/ 851 h 1270"/>
                <a:gd name="T74" fmla="*/ 1064 w 4956"/>
                <a:gd name="T75" fmla="*/ 864 h 1270"/>
                <a:gd name="T76" fmla="*/ 1300 w 4956"/>
                <a:gd name="T77" fmla="*/ 891 h 1270"/>
                <a:gd name="T78" fmla="*/ 1467 w 4956"/>
                <a:gd name="T79" fmla="*/ 904 h 1270"/>
                <a:gd name="T80" fmla="*/ 1494 w 4956"/>
                <a:gd name="T81" fmla="*/ 943 h 1270"/>
                <a:gd name="T82" fmla="*/ 1558 w 4956"/>
                <a:gd name="T83" fmla="*/ 956 h 1270"/>
                <a:gd name="T84" fmla="*/ 1580 w 4956"/>
                <a:gd name="T85" fmla="*/ 996 h 1270"/>
                <a:gd name="T86" fmla="*/ 1730 w 4956"/>
                <a:gd name="T87" fmla="*/ 1009 h 1270"/>
                <a:gd name="T88" fmla="*/ 1816 w 4956"/>
                <a:gd name="T89" fmla="*/ 1035 h 1270"/>
                <a:gd name="T90" fmla="*/ 2003 w 4956"/>
                <a:gd name="T91" fmla="*/ 1049 h 1270"/>
                <a:gd name="T92" fmla="*/ 2084 w 4956"/>
                <a:gd name="T93" fmla="*/ 1075 h 1270"/>
                <a:gd name="T94" fmla="*/ 2332 w 4956"/>
                <a:gd name="T95" fmla="*/ 1090 h 1270"/>
                <a:gd name="T96" fmla="*/ 2380 w 4956"/>
                <a:gd name="T97" fmla="*/ 1117 h 1270"/>
                <a:gd name="T98" fmla="*/ 2731 w 4956"/>
                <a:gd name="T99" fmla="*/ 1130 h 1270"/>
                <a:gd name="T100" fmla="*/ 2753 w 4956"/>
                <a:gd name="T101" fmla="*/ 1159 h 1270"/>
                <a:gd name="T102" fmla="*/ 3178 w 4956"/>
                <a:gd name="T103" fmla="*/ 1172 h 1270"/>
                <a:gd name="T104" fmla="*/ 3305 w 4956"/>
                <a:gd name="T105" fmla="*/ 1199 h 1270"/>
                <a:gd name="T106" fmla="*/ 3448 w 4956"/>
                <a:gd name="T107" fmla="*/ 1214 h 1270"/>
                <a:gd name="T108" fmla="*/ 4225 w 4956"/>
                <a:gd name="T109" fmla="*/ 1241 h 1270"/>
                <a:gd name="T110" fmla="*/ 4616 w 4956"/>
                <a:gd name="T111" fmla="*/ 1256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56" h="1270">
                  <a:moveTo>
                    <a:pt x="0" y="0"/>
                  </a:moveTo>
                  <a:lnTo>
                    <a:pt x="12" y="0"/>
                  </a:lnTo>
                  <a:lnTo>
                    <a:pt x="12" y="13"/>
                  </a:lnTo>
                  <a:lnTo>
                    <a:pt x="20" y="13"/>
                  </a:lnTo>
                  <a:lnTo>
                    <a:pt x="20" y="26"/>
                  </a:lnTo>
                  <a:lnTo>
                    <a:pt x="34" y="26"/>
                  </a:lnTo>
                  <a:lnTo>
                    <a:pt x="34" y="54"/>
                  </a:lnTo>
                  <a:lnTo>
                    <a:pt x="43" y="54"/>
                  </a:lnTo>
                  <a:lnTo>
                    <a:pt x="43" y="66"/>
                  </a:lnTo>
                  <a:lnTo>
                    <a:pt x="84" y="66"/>
                  </a:lnTo>
                  <a:lnTo>
                    <a:pt x="84" y="79"/>
                  </a:lnTo>
                  <a:lnTo>
                    <a:pt x="96" y="79"/>
                  </a:lnTo>
                  <a:lnTo>
                    <a:pt x="96" y="92"/>
                  </a:lnTo>
                  <a:lnTo>
                    <a:pt x="113" y="92"/>
                  </a:lnTo>
                  <a:lnTo>
                    <a:pt x="113" y="105"/>
                  </a:lnTo>
                  <a:lnTo>
                    <a:pt x="122" y="105"/>
                  </a:lnTo>
                  <a:lnTo>
                    <a:pt x="122" y="118"/>
                  </a:lnTo>
                  <a:lnTo>
                    <a:pt x="127" y="118"/>
                  </a:lnTo>
                  <a:lnTo>
                    <a:pt x="127" y="131"/>
                  </a:lnTo>
                  <a:lnTo>
                    <a:pt x="139" y="131"/>
                  </a:lnTo>
                  <a:lnTo>
                    <a:pt x="139" y="144"/>
                  </a:lnTo>
                  <a:lnTo>
                    <a:pt x="149" y="144"/>
                  </a:lnTo>
                  <a:lnTo>
                    <a:pt x="149" y="157"/>
                  </a:lnTo>
                  <a:lnTo>
                    <a:pt x="158" y="157"/>
                  </a:lnTo>
                  <a:lnTo>
                    <a:pt x="158" y="170"/>
                  </a:lnTo>
                  <a:lnTo>
                    <a:pt x="182" y="170"/>
                  </a:lnTo>
                  <a:lnTo>
                    <a:pt x="182" y="184"/>
                  </a:lnTo>
                  <a:lnTo>
                    <a:pt x="187" y="184"/>
                  </a:lnTo>
                  <a:lnTo>
                    <a:pt x="187" y="197"/>
                  </a:lnTo>
                  <a:lnTo>
                    <a:pt x="194" y="197"/>
                  </a:lnTo>
                  <a:lnTo>
                    <a:pt x="194" y="210"/>
                  </a:lnTo>
                  <a:lnTo>
                    <a:pt x="199" y="210"/>
                  </a:lnTo>
                  <a:lnTo>
                    <a:pt x="199" y="223"/>
                  </a:lnTo>
                  <a:lnTo>
                    <a:pt x="203" y="223"/>
                  </a:lnTo>
                  <a:lnTo>
                    <a:pt x="203" y="236"/>
                  </a:lnTo>
                  <a:lnTo>
                    <a:pt x="206" y="236"/>
                  </a:lnTo>
                  <a:lnTo>
                    <a:pt x="206" y="249"/>
                  </a:lnTo>
                  <a:lnTo>
                    <a:pt x="213" y="249"/>
                  </a:lnTo>
                  <a:lnTo>
                    <a:pt x="213" y="261"/>
                  </a:lnTo>
                  <a:lnTo>
                    <a:pt x="215" y="261"/>
                  </a:lnTo>
                  <a:lnTo>
                    <a:pt x="215" y="274"/>
                  </a:lnTo>
                  <a:lnTo>
                    <a:pt x="218" y="274"/>
                  </a:lnTo>
                  <a:lnTo>
                    <a:pt x="218" y="313"/>
                  </a:lnTo>
                  <a:lnTo>
                    <a:pt x="223" y="313"/>
                  </a:lnTo>
                  <a:lnTo>
                    <a:pt x="223" y="327"/>
                  </a:lnTo>
                  <a:lnTo>
                    <a:pt x="230" y="327"/>
                  </a:lnTo>
                  <a:lnTo>
                    <a:pt x="230" y="340"/>
                  </a:lnTo>
                  <a:lnTo>
                    <a:pt x="237" y="340"/>
                  </a:lnTo>
                  <a:lnTo>
                    <a:pt x="237" y="353"/>
                  </a:lnTo>
                  <a:lnTo>
                    <a:pt x="246" y="353"/>
                  </a:lnTo>
                  <a:lnTo>
                    <a:pt x="246" y="392"/>
                  </a:lnTo>
                  <a:lnTo>
                    <a:pt x="261" y="392"/>
                  </a:lnTo>
                  <a:lnTo>
                    <a:pt x="261" y="405"/>
                  </a:lnTo>
                  <a:lnTo>
                    <a:pt x="332" y="405"/>
                  </a:lnTo>
                  <a:lnTo>
                    <a:pt x="332" y="418"/>
                  </a:lnTo>
                  <a:lnTo>
                    <a:pt x="347" y="418"/>
                  </a:lnTo>
                  <a:lnTo>
                    <a:pt x="347" y="431"/>
                  </a:lnTo>
                  <a:lnTo>
                    <a:pt x="368" y="431"/>
                  </a:lnTo>
                  <a:lnTo>
                    <a:pt x="368" y="458"/>
                  </a:lnTo>
                  <a:lnTo>
                    <a:pt x="383" y="458"/>
                  </a:lnTo>
                  <a:lnTo>
                    <a:pt x="383" y="484"/>
                  </a:lnTo>
                  <a:lnTo>
                    <a:pt x="395" y="484"/>
                  </a:lnTo>
                  <a:lnTo>
                    <a:pt x="395" y="497"/>
                  </a:lnTo>
                  <a:lnTo>
                    <a:pt x="407" y="497"/>
                  </a:lnTo>
                  <a:lnTo>
                    <a:pt x="407" y="510"/>
                  </a:lnTo>
                  <a:lnTo>
                    <a:pt x="409" y="510"/>
                  </a:lnTo>
                  <a:lnTo>
                    <a:pt x="409" y="522"/>
                  </a:lnTo>
                  <a:lnTo>
                    <a:pt x="414" y="522"/>
                  </a:lnTo>
                  <a:lnTo>
                    <a:pt x="414" y="535"/>
                  </a:lnTo>
                  <a:lnTo>
                    <a:pt x="426" y="535"/>
                  </a:lnTo>
                  <a:lnTo>
                    <a:pt x="426" y="550"/>
                  </a:lnTo>
                  <a:lnTo>
                    <a:pt x="430" y="550"/>
                  </a:lnTo>
                  <a:lnTo>
                    <a:pt x="430" y="563"/>
                  </a:lnTo>
                  <a:lnTo>
                    <a:pt x="471" y="563"/>
                  </a:lnTo>
                  <a:lnTo>
                    <a:pt x="471" y="576"/>
                  </a:lnTo>
                  <a:lnTo>
                    <a:pt x="476" y="576"/>
                  </a:lnTo>
                  <a:lnTo>
                    <a:pt x="476" y="589"/>
                  </a:lnTo>
                  <a:lnTo>
                    <a:pt x="488" y="589"/>
                  </a:lnTo>
                  <a:lnTo>
                    <a:pt x="488" y="601"/>
                  </a:lnTo>
                  <a:lnTo>
                    <a:pt x="505" y="601"/>
                  </a:lnTo>
                  <a:lnTo>
                    <a:pt x="505" y="614"/>
                  </a:lnTo>
                  <a:lnTo>
                    <a:pt x="545" y="614"/>
                  </a:lnTo>
                  <a:lnTo>
                    <a:pt x="545" y="629"/>
                  </a:lnTo>
                  <a:lnTo>
                    <a:pt x="559" y="629"/>
                  </a:lnTo>
                  <a:lnTo>
                    <a:pt x="559" y="642"/>
                  </a:lnTo>
                  <a:lnTo>
                    <a:pt x="562" y="642"/>
                  </a:lnTo>
                  <a:lnTo>
                    <a:pt x="562" y="667"/>
                  </a:lnTo>
                  <a:lnTo>
                    <a:pt x="564" y="667"/>
                  </a:lnTo>
                  <a:lnTo>
                    <a:pt x="564" y="680"/>
                  </a:lnTo>
                  <a:lnTo>
                    <a:pt x="569" y="680"/>
                  </a:lnTo>
                  <a:lnTo>
                    <a:pt x="569" y="693"/>
                  </a:lnTo>
                  <a:lnTo>
                    <a:pt x="665" y="693"/>
                  </a:lnTo>
                  <a:lnTo>
                    <a:pt x="665" y="706"/>
                  </a:lnTo>
                  <a:lnTo>
                    <a:pt x="688" y="706"/>
                  </a:lnTo>
                  <a:lnTo>
                    <a:pt x="688" y="721"/>
                  </a:lnTo>
                  <a:lnTo>
                    <a:pt x="731" y="721"/>
                  </a:lnTo>
                  <a:lnTo>
                    <a:pt x="731" y="746"/>
                  </a:lnTo>
                  <a:lnTo>
                    <a:pt x="734" y="746"/>
                  </a:lnTo>
                  <a:lnTo>
                    <a:pt x="734" y="759"/>
                  </a:lnTo>
                  <a:lnTo>
                    <a:pt x="798" y="759"/>
                  </a:lnTo>
                  <a:lnTo>
                    <a:pt x="798" y="772"/>
                  </a:lnTo>
                  <a:lnTo>
                    <a:pt x="841" y="772"/>
                  </a:lnTo>
                  <a:lnTo>
                    <a:pt x="841" y="785"/>
                  </a:lnTo>
                  <a:lnTo>
                    <a:pt x="844" y="785"/>
                  </a:lnTo>
                  <a:lnTo>
                    <a:pt x="844" y="798"/>
                  </a:lnTo>
                  <a:lnTo>
                    <a:pt x="889" y="798"/>
                  </a:lnTo>
                  <a:lnTo>
                    <a:pt x="889" y="825"/>
                  </a:lnTo>
                  <a:lnTo>
                    <a:pt x="923" y="825"/>
                  </a:lnTo>
                  <a:lnTo>
                    <a:pt x="923" y="838"/>
                  </a:lnTo>
                  <a:lnTo>
                    <a:pt x="939" y="838"/>
                  </a:lnTo>
                  <a:lnTo>
                    <a:pt x="939" y="851"/>
                  </a:lnTo>
                  <a:lnTo>
                    <a:pt x="980" y="851"/>
                  </a:lnTo>
                  <a:lnTo>
                    <a:pt x="980" y="864"/>
                  </a:lnTo>
                  <a:lnTo>
                    <a:pt x="1064" y="864"/>
                  </a:lnTo>
                  <a:lnTo>
                    <a:pt x="1064" y="877"/>
                  </a:lnTo>
                  <a:lnTo>
                    <a:pt x="1300" y="877"/>
                  </a:lnTo>
                  <a:lnTo>
                    <a:pt x="1300" y="891"/>
                  </a:lnTo>
                  <a:lnTo>
                    <a:pt x="1439" y="891"/>
                  </a:lnTo>
                  <a:lnTo>
                    <a:pt x="1439" y="904"/>
                  </a:lnTo>
                  <a:lnTo>
                    <a:pt x="1467" y="904"/>
                  </a:lnTo>
                  <a:lnTo>
                    <a:pt x="1467" y="930"/>
                  </a:lnTo>
                  <a:lnTo>
                    <a:pt x="1494" y="930"/>
                  </a:lnTo>
                  <a:lnTo>
                    <a:pt x="1494" y="943"/>
                  </a:lnTo>
                  <a:lnTo>
                    <a:pt x="1541" y="943"/>
                  </a:lnTo>
                  <a:lnTo>
                    <a:pt x="1541" y="956"/>
                  </a:lnTo>
                  <a:lnTo>
                    <a:pt x="1558" y="956"/>
                  </a:lnTo>
                  <a:lnTo>
                    <a:pt x="1558" y="969"/>
                  </a:lnTo>
                  <a:lnTo>
                    <a:pt x="1580" y="969"/>
                  </a:lnTo>
                  <a:lnTo>
                    <a:pt x="1580" y="996"/>
                  </a:lnTo>
                  <a:lnTo>
                    <a:pt x="1651" y="996"/>
                  </a:lnTo>
                  <a:lnTo>
                    <a:pt x="1651" y="1009"/>
                  </a:lnTo>
                  <a:lnTo>
                    <a:pt x="1730" y="1009"/>
                  </a:lnTo>
                  <a:lnTo>
                    <a:pt x="1730" y="1022"/>
                  </a:lnTo>
                  <a:lnTo>
                    <a:pt x="1816" y="1022"/>
                  </a:lnTo>
                  <a:lnTo>
                    <a:pt x="1816" y="1035"/>
                  </a:lnTo>
                  <a:lnTo>
                    <a:pt x="1876" y="1035"/>
                  </a:lnTo>
                  <a:lnTo>
                    <a:pt x="1876" y="1049"/>
                  </a:lnTo>
                  <a:lnTo>
                    <a:pt x="2003" y="1049"/>
                  </a:lnTo>
                  <a:lnTo>
                    <a:pt x="2003" y="1062"/>
                  </a:lnTo>
                  <a:lnTo>
                    <a:pt x="2084" y="1062"/>
                  </a:lnTo>
                  <a:lnTo>
                    <a:pt x="2084" y="1075"/>
                  </a:lnTo>
                  <a:lnTo>
                    <a:pt x="2289" y="1075"/>
                  </a:lnTo>
                  <a:lnTo>
                    <a:pt x="2289" y="1090"/>
                  </a:lnTo>
                  <a:lnTo>
                    <a:pt x="2332" y="1090"/>
                  </a:lnTo>
                  <a:lnTo>
                    <a:pt x="2332" y="1103"/>
                  </a:lnTo>
                  <a:lnTo>
                    <a:pt x="2380" y="1103"/>
                  </a:lnTo>
                  <a:lnTo>
                    <a:pt x="2380" y="1117"/>
                  </a:lnTo>
                  <a:lnTo>
                    <a:pt x="2695" y="1117"/>
                  </a:lnTo>
                  <a:lnTo>
                    <a:pt x="2695" y="1130"/>
                  </a:lnTo>
                  <a:lnTo>
                    <a:pt x="2731" y="1130"/>
                  </a:lnTo>
                  <a:lnTo>
                    <a:pt x="2731" y="1144"/>
                  </a:lnTo>
                  <a:lnTo>
                    <a:pt x="2753" y="1144"/>
                  </a:lnTo>
                  <a:lnTo>
                    <a:pt x="2753" y="1159"/>
                  </a:lnTo>
                  <a:lnTo>
                    <a:pt x="2992" y="1159"/>
                  </a:lnTo>
                  <a:lnTo>
                    <a:pt x="2992" y="1172"/>
                  </a:lnTo>
                  <a:lnTo>
                    <a:pt x="3178" y="1172"/>
                  </a:lnTo>
                  <a:lnTo>
                    <a:pt x="3178" y="1186"/>
                  </a:lnTo>
                  <a:lnTo>
                    <a:pt x="3305" y="1186"/>
                  </a:lnTo>
                  <a:lnTo>
                    <a:pt x="3305" y="1199"/>
                  </a:lnTo>
                  <a:lnTo>
                    <a:pt x="3381" y="1199"/>
                  </a:lnTo>
                  <a:lnTo>
                    <a:pt x="3381" y="1214"/>
                  </a:lnTo>
                  <a:lnTo>
                    <a:pt x="3448" y="1214"/>
                  </a:lnTo>
                  <a:lnTo>
                    <a:pt x="3448" y="1228"/>
                  </a:lnTo>
                  <a:lnTo>
                    <a:pt x="4225" y="1228"/>
                  </a:lnTo>
                  <a:lnTo>
                    <a:pt x="4225" y="1241"/>
                  </a:lnTo>
                  <a:lnTo>
                    <a:pt x="4554" y="1241"/>
                  </a:lnTo>
                  <a:lnTo>
                    <a:pt x="4554" y="1256"/>
                  </a:lnTo>
                  <a:lnTo>
                    <a:pt x="4616" y="1256"/>
                  </a:lnTo>
                  <a:lnTo>
                    <a:pt x="4616" y="1270"/>
                  </a:lnTo>
                  <a:lnTo>
                    <a:pt x="4956" y="1270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EE6E6B74-D691-48A5-892D-03B8B7F2BA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028825"/>
            </a:xfrm>
            <a:custGeom>
              <a:avLst/>
              <a:gdLst>
                <a:gd name="T0" fmla="*/ 53 w 4956"/>
                <a:gd name="T1" fmla="*/ 15 h 1278"/>
                <a:gd name="T2" fmla="*/ 103 w 4956"/>
                <a:gd name="T3" fmla="*/ 37 h 1278"/>
                <a:gd name="T4" fmla="*/ 115 w 4956"/>
                <a:gd name="T5" fmla="*/ 60 h 1278"/>
                <a:gd name="T6" fmla="*/ 134 w 4956"/>
                <a:gd name="T7" fmla="*/ 75 h 1278"/>
                <a:gd name="T8" fmla="*/ 158 w 4956"/>
                <a:gd name="T9" fmla="*/ 112 h 1278"/>
                <a:gd name="T10" fmla="*/ 177 w 4956"/>
                <a:gd name="T11" fmla="*/ 128 h 1278"/>
                <a:gd name="T12" fmla="*/ 194 w 4956"/>
                <a:gd name="T13" fmla="*/ 149 h 1278"/>
                <a:gd name="T14" fmla="*/ 203 w 4956"/>
                <a:gd name="T15" fmla="*/ 179 h 1278"/>
                <a:gd name="T16" fmla="*/ 211 w 4956"/>
                <a:gd name="T17" fmla="*/ 202 h 1278"/>
                <a:gd name="T18" fmla="*/ 235 w 4956"/>
                <a:gd name="T19" fmla="*/ 223 h 1278"/>
                <a:gd name="T20" fmla="*/ 261 w 4956"/>
                <a:gd name="T21" fmla="*/ 245 h 1278"/>
                <a:gd name="T22" fmla="*/ 294 w 4956"/>
                <a:gd name="T23" fmla="*/ 260 h 1278"/>
                <a:gd name="T24" fmla="*/ 304 w 4956"/>
                <a:gd name="T25" fmla="*/ 282 h 1278"/>
                <a:gd name="T26" fmla="*/ 330 w 4956"/>
                <a:gd name="T27" fmla="*/ 297 h 1278"/>
                <a:gd name="T28" fmla="*/ 335 w 4956"/>
                <a:gd name="T29" fmla="*/ 327 h 1278"/>
                <a:gd name="T30" fmla="*/ 352 w 4956"/>
                <a:gd name="T31" fmla="*/ 350 h 1278"/>
                <a:gd name="T32" fmla="*/ 361 w 4956"/>
                <a:gd name="T33" fmla="*/ 379 h 1278"/>
                <a:gd name="T34" fmla="*/ 390 w 4956"/>
                <a:gd name="T35" fmla="*/ 394 h 1278"/>
                <a:gd name="T36" fmla="*/ 440 w 4956"/>
                <a:gd name="T37" fmla="*/ 416 h 1278"/>
                <a:gd name="T38" fmla="*/ 447 w 4956"/>
                <a:gd name="T39" fmla="*/ 431 h 1278"/>
                <a:gd name="T40" fmla="*/ 462 w 4956"/>
                <a:gd name="T41" fmla="*/ 453 h 1278"/>
                <a:gd name="T42" fmla="*/ 476 w 4956"/>
                <a:gd name="T43" fmla="*/ 468 h 1278"/>
                <a:gd name="T44" fmla="*/ 495 w 4956"/>
                <a:gd name="T45" fmla="*/ 513 h 1278"/>
                <a:gd name="T46" fmla="*/ 531 w 4956"/>
                <a:gd name="T47" fmla="*/ 527 h 1278"/>
                <a:gd name="T48" fmla="*/ 536 w 4956"/>
                <a:gd name="T49" fmla="*/ 550 h 1278"/>
                <a:gd name="T50" fmla="*/ 550 w 4956"/>
                <a:gd name="T51" fmla="*/ 564 h 1278"/>
                <a:gd name="T52" fmla="*/ 567 w 4956"/>
                <a:gd name="T53" fmla="*/ 587 h 1278"/>
                <a:gd name="T54" fmla="*/ 588 w 4956"/>
                <a:gd name="T55" fmla="*/ 601 h 1278"/>
                <a:gd name="T56" fmla="*/ 612 w 4956"/>
                <a:gd name="T57" fmla="*/ 632 h 1278"/>
                <a:gd name="T58" fmla="*/ 634 w 4956"/>
                <a:gd name="T59" fmla="*/ 655 h 1278"/>
                <a:gd name="T60" fmla="*/ 655 w 4956"/>
                <a:gd name="T61" fmla="*/ 676 h 1278"/>
                <a:gd name="T62" fmla="*/ 688 w 4956"/>
                <a:gd name="T63" fmla="*/ 692 h 1278"/>
                <a:gd name="T64" fmla="*/ 705 w 4956"/>
                <a:gd name="T65" fmla="*/ 713 h 1278"/>
                <a:gd name="T66" fmla="*/ 734 w 4956"/>
                <a:gd name="T67" fmla="*/ 729 h 1278"/>
                <a:gd name="T68" fmla="*/ 806 w 4956"/>
                <a:gd name="T69" fmla="*/ 750 h 1278"/>
                <a:gd name="T70" fmla="*/ 844 w 4956"/>
                <a:gd name="T71" fmla="*/ 766 h 1278"/>
                <a:gd name="T72" fmla="*/ 861 w 4956"/>
                <a:gd name="T73" fmla="*/ 787 h 1278"/>
                <a:gd name="T74" fmla="*/ 880 w 4956"/>
                <a:gd name="T75" fmla="*/ 803 h 1278"/>
                <a:gd name="T76" fmla="*/ 1016 w 4956"/>
                <a:gd name="T77" fmla="*/ 825 h 1278"/>
                <a:gd name="T78" fmla="*/ 1037 w 4956"/>
                <a:gd name="T79" fmla="*/ 840 h 1278"/>
                <a:gd name="T80" fmla="*/ 1066 w 4956"/>
                <a:gd name="T81" fmla="*/ 862 h 1278"/>
                <a:gd name="T82" fmla="*/ 1121 w 4956"/>
                <a:gd name="T83" fmla="*/ 877 h 1278"/>
                <a:gd name="T84" fmla="*/ 1126 w 4956"/>
                <a:gd name="T85" fmla="*/ 899 h 1278"/>
                <a:gd name="T86" fmla="*/ 1195 w 4956"/>
                <a:gd name="T87" fmla="*/ 914 h 1278"/>
                <a:gd name="T88" fmla="*/ 1224 w 4956"/>
                <a:gd name="T89" fmla="*/ 938 h 1278"/>
                <a:gd name="T90" fmla="*/ 1357 w 4956"/>
                <a:gd name="T91" fmla="*/ 953 h 1278"/>
                <a:gd name="T92" fmla="*/ 1396 w 4956"/>
                <a:gd name="T93" fmla="*/ 975 h 1278"/>
                <a:gd name="T94" fmla="*/ 1551 w 4956"/>
                <a:gd name="T95" fmla="*/ 990 h 1278"/>
                <a:gd name="T96" fmla="*/ 1577 w 4956"/>
                <a:gd name="T97" fmla="*/ 1012 h 1278"/>
                <a:gd name="T98" fmla="*/ 1656 w 4956"/>
                <a:gd name="T99" fmla="*/ 1028 h 1278"/>
                <a:gd name="T100" fmla="*/ 1819 w 4956"/>
                <a:gd name="T101" fmla="*/ 1051 h 1278"/>
                <a:gd name="T102" fmla="*/ 1981 w 4956"/>
                <a:gd name="T103" fmla="*/ 1065 h 1278"/>
                <a:gd name="T104" fmla="*/ 2036 w 4956"/>
                <a:gd name="T105" fmla="*/ 1088 h 1278"/>
                <a:gd name="T106" fmla="*/ 2189 w 4956"/>
                <a:gd name="T107" fmla="*/ 1104 h 1278"/>
                <a:gd name="T108" fmla="*/ 2198 w 4956"/>
                <a:gd name="T109" fmla="*/ 1127 h 1278"/>
                <a:gd name="T110" fmla="*/ 2277 w 4956"/>
                <a:gd name="T111" fmla="*/ 1141 h 1278"/>
                <a:gd name="T112" fmla="*/ 2643 w 4956"/>
                <a:gd name="T113" fmla="*/ 1165 h 1278"/>
                <a:gd name="T114" fmla="*/ 2695 w 4956"/>
                <a:gd name="T115" fmla="*/ 1180 h 1278"/>
                <a:gd name="T116" fmla="*/ 3145 w 4956"/>
                <a:gd name="T117" fmla="*/ 1204 h 1278"/>
                <a:gd name="T118" fmla="*/ 3515 w 4956"/>
                <a:gd name="T119" fmla="*/ 1220 h 1278"/>
                <a:gd name="T120" fmla="*/ 4265 w 4956"/>
                <a:gd name="T121" fmla="*/ 1244 h 1278"/>
                <a:gd name="T122" fmla="*/ 4535 w 4956"/>
                <a:gd name="T123" fmla="*/ 1260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56" h="1278">
                  <a:moveTo>
                    <a:pt x="0" y="0"/>
                  </a:moveTo>
                  <a:lnTo>
                    <a:pt x="39" y="0"/>
                  </a:lnTo>
                  <a:lnTo>
                    <a:pt x="39" y="8"/>
                  </a:lnTo>
                  <a:lnTo>
                    <a:pt x="53" y="8"/>
                  </a:lnTo>
                  <a:lnTo>
                    <a:pt x="53" y="15"/>
                  </a:lnTo>
                  <a:lnTo>
                    <a:pt x="63" y="15"/>
                  </a:lnTo>
                  <a:lnTo>
                    <a:pt x="63" y="23"/>
                  </a:lnTo>
                  <a:lnTo>
                    <a:pt x="72" y="23"/>
                  </a:lnTo>
                  <a:lnTo>
                    <a:pt x="72" y="37"/>
                  </a:lnTo>
                  <a:lnTo>
                    <a:pt x="103" y="37"/>
                  </a:lnTo>
                  <a:lnTo>
                    <a:pt x="103" y="46"/>
                  </a:lnTo>
                  <a:lnTo>
                    <a:pt x="110" y="46"/>
                  </a:lnTo>
                  <a:lnTo>
                    <a:pt x="110" y="52"/>
                  </a:lnTo>
                  <a:lnTo>
                    <a:pt x="115" y="52"/>
                  </a:lnTo>
                  <a:lnTo>
                    <a:pt x="115" y="60"/>
                  </a:lnTo>
                  <a:lnTo>
                    <a:pt x="117" y="60"/>
                  </a:lnTo>
                  <a:lnTo>
                    <a:pt x="117" y="68"/>
                  </a:lnTo>
                  <a:lnTo>
                    <a:pt x="129" y="68"/>
                  </a:lnTo>
                  <a:lnTo>
                    <a:pt x="129" y="75"/>
                  </a:lnTo>
                  <a:lnTo>
                    <a:pt x="134" y="75"/>
                  </a:lnTo>
                  <a:lnTo>
                    <a:pt x="134" y="89"/>
                  </a:lnTo>
                  <a:lnTo>
                    <a:pt x="149" y="89"/>
                  </a:lnTo>
                  <a:lnTo>
                    <a:pt x="149" y="97"/>
                  </a:lnTo>
                  <a:lnTo>
                    <a:pt x="158" y="97"/>
                  </a:lnTo>
                  <a:lnTo>
                    <a:pt x="158" y="112"/>
                  </a:lnTo>
                  <a:lnTo>
                    <a:pt x="163" y="112"/>
                  </a:lnTo>
                  <a:lnTo>
                    <a:pt x="163" y="120"/>
                  </a:lnTo>
                  <a:lnTo>
                    <a:pt x="172" y="120"/>
                  </a:lnTo>
                  <a:lnTo>
                    <a:pt x="172" y="128"/>
                  </a:lnTo>
                  <a:lnTo>
                    <a:pt x="177" y="128"/>
                  </a:lnTo>
                  <a:lnTo>
                    <a:pt x="177" y="134"/>
                  </a:lnTo>
                  <a:lnTo>
                    <a:pt x="182" y="134"/>
                  </a:lnTo>
                  <a:lnTo>
                    <a:pt x="182" y="142"/>
                  </a:lnTo>
                  <a:lnTo>
                    <a:pt x="194" y="142"/>
                  </a:lnTo>
                  <a:lnTo>
                    <a:pt x="194" y="149"/>
                  </a:lnTo>
                  <a:lnTo>
                    <a:pt x="196" y="149"/>
                  </a:lnTo>
                  <a:lnTo>
                    <a:pt x="196" y="165"/>
                  </a:lnTo>
                  <a:lnTo>
                    <a:pt x="199" y="165"/>
                  </a:lnTo>
                  <a:lnTo>
                    <a:pt x="199" y="179"/>
                  </a:lnTo>
                  <a:lnTo>
                    <a:pt x="203" y="179"/>
                  </a:lnTo>
                  <a:lnTo>
                    <a:pt x="203" y="186"/>
                  </a:lnTo>
                  <a:lnTo>
                    <a:pt x="206" y="186"/>
                  </a:lnTo>
                  <a:lnTo>
                    <a:pt x="206" y="194"/>
                  </a:lnTo>
                  <a:lnTo>
                    <a:pt x="211" y="194"/>
                  </a:lnTo>
                  <a:lnTo>
                    <a:pt x="211" y="202"/>
                  </a:lnTo>
                  <a:lnTo>
                    <a:pt x="227" y="202"/>
                  </a:lnTo>
                  <a:lnTo>
                    <a:pt x="227" y="208"/>
                  </a:lnTo>
                  <a:lnTo>
                    <a:pt x="232" y="208"/>
                  </a:lnTo>
                  <a:lnTo>
                    <a:pt x="232" y="223"/>
                  </a:lnTo>
                  <a:lnTo>
                    <a:pt x="235" y="223"/>
                  </a:lnTo>
                  <a:lnTo>
                    <a:pt x="235" y="231"/>
                  </a:lnTo>
                  <a:lnTo>
                    <a:pt x="246" y="231"/>
                  </a:lnTo>
                  <a:lnTo>
                    <a:pt x="246" y="239"/>
                  </a:lnTo>
                  <a:lnTo>
                    <a:pt x="261" y="239"/>
                  </a:lnTo>
                  <a:lnTo>
                    <a:pt x="261" y="245"/>
                  </a:lnTo>
                  <a:lnTo>
                    <a:pt x="270" y="245"/>
                  </a:lnTo>
                  <a:lnTo>
                    <a:pt x="270" y="253"/>
                  </a:lnTo>
                  <a:lnTo>
                    <a:pt x="287" y="253"/>
                  </a:lnTo>
                  <a:lnTo>
                    <a:pt x="287" y="260"/>
                  </a:lnTo>
                  <a:lnTo>
                    <a:pt x="294" y="260"/>
                  </a:lnTo>
                  <a:lnTo>
                    <a:pt x="294" y="268"/>
                  </a:lnTo>
                  <a:lnTo>
                    <a:pt x="297" y="268"/>
                  </a:lnTo>
                  <a:lnTo>
                    <a:pt x="297" y="276"/>
                  </a:lnTo>
                  <a:lnTo>
                    <a:pt x="304" y="276"/>
                  </a:lnTo>
                  <a:lnTo>
                    <a:pt x="304" y="282"/>
                  </a:lnTo>
                  <a:lnTo>
                    <a:pt x="309" y="282"/>
                  </a:lnTo>
                  <a:lnTo>
                    <a:pt x="309" y="290"/>
                  </a:lnTo>
                  <a:lnTo>
                    <a:pt x="313" y="290"/>
                  </a:lnTo>
                  <a:lnTo>
                    <a:pt x="313" y="297"/>
                  </a:lnTo>
                  <a:lnTo>
                    <a:pt x="330" y="297"/>
                  </a:lnTo>
                  <a:lnTo>
                    <a:pt x="330" y="313"/>
                  </a:lnTo>
                  <a:lnTo>
                    <a:pt x="332" y="313"/>
                  </a:lnTo>
                  <a:lnTo>
                    <a:pt x="332" y="319"/>
                  </a:lnTo>
                  <a:lnTo>
                    <a:pt x="335" y="319"/>
                  </a:lnTo>
                  <a:lnTo>
                    <a:pt x="335" y="327"/>
                  </a:lnTo>
                  <a:lnTo>
                    <a:pt x="344" y="327"/>
                  </a:lnTo>
                  <a:lnTo>
                    <a:pt x="344" y="342"/>
                  </a:lnTo>
                  <a:lnTo>
                    <a:pt x="349" y="342"/>
                  </a:lnTo>
                  <a:lnTo>
                    <a:pt x="349" y="350"/>
                  </a:lnTo>
                  <a:lnTo>
                    <a:pt x="352" y="350"/>
                  </a:lnTo>
                  <a:lnTo>
                    <a:pt x="352" y="365"/>
                  </a:lnTo>
                  <a:lnTo>
                    <a:pt x="354" y="365"/>
                  </a:lnTo>
                  <a:lnTo>
                    <a:pt x="354" y="373"/>
                  </a:lnTo>
                  <a:lnTo>
                    <a:pt x="361" y="373"/>
                  </a:lnTo>
                  <a:lnTo>
                    <a:pt x="361" y="379"/>
                  </a:lnTo>
                  <a:lnTo>
                    <a:pt x="373" y="379"/>
                  </a:lnTo>
                  <a:lnTo>
                    <a:pt x="373" y="387"/>
                  </a:lnTo>
                  <a:lnTo>
                    <a:pt x="376" y="387"/>
                  </a:lnTo>
                  <a:lnTo>
                    <a:pt x="376" y="394"/>
                  </a:lnTo>
                  <a:lnTo>
                    <a:pt x="390" y="394"/>
                  </a:lnTo>
                  <a:lnTo>
                    <a:pt x="390" y="402"/>
                  </a:lnTo>
                  <a:lnTo>
                    <a:pt x="407" y="402"/>
                  </a:lnTo>
                  <a:lnTo>
                    <a:pt x="407" y="410"/>
                  </a:lnTo>
                  <a:lnTo>
                    <a:pt x="440" y="410"/>
                  </a:lnTo>
                  <a:lnTo>
                    <a:pt x="440" y="416"/>
                  </a:lnTo>
                  <a:lnTo>
                    <a:pt x="442" y="416"/>
                  </a:lnTo>
                  <a:lnTo>
                    <a:pt x="442" y="424"/>
                  </a:lnTo>
                  <a:lnTo>
                    <a:pt x="445" y="424"/>
                  </a:lnTo>
                  <a:lnTo>
                    <a:pt x="445" y="431"/>
                  </a:lnTo>
                  <a:lnTo>
                    <a:pt x="447" y="431"/>
                  </a:lnTo>
                  <a:lnTo>
                    <a:pt x="447" y="439"/>
                  </a:lnTo>
                  <a:lnTo>
                    <a:pt x="454" y="439"/>
                  </a:lnTo>
                  <a:lnTo>
                    <a:pt x="454" y="447"/>
                  </a:lnTo>
                  <a:lnTo>
                    <a:pt x="462" y="447"/>
                  </a:lnTo>
                  <a:lnTo>
                    <a:pt x="462" y="453"/>
                  </a:lnTo>
                  <a:lnTo>
                    <a:pt x="464" y="453"/>
                  </a:lnTo>
                  <a:lnTo>
                    <a:pt x="464" y="461"/>
                  </a:lnTo>
                  <a:lnTo>
                    <a:pt x="469" y="461"/>
                  </a:lnTo>
                  <a:lnTo>
                    <a:pt x="469" y="468"/>
                  </a:lnTo>
                  <a:lnTo>
                    <a:pt x="476" y="468"/>
                  </a:lnTo>
                  <a:lnTo>
                    <a:pt x="476" y="484"/>
                  </a:lnTo>
                  <a:lnTo>
                    <a:pt x="493" y="484"/>
                  </a:lnTo>
                  <a:lnTo>
                    <a:pt x="493" y="490"/>
                  </a:lnTo>
                  <a:lnTo>
                    <a:pt x="495" y="490"/>
                  </a:lnTo>
                  <a:lnTo>
                    <a:pt x="495" y="513"/>
                  </a:lnTo>
                  <a:lnTo>
                    <a:pt x="507" y="513"/>
                  </a:lnTo>
                  <a:lnTo>
                    <a:pt x="507" y="521"/>
                  </a:lnTo>
                  <a:lnTo>
                    <a:pt x="519" y="521"/>
                  </a:lnTo>
                  <a:lnTo>
                    <a:pt x="519" y="527"/>
                  </a:lnTo>
                  <a:lnTo>
                    <a:pt x="531" y="527"/>
                  </a:lnTo>
                  <a:lnTo>
                    <a:pt x="531" y="535"/>
                  </a:lnTo>
                  <a:lnTo>
                    <a:pt x="533" y="535"/>
                  </a:lnTo>
                  <a:lnTo>
                    <a:pt x="533" y="542"/>
                  </a:lnTo>
                  <a:lnTo>
                    <a:pt x="536" y="542"/>
                  </a:lnTo>
                  <a:lnTo>
                    <a:pt x="536" y="550"/>
                  </a:lnTo>
                  <a:lnTo>
                    <a:pt x="543" y="550"/>
                  </a:lnTo>
                  <a:lnTo>
                    <a:pt x="543" y="558"/>
                  </a:lnTo>
                  <a:lnTo>
                    <a:pt x="545" y="558"/>
                  </a:lnTo>
                  <a:lnTo>
                    <a:pt x="545" y="564"/>
                  </a:lnTo>
                  <a:lnTo>
                    <a:pt x="550" y="564"/>
                  </a:lnTo>
                  <a:lnTo>
                    <a:pt x="550" y="572"/>
                  </a:lnTo>
                  <a:lnTo>
                    <a:pt x="552" y="572"/>
                  </a:lnTo>
                  <a:lnTo>
                    <a:pt x="552" y="579"/>
                  </a:lnTo>
                  <a:lnTo>
                    <a:pt x="567" y="579"/>
                  </a:lnTo>
                  <a:lnTo>
                    <a:pt x="567" y="587"/>
                  </a:lnTo>
                  <a:lnTo>
                    <a:pt x="569" y="587"/>
                  </a:lnTo>
                  <a:lnTo>
                    <a:pt x="569" y="595"/>
                  </a:lnTo>
                  <a:lnTo>
                    <a:pt x="581" y="595"/>
                  </a:lnTo>
                  <a:lnTo>
                    <a:pt x="581" y="601"/>
                  </a:lnTo>
                  <a:lnTo>
                    <a:pt x="588" y="601"/>
                  </a:lnTo>
                  <a:lnTo>
                    <a:pt x="588" y="609"/>
                  </a:lnTo>
                  <a:lnTo>
                    <a:pt x="605" y="609"/>
                  </a:lnTo>
                  <a:lnTo>
                    <a:pt x="605" y="618"/>
                  </a:lnTo>
                  <a:lnTo>
                    <a:pt x="612" y="618"/>
                  </a:lnTo>
                  <a:lnTo>
                    <a:pt x="612" y="632"/>
                  </a:lnTo>
                  <a:lnTo>
                    <a:pt x="619" y="632"/>
                  </a:lnTo>
                  <a:lnTo>
                    <a:pt x="619" y="647"/>
                  </a:lnTo>
                  <a:lnTo>
                    <a:pt x="629" y="647"/>
                  </a:lnTo>
                  <a:lnTo>
                    <a:pt x="629" y="655"/>
                  </a:lnTo>
                  <a:lnTo>
                    <a:pt x="634" y="655"/>
                  </a:lnTo>
                  <a:lnTo>
                    <a:pt x="634" y="661"/>
                  </a:lnTo>
                  <a:lnTo>
                    <a:pt x="641" y="661"/>
                  </a:lnTo>
                  <a:lnTo>
                    <a:pt x="641" y="669"/>
                  </a:lnTo>
                  <a:lnTo>
                    <a:pt x="655" y="669"/>
                  </a:lnTo>
                  <a:lnTo>
                    <a:pt x="655" y="676"/>
                  </a:lnTo>
                  <a:lnTo>
                    <a:pt x="660" y="676"/>
                  </a:lnTo>
                  <a:lnTo>
                    <a:pt x="660" y="684"/>
                  </a:lnTo>
                  <a:lnTo>
                    <a:pt x="674" y="684"/>
                  </a:lnTo>
                  <a:lnTo>
                    <a:pt x="674" y="692"/>
                  </a:lnTo>
                  <a:lnTo>
                    <a:pt x="688" y="692"/>
                  </a:lnTo>
                  <a:lnTo>
                    <a:pt x="688" y="698"/>
                  </a:lnTo>
                  <a:lnTo>
                    <a:pt x="698" y="698"/>
                  </a:lnTo>
                  <a:lnTo>
                    <a:pt x="698" y="706"/>
                  </a:lnTo>
                  <a:lnTo>
                    <a:pt x="705" y="706"/>
                  </a:lnTo>
                  <a:lnTo>
                    <a:pt x="705" y="713"/>
                  </a:lnTo>
                  <a:lnTo>
                    <a:pt x="708" y="713"/>
                  </a:lnTo>
                  <a:lnTo>
                    <a:pt x="708" y="721"/>
                  </a:lnTo>
                  <a:lnTo>
                    <a:pt x="710" y="721"/>
                  </a:lnTo>
                  <a:lnTo>
                    <a:pt x="710" y="729"/>
                  </a:lnTo>
                  <a:lnTo>
                    <a:pt x="734" y="729"/>
                  </a:lnTo>
                  <a:lnTo>
                    <a:pt x="734" y="735"/>
                  </a:lnTo>
                  <a:lnTo>
                    <a:pt x="779" y="735"/>
                  </a:lnTo>
                  <a:lnTo>
                    <a:pt x="779" y="743"/>
                  </a:lnTo>
                  <a:lnTo>
                    <a:pt x="806" y="743"/>
                  </a:lnTo>
                  <a:lnTo>
                    <a:pt x="806" y="750"/>
                  </a:lnTo>
                  <a:lnTo>
                    <a:pt x="829" y="750"/>
                  </a:lnTo>
                  <a:lnTo>
                    <a:pt x="829" y="758"/>
                  </a:lnTo>
                  <a:lnTo>
                    <a:pt x="837" y="758"/>
                  </a:lnTo>
                  <a:lnTo>
                    <a:pt x="837" y="766"/>
                  </a:lnTo>
                  <a:lnTo>
                    <a:pt x="844" y="766"/>
                  </a:lnTo>
                  <a:lnTo>
                    <a:pt x="844" y="772"/>
                  </a:lnTo>
                  <a:lnTo>
                    <a:pt x="849" y="772"/>
                  </a:lnTo>
                  <a:lnTo>
                    <a:pt x="849" y="780"/>
                  </a:lnTo>
                  <a:lnTo>
                    <a:pt x="861" y="780"/>
                  </a:lnTo>
                  <a:lnTo>
                    <a:pt x="861" y="787"/>
                  </a:lnTo>
                  <a:lnTo>
                    <a:pt x="865" y="787"/>
                  </a:lnTo>
                  <a:lnTo>
                    <a:pt x="865" y="795"/>
                  </a:lnTo>
                  <a:lnTo>
                    <a:pt x="868" y="795"/>
                  </a:lnTo>
                  <a:lnTo>
                    <a:pt x="868" y="803"/>
                  </a:lnTo>
                  <a:lnTo>
                    <a:pt x="880" y="803"/>
                  </a:lnTo>
                  <a:lnTo>
                    <a:pt x="880" y="809"/>
                  </a:lnTo>
                  <a:lnTo>
                    <a:pt x="1006" y="809"/>
                  </a:lnTo>
                  <a:lnTo>
                    <a:pt x="1006" y="817"/>
                  </a:lnTo>
                  <a:lnTo>
                    <a:pt x="1016" y="817"/>
                  </a:lnTo>
                  <a:lnTo>
                    <a:pt x="1016" y="825"/>
                  </a:lnTo>
                  <a:lnTo>
                    <a:pt x="1018" y="825"/>
                  </a:lnTo>
                  <a:lnTo>
                    <a:pt x="1018" y="832"/>
                  </a:lnTo>
                  <a:lnTo>
                    <a:pt x="1025" y="832"/>
                  </a:lnTo>
                  <a:lnTo>
                    <a:pt x="1025" y="840"/>
                  </a:lnTo>
                  <a:lnTo>
                    <a:pt x="1037" y="840"/>
                  </a:lnTo>
                  <a:lnTo>
                    <a:pt x="1037" y="846"/>
                  </a:lnTo>
                  <a:lnTo>
                    <a:pt x="1059" y="846"/>
                  </a:lnTo>
                  <a:lnTo>
                    <a:pt x="1059" y="854"/>
                  </a:lnTo>
                  <a:lnTo>
                    <a:pt x="1066" y="854"/>
                  </a:lnTo>
                  <a:lnTo>
                    <a:pt x="1066" y="862"/>
                  </a:lnTo>
                  <a:lnTo>
                    <a:pt x="1095" y="862"/>
                  </a:lnTo>
                  <a:lnTo>
                    <a:pt x="1095" y="869"/>
                  </a:lnTo>
                  <a:lnTo>
                    <a:pt x="1097" y="869"/>
                  </a:lnTo>
                  <a:lnTo>
                    <a:pt x="1097" y="877"/>
                  </a:lnTo>
                  <a:lnTo>
                    <a:pt x="1121" y="877"/>
                  </a:lnTo>
                  <a:lnTo>
                    <a:pt x="1121" y="885"/>
                  </a:lnTo>
                  <a:lnTo>
                    <a:pt x="1123" y="885"/>
                  </a:lnTo>
                  <a:lnTo>
                    <a:pt x="1123" y="891"/>
                  </a:lnTo>
                  <a:lnTo>
                    <a:pt x="1126" y="891"/>
                  </a:lnTo>
                  <a:lnTo>
                    <a:pt x="1126" y="899"/>
                  </a:lnTo>
                  <a:lnTo>
                    <a:pt x="1138" y="899"/>
                  </a:lnTo>
                  <a:lnTo>
                    <a:pt x="1138" y="908"/>
                  </a:lnTo>
                  <a:lnTo>
                    <a:pt x="1159" y="908"/>
                  </a:lnTo>
                  <a:lnTo>
                    <a:pt x="1159" y="914"/>
                  </a:lnTo>
                  <a:lnTo>
                    <a:pt x="1195" y="914"/>
                  </a:lnTo>
                  <a:lnTo>
                    <a:pt x="1195" y="922"/>
                  </a:lnTo>
                  <a:lnTo>
                    <a:pt x="1219" y="922"/>
                  </a:lnTo>
                  <a:lnTo>
                    <a:pt x="1219" y="930"/>
                  </a:lnTo>
                  <a:lnTo>
                    <a:pt x="1224" y="930"/>
                  </a:lnTo>
                  <a:lnTo>
                    <a:pt x="1224" y="938"/>
                  </a:lnTo>
                  <a:lnTo>
                    <a:pt x="1262" y="938"/>
                  </a:lnTo>
                  <a:lnTo>
                    <a:pt x="1262" y="945"/>
                  </a:lnTo>
                  <a:lnTo>
                    <a:pt x="1336" y="945"/>
                  </a:lnTo>
                  <a:lnTo>
                    <a:pt x="1336" y="953"/>
                  </a:lnTo>
                  <a:lnTo>
                    <a:pt x="1357" y="953"/>
                  </a:lnTo>
                  <a:lnTo>
                    <a:pt x="1357" y="961"/>
                  </a:lnTo>
                  <a:lnTo>
                    <a:pt x="1386" y="961"/>
                  </a:lnTo>
                  <a:lnTo>
                    <a:pt x="1386" y="967"/>
                  </a:lnTo>
                  <a:lnTo>
                    <a:pt x="1396" y="967"/>
                  </a:lnTo>
                  <a:lnTo>
                    <a:pt x="1396" y="975"/>
                  </a:lnTo>
                  <a:lnTo>
                    <a:pt x="1398" y="975"/>
                  </a:lnTo>
                  <a:lnTo>
                    <a:pt x="1398" y="983"/>
                  </a:lnTo>
                  <a:lnTo>
                    <a:pt x="1494" y="983"/>
                  </a:lnTo>
                  <a:lnTo>
                    <a:pt x="1494" y="990"/>
                  </a:lnTo>
                  <a:lnTo>
                    <a:pt x="1551" y="990"/>
                  </a:lnTo>
                  <a:lnTo>
                    <a:pt x="1551" y="998"/>
                  </a:lnTo>
                  <a:lnTo>
                    <a:pt x="1575" y="998"/>
                  </a:lnTo>
                  <a:lnTo>
                    <a:pt x="1575" y="1006"/>
                  </a:lnTo>
                  <a:lnTo>
                    <a:pt x="1577" y="1006"/>
                  </a:lnTo>
                  <a:lnTo>
                    <a:pt x="1577" y="1012"/>
                  </a:lnTo>
                  <a:lnTo>
                    <a:pt x="1582" y="1012"/>
                  </a:lnTo>
                  <a:lnTo>
                    <a:pt x="1582" y="1020"/>
                  </a:lnTo>
                  <a:lnTo>
                    <a:pt x="1644" y="1020"/>
                  </a:lnTo>
                  <a:lnTo>
                    <a:pt x="1644" y="1028"/>
                  </a:lnTo>
                  <a:lnTo>
                    <a:pt x="1656" y="1028"/>
                  </a:lnTo>
                  <a:lnTo>
                    <a:pt x="1656" y="1035"/>
                  </a:lnTo>
                  <a:lnTo>
                    <a:pt x="1716" y="1035"/>
                  </a:lnTo>
                  <a:lnTo>
                    <a:pt x="1716" y="1043"/>
                  </a:lnTo>
                  <a:lnTo>
                    <a:pt x="1819" y="1043"/>
                  </a:lnTo>
                  <a:lnTo>
                    <a:pt x="1819" y="1051"/>
                  </a:lnTo>
                  <a:lnTo>
                    <a:pt x="1919" y="1051"/>
                  </a:lnTo>
                  <a:lnTo>
                    <a:pt x="1919" y="1057"/>
                  </a:lnTo>
                  <a:lnTo>
                    <a:pt x="1979" y="1057"/>
                  </a:lnTo>
                  <a:lnTo>
                    <a:pt x="1979" y="1065"/>
                  </a:lnTo>
                  <a:lnTo>
                    <a:pt x="1981" y="1065"/>
                  </a:lnTo>
                  <a:lnTo>
                    <a:pt x="1981" y="1074"/>
                  </a:lnTo>
                  <a:lnTo>
                    <a:pt x="2017" y="1074"/>
                  </a:lnTo>
                  <a:lnTo>
                    <a:pt x="2017" y="1080"/>
                  </a:lnTo>
                  <a:lnTo>
                    <a:pt x="2036" y="1080"/>
                  </a:lnTo>
                  <a:lnTo>
                    <a:pt x="2036" y="1088"/>
                  </a:lnTo>
                  <a:lnTo>
                    <a:pt x="2117" y="1088"/>
                  </a:lnTo>
                  <a:lnTo>
                    <a:pt x="2117" y="1096"/>
                  </a:lnTo>
                  <a:lnTo>
                    <a:pt x="2187" y="1096"/>
                  </a:lnTo>
                  <a:lnTo>
                    <a:pt x="2187" y="1104"/>
                  </a:lnTo>
                  <a:lnTo>
                    <a:pt x="2189" y="1104"/>
                  </a:lnTo>
                  <a:lnTo>
                    <a:pt x="2189" y="1111"/>
                  </a:lnTo>
                  <a:lnTo>
                    <a:pt x="2196" y="1111"/>
                  </a:lnTo>
                  <a:lnTo>
                    <a:pt x="2196" y="1119"/>
                  </a:lnTo>
                  <a:lnTo>
                    <a:pt x="2198" y="1119"/>
                  </a:lnTo>
                  <a:lnTo>
                    <a:pt x="2198" y="1127"/>
                  </a:lnTo>
                  <a:lnTo>
                    <a:pt x="2234" y="1127"/>
                  </a:lnTo>
                  <a:lnTo>
                    <a:pt x="2234" y="1135"/>
                  </a:lnTo>
                  <a:lnTo>
                    <a:pt x="2251" y="1135"/>
                  </a:lnTo>
                  <a:lnTo>
                    <a:pt x="2251" y="1141"/>
                  </a:lnTo>
                  <a:lnTo>
                    <a:pt x="2277" y="1141"/>
                  </a:lnTo>
                  <a:lnTo>
                    <a:pt x="2277" y="1149"/>
                  </a:lnTo>
                  <a:lnTo>
                    <a:pt x="2440" y="1149"/>
                  </a:lnTo>
                  <a:lnTo>
                    <a:pt x="2440" y="1157"/>
                  </a:lnTo>
                  <a:lnTo>
                    <a:pt x="2643" y="1157"/>
                  </a:lnTo>
                  <a:lnTo>
                    <a:pt x="2643" y="1165"/>
                  </a:lnTo>
                  <a:lnTo>
                    <a:pt x="2650" y="1165"/>
                  </a:lnTo>
                  <a:lnTo>
                    <a:pt x="2650" y="1173"/>
                  </a:lnTo>
                  <a:lnTo>
                    <a:pt x="2686" y="1173"/>
                  </a:lnTo>
                  <a:lnTo>
                    <a:pt x="2686" y="1180"/>
                  </a:lnTo>
                  <a:lnTo>
                    <a:pt x="2695" y="1180"/>
                  </a:lnTo>
                  <a:lnTo>
                    <a:pt x="2695" y="1188"/>
                  </a:lnTo>
                  <a:lnTo>
                    <a:pt x="3118" y="1188"/>
                  </a:lnTo>
                  <a:lnTo>
                    <a:pt x="3118" y="1196"/>
                  </a:lnTo>
                  <a:lnTo>
                    <a:pt x="3145" y="1196"/>
                  </a:lnTo>
                  <a:lnTo>
                    <a:pt x="3145" y="1204"/>
                  </a:lnTo>
                  <a:lnTo>
                    <a:pt x="3188" y="1204"/>
                  </a:lnTo>
                  <a:lnTo>
                    <a:pt x="3188" y="1212"/>
                  </a:lnTo>
                  <a:lnTo>
                    <a:pt x="3269" y="1212"/>
                  </a:lnTo>
                  <a:lnTo>
                    <a:pt x="3269" y="1220"/>
                  </a:lnTo>
                  <a:lnTo>
                    <a:pt x="3515" y="1220"/>
                  </a:lnTo>
                  <a:lnTo>
                    <a:pt x="3515" y="1228"/>
                  </a:lnTo>
                  <a:lnTo>
                    <a:pt x="3646" y="1228"/>
                  </a:lnTo>
                  <a:lnTo>
                    <a:pt x="3646" y="1236"/>
                  </a:lnTo>
                  <a:lnTo>
                    <a:pt x="4265" y="1236"/>
                  </a:lnTo>
                  <a:lnTo>
                    <a:pt x="4265" y="1244"/>
                  </a:lnTo>
                  <a:lnTo>
                    <a:pt x="4363" y="1244"/>
                  </a:lnTo>
                  <a:lnTo>
                    <a:pt x="4363" y="1252"/>
                  </a:lnTo>
                  <a:lnTo>
                    <a:pt x="4463" y="1252"/>
                  </a:lnTo>
                  <a:lnTo>
                    <a:pt x="4463" y="1260"/>
                  </a:lnTo>
                  <a:lnTo>
                    <a:pt x="4535" y="1260"/>
                  </a:lnTo>
                  <a:lnTo>
                    <a:pt x="4535" y="1268"/>
                  </a:lnTo>
                  <a:lnTo>
                    <a:pt x="4755" y="1268"/>
                  </a:lnTo>
                  <a:lnTo>
                    <a:pt x="4755" y="1278"/>
                  </a:lnTo>
                  <a:lnTo>
                    <a:pt x="4956" y="1278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900B6B91-C94D-4166-ADAC-DC884D156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0" y="1543049"/>
              <a:ext cx="3179834" cy="1763615"/>
            </a:xfrm>
            <a:custGeom>
              <a:avLst/>
              <a:gdLst>
                <a:gd name="T0" fmla="*/ 34 w 3056"/>
                <a:gd name="T1" fmla="*/ 13 h 1225"/>
                <a:gd name="T2" fmla="*/ 51 w 3056"/>
                <a:gd name="T3" fmla="*/ 28 h 1225"/>
                <a:gd name="T4" fmla="*/ 58 w 3056"/>
                <a:gd name="T5" fmla="*/ 47 h 1225"/>
                <a:gd name="T6" fmla="*/ 79 w 3056"/>
                <a:gd name="T7" fmla="*/ 60 h 1225"/>
                <a:gd name="T8" fmla="*/ 96 w 3056"/>
                <a:gd name="T9" fmla="*/ 81 h 1225"/>
                <a:gd name="T10" fmla="*/ 139 w 3056"/>
                <a:gd name="T11" fmla="*/ 94 h 1225"/>
                <a:gd name="T12" fmla="*/ 146 w 3056"/>
                <a:gd name="T13" fmla="*/ 115 h 1225"/>
                <a:gd name="T14" fmla="*/ 192 w 3056"/>
                <a:gd name="T15" fmla="*/ 128 h 1225"/>
                <a:gd name="T16" fmla="*/ 218 w 3056"/>
                <a:gd name="T17" fmla="*/ 147 h 1225"/>
                <a:gd name="T18" fmla="*/ 235 w 3056"/>
                <a:gd name="T19" fmla="*/ 168 h 1225"/>
                <a:gd name="T20" fmla="*/ 244 w 3056"/>
                <a:gd name="T21" fmla="*/ 187 h 1225"/>
                <a:gd name="T22" fmla="*/ 263 w 3056"/>
                <a:gd name="T23" fmla="*/ 200 h 1225"/>
                <a:gd name="T24" fmla="*/ 268 w 3056"/>
                <a:gd name="T25" fmla="*/ 228 h 1225"/>
                <a:gd name="T26" fmla="*/ 304 w 3056"/>
                <a:gd name="T27" fmla="*/ 240 h 1225"/>
                <a:gd name="T28" fmla="*/ 313 w 3056"/>
                <a:gd name="T29" fmla="*/ 268 h 1225"/>
                <a:gd name="T30" fmla="*/ 330 w 3056"/>
                <a:gd name="T31" fmla="*/ 281 h 1225"/>
                <a:gd name="T32" fmla="*/ 352 w 3056"/>
                <a:gd name="T33" fmla="*/ 302 h 1225"/>
                <a:gd name="T34" fmla="*/ 361 w 3056"/>
                <a:gd name="T35" fmla="*/ 315 h 1225"/>
                <a:gd name="T36" fmla="*/ 366 w 3056"/>
                <a:gd name="T37" fmla="*/ 347 h 1225"/>
                <a:gd name="T38" fmla="*/ 390 w 3056"/>
                <a:gd name="T39" fmla="*/ 361 h 1225"/>
                <a:gd name="T40" fmla="*/ 409 w 3056"/>
                <a:gd name="T41" fmla="*/ 387 h 1225"/>
                <a:gd name="T42" fmla="*/ 423 w 3056"/>
                <a:gd name="T43" fmla="*/ 402 h 1225"/>
                <a:gd name="T44" fmla="*/ 433 w 3056"/>
                <a:gd name="T45" fmla="*/ 440 h 1225"/>
                <a:gd name="T46" fmla="*/ 454 w 3056"/>
                <a:gd name="T47" fmla="*/ 455 h 1225"/>
                <a:gd name="T48" fmla="*/ 469 w 3056"/>
                <a:gd name="T49" fmla="*/ 474 h 1225"/>
                <a:gd name="T50" fmla="*/ 502 w 3056"/>
                <a:gd name="T51" fmla="*/ 495 h 1225"/>
                <a:gd name="T52" fmla="*/ 555 w 3056"/>
                <a:gd name="T53" fmla="*/ 514 h 1225"/>
                <a:gd name="T54" fmla="*/ 569 w 3056"/>
                <a:gd name="T55" fmla="*/ 534 h 1225"/>
                <a:gd name="T56" fmla="*/ 586 w 3056"/>
                <a:gd name="T57" fmla="*/ 561 h 1225"/>
                <a:gd name="T58" fmla="*/ 660 w 3056"/>
                <a:gd name="T59" fmla="*/ 574 h 1225"/>
                <a:gd name="T60" fmla="*/ 691 w 3056"/>
                <a:gd name="T61" fmla="*/ 608 h 1225"/>
                <a:gd name="T62" fmla="*/ 758 w 3056"/>
                <a:gd name="T63" fmla="*/ 627 h 1225"/>
                <a:gd name="T64" fmla="*/ 770 w 3056"/>
                <a:gd name="T65" fmla="*/ 648 h 1225"/>
                <a:gd name="T66" fmla="*/ 813 w 3056"/>
                <a:gd name="T67" fmla="*/ 661 h 1225"/>
                <a:gd name="T68" fmla="*/ 844 w 3056"/>
                <a:gd name="T69" fmla="*/ 682 h 1225"/>
                <a:gd name="T70" fmla="*/ 925 w 3056"/>
                <a:gd name="T71" fmla="*/ 701 h 1225"/>
                <a:gd name="T72" fmla="*/ 958 w 3056"/>
                <a:gd name="T73" fmla="*/ 721 h 1225"/>
                <a:gd name="T74" fmla="*/ 975 w 3056"/>
                <a:gd name="T75" fmla="*/ 742 h 1225"/>
                <a:gd name="T76" fmla="*/ 990 w 3056"/>
                <a:gd name="T77" fmla="*/ 763 h 1225"/>
                <a:gd name="T78" fmla="*/ 1025 w 3056"/>
                <a:gd name="T79" fmla="*/ 777 h 1225"/>
                <a:gd name="T80" fmla="*/ 1071 w 3056"/>
                <a:gd name="T81" fmla="*/ 793 h 1225"/>
                <a:gd name="T82" fmla="*/ 1135 w 3056"/>
                <a:gd name="T83" fmla="*/ 819 h 1225"/>
                <a:gd name="T84" fmla="*/ 1221 w 3056"/>
                <a:gd name="T85" fmla="*/ 843 h 1225"/>
                <a:gd name="T86" fmla="*/ 1248 w 3056"/>
                <a:gd name="T87" fmla="*/ 877 h 1225"/>
                <a:gd name="T88" fmla="*/ 1334 w 3056"/>
                <a:gd name="T89" fmla="*/ 895 h 1225"/>
                <a:gd name="T90" fmla="*/ 1365 w 3056"/>
                <a:gd name="T91" fmla="*/ 920 h 1225"/>
                <a:gd name="T92" fmla="*/ 1408 w 3056"/>
                <a:gd name="T93" fmla="*/ 938 h 1225"/>
                <a:gd name="T94" fmla="*/ 1479 w 3056"/>
                <a:gd name="T95" fmla="*/ 972 h 1225"/>
                <a:gd name="T96" fmla="*/ 1561 w 3056"/>
                <a:gd name="T97" fmla="*/ 990 h 1225"/>
                <a:gd name="T98" fmla="*/ 1678 w 3056"/>
                <a:gd name="T99" fmla="*/ 1017 h 1225"/>
                <a:gd name="T100" fmla="*/ 1716 w 3056"/>
                <a:gd name="T101" fmla="*/ 1035 h 1225"/>
                <a:gd name="T102" fmla="*/ 1792 w 3056"/>
                <a:gd name="T103" fmla="*/ 1061 h 1225"/>
                <a:gd name="T104" fmla="*/ 1950 w 3056"/>
                <a:gd name="T105" fmla="*/ 1070 h 1225"/>
                <a:gd name="T106" fmla="*/ 1993 w 3056"/>
                <a:gd name="T107" fmla="*/ 1090 h 1225"/>
                <a:gd name="T108" fmla="*/ 2003 w 3056"/>
                <a:gd name="T109" fmla="*/ 1111 h 1225"/>
                <a:gd name="T110" fmla="*/ 2337 w 3056"/>
                <a:gd name="T111" fmla="*/ 1138 h 1225"/>
                <a:gd name="T112" fmla="*/ 2863 w 3056"/>
                <a:gd name="T113" fmla="*/ 1169 h 1225"/>
                <a:gd name="T114" fmla="*/ 2994 w 3056"/>
                <a:gd name="T115" fmla="*/ 1183 h 1225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7124 w 10000"/>
                <a:gd name="connsiteY275" fmla="*/ 9069 h 10000"/>
                <a:gd name="connsiteX276" fmla="*/ 7219 w 10000"/>
                <a:gd name="connsiteY276" fmla="*/ 9069 h 10000"/>
                <a:gd name="connsiteX277" fmla="*/ 7647 w 10000"/>
                <a:gd name="connsiteY277" fmla="*/ 9167 h 10000"/>
                <a:gd name="connsiteX278" fmla="*/ 7647 w 10000"/>
                <a:gd name="connsiteY278" fmla="*/ 9290 h 10000"/>
                <a:gd name="connsiteX279" fmla="*/ 8563 w 10000"/>
                <a:gd name="connsiteY279" fmla="*/ 9290 h 10000"/>
                <a:gd name="connsiteX280" fmla="*/ 8563 w 10000"/>
                <a:gd name="connsiteY280" fmla="*/ 9404 h 10000"/>
                <a:gd name="connsiteX281" fmla="*/ 9211 w 10000"/>
                <a:gd name="connsiteY281" fmla="*/ 9404 h 10000"/>
                <a:gd name="connsiteX282" fmla="*/ 9211 w 10000"/>
                <a:gd name="connsiteY282" fmla="*/ 9543 h 10000"/>
                <a:gd name="connsiteX283" fmla="*/ 9368 w 10000"/>
                <a:gd name="connsiteY283" fmla="*/ 9543 h 10000"/>
                <a:gd name="connsiteX284" fmla="*/ 9368 w 10000"/>
                <a:gd name="connsiteY284" fmla="*/ 9657 h 10000"/>
                <a:gd name="connsiteX285" fmla="*/ 9391 w 10000"/>
                <a:gd name="connsiteY285" fmla="*/ 9657 h 10000"/>
                <a:gd name="connsiteX286" fmla="*/ 9391 w 10000"/>
                <a:gd name="connsiteY286" fmla="*/ 9657 h 10000"/>
                <a:gd name="connsiteX287" fmla="*/ 9781 w 10000"/>
                <a:gd name="connsiteY287" fmla="*/ 9657 h 10000"/>
                <a:gd name="connsiteX288" fmla="*/ 9797 w 10000"/>
                <a:gd name="connsiteY288" fmla="*/ 9657 h 10000"/>
                <a:gd name="connsiteX289" fmla="*/ 9797 w 10000"/>
                <a:gd name="connsiteY289" fmla="*/ 9812 h 10000"/>
                <a:gd name="connsiteX290" fmla="*/ 9899 w 10000"/>
                <a:gd name="connsiteY290" fmla="*/ 9812 h 10000"/>
                <a:gd name="connsiteX291" fmla="*/ 9899 w 10000"/>
                <a:gd name="connsiteY291" fmla="*/ 10000 h 10000"/>
                <a:gd name="connsiteX292" fmla="*/ 10000 w 10000"/>
                <a:gd name="connsiteY292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7124 w 10000"/>
                <a:gd name="connsiteY275" fmla="*/ 9069 h 10000"/>
                <a:gd name="connsiteX276" fmla="*/ 7647 w 10000"/>
                <a:gd name="connsiteY276" fmla="*/ 9167 h 10000"/>
                <a:gd name="connsiteX277" fmla="*/ 7647 w 10000"/>
                <a:gd name="connsiteY277" fmla="*/ 9290 h 10000"/>
                <a:gd name="connsiteX278" fmla="*/ 8563 w 10000"/>
                <a:gd name="connsiteY278" fmla="*/ 9290 h 10000"/>
                <a:gd name="connsiteX279" fmla="*/ 8563 w 10000"/>
                <a:gd name="connsiteY279" fmla="*/ 9404 h 10000"/>
                <a:gd name="connsiteX280" fmla="*/ 9211 w 10000"/>
                <a:gd name="connsiteY280" fmla="*/ 9404 h 10000"/>
                <a:gd name="connsiteX281" fmla="*/ 9211 w 10000"/>
                <a:gd name="connsiteY281" fmla="*/ 9543 h 10000"/>
                <a:gd name="connsiteX282" fmla="*/ 9368 w 10000"/>
                <a:gd name="connsiteY282" fmla="*/ 9543 h 10000"/>
                <a:gd name="connsiteX283" fmla="*/ 9368 w 10000"/>
                <a:gd name="connsiteY283" fmla="*/ 9657 h 10000"/>
                <a:gd name="connsiteX284" fmla="*/ 9391 w 10000"/>
                <a:gd name="connsiteY284" fmla="*/ 9657 h 10000"/>
                <a:gd name="connsiteX285" fmla="*/ 9391 w 10000"/>
                <a:gd name="connsiteY285" fmla="*/ 9657 h 10000"/>
                <a:gd name="connsiteX286" fmla="*/ 9781 w 10000"/>
                <a:gd name="connsiteY286" fmla="*/ 9657 h 10000"/>
                <a:gd name="connsiteX287" fmla="*/ 9797 w 10000"/>
                <a:gd name="connsiteY287" fmla="*/ 9657 h 10000"/>
                <a:gd name="connsiteX288" fmla="*/ 9797 w 10000"/>
                <a:gd name="connsiteY288" fmla="*/ 9812 h 10000"/>
                <a:gd name="connsiteX289" fmla="*/ 9899 w 10000"/>
                <a:gd name="connsiteY289" fmla="*/ 9812 h 10000"/>
                <a:gd name="connsiteX290" fmla="*/ 9899 w 10000"/>
                <a:gd name="connsiteY290" fmla="*/ 10000 h 10000"/>
                <a:gd name="connsiteX291" fmla="*/ 10000 w 10000"/>
                <a:gd name="connsiteY291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7647 w 10000"/>
                <a:gd name="connsiteY275" fmla="*/ 9167 h 10000"/>
                <a:gd name="connsiteX276" fmla="*/ 7647 w 10000"/>
                <a:gd name="connsiteY276" fmla="*/ 9290 h 10000"/>
                <a:gd name="connsiteX277" fmla="*/ 8563 w 10000"/>
                <a:gd name="connsiteY277" fmla="*/ 9290 h 10000"/>
                <a:gd name="connsiteX278" fmla="*/ 8563 w 10000"/>
                <a:gd name="connsiteY278" fmla="*/ 9404 h 10000"/>
                <a:gd name="connsiteX279" fmla="*/ 9211 w 10000"/>
                <a:gd name="connsiteY279" fmla="*/ 9404 h 10000"/>
                <a:gd name="connsiteX280" fmla="*/ 9211 w 10000"/>
                <a:gd name="connsiteY280" fmla="*/ 9543 h 10000"/>
                <a:gd name="connsiteX281" fmla="*/ 9368 w 10000"/>
                <a:gd name="connsiteY281" fmla="*/ 9543 h 10000"/>
                <a:gd name="connsiteX282" fmla="*/ 9368 w 10000"/>
                <a:gd name="connsiteY282" fmla="*/ 9657 h 10000"/>
                <a:gd name="connsiteX283" fmla="*/ 9391 w 10000"/>
                <a:gd name="connsiteY283" fmla="*/ 9657 h 10000"/>
                <a:gd name="connsiteX284" fmla="*/ 9391 w 10000"/>
                <a:gd name="connsiteY284" fmla="*/ 9657 h 10000"/>
                <a:gd name="connsiteX285" fmla="*/ 9781 w 10000"/>
                <a:gd name="connsiteY285" fmla="*/ 9657 h 10000"/>
                <a:gd name="connsiteX286" fmla="*/ 9797 w 10000"/>
                <a:gd name="connsiteY286" fmla="*/ 9657 h 10000"/>
                <a:gd name="connsiteX287" fmla="*/ 9797 w 10000"/>
                <a:gd name="connsiteY287" fmla="*/ 9812 h 10000"/>
                <a:gd name="connsiteX288" fmla="*/ 9899 w 10000"/>
                <a:gd name="connsiteY288" fmla="*/ 9812 h 10000"/>
                <a:gd name="connsiteX289" fmla="*/ 9899 w 10000"/>
                <a:gd name="connsiteY289" fmla="*/ 10000 h 10000"/>
                <a:gd name="connsiteX290" fmla="*/ 10000 w 10000"/>
                <a:gd name="connsiteY290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7647 w 10000"/>
                <a:gd name="connsiteY275" fmla="*/ 9167 h 10000"/>
                <a:gd name="connsiteX276" fmla="*/ 8563 w 10000"/>
                <a:gd name="connsiteY276" fmla="*/ 9290 h 10000"/>
                <a:gd name="connsiteX277" fmla="*/ 8563 w 10000"/>
                <a:gd name="connsiteY277" fmla="*/ 9404 h 10000"/>
                <a:gd name="connsiteX278" fmla="*/ 9211 w 10000"/>
                <a:gd name="connsiteY278" fmla="*/ 9404 h 10000"/>
                <a:gd name="connsiteX279" fmla="*/ 9211 w 10000"/>
                <a:gd name="connsiteY279" fmla="*/ 9543 h 10000"/>
                <a:gd name="connsiteX280" fmla="*/ 9368 w 10000"/>
                <a:gd name="connsiteY280" fmla="*/ 9543 h 10000"/>
                <a:gd name="connsiteX281" fmla="*/ 9368 w 10000"/>
                <a:gd name="connsiteY281" fmla="*/ 9657 h 10000"/>
                <a:gd name="connsiteX282" fmla="*/ 9391 w 10000"/>
                <a:gd name="connsiteY282" fmla="*/ 9657 h 10000"/>
                <a:gd name="connsiteX283" fmla="*/ 9391 w 10000"/>
                <a:gd name="connsiteY283" fmla="*/ 9657 h 10000"/>
                <a:gd name="connsiteX284" fmla="*/ 9781 w 10000"/>
                <a:gd name="connsiteY284" fmla="*/ 9657 h 10000"/>
                <a:gd name="connsiteX285" fmla="*/ 9797 w 10000"/>
                <a:gd name="connsiteY285" fmla="*/ 9657 h 10000"/>
                <a:gd name="connsiteX286" fmla="*/ 9797 w 10000"/>
                <a:gd name="connsiteY286" fmla="*/ 9812 h 10000"/>
                <a:gd name="connsiteX287" fmla="*/ 9899 w 10000"/>
                <a:gd name="connsiteY287" fmla="*/ 9812 h 10000"/>
                <a:gd name="connsiteX288" fmla="*/ 9899 w 10000"/>
                <a:gd name="connsiteY288" fmla="*/ 10000 h 10000"/>
                <a:gd name="connsiteX289" fmla="*/ 10000 w 10000"/>
                <a:gd name="connsiteY289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8563 w 10000"/>
                <a:gd name="connsiteY275" fmla="*/ 9290 h 10000"/>
                <a:gd name="connsiteX276" fmla="*/ 8563 w 10000"/>
                <a:gd name="connsiteY276" fmla="*/ 9404 h 10000"/>
                <a:gd name="connsiteX277" fmla="*/ 9211 w 10000"/>
                <a:gd name="connsiteY277" fmla="*/ 9404 h 10000"/>
                <a:gd name="connsiteX278" fmla="*/ 9211 w 10000"/>
                <a:gd name="connsiteY278" fmla="*/ 9543 h 10000"/>
                <a:gd name="connsiteX279" fmla="*/ 9368 w 10000"/>
                <a:gd name="connsiteY279" fmla="*/ 9543 h 10000"/>
                <a:gd name="connsiteX280" fmla="*/ 9368 w 10000"/>
                <a:gd name="connsiteY280" fmla="*/ 9657 h 10000"/>
                <a:gd name="connsiteX281" fmla="*/ 9391 w 10000"/>
                <a:gd name="connsiteY281" fmla="*/ 9657 h 10000"/>
                <a:gd name="connsiteX282" fmla="*/ 9391 w 10000"/>
                <a:gd name="connsiteY282" fmla="*/ 9657 h 10000"/>
                <a:gd name="connsiteX283" fmla="*/ 9781 w 10000"/>
                <a:gd name="connsiteY283" fmla="*/ 9657 h 10000"/>
                <a:gd name="connsiteX284" fmla="*/ 9797 w 10000"/>
                <a:gd name="connsiteY284" fmla="*/ 9657 h 10000"/>
                <a:gd name="connsiteX285" fmla="*/ 9797 w 10000"/>
                <a:gd name="connsiteY285" fmla="*/ 9812 h 10000"/>
                <a:gd name="connsiteX286" fmla="*/ 9899 w 10000"/>
                <a:gd name="connsiteY286" fmla="*/ 9812 h 10000"/>
                <a:gd name="connsiteX287" fmla="*/ 9899 w 10000"/>
                <a:gd name="connsiteY287" fmla="*/ 10000 h 10000"/>
                <a:gd name="connsiteX288" fmla="*/ 10000 w 10000"/>
                <a:gd name="connsiteY288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8563 w 10000"/>
                <a:gd name="connsiteY275" fmla="*/ 9290 h 10000"/>
                <a:gd name="connsiteX276" fmla="*/ 9211 w 10000"/>
                <a:gd name="connsiteY276" fmla="*/ 9404 h 10000"/>
                <a:gd name="connsiteX277" fmla="*/ 9211 w 10000"/>
                <a:gd name="connsiteY277" fmla="*/ 9543 h 10000"/>
                <a:gd name="connsiteX278" fmla="*/ 9368 w 10000"/>
                <a:gd name="connsiteY278" fmla="*/ 9543 h 10000"/>
                <a:gd name="connsiteX279" fmla="*/ 9368 w 10000"/>
                <a:gd name="connsiteY279" fmla="*/ 9657 h 10000"/>
                <a:gd name="connsiteX280" fmla="*/ 9391 w 10000"/>
                <a:gd name="connsiteY280" fmla="*/ 9657 h 10000"/>
                <a:gd name="connsiteX281" fmla="*/ 9391 w 10000"/>
                <a:gd name="connsiteY281" fmla="*/ 9657 h 10000"/>
                <a:gd name="connsiteX282" fmla="*/ 9781 w 10000"/>
                <a:gd name="connsiteY282" fmla="*/ 9657 h 10000"/>
                <a:gd name="connsiteX283" fmla="*/ 9797 w 10000"/>
                <a:gd name="connsiteY283" fmla="*/ 9657 h 10000"/>
                <a:gd name="connsiteX284" fmla="*/ 9797 w 10000"/>
                <a:gd name="connsiteY284" fmla="*/ 9812 h 10000"/>
                <a:gd name="connsiteX285" fmla="*/ 9899 w 10000"/>
                <a:gd name="connsiteY285" fmla="*/ 9812 h 10000"/>
                <a:gd name="connsiteX286" fmla="*/ 9899 w 10000"/>
                <a:gd name="connsiteY286" fmla="*/ 10000 h 10000"/>
                <a:gd name="connsiteX287" fmla="*/ 10000 w 10000"/>
                <a:gd name="connsiteY287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9211 w 10000"/>
                <a:gd name="connsiteY275" fmla="*/ 9404 h 10000"/>
                <a:gd name="connsiteX276" fmla="*/ 9211 w 10000"/>
                <a:gd name="connsiteY276" fmla="*/ 9543 h 10000"/>
                <a:gd name="connsiteX277" fmla="*/ 9368 w 10000"/>
                <a:gd name="connsiteY277" fmla="*/ 9543 h 10000"/>
                <a:gd name="connsiteX278" fmla="*/ 9368 w 10000"/>
                <a:gd name="connsiteY278" fmla="*/ 9657 h 10000"/>
                <a:gd name="connsiteX279" fmla="*/ 9391 w 10000"/>
                <a:gd name="connsiteY279" fmla="*/ 9657 h 10000"/>
                <a:gd name="connsiteX280" fmla="*/ 9391 w 10000"/>
                <a:gd name="connsiteY280" fmla="*/ 9657 h 10000"/>
                <a:gd name="connsiteX281" fmla="*/ 9781 w 10000"/>
                <a:gd name="connsiteY281" fmla="*/ 9657 h 10000"/>
                <a:gd name="connsiteX282" fmla="*/ 9797 w 10000"/>
                <a:gd name="connsiteY282" fmla="*/ 9657 h 10000"/>
                <a:gd name="connsiteX283" fmla="*/ 9797 w 10000"/>
                <a:gd name="connsiteY283" fmla="*/ 9812 h 10000"/>
                <a:gd name="connsiteX284" fmla="*/ 9899 w 10000"/>
                <a:gd name="connsiteY284" fmla="*/ 9812 h 10000"/>
                <a:gd name="connsiteX285" fmla="*/ 9899 w 10000"/>
                <a:gd name="connsiteY285" fmla="*/ 10000 h 10000"/>
                <a:gd name="connsiteX286" fmla="*/ 10000 w 10000"/>
                <a:gd name="connsiteY286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9211 w 10000"/>
                <a:gd name="connsiteY275" fmla="*/ 9404 h 10000"/>
                <a:gd name="connsiteX276" fmla="*/ 9211 w 10000"/>
                <a:gd name="connsiteY276" fmla="*/ 9543 h 10000"/>
                <a:gd name="connsiteX277" fmla="*/ 9368 w 10000"/>
                <a:gd name="connsiteY277" fmla="*/ 9543 h 10000"/>
                <a:gd name="connsiteX278" fmla="*/ 9391 w 10000"/>
                <a:gd name="connsiteY278" fmla="*/ 9657 h 10000"/>
                <a:gd name="connsiteX279" fmla="*/ 9391 w 10000"/>
                <a:gd name="connsiteY279" fmla="*/ 9657 h 10000"/>
                <a:gd name="connsiteX280" fmla="*/ 9781 w 10000"/>
                <a:gd name="connsiteY280" fmla="*/ 9657 h 10000"/>
                <a:gd name="connsiteX281" fmla="*/ 9797 w 10000"/>
                <a:gd name="connsiteY281" fmla="*/ 9657 h 10000"/>
                <a:gd name="connsiteX282" fmla="*/ 9797 w 10000"/>
                <a:gd name="connsiteY282" fmla="*/ 9812 h 10000"/>
                <a:gd name="connsiteX283" fmla="*/ 9899 w 10000"/>
                <a:gd name="connsiteY283" fmla="*/ 9812 h 10000"/>
                <a:gd name="connsiteX284" fmla="*/ 9899 w 10000"/>
                <a:gd name="connsiteY284" fmla="*/ 10000 h 10000"/>
                <a:gd name="connsiteX285" fmla="*/ 10000 w 10000"/>
                <a:gd name="connsiteY285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9211 w 10000"/>
                <a:gd name="connsiteY275" fmla="*/ 9404 h 10000"/>
                <a:gd name="connsiteX276" fmla="*/ 9368 w 10000"/>
                <a:gd name="connsiteY276" fmla="*/ 9543 h 10000"/>
                <a:gd name="connsiteX277" fmla="*/ 9391 w 10000"/>
                <a:gd name="connsiteY277" fmla="*/ 9657 h 10000"/>
                <a:gd name="connsiteX278" fmla="*/ 9391 w 10000"/>
                <a:gd name="connsiteY278" fmla="*/ 9657 h 10000"/>
                <a:gd name="connsiteX279" fmla="*/ 9781 w 10000"/>
                <a:gd name="connsiteY279" fmla="*/ 9657 h 10000"/>
                <a:gd name="connsiteX280" fmla="*/ 9797 w 10000"/>
                <a:gd name="connsiteY280" fmla="*/ 9657 h 10000"/>
                <a:gd name="connsiteX281" fmla="*/ 9797 w 10000"/>
                <a:gd name="connsiteY281" fmla="*/ 9812 h 10000"/>
                <a:gd name="connsiteX282" fmla="*/ 9899 w 10000"/>
                <a:gd name="connsiteY282" fmla="*/ 9812 h 10000"/>
                <a:gd name="connsiteX283" fmla="*/ 9899 w 10000"/>
                <a:gd name="connsiteY283" fmla="*/ 10000 h 10000"/>
                <a:gd name="connsiteX284" fmla="*/ 10000 w 10000"/>
                <a:gd name="connsiteY284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9211 w 10000"/>
                <a:gd name="connsiteY275" fmla="*/ 9404 h 10000"/>
                <a:gd name="connsiteX276" fmla="*/ 9368 w 10000"/>
                <a:gd name="connsiteY276" fmla="*/ 9543 h 10000"/>
                <a:gd name="connsiteX277" fmla="*/ 9391 w 10000"/>
                <a:gd name="connsiteY277" fmla="*/ 9657 h 10000"/>
                <a:gd name="connsiteX278" fmla="*/ 9781 w 10000"/>
                <a:gd name="connsiteY278" fmla="*/ 9657 h 10000"/>
                <a:gd name="connsiteX279" fmla="*/ 9797 w 10000"/>
                <a:gd name="connsiteY279" fmla="*/ 9657 h 10000"/>
                <a:gd name="connsiteX280" fmla="*/ 9797 w 10000"/>
                <a:gd name="connsiteY280" fmla="*/ 9812 h 10000"/>
                <a:gd name="connsiteX281" fmla="*/ 9899 w 10000"/>
                <a:gd name="connsiteY281" fmla="*/ 9812 h 10000"/>
                <a:gd name="connsiteX282" fmla="*/ 9899 w 10000"/>
                <a:gd name="connsiteY282" fmla="*/ 10000 h 10000"/>
                <a:gd name="connsiteX283" fmla="*/ 10000 w 10000"/>
                <a:gd name="connsiteY283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9211 w 10000"/>
                <a:gd name="connsiteY275" fmla="*/ 9404 h 10000"/>
                <a:gd name="connsiteX276" fmla="*/ 9368 w 10000"/>
                <a:gd name="connsiteY276" fmla="*/ 9543 h 10000"/>
                <a:gd name="connsiteX277" fmla="*/ 9781 w 10000"/>
                <a:gd name="connsiteY277" fmla="*/ 9657 h 10000"/>
                <a:gd name="connsiteX278" fmla="*/ 9797 w 10000"/>
                <a:gd name="connsiteY278" fmla="*/ 9657 h 10000"/>
                <a:gd name="connsiteX279" fmla="*/ 9797 w 10000"/>
                <a:gd name="connsiteY279" fmla="*/ 9812 h 10000"/>
                <a:gd name="connsiteX280" fmla="*/ 9899 w 10000"/>
                <a:gd name="connsiteY280" fmla="*/ 9812 h 10000"/>
                <a:gd name="connsiteX281" fmla="*/ 9899 w 10000"/>
                <a:gd name="connsiteY281" fmla="*/ 10000 h 10000"/>
                <a:gd name="connsiteX282" fmla="*/ 10000 w 10000"/>
                <a:gd name="connsiteY282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9211 w 10000"/>
                <a:gd name="connsiteY275" fmla="*/ 9404 h 10000"/>
                <a:gd name="connsiteX276" fmla="*/ 9781 w 10000"/>
                <a:gd name="connsiteY276" fmla="*/ 9657 h 10000"/>
                <a:gd name="connsiteX277" fmla="*/ 9797 w 10000"/>
                <a:gd name="connsiteY277" fmla="*/ 9657 h 10000"/>
                <a:gd name="connsiteX278" fmla="*/ 9797 w 10000"/>
                <a:gd name="connsiteY278" fmla="*/ 9812 h 10000"/>
                <a:gd name="connsiteX279" fmla="*/ 9899 w 10000"/>
                <a:gd name="connsiteY279" fmla="*/ 9812 h 10000"/>
                <a:gd name="connsiteX280" fmla="*/ 9899 w 10000"/>
                <a:gd name="connsiteY280" fmla="*/ 10000 h 10000"/>
                <a:gd name="connsiteX281" fmla="*/ 10000 w 10000"/>
                <a:gd name="connsiteY281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9781 w 10000"/>
                <a:gd name="connsiteY275" fmla="*/ 9657 h 10000"/>
                <a:gd name="connsiteX276" fmla="*/ 9797 w 10000"/>
                <a:gd name="connsiteY276" fmla="*/ 9657 h 10000"/>
                <a:gd name="connsiteX277" fmla="*/ 9797 w 10000"/>
                <a:gd name="connsiteY277" fmla="*/ 9812 h 10000"/>
                <a:gd name="connsiteX278" fmla="*/ 9899 w 10000"/>
                <a:gd name="connsiteY278" fmla="*/ 9812 h 10000"/>
                <a:gd name="connsiteX279" fmla="*/ 9899 w 10000"/>
                <a:gd name="connsiteY279" fmla="*/ 10000 h 10000"/>
                <a:gd name="connsiteX280" fmla="*/ 10000 w 10000"/>
                <a:gd name="connsiteY280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9781 w 10000"/>
                <a:gd name="connsiteY275" fmla="*/ 9657 h 10000"/>
                <a:gd name="connsiteX276" fmla="*/ 9797 w 10000"/>
                <a:gd name="connsiteY276" fmla="*/ 9657 h 10000"/>
                <a:gd name="connsiteX277" fmla="*/ 9797 w 10000"/>
                <a:gd name="connsiteY277" fmla="*/ 9812 h 10000"/>
                <a:gd name="connsiteX278" fmla="*/ 9899 w 10000"/>
                <a:gd name="connsiteY278" fmla="*/ 9812 h 10000"/>
                <a:gd name="connsiteX279" fmla="*/ 10000 w 10000"/>
                <a:gd name="connsiteY279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9781 w 10000"/>
                <a:gd name="connsiteY275" fmla="*/ 9657 h 10000"/>
                <a:gd name="connsiteX276" fmla="*/ 9797 w 10000"/>
                <a:gd name="connsiteY276" fmla="*/ 9657 h 10000"/>
                <a:gd name="connsiteX277" fmla="*/ 9797 w 10000"/>
                <a:gd name="connsiteY277" fmla="*/ 9812 h 10000"/>
                <a:gd name="connsiteX278" fmla="*/ 10000 w 10000"/>
                <a:gd name="connsiteY278" fmla="*/ 10000 h 10000"/>
                <a:gd name="connsiteX0" fmla="*/ 0 w 10000"/>
                <a:gd name="connsiteY0" fmla="*/ 0 h 10000"/>
                <a:gd name="connsiteX1" fmla="*/ 79 w 10000"/>
                <a:gd name="connsiteY1" fmla="*/ 0 h 10000"/>
                <a:gd name="connsiteX2" fmla="*/ 79 w 10000"/>
                <a:gd name="connsiteY2" fmla="*/ 57 h 10000"/>
                <a:gd name="connsiteX3" fmla="*/ 111 w 10000"/>
                <a:gd name="connsiteY3" fmla="*/ 57 h 10000"/>
                <a:gd name="connsiteX4" fmla="*/ 111 w 10000"/>
                <a:gd name="connsiteY4" fmla="*/ 106 h 10000"/>
                <a:gd name="connsiteX5" fmla="*/ 128 w 10000"/>
                <a:gd name="connsiteY5" fmla="*/ 106 h 10000"/>
                <a:gd name="connsiteX6" fmla="*/ 128 w 10000"/>
                <a:gd name="connsiteY6" fmla="*/ 171 h 10000"/>
                <a:gd name="connsiteX7" fmla="*/ 157 w 10000"/>
                <a:gd name="connsiteY7" fmla="*/ 171 h 10000"/>
                <a:gd name="connsiteX8" fmla="*/ 157 w 10000"/>
                <a:gd name="connsiteY8" fmla="*/ 229 h 10000"/>
                <a:gd name="connsiteX9" fmla="*/ 167 w 10000"/>
                <a:gd name="connsiteY9" fmla="*/ 229 h 10000"/>
                <a:gd name="connsiteX10" fmla="*/ 167 w 10000"/>
                <a:gd name="connsiteY10" fmla="*/ 278 h 10000"/>
                <a:gd name="connsiteX11" fmla="*/ 173 w 10000"/>
                <a:gd name="connsiteY11" fmla="*/ 278 h 10000"/>
                <a:gd name="connsiteX12" fmla="*/ 173 w 10000"/>
                <a:gd name="connsiteY12" fmla="*/ 335 h 10000"/>
                <a:gd name="connsiteX13" fmla="*/ 190 w 10000"/>
                <a:gd name="connsiteY13" fmla="*/ 335 h 10000"/>
                <a:gd name="connsiteX14" fmla="*/ 190 w 10000"/>
                <a:gd name="connsiteY14" fmla="*/ 384 h 10000"/>
                <a:gd name="connsiteX15" fmla="*/ 206 w 10000"/>
                <a:gd name="connsiteY15" fmla="*/ 384 h 10000"/>
                <a:gd name="connsiteX16" fmla="*/ 206 w 10000"/>
                <a:gd name="connsiteY16" fmla="*/ 441 h 10000"/>
                <a:gd name="connsiteX17" fmla="*/ 229 w 10000"/>
                <a:gd name="connsiteY17" fmla="*/ 441 h 10000"/>
                <a:gd name="connsiteX18" fmla="*/ 229 w 10000"/>
                <a:gd name="connsiteY18" fmla="*/ 490 h 10000"/>
                <a:gd name="connsiteX19" fmla="*/ 259 w 10000"/>
                <a:gd name="connsiteY19" fmla="*/ 490 h 10000"/>
                <a:gd name="connsiteX20" fmla="*/ 259 w 10000"/>
                <a:gd name="connsiteY20" fmla="*/ 555 h 10000"/>
                <a:gd name="connsiteX21" fmla="*/ 291 w 10000"/>
                <a:gd name="connsiteY21" fmla="*/ 555 h 10000"/>
                <a:gd name="connsiteX22" fmla="*/ 291 w 10000"/>
                <a:gd name="connsiteY22" fmla="*/ 612 h 10000"/>
                <a:gd name="connsiteX23" fmla="*/ 314 w 10000"/>
                <a:gd name="connsiteY23" fmla="*/ 612 h 10000"/>
                <a:gd name="connsiteX24" fmla="*/ 314 w 10000"/>
                <a:gd name="connsiteY24" fmla="*/ 661 h 10000"/>
                <a:gd name="connsiteX25" fmla="*/ 399 w 10000"/>
                <a:gd name="connsiteY25" fmla="*/ 661 h 10000"/>
                <a:gd name="connsiteX26" fmla="*/ 399 w 10000"/>
                <a:gd name="connsiteY26" fmla="*/ 710 h 10000"/>
                <a:gd name="connsiteX27" fmla="*/ 448 w 10000"/>
                <a:gd name="connsiteY27" fmla="*/ 710 h 10000"/>
                <a:gd name="connsiteX28" fmla="*/ 448 w 10000"/>
                <a:gd name="connsiteY28" fmla="*/ 767 h 10000"/>
                <a:gd name="connsiteX29" fmla="*/ 455 w 10000"/>
                <a:gd name="connsiteY29" fmla="*/ 767 h 10000"/>
                <a:gd name="connsiteX30" fmla="*/ 455 w 10000"/>
                <a:gd name="connsiteY30" fmla="*/ 816 h 10000"/>
                <a:gd name="connsiteX31" fmla="*/ 471 w 10000"/>
                <a:gd name="connsiteY31" fmla="*/ 816 h 10000"/>
                <a:gd name="connsiteX32" fmla="*/ 471 w 10000"/>
                <a:gd name="connsiteY32" fmla="*/ 873 h 10000"/>
                <a:gd name="connsiteX33" fmla="*/ 478 w 10000"/>
                <a:gd name="connsiteY33" fmla="*/ 873 h 10000"/>
                <a:gd name="connsiteX34" fmla="*/ 478 w 10000"/>
                <a:gd name="connsiteY34" fmla="*/ 939 h 10000"/>
                <a:gd name="connsiteX35" fmla="*/ 596 w 10000"/>
                <a:gd name="connsiteY35" fmla="*/ 939 h 10000"/>
                <a:gd name="connsiteX36" fmla="*/ 596 w 10000"/>
                <a:gd name="connsiteY36" fmla="*/ 988 h 10000"/>
                <a:gd name="connsiteX37" fmla="*/ 618 w 10000"/>
                <a:gd name="connsiteY37" fmla="*/ 988 h 10000"/>
                <a:gd name="connsiteX38" fmla="*/ 618 w 10000"/>
                <a:gd name="connsiteY38" fmla="*/ 1045 h 10000"/>
                <a:gd name="connsiteX39" fmla="*/ 628 w 10000"/>
                <a:gd name="connsiteY39" fmla="*/ 1045 h 10000"/>
                <a:gd name="connsiteX40" fmla="*/ 628 w 10000"/>
                <a:gd name="connsiteY40" fmla="*/ 1094 h 10000"/>
                <a:gd name="connsiteX41" fmla="*/ 681 w 10000"/>
                <a:gd name="connsiteY41" fmla="*/ 1094 h 10000"/>
                <a:gd name="connsiteX42" fmla="*/ 681 w 10000"/>
                <a:gd name="connsiteY42" fmla="*/ 1151 h 10000"/>
                <a:gd name="connsiteX43" fmla="*/ 713 w 10000"/>
                <a:gd name="connsiteY43" fmla="*/ 1151 h 10000"/>
                <a:gd name="connsiteX44" fmla="*/ 713 w 10000"/>
                <a:gd name="connsiteY44" fmla="*/ 1200 h 10000"/>
                <a:gd name="connsiteX45" fmla="*/ 730 w 10000"/>
                <a:gd name="connsiteY45" fmla="*/ 1200 h 10000"/>
                <a:gd name="connsiteX46" fmla="*/ 730 w 10000"/>
                <a:gd name="connsiteY46" fmla="*/ 1249 h 10000"/>
                <a:gd name="connsiteX47" fmla="*/ 753 w 10000"/>
                <a:gd name="connsiteY47" fmla="*/ 1249 h 10000"/>
                <a:gd name="connsiteX48" fmla="*/ 753 w 10000"/>
                <a:gd name="connsiteY48" fmla="*/ 1371 h 10000"/>
                <a:gd name="connsiteX49" fmla="*/ 769 w 10000"/>
                <a:gd name="connsiteY49" fmla="*/ 1371 h 10000"/>
                <a:gd name="connsiteX50" fmla="*/ 769 w 10000"/>
                <a:gd name="connsiteY50" fmla="*/ 1420 h 10000"/>
                <a:gd name="connsiteX51" fmla="*/ 776 w 10000"/>
                <a:gd name="connsiteY51" fmla="*/ 1420 h 10000"/>
                <a:gd name="connsiteX52" fmla="*/ 776 w 10000"/>
                <a:gd name="connsiteY52" fmla="*/ 1478 h 10000"/>
                <a:gd name="connsiteX53" fmla="*/ 798 w 10000"/>
                <a:gd name="connsiteY53" fmla="*/ 1478 h 10000"/>
                <a:gd name="connsiteX54" fmla="*/ 798 w 10000"/>
                <a:gd name="connsiteY54" fmla="*/ 1527 h 10000"/>
                <a:gd name="connsiteX55" fmla="*/ 821 w 10000"/>
                <a:gd name="connsiteY55" fmla="*/ 1527 h 10000"/>
                <a:gd name="connsiteX56" fmla="*/ 821 w 10000"/>
                <a:gd name="connsiteY56" fmla="*/ 1584 h 10000"/>
                <a:gd name="connsiteX57" fmla="*/ 854 w 10000"/>
                <a:gd name="connsiteY57" fmla="*/ 1584 h 10000"/>
                <a:gd name="connsiteX58" fmla="*/ 854 w 10000"/>
                <a:gd name="connsiteY58" fmla="*/ 1633 h 10000"/>
                <a:gd name="connsiteX59" fmla="*/ 861 w 10000"/>
                <a:gd name="connsiteY59" fmla="*/ 1633 h 10000"/>
                <a:gd name="connsiteX60" fmla="*/ 861 w 10000"/>
                <a:gd name="connsiteY60" fmla="*/ 1698 h 10000"/>
                <a:gd name="connsiteX61" fmla="*/ 870 w 10000"/>
                <a:gd name="connsiteY61" fmla="*/ 1698 h 10000"/>
                <a:gd name="connsiteX62" fmla="*/ 870 w 10000"/>
                <a:gd name="connsiteY62" fmla="*/ 1755 h 10000"/>
                <a:gd name="connsiteX63" fmla="*/ 877 w 10000"/>
                <a:gd name="connsiteY63" fmla="*/ 1755 h 10000"/>
                <a:gd name="connsiteX64" fmla="*/ 877 w 10000"/>
                <a:gd name="connsiteY64" fmla="*/ 1861 h 10000"/>
                <a:gd name="connsiteX65" fmla="*/ 884 w 10000"/>
                <a:gd name="connsiteY65" fmla="*/ 1861 h 10000"/>
                <a:gd name="connsiteX66" fmla="*/ 884 w 10000"/>
                <a:gd name="connsiteY66" fmla="*/ 1910 h 10000"/>
                <a:gd name="connsiteX67" fmla="*/ 910 w 10000"/>
                <a:gd name="connsiteY67" fmla="*/ 1910 h 10000"/>
                <a:gd name="connsiteX68" fmla="*/ 910 w 10000"/>
                <a:gd name="connsiteY68" fmla="*/ 1959 h 10000"/>
                <a:gd name="connsiteX69" fmla="*/ 995 w 10000"/>
                <a:gd name="connsiteY69" fmla="*/ 1959 h 10000"/>
                <a:gd name="connsiteX70" fmla="*/ 995 w 10000"/>
                <a:gd name="connsiteY70" fmla="*/ 2082 h 10000"/>
                <a:gd name="connsiteX71" fmla="*/ 1001 w 10000"/>
                <a:gd name="connsiteY71" fmla="*/ 2082 h 10000"/>
                <a:gd name="connsiteX72" fmla="*/ 1001 w 10000"/>
                <a:gd name="connsiteY72" fmla="*/ 2131 h 10000"/>
                <a:gd name="connsiteX73" fmla="*/ 1024 w 10000"/>
                <a:gd name="connsiteY73" fmla="*/ 2131 h 10000"/>
                <a:gd name="connsiteX74" fmla="*/ 1024 w 10000"/>
                <a:gd name="connsiteY74" fmla="*/ 2188 h 10000"/>
                <a:gd name="connsiteX75" fmla="*/ 1057 w 10000"/>
                <a:gd name="connsiteY75" fmla="*/ 2188 h 10000"/>
                <a:gd name="connsiteX76" fmla="*/ 1057 w 10000"/>
                <a:gd name="connsiteY76" fmla="*/ 2237 h 10000"/>
                <a:gd name="connsiteX77" fmla="*/ 1073 w 10000"/>
                <a:gd name="connsiteY77" fmla="*/ 2237 h 10000"/>
                <a:gd name="connsiteX78" fmla="*/ 1073 w 10000"/>
                <a:gd name="connsiteY78" fmla="*/ 2294 h 10000"/>
                <a:gd name="connsiteX79" fmla="*/ 1080 w 10000"/>
                <a:gd name="connsiteY79" fmla="*/ 2294 h 10000"/>
                <a:gd name="connsiteX80" fmla="*/ 1080 w 10000"/>
                <a:gd name="connsiteY80" fmla="*/ 2343 h 10000"/>
                <a:gd name="connsiteX81" fmla="*/ 1086 w 10000"/>
                <a:gd name="connsiteY81" fmla="*/ 2343 h 10000"/>
                <a:gd name="connsiteX82" fmla="*/ 1086 w 10000"/>
                <a:gd name="connsiteY82" fmla="*/ 2400 h 10000"/>
                <a:gd name="connsiteX83" fmla="*/ 1152 w 10000"/>
                <a:gd name="connsiteY83" fmla="*/ 2400 h 10000"/>
                <a:gd name="connsiteX84" fmla="*/ 1152 w 10000"/>
                <a:gd name="connsiteY84" fmla="*/ 2465 h 10000"/>
                <a:gd name="connsiteX85" fmla="*/ 1158 w 10000"/>
                <a:gd name="connsiteY85" fmla="*/ 2465 h 10000"/>
                <a:gd name="connsiteX86" fmla="*/ 1158 w 10000"/>
                <a:gd name="connsiteY86" fmla="*/ 2514 h 10000"/>
                <a:gd name="connsiteX87" fmla="*/ 1165 w 10000"/>
                <a:gd name="connsiteY87" fmla="*/ 2514 h 10000"/>
                <a:gd name="connsiteX88" fmla="*/ 1165 w 10000"/>
                <a:gd name="connsiteY88" fmla="*/ 2571 h 10000"/>
                <a:gd name="connsiteX89" fmla="*/ 1181 w 10000"/>
                <a:gd name="connsiteY89" fmla="*/ 2571 h 10000"/>
                <a:gd name="connsiteX90" fmla="*/ 1181 w 10000"/>
                <a:gd name="connsiteY90" fmla="*/ 2669 h 10000"/>
                <a:gd name="connsiteX91" fmla="*/ 1191 w 10000"/>
                <a:gd name="connsiteY91" fmla="*/ 2669 h 10000"/>
                <a:gd name="connsiteX92" fmla="*/ 1191 w 10000"/>
                <a:gd name="connsiteY92" fmla="*/ 2727 h 10000"/>
                <a:gd name="connsiteX93" fmla="*/ 1198 w 10000"/>
                <a:gd name="connsiteY93" fmla="*/ 2727 h 10000"/>
                <a:gd name="connsiteX94" fmla="*/ 1198 w 10000"/>
                <a:gd name="connsiteY94" fmla="*/ 2833 h 10000"/>
                <a:gd name="connsiteX95" fmla="*/ 1253 w 10000"/>
                <a:gd name="connsiteY95" fmla="*/ 2833 h 10000"/>
                <a:gd name="connsiteX96" fmla="*/ 1253 w 10000"/>
                <a:gd name="connsiteY96" fmla="*/ 2898 h 10000"/>
                <a:gd name="connsiteX97" fmla="*/ 1266 w 10000"/>
                <a:gd name="connsiteY97" fmla="*/ 2898 h 10000"/>
                <a:gd name="connsiteX98" fmla="*/ 1266 w 10000"/>
                <a:gd name="connsiteY98" fmla="*/ 2947 h 10000"/>
                <a:gd name="connsiteX99" fmla="*/ 1276 w 10000"/>
                <a:gd name="connsiteY99" fmla="*/ 2947 h 10000"/>
                <a:gd name="connsiteX100" fmla="*/ 1276 w 10000"/>
                <a:gd name="connsiteY100" fmla="*/ 3004 h 10000"/>
                <a:gd name="connsiteX101" fmla="*/ 1322 w 10000"/>
                <a:gd name="connsiteY101" fmla="*/ 3004 h 10000"/>
                <a:gd name="connsiteX102" fmla="*/ 1322 w 10000"/>
                <a:gd name="connsiteY102" fmla="*/ 3053 h 10000"/>
                <a:gd name="connsiteX103" fmla="*/ 1338 w 10000"/>
                <a:gd name="connsiteY103" fmla="*/ 3053 h 10000"/>
                <a:gd name="connsiteX104" fmla="*/ 1338 w 10000"/>
                <a:gd name="connsiteY104" fmla="*/ 3159 h 10000"/>
                <a:gd name="connsiteX105" fmla="*/ 1345 w 10000"/>
                <a:gd name="connsiteY105" fmla="*/ 3159 h 10000"/>
                <a:gd name="connsiteX106" fmla="*/ 1345 w 10000"/>
                <a:gd name="connsiteY106" fmla="*/ 3216 h 10000"/>
                <a:gd name="connsiteX107" fmla="*/ 1355 w 10000"/>
                <a:gd name="connsiteY107" fmla="*/ 3216 h 10000"/>
                <a:gd name="connsiteX108" fmla="*/ 1355 w 10000"/>
                <a:gd name="connsiteY108" fmla="*/ 3282 h 10000"/>
                <a:gd name="connsiteX109" fmla="*/ 1384 w 10000"/>
                <a:gd name="connsiteY109" fmla="*/ 3282 h 10000"/>
                <a:gd name="connsiteX110" fmla="*/ 1384 w 10000"/>
                <a:gd name="connsiteY110" fmla="*/ 3380 h 10000"/>
                <a:gd name="connsiteX111" fmla="*/ 1401 w 10000"/>
                <a:gd name="connsiteY111" fmla="*/ 3380 h 10000"/>
                <a:gd name="connsiteX112" fmla="*/ 1401 w 10000"/>
                <a:gd name="connsiteY112" fmla="*/ 3486 h 10000"/>
                <a:gd name="connsiteX113" fmla="*/ 1417 w 10000"/>
                <a:gd name="connsiteY113" fmla="*/ 3486 h 10000"/>
                <a:gd name="connsiteX114" fmla="*/ 1417 w 10000"/>
                <a:gd name="connsiteY114" fmla="*/ 3592 h 10000"/>
                <a:gd name="connsiteX115" fmla="*/ 1456 w 10000"/>
                <a:gd name="connsiteY115" fmla="*/ 3592 h 10000"/>
                <a:gd name="connsiteX116" fmla="*/ 1456 w 10000"/>
                <a:gd name="connsiteY116" fmla="*/ 3657 h 10000"/>
                <a:gd name="connsiteX117" fmla="*/ 1473 w 10000"/>
                <a:gd name="connsiteY117" fmla="*/ 3657 h 10000"/>
                <a:gd name="connsiteX118" fmla="*/ 1473 w 10000"/>
                <a:gd name="connsiteY118" fmla="*/ 3714 h 10000"/>
                <a:gd name="connsiteX119" fmla="*/ 1486 w 10000"/>
                <a:gd name="connsiteY119" fmla="*/ 3714 h 10000"/>
                <a:gd name="connsiteX120" fmla="*/ 1486 w 10000"/>
                <a:gd name="connsiteY120" fmla="*/ 3763 h 10000"/>
                <a:gd name="connsiteX121" fmla="*/ 1525 w 10000"/>
                <a:gd name="connsiteY121" fmla="*/ 3763 h 10000"/>
                <a:gd name="connsiteX122" fmla="*/ 1525 w 10000"/>
                <a:gd name="connsiteY122" fmla="*/ 3820 h 10000"/>
                <a:gd name="connsiteX123" fmla="*/ 1535 w 10000"/>
                <a:gd name="connsiteY123" fmla="*/ 3820 h 10000"/>
                <a:gd name="connsiteX124" fmla="*/ 1535 w 10000"/>
                <a:gd name="connsiteY124" fmla="*/ 3869 h 10000"/>
                <a:gd name="connsiteX125" fmla="*/ 1580 w 10000"/>
                <a:gd name="connsiteY125" fmla="*/ 3869 h 10000"/>
                <a:gd name="connsiteX126" fmla="*/ 1580 w 10000"/>
                <a:gd name="connsiteY126" fmla="*/ 3976 h 10000"/>
                <a:gd name="connsiteX127" fmla="*/ 1597 w 10000"/>
                <a:gd name="connsiteY127" fmla="*/ 3976 h 10000"/>
                <a:gd name="connsiteX128" fmla="*/ 1597 w 10000"/>
                <a:gd name="connsiteY128" fmla="*/ 4041 h 10000"/>
                <a:gd name="connsiteX129" fmla="*/ 1643 w 10000"/>
                <a:gd name="connsiteY129" fmla="*/ 4041 h 10000"/>
                <a:gd name="connsiteX130" fmla="*/ 1643 w 10000"/>
                <a:gd name="connsiteY130" fmla="*/ 4098 h 10000"/>
                <a:gd name="connsiteX131" fmla="*/ 1793 w 10000"/>
                <a:gd name="connsiteY131" fmla="*/ 4098 h 10000"/>
                <a:gd name="connsiteX132" fmla="*/ 1793 w 10000"/>
                <a:gd name="connsiteY132" fmla="*/ 4147 h 10000"/>
                <a:gd name="connsiteX133" fmla="*/ 1816 w 10000"/>
                <a:gd name="connsiteY133" fmla="*/ 4147 h 10000"/>
                <a:gd name="connsiteX134" fmla="*/ 1816 w 10000"/>
                <a:gd name="connsiteY134" fmla="*/ 4196 h 10000"/>
                <a:gd name="connsiteX135" fmla="*/ 1846 w 10000"/>
                <a:gd name="connsiteY135" fmla="*/ 4196 h 10000"/>
                <a:gd name="connsiteX136" fmla="*/ 1846 w 10000"/>
                <a:gd name="connsiteY136" fmla="*/ 4253 h 10000"/>
                <a:gd name="connsiteX137" fmla="*/ 1855 w 10000"/>
                <a:gd name="connsiteY137" fmla="*/ 4253 h 10000"/>
                <a:gd name="connsiteX138" fmla="*/ 1855 w 10000"/>
                <a:gd name="connsiteY138" fmla="*/ 4359 h 10000"/>
                <a:gd name="connsiteX139" fmla="*/ 1862 w 10000"/>
                <a:gd name="connsiteY139" fmla="*/ 4359 h 10000"/>
                <a:gd name="connsiteX140" fmla="*/ 1862 w 10000"/>
                <a:gd name="connsiteY140" fmla="*/ 4473 h 10000"/>
                <a:gd name="connsiteX141" fmla="*/ 1878 w 10000"/>
                <a:gd name="connsiteY141" fmla="*/ 4473 h 10000"/>
                <a:gd name="connsiteX142" fmla="*/ 1878 w 10000"/>
                <a:gd name="connsiteY142" fmla="*/ 4531 h 10000"/>
                <a:gd name="connsiteX143" fmla="*/ 1918 w 10000"/>
                <a:gd name="connsiteY143" fmla="*/ 4531 h 10000"/>
                <a:gd name="connsiteX144" fmla="*/ 1918 w 10000"/>
                <a:gd name="connsiteY144" fmla="*/ 4580 h 10000"/>
                <a:gd name="connsiteX145" fmla="*/ 1924 w 10000"/>
                <a:gd name="connsiteY145" fmla="*/ 4580 h 10000"/>
                <a:gd name="connsiteX146" fmla="*/ 1924 w 10000"/>
                <a:gd name="connsiteY146" fmla="*/ 4637 h 10000"/>
                <a:gd name="connsiteX147" fmla="*/ 2143 w 10000"/>
                <a:gd name="connsiteY147" fmla="*/ 4637 h 10000"/>
                <a:gd name="connsiteX148" fmla="*/ 2143 w 10000"/>
                <a:gd name="connsiteY148" fmla="*/ 4686 h 10000"/>
                <a:gd name="connsiteX149" fmla="*/ 2160 w 10000"/>
                <a:gd name="connsiteY149" fmla="*/ 4686 h 10000"/>
                <a:gd name="connsiteX150" fmla="*/ 2160 w 10000"/>
                <a:gd name="connsiteY150" fmla="*/ 4735 h 10000"/>
                <a:gd name="connsiteX151" fmla="*/ 2205 w 10000"/>
                <a:gd name="connsiteY151" fmla="*/ 4735 h 10000"/>
                <a:gd name="connsiteX152" fmla="*/ 2205 w 10000"/>
                <a:gd name="connsiteY152" fmla="*/ 4857 h 10000"/>
                <a:gd name="connsiteX153" fmla="*/ 2261 w 10000"/>
                <a:gd name="connsiteY153" fmla="*/ 4857 h 10000"/>
                <a:gd name="connsiteX154" fmla="*/ 2261 w 10000"/>
                <a:gd name="connsiteY154" fmla="*/ 4963 h 10000"/>
                <a:gd name="connsiteX155" fmla="*/ 2268 w 10000"/>
                <a:gd name="connsiteY155" fmla="*/ 4963 h 10000"/>
                <a:gd name="connsiteX156" fmla="*/ 2268 w 10000"/>
                <a:gd name="connsiteY156" fmla="*/ 5012 h 10000"/>
                <a:gd name="connsiteX157" fmla="*/ 2457 w 10000"/>
                <a:gd name="connsiteY157" fmla="*/ 5012 h 10000"/>
                <a:gd name="connsiteX158" fmla="*/ 2457 w 10000"/>
                <a:gd name="connsiteY158" fmla="*/ 5118 h 10000"/>
                <a:gd name="connsiteX159" fmla="*/ 2480 w 10000"/>
                <a:gd name="connsiteY159" fmla="*/ 5118 h 10000"/>
                <a:gd name="connsiteX160" fmla="*/ 2480 w 10000"/>
                <a:gd name="connsiteY160" fmla="*/ 5184 h 10000"/>
                <a:gd name="connsiteX161" fmla="*/ 2503 w 10000"/>
                <a:gd name="connsiteY161" fmla="*/ 5184 h 10000"/>
                <a:gd name="connsiteX162" fmla="*/ 2503 w 10000"/>
                <a:gd name="connsiteY162" fmla="*/ 5241 h 10000"/>
                <a:gd name="connsiteX163" fmla="*/ 2520 w 10000"/>
                <a:gd name="connsiteY163" fmla="*/ 5241 h 10000"/>
                <a:gd name="connsiteX164" fmla="*/ 2520 w 10000"/>
                <a:gd name="connsiteY164" fmla="*/ 5290 h 10000"/>
                <a:gd name="connsiteX165" fmla="*/ 2543 w 10000"/>
                <a:gd name="connsiteY165" fmla="*/ 5290 h 10000"/>
                <a:gd name="connsiteX166" fmla="*/ 2543 w 10000"/>
                <a:gd name="connsiteY166" fmla="*/ 5347 h 10000"/>
                <a:gd name="connsiteX167" fmla="*/ 2637 w 10000"/>
                <a:gd name="connsiteY167" fmla="*/ 5347 h 10000"/>
                <a:gd name="connsiteX168" fmla="*/ 2637 w 10000"/>
                <a:gd name="connsiteY168" fmla="*/ 5396 h 10000"/>
                <a:gd name="connsiteX169" fmla="*/ 2660 w 10000"/>
                <a:gd name="connsiteY169" fmla="*/ 5396 h 10000"/>
                <a:gd name="connsiteX170" fmla="*/ 2660 w 10000"/>
                <a:gd name="connsiteY170" fmla="*/ 5445 h 10000"/>
                <a:gd name="connsiteX171" fmla="*/ 2713 w 10000"/>
                <a:gd name="connsiteY171" fmla="*/ 5445 h 10000"/>
                <a:gd name="connsiteX172" fmla="*/ 2713 w 10000"/>
                <a:gd name="connsiteY172" fmla="*/ 5502 h 10000"/>
                <a:gd name="connsiteX173" fmla="*/ 2762 w 10000"/>
                <a:gd name="connsiteY173" fmla="*/ 5502 h 10000"/>
                <a:gd name="connsiteX174" fmla="*/ 2762 w 10000"/>
                <a:gd name="connsiteY174" fmla="*/ 5567 h 10000"/>
                <a:gd name="connsiteX175" fmla="*/ 2791 w 10000"/>
                <a:gd name="connsiteY175" fmla="*/ 5567 h 10000"/>
                <a:gd name="connsiteX176" fmla="*/ 2791 w 10000"/>
                <a:gd name="connsiteY176" fmla="*/ 5673 h 10000"/>
                <a:gd name="connsiteX177" fmla="*/ 2847 w 10000"/>
                <a:gd name="connsiteY177" fmla="*/ 5673 h 10000"/>
                <a:gd name="connsiteX178" fmla="*/ 2847 w 10000"/>
                <a:gd name="connsiteY178" fmla="*/ 5722 h 10000"/>
                <a:gd name="connsiteX179" fmla="*/ 3027 w 10000"/>
                <a:gd name="connsiteY179" fmla="*/ 5722 h 10000"/>
                <a:gd name="connsiteX180" fmla="*/ 3027 w 10000"/>
                <a:gd name="connsiteY180" fmla="*/ 5780 h 10000"/>
                <a:gd name="connsiteX181" fmla="*/ 3043 w 10000"/>
                <a:gd name="connsiteY181" fmla="*/ 5780 h 10000"/>
                <a:gd name="connsiteX182" fmla="*/ 3043 w 10000"/>
                <a:gd name="connsiteY182" fmla="*/ 5829 h 10000"/>
                <a:gd name="connsiteX183" fmla="*/ 3135 w 10000"/>
                <a:gd name="connsiteY183" fmla="*/ 5829 h 10000"/>
                <a:gd name="connsiteX184" fmla="*/ 3135 w 10000"/>
                <a:gd name="connsiteY184" fmla="*/ 5886 h 10000"/>
                <a:gd name="connsiteX185" fmla="*/ 3161 w 10000"/>
                <a:gd name="connsiteY185" fmla="*/ 5886 h 10000"/>
                <a:gd name="connsiteX186" fmla="*/ 3161 w 10000"/>
                <a:gd name="connsiteY186" fmla="*/ 5951 h 10000"/>
                <a:gd name="connsiteX187" fmla="*/ 3168 w 10000"/>
                <a:gd name="connsiteY187" fmla="*/ 5951 h 10000"/>
                <a:gd name="connsiteX188" fmla="*/ 3168 w 10000"/>
                <a:gd name="connsiteY188" fmla="*/ 6057 h 10000"/>
                <a:gd name="connsiteX189" fmla="*/ 3190 w 10000"/>
                <a:gd name="connsiteY189" fmla="*/ 6057 h 10000"/>
                <a:gd name="connsiteX190" fmla="*/ 3190 w 10000"/>
                <a:gd name="connsiteY190" fmla="*/ 6106 h 10000"/>
                <a:gd name="connsiteX191" fmla="*/ 3230 w 10000"/>
                <a:gd name="connsiteY191" fmla="*/ 6106 h 10000"/>
                <a:gd name="connsiteX192" fmla="*/ 3230 w 10000"/>
                <a:gd name="connsiteY192" fmla="*/ 6229 h 10000"/>
                <a:gd name="connsiteX193" fmla="*/ 3240 w 10000"/>
                <a:gd name="connsiteY193" fmla="*/ 6229 h 10000"/>
                <a:gd name="connsiteX194" fmla="*/ 3240 w 10000"/>
                <a:gd name="connsiteY194" fmla="*/ 6229 h 10000"/>
                <a:gd name="connsiteX195" fmla="*/ 3308 w 10000"/>
                <a:gd name="connsiteY195" fmla="*/ 6229 h 10000"/>
                <a:gd name="connsiteX196" fmla="*/ 3325 w 10000"/>
                <a:gd name="connsiteY196" fmla="*/ 6229 h 10000"/>
                <a:gd name="connsiteX197" fmla="*/ 3325 w 10000"/>
                <a:gd name="connsiteY197" fmla="*/ 6278 h 10000"/>
                <a:gd name="connsiteX198" fmla="*/ 3354 w 10000"/>
                <a:gd name="connsiteY198" fmla="*/ 6278 h 10000"/>
                <a:gd name="connsiteX199" fmla="*/ 3354 w 10000"/>
                <a:gd name="connsiteY199" fmla="*/ 6343 h 10000"/>
                <a:gd name="connsiteX200" fmla="*/ 3403 w 10000"/>
                <a:gd name="connsiteY200" fmla="*/ 6343 h 10000"/>
                <a:gd name="connsiteX201" fmla="*/ 3403 w 10000"/>
                <a:gd name="connsiteY201" fmla="*/ 6408 h 10000"/>
                <a:gd name="connsiteX202" fmla="*/ 3482 w 10000"/>
                <a:gd name="connsiteY202" fmla="*/ 6408 h 10000"/>
                <a:gd name="connsiteX203" fmla="*/ 3482 w 10000"/>
                <a:gd name="connsiteY203" fmla="*/ 6473 h 10000"/>
                <a:gd name="connsiteX204" fmla="*/ 3505 w 10000"/>
                <a:gd name="connsiteY204" fmla="*/ 6473 h 10000"/>
                <a:gd name="connsiteX205" fmla="*/ 3505 w 10000"/>
                <a:gd name="connsiteY205" fmla="*/ 6539 h 10000"/>
                <a:gd name="connsiteX206" fmla="*/ 3635 w 10000"/>
                <a:gd name="connsiteY206" fmla="*/ 6539 h 10000"/>
                <a:gd name="connsiteX207" fmla="*/ 3635 w 10000"/>
                <a:gd name="connsiteY207" fmla="*/ 6620 h 10000"/>
                <a:gd name="connsiteX208" fmla="*/ 3714 w 10000"/>
                <a:gd name="connsiteY208" fmla="*/ 6620 h 10000"/>
                <a:gd name="connsiteX209" fmla="*/ 3714 w 10000"/>
                <a:gd name="connsiteY209" fmla="*/ 6686 h 10000"/>
                <a:gd name="connsiteX210" fmla="*/ 3865 w 10000"/>
                <a:gd name="connsiteY210" fmla="*/ 6686 h 10000"/>
                <a:gd name="connsiteX211" fmla="*/ 3865 w 10000"/>
                <a:gd name="connsiteY211" fmla="*/ 6816 h 10000"/>
                <a:gd name="connsiteX212" fmla="*/ 3878 w 10000"/>
                <a:gd name="connsiteY212" fmla="*/ 6816 h 10000"/>
                <a:gd name="connsiteX213" fmla="*/ 3878 w 10000"/>
                <a:gd name="connsiteY213" fmla="*/ 6882 h 10000"/>
                <a:gd name="connsiteX214" fmla="*/ 3995 w 10000"/>
                <a:gd name="connsiteY214" fmla="*/ 6882 h 10000"/>
                <a:gd name="connsiteX215" fmla="*/ 3995 w 10000"/>
                <a:gd name="connsiteY215" fmla="*/ 6963 h 10000"/>
                <a:gd name="connsiteX216" fmla="*/ 4067 w 10000"/>
                <a:gd name="connsiteY216" fmla="*/ 6963 h 10000"/>
                <a:gd name="connsiteX217" fmla="*/ 4067 w 10000"/>
                <a:gd name="connsiteY217" fmla="*/ 7094 h 10000"/>
                <a:gd name="connsiteX218" fmla="*/ 4084 w 10000"/>
                <a:gd name="connsiteY218" fmla="*/ 7094 h 10000"/>
                <a:gd name="connsiteX219" fmla="*/ 4084 w 10000"/>
                <a:gd name="connsiteY219" fmla="*/ 7159 h 10000"/>
                <a:gd name="connsiteX220" fmla="*/ 4264 w 10000"/>
                <a:gd name="connsiteY220" fmla="*/ 7159 h 10000"/>
                <a:gd name="connsiteX221" fmla="*/ 4264 w 10000"/>
                <a:gd name="connsiteY221" fmla="*/ 7241 h 10000"/>
                <a:gd name="connsiteX222" fmla="*/ 4310 w 10000"/>
                <a:gd name="connsiteY222" fmla="*/ 7241 h 10000"/>
                <a:gd name="connsiteX223" fmla="*/ 4310 w 10000"/>
                <a:gd name="connsiteY223" fmla="*/ 7306 h 10000"/>
                <a:gd name="connsiteX224" fmla="*/ 4365 w 10000"/>
                <a:gd name="connsiteY224" fmla="*/ 7306 h 10000"/>
                <a:gd name="connsiteX225" fmla="*/ 4365 w 10000"/>
                <a:gd name="connsiteY225" fmla="*/ 7371 h 10000"/>
                <a:gd name="connsiteX226" fmla="*/ 4457 w 10000"/>
                <a:gd name="connsiteY226" fmla="*/ 7371 h 10000"/>
                <a:gd name="connsiteX227" fmla="*/ 4457 w 10000"/>
                <a:gd name="connsiteY227" fmla="*/ 7445 h 10000"/>
                <a:gd name="connsiteX228" fmla="*/ 4467 w 10000"/>
                <a:gd name="connsiteY228" fmla="*/ 7445 h 10000"/>
                <a:gd name="connsiteX229" fmla="*/ 4467 w 10000"/>
                <a:gd name="connsiteY229" fmla="*/ 7510 h 10000"/>
                <a:gd name="connsiteX230" fmla="*/ 4535 w 10000"/>
                <a:gd name="connsiteY230" fmla="*/ 7510 h 10000"/>
                <a:gd name="connsiteX231" fmla="*/ 4535 w 10000"/>
                <a:gd name="connsiteY231" fmla="*/ 7584 h 10000"/>
                <a:gd name="connsiteX232" fmla="*/ 4598 w 10000"/>
                <a:gd name="connsiteY232" fmla="*/ 7584 h 10000"/>
                <a:gd name="connsiteX233" fmla="*/ 4598 w 10000"/>
                <a:gd name="connsiteY233" fmla="*/ 7657 h 10000"/>
                <a:gd name="connsiteX234" fmla="*/ 4607 w 10000"/>
                <a:gd name="connsiteY234" fmla="*/ 7657 h 10000"/>
                <a:gd name="connsiteX235" fmla="*/ 4607 w 10000"/>
                <a:gd name="connsiteY235" fmla="*/ 7722 h 10000"/>
                <a:gd name="connsiteX236" fmla="*/ 4686 w 10000"/>
                <a:gd name="connsiteY236" fmla="*/ 7722 h 10000"/>
                <a:gd name="connsiteX237" fmla="*/ 4686 w 10000"/>
                <a:gd name="connsiteY237" fmla="*/ 7869 h 10000"/>
                <a:gd name="connsiteX238" fmla="*/ 4840 w 10000"/>
                <a:gd name="connsiteY238" fmla="*/ 7869 h 10000"/>
                <a:gd name="connsiteX239" fmla="*/ 4840 w 10000"/>
                <a:gd name="connsiteY239" fmla="*/ 7935 h 10000"/>
                <a:gd name="connsiteX240" fmla="*/ 4895 w 10000"/>
                <a:gd name="connsiteY240" fmla="*/ 7935 h 10000"/>
                <a:gd name="connsiteX241" fmla="*/ 4895 w 10000"/>
                <a:gd name="connsiteY241" fmla="*/ 8016 h 10000"/>
                <a:gd name="connsiteX242" fmla="*/ 4935 w 10000"/>
                <a:gd name="connsiteY242" fmla="*/ 8016 h 10000"/>
                <a:gd name="connsiteX243" fmla="*/ 4935 w 10000"/>
                <a:gd name="connsiteY243" fmla="*/ 8082 h 10000"/>
                <a:gd name="connsiteX244" fmla="*/ 5108 w 10000"/>
                <a:gd name="connsiteY244" fmla="*/ 8082 h 10000"/>
                <a:gd name="connsiteX245" fmla="*/ 5108 w 10000"/>
                <a:gd name="connsiteY245" fmla="*/ 8155 h 10000"/>
                <a:gd name="connsiteX246" fmla="*/ 5481 w 10000"/>
                <a:gd name="connsiteY246" fmla="*/ 8155 h 10000"/>
                <a:gd name="connsiteX247" fmla="*/ 5481 w 10000"/>
                <a:gd name="connsiteY247" fmla="*/ 8220 h 10000"/>
                <a:gd name="connsiteX248" fmla="*/ 5491 w 10000"/>
                <a:gd name="connsiteY248" fmla="*/ 8220 h 10000"/>
                <a:gd name="connsiteX249" fmla="*/ 5491 w 10000"/>
                <a:gd name="connsiteY249" fmla="*/ 8302 h 10000"/>
                <a:gd name="connsiteX250" fmla="*/ 5504 w 10000"/>
                <a:gd name="connsiteY250" fmla="*/ 8302 h 10000"/>
                <a:gd name="connsiteX251" fmla="*/ 5504 w 10000"/>
                <a:gd name="connsiteY251" fmla="*/ 8367 h 10000"/>
                <a:gd name="connsiteX252" fmla="*/ 5553 w 10000"/>
                <a:gd name="connsiteY252" fmla="*/ 8367 h 10000"/>
                <a:gd name="connsiteX253" fmla="*/ 5553 w 10000"/>
                <a:gd name="connsiteY253" fmla="*/ 8449 h 10000"/>
                <a:gd name="connsiteX254" fmla="*/ 5615 w 10000"/>
                <a:gd name="connsiteY254" fmla="*/ 8449 h 10000"/>
                <a:gd name="connsiteX255" fmla="*/ 5615 w 10000"/>
                <a:gd name="connsiteY255" fmla="*/ 8514 h 10000"/>
                <a:gd name="connsiteX256" fmla="*/ 5841 w 10000"/>
                <a:gd name="connsiteY256" fmla="*/ 8514 h 10000"/>
                <a:gd name="connsiteX257" fmla="*/ 5841 w 10000"/>
                <a:gd name="connsiteY257" fmla="*/ 8596 h 10000"/>
                <a:gd name="connsiteX258" fmla="*/ 5864 w 10000"/>
                <a:gd name="connsiteY258" fmla="*/ 8596 h 10000"/>
                <a:gd name="connsiteX259" fmla="*/ 5864 w 10000"/>
                <a:gd name="connsiteY259" fmla="*/ 8661 h 10000"/>
                <a:gd name="connsiteX260" fmla="*/ 5975 w 10000"/>
                <a:gd name="connsiteY260" fmla="*/ 8661 h 10000"/>
                <a:gd name="connsiteX261" fmla="*/ 5975 w 10000"/>
                <a:gd name="connsiteY261" fmla="*/ 8735 h 10000"/>
                <a:gd name="connsiteX262" fmla="*/ 6054 w 10000"/>
                <a:gd name="connsiteY262" fmla="*/ 8735 h 10000"/>
                <a:gd name="connsiteX263" fmla="*/ 6054 w 10000"/>
                <a:gd name="connsiteY263" fmla="*/ 8735 h 10000"/>
                <a:gd name="connsiteX264" fmla="*/ 6381 w 10000"/>
                <a:gd name="connsiteY264" fmla="*/ 8735 h 10000"/>
                <a:gd name="connsiteX265" fmla="*/ 6387 w 10000"/>
                <a:gd name="connsiteY265" fmla="*/ 8735 h 10000"/>
                <a:gd name="connsiteX266" fmla="*/ 6387 w 10000"/>
                <a:gd name="connsiteY266" fmla="*/ 8816 h 10000"/>
                <a:gd name="connsiteX267" fmla="*/ 6450 w 10000"/>
                <a:gd name="connsiteY267" fmla="*/ 8816 h 10000"/>
                <a:gd name="connsiteX268" fmla="*/ 6450 w 10000"/>
                <a:gd name="connsiteY268" fmla="*/ 8898 h 10000"/>
                <a:gd name="connsiteX269" fmla="*/ 6522 w 10000"/>
                <a:gd name="connsiteY269" fmla="*/ 8898 h 10000"/>
                <a:gd name="connsiteX270" fmla="*/ 6522 w 10000"/>
                <a:gd name="connsiteY270" fmla="*/ 8971 h 10000"/>
                <a:gd name="connsiteX271" fmla="*/ 6545 w 10000"/>
                <a:gd name="connsiteY271" fmla="*/ 8971 h 10000"/>
                <a:gd name="connsiteX272" fmla="*/ 6545 w 10000"/>
                <a:gd name="connsiteY272" fmla="*/ 9069 h 10000"/>
                <a:gd name="connsiteX273" fmla="*/ 6554 w 10000"/>
                <a:gd name="connsiteY273" fmla="*/ 9069 h 10000"/>
                <a:gd name="connsiteX274" fmla="*/ 6554 w 10000"/>
                <a:gd name="connsiteY274" fmla="*/ 9069 h 10000"/>
                <a:gd name="connsiteX275" fmla="*/ 9781 w 10000"/>
                <a:gd name="connsiteY275" fmla="*/ 9657 h 10000"/>
                <a:gd name="connsiteX276" fmla="*/ 9797 w 10000"/>
                <a:gd name="connsiteY276" fmla="*/ 9657 h 10000"/>
                <a:gd name="connsiteX277" fmla="*/ 10000 w 10000"/>
                <a:gd name="connsiteY277" fmla="*/ 10000 h 10000"/>
                <a:gd name="connsiteX0" fmla="*/ 0 w 9797"/>
                <a:gd name="connsiteY0" fmla="*/ 0 h 9657"/>
                <a:gd name="connsiteX1" fmla="*/ 79 w 9797"/>
                <a:gd name="connsiteY1" fmla="*/ 0 h 9657"/>
                <a:gd name="connsiteX2" fmla="*/ 79 w 9797"/>
                <a:gd name="connsiteY2" fmla="*/ 57 h 9657"/>
                <a:gd name="connsiteX3" fmla="*/ 111 w 9797"/>
                <a:gd name="connsiteY3" fmla="*/ 57 h 9657"/>
                <a:gd name="connsiteX4" fmla="*/ 111 w 9797"/>
                <a:gd name="connsiteY4" fmla="*/ 106 h 9657"/>
                <a:gd name="connsiteX5" fmla="*/ 128 w 9797"/>
                <a:gd name="connsiteY5" fmla="*/ 106 h 9657"/>
                <a:gd name="connsiteX6" fmla="*/ 128 w 9797"/>
                <a:gd name="connsiteY6" fmla="*/ 171 h 9657"/>
                <a:gd name="connsiteX7" fmla="*/ 157 w 9797"/>
                <a:gd name="connsiteY7" fmla="*/ 171 h 9657"/>
                <a:gd name="connsiteX8" fmla="*/ 157 w 9797"/>
                <a:gd name="connsiteY8" fmla="*/ 229 h 9657"/>
                <a:gd name="connsiteX9" fmla="*/ 167 w 9797"/>
                <a:gd name="connsiteY9" fmla="*/ 229 h 9657"/>
                <a:gd name="connsiteX10" fmla="*/ 167 w 9797"/>
                <a:gd name="connsiteY10" fmla="*/ 278 h 9657"/>
                <a:gd name="connsiteX11" fmla="*/ 173 w 9797"/>
                <a:gd name="connsiteY11" fmla="*/ 278 h 9657"/>
                <a:gd name="connsiteX12" fmla="*/ 173 w 9797"/>
                <a:gd name="connsiteY12" fmla="*/ 335 h 9657"/>
                <a:gd name="connsiteX13" fmla="*/ 190 w 9797"/>
                <a:gd name="connsiteY13" fmla="*/ 335 h 9657"/>
                <a:gd name="connsiteX14" fmla="*/ 190 w 9797"/>
                <a:gd name="connsiteY14" fmla="*/ 384 h 9657"/>
                <a:gd name="connsiteX15" fmla="*/ 206 w 9797"/>
                <a:gd name="connsiteY15" fmla="*/ 384 h 9657"/>
                <a:gd name="connsiteX16" fmla="*/ 206 w 9797"/>
                <a:gd name="connsiteY16" fmla="*/ 441 h 9657"/>
                <a:gd name="connsiteX17" fmla="*/ 229 w 9797"/>
                <a:gd name="connsiteY17" fmla="*/ 441 h 9657"/>
                <a:gd name="connsiteX18" fmla="*/ 229 w 9797"/>
                <a:gd name="connsiteY18" fmla="*/ 490 h 9657"/>
                <a:gd name="connsiteX19" fmla="*/ 259 w 9797"/>
                <a:gd name="connsiteY19" fmla="*/ 490 h 9657"/>
                <a:gd name="connsiteX20" fmla="*/ 259 w 9797"/>
                <a:gd name="connsiteY20" fmla="*/ 555 h 9657"/>
                <a:gd name="connsiteX21" fmla="*/ 291 w 9797"/>
                <a:gd name="connsiteY21" fmla="*/ 555 h 9657"/>
                <a:gd name="connsiteX22" fmla="*/ 291 w 9797"/>
                <a:gd name="connsiteY22" fmla="*/ 612 h 9657"/>
                <a:gd name="connsiteX23" fmla="*/ 314 w 9797"/>
                <a:gd name="connsiteY23" fmla="*/ 612 h 9657"/>
                <a:gd name="connsiteX24" fmla="*/ 314 w 9797"/>
                <a:gd name="connsiteY24" fmla="*/ 661 h 9657"/>
                <a:gd name="connsiteX25" fmla="*/ 399 w 9797"/>
                <a:gd name="connsiteY25" fmla="*/ 661 h 9657"/>
                <a:gd name="connsiteX26" fmla="*/ 399 w 9797"/>
                <a:gd name="connsiteY26" fmla="*/ 710 h 9657"/>
                <a:gd name="connsiteX27" fmla="*/ 448 w 9797"/>
                <a:gd name="connsiteY27" fmla="*/ 710 h 9657"/>
                <a:gd name="connsiteX28" fmla="*/ 448 w 9797"/>
                <a:gd name="connsiteY28" fmla="*/ 767 h 9657"/>
                <a:gd name="connsiteX29" fmla="*/ 455 w 9797"/>
                <a:gd name="connsiteY29" fmla="*/ 767 h 9657"/>
                <a:gd name="connsiteX30" fmla="*/ 455 w 9797"/>
                <a:gd name="connsiteY30" fmla="*/ 816 h 9657"/>
                <a:gd name="connsiteX31" fmla="*/ 471 w 9797"/>
                <a:gd name="connsiteY31" fmla="*/ 816 h 9657"/>
                <a:gd name="connsiteX32" fmla="*/ 471 w 9797"/>
                <a:gd name="connsiteY32" fmla="*/ 873 h 9657"/>
                <a:gd name="connsiteX33" fmla="*/ 478 w 9797"/>
                <a:gd name="connsiteY33" fmla="*/ 873 h 9657"/>
                <a:gd name="connsiteX34" fmla="*/ 478 w 9797"/>
                <a:gd name="connsiteY34" fmla="*/ 939 h 9657"/>
                <a:gd name="connsiteX35" fmla="*/ 596 w 9797"/>
                <a:gd name="connsiteY35" fmla="*/ 939 h 9657"/>
                <a:gd name="connsiteX36" fmla="*/ 596 w 9797"/>
                <a:gd name="connsiteY36" fmla="*/ 988 h 9657"/>
                <a:gd name="connsiteX37" fmla="*/ 618 w 9797"/>
                <a:gd name="connsiteY37" fmla="*/ 988 h 9657"/>
                <a:gd name="connsiteX38" fmla="*/ 618 w 9797"/>
                <a:gd name="connsiteY38" fmla="*/ 1045 h 9657"/>
                <a:gd name="connsiteX39" fmla="*/ 628 w 9797"/>
                <a:gd name="connsiteY39" fmla="*/ 1045 h 9657"/>
                <a:gd name="connsiteX40" fmla="*/ 628 w 9797"/>
                <a:gd name="connsiteY40" fmla="*/ 1094 h 9657"/>
                <a:gd name="connsiteX41" fmla="*/ 681 w 9797"/>
                <a:gd name="connsiteY41" fmla="*/ 1094 h 9657"/>
                <a:gd name="connsiteX42" fmla="*/ 681 w 9797"/>
                <a:gd name="connsiteY42" fmla="*/ 1151 h 9657"/>
                <a:gd name="connsiteX43" fmla="*/ 713 w 9797"/>
                <a:gd name="connsiteY43" fmla="*/ 1151 h 9657"/>
                <a:gd name="connsiteX44" fmla="*/ 713 w 9797"/>
                <a:gd name="connsiteY44" fmla="*/ 1200 h 9657"/>
                <a:gd name="connsiteX45" fmla="*/ 730 w 9797"/>
                <a:gd name="connsiteY45" fmla="*/ 1200 h 9657"/>
                <a:gd name="connsiteX46" fmla="*/ 730 w 9797"/>
                <a:gd name="connsiteY46" fmla="*/ 1249 h 9657"/>
                <a:gd name="connsiteX47" fmla="*/ 753 w 9797"/>
                <a:gd name="connsiteY47" fmla="*/ 1249 h 9657"/>
                <a:gd name="connsiteX48" fmla="*/ 753 w 9797"/>
                <a:gd name="connsiteY48" fmla="*/ 1371 h 9657"/>
                <a:gd name="connsiteX49" fmla="*/ 769 w 9797"/>
                <a:gd name="connsiteY49" fmla="*/ 1371 h 9657"/>
                <a:gd name="connsiteX50" fmla="*/ 769 w 9797"/>
                <a:gd name="connsiteY50" fmla="*/ 1420 h 9657"/>
                <a:gd name="connsiteX51" fmla="*/ 776 w 9797"/>
                <a:gd name="connsiteY51" fmla="*/ 1420 h 9657"/>
                <a:gd name="connsiteX52" fmla="*/ 776 w 9797"/>
                <a:gd name="connsiteY52" fmla="*/ 1478 h 9657"/>
                <a:gd name="connsiteX53" fmla="*/ 798 w 9797"/>
                <a:gd name="connsiteY53" fmla="*/ 1478 h 9657"/>
                <a:gd name="connsiteX54" fmla="*/ 798 w 9797"/>
                <a:gd name="connsiteY54" fmla="*/ 1527 h 9657"/>
                <a:gd name="connsiteX55" fmla="*/ 821 w 9797"/>
                <a:gd name="connsiteY55" fmla="*/ 1527 h 9657"/>
                <a:gd name="connsiteX56" fmla="*/ 821 w 9797"/>
                <a:gd name="connsiteY56" fmla="*/ 1584 h 9657"/>
                <a:gd name="connsiteX57" fmla="*/ 854 w 9797"/>
                <a:gd name="connsiteY57" fmla="*/ 1584 h 9657"/>
                <a:gd name="connsiteX58" fmla="*/ 854 w 9797"/>
                <a:gd name="connsiteY58" fmla="*/ 1633 h 9657"/>
                <a:gd name="connsiteX59" fmla="*/ 861 w 9797"/>
                <a:gd name="connsiteY59" fmla="*/ 1633 h 9657"/>
                <a:gd name="connsiteX60" fmla="*/ 861 w 9797"/>
                <a:gd name="connsiteY60" fmla="*/ 1698 h 9657"/>
                <a:gd name="connsiteX61" fmla="*/ 870 w 9797"/>
                <a:gd name="connsiteY61" fmla="*/ 1698 h 9657"/>
                <a:gd name="connsiteX62" fmla="*/ 870 w 9797"/>
                <a:gd name="connsiteY62" fmla="*/ 1755 h 9657"/>
                <a:gd name="connsiteX63" fmla="*/ 877 w 9797"/>
                <a:gd name="connsiteY63" fmla="*/ 1755 h 9657"/>
                <a:gd name="connsiteX64" fmla="*/ 877 w 9797"/>
                <a:gd name="connsiteY64" fmla="*/ 1861 h 9657"/>
                <a:gd name="connsiteX65" fmla="*/ 884 w 9797"/>
                <a:gd name="connsiteY65" fmla="*/ 1861 h 9657"/>
                <a:gd name="connsiteX66" fmla="*/ 884 w 9797"/>
                <a:gd name="connsiteY66" fmla="*/ 1910 h 9657"/>
                <a:gd name="connsiteX67" fmla="*/ 910 w 9797"/>
                <a:gd name="connsiteY67" fmla="*/ 1910 h 9657"/>
                <a:gd name="connsiteX68" fmla="*/ 910 w 9797"/>
                <a:gd name="connsiteY68" fmla="*/ 1959 h 9657"/>
                <a:gd name="connsiteX69" fmla="*/ 995 w 9797"/>
                <a:gd name="connsiteY69" fmla="*/ 1959 h 9657"/>
                <a:gd name="connsiteX70" fmla="*/ 995 w 9797"/>
                <a:gd name="connsiteY70" fmla="*/ 2082 h 9657"/>
                <a:gd name="connsiteX71" fmla="*/ 1001 w 9797"/>
                <a:gd name="connsiteY71" fmla="*/ 2082 h 9657"/>
                <a:gd name="connsiteX72" fmla="*/ 1001 w 9797"/>
                <a:gd name="connsiteY72" fmla="*/ 2131 h 9657"/>
                <a:gd name="connsiteX73" fmla="*/ 1024 w 9797"/>
                <a:gd name="connsiteY73" fmla="*/ 2131 h 9657"/>
                <a:gd name="connsiteX74" fmla="*/ 1024 w 9797"/>
                <a:gd name="connsiteY74" fmla="*/ 2188 h 9657"/>
                <a:gd name="connsiteX75" fmla="*/ 1057 w 9797"/>
                <a:gd name="connsiteY75" fmla="*/ 2188 h 9657"/>
                <a:gd name="connsiteX76" fmla="*/ 1057 w 9797"/>
                <a:gd name="connsiteY76" fmla="*/ 2237 h 9657"/>
                <a:gd name="connsiteX77" fmla="*/ 1073 w 9797"/>
                <a:gd name="connsiteY77" fmla="*/ 2237 h 9657"/>
                <a:gd name="connsiteX78" fmla="*/ 1073 w 9797"/>
                <a:gd name="connsiteY78" fmla="*/ 2294 h 9657"/>
                <a:gd name="connsiteX79" fmla="*/ 1080 w 9797"/>
                <a:gd name="connsiteY79" fmla="*/ 2294 h 9657"/>
                <a:gd name="connsiteX80" fmla="*/ 1080 w 9797"/>
                <a:gd name="connsiteY80" fmla="*/ 2343 h 9657"/>
                <a:gd name="connsiteX81" fmla="*/ 1086 w 9797"/>
                <a:gd name="connsiteY81" fmla="*/ 2343 h 9657"/>
                <a:gd name="connsiteX82" fmla="*/ 1086 w 9797"/>
                <a:gd name="connsiteY82" fmla="*/ 2400 h 9657"/>
                <a:gd name="connsiteX83" fmla="*/ 1152 w 9797"/>
                <a:gd name="connsiteY83" fmla="*/ 2400 h 9657"/>
                <a:gd name="connsiteX84" fmla="*/ 1152 w 9797"/>
                <a:gd name="connsiteY84" fmla="*/ 2465 h 9657"/>
                <a:gd name="connsiteX85" fmla="*/ 1158 w 9797"/>
                <a:gd name="connsiteY85" fmla="*/ 2465 h 9657"/>
                <a:gd name="connsiteX86" fmla="*/ 1158 w 9797"/>
                <a:gd name="connsiteY86" fmla="*/ 2514 h 9657"/>
                <a:gd name="connsiteX87" fmla="*/ 1165 w 9797"/>
                <a:gd name="connsiteY87" fmla="*/ 2514 h 9657"/>
                <a:gd name="connsiteX88" fmla="*/ 1165 w 9797"/>
                <a:gd name="connsiteY88" fmla="*/ 2571 h 9657"/>
                <a:gd name="connsiteX89" fmla="*/ 1181 w 9797"/>
                <a:gd name="connsiteY89" fmla="*/ 2571 h 9657"/>
                <a:gd name="connsiteX90" fmla="*/ 1181 w 9797"/>
                <a:gd name="connsiteY90" fmla="*/ 2669 h 9657"/>
                <a:gd name="connsiteX91" fmla="*/ 1191 w 9797"/>
                <a:gd name="connsiteY91" fmla="*/ 2669 h 9657"/>
                <a:gd name="connsiteX92" fmla="*/ 1191 w 9797"/>
                <a:gd name="connsiteY92" fmla="*/ 2727 h 9657"/>
                <a:gd name="connsiteX93" fmla="*/ 1198 w 9797"/>
                <a:gd name="connsiteY93" fmla="*/ 2727 h 9657"/>
                <a:gd name="connsiteX94" fmla="*/ 1198 w 9797"/>
                <a:gd name="connsiteY94" fmla="*/ 2833 h 9657"/>
                <a:gd name="connsiteX95" fmla="*/ 1253 w 9797"/>
                <a:gd name="connsiteY95" fmla="*/ 2833 h 9657"/>
                <a:gd name="connsiteX96" fmla="*/ 1253 w 9797"/>
                <a:gd name="connsiteY96" fmla="*/ 2898 h 9657"/>
                <a:gd name="connsiteX97" fmla="*/ 1266 w 9797"/>
                <a:gd name="connsiteY97" fmla="*/ 2898 h 9657"/>
                <a:gd name="connsiteX98" fmla="*/ 1266 w 9797"/>
                <a:gd name="connsiteY98" fmla="*/ 2947 h 9657"/>
                <a:gd name="connsiteX99" fmla="*/ 1276 w 9797"/>
                <a:gd name="connsiteY99" fmla="*/ 2947 h 9657"/>
                <a:gd name="connsiteX100" fmla="*/ 1276 w 9797"/>
                <a:gd name="connsiteY100" fmla="*/ 3004 h 9657"/>
                <a:gd name="connsiteX101" fmla="*/ 1322 w 9797"/>
                <a:gd name="connsiteY101" fmla="*/ 3004 h 9657"/>
                <a:gd name="connsiteX102" fmla="*/ 1322 w 9797"/>
                <a:gd name="connsiteY102" fmla="*/ 3053 h 9657"/>
                <a:gd name="connsiteX103" fmla="*/ 1338 w 9797"/>
                <a:gd name="connsiteY103" fmla="*/ 3053 h 9657"/>
                <a:gd name="connsiteX104" fmla="*/ 1338 w 9797"/>
                <a:gd name="connsiteY104" fmla="*/ 3159 h 9657"/>
                <a:gd name="connsiteX105" fmla="*/ 1345 w 9797"/>
                <a:gd name="connsiteY105" fmla="*/ 3159 h 9657"/>
                <a:gd name="connsiteX106" fmla="*/ 1345 w 9797"/>
                <a:gd name="connsiteY106" fmla="*/ 3216 h 9657"/>
                <a:gd name="connsiteX107" fmla="*/ 1355 w 9797"/>
                <a:gd name="connsiteY107" fmla="*/ 3216 h 9657"/>
                <a:gd name="connsiteX108" fmla="*/ 1355 w 9797"/>
                <a:gd name="connsiteY108" fmla="*/ 3282 h 9657"/>
                <a:gd name="connsiteX109" fmla="*/ 1384 w 9797"/>
                <a:gd name="connsiteY109" fmla="*/ 3282 h 9657"/>
                <a:gd name="connsiteX110" fmla="*/ 1384 w 9797"/>
                <a:gd name="connsiteY110" fmla="*/ 3380 h 9657"/>
                <a:gd name="connsiteX111" fmla="*/ 1401 w 9797"/>
                <a:gd name="connsiteY111" fmla="*/ 3380 h 9657"/>
                <a:gd name="connsiteX112" fmla="*/ 1401 w 9797"/>
                <a:gd name="connsiteY112" fmla="*/ 3486 h 9657"/>
                <a:gd name="connsiteX113" fmla="*/ 1417 w 9797"/>
                <a:gd name="connsiteY113" fmla="*/ 3486 h 9657"/>
                <a:gd name="connsiteX114" fmla="*/ 1417 w 9797"/>
                <a:gd name="connsiteY114" fmla="*/ 3592 h 9657"/>
                <a:gd name="connsiteX115" fmla="*/ 1456 w 9797"/>
                <a:gd name="connsiteY115" fmla="*/ 3592 h 9657"/>
                <a:gd name="connsiteX116" fmla="*/ 1456 w 9797"/>
                <a:gd name="connsiteY116" fmla="*/ 3657 h 9657"/>
                <a:gd name="connsiteX117" fmla="*/ 1473 w 9797"/>
                <a:gd name="connsiteY117" fmla="*/ 3657 h 9657"/>
                <a:gd name="connsiteX118" fmla="*/ 1473 w 9797"/>
                <a:gd name="connsiteY118" fmla="*/ 3714 h 9657"/>
                <a:gd name="connsiteX119" fmla="*/ 1486 w 9797"/>
                <a:gd name="connsiteY119" fmla="*/ 3714 h 9657"/>
                <a:gd name="connsiteX120" fmla="*/ 1486 w 9797"/>
                <a:gd name="connsiteY120" fmla="*/ 3763 h 9657"/>
                <a:gd name="connsiteX121" fmla="*/ 1525 w 9797"/>
                <a:gd name="connsiteY121" fmla="*/ 3763 h 9657"/>
                <a:gd name="connsiteX122" fmla="*/ 1525 w 9797"/>
                <a:gd name="connsiteY122" fmla="*/ 3820 h 9657"/>
                <a:gd name="connsiteX123" fmla="*/ 1535 w 9797"/>
                <a:gd name="connsiteY123" fmla="*/ 3820 h 9657"/>
                <a:gd name="connsiteX124" fmla="*/ 1535 w 9797"/>
                <a:gd name="connsiteY124" fmla="*/ 3869 h 9657"/>
                <a:gd name="connsiteX125" fmla="*/ 1580 w 9797"/>
                <a:gd name="connsiteY125" fmla="*/ 3869 h 9657"/>
                <a:gd name="connsiteX126" fmla="*/ 1580 w 9797"/>
                <a:gd name="connsiteY126" fmla="*/ 3976 h 9657"/>
                <a:gd name="connsiteX127" fmla="*/ 1597 w 9797"/>
                <a:gd name="connsiteY127" fmla="*/ 3976 h 9657"/>
                <a:gd name="connsiteX128" fmla="*/ 1597 w 9797"/>
                <a:gd name="connsiteY128" fmla="*/ 4041 h 9657"/>
                <a:gd name="connsiteX129" fmla="*/ 1643 w 9797"/>
                <a:gd name="connsiteY129" fmla="*/ 4041 h 9657"/>
                <a:gd name="connsiteX130" fmla="*/ 1643 w 9797"/>
                <a:gd name="connsiteY130" fmla="*/ 4098 h 9657"/>
                <a:gd name="connsiteX131" fmla="*/ 1793 w 9797"/>
                <a:gd name="connsiteY131" fmla="*/ 4098 h 9657"/>
                <a:gd name="connsiteX132" fmla="*/ 1793 w 9797"/>
                <a:gd name="connsiteY132" fmla="*/ 4147 h 9657"/>
                <a:gd name="connsiteX133" fmla="*/ 1816 w 9797"/>
                <a:gd name="connsiteY133" fmla="*/ 4147 h 9657"/>
                <a:gd name="connsiteX134" fmla="*/ 1816 w 9797"/>
                <a:gd name="connsiteY134" fmla="*/ 4196 h 9657"/>
                <a:gd name="connsiteX135" fmla="*/ 1846 w 9797"/>
                <a:gd name="connsiteY135" fmla="*/ 4196 h 9657"/>
                <a:gd name="connsiteX136" fmla="*/ 1846 w 9797"/>
                <a:gd name="connsiteY136" fmla="*/ 4253 h 9657"/>
                <a:gd name="connsiteX137" fmla="*/ 1855 w 9797"/>
                <a:gd name="connsiteY137" fmla="*/ 4253 h 9657"/>
                <a:gd name="connsiteX138" fmla="*/ 1855 w 9797"/>
                <a:gd name="connsiteY138" fmla="*/ 4359 h 9657"/>
                <a:gd name="connsiteX139" fmla="*/ 1862 w 9797"/>
                <a:gd name="connsiteY139" fmla="*/ 4359 h 9657"/>
                <a:gd name="connsiteX140" fmla="*/ 1862 w 9797"/>
                <a:gd name="connsiteY140" fmla="*/ 4473 h 9657"/>
                <a:gd name="connsiteX141" fmla="*/ 1878 w 9797"/>
                <a:gd name="connsiteY141" fmla="*/ 4473 h 9657"/>
                <a:gd name="connsiteX142" fmla="*/ 1878 w 9797"/>
                <a:gd name="connsiteY142" fmla="*/ 4531 h 9657"/>
                <a:gd name="connsiteX143" fmla="*/ 1918 w 9797"/>
                <a:gd name="connsiteY143" fmla="*/ 4531 h 9657"/>
                <a:gd name="connsiteX144" fmla="*/ 1918 w 9797"/>
                <a:gd name="connsiteY144" fmla="*/ 4580 h 9657"/>
                <a:gd name="connsiteX145" fmla="*/ 1924 w 9797"/>
                <a:gd name="connsiteY145" fmla="*/ 4580 h 9657"/>
                <a:gd name="connsiteX146" fmla="*/ 1924 w 9797"/>
                <a:gd name="connsiteY146" fmla="*/ 4637 h 9657"/>
                <a:gd name="connsiteX147" fmla="*/ 2143 w 9797"/>
                <a:gd name="connsiteY147" fmla="*/ 4637 h 9657"/>
                <a:gd name="connsiteX148" fmla="*/ 2143 w 9797"/>
                <a:gd name="connsiteY148" fmla="*/ 4686 h 9657"/>
                <a:gd name="connsiteX149" fmla="*/ 2160 w 9797"/>
                <a:gd name="connsiteY149" fmla="*/ 4686 h 9657"/>
                <a:gd name="connsiteX150" fmla="*/ 2160 w 9797"/>
                <a:gd name="connsiteY150" fmla="*/ 4735 h 9657"/>
                <a:gd name="connsiteX151" fmla="*/ 2205 w 9797"/>
                <a:gd name="connsiteY151" fmla="*/ 4735 h 9657"/>
                <a:gd name="connsiteX152" fmla="*/ 2205 w 9797"/>
                <a:gd name="connsiteY152" fmla="*/ 4857 h 9657"/>
                <a:gd name="connsiteX153" fmla="*/ 2261 w 9797"/>
                <a:gd name="connsiteY153" fmla="*/ 4857 h 9657"/>
                <a:gd name="connsiteX154" fmla="*/ 2261 w 9797"/>
                <a:gd name="connsiteY154" fmla="*/ 4963 h 9657"/>
                <a:gd name="connsiteX155" fmla="*/ 2268 w 9797"/>
                <a:gd name="connsiteY155" fmla="*/ 4963 h 9657"/>
                <a:gd name="connsiteX156" fmla="*/ 2268 w 9797"/>
                <a:gd name="connsiteY156" fmla="*/ 5012 h 9657"/>
                <a:gd name="connsiteX157" fmla="*/ 2457 w 9797"/>
                <a:gd name="connsiteY157" fmla="*/ 5012 h 9657"/>
                <a:gd name="connsiteX158" fmla="*/ 2457 w 9797"/>
                <a:gd name="connsiteY158" fmla="*/ 5118 h 9657"/>
                <a:gd name="connsiteX159" fmla="*/ 2480 w 9797"/>
                <a:gd name="connsiteY159" fmla="*/ 5118 h 9657"/>
                <a:gd name="connsiteX160" fmla="*/ 2480 w 9797"/>
                <a:gd name="connsiteY160" fmla="*/ 5184 h 9657"/>
                <a:gd name="connsiteX161" fmla="*/ 2503 w 9797"/>
                <a:gd name="connsiteY161" fmla="*/ 5184 h 9657"/>
                <a:gd name="connsiteX162" fmla="*/ 2503 w 9797"/>
                <a:gd name="connsiteY162" fmla="*/ 5241 h 9657"/>
                <a:gd name="connsiteX163" fmla="*/ 2520 w 9797"/>
                <a:gd name="connsiteY163" fmla="*/ 5241 h 9657"/>
                <a:gd name="connsiteX164" fmla="*/ 2520 w 9797"/>
                <a:gd name="connsiteY164" fmla="*/ 5290 h 9657"/>
                <a:gd name="connsiteX165" fmla="*/ 2543 w 9797"/>
                <a:gd name="connsiteY165" fmla="*/ 5290 h 9657"/>
                <a:gd name="connsiteX166" fmla="*/ 2543 w 9797"/>
                <a:gd name="connsiteY166" fmla="*/ 5347 h 9657"/>
                <a:gd name="connsiteX167" fmla="*/ 2637 w 9797"/>
                <a:gd name="connsiteY167" fmla="*/ 5347 h 9657"/>
                <a:gd name="connsiteX168" fmla="*/ 2637 w 9797"/>
                <a:gd name="connsiteY168" fmla="*/ 5396 h 9657"/>
                <a:gd name="connsiteX169" fmla="*/ 2660 w 9797"/>
                <a:gd name="connsiteY169" fmla="*/ 5396 h 9657"/>
                <a:gd name="connsiteX170" fmla="*/ 2660 w 9797"/>
                <a:gd name="connsiteY170" fmla="*/ 5445 h 9657"/>
                <a:gd name="connsiteX171" fmla="*/ 2713 w 9797"/>
                <a:gd name="connsiteY171" fmla="*/ 5445 h 9657"/>
                <a:gd name="connsiteX172" fmla="*/ 2713 w 9797"/>
                <a:gd name="connsiteY172" fmla="*/ 5502 h 9657"/>
                <a:gd name="connsiteX173" fmla="*/ 2762 w 9797"/>
                <a:gd name="connsiteY173" fmla="*/ 5502 h 9657"/>
                <a:gd name="connsiteX174" fmla="*/ 2762 w 9797"/>
                <a:gd name="connsiteY174" fmla="*/ 5567 h 9657"/>
                <a:gd name="connsiteX175" fmla="*/ 2791 w 9797"/>
                <a:gd name="connsiteY175" fmla="*/ 5567 h 9657"/>
                <a:gd name="connsiteX176" fmla="*/ 2791 w 9797"/>
                <a:gd name="connsiteY176" fmla="*/ 5673 h 9657"/>
                <a:gd name="connsiteX177" fmla="*/ 2847 w 9797"/>
                <a:gd name="connsiteY177" fmla="*/ 5673 h 9657"/>
                <a:gd name="connsiteX178" fmla="*/ 2847 w 9797"/>
                <a:gd name="connsiteY178" fmla="*/ 5722 h 9657"/>
                <a:gd name="connsiteX179" fmla="*/ 3027 w 9797"/>
                <a:gd name="connsiteY179" fmla="*/ 5722 h 9657"/>
                <a:gd name="connsiteX180" fmla="*/ 3027 w 9797"/>
                <a:gd name="connsiteY180" fmla="*/ 5780 h 9657"/>
                <a:gd name="connsiteX181" fmla="*/ 3043 w 9797"/>
                <a:gd name="connsiteY181" fmla="*/ 5780 h 9657"/>
                <a:gd name="connsiteX182" fmla="*/ 3043 w 9797"/>
                <a:gd name="connsiteY182" fmla="*/ 5829 h 9657"/>
                <a:gd name="connsiteX183" fmla="*/ 3135 w 9797"/>
                <a:gd name="connsiteY183" fmla="*/ 5829 h 9657"/>
                <a:gd name="connsiteX184" fmla="*/ 3135 w 9797"/>
                <a:gd name="connsiteY184" fmla="*/ 5886 h 9657"/>
                <a:gd name="connsiteX185" fmla="*/ 3161 w 9797"/>
                <a:gd name="connsiteY185" fmla="*/ 5886 h 9657"/>
                <a:gd name="connsiteX186" fmla="*/ 3161 w 9797"/>
                <a:gd name="connsiteY186" fmla="*/ 5951 h 9657"/>
                <a:gd name="connsiteX187" fmla="*/ 3168 w 9797"/>
                <a:gd name="connsiteY187" fmla="*/ 5951 h 9657"/>
                <a:gd name="connsiteX188" fmla="*/ 3168 w 9797"/>
                <a:gd name="connsiteY188" fmla="*/ 6057 h 9657"/>
                <a:gd name="connsiteX189" fmla="*/ 3190 w 9797"/>
                <a:gd name="connsiteY189" fmla="*/ 6057 h 9657"/>
                <a:gd name="connsiteX190" fmla="*/ 3190 w 9797"/>
                <a:gd name="connsiteY190" fmla="*/ 6106 h 9657"/>
                <a:gd name="connsiteX191" fmla="*/ 3230 w 9797"/>
                <a:gd name="connsiteY191" fmla="*/ 6106 h 9657"/>
                <a:gd name="connsiteX192" fmla="*/ 3230 w 9797"/>
                <a:gd name="connsiteY192" fmla="*/ 6229 h 9657"/>
                <a:gd name="connsiteX193" fmla="*/ 3240 w 9797"/>
                <a:gd name="connsiteY193" fmla="*/ 6229 h 9657"/>
                <a:gd name="connsiteX194" fmla="*/ 3240 w 9797"/>
                <a:gd name="connsiteY194" fmla="*/ 6229 h 9657"/>
                <a:gd name="connsiteX195" fmla="*/ 3308 w 9797"/>
                <a:gd name="connsiteY195" fmla="*/ 6229 h 9657"/>
                <a:gd name="connsiteX196" fmla="*/ 3325 w 9797"/>
                <a:gd name="connsiteY196" fmla="*/ 6229 h 9657"/>
                <a:gd name="connsiteX197" fmla="*/ 3325 w 9797"/>
                <a:gd name="connsiteY197" fmla="*/ 6278 h 9657"/>
                <a:gd name="connsiteX198" fmla="*/ 3354 w 9797"/>
                <a:gd name="connsiteY198" fmla="*/ 6278 h 9657"/>
                <a:gd name="connsiteX199" fmla="*/ 3354 w 9797"/>
                <a:gd name="connsiteY199" fmla="*/ 6343 h 9657"/>
                <a:gd name="connsiteX200" fmla="*/ 3403 w 9797"/>
                <a:gd name="connsiteY200" fmla="*/ 6343 h 9657"/>
                <a:gd name="connsiteX201" fmla="*/ 3403 w 9797"/>
                <a:gd name="connsiteY201" fmla="*/ 6408 h 9657"/>
                <a:gd name="connsiteX202" fmla="*/ 3482 w 9797"/>
                <a:gd name="connsiteY202" fmla="*/ 6408 h 9657"/>
                <a:gd name="connsiteX203" fmla="*/ 3482 w 9797"/>
                <a:gd name="connsiteY203" fmla="*/ 6473 h 9657"/>
                <a:gd name="connsiteX204" fmla="*/ 3505 w 9797"/>
                <a:gd name="connsiteY204" fmla="*/ 6473 h 9657"/>
                <a:gd name="connsiteX205" fmla="*/ 3505 w 9797"/>
                <a:gd name="connsiteY205" fmla="*/ 6539 h 9657"/>
                <a:gd name="connsiteX206" fmla="*/ 3635 w 9797"/>
                <a:gd name="connsiteY206" fmla="*/ 6539 h 9657"/>
                <a:gd name="connsiteX207" fmla="*/ 3635 w 9797"/>
                <a:gd name="connsiteY207" fmla="*/ 6620 h 9657"/>
                <a:gd name="connsiteX208" fmla="*/ 3714 w 9797"/>
                <a:gd name="connsiteY208" fmla="*/ 6620 h 9657"/>
                <a:gd name="connsiteX209" fmla="*/ 3714 w 9797"/>
                <a:gd name="connsiteY209" fmla="*/ 6686 h 9657"/>
                <a:gd name="connsiteX210" fmla="*/ 3865 w 9797"/>
                <a:gd name="connsiteY210" fmla="*/ 6686 h 9657"/>
                <a:gd name="connsiteX211" fmla="*/ 3865 w 9797"/>
                <a:gd name="connsiteY211" fmla="*/ 6816 h 9657"/>
                <a:gd name="connsiteX212" fmla="*/ 3878 w 9797"/>
                <a:gd name="connsiteY212" fmla="*/ 6816 h 9657"/>
                <a:gd name="connsiteX213" fmla="*/ 3878 w 9797"/>
                <a:gd name="connsiteY213" fmla="*/ 6882 h 9657"/>
                <a:gd name="connsiteX214" fmla="*/ 3995 w 9797"/>
                <a:gd name="connsiteY214" fmla="*/ 6882 h 9657"/>
                <a:gd name="connsiteX215" fmla="*/ 3995 w 9797"/>
                <a:gd name="connsiteY215" fmla="*/ 6963 h 9657"/>
                <a:gd name="connsiteX216" fmla="*/ 4067 w 9797"/>
                <a:gd name="connsiteY216" fmla="*/ 6963 h 9657"/>
                <a:gd name="connsiteX217" fmla="*/ 4067 w 9797"/>
                <a:gd name="connsiteY217" fmla="*/ 7094 h 9657"/>
                <a:gd name="connsiteX218" fmla="*/ 4084 w 9797"/>
                <a:gd name="connsiteY218" fmla="*/ 7094 h 9657"/>
                <a:gd name="connsiteX219" fmla="*/ 4084 w 9797"/>
                <a:gd name="connsiteY219" fmla="*/ 7159 h 9657"/>
                <a:gd name="connsiteX220" fmla="*/ 4264 w 9797"/>
                <a:gd name="connsiteY220" fmla="*/ 7159 h 9657"/>
                <a:gd name="connsiteX221" fmla="*/ 4264 w 9797"/>
                <a:gd name="connsiteY221" fmla="*/ 7241 h 9657"/>
                <a:gd name="connsiteX222" fmla="*/ 4310 w 9797"/>
                <a:gd name="connsiteY222" fmla="*/ 7241 h 9657"/>
                <a:gd name="connsiteX223" fmla="*/ 4310 w 9797"/>
                <a:gd name="connsiteY223" fmla="*/ 7306 h 9657"/>
                <a:gd name="connsiteX224" fmla="*/ 4365 w 9797"/>
                <a:gd name="connsiteY224" fmla="*/ 7306 h 9657"/>
                <a:gd name="connsiteX225" fmla="*/ 4365 w 9797"/>
                <a:gd name="connsiteY225" fmla="*/ 7371 h 9657"/>
                <a:gd name="connsiteX226" fmla="*/ 4457 w 9797"/>
                <a:gd name="connsiteY226" fmla="*/ 7371 h 9657"/>
                <a:gd name="connsiteX227" fmla="*/ 4457 w 9797"/>
                <a:gd name="connsiteY227" fmla="*/ 7445 h 9657"/>
                <a:gd name="connsiteX228" fmla="*/ 4467 w 9797"/>
                <a:gd name="connsiteY228" fmla="*/ 7445 h 9657"/>
                <a:gd name="connsiteX229" fmla="*/ 4467 w 9797"/>
                <a:gd name="connsiteY229" fmla="*/ 7510 h 9657"/>
                <a:gd name="connsiteX230" fmla="*/ 4535 w 9797"/>
                <a:gd name="connsiteY230" fmla="*/ 7510 h 9657"/>
                <a:gd name="connsiteX231" fmla="*/ 4535 w 9797"/>
                <a:gd name="connsiteY231" fmla="*/ 7584 h 9657"/>
                <a:gd name="connsiteX232" fmla="*/ 4598 w 9797"/>
                <a:gd name="connsiteY232" fmla="*/ 7584 h 9657"/>
                <a:gd name="connsiteX233" fmla="*/ 4598 w 9797"/>
                <a:gd name="connsiteY233" fmla="*/ 7657 h 9657"/>
                <a:gd name="connsiteX234" fmla="*/ 4607 w 9797"/>
                <a:gd name="connsiteY234" fmla="*/ 7657 h 9657"/>
                <a:gd name="connsiteX235" fmla="*/ 4607 w 9797"/>
                <a:gd name="connsiteY235" fmla="*/ 7722 h 9657"/>
                <a:gd name="connsiteX236" fmla="*/ 4686 w 9797"/>
                <a:gd name="connsiteY236" fmla="*/ 7722 h 9657"/>
                <a:gd name="connsiteX237" fmla="*/ 4686 w 9797"/>
                <a:gd name="connsiteY237" fmla="*/ 7869 h 9657"/>
                <a:gd name="connsiteX238" fmla="*/ 4840 w 9797"/>
                <a:gd name="connsiteY238" fmla="*/ 7869 h 9657"/>
                <a:gd name="connsiteX239" fmla="*/ 4840 w 9797"/>
                <a:gd name="connsiteY239" fmla="*/ 7935 h 9657"/>
                <a:gd name="connsiteX240" fmla="*/ 4895 w 9797"/>
                <a:gd name="connsiteY240" fmla="*/ 7935 h 9657"/>
                <a:gd name="connsiteX241" fmla="*/ 4895 w 9797"/>
                <a:gd name="connsiteY241" fmla="*/ 8016 h 9657"/>
                <a:gd name="connsiteX242" fmla="*/ 4935 w 9797"/>
                <a:gd name="connsiteY242" fmla="*/ 8016 h 9657"/>
                <a:gd name="connsiteX243" fmla="*/ 4935 w 9797"/>
                <a:gd name="connsiteY243" fmla="*/ 8082 h 9657"/>
                <a:gd name="connsiteX244" fmla="*/ 5108 w 9797"/>
                <a:gd name="connsiteY244" fmla="*/ 8082 h 9657"/>
                <a:gd name="connsiteX245" fmla="*/ 5108 w 9797"/>
                <a:gd name="connsiteY245" fmla="*/ 8155 h 9657"/>
                <a:gd name="connsiteX246" fmla="*/ 5481 w 9797"/>
                <a:gd name="connsiteY246" fmla="*/ 8155 h 9657"/>
                <a:gd name="connsiteX247" fmla="*/ 5481 w 9797"/>
                <a:gd name="connsiteY247" fmla="*/ 8220 h 9657"/>
                <a:gd name="connsiteX248" fmla="*/ 5491 w 9797"/>
                <a:gd name="connsiteY248" fmla="*/ 8220 h 9657"/>
                <a:gd name="connsiteX249" fmla="*/ 5491 w 9797"/>
                <a:gd name="connsiteY249" fmla="*/ 8302 h 9657"/>
                <a:gd name="connsiteX250" fmla="*/ 5504 w 9797"/>
                <a:gd name="connsiteY250" fmla="*/ 8302 h 9657"/>
                <a:gd name="connsiteX251" fmla="*/ 5504 w 9797"/>
                <a:gd name="connsiteY251" fmla="*/ 8367 h 9657"/>
                <a:gd name="connsiteX252" fmla="*/ 5553 w 9797"/>
                <a:gd name="connsiteY252" fmla="*/ 8367 h 9657"/>
                <a:gd name="connsiteX253" fmla="*/ 5553 w 9797"/>
                <a:gd name="connsiteY253" fmla="*/ 8449 h 9657"/>
                <a:gd name="connsiteX254" fmla="*/ 5615 w 9797"/>
                <a:gd name="connsiteY254" fmla="*/ 8449 h 9657"/>
                <a:gd name="connsiteX255" fmla="*/ 5615 w 9797"/>
                <a:gd name="connsiteY255" fmla="*/ 8514 h 9657"/>
                <a:gd name="connsiteX256" fmla="*/ 5841 w 9797"/>
                <a:gd name="connsiteY256" fmla="*/ 8514 h 9657"/>
                <a:gd name="connsiteX257" fmla="*/ 5841 w 9797"/>
                <a:gd name="connsiteY257" fmla="*/ 8596 h 9657"/>
                <a:gd name="connsiteX258" fmla="*/ 5864 w 9797"/>
                <a:gd name="connsiteY258" fmla="*/ 8596 h 9657"/>
                <a:gd name="connsiteX259" fmla="*/ 5864 w 9797"/>
                <a:gd name="connsiteY259" fmla="*/ 8661 h 9657"/>
                <a:gd name="connsiteX260" fmla="*/ 5975 w 9797"/>
                <a:gd name="connsiteY260" fmla="*/ 8661 h 9657"/>
                <a:gd name="connsiteX261" fmla="*/ 5975 w 9797"/>
                <a:gd name="connsiteY261" fmla="*/ 8735 h 9657"/>
                <a:gd name="connsiteX262" fmla="*/ 6054 w 9797"/>
                <a:gd name="connsiteY262" fmla="*/ 8735 h 9657"/>
                <a:gd name="connsiteX263" fmla="*/ 6054 w 9797"/>
                <a:gd name="connsiteY263" fmla="*/ 8735 h 9657"/>
                <a:gd name="connsiteX264" fmla="*/ 6381 w 9797"/>
                <a:gd name="connsiteY264" fmla="*/ 8735 h 9657"/>
                <a:gd name="connsiteX265" fmla="*/ 6387 w 9797"/>
                <a:gd name="connsiteY265" fmla="*/ 8735 h 9657"/>
                <a:gd name="connsiteX266" fmla="*/ 6387 w 9797"/>
                <a:gd name="connsiteY266" fmla="*/ 8816 h 9657"/>
                <a:gd name="connsiteX267" fmla="*/ 6450 w 9797"/>
                <a:gd name="connsiteY267" fmla="*/ 8816 h 9657"/>
                <a:gd name="connsiteX268" fmla="*/ 6450 w 9797"/>
                <a:gd name="connsiteY268" fmla="*/ 8898 h 9657"/>
                <a:gd name="connsiteX269" fmla="*/ 6522 w 9797"/>
                <a:gd name="connsiteY269" fmla="*/ 8898 h 9657"/>
                <a:gd name="connsiteX270" fmla="*/ 6522 w 9797"/>
                <a:gd name="connsiteY270" fmla="*/ 8971 h 9657"/>
                <a:gd name="connsiteX271" fmla="*/ 6545 w 9797"/>
                <a:gd name="connsiteY271" fmla="*/ 8971 h 9657"/>
                <a:gd name="connsiteX272" fmla="*/ 6545 w 9797"/>
                <a:gd name="connsiteY272" fmla="*/ 9069 h 9657"/>
                <a:gd name="connsiteX273" fmla="*/ 6554 w 9797"/>
                <a:gd name="connsiteY273" fmla="*/ 9069 h 9657"/>
                <a:gd name="connsiteX274" fmla="*/ 6554 w 9797"/>
                <a:gd name="connsiteY274" fmla="*/ 9069 h 9657"/>
                <a:gd name="connsiteX275" fmla="*/ 9781 w 9797"/>
                <a:gd name="connsiteY275" fmla="*/ 9657 h 9657"/>
                <a:gd name="connsiteX276" fmla="*/ 9797 w 9797"/>
                <a:gd name="connsiteY276" fmla="*/ 9657 h 9657"/>
                <a:gd name="connsiteX0" fmla="*/ 0 w 9984"/>
                <a:gd name="connsiteY0" fmla="*/ 0 h 10000"/>
                <a:gd name="connsiteX1" fmla="*/ 81 w 9984"/>
                <a:gd name="connsiteY1" fmla="*/ 0 h 10000"/>
                <a:gd name="connsiteX2" fmla="*/ 81 w 9984"/>
                <a:gd name="connsiteY2" fmla="*/ 59 h 10000"/>
                <a:gd name="connsiteX3" fmla="*/ 113 w 9984"/>
                <a:gd name="connsiteY3" fmla="*/ 59 h 10000"/>
                <a:gd name="connsiteX4" fmla="*/ 113 w 9984"/>
                <a:gd name="connsiteY4" fmla="*/ 110 h 10000"/>
                <a:gd name="connsiteX5" fmla="*/ 131 w 9984"/>
                <a:gd name="connsiteY5" fmla="*/ 110 h 10000"/>
                <a:gd name="connsiteX6" fmla="*/ 131 w 9984"/>
                <a:gd name="connsiteY6" fmla="*/ 177 h 10000"/>
                <a:gd name="connsiteX7" fmla="*/ 160 w 9984"/>
                <a:gd name="connsiteY7" fmla="*/ 177 h 10000"/>
                <a:gd name="connsiteX8" fmla="*/ 160 w 9984"/>
                <a:gd name="connsiteY8" fmla="*/ 237 h 10000"/>
                <a:gd name="connsiteX9" fmla="*/ 170 w 9984"/>
                <a:gd name="connsiteY9" fmla="*/ 237 h 10000"/>
                <a:gd name="connsiteX10" fmla="*/ 170 w 9984"/>
                <a:gd name="connsiteY10" fmla="*/ 288 h 10000"/>
                <a:gd name="connsiteX11" fmla="*/ 177 w 9984"/>
                <a:gd name="connsiteY11" fmla="*/ 288 h 10000"/>
                <a:gd name="connsiteX12" fmla="*/ 177 w 9984"/>
                <a:gd name="connsiteY12" fmla="*/ 347 h 10000"/>
                <a:gd name="connsiteX13" fmla="*/ 194 w 9984"/>
                <a:gd name="connsiteY13" fmla="*/ 347 h 10000"/>
                <a:gd name="connsiteX14" fmla="*/ 194 w 9984"/>
                <a:gd name="connsiteY14" fmla="*/ 398 h 10000"/>
                <a:gd name="connsiteX15" fmla="*/ 210 w 9984"/>
                <a:gd name="connsiteY15" fmla="*/ 398 h 10000"/>
                <a:gd name="connsiteX16" fmla="*/ 210 w 9984"/>
                <a:gd name="connsiteY16" fmla="*/ 457 h 10000"/>
                <a:gd name="connsiteX17" fmla="*/ 234 w 9984"/>
                <a:gd name="connsiteY17" fmla="*/ 457 h 10000"/>
                <a:gd name="connsiteX18" fmla="*/ 234 w 9984"/>
                <a:gd name="connsiteY18" fmla="*/ 507 h 10000"/>
                <a:gd name="connsiteX19" fmla="*/ 264 w 9984"/>
                <a:gd name="connsiteY19" fmla="*/ 507 h 10000"/>
                <a:gd name="connsiteX20" fmla="*/ 264 w 9984"/>
                <a:gd name="connsiteY20" fmla="*/ 575 h 10000"/>
                <a:gd name="connsiteX21" fmla="*/ 297 w 9984"/>
                <a:gd name="connsiteY21" fmla="*/ 575 h 10000"/>
                <a:gd name="connsiteX22" fmla="*/ 297 w 9984"/>
                <a:gd name="connsiteY22" fmla="*/ 634 h 10000"/>
                <a:gd name="connsiteX23" fmla="*/ 321 w 9984"/>
                <a:gd name="connsiteY23" fmla="*/ 634 h 10000"/>
                <a:gd name="connsiteX24" fmla="*/ 321 w 9984"/>
                <a:gd name="connsiteY24" fmla="*/ 684 h 10000"/>
                <a:gd name="connsiteX25" fmla="*/ 407 w 9984"/>
                <a:gd name="connsiteY25" fmla="*/ 684 h 10000"/>
                <a:gd name="connsiteX26" fmla="*/ 407 w 9984"/>
                <a:gd name="connsiteY26" fmla="*/ 735 h 10000"/>
                <a:gd name="connsiteX27" fmla="*/ 457 w 9984"/>
                <a:gd name="connsiteY27" fmla="*/ 735 h 10000"/>
                <a:gd name="connsiteX28" fmla="*/ 457 w 9984"/>
                <a:gd name="connsiteY28" fmla="*/ 794 h 10000"/>
                <a:gd name="connsiteX29" fmla="*/ 464 w 9984"/>
                <a:gd name="connsiteY29" fmla="*/ 794 h 10000"/>
                <a:gd name="connsiteX30" fmla="*/ 464 w 9984"/>
                <a:gd name="connsiteY30" fmla="*/ 845 h 10000"/>
                <a:gd name="connsiteX31" fmla="*/ 481 w 9984"/>
                <a:gd name="connsiteY31" fmla="*/ 845 h 10000"/>
                <a:gd name="connsiteX32" fmla="*/ 481 w 9984"/>
                <a:gd name="connsiteY32" fmla="*/ 904 h 10000"/>
                <a:gd name="connsiteX33" fmla="*/ 488 w 9984"/>
                <a:gd name="connsiteY33" fmla="*/ 904 h 10000"/>
                <a:gd name="connsiteX34" fmla="*/ 488 w 9984"/>
                <a:gd name="connsiteY34" fmla="*/ 972 h 10000"/>
                <a:gd name="connsiteX35" fmla="*/ 608 w 9984"/>
                <a:gd name="connsiteY35" fmla="*/ 972 h 10000"/>
                <a:gd name="connsiteX36" fmla="*/ 608 w 9984"/>
                <a:gd name="connsiteY36" fmla="*/ 1023 h 10000"/>
                <a:gd name="connsiteX37" fmla="*/ 631 w 9984"/>
                <a:gd name="connsiteY37" fmla="*/ 1023 h 10000"/>
                <a:gd name="connsiteX38" fmla="*/ 631 w 9984"/>
                <a:gd name="connsiteY38" fmla="*/ 1082 h 10000"/>
                <a:gd name="connsiteX39" fmla="*/ 641 w 9984"/>
                <a:gd name="connsiteY39" fmla="*/ 1082 h 10000"/>
                <a:gd name="connsiteX40" fmla="*/ 641 w 9984"/>
                <a:gd name="connsiteY40" fmla="*/ 1133 h 10000"/>
                <a:gd name="connsiteX41" fmla="*/ 695 w 9984"/>
                <a:gd name="connsiteY41" fmla="*/ 1133 h 10000"/>
                <a:gd name="connsiteX42" fmla="*/ 695 w 9984"/>
                <a:gd name="connsiteY42" fmla="*/ 1192 h 10000"/>
                <a:gd name="connsiteX43" fmla="*/ 728 w 9984"/>
                <a:gd name="connsiteY43" fmla="*/ 1192 h 10000"/>
                <a:gd name="connsiteX44" fmla="*/ 728 w 9984"/>
                <a:gd name="connsiteY44" fmla="*/ 1243 h 10000"/>
                <a:gd name="connsiteX45" fmla="*/ 745 w 9984"/>
                <a:gd name="connsiteY45" fmla="*/ 1243 h 10000"/>
                <a:gd name="connsiteX46" fmla="*/ 745 w 9984"/>
                <a:gd name="connsiteY46" fmla="*/ 1293 h 10000"/>
                <a:gd name="connsiteX47" fmla="*/ 769 w 9984"/>
                <a:gd name="connsiteY47" fmla="*/ 1293 h 10000"/>
                <a:gd name="connsiteX48" fmla="*/ 769 w 9984"/>
                <a:gd name="connsiteY48" fmla="*/ 1420 h 10000"/>
                <a:gd name="connsiteX49" fmla="*/ 785 w 9984"/>
                <a:gd name="connsiteY49" fmla="*/ 1420 h 10000"/>
                <a:gd name="connsiteX50" fmla="*/ 785 w 9984"/>
                <a:gd name="connsiteY50" fmla="*/ 1470 h 10000"/>
                <a:gd name="connsiteX51" fmla="*/ 792 w 9984"/>
                <a:gd name="connsiteY51" fmla="*/ 1470 h 10000"/>
                <a:gd name="connsiteX52" fmla="*/ 792 w 9984"/>
                <a:gd name="connsiteY52" fmla="*/ 1530 h 10000"/>
                <a:gd name="connsiteX53" fmla="*/ 815 w 9984"/>
                <a:gd name="connsiteY53" fmla="*/ 1530 h 10000"/>
                <a:gd name="connsiteX54" fmla="*/ 815 w 9984"/>
                <a:gd name="connsiteY54" fmla="*/ 1581 h 10000"/>
                <a:gd name="connsiteX55" fmla="*/ 838 w 9984"/>
                <a:gd name="connsiteY55" fmla="*/ 1581 h 10000"/>
                <a:gd name="connsiteX56" fmla="*/ 838 w 9984"/>
                <a:gd name="connsiteY56" fmla="*/ 1640 h 10000"/>
                <a:gd name="connsiteX57" fmla="*/ 872 w 9984"/>
                <a:gd name="connsiteY57" fmla="*/ 1640 h 10000"/>
                <a:gd name="connsiteX58" fmla="*/ 872 w 9984"/>
                <a:gd name="connsiteY58" fmla="*/ 1691 h 10000"/>
                <a:gd name="connsiteX59" fmla="*/ 879 w 9984"/>
                <a:gd name="connsiteY59" fmla="*/ 1691 h 10000"/>
                <a:gd name="connsiteX60" fmla="*/ 879 w 9984"/>
                <a:gd name="connsiteY60" fmla="*/ 1758 h 10000"/>
                <a:gd name="connsiteX61" fmla="*/ 888 w 9984"/>
                <a:gd name="connsiteY61" fmla="*/ 1758 h 10000"/>
                <a:gd name="connsiteX62" fmla="*/ 888 w 9984"/>
                <a:gd name="connsiteY62" fmla="*/ 1817 h 10000"/>
                <a:gd name="connsiteX63" fmla="*/ 895 w 9984"/>
                <a:gd name="connsiteY63" fmla="*/ 1817 h 10000"/>
                <a:gd name="connsiteX64" fmla="*/ 895 w 9984"/>
                <a:gd name="connsiteY64" fmla="*/ 1927 h 10000"/>
                <a:gd name="connsiteX65" fmla="*/ 902 w 9984"/>
                <a:gd name="connsiteY65" fmla="*/ 1927 h 10000"/>
                <a:gd name="connsiteX66" fmla="*/ 902 w 9984"/>
                <a:gd name="connsiteY66" fmla="*/ 1978 h 10000"/>
                <a:gd name="connsiteX67" fmla="*/ 929 w 9984"/>
                <a:gd name="connsiteY67" fmla="*/ 1978 h 10000"/>
                <a:gd name="connsiteX68" fmla="*/ 929 w 9984"/>
                <a:gd name="connsiteY68" fmla="*/ 2029 h 10000"/>
                <a:gd name="connsiteX69" fmla="*/ 1016 w 9984"/>
                <a:gd name="connsiteY69" fmla="*/ 2029 h 10000"/>
                <a:gd name="connsiteX70" fmla="*/ 1016 w 9984"/>
                <a:gd name="connsiteY70" fmla="*/ 2156 h 10000"/>
                <a:gd name="connsiteX71" fmla="*/ 1022 w 9984"/>
                <a:gd name="connsiteY71" fmla="*/ 2156 h 10000"/>
                <a:gd name="connsiteX72" fmla="*/ 1022 w 9984"/>
                <a:gd name="connsiteY72" fmla="*/ 2207 h 10000"/>
                <a:gd name="connsiteX73" fmla="*/ 1045 w 9984"/>
                <a:gd name="connsiteY73" fmla="*/ 2207 h 10000"/>
                <a:gd name="connsiteX74" fmla="*/ 1045 w 9984"/>
                <a:gd name="connsiteY74" fmla="*/ 2266 h 10000"/>
                <a:gd name="connsiteX75" fmla="*/ 1079 w 9984"/>
                <a:gd name="connsiteY75" fmla="*/ 2266 h 10000"/>
                <a:gd name="connsiteX76" fmla="*/ 1079 w 9984"/>
                <a:gd name="connsiteY76" fmla="*/ 2316 h 10000"/>
                <a:gd name="connsiteX77" fmla="*/ 1095 w 9984"/>
                <a:gd name="connsiteY77" fmla="*/ 2316 h 10000"/>
                <a:gd name="connsiteX78" fmla="*/ 1095 w 9984"/>
                <a:gd name="connsiteY78" fmla="*/ 2375 h 10000"/>
                <a:gd name="connsiteX79" fmla="*/ 1102 w 9984"/>
                <a:gd name="connsiteY79" fmla="*/ 2375 h 10000"/>
                <a:gd name="connsiteX80" fmla="*/ 1102 w 9984"/>
                <a:gd name="connsiteY80" fmla="*/ 2426 h 10000"/>
                <a:gd name="connsiteX81" fmla="*/ 1109 w 9984"/>
                <a:gd name="connsiteY81" fmla="*/ 2426 h 10000"/>
                <a:gd name="connsiteX82" fmla="*/ 1109 w 9984"/>
                <a:gd name="connsiteY82" fmla="*/ 2485 h 10000"/>
                <a:gd name="connsiteX83" fmla="*/ 1176 w 9984"/>
                <a:gd name="connsiteY83" fmla="*/ 2485 h 10000"/>
                <a:gd name="connsiteX84" fmla="*/ 1176 w 9984"/>
                <a:gd name="connsiteY84" fmla="*/ 2553 h 10000"/>
                <a:gd name="connsiteX85" fmla="*/ 1182 w 9984"/>
                <a:gd name="connsiteY85" fmla="*/ 2553 h 10000"/>
                <a:gd name="connsiteX86" fmla="*/ 1182 w 9984"/>
                <a:gd name="connsiteY86" fmla="*/ 2603 h 10000"/>
                <a:gd name="connsiteX87" fmla="*/ 1189 w 9984"/>
                <a:gd name="connsiteY87" fmla="*/ 2603 h 10000"/>
                <a:gd name="connsiteX88" fmla="*/ 1189 w 9984"/>
                <a:gd name="connsiteY88" fmla="*/ 2662 h 10000"/>
                <a:gd name="connsiteX89" fmla="*/ 1205 w 9984"/>
                <a:gd name="connsiteY89" fmla="*/ 2662 h 10000"/>
                <a:gd name="connsiteX90" fmla="*/ 1205 w 9984"/>
                <a:gd name="connsiteY90" fmla="*/ 2764 h 10000"/>
                <a:gd name="connsiteX91" fmla="*/ 1216 w 9984"/>
                <a:gd name="connsiteY91" fmla="*/ 2764 h 10000"/>
                <a:gd name="connsiteX92" fmla="*/ 1216 w 9984"/>
                <a:gd name="connsiteY92" fmla="*/ 2824 h 10000"/>
                <a:gd name="connsiteX93" fmla="*/ 1223 w 9984"/>
                <a:gd name="connsiteY93" fmla="*/ 2824 h 10000"/>
                <a:gd name="connsiteX94" fmla="*/ 1223 w 9984"/>
                <a:gd name="connsiteY94" fmla="*/ 2934 h 10000"/>
                <a:gd name="connsiteX95" fmla="*/ 1279 w 9984"/>
                <a:gd name="connsiteY95" fmla="*/ 2934 h 10000"/>
                <a:gd name="connsiteX96" fmla="*/ 1279 w 9984"/>
                <a:gd name="connsiteY96" fmla="*/ 3001 h 10000"/>
                <a:gd name="connsiteX97" fmla="*/ 1292 w 9984"/>
                <a:gd name="connsiteY97" fmla="*/ 3001 h 10000"/>
                <a:gd name="connsiteX98" fmla="*/ 1292 w 9984"/>
                <a:gd name="connsiteY98" fmla="*/ 3052 h 10000"/>
                <a:gd name="connsiteX99" fmla="*/ 1302 w 9984"/>
                <a:gd name="connsiteY99" fmla="*/ 3052 h 10000"/>
                <a:gd name="connsiteX100" fmla="*/ 1302 w 9984"/>
                <a:gd name="connsiteY100" fmla="*/ 3111 h 10000"/>
                <a:gd name="connsiteX101" fmla="*/ 1349 w 9984"/>
                <a:gd name="connsiteY101" fmla="*/ 3111 h 10000"/>
                <a:gd name="connsiteX102" fmla="*/ 1349 w 9984"/>
                <a:gd name="connsiteY102" fmla="*/ 3161 h 10000"/>
                <a:gd name="connsiteX103" fmla="*/ 1366 w 9984"/>
                <a:gd name="connsiteY103" fmla="*/ 3161 h 10000"/>
                <a:gd name="connsiteX104" fmla="*/ 1366 w 9984"/>
                <a:gd name="connsiteY104" fmla="*/ 3271 h 10000"/>
                <a:gd name="connsiteX105" fmla="*/ 1373 w 9984"/>
                <a:gd name="connsiteY105" fmla="*/ 3271 h 10000"/>
                <a:gd name="connsiteX106" fmla="*/ 1373 w 9984"/>
                <a:gd name="connsiteY106" fmla="*/ 3330 h 10000"/>
                <a:gd name="connsiteX107" fmla="*/ 1383 w 9984"/>
                <a:gd name="connsiteY107" fmla="*/ 3330 h 10000"/>
                <a:gd name="connsiteX108" fmla="*/ 1383 w 9984"/>
                <a:gd name="connsiteY108" fmla="*/ 3399 h 10000"/>
                <a:gd name="connsiteX109" fmla="*/ 1413 w 9984"/>
                <a:gd name="connsiteY109" fmla="*/ 3399 h 10000"/>
                <a:gd name="connsiteX110" fmla="*/ 1413 w 9984"/>
                <a:gd name="connsiteY110" fmla="*/ 3500 h 10000"/>
                <a:gd name="connsiteX111" fmla="*/ 1430 w 9984"/>
                <a:gd name="connsiteY111" fmla="*/ 3500 h 10000"/>
                <a:gd name="connsiteX112" fmla="*/ 1430 w 9984"/>
                <a:gd name="connsiteY112" fmla="*/ 3610 h 10000"/>
                <a:gd name="connsiteX113" fmla="*/ 1446 w 9984"/>
                <a:gd name="connsiteY113" fmla="*/ 3610 h 10000"/>
                <a:gd name="connsiteX114" fmla="*/ 1446 w 9984"/>
                <a:gd name="connsiteY114" fmla="*/ 3720 h 10000"/>
                <a:gd name="connsiteX115" fmla="*/ 1486 w 9984"/>
                <a:gd name="connsiteY115" fmla="*/ 3720 h 10000"/>
                <a:gd name="connsiteX116" fmla="*/ 1486 w 9984"/>
                <a:gd name="connsiteY116" fmla="*/ 3787 h 10000"/>
                <a:gd name="connsiteX117" fmla="*/ 1504 w 9984"/>
                <a:gd name="connsiteY117" fmla="*/ 3787 h 10000"/>
                <a:gd name="connsiteX118" fmla="*/ 1504 w 9984"/>
                <a:gd name="connsiteY118" fmla="*/ 3846 h 10000"/>
                <a:gd name="connsiteX119" fmla="*/ 1517 w 9984"/>
                <a:gd name="connsiteY119" fmla="*/ 3846 h 10000"/>
                <a:gd name="connsiteX120" fmla="*/ 1517 w 9984"/>
                <a:gd name="connsiteY120" fmla="*/ 3897 h 10000"/>
                <a:gd name="connsiteX121" fmla="*/ 1557 w 9984"/>
                <a:gd name="connsiteY121" fmla="*/ 3897 h 10000"/>
                <a:gd name="connsiteX122" fmla="*/ 1557 w 9984"/>
                <a:gd name="connsiteY122" fmla="*/ 3956 h 10000"/>
                <a:gd name="connsiteX123" fmla="*/ 1567 w 9984"/>
                <a:gd name="connsiteY123" fmla="*/ 3956 h 10000"/>
                <a:gd name="connsiteX124" fmla="*/ 1567 w 9984"/>
                <a:gd name="connsiteY124" fmla="*/ 4006 h 10000"/>
                <a:gd name="connsiteX125" fmla="*/ 1613 w 9984"/>
                <a:gd name="connsiteY125" fmla="*/ 4006 h 10000"/>
                <a:gd name="connsiteX126" fmla="*/ 1613 w 9984"/>
                <a:gd name="connsiteY126" fmla="*/ 4117 h 10000"/>
                <a:gd name="connsiteX127" fmla="*/ 1630 w 9984"/>
                <a:gd name="connsiteY127" fmla="*/ 4117 h 10000"/>
                <a:gd name="connsiteX128" fmla="*/ 1630 w 9984"/>
                <a:gd name="connsiteY128" fmla="*/ 4185 h 10000"/>
                <a:gd name="connsiteX129" fmla="*/ 1677 w 9984"/>
                <a:gd name="connsiteY129" fmla="*/ 4185 h 10000"/>
                <a:gd name="connsiteX130" fmla="*/ 1677 w 9984"/>
                <a:gd name="connsiteY130" fmla="*/ 4244 h 10000"/>
                <a:gd name="connsiteX131" fmla="*/ 1830 w 9984"/>
                <a:gd name="connsiteY131" fmla="*/ 4244 h 10000"/>
                <a:gd name="connsiteX132" fmla="*/ 1830 w 9984"/>
                <a:gd name="connsiteY132" fmla="*/ 4294 h 10000"/>
                <a:gd name="connsiteX133" fmla="*/ 1854 w 9984"/>
                <a:gd name="connsiteY133" fmla="*/ 4294 h 10000"/>
                <a:gd name="connsiteX134" fmla="*/ 1854 w 9984"/>
                <a:gd name="connsiteY134" fmla="*/ 4345 h 10000"/>
                <a:gd name="connsiteX135" fmla="*/ 1884 w 9984"/>
                <a:gd name="connsiteY135" fmla="*/ 4345 h 10000"/>
                <a:gd name="connsiteX136" fmla="*/ 1884 w 9984"/>
                <a:gd name="connsiteY136" fmla="*/ 4404 h 10000"/>
                <a:gd name="connsiteX137" fmla="*/ 1893 w 9984"/>
                <a:gd name="connsiteY137" fmla="*/ 4404 h 10000"/>
                <a:gd name="connsiteX138" fmla="*/ 1893 w 9984"/>
                <a:gd name="connsiteY138" fmla="*/ 4514 h 10000"/>
                <a:gd name="connsiteX139" fmla="*/ 1901 w 9984"/>
                <a:gd name="connsiteY139" fmla="*/ 4514 h 10000"/>
                <a:gd name="connsiteX140" fmla="*/ 1901 w 9984"/>
                <a:gd name="connsiteY140" fmla="*/ 4632 h 10000"/>
                <a:gd name="connsiteX141" fmla="*/ 1917 w 9984"/>
                <a:gd name="connsiteY141" fmla="*/ 4632 h 10000"/>
                <a:gd name="connsiteX142" fmla="*/ 1917 w 9984"/>
                <a:gd name="connsiteY142" fmla="*/ 4692 h 10000"/>
                <a:gd name="connsiteX143" fmla="*/ 1958 w 9984"/>
                <a:gd name="connsiteY143" fmla="*/ 4692 h 10000"/>
                <a:gd name="connsiteX144" fmla="*/ 1958 w 9984"/>
                <a:gd name="connsiteY144" fmla="*/ 4743 h 10000"/>
                <a:gd name="connsiteX145" fmla="*/ 1964 w 9984"/>
                <a:gd name="connsiteY145" fmla="*/ 4743 h 10000"/>
                <a:gd name="connsiteX146" fmla="*/ 1964 w 9984"/>
                <a:gd name="connsiteY146" fmla="*/ 4802 h 10000"/>
                <a:gd name="connsiteX147" fmla="*/ 2187 w 9984"/>
                <a:gd name="connsiteY147" fmla="*/ 4802 h 10000"/>
                <a:gd name="connsiteX148" fmla="*/ 2187 w 9984"/>
                <a:gd name="connsiteY148" fmla="*/ 4852 h 10000"/>
                <a:gd name="connsiteX149" fmla="*/ 2205 w 9984"/>
                <a:gd name="connsiteY149" fmla="*/ 4852 h 10000"/>
                <a:gd name="connsiteX150" fmla="*/ 2205 w 9984"/>
                <a:gd name="connsiteY150" fmla="*/ 4903 h 10000"/>
                <a:gd name="connsiteX151" fmla="*/ 2251 w 9984"/>
                <a:gd name="connsiteY151" fmla="*/ 4903 h 10000"/>
                <a:gd name="connsiteX152" fmla="*/ 2251 w 9984"/>
                <a:gd name="connsiteY152" fmla="*/ 5030 h 10000"/>
                <a:gd name="connsiteX153" fmla="*/ 2308 w 9984"/>
                <a:gd name="connsiteY153" fmla="*/ 5030 h 10000"/>
                <a:gd name="connsiteX154" fmla="*/ 2308 w 9984"/>
                <a:gd name="connsiteY154" fmla="*/ 5139 h 10000"/>
                <a:gd name="connsiteX155" fmla="*/ 2315 w 9984"/>
                <a:gd name="connsiteY155" fmla="*/ 5139 h 10000"/>
                <a:gd name="connsiteX156" fmla="*/ 2315 w 9984"/>
                <a:gd name="connsiteY156" fmla="*/ 5190 h 10000"/>
                <a:gd name="connsiteX157" fmla="*/ 2508 w 9984"/>
                <a:gd name="connsiteY157" fmla="*/ 5190 h 10000"/>
                <a:gd name="connsiteX158" fmla="*/ 2508 w 9984"/>
                <a:gd name="connsiteY158" fmla="*/ 5300 h 10000"/>
                <a:gd name="connsiteX159" fmla="*/ 2531 w 9984"/>
                <a:gd name="connsiteY159" fmla="*/ 5300 h 10000"/>
                <a:gd name="connsiteX160" fmla="*/ 2531 w 9984"/>
                <a:gd name="connsiteY160" fmla="*/ 5368 h 10000"/>
                <a:gd name="connsiteX161" fmla="*/ 2555 w 9984"/>
                <a:gd name="connsiteY161" fmla="*/ 5368 h 10000"/>
                <a:gd name="connsiteX162" fmla="*/ 2555 w 9984"/>
                <a:gd name="connsiteY162" fmla="*/ 5427 h 10000"/>
                <a:gd name="connsiteX163" fmla="*/ 2572 w 9984"/>
                <a:gd name="connsiteY163" fmla="*/ 5427 h 10000"/>
                <a:gd name="connsiteX164" fmla="*/ 2572 w 9984"/>
                <a:gd name="connsiteY164" fmla="*/ 5478 h 10000"/>
                <a:gd name="connsiteX165" fmla="*/ 2596 w 9984"/>
                <a:gd name="connsiteY165" fmla="*/ 5478 h 10000"/>
                <a:gd name="connsiteX166" fmla="*/ 2596 w 9984"/>
                <a:gd name="connsiteY166" fmla="*/ 5537 h 10000"/>
                <a:gd name="connsiteX167" fmla="*/ 2692 w 9984"/>
                <a:gd name="connsiteY167" fmla="*/ 5537 h 10000"/>
                <a:gd name="connsiteX168" fmla="*/ 2692 w 9984"/>
                <a:gd name="connsiteY168" fmla="*/ 5588 h 10000"/>
                <a:gd name="connsiteX169" fmla="*/ 2715 w 9984"/>
                <a:gd name="connsiteY169" fmla="*/ 5588 h 10000"/>
                <a:gd name="connsiteX170" fmla="*/ 2715 w 9984"/>
                <a:gd name="connsiteY170" fmla="*/ 5638 h 10000"/>
                <a:gd name="connsiteX171" fmla="*/ 2769 w 9984"/>
                <a:gd name="connsiteY171" fmla="*/ 5638 h 10000"/>
                <a:gd name="connsiteX172" fmla="*/ 2769 w 9984"/>
                <a:gd name="connsiteY172" fmla="*/ 5697 h 10000"/>
                <a:gd name="connsiteX173" fmla="*/ 2819 w 9984"/>
                <a:gd name="connsiteY173" fmla="*/ 5697 h 10000"/>
                <a:gd name="connsiteX174" fmla="*/ 2819 w 9984"/>
                <a:gd name="connsiteY174" fmla="*/ 5765 h 10000"/>
                <a:gd name="connsiteX175" fmla="*/ 2849 w 9984"/>
                <a:gd name="connsiteY175" fmla="*/ 5765 h 10000"/>
                <a:gd name="connsiteX176" fmla="*/ 2849 w 9984"/>
                <a:gd name="connsiteY176" fmla="*/ 5874 h 10000"/>
                <a:gd name="connsiteX177" fmla="*/ 2906 w 9984"/>
                <a:gd name="connsiteY177" fmla="*/ 5874 h 10000"/>
                <a:gd name="connsiteX178" fmla="*/ 2906 w 9984"/>
                <a:gd name="connsiteY178" fmla="*/ 5925 h 10000"/>
                <a:gd name="connsiteX179" fmla="*/ 3090 w 9984"/>
                <a:gd name="connsiteY179" fmla="*/ 5925 h 10000"/>
                <a:gd name="connsiteX180" fmla="*/ 3090 w 9984"/>
                <a:gd name="connsiteY180" fmla="*/ 5985 h 10000"/>
                <a:gd name="connsiteX181" fmla="*/ 3106 w 9984"/>
                <a:gd name="connsiteY181" fmla="*/ 5985 h 10000"/>
                <a:gd name="connsiteX182" fmla="*/ 3106 w 9984"/>
                <a:gd name="connsiteY182" fmla="*/ 6036 h 10000"/>
                <a:gd name="connsiteX183" fmla="*/ 3200 w 9984"/>
                <a:gd name="connsiteY183" fmla="*/ 6036 h 10000"/>
                <a:gd name="connsiteX184" fmla="*/ 3200 w 9984"/>
                <a:gd name="connsiteY184" fmla="*/ 6095 h 10000"/>
                <a:gd name="connsiteX185" fmla="*/ 3226 w 9984"/>
                <a:gd name="connsiteY185" fmla="*/ 6095 h 10000"/>
                <a:gd name="connsiteX186" fmla="*/ 3226 w 9984"/>
                <a:gd name="connsiteY186" fmla="*/ 6162 h 10000"/>
                <a:gd name="connsiteX187" fmla="*/ 3234 w 9984"/>
                <a:gd name="connsiteY187" fmla="*/ 6162 h 10000"/>
                <a:gd name="connsiteX188" fmla="*/ 3234 w 9984"/>
                <a:gd name="connsiteY188" fmla="*/ 6272 h 10000"/>
                <a:gd name="connsiteX189" fmla="*/ 3256 w 9984"/>
                <a:gd name="connsiteY189" fmla="*/ 6272 h 10000"/>
                <a:gd name="connsiteX190" fmla="*/ 3256 w 9984"/>
                <a:gd name="connsiteY190" fmla="*/ 6323 h 10000"/>
                <a:gd name="connsiteX191" fmla="*/ 3297 w 9984"/>
                <a:gd name="connsiteY191" fmla="*/ 6323 h 10000"/>
                <a:gd name="connsiteX192" fmla="*/ 3297 w 9984"/>
                <a:gd name="connsiteY192" fmla="*/ 6450 h 10000"/>
                <a:gd name="connsiteX193" fmla="*/ 3307 w 9984"/>
                <a:gd name="connsiteY193" fmla="*/ 6450 h 10000"/>
                <a:gd name="connsiteX194" fmla="*/ 3307 w 9984"/>
                <a:gd name="connsiteY194" fmla="*/ 6450 h 10000"/>
                <a:gd name="connsiteX195" fmla="*/ 3377 w 9984"/>
                <a:gd name="connsiteY195" fmla="*/ 6450 h 10000"/>
                <a:gd name="connsiteX196" fmla="*/ 3394 w 9984"/>
                <a:gd name="connsiteY196" fmla="*/ 6450 h 10000"/>
                <a:gd name="connsiteX197" fmla="*/ 3394 w 9984"/>
                <a:gd name="connsiteY197" fmla="*/ 6501 h 10000"/>
                <a:gd name="connsiteX198" fmla="*/ 3423 w 9984"/>
                <a:gd name="connsiteY198" fmla="*/ 6501 h 10000"/>
                <a:gd name="connsiteX199" fmla="*/ 3423 w 9984"/>
                <a:gd name="connsiteY199" fmla="*/ 6568 h 10000"/>
                <a:gd name="connsiteX200" fmla="*/ 3474 w 9984"/>
                <a:gd name="connsiteY200" fmla="*/ 6568 h 10000"/>
                <a:gd name="connsiteX201" fmla="*/ 3474 w 9984"/>
                <a:gd name="connsiteY201" fmla="*/ 6636 h 10000"/>
                <a:gd name="connsiteX202" fmla="*/ 3554 w 9984"/>
                <a:gd name="connsiteY202" fmla="*/ 6636 h 10000"/>
                <a:gd name="connsiteX203" fmla="*/ 3554 w 9984"/>
                <a:gd name="connsiteY203" fmla="*/ 6703 h 10000"/>
                <a:gd name="connsiteX204" fmla="*/ 3578 w 9984"/>
                <a:gd name="connsiteY204" fmla="*/ 6703 h 10000"/>
                <a:gd name="connsiteX205" fmla="*/ 3578 w 9984"/>
                <a:gd name="connsiteY205" fmla="*/ 6771 h 10000"/>
                <a:gd name="connsiteX206" fmla="*/ 3710 w 9984"/>
                <a:gd name="connsiteY206" fmla="*/ 6771 h 10000"/>
                <a:gd name="connsiteX207" fmla="*/ 3710 w 9984"/>
                <a:gd name="connsiteY207" fmla="*/ 6855 h 10000"/>
                <a:gd name="connsiteX208" fmla="*/ 3791 w 9984"/>
                <a:gd name="connsiteY208" fmla="*/ 6855 h 10000"/>
                <a:gd name="connsiteX209" fmla="*/ 3791 w 9984"/>
                <a:gd name="connsiteY209" fmla="*/ 6923 h 10000"/>
                <a:gd name="connsiteX210" fmla="*/ 3945 w 9984"/>
                <a:gd name="connsiteY210" fmla="*/ 6923 h 10000"/>
                <a:gd name="connsiteX211" fmla="*/ 3945 w 9984"/>
                <a:gd name="connsiteY211" fmla="*/ 7058 h 10000"/>
                <a:gd name="connsiteX212" fmla="*/ 3958 w 9984"/>
                <a:gd name="connsiteY212" fmla="*/ 7058 h 10000"/>
                <a:gd name="connsiteX213" fmla="*/ 3958 w 9984"/>
                <a:gd name="connsiteY213" fmla="*/ 7126 h 10000"/>
                <a:gd name="connsiteX214" fmla="*/ 4078 w 9984"/>
                <a:gd name="connsiteY214" fmla="*/ 7126 h 10000"/>
                <a:gd name="connsiteX215" fmla="*/ 4078 w 9984"/>
                <a:gd name="connsiteY215" fmla="*/ 7210 h 10000"/>
                <a:gd name="connsiteX216" fmla="*/ 4151 w 9984"/>
                <a:gd name="connsiteY216" fmla="*/ 7210 h 10000"/>
                <a:gd name="connsiteX217" fmla="*/ 4151 w 9984"/>
                <a:gd name="connsiteY217" fmla="*/ 7346 h 10000"/>
                <a:gd name="connsiteX218" fmla="*/ 4169 w 9984"/>
                <a:gd name="connsiteY218" fmla="*/ 7346 h 10000"/>
                <a:gd name="connsiteX219" fmla="*/ 4169 w 9984"/>
                <a:gd name="connsiteY219" fmla="*/ 7413 h 10000"/>
                <a:gd name="connsiteX220" fmla="*/ 4352 w 9984"/>
                <a:gd name="connsiteY220" fmla="*/ 7413 h 10000"/>
                <a:gd name="connsiteX221" fmla="*/ 4352 w 9984"/>
                <a:gd name="connsiteY221" fmla="*/ 7498 h 10000"/>
                <a:gd name="connsiteX222" fmla="*/ 4399 w 9984"/>
                <a:gd name="connsiteY222" fmla="*/ 7498 h 10000"/>
                <a:gd name="connsiteX223" fmla="*/ 4399 w 9984"/>
                <a:gd name="connsiteY223" fmla="*/ 7565 h 10000"/>
                <a:gd name="connsiteX224" fmla="*/ 4455 w 9984"/>
                <a:gd name="connsiteY224" fmla="*/ 7565 h 10000"/>
                <a:gd name="connsiteX225" fmla="*/ 4455 w 9984"/>
                <a:gd name="connsiteY225" fmla="*/ 7633 h 10000"/>
                <a:gd name="connsiteX226" fmla="*/ 4549 w 9984"/>
                <a:gd name="connsiteY226" fmla="*/ 7633 h 10000"/>
                <a:gd name="connsiteX227" fmla="*/ 4549 w 9984"/>
                <a:gd name="connsiteY227" fmla="*/ 7709 h 10000"/>
                <a:gd name="connsiteX228" fmla="*/ 4560 w 9984"/>
                <a:gd name="connsiteY228" fmla="*/ 7709 h 10000"/>
                <a:gd name="connsiteX229" fmla="*/ 4560 w 9984"/>
                <a:gd name="connsiteY229" fmla="*/ 7777 h 10000"/>
                <a:gd name="connsiteX230" fmla="*/ 4629 w 9984"/>
                <a:gd name="connsiteY230" fmla="*/ 7777 h 10000"/>
                <a:gd name="connsiteX231" fmla="*/ 4629 w 9984"/>
                <a:gd name="connsiteY231" fmla="*/ 7853 h 10000"/>
                <a:gd name="connsiteX232" fmla="*/ 4693 w 9984"/>
                <a:gd name="connsiteY232" fmla="*/ 7853 h 10000"/>
                <a:gd name="connsiteX233" fmla="*/ 4693 w 9984"/>
                <a:gd name="connsiteY233" fmla="*/ 7929 h 10000"/>
                <a:gd name="connsiteX234" fmla="*/ 4702 w 9984"/>
                <a:gd name="connsiteY234" fmla="*/ 7929 h 10000"/>
                <a:gd name="connsiteX235" fmla="*/ 4702 w 9984"/>
                <a:gd name="connsiteY235" fmla="*/ 7996 h 10000"/>
                <a:gd name="connsiteX236" fmla="*/ 4783 w 9984"/>
                <a:gd name="connsiteY236" fmla="*/ 7996 h 10000"/>
                <a:gd name="connsiteX237" fmla="*/ 4783 w 9984"/>
                <a:gd name="connsiteY237" fmla="*/ 8148 h 10000"/>
                <a:gd name="connsiteX238" fmla="*/ 4940 w 9984"/>
                <a:gd name="connsiteY238" fmla="*/ 8148 h 10000"/>
                <a:gd name="connsiteX239" fmla="*/ 4940 w 9984"/>
                <a:gd name="connsiteY239" fmla="*/ 8217 h 10000"/>
                <a:gd name="connsiteX240" fmla="*/ 4996 w 9984"/>
                <a:gd name="connsiteY240" fmla="*/ 8217 h 10000"/>
                <a:gd name="connsiteX241" fmla="*/ 4996 w 9984"/>
                <a:gd name="connsiteY241" fmla="*/ 8301 h 10000"/>
                <a:gd name="connsiteX242" fmla="*/ 5037 w 9984"/>
                <a:gd name="connsiteY242" fmla="*/ 8301 h 10000"/>
                <a:gd name="connsiteX243" fmla="*/ 5037 w 9984"/>
                <a:gd name="connsiteY243" fmla="*/ 8369 h 10000"/>
                <a:gd name="connsiteX244" fmla="*/ 5214 w 9984"/>
                <a:gd name="connsiteY244" fmla="*/ 8369 h 10000"/>
                <a:gd name="connsiteX245" fmla="*/ 5214 w 9984"/>
                <a:gd name="connsiteY245" fmla="*/ 8445 h 10000"/>
                <a:gd name="connsiteX246" fmla="*/ 5595 w 9984"/>
                <a:gd name="connsiteY246" fmla="*/ 8445 h 10000"/>
                <a:gd name="connsiteX247" fmla="*/ 5595 w 9984"/>
                <a:gd name="connsiteY247" fmla="*/ 8512 h 10000"/>
                <a:gd name="connsiteX248" fmla="*/ 5605 w 9984"/>
                <a:gd name="connsiteY248" fmla="*/ 8512 h 10000"/>
                <a:gd name="connsiteX249" fmla="*/ 5605 w 9984"/>
                <a:gd name="connsiteY249" fmla="*/ 8597 h 10000"/>
                <a:gd name="connsiteX250" fmla="*/ 5618 w 9984"/>
                <a:gd name="connsiteY250" fmla="*/ 8597 h 10000"/>
                <a:gd name="connsiteX251" fmla="*/ 5618 w 9984"/>
                <a:gd name="connsiteY251" fmla="*/ 8664 h 10000"/>
                <a:gd name="connsiteX252" fmla="*/ 5668 w 9984"/>
                <a:gd name="connsiteY252" fmla="*/ 8664 h 10000"/>
                <a:gd name="connsiteX253" fmla="*/ 5668 w 9984"/>
                <a:gd name="connsiteY253" fmla="*/ 8749 h 10000"/>
                <a:gd name="connsiteX254" fmla="*/ 5731 w 9984"/>
                <a:gd name="connsiteY254" fmla="*/ 8749 h 10000"/>
                <a:gd name="connsiteX255" fmla="*/ 5731 w 9984"/>
                <a:gd name="connsiteY255" fmla="*/ 8816 h 10000"/>
                <a:gd name="connsiteX256" fmla="*/ 5962 w 9984"/>
                <a:gd name="connsiteY256" fmla="*/ 8816 h 10000"/>
                <a:gd name="connsiteX257" fmla="*/ 5962 w 9984"/>
                <a:gd name="connsiteY257" fmla="*/ 8901 h 10000"/>
                <a:gd name="connsiteX258" fmla="*/ 5986 w 9984"/>
                <a:gd name="connsiteY258" fmla="*/ 8901 h 10000"/>
                <a:gd name="connsiteX259" fmla="*/ 5986 w 9984"/>
                <a:gd name="connsiteY259" fmla="*/ 8969 h 10000"/>
                <a:gd name="connsiteX260" fmla="*/ 6099 w 9984"/>
                <a:gd name="connsiteY260" fmla="*/ 8969 h 10000"/>
                <a:gd name="connsiteX261" fmla="*/ 6099 w 9984"/>
                <a:gd name="connsiteY261" fmla="*/ 9045 h 10000"/>
                <a:gd name="connsiteX262" fmla="*/ 6179 w 9984"/>
                <a:gd name="connsiteY262" fmla="*/ 9045 h 10000"/>
                <a:gd name="connsiteX263" fmla="*/ 6179 w 9984"/>
                <a:gd name="connsiteY263" fmla="*/ 9045 h 10000"/>
                <a:gd name="connsiteX264" fmla="*/ 6513 w 9984"/>
                <a:gd name="connsiteY264" fmla="*/ 9045 h 10000"/>
                <a:gd name="connsiteX265" fmla="*/ 6519 w 9984"/>
                <a:gd name="connsiteY265" fmla="*/ 9045 h 10000"/>
                <a:gd name="connsiteX266" fmla="*/ 6519 w 9984"/>
                <a:gd name="connsiteY266" fmla="*/ 9129 h 10000"/>
                <a:gd name="connsiteX267" fmla="*/ 6584 w 9984"/>
                <a:gd name="connsiteY267" fmla="*/ 9129 h 10000"/>
                <a:gd name="connsiteX268" fmla="*/ 6584 w 9984"/>
                <a:gd name="connsiteY268" fmla="*/ 9214 h 10000"/>
                <a:gd name="connsiteX269" fmla="*/ 6657 w 9984"/>
                <a:gd name="connsiteY269" fmla="*/ 9214 h 10000"/>
                <a:gd name="connsiteX270" fmla="*/ 6657 w 9984"/>
                <a:gd name="connsiteY270" fmla="*/ 9290 h 10000"/>
                <a:gd name="connsiteX271" fmla="*/ 6681 w 9984"/>
                <a:gd name="connsiteY271" fmla="*/ 9290 h 10000"/>
                <a:gd name="connsiteX272" fmla="*/ 6681 w 9984"/>
                <a:gd name="connsiteY272" fmla="*/ 9391 h 10000"/>
                <a:gd name="connsiteX273" fmla="*/ 6690 w 9984"/>
                <a:gd name="connsiteY273" fmla="*/ 9391 h 10000"/>
                <a:gd name="connsiteX274" fmla="*/ 6690 w 9984"/>
                <a:gd name="connsiteY274" fmla="*/ 9391 h 10000"/>
                <a:gd name="connsiteX275" fmla="*/ 9984 w 9984"/>
                <a:gd name="connsiteY275" fmla="*/ 10000 h 10000"/>
                <a:gd name="connsiteX0" fmla="*/ 0 w 6701"/>
                <a:gd name="connsiteY0" fmla="*/ 0 h 9391"/>
                <a:gd name="connsiteX1" fmla="*/ 81 w 6701"/>
                <a:gd name="connsiteY1" fmla="*/ 0 h 9391"/>
                <a:gd name="connsiteX2" fmla="*/ 81 w 6701"/>
                <a:gd name="connsiteY2" fmla="*/ 59 h 9391"/>
                <a:gd name="connsiteX3" fmla="*/ 113 w 6701"/>
                <a:gd name="connsiteY3" fmla="*/ 59 h 9391"/>
                <a:gd name="connsiteX4" fmla="*/ 113 w 6701"/>
                <a:gd name="connsiteY4" fmla="*/ 110 h 9391"/>
                <a:gd name="connsiteX5" fmla="*/ 131 w 6701"/>
                <a:gd name="connsiteY5" fmla="*/ 110 h 9391"/>
                <a:gd name="connsiteX6" fmla="*/ 131 w 6701"/>
                <a:gd name="connsiteY6" fmla="*/ 177 h 9391"/>
                <a:gd name="connsiteX7" fmla="*/ 160 w 6701"/>
                <a:gd name="connsiteY7" fmla="*/ 177 h 9391"/>
                <a:gd name="connsiteX8" fmla="*/ 160 w 6701"/>
                <a:gd name="connsiteY8" fmla="*/ 237 h 9391"/>
                <a:gd name="connsiteX9" fmla="*/ 170 w 6701"/>
                <a:gd name="connsiteY9" fmla="*/ 237 h 9391"/>
                <a:gd name="connsiteX10" fmla="*/ 170 w 6701"/>
                <a:gd name="connsiteY10" fmla="*/ 288 h 9391"/>
                <a:gd name="connsiteX11" fmla="*/ 177 w 6701"/>
                <a:gd name="connsiteY11" fmla="*/ 288 h 9391"/>
                <a:gd name="connsiteX12" fmla="*/ 177 w 6701"/>
                <a:gd name="connsiteY12" fmla="*/ 347 h 9391"/>
                <a:gd name="connsiteX13" fmla="*/ 194 w 6701"/>
                <a:gd name="connsiteY13" fmla="*/ 347 h 9391"/>
                <a:gd name="connsiteX14" fmla="*/ 194 w 6701"/>
                <a:gd name="connsiteY14" fmla="*/ 398 h 9391"/>
                <a:gd name="connsiteX15" fmla="*/ 210 w 6701"/>
                <a:gd name="connsiteY15" fmla="*/ 398 h 9391"/>
                <a:gd name="connsiteX16" fmla="*/ 210 w 6701"/>
                <a:gd name="connsiteY16" fmla="*/ 457 h 9391"/>
                <a:gd name="connsiteX17" fmla="*/ 234 w 6701"/>
                <a:gd name="connsiteY17" fmla="*/ 457 h 9391"/>
                <a:gd name="connsiteX18" fmla="*/ 234 w 6701"/>
                <a:gd name="connsiteY18" fmla="*/ 507 h 9391"/>
                <a:gd name="connsiteX19" fmla="*/ 264 w 6701"/>
                <a:gd name="connsiteY19" fmla="*/ 507 h 9391"/>
                <a:gd name="connsiteX20" fmla="*/ 264 w 6701"/>
                <a:gd name="connsiteY20" fmla="*/ 575 h 9391"/>
                <a:gd name="connsiteX21" fmla="*/ 297 w 6701"/>
                <a:gd name="connsiteY21" fmla="*/ 575 h 9391"/>
                <a:gd name="connsiteX22" fmla="*/ 297 w 6701"/>
                <a:gd name="connsiteY22" fmla="*/ 634 h 9391"/>
                <a:gd name="connsiteX23" fmla="*/ 322 w 6701"/>
                <a:gd name="connsiteY23" fmla="*/ 634 h 9391"/>
                <a:gd name="connsiteX24" fmla="*/ 322 w 6701"/>
                <a:gd name="connsiteY24" fmla="*/ 684 h 9391"/>
                <a:gd name="connsiteX25" fmla="*/ 408 w 6701"/>
                <a:gd name="connsiteY25" fmla="*/ 684 h 9391"/>
                <a:gd name="connsiteX26" fmla="*/ 408 w 6701"/>
                <a:gd name="connsiteY26" fmla="*/ 735 h 9391"/>
                <a:gd name="connsiteX27" fmla="*/ 458 w 6701"/>
                <a:gd name="connsiteY27" fmla="*/ 735 h 9391"/>
                <a:gd name="connsiteX28" fmla="*/ 458 w 6701"/>
                <a:gd name="connsiteY28" fmla="*/ 794 h 9391"/>
                <a:gd name="connsiteX29" fmla="*/ 465 w 6701"/>
                <a:gd name="connsiteY29" fmla="*/ 794 h 9391"/>
                <a:gd name="connsiteX30" fmla="*/ 465 w 6701"/>
                <a:gd name="connsiteY30" fmla="*/ 845 h 9391"/>
                <a:gd name="connsiteX31" fmla="*/ 482 w 6701"/>
                <a:gd name="connsiteY31" fmla="*/ 845 h 9391"/>
                <a:gd name="connsiteX32" fmla="*/ 482 w 6701"/>
                <a:gd name="connsiteY32" fmla="*/ 904 h 9391"/>
                <a:gd name="connsiteX33" fmla="*/ 489 w 6701"/>
                <a:gd name="connsiteY33" fmla="*/ 904 h 9391"/>
                <a:gd name="connsiteX34" fmla="*/ 489 w 6701"/>
                <a:gd name="connsiteY34" fmla="*/ 972 h 9391"/>
                <a:gd name="connsiteX35" fmla="*/ 609 w 6701"/>
                <a:gd name="connsiteY35" fmla="*/ 972 h 9391"/>
                <a:gd name="connsiteX36" fmla="*/ 609 w 6701"/>
                <a:gd name="connsiteY36" fmla="*/ 1023 h 9391"/>
                <a:gd name="connsiteX37" fmla="*/ 632 w 6701"/>
                <a:gd name="connsiteY37" fmla="*/ 1023 h 9391"/>
                <a:gd name="connsiteX38" fmla="*/ 632 w 6701"/>
                <a:gd name="connsiteY38" fmla="*/ 1082 h 9391"/>
                <a:gd name="connsiteX39" fmla="*/ 642 w 6701"/>
                <a:gd name="connsiteY39" fmla="*/ 1082 h 9391"/>
                <a:gd name="connsiteX40" fmla="*/ 642 w 6701"/>
                <a:gd name="connsiteY40" fmla="*/ 1133 h 9391"/>
                <a:gd name="connsiteX41" fmla="*/ 696 w 6701"/>
                <a:gd name="connsiteY41" fmla="*/ 1133 h 9391"/>
                <a:gd name="connsiteX42" fmla="*/ 696 w 6701"/>
                <a:gd name="connsiteY42" fmla="*/ 1192 h 9391"/>
                <a:gd name="connsiteX43" fmla="*/ 729 w 6701"/>
                <a:gd name="connsiteY43" fmla="*/ 1192 h 9391"/>
                <a:gd name="connsiteX44" fmla="*/ 729 w 6701"/>
                <a:gd name="connsiteY44" fmla="*/ 1243 h 9391"/>
                <a:gd name="connsiteX45" fmla="*/ 746 w 6701"/>
                <a:gd name="connsiteY45" fmla="*/ 1243 h 9391"/>
                <a:gd name="connsiteX46" fmla="*/ 746 w 6701"/>
                <a:gd name="connsiteY46" fmla="*/ 1293 h 9391"/>
                <a:gd name="connsiteX47" fmla="*/ 770 w 6701"/>
                <a:gd name="connsiteY47" fmla="*/ 1293 h 9391"/>
                <a:gd name="connsiteX48" fmla="*/ 770 w 6701"/>
                <a:gd name="connsiteY48" fmla="*/ 1420 h 9391"/>
                <a:gd name="connsiteX49" fmla="*/ 786 w 6701"/>
                <a:gd name="connsiteY49" fmla="*/ 1420 h 9391"/>
                <a:gd name="connsiteX50" fmla="*/ 786 w 6701"/>
                <a:gd name="connsiteY50" fmla="*/ 1470 h 9391"/>
                <a:gd name="connsiteX51" fmla="*/ 793 w 6701"/>
                <a:gd name="connsiteY51" fmla="*/ 1470 h 9391"/>
                <a:gd name="connsiteX52" fmla="*/ 793 w 6701"/>
                <a:gd name="connsiteY52" fmla="*/ 1530 h 9391"/>
                <a:gd name="connsiteX53" fmla="*/ 816 w 6701"/>
                <a:gd name="connsiteY53" fmla="*/ 1530 h 9391"/>
                <a:gd name="connsiteX54" fmla="*/ 816 w 6701"/>
                <a:gd name="connsiteY54" fmla="*/ 1581 h 9391"/>
                <a:gd name="connsiteX55" fmla="*/ 839 w 6701"/>
                <a:gd name="connsiteY55" fmla="*/ 1581 h 9391"/>
                <a:gd name="connsiteX56" fmla="*/ 839 w 6701"/>
                <a:gd name="connsiteY56" fmla="*/ 1640 h 9391"/>
                <a:gd name="connsiteX57" fmla="*/ 873 w 6701"/>
                <a:gd name="connsiteY57" fmla="*/ 1640 h 9391"/>
                <a:gd name="connsiteX58" fmla="*/ 873 w 6701"/>
                <a:gd name="connsiteY58" fmla="*/ 1691 h 9391"/>
                <a:gd name="connsiteX59" fmla="*/ 880 w 6701"/>
                <a:gd name="connsiteY59" fmla="*/ 1691 h 9391"/>
                <a:gd name="connsiteX60" fmla="*/ 880 w 6701"/>
                <a:gd name="connsiteY60" fmla="*/ 1758 h 9391"/>
                <a:gd name="connsiteX61" fmla="*/ 889 w 6701"/>
                <a:gd name="connsiteY61" fmla="*/ 1758 h 9391"/>
                <a:gd name="connsiteX62" fmla="*/ 889 w 6701"/>
                <a:gd name="connsiteY62" fmla="*/ 1817 h 9391"/>
                <a:gd name="connsiteX63" fmla="*/ 896 w 6701"/>
                <a:gd name="connsiteY63" fmla="*/ 1817 h 9391"/>
                <a:gd name="connsiteX64" fmla="*/ 896 w 6701"/>
                <a:gd name="connsiteY64" fmla="*/ 1927 h 9391"/>
                <a:gd name="connsiteX65" fmla="*/ 903 w 6701"/>
                <a:gd name="connsiteY65" fmla="*/ 1927 h 9391"/>
                <a:gd name="connsiteX66" fmla="*/ 903 w 6701"/>
                <a:gd name="connsiteY66" fmla="*/ 1978 h 9391"/>
                <a:gd name="connsiteX67" fmla="*/ 930 w 6701"/>
                <a:gd name="connsiteY67" fmla="*/ 1978 h 9391"/>
                <a:gd name="connsiteX68" fmla="*/ 930 w 6701"/>
                <a:gd name="connsiteY68" fmla="*/ 2029 h 9391"/>
                <a:gd name="connsiteX69" fmla="*/ 1018 w 6701"/>
                <a:gd name="connsiteY69" fmla="*/ 2029 h 9391"/>
                <a:gd name="connsiteX70" fmla="*/ 1018 w 6701"/>
                <a:gd name="connsiteY70" fmla="*/ 2156 h 9391"/>
                <a:gd name="connsiteX71" fmla="*/ 1024 w 6701"/>
                <a:gd name="connsiteY71" fmla="*/ 2156 h 9391"/>
                <a:gd name="connsiteX72" fmla="*/ 1024 w 6701"/>
                <a:gd name="connsiteY72" fmla="*/ 2207 h 9391"/>
                <a:gd name="connsiteX73" fmla="*/ 1047 w 6701"/>
                <a:gd name="connsiteY73" fmla="*/ 2207 h 9391"/>
                <a:gd name="connsiteX74" fmla="*/ 1047 w 6701"/>
                <a:gd name="connsiteY74" fmla="*/ 2266 h 9391"/>
                <a:gd name="connsiteX75" fmla="*/ 1081 w 6701"/>
                <a:gd name="connsiteY75" fmla="*/ 2266 h 9391"/>
                <a:gd name="connsiteX76" fmla="*/ 1081 w 6701"/>
                <a:gd name="connsiteY76" fmla="*/ 2316 h 9391"/>
                <a:gd name="connsiteX77" fmla="*/ 1097 w 6701"/>
                <a:gd name="connsiteY77" fmla="*/ 2316 h 9391"/>
                <a:gd name="connsiteX78" fmla="*/ 1097 w 6701"/>
                <a:gd name="connsiteY78" fmla="*/ 2375 h 9391"/>
                <a:gd name="connsiteX79" fmla="*/ 1104 w 6701"/>
                <a:gd name="connsiteY79" fmla="*/ 2375 h 9391"/>
                <a:gd name="connsiteX80" fmla="*/ 1104 w 6701"/>
                <a:gd name="connsiteY80" fmla="*/ 2426 h 9391"/>
                <a:gd name="connsiteX81" fmla="*/ 1111 w 6701"/>
                <a:gd name="connsiteY81" fmla="*/ 2426 h 9391"/>
                <a:gd name="connsiteX82" fmla="*/ 1111 w 6701"/>
                <a:gd name="connsiteY82" fmla="*/ 2485 h 9391"/>
                <a:gd name="connsiteX83" fmla="*/ 1178 w 6701"/>
                <a:gd name="connsiteY83" fmla="*/ 2485 h 9391"/>
                <a:gd name="connsiteX84" fmla="*/ 1178 w 6701"/>
                <a:gd name="connsiteY84" fmla="*/ 2553 h 9391"/>
                <a:gd name="connsiteX85" fmla="*/ 1184 w 6701"/>
                <a:gd name="connsiteY85" fmla="*/ 2553 h 9391"/>
                <a:gd name="connsiteX86" fmla="*/ 1184 w 6701"/>
                <a:gd name="connsiteY86" fmla="*/ 2603 h 9391"/>
                <a:gd name="connsiteX87" fmla="*/ 1191 w 6701"/>
                <a:gd name="connsiteY87" fmla="*/ 2603 h 9391"/>
                <a:gd name="connsiteX88" fmla="*/ 1191 w 6701"/>
                <a:gd name="connsiteY88" fmla="*/ 2662 h 9391"/>
                <a:gd name="connsiteX89" fmla="*/ 1207 w 6701"/>
                <a:gd name="connsiteY89" fmla="*/ 2662 h 9391"/>
                <a:gd name="connsiteX90" fmla="*/ 1207 w 6701"/>
                <a:gd name="connsiteY90" fmla="*/ 2764 h 9391"/>
                <a:gd name="connsiteX91" fmla="*/ 1218 w 6701"/>
                <a:gd name="connsiteY91" fmla="*/ 2764 h 9391"/>
                <a:gd name="connsiteX92" fmla="*/ 1218 w 6701"/>
                <a:gd name="connsiteY92" fmla="*/ 2824 h 9391"/>
                <a:gd name="connsiteX93" fmla="*/ 1225 w 6701"/>
                <a:gd name="connsiteY93" fmla="*/ 2824 h 9391"/>
                <a:gd name="connsiteX94" fmla="*/ 1225 w 6701"/>
                <a:gd name="connsiteY94" fmla="*/ 2934 h 9391"/>
                <a:gd name="connsiteX95" fmla="*/ 1281 w 6701"/>
                <a:gd name="connsiteY95" fmla="*/ 2934 h 9391"/>
                <a:gd name="connsiteX96" fmla="*/ 1281 w 6701"/>
                <a:gd name="connsiteY96" fmla="*/ 3001 h 9391"/>
                <a:gd name="connsiteX97" fmla="*/ 1294 w 6701"/>
                <a:gd name="connsiteY97" fmla="*/ 3001 h 9391"/>
                <a:gd name="connsiteX98" fmla="*/ 1294 w 6701"/>
                <a:gd name="connsiteY98" fmla="*/ 3052 h 9391"/>
                <a:gd name="connsiteX99" fmla="*/ 1304 w 6701"/>
                <a:gd name="connsiteY99" fmla="*/ 3052 h 9391"/>
                <a:gd name="connsiteX100" fmla="*/ 1304 w 6701"/>
                <a:gd name="connsiteY100" fmla="*/ 3111 h 9391"/>
                <a:gd name="connsiteX101" fmla="*/ 1351 w 6701"/>
                <a:gd name="connsiteY101" fmla="*/ 3111 h 9391"/>
                <a:gd name="connsiteX102" fmla="*/ 1351 w 6701"/>
                <a:gd name="connsiteY102" fmla="*/ 3161 h 9391"/>
                <a:gd name="connsiteX103" fmla="*/ 1368 w 6701"/>
                <a:gd name="connsiteY103" fmla="*/ 3161 h 9391"/>
                <a:gd name="connsiteX104" fmla="*/ 1368 w 6701"/>
                <a:gd name="connsiteY104" fmla="*/ 3271 h 9391"/>
                <a:gd name="connsiteX105" fmla="*/ 1375 w 6701"/>
                <a:gd name="connsiteY105" fmla="*/ 3271 h 9391"/>
                <a:gd name="connsiteX106" fmla="*/ 1375 w 6701"/>
                <a:gd name="connsiteY106" fmla="*/ 3330 h 9391"/>
                <a:gd name="connsiteX107" fmla="*/ 1385 w 6701"/>
                <a:gd name="connsiteY107" fmla="*/ 3330 h 9391"/>
                <a:gd name="connsiteX108" fmla="*/ 1385 w 6701"/>
                <a:gd name="connsiteY108" fmla="*/ 3399 h 9391"/>
                <a:gd name="connsiteX109" fmla="*/ 1415 w 6701"/>
                <a:gd name="connsiteY109" fmla="*/ 3399 h 9391"/>
                <a:gd name="connsiteX110" fmla="*/ 1415 w 6701"/>
                <a:gd name="connsiteY110" fmla="*/ 3500 h 9391"/>
                <a:gd name="connsiteX111" fmla="*/ 1432 w 6701"/>
                <a:gd name="connsiteY111" fmla="*/ 3500 h 9391"/>
                <a:gd name="connsiteX112" fmla="*/ 1432 w 6701"/>
                <a:gd name="connsiteY112" fmla="*/ 3610 h 9391"/>
                <a:gd name="connsiteX113" fmla="*/ 1448 w 6701"/>
                <a:gd name="connsiteY113" fmla="*/ 3610 h 9391"/>
                <a:gd name="connsiteX114" fmla="*/ 1448 w 6701"/>
                <a:gd name="connsiteY114" fmla="*/ 3720 h 9391"/>
                <a:gd name="connsiteX115" fmla="*/ 1488 w 6701"/>
                <a:gd name="connsiteY115" fmla="*/ 3720 h 9391"/>
                <a:gd name="connsiteX116" fmla="*/ 1488 w 6701"/>
                <a:gd name="connsiteY116" fmla="*/ 3787 h 9391"/>
                <a:gd name="connsiteX117" fmla="*/ 1506 w 6701"/>
                <a:gd name="connsiteY117" fmla="*/ 3787 h 9391"/>
                <a:gd name="connsiteX118" fmla="*/ 1506 w 6701"/>
                <a:gd name="connsiteY118" fmla="*/ 3846 h 9391"/>
                <a:gd name="connsiteX119" fmla="*/ 1519 w 6701"/>
                <a:gd name="connsiteY119" fmla="*/ 3846 h 9391"/>
                <a:gd name="connsiteX120" fmla="*/ 1519 w 6701"/>
                <a:gd name="connsiteY120" fmla="*/ 3897 h 9391"/>
                <a:gd name="connsiteX121" fmla="*/ 1559 w 6701"/>
                <a:gd name="connsiteY121" fmla="*/ 3897 h 9391"/>
                <a:gd name="connsiteX122" fmla="*/ 1559 w 6701"/>
                <a:gd name="connsiteY122" fmla="*/ 3956 h 9391"/>
                <a:gd name="connsiteX123" fmla="*/ 1570 w 6701"/>
                <a:gd name="connsiteY123" fmla="*/ 3956 h 9391"/>
                <a:gd name="connsiteX124" fmla="*/ 1570 w 6701"/>
                <a:gd name="connsiteY124" fmla="*/ 4006 h 9391"/>
                <a:gd name="connsiteX125" fmla="*/ 1616 w 6701"/>
                <a:gd name="connsiteY125" fmla="*/ 4006 h 9391"/>
                <a:gd name="connsiteX126" fmla="*/ 1616 w 6701"/>
                <a:gd name="connsiteY126" fmla="*/ 4117 h 9391"/>
                <a:gd name="connsiteX127" fmla="*/ 1633 w 6701"/>
                <a:gd name="connsiteY127" fmla="*/ 4117 h 9391"/>
                <a:gd name="connsiteX128" fmla="*/ 1633 w 6701"/>
                <a:gd name="connsiteY128" fmla="*/ 4185 h 9391"/>
                <a:gd name="connsiteX129" fmla="*/ 1680 w 6701"/>
                <a:gd name="connsiteY129" fmla="*/ 4185 h 9391"/>
                <a:gd name="connsiteX130" fmla="*/ 1680 w 6701"/>
                <a:gd name="connsiteY130" fmla="*/ 4244 h 9391"/>
                <a:gd name="connsiteX131" fmla="*/ 1833 w 6701"/>
                <a:gd name="connsiteY131" fmla="*/ 4244 h 9391"/>
                <a:gd name="connsiteX132" fmla="*/ 1833 w 6701"/>
                <a:gd name="connsiteY132" fmla="*/ 4294 h 9391"/>
                <a:gd name="connsiteX133" fmla="*/ 1857 w 6701"/>
                <a:gd name="connsiteY133" fmla="*/ 4294 h 9391"/>
                <a:gd name="connsiteX134" fmla="*/ 1857 w 6701"/>
                <a:gd name="connsiteY134" fmla="*/ 4345 h 9391"/>
                <a:gd name="connsiteX135" fmla="*/ 1887 w 6701"/>
                <a:gd name="connsiteY135" fmla="*/ 4345 h 9391"/>
                <a:gd name="connsiteX136" fmla="*/ 1887 w 6701"/>
                <a:gd name="connsiteY136" fmla="*/ 4404 h 9391"/>
                <a:gd name="connsiteX137" fmla="*/ 1896 w 6701"/>
                <a:gd name="connsiteY137" fmla="*/ 4404 h 9391"/>
                <a:gd name="connsiteX138" fmla="*/ 1896 w 6701"/>
                <a:gd name="connsiteY138" fmla="*/ 4514 h 9391"/>
                <a:gd name="connsiteX139" fmla="*/ 1904 w 6701"/>
                <a:gd name="connsiteY139" fmla="*/ 4514 h 9391"/>
                <a:gd name="connsiteX140" fmla="*/ 1904 w 6701"/>
                <a:gd name="connsiteY140" fmla="*/ 4632 h 9391"/>
                <a:gd name="connsiteX141" fmla="*/ 1920 w 6701"/>
                <a:gd name="connsiteY141" fmla="*/ 4632 h 9391"/>
                <a:gd name="connsiteX142" fmla="*/ 1920 w 6701"/>
                <a:gd name="connsiteY142" fmla="*/ 4692 h 9391"/>
                <a:gd name="connsiteX143" fmla="*/ 1961 w 6701"/>
                <a:gd name="connsiteY143" fmla="*/ 4692 h 9391"/>
                <a:gd name="connsiteX144" fmla="*/ 1961 w 6701"/>
                <a:gd name="connsiteY144" fmla="*/ 4743 h 9391"/>
                <a:gd name="connsiteX145" fmla="*/ 1967 w 6701"/>
                <a:gd name="connsiteY145" fmla="*/ 4743 h 9391"/>
                <a:gd name="connsiteX146" fmla="*/ 1967 w 6701"/>
                <a:gd name="connsiteY146" fmla="*/ 4802 h 9391"/>
                <a:gd name="connsiteX147" fmla="*/ 2191 w 6701"/>
                <a:gd name="connsiteY147" fmla="*/ 4802 h 9391"/>
                <a:gd name="connsiteX148" fmla="*/ 2191 w 6701"/>
                <a:gd name="connsiteY148" fmla="*/ 4852 h 9391"/>
                <a:gd name="connsiteX149" fmla="*/ 2209 w 6701"/>
                <a:gd name="connsiteY149" fmla="*/ 4852 h 9391"/>
                <a:gd name="connsiteX150" fmla="*/ 2209 w 6701"/>
                <a:gd name="connsiteY150" fmla="*/ 4903 h 9391"/>
                <a:gd name="connsiteX151" fmla="*/ 2255 w 6701"/>
                <a:gd name="connsiteY151" fmla="*/ 4903 h 9391"/>
                <a:gd name="connsiteX152" fmla="*/ 2255 w 6701"/>
                <a:gd name="connsiteY152" fmla="*/ 5030 h 9391"/>
                <a:gd name="connsiteX153" fmla="*/ 2312 w 6701"/>
                <a:gd name="connsiteY153" fmla="*/ 5030 h 9391"/>
                <a:gd name="connsiteX154" fmla="*/ 2312 w 6701"/>
                <a:gd name="connsiteY154" fmla="*/ 5139 h 9391"/>
                <a:gd name="connsiteX155" fmla="*/ 2319 w 6701"/>
                <a:gd name="connsiteY155" fmla="*/ 5139 h 9391"/>
                <a:gd name="connsiteX156" fmla="*/ 2319 w 6701"/>
                <a:gd name="connsiteY156" fmla="*/ 5190 h 9391"/>
                <a:gd name="connsiteX157" fmla="*/ 2512 w 6701"/>
                <a:gd name="connsiteY157" fmla="*/ 5190 h 9391"/>
                <a:gd name="connsiteX158" fmla="*/ 2512 w 6701"/>
                <a:gd name="connsiteY158" fmla="*/ 5300 h 9391"/>
                <a:gd name="connsiteX159" fmla="*/ 2535 w 6701"/>
                <a:gd name="connsiteY159" fmla="*/ 5300 h 9391"/>
                <a:gd name="connsiteX160" fmla="*/ 2535 w 6701"/>
                <a:gd name="connsiteY160" fmla="*/ 5368 h 9391"/>
                <a:gd name="connsiteX161" fmla="*/ 2559 w 6701"/>
                <a:gd name="connsiteY161" fmla="*/ 5368 h 9391"/>
                <a:gd name="connsiteX162" fmla="*/ 2559 w 6701"/>
                <a:gd name="connsiteY162" fmla="*/ 5427 h 9391"/>
                <a:gd name="connsiteX163" fmla="*/ 2576 w 6701"/>
                <a:gd name="connsiteY163" fmla="*/ 5427 h 9391"/>
                <a:gd name="connsiteX164" fmla="*/ 2576 w 6701"/>
                <a:gd name="connsiteY164" fmla="*/ 5478 h 9391"/>
                <a:gd name="connsiteX165" fmla="*/ 2600 w 6701"/>
                <a:gd name="connsiteY165" fmla="*/ 5478 h 9391"/>
                <a:gd name="connsiteX166" fmla="*/ 2600 w 6701"/>
                <a:gd name="connsiteY166" fmla="*/ 5537 h 9391"/>
                <a:gd name="connsiteX167" fmla="*/ 2696 w 6701"/>
                <a:gd name="connsiteY167" fmla="*/ 5537 h 9391"/>
                <a:gd name="connsiteX168" fmla="*/ 2696 w 6701"/>
                <a:gd name="connsiteY168" fmla="*/ 5588 h 9391"/>
                <a:gd name="connsiteX169" fmla="*/ 2719 w 6701"/>
                <a:gd name="connsiteY169" fmla="*/ 5588 h 9391"/>
                <a:gd name="connsiteX170" fmla="*/ 2719 w 6701"/>
                <a:gd name="connsiteY170" fmla="*/ 5638 h 9391"/>
                <a:gd name="connsiteX171" fmla="*/ 2773 w 6701"/>
                <a:gd name="connsiteY171" fmla="*/ 5638 h 9391"/>
                <a:gd name="connsiteX172" fmla="*/ 2773 w 6701"/>
                <a:gd name="connsiteY172" fmla="*/ 5697 h 9391"/>
                <a:gd name="connsiteX173" fmla="*/ 2824 w 6701"/>
                <a:gd name="connsiteY173" fmla="*/ 5697 h 9391"/>
                <a:gd name="connsiteX174" fmla="*/ 2824 w 6701"/>
                <a:gd name="connsiteY174" fmla="*/ 5765 h 9391"/>
                <a:gd name="connsiteX175" fmla="*/ 2854 w 6701"/>
                <a:gd name="connsiteY175" fmla="*/ 5765 h 9391"/>
                <a:gd name="connsiteX176" fmla="*/ 2854 w 6701"/>
                <a:gd name="connsiteY176" fmla="*/ 5874 h 9391"/>
                <a:gd name="connsiteX177" fmla="*/ 2911 w 6701"/>
                <a:gd name="connsiteY177" fmla="*/ 5874 h 9391"/>
                <a:gd name="connsiteX178" fmla="*/ 2911 w 6701"/>
                <a:gd name="connsiteY178" fmla="*/ 5925 h 9391"/>
                <a:gd name="connsiteX179" fmla="*/ 3095 w 6701"/>
                <a:gd name="connsiteY179" fmla="*/ 5925 h 9391"/>
                <a:gd name="connsiteX180" fmla="*/ 3095 w 6701"/>
                <a:gd name="connsiteY180" fmla="*/ 5985 h 9391"/>
                <a:gd name="connsiteX181" fmla="*/ 3111 w 6701"/>
                <a:gd name="connsiteY181" fmla="*/ 5985 h 9391"/>
                <a:gd name="connsiteX182" fmla="*/ 3111 w 6701"/>
                <a:gd name="connsiteY182" fmla="*/ 6036 h 9391"/>
                <a:gd name="connsiteX183" fmla="*/ 3205 w 6701"/>
                <a:gd name="connsiteY183" fmla="*/ 6036 h 9391"/>
                <a:gd name="connsiteX184" fmla="*/ 3205 w 6701"/>
                <a:gd name="connsiteY184" fmla="*/ 6095 h 9391"/>
                <a:gd name="connsiteX185" fmla="*/ 3231 w 6701"/>
                <a:gd name="connsiteY185" fmla="*/ 6095 h 9391"/>
                <a:gd name="connsiteX186" fmla="*/ 3231 w 6701"/>
                <a:gd name="connsiteY186" fmla="*/ 6162 h 9391"/>
                <a:gd name="connsiteX187" fmla="*/ 3239 w 6701"/>
                <a:gd name="connsiteY187" fmla="*/ 6162 h 9391"/>
                <a:gd name="connsiteX188" fmla="*/ 3239 w 6701"/>
                <a:gd name="connsiteY188" fmla="*/ 6272 h 9391"/>
                <a:gd name="connsiteX189" fmla="*/ 3261 w 6701"/>
                <a:gd name="connsiteY189" fmla="*/ 6272 h 9391"/>
                <a:gd name="connsiteX190" fmla="*/ 3261 w 6701"/>
                <a:gd name="connsiteY190" fmla="*/ 6323 h 9391"/>
                <a:gd name="connsiteX191" fmla="*/ 3302 w 6701"/>
                <a:gd name="connsiteY191" fmla="*/ 6323 h 9391"/>
                <a:gd name="connsiteX192" fmla="*/ 3302 w 6701"/>
                <a:gd name="connsiteY192" fmla="*/ 6450 h 9391"/>
                <a:gd name="connsiteX193" fmla="*/ 3312 w 6701"/>
                <a:gd name="connsiteY193" fmla="*/ 6450 h 9391"/>
                <a:gd name="connsiteX194" fmla="*/ 3312 w 6701"/>
                <a:gd name="connsiteY194" fmla="*/ 6450 h 9391"/>
                <a:gd name="connsiteX195" fmla="*/ 3382 w 6701"/>
                <a:gd name="connsiteY195" fmla="*/ 6450 h 9391"/>
                <a:gd name="connsiteX196" fmla="*/ 3399 w 6701"/>
                <a:gd name="connsiteY196" fmla="*/ 6450 h 9391"/>
                <a:gd name="connsiteX197" fmla="*/ 3399 w 6701"/>
                <a:gd name="connsiteY197" fmla="*/ 6501 h 9391"/>
                <a:gd name="connsiteX198" fmla="*/ 3428 w 6701"/>
                <a:gd name="connsiteY198" fmla="*/ 6501 h 9391"/>
                <a:gd name="connsiteX199" fmla="*/ 3428 w 6701"/>
                <a:gd name="connsiteY199" fmla="*/ 6568 h 9391"/>
                <a:gd name="connsiteX200" fmla="*/ 3480 w 6701"/>
                <a:gd name="connsiteY200" fmla="*/ 6568 h 9391"/>
                <a:gd name="connsiteX201" fmla="*/ 3480 w 6701"/>
                <a:gd name="connsiteY201" fmla="*/ 6636 h 9391"/>
                <a:gd name="connsiteX202" fmla="*/ 3560 w 6701"/>
                <a:gd name="connsiteY202" fmla="*/ 6636 h 9391"/>
                <a:gd name="connsiteX203" fmla="*/ 3560 w 6701"/>
                <a:gd name="connsiteY203" fmla="*/ 6703 h 9391"/>
                <a:gd name="connsiteX204" fmla="*/ 3584 w 6701"/>
                <a:gd name="connsiteY204" fmla="*/ 6703 h 9391"/>
                <a:gd name="connsiteX205" fmla="*/ 3584 w 6701"/>
                <a:gd name="connsiteY205" fmla="*/ 6771 h 9391"/>
                <a:gd name="connsiteX206" fmla="*/ 3716 w 6701"/>
                <a:gd name="connsiteY206" fmla="*/ 6771 h 9391"/>
                <a:gd name="connsiteX207" fmla="*/ 3716 w 6701"/>
                <a:gd name="connsiteY207" fmla="*/ 6855 h 9391"/>
                <a:gd name="connsiteX208" fmla="*/ 3797 w 6701"/>
                <a:gd name="connsiteY208" fmla="*/ 6855 h 9391"/>
                <a:gd name="connsiteX209" fmla="*/ 3797 w 6701"/>
                <a:gd name="connsiteY209" fmla="*/ 6923 h 9391"/>
                <a:gd name="connsiteX210" fmla="*/ 3951 w 6701"/>
                <a:gd name="connsiteY210" fmla="*/ 6923 h 9391"/>
                <a:gd name="connsiteX211" fmla="*/ 3951 w 6701"/>
                <a:gd name="connsiteY211" fmla="*/ 7058 h 9391"/>
                <a:gd name="connsiteX212" fmla="*/ 3964 w 6701"/>
                <a:gd name="connsiteY212" fmla="*/ 7058 h 9391"/>
                <a:gd name="connsiteX213" fmla="*/ 3964 w 6701"/>
                <a:gd name="connsiteY213" fmla="*/ 7126 h 9391"/>
                <a:gd name="connsiteX214" fmla="*/ 4085 w 6701"/>
                <a:gd name="connsiteY214" fmla="*/ 7126 h 9391"/>
                <a:gd name="connsiteX215" fmla="*/ 4085 w 6701"/>
                <a:gd name="connsiteY215" fmla="*/ 7210 h 9391"/>
                <a:gd name="connsiteX216" fmla="*/ 4158 w 6701"/>
                <a:gd name="connsiteY216" fmla="*/ 7210 h 9391"/>
                <a:gd name="connsiteX217" fmla="*/ 4158 w 6701"/>
                <a:gd name="connsiteY217" fmla="*/ 7346 h 9391"/>
                <a:gd name="connsiteX218" fmla="*/ 4176 w 6701"/>
                <a:gd name="connsiteY218" fmla="*/ 7346 h 9391"/>
                <a:gd name="connsiteX219" fmla="*/ 4176 w 6701"/>
                <a:gd name="connsiteY219" fmla="*/ 7413 h 9391"/>
                <a:gd name="connsiteX220" fmla="*/ 4359 w 6701"/>
                <a:gd name="connsiteY220" fmla="*/ 7413 h 9391"/>
                <a:gd name="connsiteX221" fmla="*/ 4359 w 6701"/>
                <a:gd name="connsiteY221" fmla="*/ 7498 h 9391"/>
                <a:gd name="connsiteX222" fmla="*/ 4406 w 6701"/>
                <a:gd name="connsiteY222" fmla="*/ 7498 h 9391"/>
                <a:gd name="connsiteX223" fmla="*/ 4406 w 6701"/>
                <a:gd name="connsiteY223" fmla="*/ 7565 h 9391"/>
                <a:gd name="connsiteX224" fmla="*/ 4462 w 6701"/>
                <a:gd name="connsiteY224" fmla="*/ 7565 h 9391"/>
                <a:gd name="connsiteX225" fmla="*/ 4462 w 6701"/>
                <a:gd name="connsiteY225" fmla="*/ 7633 h 9391"/>
                <a:gd name="connsiteX226" fmla="*/ 4556 w 6701"/>
                <a:gd name="connsiteY226" fmla="*/ 7633 h 9391"/>
                <a:gd name="connsiteX227" fmla="*/ 4556 w 6701"/>
                <a:gd name="connsiteY227" fmla="*/ 7709 h 9391"/>
                <a:gd name="connsiteX228" fmla="*/ 4567 w 6701"/>
                <a:gd name="connsiteY228" fmla="*/ 7709 h 9391"/>
                <a:gd name="connsiteX229" fmla="*/ 4567 w 6701"/>
                <a:gd name="connsiteY229" fmla="*/ 7777 h 9391"/>
                <a:gd name="connsiteX230" fmla="*/ 4636 w 6701"/>
                <a:gd name="connsiteY230" fmla="*/ 7777 h 9391"/>
                <a:gd name="connsiteX231" fmla="*/ 4636 w 6701"/>
                <a:gd name="connsiteY231" fmla="*/ 7853 h 9391"/>
                <a:gd name="connsiteX232" fmla="*/ 4701 w 6701"/>
                <a:gd name="connsiteY232" fmla="*/ 7853 h 9391"/>
                <a:gd name="connsiteX233" fmla="*/ 4701 w 6701"/>
                <a:gd name="connsiteY233" fmla="*/ 7929 h 9391"/>
                <a:gd name="connsiteX234" fmla="*/ 4710 w 6701"/>
                <a:gd name="connsiteY234" fmla="*/ 7929 h 9391"/>
                <a:gd name="connsiteX235" fmla="*/ 4710 w 6701"/>
                <a:gd name="connsiteY235" fmla="*/ 7996 h 9391"/>
                <a:gd name="connsiteX236" fmla="*/ 4791 w 6701"/>
                <a:gd name="connsiteY236" fmla="*/ 7996 h 9391"/>
                <a:gd name="connsiteX237" fmla="*/ 4791 w 6701"/>
                <a:gd name="connsiteY237" fmla="*/ 8148 h 9391"/>
                <a:gd name="connsiteX238" fmla="*/ 4948 w 6701"/>
                <a:gd name="connsiteY238" fmla="*/ 8148 h 9391"/>
                <a:gd name="connsiteX239" fmla="*/ 4948 w 6701"/>
                <a:gd name="connsiteY239" fmla="*/ 8217 h 9391"/>
                <a:gd name="connsiteX240" fmla="*/ 5004 w 6701"/>
                <a:gd name="connsiteY240" fmla="*/ 8217 h 9391"/>
                <a:gd name="connsiteX241" fmla="*/ 5004 w 6701"/>
                <a:gd name="connsiteY241" fmla="*/ 8301 h 9391"/>
                <a:gd name="connsiteX242" fmla="*/ 5045 w 6701"/>
                <a:gd name="connsiteY242" fmla="*/ 8301 h 9391"/>
                <a:gd name="connsiteX243" fmla="*/ 5045 w 6701"/>
                <a:gd name="connsiteY243" fmla="*/ 8369 h 9391"/>
                <a:gd name="connsiteX244" fmla="*/ 5222 w 6701"/>
                <a:gd name="connsiteY244" fmla="*/ 8369 h 9391"/>
                <a:gd name="connsiteX245" fmla="*/ 5222 w 6701"/>
                <a:gd name="connsiteY245" fmla="*/ 8445 h 9391"/>
                <a:gd name="connsiteX246" fmla="*/ 5604 w 6701"/>
                <a:gd name="connsiteY246" fmla="*/ 8445 h 9391"/>
                <a:gd name="connsiteX247" fmla="*/ 5604 w 6701"/>
                <a:gd name="connsiteY247" fmla="*/ 8512 h 9391"/>
                <a:gd name="connsiteX248" fmla="*/ 5614 w 6701"/>
                <a:gd name="connsiteY248" fmla="*/ 8512 h 9391"/>
                <a:gd name="connsiteX249" fmla="*/ 5614 w 6701"/>
                <a:gd name="connsiteY249" fmla="*/ 8597 h 9391"/>
                <a:gd name="connsiteX250" fmla="*/ 5627 w 6701"/>
                <a:gd name="connsiteY250" fmla="*/ 8597 h 9391"/>
                <a:gd name="connsiteX251" fmla="*/ 5627 w 6701"/>
                <a:gd name="connsiteY251" fmla="*/ 8664 h 9391"/>
                <a:gd name="connsiteX252" fmla="*/ 5677 w 6701"/>
                <a:gd name="connsiteY252" fmla="*/ 8664 h 9391"/>
                <a:gd name="connsiteX253" fmla="*/ 5677 w 6701"/>
                <a:gd name="connsiteY253" fmla="*/ 8749 h 9391"/>
                <a:gd name="connsiteX254" fmla="*/ 5740 w 6701"/>
                <a:gd name="connsiteY254" fmla="*/ 8749 h 9391"/>
                <a:gd name="connsiteX255" fmla="*/ 5740 w 6701"/>
                <a:gd name="connsiteY255" fmla="*/ 8816 h 9391"/>
                <a:gd name="connsiteX256" fmla="*/ 5972 w 6701"/>
                <a:gd name="connsiteY256" fmla="*/ 8816 h 9391"/>
                <a:gd name="connsiteX257" fmla="*/ 5972 w 6701"/>
                <a:gd name="connsiteY257" fmla="*/ 8901 h 9391"/>
                <a:gd name="connsiteX258" fmla="*/ 5996 w 6701"/>
                <a:gd name="connsiteY258" fmla="*/ 8901 h 9391"/>
                <a:gd name="connsiteX259" fmla="*/ 5996 w 6701"/>
                <a:gd name="connsiteY259" fmla="*/ 8969 h 9391"/>
                <a:gd name="connsiteX260" fmla="*/ 6109 w 6701"/>
                <a:gd name="connsiteY260" fmla="*/ 8969 h 9391"/>
                <a:gd name="connsiteX261" fmla="*/ 6109 w 6701"/>
                <a:gd name="connsiteY261" fmla="*/ 9045 h 9391"/>
                <a:gd name="connsiteX262" fmla="*/ 6189 w 6701"/>
                <a:gd name="connsiteY262" fmla="*/ 9045 h 9391"/>
                <a:gd name="connsiteX263" fmla="*/ 6189 w 6701"/>
                <a:gd name="connsiteY263" fmla="*/ 9045 h 9391"/>
                <a:gd name="connsiteX264" fmla="*/ 6523 w 6701"/>
                <a:gd name="connsiteY264" fmla="*/ 9045 h 9391"/>
                <a:gd name="connsiteX265" fmla="*/ 6529 w 6701"/>
                <a:gd name="connsiteY265" fmla="*/ 9045 h 9391"/>
                <a:gd name="connsiteX266" fmla="*/ 6529 w 6701"/>
                <a:gd name="connsiteY266" fmla="*/ 9129 h 9391"/>
                <a:gd name="connsiteX267" fmla="*/ 6595 w 6701"/>
                <a:gd name="connsiteY267" fmla="*/ 9129 h 9391"/>
                <a:gd name="connsiteX268" fmla="*/ 6595 w 6701"/>
                <a:gd name="connsiteY268" fmla="*/ 9214 h 9391"/>
                <a:gd name="connsiteX269" fmla="*/ 6668 w 6701"/>
                <a:gd name="connsiteY269" fmla="*/ 9214 h 9391"/>
                <a:gd name="connsiteX270" fmla="*/ 6668 w 6701"/>
                <a:gd name="connsiteY270" fmla="*/ 9290 h 9391"/>
                <a:gd name="connsiteX271" fmla="*/ 6692 w 6701"/>
                <a:gd name="connsiteY271" fmla="*/ 9290 h 9391"/>
                <a:gd name="connsiteX272" fmla="*/ 6692 w 6701"/>
                <a:gd name="connsiteY272" fmla="*/ 9391 h 9391"/>
                <a:gd name="connsiteX273" fmla="*/ 6701 w 6701"/>
                <a:gd name="connsiteY273" fmla="*/ 9391 h 9391"/>
                <a:gd name="connsiteX274" fmla="*/ 6701 w 6701"/>
                <a:gd name="connsiteY274" fmla="*/ 9391 h 9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</a:cxnLst>
              <a:rect l="l" t="t" r="r" b="b"/>
              <a:pathLst>
                <a:path w="6701" h="9391">
                  <a:moveTo>
                    <a:pt x="0" y="0"/>
                  </a:moveTo>
                  <a:lnTo>
                    <a:pt x="81" y="0"/>
                  </a:lnTo>
                  <a:lnTo>
                    <a:pt x="81" y="59"/>
                  </a:lnTo>
                  <a:lnTo>
                    <a:pt x="113" y="59"/>
                  </a:lnTo>
                  <a:lnTo>
                    <a:pt x="113" y="110"/>
                  </a:lnTo>
                  <a:lnTo>
                    <a:pt x="131" y="110"/>
                  </a:lnTo>
                  <a:lnTo>
                    <a:pt x="131" y="177"/>
                  </a:lnTo>
                  <a:lnTo>
                    <a:pt x="160" y="177"/>
                  </a:lnTo>
                  <a:lnTo>
                    <a:pt x="160" y="237"/>
                  </a:lnTo>
                  <a:lnTo>
                    <a:pt x="170" y="237"/>
                  </a:lnTo>
                  <a:lnTo>
                    <a:pt x="170" y="288"/>
                  </a:lnTo>
                  <a:lnTo>
                    <a:pt x="177" y="288"/>
                  </a:lnTo>
                  <a:lnTo>
                    <a:pt x="177" y="347"/>
                  </a:lnTo>
                  <a:lnTo>
                    <a:pt x="194" y="347"/>
                  </a:lnTo>
                  <a:lnTo>
                    <a:pt x="194" y="398"/>
                  </a:lnTo>
                  <a:lnTo>
                    <a:pt x="210" y="398"/>
                  </a:lnTo>
                  <a:lnTo>
                    <a:pt x="210" y="457"/>
                  </a:lnTo>
                  <a:lnTo>
                    <a:pt x="234" y="457"/>
                  </a:lnTo>
                  <a:lnTo>
                    <a:pt x="234" y="507"/>
                  </a:lnTo>
                  <a:lnTo>
                    <a:pt x="264" y="507"/>
                  </a:lnTo>
                  <a:lnTo>
                    <a:pt x="264" y="575"/>
                  </a:lnTo>
                  <a:lnTo>
                    <a:pt x="297" y="575"/>
                  </a:lnTo>
                  <a:lnTo>
                    <a:pt x="297" y="634"/>
                  </a:lnTo>
                  <a:lnTo>
                    <a:pt x="322" y="634"/>
                  </a:lnTo>
                  <a:lnTo>
                    <a:pt x="322" y="684"/>
                  </a:lnTo>
                  <a:lnTo>
                    <a:pt x="408" y="684"/>
                  </a:lnTo>
                  <a:lnTo>
                    <a:pt x="408" y="735"/>
                  </a:lnTo>
                  <a:lnTo>
                    <a:pt x="458" y="735"/>
                  </a:lnTo>
                  <a:lnTo>
                    <a:pt x="458" y="794"/>
                  </a:lnTo>
                  <a:lnTo>
                    <a:pt x="465" y="794"/>
                  </a:lnTo>
                  <a:lnTo>
                    <a:pt x="465" y="845"/>
                  </a:lnTo>
                  <a:lnTo>
                    <a:pt x="482" y="845"/>
                  </a:lnTo>
                  <a:lnTo>
                    <a:pt x="482" y="904"/>
                  </a:lnTo>
                  <a:lnTo>
                    <a:pt x="489" y="904"/>
                  </a:lnTo>
                  <a:lnTo>
                    <a:pt x="489" y="972"/>
                  </a:lnTo>
                  <a:lnTo>
                    <a:pt x="609" y="972"/>
                  </a:lnTo>
                  <a:lnTo>
                    <a:pt x="609" y="1023"/>
                  </a:lnTo>
                  <a:lnTo>
                    <a:pt x="632" y="1023"/>
                  </a:lnTo>
                  <a:lnTo>
                    <a:pt x="632" y="1082"/>
                  </a:lnTo>
                  <a:lnTo>
                    <a:pt x="642" y="1082"/>
                  </a:lnTo>
                  <a:lnTo>
                    <a:pt x="642" y="1133"/>
                  </a:lnTo>
                  <a:lnTo>
                    <a:pt x="696" y="1133"/>
                  </a:lnTo>
                  <a:lnTo>
                    <a:pt x="696" y="1192"/>
                  </a:lnTo>
                  <a:lnTo>
                    <a:pt x="729" y="1192"/>
                  </a:lnTo>
                  <a:lnTo>
                    <a:pt x="729" y="1243"/>
                  </a:lnTo>
                  <a:lnTo>
                    <a:pt x="746" y="1243"/>
                  </a:lnTo>
                  <a:lnTo>
                    <a:pt x="746" y="1293"/>
                  </a:lnTo>
                  <a:lnTo>
                    <a:pt x="770" y="1293"/>
                  </a:lnTo>
                  <a:lnTo>
                    <a:pt x="770" y="1420"/>
                  </a:lnTo>
                  <a:lnTo>
                    <a:pt x="786" y="1420"/>
                  </a:lnTo>
                  <a:lnTo>
                    <a:pt x="786" y="1470"/>
                  </a:lnTo>
                  <a:lnTo>
                    <a:pt x="793" y="1470"/>
                  </a:lnTo>
                  <a:lnTo>
                    <a:pt x="793" y="1530"/>
                  </a:lnTo>
                  <a:lnTo>
                    <a:pt x="816" y="1530"/>
                  </a:lnTo>
                  <a:lnTo>
                    <a:pt x="816" y="1581"/>
                  </a:lnTo>
                  <a:lnTo>
                    <a:pt x="839" y="1581"/>
                  </a:lnTo>
                  <a:lnTo>
                    <a:pt x="839" y="1640"/>
                  </a:lnTo>
                  <a:lnTo>
                    <a:pt x="873" y="1640"/>
                  </a:lnTo>
                  <a:lnTo>
                    <a:pt x="873" y="1691"/>
                  </a:lnTo>
                  <a:lnTo>
                    <a:pt x="880" y="1691"/>
                  </a:lnTo>
                  <a:lnTo>
                    <a:pt x="880" y="1758"/>
                  </a:lnTo>
                  <a:lnTo>
                    <a:pt x="889" y="1758"/>
                  </a:lnTo>
                  <a:lnTo>
                    <a:pt x="889" y="1817"/>
                  </a:lnTo>
                  <a:lnTo>
                    <a:pt x="896" y="1817"/>
                  </a:lnTo>
                  <a:lnTo>
                    <a:pt x="896" y="1927"/>
                  </a:lnTo>
                  <a:lnTo>
                    <a:pt x="903" y="1927"/>
                  </a:lnTo>
                  <a:lnTo>
                    <a:pt x="903" y="1978"/>
                  </a:lnTo>
                  <a:lnTo>
                    <a:pt x="930" y="1978"/>
                  </a:lnTo>
                  <a:lnTo>
                    <a:pt x="930" y="2029"/>
                  </a:lnTo>
                  <a:lnTo>
                    <a:pt x="1018" y="2029"/>
                  </a:lnTo>
                  <a:lnTo>
                    <a:pt x="1018" y="2156"/>
                  </a:lnTo>
                  <a:lnTo>
                    <a:pt x="1024" y="2156"/>
                  </a:lnTo>
                  <a:lnTo>
                    <a:pt x="1024" y="2207"/>
                  </a:lnTo>
                  <a:lnTo>
                    <a:pt x="1047" y="2207"/>
                  </a:lnTo>
                  <a:lnTo>
                    <a:pt x="1047" y="2266"/>
                  </a:lnTo>
                  <a:lnTo>
                    <a:pt x="1081" y="2266"/>
                  </a:lnTo>
                  <a:lnTo>
                    <a:pt x="1081" y="2316"/>
                  </a:lnTo>
                  <a:lnTo>
                    <a:pt x="1097" y="2316"/>
                  </a:lnTo>
                  <a:lnTo>
                    <a:pt x="1097" y="2375"/>
                  </a:lnTo>
                  <a:lnTo>
                    <a:pt x="1104" y="2375"/>
                  </a:lnTo>
                  <a:lnTo>
                    <a:pt x="1104" y="2426"/>
                  </a:lnTo>
                  <a:lnTo>
                    <a:pt x="1111" y="2426"/>
                  </a:lnTo>
                  <a:lnTo>
                    <a:pt x="1111" y="2485"/>
                  </a:lnTo>
                  <a:lnTo>
                    <a:pt x="1178" y="2485"/>
                  </a:lnTo>
                  <a:lnTo>
                    <a:pt x="1178" y="2553"/>
                  </a:lnTo>
                  <a:lnTo>
                    <a:pt x="1184" y="2553"/>
                  </a:lnTo>
                  <a:lnTo>
                    <a:pt x="1184" y="2603"/>
                  </a:lnTo>
                  <a:lnTo>
                    <a:pt x="1191" y="2603"/>
                  </a:lnTo>
                  <a:lnTo>
                    <a:pt x="1191" y="2662"/>
                  </a:lnTo>
                  <a:lnTo>
                    <a:pt x="1207" y="2662"/>
                  </a:lnTo>
                  <a:lnTo>
                    <a:pt x="1207" y="2764"/>
                  </a:lnTo>
                  <a:lnTo>
                    <a:pt x="1218" y="2764"/>
                  </a:lnTo>
                  <a:lnTo>
                    <a:pt x="1218" y="2824"/>
                  </a:lnTo>
                  <a:lnTo>
                    <a:pt x="1225" y="2824"/>
                  </a:lnTo>
                  <a:lnTo>
                    <a:pt x="1225" y="2934"/>
                  </a:lnTo>
                  <a:lnTo>
                    <a:pt x="1281" y="2934"/>
                  </a:lnTo>
                  <a:lnTo>
                    <a:pt x="1281" y="3001"/>
                  </a:lnTo>
                  <a:lnTo>
                    <a:pt x="1294" y="3001"/>
                  </a:lnTo>
                  <a:lnTo>
                    <a:pt x="1294" y="3052"/>
                  </a:lnTo>
                  <a:lnTo>
                    <a:pt x="1304" y="3052"/>
                  </a:lnTo>
                  <a:lnTo>
                    <a:pt x="1304" y="3111"/>
                  </a:lnTo>
                  <a:lnTo>
                    <a:pt x="1351" y="3111"/>
                  </a:lnTo>
                  <a:lnTo>
                    <a:pt x="1351" y="3161"/>
                  </a:lnTo>
                  <a:lnTo>
                    <a:pt x="1368" y="3161"/>
                  </a:lnTo>
                  <a:lnTo>
                    <a:pt x="1368" y="3271"/>
                  </a:lnTo>
                  <a:lnTo>
                    <a:pt x="1375" y="3271"/>
                  </a:lnTo>
                  <a:lnTo>
                    <a:pt x="1375" y="3330"/>
                  </a:lnTo>
                  <a:lnTo>
                    <a:pt x="1385" y="3330"/>
                  </a:lnTo>
                  <a:lnTo>
                    <a:pt x="1385" y="3399"/>
                  </a:lnTo>
                  <a:lnTo>
                    <a:pt x="1415" y="3399"/>
                  </a:lnTo>
                  <a:lnTo>
                    <a:pt x="1415" y="3500"/>
                  </a:lnTo>
                  <a:lnTo>
                    <a:pt x="1432" y="3500"/>
                  </a:lnTo>
                  <a:lnTo>
                    <a:pt x="1432" y="3610"/>
                  </a:lnTo>
                  <a:lnTo>
                    <a:pt x="1448" y="3610"/>
                  </a:lnTo>
                  <a:lnTo>
                    <a:pt x="1448" y="3720"/>
                  </a:lnTo>
                  <a:lnTo>
                    <a:pt x="1488" y="3720"/>
                  </a:lnTo>
                  <a:lnTo>
                    <a:pt x="1488" y="3787"/>
                  </a:lnTo>
                  <a:lnTo>
                    <a:pt x="1506" y="3787"/>
                  </a:lnTo>
                  <a:lnTo>
                    <a:pt x="1506" y="3846"/>
                  </a:lnTo>
                  <a:lnTo>
                    <a:pt x="1519" y="3846"/>
                  </a:lnTo>
                  <a:lnTo>
                    <a:pt x="1519" y="3897"/>
                  </a:lnTo>
                  <a:lnTo>
                    <a:pt x="1559" y="3897"/>
                  </a:lnTo>
                  <a:lnTo>
                    <a:pt x="1559" y="3956"/>
                  </a:lnTo>
                  <a:lnTo>
                    <a:pt x="1570" y="3956"/>
                  </a:lnTo>
                  <a:lnTo>
                    <a:pt x="1570" y="4006"/>
                  </a:lnTo>
                  <a:lnTo>
                    <a:pt x="1616" y="4006"/>
                  </a:lnTo>
                  <a:lnTo>
                    <a:pt x="1616" y="4117"/>
                  </a:lnTo>
                  <a:lnTo>
                    <a:pt x="1633" y="4117"/>
                  </a:lnTo>
                  <a:lnTo>
                    <a:pt x="1633" y="4185"/>
                  </a:lnTo>
                  <a:lnTo>
                    <a:pt x="1680" y="4185"/>
                  </a:lnTo>
                  <a:lnTo>
                    <a:pt x="1680" y="4244"/>
                  </a:lnTo>
                  <a:lnTo>
                    <a:pt x="1833" y="4244"/>
                  </a:lnTo>
                  <a:lnTo>
                    <a:pt x="1833" y="4294"/>
                  </a:lnTo>
                  <a:lnTo>
                    <a:pt x="1857" y="4294"/>
                  </a:lnTo>
                  <a:lnTo>
                    <a:pt x="1857" y="4345"/>
                  </a:lnTo>
                  <a:lnTo>
                    <a:pt x="1887" y="4345"/>
                  </a:lnTo>
                  <a:lnTo>
                    <a:pt x="1887" y="4404"/>
                  </a:lnTo>
                  <a:lnTo>
                    <a:pt x="1896" y="4404"/>
                  </a:lnTo>
                  <a:lnTo>
                    <a:pt x="1896" y="4514"/>
                  </a:lnTo>
                  <a:lnTo>
                    <a:pt x="1904" y="4514"/>
                  </a:lnTo>
                  <a:lnTo>
                    <a:pt x="1904" y="4632"/>
                  </a:lnTo>
                  <a:lnTo>
                    <a:pt x="1920" y="4632"/>
                  </a:lnTo>
                  <a:lnTo>
                    <a:pt x="1920" y="4692"/>
                  </a:lnTo>
                  <a:lnTo>
                    <a:pt x="1961" y="4692"/>
                  </a:lnTo>
                  <a:lnTo>
                    <a:pt x="1961" y="4743"/>
                  </a:lnTo>
                  <a:lnTo>
                    <a:pt x="1967" y="4743"/>
                  </a:lnTo>
                  <a:lnTo>
                    <a:pt x="1967" y="4802"/>
                  </a:lnTo>
                  <a:lnTo>
                    <a:pt x="2191" y="4802"/>
                  </a:lnTo>
                  <a:lnTo>
                    <a:pt x="2191" y="4852"/>
                  </a:lnTo>
                  <a:lnTo>
                    <a:pt x="2209" y="4852"/>
                  </a:lnTo>
                  <a:lnTo>
                    <a:pt x="2209" y="4903"/>
                  </a:lnTo>
                  <a:lnTo>
                    <a:pt x="2255" y="4903"/>
                  </a:lnTo>
                  <a:lnTo>
                    <a:pt x="2255" y="5030"/>
                  </a:lnTo>
                  <a:lnTo>
                    <a:pt x="2312" y="5030"/>
                  </a:lnTo>
                  <a:lnTo>
                    <a:pt x="2312" y="5139"/>
                  </a:lnTo>
                  <a:lnTo>
                    <a:pt x="2319" y="5139"/>
                  </a:lnTo>
                  <a:lnTo>
                    <a:pt x="2319" y="5190"/>
                  </a:lnTo>
                  <a:lnTo>
                    <a:pt x="2512" y="5190"/>
                  </a:lnTo>
                  <a:lnTo>
                    <a:pt x="2512" y="5300"/>
                  </a:lnTo>
                  <a:lnTo>
                    <a:pt x="2535" y="5300"/>
                  </a:lnTo>
                  <a:lnTo>
                    <a:pt x="2535" y="5368"/>
                  </a:lnTo>
                  <a:lnTo>
                    <a:pt x="2559" y="5368"/>
                  </a:lnTo>
                  <a:lnTo>
                    <a:pt x="2559" y="5427"/>
                  </a:lnTo>
                  <a:lnTo>
                    <a:pt x="2576" y="5427"/>
                  </a:lnTo>
                  <a:lnTo>
                    <a:pt x="2576" y="5478"/>
                  </a:lnTo>
                  <a:lnTo>
                    <a:pt x="2600" y="5478"/>
                  </a:lnTo>
                  <a:lnTo>
                    <a:pt x="2600" y="5537"/>
                  </a:lnTo>
                  <a:lnTo>
                    <a:pt x="2696" y="5537"/>
                  </a:lnTo>
                  <a:lnTo>
                    <a:pt x="2696" y="5588"/>
                  </a:lnTo>
                  <a:lnTo>
                    <a:pt x="2719" y="5588"/>
                  </a:lnTo>
                  <a:lnTo>
                    <a:pt x="2719" y="5638"/>
                  </a:lnTo>
                  <a:lnTo>
                    <a:pt x="2773" y="5638"/>
                  </a:lnTo>
                  <a:lnTo>
                    <a:pt x="2773" y="5697"/>
                  </a:lnTo>
                  <a:lnTo>
                    <a:pt x="2824" y="5697"/>
                  </a:lnTo>
                  <a:lnTo>
                    <a:pt x="2824" y="5765"/>
                  </a:lnTo>
                  <a:lnTo>
                    <a:pt x="2854" y="5765"/>
                  </a:lnTo>
                  <a:lnTo>
                    <a:pt x="2854" y="5874"/>
                  </a:lnTo>
                  <a:lnTo>
                    <a:pt x="2911" y="5874"/>
                  </a:lnTo>
                  <a:lnTo>
                    <a:pt x="2911" y="5925"/>
                  </a:lnTo>
                  <a:lnTo>
                    <a:pt x="3095" y="5925"/>
                  </a:lnTo>
                  <a:lnTo>
                    <a:pt x="3095" y="5985"/>
                  </a:lnTo>
                  <a:lnTo>
                    <a:pt x="3111" y="5985"/>
                  </a:lnTo>
                  <a:lnTo>
                    <a:pt x="3111" y="6036"/>
                  </a:lnTo>
                  <a:lnTo>
                    <a:pt x="3205" y="6036"/>
                  </a:lnTo>
                  <a:lnTo>
                    <a:pt x="3205" y="6095"/>
                  </a:lnTo>
                  <a:lnTo>
                    <a:pt x="3231" y="6095"/>
                  </a:lnTo>
                  <a:lnTo>
                    <a:pt x="3231" y="6162"/>
                  </a:lnTo>
                  <a:lnTo>
                    <a:pt x="3239" y="6162"/>
                  </a:lnTo>
                  <a:lnTo>
                    <a:pt x="3239" y="6272"/>
                  </a:lnTo>
                  <a:lnTo>
                    <a:pt x="3261" y="6272"/>
                  </a:lnTo>
                  <a:lnTo>
                    <a:pt x="3261" y="6323"/>
                  </a:lnTo>
                  <a:lnTo>
                    <a:pt x="3302" y="6323"/>
                  </a:lnTo>
                  <a:lnTo>
                    <a:pt x="3302" y="6450"/>
                  </a:lnTo>
                  <a:lnTo>
                    <a:pt x="3312" y="6450"/>
                  </a:lnTo>
                  <a:lnTo>
                    <a:pt x="3312" y="6450"/>
                  </a:lnTo>
                  <a:lnTo>
                    <a:pt x="3382" y="6450"/>
                  </a:lnTo>
                  <a:lnTo>
                    <a:pt x="3399" y="6450"/>
                  </a:lnTo>
                  <a:lnTo>
                    <a:pt x="3399" y="6501"/>
                  </a:lnTo>
                  <a:lnTo>
                    <a:pt x="3428" y="6501"/>
                  </a:lnTo>
                  <a:lnTo>
                    <a:pt x="3428" y="6568"/>
                  </a:lnTo>
                  <a:lnTo>
                    <a:pt x="3480" y="6568"/>
                  </a:lnTo>
                  <a:lnTo>
                    <a:pt x="3480" y="6636"/>
                  </a:lnTo>
                  <a:lnTo>
                    <a:pt x="3560" y="6636"/>
                  </a:lnTo>
                  <a:lnTo>
                    <a:pt x="3560" y="6703"/>
                  </a:lnTo>
                  <a:lnTo>
                    <a:pt x="3584" y="6703"/>
                  </a:lnTo>
                  <a:lnTo>
                    <a:pt x="3584" y="6771"/>
                  </a:lnTo>
                  <a:lnTo>
                    <a:pt x="3716" y="6771"/>
                  </a:lnTo>
                  <a:lnTo>
                    <a:pt x="3716" y="6855"/>
                  </a:lnTo>
                  <a:lnTo>
                    <a:pt x="3797" y="6855"/>
                  </a:lnTo>
                  <a:lnTo>
                    <a:pt x="3797" y="6923"/>
                  </a:lnTo>
                  <a:lnTo>
                    <a:pt x="3951" y="6923"/>
                  </a:lnTo>
                  <a:lnTo>
                    <a:pt x="3951" y="7058"/>
                  </a:lnTo>
                  <a:lnTo>
                    <a:pt x="3964" y="7058"/>
                  </a:lnTo>
                  <a:lnTo>
                    <a:pt x="3964" y="7126"/>
                  </a:lnTo>
                  <a:lnTo>
                    <a:pt x="4085" y="7126"/>
                  </a:lnTo>
                  <a:lnTo>
                    <a:pt x="4085" y="7210"/>
                  </a:lnTo>
                  <a:lnTo>
                    <a:pt x="4158" y="7210"/>
                  </a:lnTo>
                  <a:lnTo>
                    <a:pt x="4158" y="7346"/>
                  </a:lnTo>
                  <a:lnTo>
                    <a:pt x="4176" y="7346"/>
                  </a:lnTo>
                  <a:lnTo>
                    <a:pt x="4176" y="7413"/>
                  </a:lnTo>
                  <a:lnTo>
                    <a:pt x="4359" y="7413"/>
                  </a:lnTo>
                  <a:lnTo>
                    <a:pt x="4359" y="7498"/>
                  </a:lnTo>
                  <a:lnTo>
                    <a:pt x="4406" y="7498"/>
                  </a:lnTo>
                  <a:lnTo>
                    <a:pt x="4406" y="7565"/>
                  </a:lnTo>
                  <a:lnTo>
                    <a:pt x="4462" y="7565"/>
                  </a:lnTo>
                  <a:lnTo>
                    <a:pt x="4462" y="7633"/>
                  </a:lnTo>
                  <a:lnTo>
                    <a:pt x="4556" y="7633"/>
                  </a:lnTo>
                  <a:lnTo>
                    <a:pt x="4556" y="7709"/>
                  </a:lnTo>
                  <a:lnTo>
                    <a:pt x="4567" y="7709"/>
                  </a:lnTo>
                  <a:lnTo>
                    <a:pt x="4567" y="7777"/>
                  </a:lnTo>
                  <a:lnTo>
                    <a:pt x="4636" y="7777"/>
                  </a:lnTo>
                  <a:lnTo>
                    <a:pt x="4636" y="7853"/>
                  </a:lnTo>
                  <a:lnTo>
                    <a:pt x="4701" y="7853"/>
                  </a:lnTo>
                  <a:lnTo>
                    <a:pt x="4701" y="7929"/>
                  </a:lnTo>
                  <a:lnTo>
                    <a:pt x="4710" y="7929"/>
                  </a:lnTo>
                  <a:lnTo>
                    <a:pt x="4710" y="7996"/>
                  </a:lnTo>
                  <a:lnTo>
                    <a:pt x="4791" y="7996"/>
                  </a:lnTo>
                  <a:lnTo>
                    <a:pt x="4791" y="8148"/>
                  </a:lnTo>
                  <a:lnTo>
                    <a:pt x="4948" y="8148"/>
                  </a:lnTo>
                  <a:lnTo>
                    <a:pt x="4948" y="8217"/>
                  </a:lnTo>
                  <a:lnTo>
                    <a:pt x="5004" y="8217"/>
                  </a:lnTo>
                  <a:lnTo>
                    <a:pt x="5004" y="8301"/>
                  </a:lnTo>
                  <a:lnTo>
                    <a:pt x="5045" y="8301"/>
                  </a:lnTo>
                  <a:lnTo>
                    <a:pt x="5045" y="8369"/>
                  </a:lnTo>
                  <a:lnTo>
                    <a:pt x="5222" y="8369"/>
                  </a:lnTo>
                  <a:lnTo>
                    <a:pt x="5222" y="8445"/>
                  </a:lnTo>
                  <a:lnTo>
                    <a:pt x="5604" y="8445"/>
                  </a:lnTo>
                  <a:lnTo>
                    <a:pt x="5604" y="8512"/>
                  </a:lnTo>
                  <a:lnTo>
                    <a:pt x="5614" y="8512"/>
                  </a:lnTo>
                  <a:lnTo>
                    <a:pt x="5614" y="8597"/>
                  </a:lnTo>
                  <a:lnTo>
                    <a:pt x="5627" y="8597"/>
                  </a:lnTo>
                  <a:lnTo>
                    <a:pt x="5627" y="8664"/>
                  </a:lnTo>
                  <a:lnTo>
                    <a:pt x="5677" y="8664"/>
                  </a:lnTo>
                  <a:lnTo>
                    <a:pt x="5677" y="8749"/>
                  </a:lnTo>
                  <a:lnTo>
                    <a:pt x="5740" y="8749"/>
                  </a:lnTo>
                  <a:lnTo>
                    <a:pt x="5740" y="8816"/>
                  </a:lnTo>
                  <a:lnTo>
                    <a:pt x="5972" y="8816"/>
                  </a:lnTo>
                  <a:lnTo>
                    <a:pt x="5972" y="8901"/>
                  </a:lnTo>
                  <a:lnTo>
                    <a:pt x="5996" y="8901"/>
                  </a:lnTo>
                  <a:lnTo>
                    <a:pt x="5996" y="8969"/>
                  </a:lnTo>
                  <a:lnTo>
                    <a:pt x="6109" y="8969"/>
                  </a:lnTo>
                  <a:lnTo>
                    <a:pt x="6109" y="9045"/>
                  </a:lnTo>
                  <a:lnTo>
                    <a:pt x="6189" y="9045"/>
                  </a:lnTo>
                  <a:lnTo>
                    <a:pt x="6189" y="9045"/>
                  </a:lnTo>
                  <a:lnTo>
                    <a:pt x="6523" y="9045"/>
                  </a:lnTo>
                  <a:lnTo>
                    <a:pt x="6529" y="9045"/>
                  </a:lnTo>
                  <a:lnTo>
                    <a:pt x="6529" y="9129"/>
                  </a:lnTo>
                  <a:lnTo>
                    <a:pt x="6595" y="9129"/>
                  </a:lnTo>
                  <a:lnTo>
                    <a:pt x="6595" y="9214"/>
                  </a:lnTo>
                  <a:lnTo>
                    <a:pt x="6668" y="9214"/>
                  </a:lnTo>
                  <a:lnTo>
                    <a:pt x="6668" y="9290"/>
                  </a:lnTo>
                  <a:lnTo>
                    <a:pt x="6692" y="9290"/>
                  </a:lnTo>
                  <a:lnTo>
                    <a:pt x="6692" y="9391"/>
                  </a:lnTo>
                  <a:lnTo>
                    <a:pt x="6701" y="9391"/>
                  </a:lnTo>
                  <a:lnTo>
                    <a:pt x="6701" y="9391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431BEE66-4ED1-425C-9698-57494AE3CF69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02486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Survival after Allogeneic HCTs for Myelodysplastic Syndromes (MDS) in Non-Hispanic Asian, in the US, 2001-2019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CFCA25B-2B34-421F-AEAC-F9B81C752486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0B1F31D-09A6-4791-9F02-58F1281001C3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23092" y="1371600"/>
              <a:chExt cx="8004168" cy="4920936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76C39380-3726-4AF8-A68A-A97FD6EEC85A}"/>
                  </a:ext>
                </a:extLst>
              </p:cNvPr>
              <p:cNvGrpSpPr/>
              <p:nvPr/>
            </p:nvGrpSpPr>
            <p:grpSpPr>
              <a:xfrm>
                <a:off x="523092" y="1371600"/>
                <a:ext cx="8004168" cy="4920936"/>
                <a:chOff x="523092" y="1499616"/>
                <a:chExt cx="8004168" cy="4920936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34512" y="3457596"/>
                  <a:ext cx="3915960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453575" y="6019800"/>
                  <a:ext cx="832472" cy="4007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1341416" y="1676400"/>
                  <a:ext cx="80963" cy="3877127"/>
                  <a:chOff x="1341416" y="1762902"/>
                  <a:chExt cx="80963" cy="3877127"/>
                </a:xfrm>
              </p:grpSpPr>
              <p:sp>
                <p:nvSpPr>
                  <p:cNvPr id="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31653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252490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1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864951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47741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4089873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370407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541456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928994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2153917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5640029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41416" y="1762902"/>
                    <a:ext cx="80963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" name="Group 2"/>
                <p:cNvGrpSpPr/>
                <p:nvPr/>
              </p:nvGrpSpPr>
              <p:grpSpPr>
                <a:xfrm>
                  <a:off x="757649" y="1499616"/>
                  <a:ext cx="613951" cy="4272665"/>
                  <a:chOff x="757649" y="1582651"/>
                  <a:chExt cx="613951" cy="4272665"/>
                </a:xfrm>
              </p:grpSpPr>
              <p:sp>
                <p:nvSpPr>
                  <p:cNvPr id="11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757649" y="1582651"/>
                    <a:ext cx="613951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100</a:t>
                    </a:r>
                  </a:p>
                </p:txBody>
              </p:sp>
              <p:sp>
                <p:nvSpPr>
                  <p:cNvPr id="1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042984" y="5454564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1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46798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20</a:t>
                    </a:r>
                  </a:p>
                </p:txBody>
              </p:sp>
              <p:sp>
                <p:nvSpPr>
                  <p:cNvPr id="1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9051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40</a:t>
                    </a:r>
                  </a:p>
                </p:txBody>
              </p:sp>
              <p:sp>
                <p:nvSpPr>
                  <p:cNvPr id="1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31304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60</a:t>
                    </a:r>
                  </a:p>
                </p:txBody>
              </p:sp>
              <p:sp>
                <p:nvSpPr>
                  <p:cNvPr id="16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900317" y="2355764"/>
                    <a:ext cx="471283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80</a:t>
                    </a:r>
                  </a:p>
                </p:txBody>
              </p:sp>
            </p:grpSp>
            <p:sp>
              <p:nvSpPr>
                <p:cNvPr id="9" name="Rectangle 8"/>
                <p:cNvSpPr>
                  <a:spLocks noChangeAspect="1"/>
                </p:cNvSpPr>
                <p:nvPr/>
              </p:nvSpPr>
              <p:spPr>
                <a:xfrm>
                  <a:off x="1420368" y="1636037"/>
                  <a:ext cx="6976872" cy="397764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44A1D140-4D05-4351-9147-FFF5288E297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34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5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7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1" name="Line 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9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1CB05D46-295A-4E17-90D5-5A5550817438}"/>
                    </a:ext>
                  </a:extLst>
                </p:cNvPr>
                <p:cNvGrpSpPr/>
                <p:nvPr/>
              </p:nvGrpSpPr>
              <p:grpSpPr>
                <a:xfrm>
                  <a:off x="1319209" y="5686829"/>
                  <a:ext cx="7208051" cy="400752"/>
                  <a:chOff x="1319209" y="5686829"/>
                  <a:chExt cx="7208051" cy="400752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319209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77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4070983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7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98644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7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6822757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75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5446870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8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695096" y="5686829"/>
                    <a:ext cx="328616" cy="40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408113" y="1609725"/>
                  <a:ext cx="6994525" cy="4086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4" name="Rectangle 165">
                <a:extLst>
                  <a:ext uri="{FF2B5EF4-FFF2-40B4-BE49-F238E27FC236}">
                    <a16:creationId xmlns:a16="http://schemas.microsoft.com/office/drawing/2014/main" id="{D74DDBF6-97B4-45EE-B4A4-9C55A3777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235685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2011-2015 (n=146)</a:t>
                </a:r>
              </a:p>
            </p:txBody>
          </p:sp>
          <p:sp>
            <p:nvSpPr>
              <p:cNvPr id="60" name="Rectangle 165">
                <a:extLst>
                  <a:ext uri="{FF2B5EF4-FFF2-40B4-BE49-F238E27FC236}">
                    <a16:creationId xmlns:a16="http://schemas.microsoft.com/office/drawing/2014/main" id="{B0532649-8989-488E-8470-D96A50016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933140"/>
                <a:ext cx="288926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2001-2005 (n=11)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A21104C5-6675-4A7A-AABA-113B529E1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4584413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2006-2010 (n=68)</a:t>
                </a:r>
              </a:p>
            </p:txBody>
          </p:sp>
          <p:sp>
            <p:nvSpPr>
              <p:cNvPr id="63" name="Rectangle 165">
                <a:extLst>
                  <a:ext uri="{FF2B5EF4-FFF2-40B4-BE49-F238E27FC236}">
                    <a16:creationId xmlns:a16="http://schemas.microsoft.com/office/drawing/2014/main" id="{A9005F62-3C83-4DC0-9A0B-EB836430E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800" y="3877270"/>
                <a:ext cx="2889504" cy="31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ts val="15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DD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2016-2019 (n=181)</a:t>
                </a:r>
              </a:p>
            </p:txBody>
          </p:sp>
        </p:grp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F54DB1F5-203B-4EFE-A3CF-49209411B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2000250"/>
            </a:xfrm>
            <a:custGeom>
              <a:avLst/>
              <a:gdLst>
                <a:gd name="T0" fmla="*/ 0 w 4956"/>
                <a:gd name="T1" fmla="*/ 0 h 1260"/>
                <a:gd name="T2" fmla="*/ 63 w 4956"/>
                <a:gd name="T3" fmla="*/ 0 h 1260"/>
                <a:gd name="T4" fmla="*/ 63 w 4956"/>
                <a:gd name="T5" fmla="*/ 210 h 1260"/>
                <a:gd name="T6" fmla="*/ 110 w 4956"/>
                <a:gd name="T7" fmla="*/ 210 h 1260"/>
                <a:gd name="T8" fmla="*/ 110 w 4956"/>
                <a:gd name="T9" fmla="*/ 421 h 1260"/>
                <a:gd name="T10" fmla="*/ 175 w 4956"/>
                <a:gd name="T11" fmla="*/ 421 h 1260"/>
                <a:gd name="T12" fmla="*/ 175 w 4956"/>
                <a:gd name="T13" fmla="*/ 630 h 1260"/>
                <a:gd name="T14" fmla="*/ 650 w 4956"/>
                <a:gd name="T15" fmla="*/ 630 h 1260"/>
                <a:gd name="T16" fmla="*/ 650 w 4956"/>
                <a:gd name="T17" fmla="*/ 840 h 1260"/>
                <a:gd name="T18" fmla="*/ 712 w 4956"/>
                <a:gd name="T19" fmla="*/ 840 h 1260"/>
                <a:gd name="T20" fmla="*/ 712 w 4956"/>
                <a:gd name="T21" fmla="*/ 1049 h 1260"/>
                <a:gd name="T22" fmla="*/ 1635 w 4956"/>
                <a:gd name="T23" fmla="*/ 1049 h 1260"/>
                <a:gd name="T24" fmla="*/ 1635 w 4956"/>
                <a:gd name="T25" fmla="*/ 1260 h 1260"/>
                <a:gd name="T26" fmla="*/ 4956 w 4956"/>
                <a:gd name="T27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56" h="1260">
                  <a:moveTo>
                    <a:pt x="0" y="0"/>
                  </a:moveTo>
                  <a:lnTo>
                    <a:pt x="63" y="0"/>
                  </a:lnTo>
                  <a:lnTo>
                    <a:pt x="63" y="210"/>
                  </a:lnTo>
                  <a:lnTo>
                    <a:pt x="110" y="210"/>
                  </a:lnTo>
                  <a:lnTo>
                    <a:pt x="110" y="421"/>
                  </a:lnTo>
                  <a:lnTo>
                    <a:pt x="175" y="421"/>
                  </a:lnTo>
                  <a:lnTo>
                    <a:pt x="175" y="630"/>
                  </a:lnTo>
                  <a:lnTo>
                    <a:pt x="650" y="630"/>
                  </a:lnTo>
                  <a:lnTo>
                    <a:pt x="650" y="840"/>
                  </a:lnTo>
                  <a:lnTo>
                    <a:pt x="712" y="840"/>
                  </a:lnTo>
                  <a:lnTo>
                    <a:pt x="712" y="1049"/>
                  </a:lnTo>
                  <a:lnTo>
                    <a:pt x="1635" y="1049"/>
                  </a:lnTo>
                  <a:lnTo>
                    <a:pt x="1635" y="1260"/>
                  </a:lnTo>
                  <a:lnTo>
                    <a:pt x="4956" y="1260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F3A2283F-4380-4101-AEA4-3455DAA6D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1944687"/>
            </a:xfrm>
            <a:custGeom>
              <a:avLst/>
              <a:gdLst>
                <a:gd name="T0" fmla="*/ 12 w 4956"/>
                <a:gd name="T1" fmla="*/ 0 h 1225"/>
                <a:gd name="T2" fmla="*/ 77 w 4956"/>
                <a:gd name="T3" fmla="*/ 34 h 1225"/>
                <a:gd name="T4" fmla="*/ 106 w 4956"/>
                <a:gd name="T5" fmla="*/ 68 h 1225"/>
                <a:gd name="T6" fmla="*/ 115 w 4956"/>
                <a:gd name="T7" fmla="*/ 102 h 1225"/>
                <a:gd name="T8" fmla="*/ 165 w 4956"/>
                <a:gd name="T9" fmla="*/ 136 h 1225"/>
                <a:gd name="T10" fmla="*/ 168 w 4956"/>
                <a:gd name="T11" fmla="*/ 171 h 1225"/>
                <a:gd name="T12" fmla="*/ 175 w 4956"/>
                <a:gd name="T13" fmla="*/ 205 h 1225"/>
                <a:gd name="T14" fmla="*/ 177 w 4956"/>
                <a:gd name="T15" fmla="*/ 273 h 1225"/>
                <a:gd name="T16" fmla="*/ 289 w 4956"/>
                <a:gd name="T17" fmla="*/ 307 h 1225"/>
                <a:gd name="T18" fmla="*/ 316 w 4956"/>
                <a:gd name="T19" fmla="*/ 340 h 1225"/>
                <a:gd name="T20" fmla="*/ 328 w 4956"/>
                <a:gd name="T21" fmla="*/ 408 h 1225"/>
                <a:gd name="T22" fmla="*/ 387 w 4956"/>
                <a:gd name="T23" fmla="*/ 442 h 1225"/>
                <a:gd name="T24" fmla="*/ 428 w 4956"/>
                <a:gd name="T25" fmla="*/ 476 h 1225"/>
                <a:gd name="T26" fmla="*/ 495 w 4956"/>
                <a:gd name="T27" fmla="*/ 510 h 1225"/>
                <a:gd name="T28" fmla="*/ 655 w 4956"/>
                <a:gd name="T29" fmla="*/ 543 h 1225"/>
                <a:gd name="T30" fmla="*/ 708 w 4956"/>
                <a:gd name="T31" fmla="*/ 577 h 1225"/>
                <a:gd name="T32" fmla="*/ 741 w 4956"/>
                <a:gd name="T33" fmla="*/ 611 h 1225"/>
                <a:gd name="T34" fmla="*/ 791 w 4956"/>
                <a:gd name="T35" fmla="*/ 645 h 1225"/>
                <a:gd name="T36" fmla="*/ 961 w 4956"/>
                <a:gd name="T37" fmla="*/ 680 h 1225"/>
                <a:gd name="T38" fmla="*/ 1001 w 4956"/>
                <a:gd name="T39" fmla="*/ 714 h 1225"/>
                <a:gd name="T40" fmla="*/ 1099 w 4956"/>
                <a:gd name="T41" fmla="*/ 748 h 1225"/>
                <a:gd name="T42" fmla="*/ 1293 w 4956"/>
                <a:gd name="T43" fmla="*/ 782 h 1225"/>
                <a:gd name="T44" fmla="*/ 1365 w 4956"/>
                <a:gd name="T45" fmla="*/ 816 h 1225"/>
                <a:gd name="T46" fmla="*/ 1396 w 4956"/>
                <a:gd name="T47" fmla="*/ 850 h 1225"/>
                <a:gd name="T48" fmla="*/ 2003 w 4956"/>
                <a:gd name="T49" fmla="*/ 883 h 1225"/>
                <a:gd name="T50" fmla="*/ 2112 w 4956"/>
                <a:gd name="T51" fmla="*/ 917 h 1225"/>
                <a:gd name="T52" fmla="*/ 2127 w 4956"/>
                <a:gd name="T53" fmla="*/ 951 h 1225"/>
                <a:gd name="T54" fmla="*/ 3689 w 4956"/>
                <a:gd name="T55" fmla="*/ 985 h 1225"/>
                <a:gd name="T56" fmla="*/ 3704 w 4956"/>
                <a:gd name="T57" fmla="*/ 1019 h 1225"/>
                <a:gd name="T58" fmla="*/ 3723 w 4956"/>
                <a:gd name="T59" fmla="*/ 1053 h 1225"/>
                <a:gd name="T60" fmla="*/ 4291 w 4956"/>
                <a:gd name="T61" fmla="*/ 1086 h 1225"/>
                <a:gd name="T62" fmla="*/ 4411 w 4956"/>
                <a:gd name="T63" fmla="*/ 1120 h 1225"/>
                <a:gd name="T64" fmla="*/ 4521 w 4956"/>
                <a:gd name="T65" fmla="*/ 1156 h 1225"/>
                <a:gd name="T66" fmla="*/ 4769 w 4956"/>
                <a:gd name="T67" fmla="*/ 1191 h 1225"/>
                <a:gd name="T68" fmla="*/ 4956 w 4956"/>
                <a:gd name="T69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56" h="1225">
                  <a:moveTo>
                    <a:pt x="0" y="0"/>
                  </a:moveTo>
                  <a:lnTo>
                    <a:pt x="12" y="0"/>
                  </a:lnTo>
                  <a:lnTo>
                    <a:pt x="12" y="34"/>
                  </a:lnTo>
                  <a:lnTo>
                    <a:pt x="77" y="34"/>
                  </a:lnTo>
                  <a:lnTo>
                    <a:pt x="77" y="68"/>
                  </a:lnTo>
                  <a:lnTo>
                    <a:pt x="106" y="68"/>
                  </a:lnTo>
                  <a:lnTo>
                    <a:pt x="106" y="102"/>
                  </a:lnTo>
                  <a:lnTo>
                    <a:pt x="115" y="102"/>
                  </a:lnTo>
                  <a:lnTo>
                    <a:pt x="115" y="136"/>
                  </a:lnTo>
                  <a:lnTo>
                    <a:pt x="165" y="136"/>
                  </a:lnTo>
                  <a:lnTo>
                    <a:pt x="165" y="171"/>
                  </a:lnTo>
                  <a:lnTo>
                    <a:pt x="168" y="171"/>
                  </a:lnTo>
                  <a:lnTo>
                    <a:pt x="168" y="205"/>
                  </a:lnTo>
                  <a:lnTo>
                    <a:pt x="175" y="205"/>
                  </a:lnTo>
                  <a:lnTo>
                    <a:pt x="175" y="273"/>
                  </a:lnTo>
                  <a:lnTo>
                    <a:pt x="177" y="273"/>
                  </a:lnTo>
                  <a:lnTo>
                    <a:pt x="177" y="307"/>
                  </a:lnTo>
                  <a:lnTo>
                    <a:pt x="289" y="307"/>
                  </a:lnTo>
                  <a:lnTo>
                    <a:pt x="289" y="340"/>
                  </a:lnTo>
                  <a:lnTo>
                    <a:pt x="316" y="340"/>
                  </a:lnTo>
                  <a:lnTo>
                    <a:pt x="316" y="408"/>
                  </a:lnTo>
                  <a:lnTo>
                    <a:pt x="328" y="408"/>
                  </a:lnTo>
                  <a:lnTo>
                    <a:pt x="328" y="442"/>
                  </a:lnTo>
                  <a:lnTo>
                    <a:pt x="387" y="442"/>
                  </a:lnTo>
                  <a:lnTo>
                    <a:pt x="387" y="476"/>
                  </a:lnTo>
                  <a:lnTo>
                    <a:pt x="428" y="476"/>
                  </a:lnTo>
                  <a:lnTo>
                    <a:pt x="428" y="510"/>
                  </a:lnTo>
                  <a:lnTo>
                    <a:pt x="495" y="510"/>
                  </a:lnTo>
                  <a:lnTo>
                    <a:pt x="495" y="543"/>
                  </a:lnTo>
                  <a:lnTo>
                    <a:pt x="655" y="543"/>
                  </a:lnTo>
                  <a:lnTo>
                    <a:pt x="655" y="577"/>
                  </a:lnTo>
                  <a:lnTo>
                    <a:pt x="708" y="577"/>
                  </a:lnTo>
                  <a:lnTo>
                    <a:pt x="708" y="611"/>
                  </a:lnTo>
                  <a:lnTo>
                    <a:pt x="741" y="611"/>
                  </a:lnTo>
                  <a:lnTo>
                    <a:pt x="741" y="645"/>
                  </a:lnTo>
                  <a:lnTo>
                    <a:pt x="791" y="645"/>
                  </a:lnTo>
                  <a:lnTo>
                    <a:pt x="791" y="680"/>
                  </a:lnTo>
                  <a:lnTo>
                    <a:pt x="961" y="680"/>
                  </a:lnTo>
                  <a:lnTo>
                    <a:pt x="961" y="714"/>
                  </a:lnTo>
                  <a:lnTo>
                    <a:pt x="1001" y="714"/>
                  </a:lnTo>
                  <a:lnTo>
                    <a:pt x="1001" y="748"/>
                  </a:lnTo>
                  <a:lnTo>
                    <a:pt x="1099" y="748"/>
                  </a:lnTo>
                  <a:lnTo>
                    <a:pt x="1099" y="782"/>
                  </a:lnTo>
                  <a:lnTo>
                    <a:pt x="1293" y="782"/>
                  </a:lnTo>
                  <a:lnTo>
                    <a:pt x="1293" y="816"/>
                  </a:lnTo>
                  <a:lnTo>
                    <a:pt x="1365" y="816"/>
                  </a:lnTo>
                  <a:lnTo>
                    <a:pt x="1365" y="850"/>
                  </a:lnTo>
                  <a:lnTo>
                    <a:pt x="1396" y="850"/>
                  </a:lnTo>
                  <a:lnTo>
                    <a:pt x="1396" y="883"/>
                  </a:lnTo>
                  <a:lnTo>
                    <a:pt x="2003" y="883"/>
                  </a:lnTo>
                  <a:lnTo>
                    <a:pt x="2003" y="917"/>
                  </a:lnTo>
                  <a:lnTo>
                    <a:pt x="2112" y="917"/>
                  </a:lnTo>
                  <a:lnTo>
                    <a:pt x="2112" y="951"/>
                  </a:lnTo>
                  <a:lnTo>
                    <a:pt x="2127" y="951"/>
                  </a:lnTo>
                  <a:lnTo>
                    <a:pt x="2127" y="985"/>
                  </a:lnTo>
                  <a:lnTo>
                    <a:pt x="3689" y="985"/>
                  </a:lnTo>
                  <a:lnTo>
                    <a:pt x="3689" y="1019"/>
                  </a:lnTo>
                  <a:lnTo>
                    <a:pt x="3704" y="1019"/>
                  </a:lnTo>
                  <a:lnTo>
                    <a:pt x="3704" y="1053"/>
                  </a:lnTo>
                  <a:lnTo>
                    <a:pt x="3723" y="1053"/>
                  </a:lnTo>
                  <a:lnTo>
                    <a:pt x="3723" y="1086"/>
                  </a:lnTo>
                  <a:lnTo>
                    <a:pt x="4291" y="1086"/>
                  </a:lnTo>
                  <a:lnTo>
                    <a:pt x="4291" y="1120"/>
                  </a:lnTo>
                  <a:lnTo>
                    <a:pt x="4411" y="1120"/>
                  </a:lnTo>
                  <a:lnTo>
                    <a:pt x="4411" y="1156"/>
                  </a:lnTo>
                  <a:lnTo>
                    <a:pt x="4521" y="1156"/>
                  </a:lnTo>
                  <a:lnTo>
                    <a:pt x="4521" y="1191"/>
                  </a:lnTo>
                  <a:lnTo>
                    <a:pt x="4769" y="1191"/>
                  </a:lnTo>
                  <a:lnTo>
                    <a:pt x="4769" y="1225"/>
                  </a:lnTo>
                  <a:lnTo>
                    <a:pt x="4956" y="1225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34F22B8F-C363-4AA3-B17C-B18326171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7867650" cy="1790700"/>
            </a:xfrm>
            <a:custGeom>
              <a:avLst/>
              <a:gdLst>
                <a:gd name="T0" fmla="*/ 48 w 4956"/>
                <a:gd name="T1" fmla="*/ 17 h 1128"/>
                <a:gd name="T2" fmla="*/ 103 w 4956"/>
                <a:gd name="T3" fmla="*/ 33 h 1128"/>
                <a:gd name="T4" fmla="*/ 115 w 4956"/>
                <a:gd name="T5" fmla="*/ 63 h 1128"/>
                <a:gd name="T6" fmla="*/ 137 w 4956"/>
                <a:gd name="T7" fmla="*/ 79 h 1128"/>
                <a:gd name="T8" fmla="*/ 156 w 4956"/>
                <a:gd name="T9" fmla="*/ 112 h 1128"/>
                <a:gd name="T10" fmla="*/ 168 w 4956"/>
                <a:gd name="T11" fmla="*/ 128 h 1128"/>
                <a:gd name="T12" fmla="*/ 172 w 4956"/>
                <a:gd name="T13" fmla="*/ 158 h 1128"/>
                <a:gd name="T14" fmla="*/ 194 w 4956"/>
                <a:gd name="T15" fmla="*/ 174 h 1128"/>
                <a:gd name="T16" fmla="*/ 215 w 4956"/>
                <a:gd name="T17" fmla="*/ 207 h 1128"/>
                <a:gd name="T18" fmla="*/ 235 w 4956"/>
                <a:gd name="T19" fmla="*/ 223 h 1128"/>
                <a:gd name="T20" fmla="*/ 242 w 4956"/>
                <a:gd name="T21" fmla="*/ 269 h 1128"/>
                <a:gd name="T22" fmla="*/ 268 w 4956"/>
                <a:gd name="T23" fmla="*/ 286 h 1128"/>
                <a:gd name="T24" fmla="*/ 292 w 4956"/>
                <a:gd name="T25" fmla="*/ 318 h 1128"/>
                <a:gd name="T26" fmla="*/ 316 w 4956"/>
                <a:gd name="T27" fmla="*/ 332 h 1128"/>
                <a:gd name="T28" fmla="*/ 325 w 4956"/>
                <a:gd name="T29" fmla="*/ 381 h 1128"/>
                <a:gd name="T30" fmla="*/ 368 w 4956"/>
                <a:gd name="T31" fmla="*/ 397 h 1128"/>
                <a:gd name="T32" fmla="*/ 411 w 4956"/>
                <a:gd name="T33" fmla="*/ 429 h 1128"/>
                <a:gd name="T34" fmla="*/ 416 w 4956"/>
                <a:gd name="T35" fmla="*/ 445 h 1128"/>
                <a:gd name="T36" fmla="*/ 430 w 4956"/>
                <a:gd name="T37" fmla="*/ 476 h 1128"/>
                <a:gd name="T38" fmla="*/ 507 w 4956"/>
                <a:gd name="T39" fmla="*/ 492 h 1128"/>
                <a:gd name="T40" fmla="*/ 519 w 4956"/>
                <a:gd name="T41" fmla="*/ 524 h 1128"/>
                <a:gd name="T42" fmla="*/ 564 w 4956"/>
                <a:gd name="T43" fmla="*/ 540 h 1128"/>
                <a:gd name="T44" fmla="*/ 588 w 4956"/>
                <a:gd name="T45" fmla="*/ 572 h 1128"/>
                <a:gd name="T46" fmla="*/ 634 w 4956"/>
                <a:gd name="T47" fmla="*/ 605 h 1128"/>
                <a:gd name="T48" fmla="*/ 641 w 4956"/>
                <a:gd name="T49" fmla="*/ 635 h 1128"/>
                <a:gd name="T50" fmla="*/ 684 w 4956"/>
                <a:gd name="T51" fmla="*/ 651 h 1128"/>
                <a:gd name="T52" fmla="*/ 724 w 4956"/>
                <a:gd name="T53" fmla="*/ 684 h 1128"/>
                <a:gd name="T54" fmla="*/ 765 w 4956"/>
                <a:gd name="T55" fmla="*/ 700 h 1128"/>
                <a:gd name="T56" fmla="*/ 791 w 4956"/>
                <a:gd name="T57" fmla="*/ 732 h 1128"/>
                <a:gd name="T58" fmla="*/ 858 w 4956"/>
                <a:gd name="T59" fmla="*/ 748 h 1128"/>
                <a:gd name="T60" fmla="*/ 925 w 4956"/>
                <a:gd name="T61" fmla="*/ 779 h 1128"/>
                <a:gd name="T62" fmla="*/ 1078 w 4956"/>
                <a:gd name="T63" fmla="*/ 795 h 1128"/>
                <a:gd name="T64" fmla="*/ 1145 w 4956"/>
                <a:gd name="T65" fmla="*/ 827 h 1128"/>
                <a:gd name="T66" fmla="*/ 1257 w 4956"/>
                <a:gd name="T67" fmla="*/ 845 h 1128"/>
                <a:gd name="T68" fmla="*/ 1322 w 4956"/>
                <a:gd name="T69" fmla="*/ 877 h 1128"/>
                <a:gd name="T70" fmla="*/ 1568 w 4956"/>
                <a:gd name="T71" fmla="*/ 893 h 1128"/>
                <a:gd name="T72" fmla="*/ 1618 w 4956"/>
                <a:gd name="T73" fmla="*/ 925 h 1128"/>
                <a:gd name="T74" fmla="*/ 1928 w 4956"/>
                <a:gd name="T75" fmla="*/ 943 h 1128"/>
                <a:gd name="T76" fmla="*/ 2127 w 4956"/>
                <a:gd name="T77" fmla="*/ 975 h 1128"/>
                <a:gd name="T78" fmla="*/ 2466 w 4956"/>
                <a:gd name="T79" fmla="*/ 993 h 1128"/>
                <a:gd name="T80" fmla="*/ 2624 w 4956"/>
                <a:gd name="T81" fmla="*/ 1025 h 1128"/>
                <a:gd name="T82" fmla="*/ 3168 w 4956"/>
                <a:gd name="T83" fmla="*/ 1043 h 1128"/>
                <a:gd name="T84" fmla="*/ 3302 w 4956"/>
                <a:gd name="T85" fmla="*/ 1075 h 1128"/>
                <a:gd name="T86" fmla="*/ 4232 w 4956"/>
                <a:gd name="T87" fmla="*/ 1093 h 1128"/>
                <a:gd name="T88" fmla="*/ 4440 w 4956"/>
                <a:gd name="T89" fmla="*/ 1128 h 1128"/>
                <a:gd name="T90" fmla="*/ 4936 w 4956"/>
                <a:gd name="T91" fmla="*/ 1128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56" h="1128">
                  <a:moveTo>
                    <a:pt x="0" y="0"/>
                  </a:moveTo>
                  <a:lnTo>
                    <a:pt x="48" y="0"/>
                  </a:lnTo>
                  <a:lnTo>
                    <a:pt x="48" y="17"/>
                  </a:lnTo>
                  <a:lnTo>
                    <a:pt x="77" y="17"/>
                  </a:lnTo>
                  <a:lnTo>
                    <a:pt x="77" y="33"/>
                  </a:lnTo>
                  <a:lnTo>
                    <a:pt x="103" y="33"/>
                  </a:lnTo>
                  <a:lnTo>
                    <a:pt x="103" y="49"/>
                  </a:lnTo>
                  <a:lnTo>
                    <a:pt x="115" y="49"/>
                  </a:lnTo>
                  <a:lnTo>
                    <a:pt x="115" y="63"/>
                  </a:lnTo>
                  <a:lnTo>
                    <a:pt x="125" y="63"/>
                  </a:lnTo>
                  <a:lnTo>
                    <a:pt x="125" y="79"/>
                  </a:lnTo>
                  <a:lnTo>
                    <a:pt x="137" y="79"/>
                  </a:lnTo>
                  <a:lnTo>
                    <a:pt x="137" y="95"/>
                  </a:lnTo>
                  <a:lnTo>
                    <a:pt x="156" y="95"/>
                  </a:lnTo>
                  <a:lnTo>
                    <a:pt x="156" y="112"/>
                  </a:lnTo>
                  <a:lnTo>
                    <a:pt x="158" y="112"/>
                  </a:lnTo>
                  <a:lnTo>
                    <a:pt x="158" y="128"/>
                  </a:lnTo>
                  <a:lnTo>
                    <a:pt x="168" y="128"/>
                  </a:lnTo>
                  <a:lnTo>
                    <a:pt x="168" y="144"/>
                  </a:lnTo>
                  <a:lnTo>
                    <a:pt x="172" y="144"/>
                  </a:lnTo>
                  <a:lnTo>
                    <a:pt x="172" y="158"/>
                  </a:lnTo>
                  <a:lnTo>
                    <a:pt x="192" y="158"/>
                  </a:lnTo>
                  <a:lnTo>
                    <a:pt x="192" y="174"/>
                  </a:lnTo>
                  <a:lnTo>
                    <a:pt x="194" y="174"/>
                  </a:lnTo>
                  <a:lnTo>
                    <a:pt x="194" y="191"/>
                  </a:lnTo>
                  <a:lnTo>
                    <a:pt x="215" y="191"/>
                  </a:lnTo>
                  <a:lnTo>
                    <a:pt x="215" y="207"/>
                  </a:lnTo>
                  <a:lnTo>
                    <a:pt x="218" y="207"/>
                  </a:lnTo>
                  <a:lnTo>
                    <a:pt x="218" y="223"/>
                  </a:lnTo>
                  <a:lnTo>
                    <a:pt x="235" y="223"/>
                  </a:lnTo>
                  <a:lnTo>
                    <a:pt x="235" y="237"/>
                  </a:lnTo>
                  <a:lnTo>
                    <a:pt x="242" y="237"/>
                  </a:lnTo>
                  <a:lnTo>
                    <a:pt x="242" y="269"/>
                  </a:lnTo>
                  <a:lnTo>
                    <a:pt x="244" y="269"/>
                  </a:lnTo>
                  <a:lnTo>
                    <a:pt x="244" y="286"/>
                  </a:lnTo>
                  <a:lnTo>
                    <a:pt x="268" y="286"/>
                  </a:lnTo>
                  <a:lnTo>
                    <a:pt x="268" y="302"/>
                  </a:lnTo>
                  <a:lnTo>
                    <a:pt x="292" y="302"/>
                  </a:lnTo>
                  <a:lnTo>
                    <a:pt x="292" y="318"/>
                  </a:lnTo>
                  <a:lnTo>
                    <a:pt x="306" y="318"/>
                  </a:lnTo>
                  <a:lnTo>
                    <a:pt x="306" y="332"/>
                  </a:lnTo>
                  <a:lnTo>
                    <a:pt x="316" y="332"/>
                  </a:lnTo>
                  <a:lnTo>
                    <a:pt x="316" y="365"/>
                  </a:lnTo>
                  <a:lnTo>
                    <a:pt x="325" y="365"/>
                  </a:lnTo>
                  <a:lnTo>
                    <a:pt x="325" y="381"/>
                  </a:lnTo>
                  <a:lnTo>
                    <a:pt x="332" y="381"/>
                  </a:lnTo>
                  <a:lnTo>
                    <a:pt x="332" y="397"/>
                  </a:lnTo>
                  <a:lnTo>
                    <a:pt x="368" y="397"/>
                  </a:lnTo>
                  <a:lnTo>
                    <a:pt x="368" y="413"/>
                  </a:lnTo>
                  <a:lnTo>
                    <a:pt x="411" y="413"/>
                  </a:lnTo>
                  <a:lnTo>
                    <a:pt x="411" y="429"/>
                  </a:lnTo>
                  <a:lnTo>
                    <a:pt x="414" y="429"/>
                  </a:lnTo>
                  <a:lnTo>
                    <a:pt x="414" y="445"/>
                  </a:lnTo>
                  <a:lnTo>
                    <a:pt x="416" y="445"/>
                  </a:lnTo>
                  <a:lnTo>
                    <a:pt x="416" y="461"/>
                  </a:lnTo>
                  <a:lnTo>
                    <a:pt x="430" y="461"/>
                  </a:lnTo>
                  <a:lnTo>
                    <a:pt x="430" y="476"/>
                  </a:lnTo>
                  <a:lnTo>
                    <a:pt x="469" y="476"/>
                  </a:lnTo>
                  <a:lnTo>
                    <a:pt x="469" y="492"/>
                  </a:lnTo>
                  <a:lnTo>
                    <a:pt x="507" y="492"/>
                  </a:lnTo>
                  <a:lnTo>
                    <a:pt x="507" y="508"/>
                  </a:lnTo>
                  <a:lnTo>
                    <a:pt x="519" y="508"/>
                  </a:lnTo>
                  <a:lnTo>
                    <a:pt x="519" y="524"/>
                  </a:lnTo>
                  <a:lnTo>
                    <a:pt x="528" y="524"/>
                  </a:lnTo>
                  <a:lnTo>
                    <a:pt x="528" y="540"/>
                  </a:lnTo>
                  <a:lnTo>
                    <a:pt x="564" y="540"/>
                  </a:lnTo>
                  <a:lnTo>
                    <a:pt x="564" y="556"/>
                  </a:lnTo>
                  <a:lnTo>
                    <a:pt x="588" y="556"/>
                  </a:lnTo>
                  <a:lnTo>
                    <a:pt x="588" y="572"/>
                  </a:lnTo>
                  <a:lnTo>
                    <a:pt x="607" y="572"/>
                  </a:lnTo>
                  <a:lnTo>
                    <a:pt x="607" y="605"/>
                  </a:lnTo>
                  <a:lnTo>
                    <a:pt x="634" y="605"/>
                  </a:lnTo>
                  <a:lnTo>
                    <a:pt x="634" y="619"/>
                  </a:lnTo>
                  <a:lnTo>
                    <a:pt x="641" y="619"/>
                  </a:lnTo>
                  <a:lnTo>
                    <a:pt x="641" y="635"/>
                  </a:lnTo>
                  <a:lnTo>
                    <a:pt x="665" y="635"/>
                  </a:lnTo>
                  <a:lnTo>
                    <a:pt x="665" y="651"/>
                  </a:lnTo>
                  <a:lnTo>
                    <a:pt x="684" y="651"/>
                  </a:lnTo>
                  <a:lnTo>
                    <a:pt x="684" y="667"/>
                  </a:lnTo>
                  <a:lnTo>
                    <a:pt x="724" y="667"/>
                  </a:lnTo>
                  <a:lnTo>
                    <a:pt x="724" y="684"/>
                  </a:lnTo>
                  <a:lnTo>
                    <a:pt x="760" y="684"/>
                  </a:lnTo>
                  <a:lnTo>
                    <a:pt x="760" y="700"/>
                  </a:lnTo>
                  <a:lnTo>
                    <a:pt x="765" y="700"/>
                  </a:lnTo>
                  <a:lnTo>
                    <a:pt x="765" y="716"/>
                  </a:lnTo>
                  <a:lnTo>
                    <a:pt x="791" y="716"/>
                  </a:lnTo>
                  <a:lnTo>
                    <a:pt x="791" y="732"/>
                  </a:lnTo>
                  <a:lnTo>
                    <a:pt x="801" y="732"/>
                  </a:lnTo>
                  <a:lnTo>
                    <a:pt x="801" y="748"/>
                  </a:lnTo>
                  <a:lnTo>
                    <a:pt x="858" y="748"/>
                  </a:lnTo>
                  <a:lnTo>
                    <a:pt x="858" y="763"/>
                  </a:lnTo>
                  <a:lnTo>
                    <a:pt x="925" y="763"/>
                  </a:lnTo>
                  <a:lnTo>
                    <a:pt x="925" y="779"/>
                  </a:lnTo>
                  <a:lnTo>
                    <a:pt x="970" y="779"/>
                  </a:lnTo>
                  <a:lnTo>
                    <a:pt x="970" y="795"/>
                  </a:lnTo>
                  <a:lnTo>
                    <a:pt x="1078" y="795"/>
                  </a:lnTo>
                  <a:lnTo>
                    <a:pt x="1078" y="811"/>
                  </a:lnTo>
                  <a:lnTo>
                    <a:pt x="1145" y="811"/>
                  </a:lnTo>
                  <a:lnTo>
                    <a:pt x="1145" y="827"/>
                  </a:lnTo>
                  <a:lnTo>
                    <a:pt x="1250" y="827"/>
                  </a:lnTo>
                  <a:lnTo>
                    <a:pt x="1250" y="845"/>
                  </a:lnTo>
                  <a:lnTo>
                    <a:pt x="1257" y="845"/>
                  </a:lnTo>
                  <a:lnTo>
                    <a:pt x="1257" y="861"/>
                  </a:lnTo>
                  <a:lnTo>
                    <a:pt x="1322" y="861"/>
                  </a:lnTo>
                  <a:lnTo>
                    <a:pt x="1322" y="877"/>
                  </a:lnTo>
                  <a:lnTo>
                    <a:pt x="1558" y="877"/>
                  </a:lnTo>
                  <a:lnTo>
                    <a:pt x="1558" y="893"/>
                  </a:lnTo>
                  <a:lnTo>
                    <a:pt x="1568" y="893"/>
                  </a:lnTo>
                  <a:lnTo>
                    <a:pt x="1568" y="909"/>
                  </a:lnTo>
                  <a:lnTo>
                    <a:pt x="1618" y="909"/>
                  </a:lnTo>
                  <a:lnTo>
                    <a:pt x="1618" y="925"/>
                  </a:lnTo>
                  <a:lnTo>
                    <a:pt x="1819" y="925"/>
                  </a:lnTo>
                  <a:lnTo>
                    <a:pt x="1819" y="943"/>
                  </a:lnTo>
                  <a:lnTo>
                    <a:pt x="1928" y="943"/>
                  </a:lnTo>
                  <a:lnTo>
                    <a:pt x="1928" y="959"/>
                  </a:lnTo>
                  <a:lnTo>
                    <a:pt x="2127" y="959"/>
                  </a:lnTo>
                  <a:lnTo>
                    <a:pt x="2127" y="975"/>
                  </a:lnTo>
                  <a:lnTo>
                    <a:pt x="2339" y="975"/>
                  </a:lnTo>
                  <a:lnTo>
                    <a:pt x="2339" y="993"/>
                  </a:lnTo>
                  <a:lnTo>
                    <a:pt x="2466" y="993"/>
                  </a:lnTo>
                  <a:lnTo>
                    <a:pt x="2466" y="1009"/>
                  </a:lnTo>
                  <a:lnTo>
                    <a:pt x="2624" y="1009"/>
                  </a:lnTo>
                  <a:lnTo>
                    <a:pt x="2624" y="1025"/>
                  </a:lnTo>
                  <a:lnTo>
                    <a:pt x="2693" y="1025"/>
                  </a:lnTo>
                  <a:lnTo>
                    <a:pt x="2693" y="1043"/>
                  </a:lnTo>
                  <a:lnTo>
                    <a:pt x="3168" y="1043"/>
                  </a:lnTo>
                  <a:lnTo>
                    <a:pt x="3168" y="1059"/>
                  </a:lnTo>
                  <a:lnTo>
                    <a:pt x="3302" y="1059"/>
                  </a:lnTo>
                  <a:lnTo>
                    <a:pt x="3302" y="1075"/>
                  </a:lnTo>
                  <a:lnTo>
                    <a:pt x="3546" y="1075"/>
                  </a:lnTo>
                  <a:lnTo>
                    <a:pt x="3546" y="1093"/>
                  </a:lnTo>
                  <a:lnTo>
                    <a:pt x="4232" y="1093"/>
                  </a:lnTo>
                  <a:lnTo>
                    <a:pt x="4232" y="1111"/>
                  </a:lnTo>
                  <a:lnTo>
                    <a:pt x="4440" y="1111"/>
                  </a:lnTo>
                  <a:lnTo>
                    <a:pt x="4440" y="1128"/>
                  </a:lnTo>
                  <a:lnTo>
                    <a:pt x="4621" y="1128"/>
                  </a:lnTo>
                  <a:lnTo>
                    <a:pt x="4621" y="1128"/>
                  </a:lnTo>
                  <a:lnTo>
                    <a:pt x="4936" y="1128"/>
                  </a:lnTo>
                  <a:lnTo>
                    <a:pt x="4956" y="1128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8">
              <a:extLst>
                <a:ext uri="{FF2B5EF4-FFF2-40B4-BE49-F238E27FC236}">
                  <a16:creationId xmlns:a16="http://schemas.microsoft.com/office/drawing/2014/main" id="{1CA6EA15-2B37-418C-BF0D-18CD561DF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451" y="1543050"/>
              <a:ext cx="4851400" cy="1658937"/>
            </a:xfrm>
            <a:custGeom>
              <a:avLst/>
              <a:gdLst>
                <a:gd name="T0" fmla="*/ 43 w 3056"/>
                <a:gd name="T1" fmla="*/ 13 h 1045"/>
                <a:gd name="T2" fmla="*/ 67 w 3056"/>
                <a:gd name="T3" fmla="*/ 26 h 1045"/>
                <a:gd name="T4" fmla="*/ 74 w 3056"/>
                <a:gd name="T5" fmla="*/ 52 h 1045"/>
                <a:gd name="T6" fmla="*/ 153 w 3056"/>
                <a:gd name="T7" fmla="*/ 65 h 1045"/>
                <a:gd name="T8" fmla="*/ 168 w 3056"/>
                <a:gd name="T9" fmla="*/ 104 h 1045"/>
                <a:gd name="T10" fmla="*/ 208 w 3056"/>
                <a:gd name="T11" fmla="*/ 115 h 1045"/>
                <a:gd name="T12" fmla="*/ 213 w 3056"/>
                <a:gd name="T13" fmla="*/ 141 h 1045"/>
                <a:gd name="T14" fmla="*/ 227 w 3056"/>
                <a:gd name="T15" fmla="*/ 153 h 1045"/>
                <a:gd name="T16" fmla="*/ 246 w 3056"/>
                <a:gd name="T17" fmla="*/ 179 h 1045"/>
                <a:gd name="T18" fmla="*/ 268 w 3056"/>
                <a:gd name="T19" fmla="*/ 192 h 1045"/>
                <a:gd name="T20" fmla="*/ 282 w 3056"/>
                <a:gd name="T21" fmla="*/ 218 h 1045"/>
                <a:gd name="T22" fmla="*/ 311 w 3056"/>
                <a:gd name="T23" fmla="*/ 231 h 1045"/>
                <a:gd name="T24" fmla="*/ 316 w 3056"/>
                <a:gd name="T25" fmla="*/ 257 h 1045"/>
                <a:gd name="T26" fmla="*/ 342 w 3056"/>
                <a:gd name="T27" fmla="*/ 269 h 1045"/>
                <a:gd name="T28" fmla="*/ 366 w 3056"/>
                <a:gd name="T29" fmla="*/ 295 h 1045"/>
                <a:gd name="T30" fmla="*/ 392 w 3056"/>
                <a:gd name="T31" fmla="*/ 308 h 1045"/>
                <a:gd name="T32" fmla="*/ 426 w 3056"/>
                <a:gd name="T33" fmla="*/ 347 h 1045"/>
                <a:gd name="T34" fmla="*/ 488 w 3056"/>
                <a:gd name="T35" fmla="*/ 360 h 1045"/>
                <a:gd name="T36" fmla="*/ 500 w 3056"/>
                <a:gd name="T37" fmla="*/ 385 h 1045"/>
                <a:gd name="T38" fmla="*/ 564 w 3056"/>
                <a:gd name="T39" fmla="*/ 398 h 1045"/>
                <a:gd name="T40" fmla="*/ 571 w 3056"/>
                <a:gd name="T41" fmla="*/ 437 h 1045"/>
                <a:gd name="T42" fmla="*/ 595 w 3056"/>
                <a:gd name="T43" fmla="*/ 450 h 1045"/>
                <a:gd name="T44" fmla="*/ 662 w 3056"/>
                <a:gd name="T45" fmla="*/ 476 h 1045"/>
                <a:gd name="T46" fmla="*/ 681 w 3056"/>
                <a:gd name="T47" fmla="*/ 489 h 1045"/>
                <a:gd name="T48" fmla="*/ 686 w 3056"/>
                <a:gd name="T49" fmla="*/ 514 h 1045"/>
                <a:gd name="T50" fmla="*/ 693 w 3056"/>
                <a:gd name="T51" fmla="*/ 527 h 1045"/>
                <a:gd name="T52" fmla="*/ 700 w 3056"/>
                <a:gd name="T53" fmla="*/ 553 h 1045"/>
                <a:gd name="T54" fmla="*/ 708 w 3056"/>
                <a:gd name="T55" fmla="*/ 566 h 1045"/>
                <a:gd name="T56" fmla="*/ 729 w 3056"/>
                <a:gd name="T57" fmla="*/ 592 h 1045"/>
                <a:gd name="T58" fmla="*/ 751 w 3056"/>
                <a:gd name="T59" fmla="*/ 605 h 1045"/>
                <a:gd name="T60" fmla="*/ 770 w 3056"/>
                <a:gd name="T61" fmla="*/ 630 h 1045"/>
                <a:gd name="T62" fmla="*/ 784 w 3056"/>
                <a:gd name="T63" fmla="*/ 643 h 1045"/>
                <a:gd name="T64" fmla="*/ 825 w 3056"/>
                <a:gd name="T65" fmla="*/ 669 h 1045"/>
                <a:gd name="T66" fmla="*/ 896 w 3056"/>
                <a:gd name="T67" fmla="*/ 682 h 1045"/>
                <a:gd name="T68" fmla="*/ 937 w 3056"/>
                <a:gd name="T69" fmla="*/ 708 h 1045"/>
                <a:gd name="T70" fmla="*/ 990 w 3056"/>
                <a:gd name="T71" fmla="*/ 722 h 1045"/>
                <a:gd name="T72" fmla="*/ 1035 w 3056"/>
                <a:gd name="T73" fmla="*/ 722 h 1045"/>
                <a:gd name="T74" fmla="*/ 1061 w 3056"/>
                <a:gd name="T75" fmla="*/ 751 h 1045"/>
                <a:gd name="T76" fmla="*/ 1111 w 3056"/>
                <a:gd name="T77" fmla="*/ 766 h 1045"/>
                <a:gd name="T78" fmla="*/ 1200 w 3056"/>
                <a:gd name="T79" fmla="*/ 796 h 1045"/>
                <a:gd name="T80" fmla="*/ 1346 w 3056"/>
                <a:gd name="T81" fmla="*/ 827 h 1045"/>
                <a:gd name="T82" fmla="*/ 1393 w 3056"/>
                <a:gd name="T83" fmla="*/ 858 h 1045"/>
                <a:gd name="T84" fmla="*/ 1412 w 3056"/>
                <a:gd name="T85" fmla="*/ 872 h 1045"/>
                <a:gd name="T86" fmla="*/ 1561 w 3056"/>
                <a:gd name="T87" fmla="*/ 904 h 1045"/>
                <a:gd name="T88" fmla="*/ 1620 w 3056"/>
                <a:gd name="T89" fmla="*/ 919 h 1045"/>
                <a:gd name="T90" fmla="*/ 1761 w 3056"/>
                <a:gd name="T91" fmla="*/ 949 h 1045"/>
                <a:gd name="T92" fmla="*/ 1864 w 3056"/>
                <a:gd name="T93" fmla="*/ 966 h 1045"/>
                <a:gd name="T94" fmla="*/ 1940 w 3056"/>
                <a:gd name="T95" fmla="*/ 998 h 1045"/>
                <a:gd name="T96" fmla="*/ 2234 w 3056"/>
                <a:gd name="T97" fmla="*/ 998 h 1045"/>
                <a:gd name="T98" fmla="*/ 2397 w 3056"/>
                <a:gd name="T99" fmla="*/ 1022 h 1045"/>
                <a:gd name="T100" fmla="*/ 2605 w 3056"/>
                <a:gd name="T10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56" h="1045">
                  <a:moveTo>
                    <a:pt x="0" y="0"/>
                  </a:moveTo>
                  <a:lnTo>
                    <a:pt x="43" y="0"/>
                  </a:lnTo>
                  <a:lnTo>
                    <a:pt x="43" y="13"/>
                  </a:lnTo>
                  <a:lnTo>
                    <a:pt x="58" y="13"/>
                  </a:lnTo>
                  <a:lnTo>
                    <a:pt x="58" y="26"/>
                  </a:lnTo>
                  <a:lnTo>
                    <a:pt x="67" y="26"/>
                  </a:lnTo>
                  <a:lnTo>
                    <a:pt x="67" y="39"/>
                  </a:lnTo>
                  <a:lnTo>
                    <a:pt x="74" y="39"/>
                  </a:lnTo>
                  <a:lnTo>
                    <a:pt x="74" y="52"/>
                  </a:lnTo>
                  <a:lnTo>
                    <a:pt x="139" y="52"/>
                  </a:lnTo>
                  <a:lnTo>
                    <a:pt x="139" y="65"/>
                  </a:lnTo>
                  <a:lnTo>
                    <a:pt x="153" y="65"/>
                  </a:lnTo>
                  <a:lnTo>
                    <a:pt x="153" y="78"/>
                  </a:lnTo>
                  <a:lnTo>
                    <a:pt x="168" y="78"/>
                  </a:lnTo>
                  <a:lnTo>
                    <a:pt x="168" y="104"/>
                  </a:lnTo>
                  <a:lnTo>
                    <a:pt x="189" y="104"/>
                  </a:lnTo>
                  <a:lnTo>
                    <a:pt x="189" y="115"/>
                  </a:lnTo>
                  <a:lnTo>
                    <a:pt x="208" y="115"/>
                  </a:lnTo>
                  <a:lnTo>
                    <a:pt x="208" y="128"/>
                  </a:lnTo>
                  <a:lnTo>
                    <a:pt x="213" y="128"/>
                  </a:lnTo>
                  <a:lnTo>
                    <a:pt x="213" y="141"/>
                  </a:lnTo>
                  <a:lnTo>
                    <a:pt x="225" y="141"/>
                  </a:lnTo>
                  <a:lnTo>
                    <a:pt x="225" y="153"/>
                  </a:lnTo>
                  <a:lnTo>
                    <a:pt x="227" y="153"/>
                  </a:lnTo>
                  <a:lnTo>
                    <a:pt x="227" y="166"/>
                  </a:lnTo>
                  <a:lnTo>
                    <a:pt x="246" y="166"/>
                  </a:lnTo>
                  <a:lnTo>
                    <a:pt x="246" y="179"/>
                  </a:lnTo>
                  <a:lnTo>
                    <a:pt x="266" y="179"/>
                  </a:lnTo>
                  <a:lnTo>
                    <a:pt x="266" y="192"/>
                  </a:lnTo>
                  <a:lnTo>
                    <a:pt x="268" y="192"/>
                  </a:lnTo>
                  <a:lnTo>
                    <a:pt x="268" y="205"/>
                  </a:lnTo>
                  <a:lnTo>
                    <a:pt x="282" y="205"/>
                  </a:lnTo>
                  <a:lnTo>
                    <a:pt x="282" y="218"/>
                  </a:lnTo>
                  <a:lnTo>
                    <a:pt x="287" y="218"/>
                  </a:lnTo>
                  <a:lnTo>
                    <a:pt x="287" y="231"/>
                  </a:lnTo>
                  <a:lnTo>
                    <a:pt x="311" y="231"/>
                  </a:lnTo>
                  <a:lnTo>
                    <a:pt x="311" y="244"/>
                  </a:lnTo>
                  <a:lnTo>
                    <a:pt x="316" y="244"/>
                  </a:lnTo>
                  <a:lnTo>
                    <a:pt x="316" y="257"/>
                  </a:lnTo>
                  <a:lnTo>
                    <a:pt x="332" y="257"/>
                  </a:lnTo>
                  <a:lnTo>
                    <a:pt x="332" y="269"/>
                  </a:lnTo>
                  <a:lnTo>
                    <a:pt x="342" y="269"/>
                  </a:lnTo>
                  <a:lnTo>
                    <a:pt x="342" y="282"/>
                  </a:lnTo>
                  <a:lnTo>
                    <a:pt x="366" y="282"/>
                  </a:lnTo>
                  <a:lnTo>
                    <a:pt x="366" y="295"/>
                  </a:lnTo>
                  <a:lnTo>
                    <a:pt x="383" y="295"/>
                  </a:lnTo>
                  <a:lnTo>
                    <a:pt x="383" y="308"/>
                  </a:lnTo>
                  <a:lnTo>
                    <a:pt x="392" y="308"/>
                  </a:lnTo>
                  <a:lnTo>
                    <a:pt x="392" y="321"/>
                  </a:lnTo>
                  <a:lnTo>
                    <a:pt x="426" y="321"/>
                  </a:lnTo>
                  <a:lnTo>
                    <a:pt x="426" y="347"/>
                  </a:lnTo>
                  <a:lnTo>
                    <a:pt x="476" y="347"/>
                  </a:lnTo>
                  <a:lnTo>
                    <a:pt x="476" y="360"/>
                  </a:lnTo>
                  <a:lnTo>
                    <a:pt x="488" y="360"/>
                  </a:lnTo>
                  <a:lnTo>
                    <a:pt x="488" y="373"/>
                  </a:lnTo>
                  <a:lnTo>
                    <a:pt x="500" y="373"/>
                  </a:lnTo>
                  <a:lnTo>
                    <a:pt x="500" y="385"/>
                  </a:lnTo>
                  <a:lnTo>
                    <a:pt x="562" y="385"/>
                  </a:lnTo>
                  <a:lnTo>
                    <a:pt x="562" y="398"/>
                  </a:lnTo>
                  <a:lnTo>
                    <a:pt x="564" y="398"/>
                  </a:lnTo>
                  <a:lnTo>
                    <a:pt x="564" y="411"/>
                  </a:lnTo>
                  <a:lnTo>
                    <a:pt x="571" y="411"/>
                  </a:lnTo>
                  <a:lnTo>
                    <a:pt x="571" y="437"/>
                  </a:lnTo>
                  <a:lnTo>
                    <a:pt x="574" y="437"/>
                  </a:lnTo>
                  <a:lnTo>
                    <a:pt x="574" y="450"/>
                  </a:lnTo>
                  <a:lnTo>
                    <a:pt x="595" y="450"/>
                  </a:lnTo>
                  <a:lnTo>
                    <a:pt x="595" y="463"/>
                  </a:lnTo>
                  <a:lnTo>
                    <a:pt x="662" y="463"/>
                  </a:lnTo>
                  <a:lnTo>
                    <a:pt x="662" y="476"/>
                  </a:lnTo>
                  <a:lnTo>
                    <a:pt x="674" y="476"/>
                  </a:lnTo>
                  <a:lnTo>
                    <a:pt x="674" y="489"/>
                  </a:lnTo>
                  <a:lnTo>
                    <a:pt x="681" y="489"/>
                  </a:lnTo>
                  <a:lnTo>
                    <a:pt x="681" y="502"/>
                  </a:lnTo>
                  <a:lnTo>
                    <a:pt x="686" y="502"/>
                  </a:lnTo>
                  <a:lnTo>
                    <a:pt x="686" y="514"/>
                  </a:lnTo>
                  <a:lnTo>
                    <a:pt x="691" y="514"/>
                  </a:lnTo>
                  <a:lnTo>
                    <a:pt x="691" y="527"/>
                  </a:lnTo>
                  <a:lnTo>
                    <a:pt x="693" y="527"/>
                  </a:lnTo>
                  <a:lnTo>
                    <a:pt x="693" y="540"/>
                  </a:lnTo>
                  <a:lnTo>
                    <a:pt x="700" y="540"/>
                  </a:lnTo>
                  <a:lnTo>
                    <a:pt x="700" y="553"/>
                  </a:lnTo>
                  <a:lnTo>
                    <a:pt x="703" y="553"/>
                  </a:lnTo>
                  <a:lnTo>
                    <a:pt x="703" y="566"/>
                  </a:lnTo>
                  <a:lnTo>
                    <a:pt x="708" y="566"/>
                  </a:lnTo>
                  <a:lnTo>
                    <a:pt x="708" y="579"/>
                  </a:lnTo>
                  <a:lnTo>
                    <a:pt x="729" y="579"/>
                  </a:lnTo>
                  <a:lnTo>
                    <a:pt x="729" y="592"/>
                  </a:lnTo>
                  <a:lnTo>
                    <a:pt x="743" y="592"/>
                  </a:lnTo>
                  <a:lnTo>
                    <a:pt x="743" y="605"/>
                  </a:lnTo>
                  <a:lnTo>
                    <a:pt x="751" y="605"/>
                  </a:lnTo>
                  <a:lnTo>
                    <a:pt x="751" y="618"/>
                  </a:lnTo>
                  <a:lnTo>
                    <a:pt x="770" y="618"/>
                  </a:lnTo>
                  <a:lnTo>
                    <a:pt x="770" y="630"/>
                  </a:lnTo>
                  <a:lnTo>
                    <a:pt x="782" y="630"/>
                  </a:lnTo>
                  <a:lnTo>
                    <a:pt x="782" y="643"/>
                  </a:lnTo>
                  <a:lnTo>
                    <a:pt x="784" y="643"/>
                  </a:lnTo>
                  <a:lnTo>
                    <a:pt x="784" y="656"/>
                  </a:lnTo>
                  <a:lnTo>
                    <a:pt x="825" y="656"/>
                  </a:lnTo>
                  <a:lnTo>
                    <a:pt x="825" y="669"/>
                  </a:lnTo>
                  <a:lnTo>
                    <a:pt x="868" y="669"/>
                  </a:lnTo>
                  <a:lnTo>
                    <a:pt x="868" y="682"/>
                  </a:lnTo>
                  <a:lnTo>
                    <a:pt x="896" y="682"/>
                  </a:lnTo>
                  <a:lnTo>
                    <a:pt x="896" y="695"/>
                  </a:lnTo>
                  <a:lnTo>
                    <a:pt x="937" y="695"/>
                  </a:lnTo>
                  <a:lnTo>
                    <a:pt x="937" y="708"/>
                  </a:lnTo>
                  <a:lnTo>
                    <a:pt x="956" y="708"/>
                  </a:lnTo>
                  <a:lnTo>
                    <a:pt x="956" y="722"/>
                  </a:lnTo>
                  <a:lnTo>
                    <a:pt x="990" y="722"/>
                  </a:lnTo>
                  <a:lnTo>
                    <a:pt x="990" y="722"/>
                  </a:lnTo>
                  <a:lnTo>
                    <a:pt x="1025" y="722"/>
                  </a:lnTo>
                  <a:lnTo>
                    <a:pt x="1035" y="722"/>
                  </a:lnTo>
                  <a:lnTo>
                    <a:pt x="1035" y="737"/>
                  </a:lnTo>
                  <a:lnTo>
                    <a:pt x="1061" y="737"/>
                  </a:lnTo>
                  <a:lnTo>
                    <a:pt x="1061" y="751"/>
                  </a:lnTo>
                  <a:lnTo>
                    <a:pt x="1066" y="751"/>
                  </a:lnTo>
                  <a:lnTo>
                    <a:pt x="1066" y="766"/>
                  </a:lnTo>
                  <a:lnTo>
                    <a:pt x="1111" y="766"/>
                  </a:lnTo>
                  <a:lnTo>
                    <a:pt x="1111" y="780"/>
                  </a:lnTo>
                  <a:lnTo>
                    <a:pt x="1200" y="780"/>
                  </a:lnTo>
                  <a:lnTo>
                    <a:pt x="1200" y="796"/>
                  </a:lnTo>
                  <a:lnTo>
                    <a:pt x="1269" y="796"/>
                  </a:lnTo>
                  <a:lnTo>
                    <a:pt x="1269" y="827"/>
                  </a:lnTo>
                  <a:lnTo>
                    <a:pt x="1346" y="827"/>
                  </a:lnTo>
                  <a:lnTo>
                    <a:pt x="1346" y="841"/>
                  </a:lnTo>
                  <a:lnTo>
                    <a:pt x="1393" y="841"/>
                  </a:lnTo>
                  <a:lnTo>
                    <a:pt x="1393" y="858"/>
                  </a:lnTo>
                  <a:lnTo>
                    <a:pt x="1405" y="858"/>
                  </a:lnTo>
                  <a:lnTo>
                    <a:pt x="1405" y="872"/>
                  </a:lnTo>
                  <a:lnTo>
                    <a:pt x="1412" y="872"/>
                  </a:lnTo>
                  <a:lnTo>
                    <a:pt x="1412" y="888"/>
                  </a:lnTo>
                  <a:lnTo>
                    <a:pt x="1561" y="888"/>
                  </a:lnTo>
                  <a:lnTo>
                    <a:pt x="1561" y="904"/>
                  </a:lnTo>
                  <a:lnTo>
                    <a:pt x="1594" y="904"/>
                  </a:lnTo>
                  <a:lnTo>
                    <a:pt x="1594" y="919"/>
                  </a:lnTo>
                  <a:lnTo>
                    <a:pt x="1620" y="919"/>
                  </a:lnTo>
                  <a:lnTo>
                    <a:pt x="1620" y="935"/>
                  </a:lnTo>
                  <a:lnTo>
                    <a:pt x="1761" y="935"/>
                  </a:lnTo>
                  <a:lnTo>
                    <a:pt x="1761" y="949"/>
                  </a:lnTo>
                  <a:lnTo>
                    <a:pt x="1790" y="949"/>
                  </a:lnTo>
                  <a:lnTo>
                    <a:pt x="1790" y="966"/>
                  </a:lnTo>
                  <a:lnTo>
                    <a:pt x="1864" y="966"/>
                  </a:lnTo>
                  <a:lnTo>
                    <a:pt x="1864" y="982"/>
                  </a:lnTo>
                  <a:lnTo>
                    <a:pt x="1940" y="982"/>
                  </a:lnTo>
                  <a:lnTo>
                    <a:pt x="1940" y="998"/>
                  </a:lnTo>
                  <a:lnTo>
                    <a:pt x="1962" y="998"/>
                  </a:lnTo>
                  <a:lnTo>
                    <a:pt x="1962" y="998"/>
                  </a:lnTo>
                  <a:lnTo>
                    <a:pt x="2234" y="998"/>
                  </a:lnTo>
                  <a:lnTo>
                    <a:pt x="2280" y="998"/>
                  </a:lnTo>
                  <a:lnTo>
                    <a:pt x="2280" y="1022"/>
                  </a:lnTo>
                  <a:lnTo>
                    <a:pt x="2397" y="1022"/>
                  </a:lnTo>
                  <a:lnTo>
                    <a:pt x="2397" y="1045"/>
                  </a:lnTo>
                  <a:lnTo>
                    <a:pt x="2605" y="1045"/>
                  </a:lnTo>
                  <a:lnTo>
                    <a:pt x="2605" y="1045"/>
                  </a:lnTo>
                  <a:lnTo>
                    <a:pt x="3051" y="1045"/>
                  </a:lnTo>
                  <a:lnTo>
                    <a:pt x="3056" y="1045"/>
                  </a:lnTo>
                </a:path>
              </a:pathLst>
            </a:custGeom>
            <a:noFill/>
            <a:ln w="38100">
              <a:solidFill>
                <a:srgbClr val="00A0DD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9BA3C0AB-7478-4E9A-83C6-5B33EE53D1B4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32688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887274-A267-472A-9724-0A9989E5AC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5F355-974D-4379-B514-DD459BD11BD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117E47-98A7-4949-A23D-6C5E09FB048D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8392D1-EA9B-4D65-8340-0DED39BAB576}"/>
              </a:ext>
            </a:extLst>
          </p:cNvPr>
          <p:cNvSpPr txBox="1"/>
          <p:nvPr/>
        </p:nvSpPr>
        <p:spPr>
          <a:xfrm>
            <a:off x="154408" y="3004290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0F939A-D791-4263-9A7E-5A6BA2A6A7AD}"/>
              </a:ext>
            </a:extLst>
          </p:cNvPr>
          <p:cNvSpPr txBox="1"/>
          <p:nvPr/>
        </p:nvSpPr>
        <p:spPr>
          <a:xfrm>
            <a:off x="6018151" y="165122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03845F-BBC6-411B-8850-03268F3DF585}"/>
              </a:ext>
            </a:extLst>
          </p:cNvPr>
          <p:cNvSpPr txBox="1"/>
          <p:nvPr/>
        </p:nvSpPr>
        <p:spPr>
          <a:xfrm>
            <a:off x="6009999" y="3105076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F4CE34-DF52-AC73-B138-EA9A191712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200" y="336580"/>
            <a:ext cx="5302888" cy="25710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98D4F1-7D62-AEE2-7672-040076D2D3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9" y="319247"/>
            <a:ext cx="5302889" cy="258843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8F2AFDF-8931-CAB9-5FFA-5AD54B875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351" y="3125002"/>
            <a:ext cx="5473800" cy="26638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6E42DE5-BC58-0D05-A25E-E0A8B382DB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7814" y="3125002"/>
            <a:ext cx="5609778" cy="273005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E4D7AD-57B4-4995-E96E-B86923CB14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6705600" cy="365125"/>
          </a:xfrm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 Figure 8</a:t>
            </a:r>
          </a:p>
        </p:txBody>
      </p:sp>
    </p:spTree>
    <p:extLst>
      <p:ext uri="{BB962C8B-B14F-4D97-AF65-F5344CB8AC3E}">
        <p14:creationId xmlns:p14="http://schemas.microsoft.com/office/powerpoint/2010/main" val="14402452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887274-A267-472A-9724-0A9989E5AC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5F355-974D-4379-B514-DD459BD11BD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117E47-98A7-4949-A23D-6C5E09FB048D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490853-EA11-BE80-61F7-626AE7569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546" y="336580"/>
            <a:ext cx="5304619" cy="265481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EF3CA9-7E9A-9CBC-20A7-D469419EC4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165600" y="6356350"/>
            <a:ext cx="6705600" cy="365125"/>
          </a:xfrm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 Figure 8</a:t>
            </a:r>
          </a:p>
        </p:txBody>
      </p:sp>
    </p:spTree>
    <p:extLst>
      <p:ext uri="{BB962C8B-B14F-4D97-AF65-F5344CB8AC3E}">
        <p14:creationId xmlns:p14="http://schemas.microsoft.com/office/powerpoint/2010/main" val="2242898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pc="-100" dirty="0"/>
              <a:t>Number of </a:t>
            </a:r>
            <a:r>
              <a:rPr lang="en-US" sz="2800" dirty="0"/>
              <a:t>Allogeneic HCTs</a:t>
            </a:r>
            <a:r>
              <a:rPr lang="en-US" dirty="0"/>
              <a:t> in the US </a:t>
            </a:r>
            <a:r>
              <a:rPr lang="en-US" sz="2800" dirty="0"/>
              <a:t>in </a:t>
            </a:r>
            <a:r>
              <a:rPr lang="en-US" sz="2800" spc="-80" dirty="0"/>
              <a:t>Recipients</a:t>
            </a:r>
            <a:r>
              <a:rPr lang="en-US" sz="2800" dirty="0"/>
              <a:t> Aged &lt;18 Years by Graft Source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371600"/>
          <a:ext cx="1097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A446DA-D2FC-491E-A26B-6B2D41D557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62C382C0-232A-48B8-8508-B94A828241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xfrm>
            <a:off x="2314222" y="6356349"/>
            <a:ext cx="756355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Abbreviations - BM: Bone marrow; PB: Peripheral blood; CB: Cord blood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228B4D-E9AD-40DD-949B-00A724961184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5395184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599" y="152400"/>
            <a:ext cx="11582401" cy="1143000"/>
          </a:xfrm>
        </p:spPr>
        <p:txBody>
          <a:bodyPr>
            <a:noAutofit/>
          </a:bodyPr>
          <a:lstStyle/>
          <a:p>
            <a:r>
              <a:rPr lang="en-US" sz="2800" dirty="0"/>
              <a:t>Survival after Allogeneic HCTs for Acute Lymphoblastic Leukemia (ALL), Age &lt;18 Years, in the US, 2009-2019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2A1041E6-35DC-4890-A537-92171874B09C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2468CDE-48DA-4B91-B523-95A2282337B1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1371600" y="1371600"/>
              <a:chExt cx="9144000" cy="4645152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2A0DE5E7-892C-4D6E-94E3-CDF7573445F0}"/>
                  </a:ext>
                </a:extLst>
              </p:cNvPr>
              <p:cNvGrpSpPr/>
              <p:nvPr/>
            </p:nvGrpSpPr>
            <p:grpSpPr>
              <a:xfrm>
                <a:off x="1371600" y="1371600"/>
                <a:ext cx="9144000" cy="4645152"/>
                <a:chOff x="569967" y="1499616"/>
                <a:chExt cx="7938074" cy="4944729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569967" y="1499616"/>
                  <a:ext cx="7827273" cy="4944729"/>
                  <a:chOff x="569967" y="1499616"/>
                  <a:chExt cx="7827273" cy="4944729"/>
                </a:xfrm>
              </p:grpSpPr>
              <p:sp>
                <p:nvSpPr>
                  <p:cNvPr id="29" name="Rectangle 26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1211075" y="3481034"/>
                    <a:ext cx="3915960" cy="3538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Probability, %</a:t>
                    </a:r>
                  </a:p>
                </p:txBody>
              </p:sp>
              <p:sp>
                <p:nvSpPr>
                  <p:cNvPr id="30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4502263" y="6019800"/>
                    <a:ext cx="735097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Years</a:t>
                    </a:r>
                  </a:p>
                </p:txBody>
              </p:sp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829463" y="1499616"/>
                    <a:ext cx="7567777" cy="4296458"/>
                    <a:chOff x="829463" y="1499616"/>
                    <a:chExt cx="7567777" cy="4296458"/>
                  </a:xfrm>
                </p:grpSpPr>
                <p:grpSp>
                  <p:nvGrpSpPr>
                    <p:cNvPr id="8" name="Group 7"/>
                    <p:cNvGrpSpPr/>
                    <p:nvPr/>
                  </p:nvGrpSpPr>
                  <p:grpSpPr>
                    <a:xfrm>
                      <a:off x="1341416" y="1676400"/>
                      <a:ext cx="80963" cy="3877127"/>
                      <a:chOff x="1341416" y="1762902"/>
                      <a:chExt cx="80963" cy="3877127"/>
                    </a:xfrm>
                  </p:grpSpPr>
                  <p:sp>
                    <p:nvSpPr>
                      <p:cNvPr id="18" name="Line 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3316533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0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5252490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1" name="Line 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864951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2" name="Line 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47741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3" name="Line 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089873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5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370407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6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541456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7" name="Line 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928994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8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153917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9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5640029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4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176290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829463" y="1499616"/>
                      <a:ext cx="7567777" cy="4296458"/>
                      <a:chOff x="829463" y="1582651"/>
                      <a:chExt cx="7567777" cy="4296458"/>
                    </a:xfrm>
                  </p:grpSpPr>
                  <p:grpSp>
                    <p:nvGrpSpPr>
                      <p:cNvPr id="3" name="Group 2"/>
                      <p:cNvGrpSpPr/>
                      <p:nvPr/>
                    </p:nvGrpSpPr>
                    <p:grpSpPr>
                      <a:xfrm>
                        <a:off x="829463" y="1582651"/>
                        <a:ext cx="542137" cy="4296458"/>
                        <a:chOff x="829463" y="1582651"/>
                        <a:chExt cx="542137" cy="4296458"/>
                      </a:xfrm>
                    </p:grpSpPr>
                    <p:sp>
                      <p:nvSpPr>
                        <p:cNvPr id="11" name="Rectangle 2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29463" y="1582651"/>
                          <a:ext cx="54213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100</a:t>
                          </a:r>
                        </a:p>
                      </p:txBody>
                    </p:sp>
                    <p:sp>
                      <p:nvSpPr>
                        <p:cNvPr id="12" name="Rectangle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81423" y="5454564"/>
                          <a:ext cx="29017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p:txBody>
                    </p:sp>
                    <p:sp>
                      <p:nvSpPr>
                        <p:cNvPr id="13" name="Rectangl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46798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20</a:t>
                          </a:r>
                        </a:p>
                      </p:txBody>
                    </p:sp>
                    <p:sp>
                      <p:nvSpPr>
                        <p:cNvPr id="14" name="Rectangle 3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39051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40</a:t>
                          </a:r>
                        </a:p>
                      </p:txBody>
                    </p:sp>
                    <p:sp>
                      <p:nvSpPr>
                        <p:cNvPr id="15" name="Rectangle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31304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60</a:t>
                          </a:r>
                        </a:p>
                      </p:txBody>
                    </p:sp>
                    <p:sp>
                      <p:nvSpPr>
                        <p:cNvPr id="16" name="Rectangle 3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2355763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80</a:t>
                          </a:r>
                        </a:p>
                      </p:txBody>
                    </p:sp>
                  </p:grpSp>
                  <p:sp>
                    <p:nvSpPr>
                      <p:cNvPr id="9" name="Rectangle 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420368" y="1719072"/>
                        <a:ext cx="6976872" cy="397764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64E21A2-8179-46E1-A86F-E4D0E1F5D8D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63" name="Line 34">
                    <a:extLst>
                      <a:ext uri="{FF2B5EF4-FFF2-40B4-BE49-F238E27FC236}">
                        <a16:creationId xmlns:a16="http://schemas.microsoft.com/office/drawing/2014/main" id="{FA83A13B-A87B-4549-92E9-E2B1008BAA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" name="Line 36">
                    <a:extLst>
                      <a:ext uri="{FF2B5EF4-FFF2-40B4-BE49-F238E27FC236}">
                        <a16:creationId xmlns:a16="http://schemas.microsoft.com/office/drawing/2014/main" id="{A51B4FE9-BBA6-4F7A-B354-3295197DCC7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" name="Line 12">
                    <a:extLst>
                      <a:ext uri="{FF2B5EF4-FFF2-40B4-BE49-F238E27FC236}">
                        <a16:creationId xmlns:a16="http://schemas.microsoft.com/office/drawing/2014/main" id="{F76FC054-06DD-4FD3-841F-93AFB9819D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" name="Line 8">
                    <a:extLst>
                      <a:ext uri="{FF2B5EF4-FFF2-40B4-BE49-F238E27FC236}">
                        <a16:creationId xmlns:a16="http://schemas.microsoft.com/office/drawing/2014/main" id="{B235BCB4-2838-44B0-9891-138236B005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" name="Line 9">
                    <a:extLst>
                      <a:ext uri="{FF2B5EF4-FFF2-40B4-BE49-F238E27FC236}">
                        <a16:creationId xmlns:a16="http://schemas.microsoft.com/office/drawing/2014/main" id="{56FA65CF-21CB-41EC-8EB4-3C5BF781C8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" name="Line 34">
                    <a:extLst>
                      <a:ext uri="{FF2B5EF4-FFF2-40B4-BE49-F238E27FC236}">
                        <a16:creationId xmlns:a16="http://schemas.microsoft.com/office/drawing/2014/main" id="{5C695AEA-5DF8-450F-82DC-5BD58F51C94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" name="Line 36">
                    <a:extLst>
                      <a:ext uri="{FF2B5EF4-FFF2-40B4-BE49-F238E27FC236}">
                        <a16:creationId xmlns:a16="http://schemas.microsoft.com/office/drawing/2014/main" id="{2B0E5C5D-3CCF-4CF0-9125-5FA75A18CE0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" name="Line 8">
                    <a:extLst>
                      <a:ext uri="{FF2B5EF4-FFF2-40B4-BE49-F238E27FC236}">
                        <a16:creationId xmlns:a16="http://schemas.microsoft.com/office/drawing/2014/main" id="{5BDAA06D-91E7-4169-9676-9209468263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" name="Line 9">
                    <a:extLst>
                      <a:ext uri="{FF2B5EF4-FFF2-40B4-BE49-F238E27FC236}">
                        <a16:creationId xmlns:a16="http://schemas.microsoft.com/office/drawing/2014/main" id="{387C3A18-2464-4A31-9940-2CF9A8ED1B8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" name="Line 12">
                    <a:extLst>
                      <a:ext uri="{FF2B5EF4-FFF2-40B4-BE49-F238E27FC236}">
                        <a16:creationId xmlns:a16="http://schemas.microsoft.com/office/drawing/2014/main" id="{FA98E3B4-C7B1-442A-ACD0-DD7E0C717AE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" name="Line 12">
                    <a:extLst>
                      <a:ext uri="{FF2B5EF4-FFF2-40B4-BE49-F238E27FC236}">
                        <a16:creationId xmlns:a16="http://schemas.microsoft.com/office/drawing/2014/main" id="{F4744F78-08DA-4E74-B5C9-D6E157A469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21CFF2F0-C495-4AFE-B714-651A186875E2}"/>
                    </a:ext>
                  </a:extLst>
                </p:cNvPr>
                <p:cNvGrpSpPr/>
                <p:nvPr/>
              </p:nvGrpSpPr>
              <p:grpSpPr>
                <a:xfrm>
                  <a:off x="1338428" y="5686829"/>
                  <a:ext cx="7169613" cy="424545"/>
                  <a:chOff x="1338428" y="5686829"/>
                  <a:chExt cx="7169613" cy="424545"/>
                </a:xfrm>
              </p:grpSpPr>
              <p:sp>
                <p:nvSpPr>
                  <p:cNvPr id="89" name="Rectangle 39">
                    <a:extLst>
                      <a:ext uri="{FF2B5EF4-FFF2-40B4-BE49-F238E27FC236}">
                        <a16:creationId xmlns:a16="http://schemas.microsoft.com/office/drawing/2014/main" id="{8F2E1C57-DECF-419F-BB56-B67326015D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38428" y="5686829"/>
                    <a:ext cx="290178" cy="4245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90" name="Rectangle 40">
                    <a:extLst>
                      <a:ext uri="{FF2B5EF4-FFF2-40B4-BE49-F238E27FC236}">
                        <a16:creationId xmlns:a16="http://schemas.microsoft.com/office/drawing/2014/main" id="{3852732D-B630-4F49-A031-AC5A16ACC3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90202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91" name="Rectangle 43">
                    <a:extLst>
                      <a:ext uri="{FF2B5EF4-FFF2-40B4-BE49-F238E27FC236}">
                        <a16:creationId xmlns:a16="http://schemas.microsoft.com/office/drawing/2014/main" id="{D454F92A-C89B-4A60-87A0-0217E8CF0C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17863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92" name="Rectangle 43">
                    <a:extLst>
                      <a:ext uri="{FF2B5EF4-FFF2-40B4-BE49-F238E27FC236}">
                        <a16:creationId xmlns:a16="http://schemas.microsoft.com/office/drawing/2014/main" id="{1CC0C35E-5789-45A9-AEFE-084F7993DE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841977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93" name="Rectangle 43">
                    <a:extLst>
                      <a:ext uri="{FF2B5EF4-FFF2-40B4-BE49-F238E27FC236}">
                        <a16:creationId xmlns:a16="http://schemas.microsoft.com/office/drawing/2014/main" id="{3904695C-1F6B-4863-8EB1-B8CECE0932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66089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94" name="Rectangle 40">
                    <a:extLst>
                      <a:ext uri="{FF2B5EF4-FFF2-40B4-BE49-F238E27FC236}">
                        <a16:creationId xmlns:a16="http://schemas.microsoft.com/office/drawing/2014/main" id="{34AEC726-4E45-4FCD-88C9-A26C90BD87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4315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</p:grpSp>
          <p:sp>
            <p:nvSpPr>
              <p:cNvPr id="56" name="Rectangle 165">
                <a:extLst>
                  <a:ext uri="{FF2B5EF4-FFF2-40B4-BE49-F238E27FC236}">
                    <a16:creationId xmlns:a16="http://schemas.microsoft.com/office/drawing/2014/main" id="{1CF813B1-D96D-42BF-A1D5-43DC34E36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3975" y="3200400"/>
                <a:ext cx="6309360" cy="402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55557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Hispanic (n=1042)</a:t>
                </a:r>
              </a:p>
            </p:txBody>
          </p:sp>
          <p:sp>
            <p:nvSpPr>
              <p:cNvPr id="59" name="Rectangle 165">
                <a:extLst>
                  <a:ext uri="{FF2B5EF4-FFF2-40B4-BE49-F238E27FC236}">
                    <a16:creationId xmlns:a16="http://schemas.microsoft.com/office/drawing/2014/main" id="{FC64EE68-05C1-45F6-9A90-DEC9B0B10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3975" y="3505200"/>
                <a:ext cx="6309360" cy="402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Non-Hispanic White (n=1403)</a:t>
                </a:r>
              </a:p>
            </p:txBody>
          </p:sp>
          <p:sp>
            <p:nvSpPr>
              <p:cNvPr id="61" name="Rectangle 165">
                <a:extLst>
                  <a:ext uri="{FF2B5EF4-FFF2-40B4-BE49-F238E27FC236}">
                    <a16:creationId xmlns:a16="http://schemas.microsoft.com/office/drawing/2014/main" id="{8501287A-9423-415A-952D-302DB08D71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3975" y="3810000"/>
                <a:ext cx="6309360" cy="402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Non-Hispanic Black or African American (n=253)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0B045995-9C56-4F62-A947-53D1F8FD1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3975" y="4419600"/>
                <a:ext cx="6309360" cy="402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BDCC2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Others* (n=183)</a:t>
                </a:r>
              </a:p>
            </p:txBody>
          </p:sp>
          <p:sp>
            <p:nvSpPr>
              <p:cNvPr id="57" name="Rectangle 165">
                <a:extLst>
                  <a:ext uri="{FF2B5EF4-FFF2-40B4-BE49-F238E27FC236}">
                    <a16:creationId xmlns:a16="http://schemas.microsoft.com/office/drawing/2014/main" id="{1012FAB0-5BEE-49B4-AE19-B66C49995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3975" y="4114800"/>
                <a:ext cx="5623560" cy="402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Non-Hispanic Asian (n=130)</a:t>
                </a:r>
              </a:p>
            </p:txBody>
          </p:sp>
        </p:grpSp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id="{72A6EFC9-8A27-4A3B-AD8D-6DEB3D782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4113" y="1549603"/>
              <a:ext cx="7894638" cy="1271587"/>
            </a:xfrm>
            <a:custGeom>
              <a:avLst/>
              <a:gdLst>
                <a:gd name="T0" fmla="*/ 44 w 4973"/>
                <a:gd name="T1" fmla="*/ 9 h 801"/>
                <a:gd name="T2" fmla="*/ 68 w 4973"/>
                <a:gd name="T3" fmla="*/ 23 h 801"/>
                <a:gd name="T4" fmla="*/ 91 w 4973"/>
                <a:gd name="T5" fmla="*/ 45 h 801"/>
                <a:gd name="T6" fmla="*/ 108 w 4973"/>
                <a:gd name="T7" fmla="*/ 60 h 801"/>
                <a:gd name="T8" fmla="*/ 132 w 4973"/>
                <a:gd name="T9" fmla="*/ 78 h 801"/>
                <a:gd name="T10" fmla="*/ 161 w 4973"/>
                <a:gd name="T11" fmla="*/ 91 h 801"/>
                <a:gd name="T12" fmla="*/ 181 w 4973"/>
                <a:gd name="T13" fmla="*/ 109 h 801"/>
                <a:gd name="T14" fmla="*/ 202 w 4973"/>
                <a:gd name="T15" fmla="*/ 120 h 801"/>
                <a:gd name="T16" fmla="*/ 219 w 4973"/>
                <a:gd name="T17" fmla="*/ 137 h 801"/>
                <a:gd name="T18" fmla="*/ 234 w 4973"/>
                <a:gd name="T19" fmla="*/ 153 h 801"/>
                <a:gd name="T20" fmla="*/ 251 w 4973"/>
                <a:gd name="T21" fmla="*/ 172 h 801"/>
                <a:gd name="T22" fmla="*/ 269 w 4973"/>
                <a:gd name="T23" fmla="*/ 188 h 801"/>
                <a:gd name="T24" fmla="*/ 287 w 4973"/>
                <a:gd name="T25" fmla="*/ 201 h 801"/>
                <a:gd name="T26" fmla="*/ 307 w 4973"/>
                <a:gd name="T27" fmla="*/ 217 h 801"/>
                <a:gd name="T28" fmla="*/ 322 w 4973"/>
                <a:gd name="T29" fmla="*/ 234 h 801"/>
                <a:gd name="T30" fmla="*/ 348 w 4973"/>
                <a:gd name="T31" fmla="*/ 247 h 801"/>
                <a:gd name="T32" fmla="*/ 362 w 4973"/>
                <a:gd name="T33" fmla="*/ 263 h 801"/>
                <a:gd name="T34" fmla="*/ 386 w 4973"/>
                <a:gd name="T35" fmla="*/ 272 h 801"/>
                <a:gd name="T36" fmla="*/ 403 w 4973"/>
                <a:gd name="T37" fmla="*/ 294 h 801"/>
                <a:gd name="T38" fmla="*/ 427 w 4973"/>
                <a:gd name="T39" fmla="*/ 309 h 801"/>
                <a:gd name="T40" fmla="*/ 453 w 4973"/>
                <a:gd name="T41" fmla="*/ 320 h 801"/>
                <a:gd name="T42" fmla="*/ 468 w 4973"/>
                <a:gd name="T43" fmla="*/ 336 h 801"/>
                <a:gd name="T44" fmla="*/ 476 w 4973"/>
                <a:gd name="T45" fmla="*/ 347 h 801"/>
                <a:gd name="T46" fmla="*/ 514 w 4973"/>
                <a:gd name="T47" fmla="*/ 355 h 801"/>
                <a:gd name="T48" fmla="*/ 555 w 4973"/>
                <a:gd name="T49" fmla="*/ 373 h 801"/>
                <a:gd name="T50" fmla="*/ 596 w 4973"/>
                <a:gd name="T51" fmla="*/ 382 h 801"/>
                <a:gd name="T52" fmla="*/ 622 w 4973"/>
                <a:gd name="T53" fmla="*/ 395 h 801"/>
                <a:gd name="T54" fmla="*/ 687 w 4973"/>
                <a:gd name="T55" fmla="*/ 411 h 801"/>
                <a:gd name="T56" fmla="*/ 710 w 4973"/>
                <a:gd name="T57" fmla="*/ 424 h 801"/>
                <a:gd name="T58" fmla="*/ 727 w 4973"/>
                <a:gd name="T59" fmla="*/ 441 h 801"/>
                <a:gd name="T60" fmla="*/ 762 w 4973"/>
                <a:gd name="T61" fmla="*/ 452 h 801"/>
                <a:gd name="T62" fmla="*/ 789 w 4973"/>
                <a:gd name="T63" fmla="*/ 463 h 801"/>
                <a:gd name="T64" fmla="*/ 832 w 4973"/>
                <a:gd name="T65" fmla="*/ 477 h 801"/>
                <a:gd name="T66" fmla="*/ 908 w 4973"/>
                <a:gd name="T67" fmla="*/ 486 h 801"/>
                <a:gd name="T68" fmla="*/ 932 w 4973"/>
                <a:gd name="T69" fmla="*/ 503 h 801"/>
                <a:gd name="T70" fmla="*/ 978 w 4973"/>
                <a:gd name="T71" fmla="*/ 512 h 801"/>
                <a:gd name="T72" fmla="*/ 1040 w 4973"/>
                <a:gd name="T73" fmla="*/ 523 h 801"/>
                <a:gd name="T74" fmla="*/ 1069 w 4973"/>
                <a:gd name="T75" fmla="*/ 534 h 801"/>
                <a:gd name="T76" fmla="*/ 1098 w 4973"/>
                <a:gd name="T77" fmla="*/ 547 h 801"/>
                <a:gd name="T78" fmla="*/ 1127 w 4973"/>
                <a:gd name="T79" fmla="*/ 558 h 801"/>
                <a:gd name="T80" fmla="*/ 1139 w 4973"/>
                <a:gd name="T81" fmla="*/ 572 h 801"/>
                <a:gd name="T82" fmla="*/ 1241 w 4973"/>
                <a:gd name="T83" fmla="*/ 583 h 801"/>
                <a:gd name="T84" fmla="*/ 1305 w 4973"/>
                <a:gd name="T85" fmla="*/ 594 h 801"/>
                <a:gd name="T86" fmla="*/ 1373 w 4973"/>
                <a:gd name="T87" fmla="*/ 605 h 801"/>
                <a:gd name="T88" fmla="*/ 1425 w 4973"/>
                <a:gd name="T89" fmla="*/ 618 h 801"/>
                <a:gd name="T90" fmla="*/ 1565 w 4973"/>
                <a:gd name="T91" fmla="*/ 631 h 801"/>
                <a:gd name="T92" fmla="*/ 1609 w 4973"/>
                <a:gd name="T93" fmla="*/ 642 h 801"/>
                <a:gd name="T94" fmla="*/ 1738 w 4973"/>
                <a:gd name="T95" fmla="*/ 651 h 801"/>
                <a:gd name="T96" fmla="*/ 1805 w 4973"/>
                <a:gd name="T97" fmla="*/ 664 h 801"/>
                <a:gd name="T98" fmla="*/ 1916 w 4973"/>
                <a:gd name="T99" fmla="*/ 673 h 801"/>
                <a:gd name="T100" fmla="*/ 1977 w 4973"/>
                <a:gd name="T101" fmla="*/ 682 h 801"/>
                <a:gd name="T102" fmla="*/ 2097 w 4973"/>
                <a:gd name="T103" fmla="*/ 686 h 801"/>
                <a:gd name="T104" fmla="*/ 2222 w 4973"/>
                <a:gd name="T105" fmla="*/ 697 h 801"/>
                <a:gd name="T106" fmla="*/ 2284 w 4973"/>
                <a:gd name="T107" fmla="*/ 710 h 801"/>
                <a:gd name="T108" fmla="*/ 2573 w 4973"/>
                <a:gd name="T109" fmla="*/ 721 h 801"/>
                <a:gd name="T110" fmla="*/ 2818 w 4973"/>
                <a:gd name="T111" fmla="*/ 737 h 801"/>
                <a:gd name="T112" fmla="*/ 3084 w 4973"/>
                <a:gd name="T113" fmla="*/ 739 h 801"/>
                <a:gd name="T114" fmla="*/ 3361 w 4973"/>
                <a:gd name="T115" fmla="*/ 746 h 801"/>
                <a:gd name="T116" fmla="*/ 3621 w 4973"/>
                <a:gd name="T117" fmla="*/ 757 h 801"/>
                <a:gd name="T118" fmla="*/ 3679 w 4973"/>
                <a:gd name="T119" fmla="*/ 770 h 801"/>
                <a:gd name="T120" fmla="*/ 3886 w 4973"/>
                <a:gd name="T121" fmla="*/ 781 h 801"/>
                <a:gd name="T122" fmla="*/ 4257 w 4973"/>
                <a:gd name="T123" fmla="*/ 790 h 801"/>
                <a:gd name="T124" fmla="*/ 4695 w 4973"/>
                <a:gd name="T125" fmla="*/ 801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73" h="801">
                  <a:moveTo>
                    <a:pt x="0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5" y="5"/>
                  </a:lnTo>
                  <a:lnTo>
                    <a:pt x="41" y="5"/>
                  </a:lnTo>
                  <a:lnTo>
                    <a:pt x="41" y="7"/>
                  </a:lnTo>
                  <a:lnTo>
                    <a:pt x="44" y="7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7" y="12"/>
                  </a:lnTo>
                  <a:lnTo>
                    <a:pt x="56" y="12"/>
                  </a:lnTo>
                  <a:lnTo>
                    <a:pt x="56" y="14"/>
                  </a:lnTo>
                  <a:lnTo>
                    <a:pt x="62" y="14"/>
                  </a:lnTo>
                  <a:lnTo>
                    <a:pt x="62" y="20"/>
                  </a:lnTo>
                  <a:lnTo>
                    <a:pt x="65" y="20"/>
                  </a:lnTo>
                  <a:lnTo>
                    <a:pt x="65" y="23"/>
                  </a:lnTo>
                  <a:lnTo>
                    <a:pt x="68" y="23"/>
                  </a:lnTo>
                  <a:lnTo>
                    <a:pt x="68" y="25"/>
                  </a:lnTo>
                  <a:lnTo>
                    <a:pt x="76" y="25"/>
                  </a:lnTo>
                  <a:lnTo>
                    <a:pt x="76" y="29"/>
                  </a:lnTo>
                  <a:lnTo>
                    <a:pt x="79" y="29"/>
                  </a:lnTo>
                  <a:lnTo>
                    <a:pt x="79" y="34"/>
                  </a:lnTo>
                  <a:lnTo>
                    <a:pt x="88" y="34"/>
                  </a:lnTo>
                  <a:lnTo>
                    <a:pt x="88" y="42"/>
                  </a:lnTo>
                  <a:lnTo>
                    <a:pt x="91" y="42"/>
                  </a:lnTo>
                  <a:lnTo>
                    <a:pt x="91" y="45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7" y="49"/>
                  </a:lnTo>
                  <a:lnTo>
                    <a:pt x="97" y="53"/>
                  </a:lnTo>
                  <a:lnTo>
                    <a:pt x="103" y="53"/>
                  </a:lnTo>
                  <a:lnTo>
                    <a:pt x="103" y="58"/>
                  </a:lnTo>
                  <a:lnTo>
                    <a:pt x="105" y="58"/>
                  </a:lnTo>
                  <a:lnTo>
                    <a:pt x="105" y="60"/>
                  </a:lnTo>
                  <a:lnTo>
                    <a:pt x="108" y="60"/>
                  </a:lnTo>
                  <a:lnTo>
                    <a:pt x="108" y="62"/>
                  </a:lnTo>
                  <a:lnTo>
                    <a:pt x="111" y="62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4" y="69"/>
                  </a:lnTo>
                  <a:lnTo>
                    <a:pt x="123" y="69"/>
                  </a:lnTo>
                  <a:lnTo>
                    <a:pt x="123" y="71"/>
                  </a:lnTo>
                  <a:lnTo>
                    <a:pt x="132" y="71"/>
                  </a:lnTo>
                  <a:lnTo>
                    <a:pt x="132" y="78"/>
                  </a:lnTo>
                  <a:lnTo>
                    <a:pt x="141" y="78"/>
                  </a:lnTo>
                  <a:lnTo>
                    <a:pt x="141" y="82"/>
                  </a:lnTo>
                  <a:lnTo>
                    <a:pt x="143" y="82"/>
                  </a:lnTo>
                  <a:lnTo>
                    <a:pt x="143" y="84"/>
                  </a:lnTo>
                  <a:lnTo>
                    <a:pt x="146" y="84"/>
                  </a:lnTo>
                  <a:lnTo>
                    <a:pt x="146" y="86"/>
                  </a:lnTo>
                  <a:lnTo>
                    <a:pt x="152" y="86"/>
                  </a:lnTo>
                  <a:lnTo>
                    <a:pt x="152" y="91"/>
                  </a:lnTo>
                  <a:lnTo>
                    <a:pt x="161" y="91"/>
                  </a:lnTo>
                  <a:lnTo>
                    <a:pt x="161" y="95"/>
                  </a:lnTo>
                  <a:lnTo>
                    <a:pt x="170" y="95"/>
                  </a:lnTo>
                  <a:lnTo>
                    <a:pt x="170" y="100"/>
                  </a:lnTo>
                  <a:lnTo>
                    <a:pt x="173" y="100"/>
                  </a:lnTo>
                  <a:lnTo>
                    <a:pt x="173" y="102"/>
                  </a:lnTo>
                  <a:lnTo>
                    <a:pt x="176" y="102"/>
                  </a:lnTo>
                  <a:lnTo>
                    <a:pt x="176" y="104"/>
                  </a:lnTo>
                  <a:lnTo>
                    <a:pt x="181" y="104"/>
                  </a:lnTo>
                  <a:lnTo>
                    <a:pt x="181" y="109"/>
                  </a:lnTo>
                  <a:lnTo>
                    <a:pt x="187" y="109"/>
                  </a:lnTo>
                  <a:lnTo>
                    <a:pt x="187" y="111"/>
                  </a:lnTo>
                  <a:lnTo>
                    <a:pt x="190" y="111"/>
                  </a:lnTo>
                  <a:lnTo>
                    <a:pt x="190" y="113"/>
                  </a:lnTo>
                  <a:lnTo>
                    <a:pt x="193" y="113"/>
                  </a:lnTo>
                  <a:lnTo>
                    <a:pt x="193" y="115"/>
                  </a:lnTo>
                  <a:lnTo>
                    <a:pt x="199" y="115"/>
                  </a:lnTo>
                  <a:lnTo>
                    <a:pt x="199" y="120"/>
                  </a:lnTo>
                  <a:lnTo>
                    <a:pt x="202" y="120"/>
                  </a:lnTo>
                  <a:lnTo>
                    <a:pt x="202" y="122"/>
                  </a:lnTo>
                  <a:lnTo>
                    <a:pt x="208" y="122"/>
                  </a:lnTo>
                  <a:lnTo>
                    <a:pt x="208" y="128"/>
                  </a:lnTo>
                  <a:lnTo>
                    <a:pt x="211" y="128"/>
                  </a:lnTo>
                  <a:lnTo>
                    <a:pt x="211" y="131"/>
                  </a:lnTo>
                  <a:lnTo>
                    <a:pt x="214" y="131"/>
                  </a:lnTo>
                  <a:lnTo>
                    <a:pt x="214" y="133"/>
                  </a:lnTo>
                  <a:lnTo>
                    <a:pt x="219" y="133"/>
                  </a:lnTo>
                  <a:lnTo>
                    <a:pt x="219" y="137"/>
                  </a:lnTo>
                  <a:lnTo>
                    <a:pt x="222" y="137"/>
                  </a:lnTo>
                  <a:lnTo>
                    <a:pt x="222" y="142"/>
                  </a:lnTo>
                  <a:lnTo>
                    <a:pt x="225" y="142"/>
                  </a:lnTo>
                  <a:lnTo>
                    <a:pt x="225" y="144"/>
                  </a:lnTo>
                  <a:lnTo>
                    <a:pt x="225" y="144"/>
                  </a:lnTo>
                  <a:lnTo>
                    <a:pt x="225" y="150"/>
                  </a:lnTo>
                  <a:lnTo>
                    <a:pt x="228" y="150"/>
                  </a:lnTo>
                  <a:lnTo>
                    <a:pt x="228" y="153"/>
                  </a:lnTo>
                  <a:lnTo>
                    <a:pt x="234" y="153"/>
                  </a:lnTo>
                  <a:lnTo>
                    <a:pt x="234" y="159"/>
                  </a:lnTo>
                  <a:lnTo>
                    <a:pt x="240" y="159"/>
                  </a:lnTo>
                  <a:lnTo>
                    <a:pt x="240" y="164"/>
                  </a:lnTo>
                  <a:lnTo>
                    <a:pt x="243" y="164"/>
                  </a:lnTo>
                  <a:lnTo>
                    <a:pt x="243" y="166"/>
                  </a:lnTo>
                  <a:lnTo>
                    <a:pt x="246" y="166"/>
                  </a:lnTo>
                  <a:lnTo>
                    <a:pt x="246" y="168"/>
                  </a:lnTo>
                  <a:lnTo>
                    <a:pt x="251" y="168"/>
                  </a:lnTo>
                  <a:lnTo>
                    <a:pt x="251" y="172"/>
                  </a:lnTo>
                  <a:lnTo>
                    <a:pt x="254" y="172"/>
                  </a:lnTo>
                  <a:lnTo>
                    <a:pt x="254" y="175"/>
                  </a:lnTo>
                  <a:lnTo>
                    <a:pt x="263" y="175"/>
                  </a:lnTo>
                  <a:lnTo>
                    <a:pt x="263" y="179"/>
                  </a:lnTo>
                  <a:lnTo>
                    <a:pt x="266" y="179"/>
                  </a:lnTo>
                  <a:lnTo>
                    <a:pt x="266" y="181"/>
                  </a:lnTo>
                  <a:lnTo>
                    <a:pt x="266" y="181"/>
                  </a:lnTo>
                  <a:lnTo>
                    <a:pt x="266" y="188"/>
                  </a:lnTo>
                  <a:lnTo>
                    <a:pt x="269" y="188"/>
                  </a:lnTo>
                  <a:lnTo>
                    <a:pt x="269" y="190"/>
                  </a:lnTo>
                  <a:lnTo>
                    <a:pt x="275" y="190"/>
                  </a:lnTo>
                  <a:lnTo>
                    <a:pt x="275" y="192"/>
                  </a:lnTo>
                  <a:lnTo>
                    <a:pt x="278" y="192"/>
                  </a:lnTo>
                  <a:lnTo>
                    <a:pt x="278" y="195"/>
                  </a:lnTo>
                  <a:lnTo>
                    <a:pt x="284" y="195"/>
                  </a:lnTo>
                  <a:lnTo>
                    <a:pt x="284" y="197"/>
                  </a:lnTo>
                  <a:lnTo>
                    <a:pt x="287" y="197"/>
                  </a:lnTo>
                  <a:lnTo>
                    <a:pt x="287" y="201"/>
                  </a:lnTo>
                  <a:lnTo>
                    <a:pt x="289" y="201"/>
                  </a:lnTo>
                  <a:lnTo>
                    <a:pt x="289" y="203"/>
                  </a:lnTo>
                  <a:lnTo>
                    <a:pt x="292" y="203"/>
                  </a:lnTo>
                  <a:lnTo>
                    <a:pt x="292" y="208"/>
                  </a:lnTo>
                  <a:lnTo>
                    <a:pt x="298" y="208"/>
                  </a:lnTo>
                  <a:lnTo>
                    <a:pt x="298" y="210"/>
                  </a:lnTo>
                  <a:lnTo>
                    <a:pt x="301" y="210"/>
                  </a:lnTo>
                  <a:lnTo>
                    <a:pt x="301" y="217"/>
                  </a:lnTo>
                  <a:lnTo>
                    <a:pt x="307" y="217"/>
                  </a:lnTo>
                  <a:lnTo>
                    <a:pt x="307" y="219"/>
                  </a:lnTo>
                  <a:lnTo>
                    <a:pt x="313" y="219"/>
                  </a:lnTo>
                  <a:lnTo>
                    <a:pt x="313" y="223"/>
                  </a:lnTo>
                  <a:lnTo>
                    <a:pt x="316" y="223"/>
                  </a:lnTo>
                  <a:lnTo>
                    <a:pt x="316" y="230"/>
                  </a:lnTo>
                  <a:lnTo>
                    <a:pt x="319" y="230"/>
                  </a:lnTo>
                  <a:lnTo>
                    <a:pt x="319" y="232"/>
                  </a:lnTo>
                  <a:lnTo>
                    <a:pt x="322" y="232"/>
                  </a:lnTo>
                  <a:lnTo>
                    <a:pt x="322" y="234"/>
                  </a:lnTo>
                  <a:lnTo>
                    <a:pt x="330" y="234"/>
                  </a:lnTo>
                  <a:lnTo>
                    <a:pt x="330" y="236"/>
                  </a:lnTo>
                  <a:lnTo>
                    <a:pt x="336" y="236"/>
                  </a:lnTo>
                  <a:lnTo>
                    <a:pt x="336" y="241"/>
                  </a:lnTo>
                  <a:lnTo>
                    <a:pt x="339" y="241"/>
                  </a:lnTo>
                  <a:lnTo>
                    <a:pt x="339" y="245"/>
                  </a:lnTo>
                  <a:lnTo>
                    <a:pt x="342" y="245"/>
                  </a:lnTo>
                  <a:lnTo>
                    <a:pt x="342" y="247"/>
                  </a:lnTo>
                  <a:lnTo>
                    <a:pt x="348" y="247"/>
                  </a:lnTo>
                  <a:lnTo>
                    <a:pt x="348" y="250"/>
                  </a:lnTo>
                  <a:lnTo>
                    <a:pt x="348" y="250"/>
                  </a:lnTo>
                  <a:lnTo>
                    <a:pt x="348" y="254"/>
                  </a:lnTo>
                  <a:lnTo>
                    <a:pt x="351" y="254"/>
                  </a:lnTo>
                  <a:lnTo>
                    <a:pt x="351" y="256"/>
                  </a:lnTo>
                  <a:lnTo>
                    <a:pt x="354" y="256"/>
                  </a:lnTo>
                  <a:lnTo>
                    <a:pt x="354" y="258"/>
                  </a:lnTo>
                  <a:lnTo>
                    <a:pt x="362" y="258"/>
                  </a:lnTo>
                  <a:lnTo>
                    <a:pt x="362" y="263"/>
                  </a:lnTo>
                  <a:lnTo>
                    <a:pt x="368" y="263"/>
                  </a:lnTo>
                  <a:lnTo>
                    <a:pt x="368" y="265"/>
                  </a:lnTo>
                  <a:lnTo>
                    <a:pt x="374" y="265"/>
                  </a:lnTo>
                  <a:lnTo>
                    <a:pt x="374" y="267"/>
                  </a:lnTo>
                  <a:lnTo>
                    <a:pt x="377" y="267"/>
                  </a:lnTo>
                  <a:lnTo>
                    <a:pt x="377" y="269"/>
                  </a:lnTo>
                  <a:lnTo>
                    <a:pt x="380" y="269"/>
                  </a:lnTo>
                  <a:lnTo>
                    <a:pt x="380" y="272"/>
                  </a:lnTo>
                  <a:lnTo>
                    <a:pt x="386" y="272"/>
                  </a:lnTo>
                  <a:lnTo>
                    <a:pt x="386" y="274"/>
                  </a:lnTo>
                  <a:lnTo>
                    <a:pt x="389" y="274"/>
                  </a:lnTo>
                  <a:lnTo>
                    <a:pt x="389" y="280"/>
                  </a:lnTo>
                  <a:lnTo>
                    <a:pt x="392" y="280"/>
                  </a:lnTo>
                  <a:lnTo>
                    <a:pt x="392" y="285"/>
                  </a:lnTo>
                  <a:lnTo>
                    <a:pt x="395" y="285"/>
                  </a:lnTo>
                  <a:lnTo>
                    <a:pt x="395" y="289"/>
                  </a:lnTo>
                  <a:lnTo>
                    <a:pt x="403" y="289"/>
                  </a:lnTo>
                  <a:lnTo>
                    <a:pt x="403" y="294"/>
                  </a:lnTo>
                  <a:lnTo>
                    <a:pt x="409" y="294"/>
                  </a:lnTo>
                  <a:lnTo>
                    <a:pt x="409" y="298"/>
                  </a:lnTo>
                  <a:lnTo>
                    <a:pt x="412" y="298"/>
                  </a:lnTo>
                  <a:lnTo>
                    <a:pt x="412" y="300"/>
                  </a:lnTo>
                  <a:lnTo>
                    <a:pt x="415" y="300"/>
                  </a:lnTo>
                  <a:lnTo>
                    <a:pt x="415" y="303"/>
                  </a:lnTo>
                  <a:lnTo>
                    <a:pt x="424" y="303"/>
                  </a:lnTo>
                  <a:lnTo>
                    <a:pt x="424" y="309"/>
                  </a:lnTo>
                  <a:lnTo>
                    <a:pt x="427" y="309"/>
                  </a:lnTo>
                  <a:lnTo>
                    <a:pt x="427" y="311"/>
                  </a:lnTo>
                  <a:lnTo>
                    <a:pt x="432" y="311"/>
                  </a:lnTo>
                  <a:lnTo>
                    <a:pt x="432" y="314"/>
                  </a:lnTo>
                  <a:lnTo>
                    <a:pt x="432" y="314"/>
                  </a:lnTo>
                  <a:lnTo>
                    <a:pt x="432" y="316"/>
                  </a:lnTo>
                  <a:lnTo>
                    <a:pt x="450" y="316"/>
                  </a:lnTo>
                  <a:lnTo>
                    <a:pt x="450" y="318"/>
                  </a:lnTo>
                  <a:lnTo>
                    <a:pt x="453" y="318"/>
                  </a:lnTo>
                  <a:lnTo>
                    <a:pt x="453" y="320"/>
                  </a:lnTo>
                  <a:lnTo>
                    <a:pt x="456" y="320"/>
                  </a:lnTo>
                  <a:lnTo>
                    <a:pt x="456" y="322"/>
                  </a:lnTo>
                  <a:lnTo>
                    <a:pt x="459" y="322"/>
                  </a:lnTo>
                  <a:lnTo>
                    <a:pt x="459" y="329"/>
                  </a:lnTo>
                  <a:lnTo>
                    <a:pt x="462" y="329"/>
                  </a:lnTo>
                  <a:lnTo>
                    <a:pt x="462" y="331"/>
                  </a:lnTo>
                  <a:lnTo>
                    <a:pt x="465" y="331"/>
                  </a:lnTo>
                  <a:lnTo>
                    <a:pt x="465" y="336"/>
                  </a:lnTo>
                  <a:lnTo>
                    <a:pt x="468" y="336"/>
                  </a:lnTo>
                  <a:lnTo>
                    <a:pt x="468" y="338"/>
                  </a:lnTo>
                  <a:lnTo>
                    <a:pt x="470" y="338"/>
                  </a:lnTo>
                  <a:lnTo>
                    <a:pt x="470" y="340"/>
                  </a:lnTo>
                  <a:lnTo>
                    <a:pt x="473" y="340"/>
                  </a:lnTo>
                  <a:lnTo>
                    <a:pt x="473" y="342"/>
                  </a:lnTo>
                  <a:lnTo>
                    <a:pt x="473" y="342"/>
                  </a:lnTo>
                  <a:lnTo>
                    <a:pt x="473" y="344"/>
                  </a:lnTo>
                  <a:lnTo>
                    <a:pt x="476" y="344"/>
                  </a:lnTo>
                  <a:lnTo>
                    <a:pt x="476" y="347"/>
                  </a:lnTo>
                  <a:lnTo>
                    <a:pt x="482" y="347"/>
                  </a:lnTo>
                  <a:lnTo>
                    <a:pt x="482" y="349"/>
                  </a:lnTo>
                  <a:lnTo>
                    <a:pt x="494" y="349"/>
                  </a:lnTo>
                  <a:lnTo>
                    <a:pt x="494" y="351"/>
                  </a:lnTo>
                  <a:lnTo>
                    <a:pt x="505" y="351"/>
                  </a:lnTo>
                  <a:lnTo>
                    <a:pt x="505" y="353"/>
                  </a:lnTo>
                  <a:lnTo>
                    <a:pt x="508" y="353"/>
                  </a:lnTo>
                  <a:lnTo>
                    <a:pt x="508" y="355"/>
                  </a:lnTo>
                  <a:lnTo>
                    <a:pt x="514" y="355"/>
                  </a:lnTo>
                  <a:lnTo>
                    <a:pt x="514" y="358"/>
                  </a:lnTo>
                  <a:lnTo>
                    <a:pt x="541" y="358"/>
                  </a:lnTo>
                  <a:lnTo>
                    <a:pt x="541" y="362"/>
                  </a:lnTo>
                  <a:lnTo>
                    <a:pt x="546" y="362"/>
                  </a:lnTo>
                  <a:lnTo>
                    <a:pt x="546" y="364"/>
                  </a:lnTo>
                  <a:lnTo>
                    <a:pt x="555" y="364"/>
                  </a:lnTo>
                  <a:lnTo>
                    <a:pt x="555" y="371"/>
                  </a:lnTo>
                  <a:lnTo>
                    <a:pt x="555" y="371"/>
                  </a:lnTo>
                  <a:lnTo>
                    <a:pt x="555" y="373"/>
                  </a:lnTo>
                  <a:lnTo>
                    <a:pt x="576" y="373"/>
                  </a:lnTo>
                  <a:lnTo>
                    <a:pt x="576" y="375"/>
                  </a:lnTo>
                  <a:lnTo>
                    <a:pt x="578" y="375"/>
                  </a:lnTo>
                  <a:lnTo>
                    <a:pt x="578" y="378"/>
                  </a:lnTo>
                  <a:lnTo>
                    <a:pt x="584" y="378"/>
                  </a:lnTo>
                  <a:lnTo>
                    <a:pt x="584" y="380"/>
                  </a:lnTo>
                  <a:lnTo>
                    <a:pt x="590" y="380"/>
                  </a:lnTo>
                  <a:lnTo>
                    <a:pt x="590" y="382"/>
                  </a:lnTo>
                  <a:lnTo>
                    <a:pt x="596" y="382"/>
                  </a:lnTo>
                  <a:lnTo>
                    <a:pt x="596" y="384"/>
                  </a:lnTo>
                  <a:lnTo>
                    <a:pt x="596" y="384"/>
                  </a:lnTo>
                  <a:lnTo>
                    <a:pt x="596" y="386"/>
                  </a:lnTo>
                  <a:lnTo>
                    <a:pt x="602" y="386"/>
                  </a:lnTo>
                  <a:lnTo>
                    <a:pt x="602" y="389"/>
                  </a:lnTo>
                  <a:lnTo>
                    <a:pt x="614" y="389"/>
                  </a:lnTo>
                  <a:lnTo>
                    <a:pt x="614" y="391"/>
                  </a:lnTo>
                  <a:lnTo>
                    <a:pt x="622" y="391"/>
                  </a:lnTo>
                  <a:lnTo>
                    <a:pt x="622" y="395"/>
                  </a:lnTo>
                  <a:lnTo>
                    <a:pt x="625" y="395"/>
                  </a:lnTo>
                  <a:lnTo>
                    <a:pt x="625" y="402"/>
                  </a:lnTo>
                  <a:lnTo>
                    <a:pt x="646" y="402"/>
                  </a:lnTo>
                  <a:lnTo>
                    <a:pt x="646" y="406"/>
                  </a:lnTo>
                  <a:lnTo>
                    <a:pt x="660" y="406"/>
                  </a:lnTo>
                  <a:lnTo>
                    <a:pt x="660" y="408"/>
                  </a:lnTo>
                  <a:lnTo>
                    <a:pt x="678" y="408"/>
                  </a:lnTo>
                  <a:lnTo>
                    <a:pt x="678" y="411"/>
                  </a:lnTo>
                  <a:lnTo>
                    <a:pt x="687" y="411"/>
                  </a:lnTo>
                  <a:lnTo>
                    <a:pt x="687" y="413"/>
                  </a:lnTo>
                  <a:lnTo>
                    <a:pt x="701" y="413"/>
                  </a:lnTo>
                  <a:lnTo>
                    <a:pt x="701" y="417"/>
                  </a:lnTo>
                  <a:lnTo>
                    <a:pt x="704" y="417"/>
                  </a:lnTo>
                  <a:lnTo>
                    <a:pt x="704" y="419"/>
                  </a:lnTo>
                  <a:lnTo>
                    <a:pt x="707" y="419"/>
                  </a:lnTo>
                  <a:lnTo>
                    <a:pt x="707" y="422"/>
                  </a:lnTo>
                  <a:lnTo>
                    <a:pt x="710" y="422"/>
                  </a:lnTo>
                  <a:lnTo>
                    <a:pt x="710" y="424"/>
                  </a:lnTo>
                  <a:lnTo>
                    <a:pt x="713" y="424"/>
                  </a:lnTo>
                  <a:lnTo>
                    <a:pt x="713" y="428"/>
                  </a:lnTo>
                  <a:lnTo>
                    <a:pt x="719" y="428"/>
                  </a:lnTo>
                  <a:lnTo>
                    <a:pt x="719" y="433"/>
                  </a:lnTo>
                  <a:lnTo>
                    <a:pt x="719" y="433"/>
                  </a:lnTo>
                  <a:lnTo>
                    <a:pt x="719" y="435"/>
                  </a:lnTo>
                  <a:lnTo>
                    <a:pt x="722" y="435"/>
                  </a:lnTo>
                  <a:lnTo>
                    <a:pt x="722" y="441"/>
                  </a:lnTo>
                  <a:lnTo>
                    <a:pt x="727" y="441"/>
                  </a:lnTo>
                  <a:lnTo>
                    <a:pt x="727" y="444"/>
                  </a:lnTo>
                  <a:lnTo>
                    <a:pt x="742" y="444"/>
                  </a:lnTo>
                  <a:lnTo>
                    <a:pt x="742" y="446"/>
                  </a:lnTo>
                  <a:lnTo>
                    <a:pt x="745" y="446"/>
                  </a:lnTo>
                  <a:lnTo>
                    <a:pt x="745" y="448"/>
                  </a:lnTo>
                  <a:lnTo>
                    <a:pt x="759" y="448"/>
                  </a:lnTo>
                  <a:lnTo>
                    <a:pt x="759" y="450"/>
                  </a:lnTo>
                  <a:lnTo>
                    <a:pt x="762" y="450"/>
                  </a:lnTo>
                  <a:lnTo>
                    <a:pt x="762" y="452"/>
                  </a:lnTo>
                  <a:lnTo>
                    <a:pt x="765" y="452"/>
                  </a:lnTo>
                  <a:lnTo>
                    <a:pt x="765" y="455"/>
                  </a:lnTo>
                  <a:lnTo>
                    <a:pt x="768" y="455"/>
                  </a:lnTo>
                  <a:lnTo>
                    <a:pt x="768" y="459"/>
                  </a:lnTo>
                  <a:lnTo>
                    <a:pt x="777" y="459"/>
                  </a:lnTo>
                  <a:lnTo>
                    <a:pt x="777" y="461"/>
                  </a:lnTo>
                  <a:lnTo>
                    <a:pt x="783" y="461"/>
                  </a:lnTo>
                  <a:lnTo>
                    <a:pt x="783" y="463"/>
                  </a:lnTo>
                  <a:lnTo>
                    <a:pt x="789" y="463"/>
                  </a:lnTo>
                  <a:lnTo>
                    <a:pt x="789" y="466"/>
                  </a:lnTo>
                  <a:lnTo>
                    <a:pt x="797" y="466"/>
                  </a:lnTo>
                  <a:lnTo>
                    <a:pt x="797" y="468"/>
                  </a:lnTo>
                  <a:lnTo>
                    <a:pt x="800" y="468"/>
                  </a:lnTo>
                  <a:lnTo>
                    <a:pt x="800" y="470"/>
                  </a:lnTo>
                  <a:lnTo>
                    <a:pt x="815" y="470"/>
                  </a:lnTo>
                  <a:lnTo>
                    <a:pt x="815" y="475"/>
                  </a:lnTo>
                  <a:lnTo>
                    <a:pt x="832" y="475"/>
                  </a:lnTo>
                  <a:lnTo>
                    <a:pt x="832" y="477"/>
                  </a:lnTo>
                  <a:lnTo>
                    <a:pt x="844" y="477"/>
                  </a:lnTo>
                  <a:lnTo>
                    <a:pt x="844" y="479"/>
                  </a:lnTo>
                  <a:lnTo>
                    <a:pt x="850" y="479"/>
                  </a:lnTo>
                  <a:lnTo>
                    <a:pt x="850" y="481"/>
                  </a:lnTo>
                  <a:lnTo>
                    <a:pt x="888" y="481"/>
                  </a:lnTo>
                  <a:lnTo>
                    <a:pt x="888" y="483"/>
                  </a:lnTo>
                  <a:lnTo>
                    <a:pt x="903" y="483"/>
                  </a:lnTo>
                  <a:lnTo>
                    <a:pt x="903" y="486"/>
                  </a:lnTo>
                  <a:lnTo>
                    <a:pt x="908" y="486"/>
                  </a:lnTo>
                  <a:lnTo>
                    <a:pt x="908" y="490"/>
                  </a:lnTo>
                  <a:lnTo>
                    <a:pt x="914" y="490"/>
                  </a:lnTo>
                  <a:lnTo>
                    <a:pt x="914" y="494"/>
                  </a:lnTo>
                  <a:lnTo>
                    <a:pt x="926" y="494"/>
                  </a:lnTo>
                  <a:lnTo>
                    <a:pt x="926" y="497"/>
                  </a:lnTo>
                  <a:lnTo>
                    <a:pt x="929" y="497"/>
                  </a:lnTo>
                  <a:lnTo>
                    <a:pt x="929" y="499"/>
                  </a:lnTo>
                  <a:lnTo>
                    <a:pt x="932" y="499"/>
                  </a:lnTo>
                  <a:lnTo>
                    <a:pt x="932" y="503"/>
                  </a:lnTo>
                  <a:lnTo>
                    <a:pt x="935" y="503"/>
                  </a:lnTo>
                  <a:lnTo>
                    <a:pt x="935" y="505"/>
                  </a:lnTo>
                  <a:lnTo>
                    <a:pt x="955" y="505"/>
                  </a:lnTo>
                  <a:lnTo>
                    <a:pt x="955" y="508"/>
                  </a:lnTo>
                  <a:lnTo>
                    <a:pt x="958" y="508"/>
                  </a:lnTo>
                  <a:lnTo>
                    <a:pt x="958" y="510"/>
                  </a:lnTo>
                  <a:lnTo>
                    <a:pt x="970" y="510"/>
                  </a:lnTo>
                  <a:lnTo>
                    <a:pt x="970" y="512"/>
                  </a:lnTo>
                  <a:lnTo>
                    <a:pt x="978" y="512"/>
                  </a:lnTo>
                  <a:lnTo>
                    <a:pt x="978" y="514"/>
                  </a:lnTo>
                  <a:lnTo>
                    <a:pt x="984" y="514"/>
                  </a:lnTo>
                  <a:lnTo>
                    <a:pt x="984" y="516"/>
                  </a:lnTo>
                  <a:lnTo>
                    <a:pt x="1005" y="516"/>
                  </a:lnTo>
                  <a:lnTo>
                    <a:pt x="1005" y="519"/>
                  </a:lnTo>
                  <a:lnTo>
                    <a:pt x="1019" y="519"/>
                  </a:lnTo>
                  <a:lnTo>
                    <a:pt x="1019" y="521"/>
                  </a:lnTo>
                  <a:lnTo>
                    <a:pt x="1040" y="521"/>
                  </a:lnTo>
                  <a:lnTo>
                    <a:pt x="1040" y="523"/>
                  </a:lnTo>
                  <a:lnTo>
                    <a:pt x="1049" y="523"/>
                  </a:lnTo>
                  <a:lnTo>
                    <a:pt x="1049" y="525"/>
                  </a:lnTo>
                  <a:lnTo>
                    <a:pt x="1057" y="525"/>
                  </a:lnTo>
                  <a:lnTo>
                    <a:pt x="1057" y="527"/>
                  </a:lnTo>
                  <a:lnTo>
                    <a:pt x="1060" y="527"/>
                  </a:lnTo>
                  <a:lnTo>
                    <a:pt x="1060" y="532"/>
                  </a:lnTo>
                  <a:lnTo>
                    <a:pt x="1066" y="532"/>
                  </a:lnTo>
                  <a:lnTo>
                    <a:pt x="1066" y="534"/>
                  </a:lnTo>
                  <a:lnTo>
                    <a:pt x="1069" y="534"/>
                  </a:lnTo>
                  <a:lnTo>
                    <a:pt x="1069" y="538"/>
                  </a:lnTo>
                  <a:lnTo>
                    <a:pt x="1075" y="538"/>
                  </a:lnTo>
                  <a:lnTo>
                    <a:pt x="1075" y="541"/>
                  </a:lnTo>
                  <a:lnTo>
                    <a:pt x="1081" y="541"/>
                  </a:lnTo>
                  <a:lnTo>
                    <a:pt x="1081" y="543"/>
                  </a:lnTo>
                  <a:lnTo>
                    <a:pt x="1084" y="543"/>
                  </a:lnTo>
                  <a:lnTo>
                    <a:pt x="1084" y="545"/>
                  </a:lnTo>
                  <a:lnTo>
                    <a:pt x="1098" y="545"/>
                  </a:lnTo>
                  <a:lnTo>
                    <a:pt x="1098" y="547"/>
                  </a:lnTo>
                  <a:lnTo>
                    <a:pt x="1101" y="547"/>
                  </a:lnTo>
                  <a:lnTo>
                    <a:pt x="1101" y="549"/>
                  </a:lnTo>
                  <a:lnTo>
                    <a:pt x="1113" y="549"/>
                  </a:lnTo>
                  <a:lnTo>
                    <a:pt x="1113" y="554"/>
                  </a:lnTo>
                  <a:lnTo>
                    <a:pt x="1122" y="554"/>
                  </a:lnTo>
                  <a:lnTo>
                    <a:pt x="1122" y="556"/>
                  </a:lnTo>
                  <a:lnTo>
                    <a:pt x="1124" y="556"/>
                  </a:lnTo>
                  <a:lnTo>
                    <a:pt x="1124" y="558"/>
                  </a:lnTo>
                  <a:lnTo>
                    <a:pt x="1127" y="558"/>
                  </a:lnTo>
                  <a:lnTo>
                    <a:pt x="1127" y="561"/>
                  </a:lnTo>
                  <a:lnTo>
                    <a:pt x="1130" y="561"/>
                  </a:lnTo>
                  <a:lnTo>
                    <a:pt x="1130" y="563"/>
                  </a:lnTo>
                  <a:lnTo>
                    <a:pt x="1133" y="563"/>
                  </a:lnTo>
                  <a:lnTo>
                    <a:pt x="1133" y="565"/>
                  </a:lnTo>
                  <a:lnTo>
                    <a:pt x="1136" y="565"/>
                  </a:lnTo>
                  <a:lnTo>
                    <a:pt x="1136" y="567"/>
                  </a:lnTo>
                  <a:lnTo>
                    <a:pt x="1139" y="567"/>
                  </a:lnTo>
                  <a:lnTo>
                    <a:pt x="1139" y="572"/>
                  </a:lnTo>
                  <a:lnTo>
                    <a:pt x="1154" y="572"/>
                  </a:lnTo>
                  <a:lnTo>
                    <a:pt x="1154" y="576"/>
                  </a:lnTo>
                  <a:lnTo>
                    <a:pt x="1186" y="576"/>
                  </a:lnTo>
                  <a:lnTo>
                    <a:pt x="1186" y="578"/>
                  </a:lnTo>
                  <a:lnTo>
                    <a:pt x="1230" y="578"/>
                  </a:lnTo>
                  <a:lnTo>
                    <a:pt x="1230" y="580"/>
                  </a:lnTo>
                  <a:lnTo>
                    <a:pt x="1238" y="580"/>
                  </a:lnTo>
                  <a:lnTo>
                    <a:pt x="1238" y="583"/>
                  </a:lnTo>
                  <a:lnTo>
                    <a:pt x="1241" y="583"/>
                  </a:lnTo>
                  <a:lnTo>
                    <a:pt x="1241" y="585"/>
                  </a:lnTo>
                  <a:lnTo>
                    <a:pt x="1256" y="585"/>
                  </a:lnTo>
                  <a:lnTo>
                    <a:pt x="1256" y="587"/>
                  </a:lnTo>
                  <a:lnTo>
                    <a:pt x="1256" y="587"/>
                  </a:lnTo>
                  <a:lnTo>
                    <a:pt x="1256" y="589"/>
                  </a:lnTo>
                  <a:lnTo>
                    <a:pt x="1294" y="589"/>
                  </a:lnTo>
                  <a:lnTo>
                    <a:pt x="1294" y="591"/>
                  </a:lnTo>
                  <a:lnTo>
                    <a:pt x="1305" y="591"/>
                  </a:lnTo>
                  <a:lnTo>
                    <a:pt x="1305" y="594"/>
                  </a:lnTo>
                  <a:lnTo>
                    <a:pt x="1308" y="594"/>
                  </a:lnTo>
                  <a:lnTo>
                    <a:pt x="1308" y="596"/>
                  </a:lnTo>
                  <a:lnTo>
                    <a:pt x="1320" y="596"/>
                  </a:lnTo>
                  <a:lnTo>
                    <a:pt x="1320" y="600"/>
                  </a:lnTo>
                  <a:lnTo>
                    <a:pt x="1323" y="600"/>
                  </a:lnTo>
                  <a:lnTo>
                    <a:pt x="1323" y="602"/>
                  </a:lnTo>
                  <a:lnTo>
                    <a:pt x="1364" y="602"/>
                  </a:lnTo>
                  <a:lnTo>
                    <a:pt x="1364" y="605"/>
                  </a:lnTo>
                  <a:lnTo>
                    <a:pt x="1373" y="605"/>
                  </a:lnTo>
                  <a:lnTo>
                    <a:pt x="1373" y="609"/>
                  </a:lnTo>
                  <a:lnTo>
                    <a:pt x="1378" y="609"/>
                  </a:lnTo>
                  <a:lnTo>
                    <a:pt x="1378" y="611"/>
                  </a:lnTo>
                  <a:lnTo>
                    <a:pt x="1405" y="611"/>
                  </a:lnTo>
                  <a:lnTo>
                    <a:pt x="1405" y="613"/>
                  </a:lnTo>
                  <a:lnTo>
                    <a:pt x="1408" y="613"/>
                  </a:lnTo>
                  <a:lnTo>
                    <a:pt x="1408" y="616"/>
                  </a:lnTo>
                  <a:lnTo>
                    <a:pt x="1425" y="616"/>
                  </a:lnTo>
                  <a:lnTo>
                    <a:pt x="1425" y="618"/>
                  </a:lnTo>
                  <a:lnTo>
                    <a:pt x="1428" y="618"/>
                  </a:lnTo>
                  <a:lnTo>
                    <a:pt x="1428" y="620"/>
                  </a:lnTo>
                  <a:lnTo>
                    <a:pt x="1466" y="620"/>
                  </a:lnTo>
                  <a:lnTo>
                    <a:pt x="1466" y="624"/>
                  </a:lnTo>
                  <a:lnTo>
                    <a:pt x="1536" y="624"/>
                  </a:lnTo>
                  <a:lnTo>
                    <a:pt x="1536" y="629"/>
                  </a:lnTo>
                  <a:lnTo>
                    <a:pt x="1542" y="629"/>
                  </a:lnTo>
                  <a:lnTo>
                    <a:pt x="1542" y="631"/>
                  </a:lnTo>
                  <a:lnTo>
                    <a:pt x="1565" y="631"/>
                  </a:lnTo>
                  <a:lnTo>
                    <a:pt x="1565" y="633"/>
                  </a:lnTo>
                  <a:lnTo>
                    <a:pt x="1592" y="633"/>
                  </a:lnTo>
                  <a:lnTo>
                    <a:pt x="1592" y="635"/>
                  </a:lnTo>
                  <a:lnTo>
                    <a:pt x="1600" y="635"/>
                  </a:lnTo>
                  <a:lnTo>
                    <a:pt x="1600" y="638"/>
                  </a:lnTo>
                  <a:lnTo>
                    <a:pt x="1603" y="638"/>
                  </a:lnTo>
                  <a:lnTo>
                    <a:pt x="1603" y="640"/>
                  </a:lnTo>
                  <a:lnTo>
                    <a:pt x="1609" y="640"/>
                  </a:lnTo>
                  <a:lnTo>
                    <a:pt x="1609" y="642"/>
                  </a:lnTo>
                  <a:lnTo>
                    <a:pt x="1656" y="642"/>
                  </a:lnTo>
                  <a:lnTo>
                    <a:pt x="1656" y="644"/>
                  </a:lnTo>
                  <a:lnTo>
                    <a:pt x="1662" y="644"/>
                  </a:lnTo>
                  <a:lnTo>
                    <a:pt x="1662" y="646"/>
                  </a:lnTo>
                  <a:lnTo>
                    <a:pt x="1726" y="646"/>
                  </a:lnTo>
                  <a:lnTo>
                    <a:pt x="1726" y="649"/>
                  </a:lnTo>
                  <a:lnTo>
                    <a:pt x="1735" y="649"/>
                  </a:lnTo>
                  <a:lnTo>
                    <a:pt x="1735" y="651"/>
                  </a:lnTo>
                  <a:lnTo>
                    <a:pt x="1738" y="651"/>
                  </a:lnTo>
                  <a:lnTo>
                    <a:pt x="1738" y="653"/>
                  </a:lnTo>
                  <a:lnTo>
                    <a:pt x="1740" y="653"/>
                  </a:lnTo>
                  <a:lnTo>
                    <a:pt x="1740" y="658"/>
                  </a:lnTo>
                  <a:lnTo>
                    <a:pt x="1761" y="658"/>
                  </a:lnTo>
                  <a:lnTo>
                    <a:pt x="1761" y="660"/>
                  </a:lnTo>
                  <a:lnTo>
                    <a:pt x="1790" y="660"/>
                  </a:lnTo>
                  <a:lnTo>
                    <a:pt x="1790" y="662"/>
                  </a:lnTo>
                  <a:lnTo>
                    <a:pt x="1805" y="662"/>
                  </a:lnTo>
                  <a:lnTo>
                    <a:pt x="1805" y="664"/>
                  </a:lnTo>
                  <a:lnTo>
                    <a:pt x="1825" y="664"/>
                  </a:lnTo>
                  <a:lnTo>
                    <a:pt x="1825" y="666"/>
                  </a:lnTo>
                  <a:lnTo>
                    <a:pt x="1828" y="666"/>
                  </a:lnTo>
                  <a:lnTo>
                    <a:pt x="1828" y="669"/>
                  </a:lnTo>
                  <a:lnTo>
                    <a:pt x="1892" y="669"/>
                  </a:lnTo>
                  <a:lnTo>
                    <a:pt x="1892" y="671"/>
                  </a:lnTo>
                  <a:lnTo>
                    <a:pt x="1898" y="671"/>
                  </a:lnTo>
                  <a:lnTo>
                    <a:pt x="1898" y="673"/>
                  </a:lnTo>
                  <a:lnTo>
                    <a:pt x="1916" y="673"/>
                  </a:lnTo>
                  <a:lnTo>
                    <a:pt x="1916" y="675"/>
                  </a:lnTo>
                  <a:lnTo>
                    <a:pt x="1922" y="675"/>
                  </a:lnTo>
                  <a:lnTo>
                    <a:pt x="1922" y="680"/>
                  </a:lnTo>
                  <a:lnTo>
                    <a:pt x="1936" y="680"/>
                  </a:lnTo>
                  <a:lnTo>
                    <a:pt x="1936" y="680"/>
                  </a:lnTo>
                  <a:lnTo>
                    <a:pt x="1971" y="680"/>
                  </a:lnTo>
                  <a:lnTo>
                    <a:pt x="1974" y="680"/>
                  </a:lnTo>
                  <a:lnTo>
                    <a:pt x="1974" y="682"/>
                  </a:lnTo>
                  <a:lnTo>
                    <a:pt x="1977" y="682"/>
                  </a:lnTo>
                  <a:lnTo>
                    <a:pt x="1977" y="682"/>
                  </a:lnTo>
                  <a:lnTo>
                    <a:pt x="2012" y="682"/>
                  </a:lnTo>
                  <a:lnTo>
                    <a:pt x="2015" y="682"/>
                  </a:lnTo>
                  <a:lnTo>
                    <a:pt x="2015" y="684"/>
                  </a:lnTo>
                  <a:lnTo>
                    <a:pt x="2021" y="684"/>
                  </a:lnTo>
                  <a:lnTo>
                    <a:pt x="2021" y="684"/>
                  </a:lnTo>
                  <a:lnTo>
                    <a:pt x="2094" y="684"/>
                  </a:lnTo>
                  <a:lnTo>
                    <a:pt x="2097" y="684"/>
                  </a:lnTo>
                  <a:lnTo>
                    <a:pt x="2097" y="686"/>
                  </a:lnTo>
                  <a:lnTo>
                    <a:pt x="2100" y="686"/>
                  </a:lnTo>
                  <a:lnTo>
                    <a:pt x="2100" y="688"/>
                  </a:lnTo>
                  <a:lnTo>
                    <a:pt x="2108" y="688"/>
                  </a:lnTo>
                  <a:lnTo>
                    <a:pt x="2108" y="693"/>
                  </a:lnTo>
                  <a:lnTo>
                    <a:pt x="2120" y="693"/>
                  </a:lnTo>
                  <a:lnTo>
                    <a:pt x="2120" y="695"/>
                  </a:lnTo>
                  <a:lnTo>
                    <a:pt x="2173" y="695"/>
                  </a:lnTo>
                  <a:lnTo>
                    <a:pt x="2173" y="697"/>
                  </a:lnTo>
                  <a:lnTo>
                    <a:pt x="2222" y="697"/>
                  </a:lnTo>
                  <a:lnTo>
                    <a:pt x="2222" y="699"/>
                  </a:lnTo>
                  <a:lnTo>
                    <a:pt x="2237" y="699"/>
                  </a:lnTo>
                  <a:lnTo>
                    <a:pt x="2237" y="704"/>
                  </a:lnTo>
                  <a:lnTo>
                    <a:pt x="2260" y="704"/>
                  </a:lnTo>
                  <a:lnTo>
                    <a:pt x="2260" y="706"/>
                  </a:lnTo>
                  <a:lnTo>
                    <a:pt x="2281" y="706"/>
                  </a:lnTo>
                  <a:lnTo>
                    <a:pt x="2281" y="708"/>
                  </a:lnTo>
                  <a:lnTo>
                    <a:pt x="2284" y="708"/>
                  </a:lnTo>
                  <a:lnTo>
                    <a:pt x="2284" y="710"/>
                  </a:lnTo>
                  <a:lnTo>
                    <a:pt x="2482" y="710"/>
                  </a:lnTo>
                  <a:lnTo>
                    <a:pt x="2482" y="715"/>
                  </a:lnTo>
                  <a:lnTo>
                    <a:pt x="2503" y="715"/>
                  </a:lnTo>
                  <a:lnTo>
                    <a:pt x="2503" y="717"/>
                  </a:lnTo>
                  <a:lnTo>
                    <a:pt x="2520" y="717"/>
                  </a:lnTo>
                  <a:lnTo>
                    <a:pt x="2520" y="719"/>
                  </a:lnTo>
                  <a:lnTo>
                    <a:pt x="2532" y="719"/>
                  </a:lnTo>
                  <a:lnTo>
                    <a:pt x="2532" y="721"/>
                  </a:lnTo>
                  <a:lnTo>
                    <a:pt x="2573" y="721"/>
                  </a:lnTo>
                  <a:lnTo>
                    <a:pt x="2573" y="726"/>
                  </a:lnTo>
                  <a:lnTo>
                    <a:pt x="2648" y="726"/>
                  </a:lnTo>
                  <a:lnTo>
                    <a:pt x="2648" y="728"/>
                  </a:lnTo>
                  <a:lnTo>
                    <a:pt x="2651" y="728"/>
                  </a:lnTo>
                  <a:lnTo>
                    <a:pt x="2651" y="730"/>
                  </a:lnTo>
                  <a:lnTo>
                    <a:pt x="2666" y="730"/>
                  </a:lnTo>
                  <a:lnTo>
                    <a:pt x="2666" y="735"/>
                  </a:lnTo>
                  <a:lnTo>
                    <a:pt x="2818" y="735"/>
                  </a:lnTo>
                  <a:lnTo>
                    <a:pt x="2818" y="737"/>
                  </a:lnTo>
                  <a:lnTo>
                    <a:pt x="2821" y="737"/>
                  </a:lnTo>
                  <a:lnTo>
                    <a:pt x="2821" y="737"/>
                  </a:lnTo>
                  <a:lnTo>
                    <a:pt x="2908" y="737"/>
                  </a:lnTo>
                  <a:lnTo>
                    <a:pt x="2914" y="737"/>
                  </a:lnTo>
                  <a:lnTo>
                    <a:pt x="2914" y="739"/>
                  </a:lnTo>
                  <a:lnTo>
                    <a:pt x="2917" y="739"/>
                  </a:lnTo>
                  <a:lnTo>
                    <a:pt x="2917" y="739"/>
                  </a:lnTo>
                  <a:lnTo>
                    <a:pt x="3072" y="739"/>
                  </a:lnTo>
                  <a:lnTo>
                    <a:pt x="3084" y="739"/>
                  </a:lnTo>
                  <a:lnTo>
                    <a:pt x="3084" y="744"/>
                  </a:lnTo>
                  <a:lnTo>
                    <a:pt x="3086" y="744"/>
                  </a:lnTo>
                  <a:lnTo>
                    <a:pt x="3086" y="744"/>
                  </a:lnTo>
                  <a:lnTo>
                    <a:pt x="3221" y="744"/>
                  </a:lnTo>
                  <a:lnTo>
                    <a:pt x="3250" y="744"/>
                  </a:lnTo>
                  <a:lnTo>
                    <a:pt x="3250" y="746"/>
                  </a:lnTo>
                  <a:lnTo>
                    <a:pt x="3265" y="746"/>
                  </a:lnTo>
                  <a:lnTo>
                    <a:pt x="3265" y="746"/>
                  </a:lnTo>
                  <a:lnTo>
                    <a:pt x="3361" y="746"/>
                  </a:lnTo>
                  <a:lnTo>
                    <a:pt x="3364" y="746"/>
                  </a:lnTo>
                  <a:lnTo>
                    <a:pt x="3364" y="750"/>
                  </a:lnTo>
                  <a:lnTo>
                    <a:pt x="3375" y="750"/>
                  </a:lnTo>
                  <a:lnTo>
                    <a:pt x="3375" y="750"/>
                  </a:lnTo>
                  <a:lnTo>
                    <a:pt x="3580" y="750"/>
                  </a:lnTo>
                  <a:lnTo>
                    <a:pt x="3583" y="750"/>
                  </a:lnTo>
                  <a:lnTo>
                    <a:pt x="3583" y="752"/>
                  </a:lnTo>
                  <a:lnTo>
                    <a:pt x="3621" y="752"/>
                  </a:lnTo>
                  <a:lnTo>
                    <a:pt x="3621" y="757"/>
                  </a:lnTo>
                  <a:lnTo>
                    <a:pt x="3638" y="757"/>
                  </a:lnTo>
                  <a:lnTo>
                    <a:pt x="3638" y="759"/>
                  </a:lnTo>
                  <a:lnTo>
                    <a:pt x="3659" y="759"/>
                  </a:lnTo>
                  <a:lnTo>
                    <a:pt x="3659" y="763"/>
                  </a:lnTo>
                  <a:lnTo>
                    <a:pt x="3662" y="763"/>
                  </a:lnTo>
                  <a:lnTo>
                    <a:pt x="3662" y="768"/>
                  </a:lnTo>
                  <a:lnTo>
                    <a:pt x="3676" y="768"/>
                  </a:lnTo>
                  <a:lnTo>
                    <a:pt x="3676" y="770"/>
                  </a:lnTo>
                  <a:lnTo>
                    <a:pt x="3679" y="770"/>
                  </a:lnTo>
                  <a:lnTo>
                    <a:pt x="3679" y="770"/>
                  </a:lnTo>
                  <a:lnTo>
                    <a:pt x="3705" y="770"/>
                  </a:lnTo>
                  <a:lnTo>
                    <a:pt x="3711" y="770"/>
                  </a:lnTo>
                  <a:lnTo>
                    <a:pt x="3711" y="774"/>
                  </a:lnTo>
                  <a:lnTo>
                    <a:pt x="3831" y="774"/>
                  </a:lnTo>
                  <a:lnTo>
                    <a:pt x="3831" y="777"/>
                  </a:lnTo>
                  <a:lnTo>
                    <a:pt x="3884" y="777"/>
                  </a:lnTo>
                  <a:lnTo>
                    <a:pt x="3884" y="781"/>
                  </a:lnTo>
                  <a:lnTo>
                    <a:pt x="3886" y="781"/>
                  </a:lnTo>
                  <a:lnTo>
                    <a:pt x="3886" y="781"/>
                  </a:lnTo>
                  <a:lnTo>
                    <a:pt x="3951" y="781"/>
                  </a:lnTo>
                  <a:lnTo>
                    <a:pt x="3954" y="781"/>
                  </a:lnTo>
                  <a:lnTo>
                    <a:pt x="3954" y="785"/>
                  </a:lnTo>
                  <a:lnTo>
                    <a:pt x="3956" y="785"/>
                  </a:lnTo>
                  <a:lnTo>
                    <a:pt x="3956" y="785"/>
                  </a:lnTo>
                  <a:lnTo>
                    <a:pt x="4251" y="785"/>
                  </a:lnTo>
                  <a:lnTo>
                    <a:pt x="4257" y="785"/>
                  </a:lnTo>
                  <a:lnTo>
                    <a:pt x="4257" y="790"/>
                  </a:lnTo>
                  <a:lnTo>
                    <a:pt x="4354" y="790"/>
                  </a:lnTo>
                  <a:lnTo>
                    <a:pt x="4354" y="794"/>
                  </a:lnTo>
                  <a:lnTo>
                    <a:pt x="4386" y="794"/>
                  </a:lnTo>
                  <a:lnTo>
                    <a:pt x="4386" y="794"/>
                  </a:lnTo>
                  <a:lnTo>
                    <a:pt x="4570" y="794"/>
                  </a:lnTo>
                  <a:lnTo>
                    <a:pt x="4608" y="794"/>
                  </a:lnTo>
                  <a:lnTo>
                    <a:pt x="4608" y="796"/>
                  </a:lnTo>
                  <a:lnTo>
                    <a:pt x="4695" y="796"/>
                  </a:lnTo>
                  <a:lnTo>
                    <a:pt x="4695" y="801"/>
                  </a:lnTo>
                  <a:lnTo>
                    <a:pt x="4742" y="801"/>
                  </a:lnTo>
                  <a:lnTo>
                    <a:pt x="4742" y="801"/>
                  </a:lnTo>
                  <a:lnTo>
                    <a:pt x="4964" y="801"/>
                  </a:lnTo>
                  <a:lnTo>
                    <a:pt x="4973" y="801"/>
                  </a:lnTo>
                </a:path>
              </a:pathLst>
            </a:custGeom>
            <a:noFill/>
            <a:ln w="38100">
              <a:solidFill>
                <a:srgbClr val="55555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id="{ACEDBCC8-81CD-4F65-9F62-985B971EE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4113" y="1549603"/>
              <a:ext cx="7894638" cy="1169987"/>
            </a:xfrm>
            <a:custGeom>
              <a:avLst/>
              <a:gdLst>
                <a:gd name="T0" fmla="*/ 44 w 4973"/>
                <a:gd name="T1" fmla="*/ 14 h 737"/>
                <a:gd name="T2" fmla="*/ 79 w 4973"/>
                <a:gd name="T3" fmla="*/ 34 h 737"/>
                <a:gd name="T4" fmla="*/ 100 w 4973"/>
                <a:gd name="T5" fmla="*/ 47 h 737"/>
                <a:gd name="T6" fmla="*/ 120 w 4973"/>
                <a:gd name="T7" fmla="*/ 58 h 737"/>
                <a:gd name="T8" fmla="*/ 135 w 4973"/>
                <a:gd name="T9" fmla="*/ 80 h 737"/>
                <a:gd name="T10" fmla="*/ 149 w 4973"/>
                <a:gd name="T11" fmla="*/ 93 h 737"/>
                <a:gd name="T12" fmla="*/ 173 w 4973"/>
                <a:gd name="T13" fmla="*/ 104 h 737"/>
                <a:gd name="T14" fmla="*/ 187 w 4973"/>
                <a:gd name="T15" fmla="*/ 120 h 737"/>
                <a:gd name="T16" fmla="*/ 211 w 4973"/>
                <a:gd name="T17" fmla="*/ 133 h 737"/>
                <a:gd name="T18" fmla="*/ 243 w 4973"/>
                <a:gd name="T19" fmla="*/ 148 h 737"/>
                <a:gd name="T20" fmla="*/ 260 w 4973"/>
                <a:gd name="T21" fmla="*/ 157 h 737"/>
                <a:gd name="T22" fmla="*/ 278 w 4973"/>
                <a:gd name="T23" fmla="*/ 168 h 737"/>
                <a:gd name="T24" fmla="*/ 298 w 4973"/>
                <a:gd name="T25" fmla="*/ 183 h 737"/>
                <a:gd name="T26" fmla="*/ 319 w 4973"/>
                <a:gd name="T27" fmla="*/ 192 h 737"/>
                <a:gd name="T28" fmla="*/ 333 w 4973"/>
                <a:gd name="T29" fmla="*/ 208 h 737"/>
                <a:gd name="T30" fmla="*/ 362 w 4973"/>
                <a:gd name="T31" fmla="*/ 223 h 737"/>
                <a:gd name="T32" fmla="*/ 386 w 4973"/>
                <a:gd name="T33" fmla="*/ 239 h 737"/>
                <a:gd name="T34" fmla="*/ 432 w 4973"/>
                <a:gd name="T35" fmla="*/ 254 h 737"/>
                <a:gd name="T36" fmla="*/ 459 w 4973"/>
                <a:gd name="T37" fmla="*/ 267 h 737"/>
                <a:gd name="T38" fmla="*/ 494 w 4973"/>
                <a:gd name="T39" fmla="*/ 276 h 737"/>
                <a:gd name="T40" fmla="*/ 511 w 4973"/>
                <a:gd name="T41" fmla="*/ 294 h 737"/>
                <a:gd name="T42" fmla="*/ 555 w 4973"/>
                <a:gd name="T43" fmla="*/ 307 h 737"/>
                <a:gd name="T44" fmla="*/ 596 w 4973"/>
                <a:gd name="T45" fmla="*/ 322 h 737"/>
                <a:gd name="T46" fmla="*/ 619 w 4973"/>
                <a:gd name="T47" fmla="*/ 336 h 737"/>
                <a:gd name="T48" fmla="*/ 643 w 4973"/>
                <a:gd name="T49" fmla="*/ 347 h 737"/>
                <a:gd name="T50" fmla="*/ 678 w 4973"/>
                <a:gd name="T51" fmla="*/ 355 h 737"/>
                <a:gd name="T52" fmla="*/ 724 w 4973"/>
                <a:gd name="T53" fmla="*/ 366 h 737"/>
                <a:gd name="T54" fmla="*/ 759 w 4973"/>
                <a:gd name="T55" fmla="*/ 380 h 737"/>
                <a:gd name="T56" fmla="*/ 803 w 4973"/>
                <a:gd name="T57" fmla="*/ 389 h 737"/>
                <a:gd name="T58" fmla="*/ 841 w 4973"/>
                <a:gd name="T59" fmla="*/ 400 h 737"/>
                <a:gd name="T60" fmla="*/ 900 w 4973"/>
                <a:gd name="T61" fmla="*/ 411 h 737"/>
                <a:gd name="T62" fmla="*/ 958 w 4973"/>
                <a:gd name="T63" fmla="*/ 417 h 737"/>
                <a:gd name="T64" fmla="*/ 996 w 4973"/>
                <a:gd name="T65" fmla="*/ 428 h 737"/>
                <a:gd name="T66" fmla="*/ 1049 w 4973"/>
                <a:gd name="T67" fmla="*/ 439 h 737"/>
                <a:gd name="T68" fmla="*/ 1089 w 4973"/>
                <a:gd name="T69" fmla="*/ 452 h 737"/>
                <a:gd name="T70" fmla="*/ 1148 w 4973"/>
                <a:gd name="T71" fmla="*/ 463 h 737"/>
                <a:gd name="T72" fmla="*/ 1203 w 4973"/>
                <a:gd name="T73" fmla="*/ 472 h 737"/>
                <a:gd name="T74" fmla="*/ 1235 w 4973"/>
                <a:gd name="T75" fmla="*/ 481 h 737"/>
                <a:gd name="T76" fmla="*/ 1279 w 4973"/>
                <a:gd name="T77" fmla="*/ 494 h 737"/>
                <a:gd name="T78" fmla="*/ 1314 w 4973"/>
                <a:gd name="T79" fmla="*/ 503 h 737"/>
                <a:gd name="T80" fmla="*/ 1355 w 4973"/>
                <a:gd name="T81" fmla="*/ 512 h 737"/>
                <a:gd name="T82" fmla="*/ 1405 w 4973"/>
                <a:gd name="T83" fmla="*/ 521 h 737"/>
                <a:gd name="T84" fmla="*/ 1495 w 4973"/>
                <a:gd name="T85" fmla="*/ 532 h 737"/>
                <a:gd name="T86" fmla="*/ 1615 w 4973"/>
                <a:gd name="T87" fmla="*/ 541 h 737"/>
                <a:gd name="T88" fmla="*/ 1685 w 4973"/>
                <a:gd name="T89" fmla="*/ 552 h 737"/>
                <a:gd name="T90" fmla="*/ 1738 w 4973"/>
                <a:gd name="T91" fmla="*/ 565 h 737"/>
                <a:gd name="T92" fmla="*/ 1778 w 4973"/>
                <a:gd name="T93" fmla="*/ 576 h 737"/>
                <a:gd name="T94" fmla="*/ 1886 w 4973"/>
                <a:gd name="T95" fmla="*/ 585 h 737"/>
                <a:gd name="T96" fmla="*/ 1954 w 4973"/>
                <a:gd name="T97" fmla="*/ 598 h 737"/>
                <a:gd name="T98" fmla="*/ 2056 w 4973"/>
                <a:gd name="T99" fmla="*/ 602 h 737"/>
                <a:gd name="T100" fmla="*/ 2161 w 4973"/>
                <a:gd name="T101" fmla="*/ 613 h 737"/>
                <a:gd name="T102" fmla="*/ 2272 w 4973"/>
                <a:gd name="T103" fmla="*/ 624 h 737"/>
                <a:gd name="T104" fmla="*/ 2400 w 4973"/>
                <a:gd name="T105" fmla="*/ 638 h 737"/>
                <a:gd name="T106" fmla="*/ 2564 w 4973"/>
                <a:gd name="T107" fmla="*/ 649 h 737"/>
                <a:gd name="T108" fmla="*/ 2742 w 4973"/>
                <a:gd name="T109" fmla="*/ 662 h 737"/>
                <a:gd name="T110" fmla="*/ 2894 w 4973"/>
                <a:gd name="T111" fmla="*/ 671 h 737"/>
                <a:gd name="T112" fmla="*/ 3186 w 4973"/>
                <a:gd name="T113" fmla="*/ 680 h 737"/>
                <a:gd name="T114" fmla="*/ 3370 w 4973"/>
                <a:gd name="T115" fmla="*/ 688 h 737"/>
                <a:gd name="T116" fmla="*/ 3738 w 4973"/>
                <a:gd name="T117" fmla="*/ 699 h 737"/>
                <a:gd name="T118" fmla="*/ 3948 w 4973"/>
                <a:gd name="T119" fmla="*/ 708 h 737"/>
                <a:gd name="T120" fmla="*/ 4231 w 4973"/>
                <a:gd name="T121" fmla="*/ 715 h 737"/>
                <a:gd name="T122" fmla="*/ 4610 w 4973"/>
                <a:gd name="T123" fmla="*/ 726 h 737"/>
                <a:gd name="T124" fmla="*/ 4935 w 4973"/>
                <a:gd name="T12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73" h="737">
                  <a:moveTo>
                    <a:pt x="0" y="0"/>
                  </a:moveTo>
                  <a:lnTo>
                    <a:pt x="15" y="0"/>
                  </a:lnTo>
                  <a:lnTo>
                    <a:pt x="15" y="3"/>
                  </a:lnTo>
                  <a:lnTo>
                    <a:pt x="24" y="3"/>
                  </a:lnTo>
                  <a:lnTo>
                    <a:pt x="24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8" y="7"/>
                  </a:lnTo>
                  <a:lnTo>
                    <a:pt x="38" y="9"/>
                  </a:lnTo>
                  <a:lnTo>
                    <a:pt x="44" y="9"/>
                  </a:lnTo>
                  <a:lnTo>
                    <a:pt x="44" y="14"/>
                  </a:lnTo>
                  <a:lnTo>
                    <a:pt x="50" y="14"/>
                  </a:lnTo>
                  <a:lnTo>
                    <a:pt x="50" y="16"/>
                  </a:lnTo>
                  <a:lnTo>
                    <a:pt x="68" y="16"/>
                  </a:lnTo>
                  <a:lnTo>
                    <a:pt x="68" y="20"/>
                  </a:lnTo>
                  <a:lnTo>
                    <a:pt x="70" y="20"/>
                  </a:lnTo>
                  <a:lnTo>
                    <a:pt x="70" y="23"/>
                  </a:lnTo>
                  <a:lnTo>
                    <a:pt x="73" y="23"/>
                  </a:lnTo>
                  <a:lnTo>
                    <a:pt x="73" y="29"/>
                  </a:lnTo>
                  <a:lnTo>
                    <a:pt x="76" y="29"/>
                  </a:lnTo>
                  <a:lnTo>
                    <a:pt x="76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82" y="34"/>
                  </a:lnTo>
                  <a:lnTo>
                    <a:pt x="82" y="38"/>
                  </a:lnTo>
                  <a:lnTo>
                    <a:pt x="85" y="38"/>
                  </a:lnTo>
                  <a:lnTo>
                    <a:pt x="85" y="40"/>
                  </a:lnTo>
                  <a:lnTo>
                    <a:pt x="91" y="40"/>
                  </a:lnTo>
                  <a:lnTo>
                    <a:pt x="91" y="42"/>
                  </a:lnTo>
                  <a:lnTo>
                    <a:pt x="94" y="42"/>
                  </a:lnTo>
                  <a:lnTo>
                    <a:pt x="94" y="45"/>
                  </a:lnTo>
                  <a:lnTo>
                    <a:pt x="100" y="45"/>
                  </a:lnTo>
                  <a:lnTo>
                    <a:pt x="100" y="47"/>
                  </a:lnTo>
                  <a:lnTo>
                    <a:pt x="103" y="47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51"/>
                  </a:lnTo>
                  <a:lnTo>
                    <a:pt x="108" y="51"/>
                  </a:lnTo>
                  <a:lnTo>
                    <a:pt x="108" y="53"/>
                  </a:lnTo>
                  <a:lnTo>
                    <a:pt x="111" y="53"/>
                  </a:lnTo>
                  <a:lnTo>
                    <a:pt x="111" y="56"/>
                  </a:lnTo>
                  <a:lnTo>
                    <a:pt x="117" y="56"/>
                  </a:lnTo>
                  <a:lnTo>
                    <a:pt x="117" y="58"/>
                  </a:lnTo>
                  <a:lnTo>
                    <a:pt x="120" y="58"/>
                  </a:lnTo>
                  <a:lnTo>
                    <a:pt x="120" y="60"/>
                  </a:lnTo>
                  <a:lnTo>
                    <a:pt x="123" y="60"/>
                  </a:lnTo>
                  <a:lnTo>
                    <a:pt x="123" y="64"/>
                  </a:lnTo>
                  <a:lnTo>
                    <a:pt x="126" y="64"/>
                  </a:lnTo>
                  <a:lnTo>
                    <a:pt x="126" y="67"/>
                  </a:lnTo>
                  <a:lnTo>
                    <a:pt x="129" y="67"/>
                  </a:lnTo>
                  <a:lnTo>
                    <a:pt x="129" y="71"/>
                  </a:lnTo>
                  <a:lnTo>
                    <a:pt x="132" y="71"/>
                  </a:lnTo>
                  <a:lnTo>
                    <a:pt x="132" y="78"/>
                  </a:lnTo>
                  <a:lnTo>
                    <a:pt x="135" y="78"/>
                  </a:lnTo>
                  <a:lnTo>
                    <a:pt x="135" y="80"/>
                  </a:lnTo>
                  <a:lnTo>
                    <a:pt x="138" y="80"/>
                  </a:lnTo>
                  <a:lnTo>
                    <a:pt x="138" y="82"/>
                  </a:lnTo>
                  <a:lnTo>
                    <a:pt x="141" y="82"/>
                  </a:lnTo>
                  <a:lnTo>
                    <a:pt x="141" y="84"/>
                  </a:lnTo>
                  <a:lnTo>
                    <a:pt x="143" y="84"/>
                  </a:lnTo>
                  <a:lnTo>
                    <a:pt x="143" y="89"/>
                  </a:lnTo>
                  <a:lnTo>
                    <a:pt x="143" y="89"/>
                  </a:lnTo>
                  <a:lnTo>
                    <a:pt x="143" y="91"/>
                  </a:lnTo>
                  <a:lnTo>
                    <a:pt x="146" y="91"/>
                  </a:lnTo>
                  <a:lnTo>
                    <a:pt x="146" y="93"/>
                  </a:lnTo>
                  <a:lnTo>
                    <a:pt x="149" y="93"/>
                  </a:lnTo>
                  <a:lnTo>
                    <a:pt x="149" y="95"/>
                  </a:lnTo>
                  <a:lnTo>
                    <a:pt x="152" y="95"/>
                  </a:lnTo>
                  <a:lnTo>
                    <a:pt x="152" y="97"/>
                  </a:lnTo>
                  <a:lnTo>
                    <a:pt x="155" y="97"/>
                  </a:lnTo>
                  <a:lnTo>
                    <a:pt x="155" y="100"/>
                  </a:lnTo>
                  <a:lnTo>
                    <a:pt x="158" y="100"/>
                  </a:lnTo>
                  <a:lnTo>
                    <a:pt x="158" y="102"/>
                  </a:lnTo>
                  <a:lnTo>
                    <a:pt x="167" y="102"/>
                  </a:lnTo>
                  <a:lnTo>
                    <a:pt x="167" y="104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76" y="104"/>
                  </a:lnTo>
                  <a:lnTo>
                    <a:pt x="176" y="106"/>
                  </a:lnTo>
                  <a:lnTo>
                    <a:pt x="178" y="106"/>
                  </a:lnTo>
                  <a:lnTo>
                    <a:pt x="178" y="111"/>
                  </a:lnTo>
                  <a:lnTo>
                    <a:pt x="181" y="111"/>
                  </a:lnTo>
                  <a:lnTo>
                    <a:pt x="181" y="115"/>
                  </a:lnTo>
                  <a:lnTo>
                    <a:pt x="184" y="115"/>
                  </a:lnTo>
                  <a:lnTo>
                    <a:pt x="184" y="115"/>
                  </a:lnTo>
                  <a:lnTo>
                    <a:pt x="184" y="115"/>
                  </a:lnTo>
                  <a:lnTo>
                    <a:pt x="184" y="120"/>
                  </a:lnTo>
                  <a:lnTo>
                    <a:pt x="187" y="120"/>
                  </a:lnTo>
                  <a:lnTo>
                    <a:pt x="187" y="122"/>
                  </a:lnTo>
                  <a:lnTo>
                    <a:pt x="193" y="122"/>
                  </a:lnTo>
                  <a:lnTo>
                    <a:pt x="193" y="124"/>
                  </a:lnTo>
                  <a:lnTo>
                    <a:pt x="202" y="124"/>
                  </a:lnTo>
                  <a:lnTo>
                    <a:pt x="202" y="126"/>
                  </a:lnTo>
                  <a:lnTo>
                    <a:pt x="205" y="126"/>
                  </a:lnTo>
                  <a:lnTo>
                    <a:pt x="205" y="128"/>
                  </a:lnTo>
                  <a:lnTo>
                    <a:pt x="208" y="128"/>
                  </a:lnTo>
                  <a:lnTo>
                    <a:pt x="208" y="131"/>
                  </a:lnTo>
                  <a:lnTo>
                    <a:pt x="211" y="131"/>
                  </a:lnTo>
                  <a:lnTo>
                    <a:pt x="211" y="133"/>
                  </a:lnTo>
                  <a:lnTo>
                    <a:pt x="225" y="133"/>
                  </a:lnTo>
                  <a:lnTo>
                    <a:pt x="225" y="135"/>
                  </a:lnTo>
                  <a:lnTo>
                    <a:pt x="228" y="135"/>
                  </a:lnTo>
                  <a:lnTo>
                    <a:pt x="228" y="142"/>
                  </a:lnTo>
                  <a:lnTo>
                    <a:pt x="231" y="142"/>
                  </a:lnTo>
                  <a:lnTo>
                    <a:pt x="231" y="142"/>
                  </a:lnTo>
                  <a:lnTo>
                    <a:pt x="234" y="142"/>
                  </a:lnTo>
                  <a:lnTo>
                    <a:pt x="234" y="144"/>
                  </a:lnTo>
                  <a:lnTo>
                    <a:pt x="240" y="144"/>
                  </a:lnTo>
                  <a:lnTo>
                    <a:pt x="240" y="148"/>
                  </a:lnTo>
                  <a:lnTo>
                    <a:pt x="243" y="148"/>
                  </a:lnTo>
                  <a:lnTo>
                    <a:pt x="243" y="148"/>
                  </a:lnTo>
                  <a:lnTo>
                    <a:pt x="246" y="148"/>
                  </a:lnTo>
                  <a:lnTo>
                    <a:pt x="246" y="150"/>
                  </a:lnTo>
                  <a:lnTo>
                    <a:pt x="249" y="150"/>
                  </a:lnTo>
                  <a:lnTo>
                    <a:pt x="249" y="153"/>
                  </a:lnTo>
                  <a:lnTo>
                    <a:pt x="251" y="153"/>
                  </a:lnTo>
                  <a:lnTo>
                    <a:pt x="251" y="155"/>
                  </a:lnTo>
                  <a:lnTo>
                    <a:pt x="257" y="155"/>
                  </a:lnTo>
                  <a:lnTo>
                    <a:pt x="257" y="155"/>
                  </a:lnTo>
                  <a:lnTo>
                    <a:pt x="260" y="155"/>
                  </a:lnTo>
                  <a:lnTo>
                    <a:pt x="260" y="157"/>
                  </a:lnTo>
                  <a:lnTo>
                    <a:pt x="263" y="157"/>
                  </a:lnTo>
                  <a:lnTo>
                    <a:pt x="263" y="159"/>
                  </a:lnTo>
                  <a:lnTo>
                    <a:pt x="266" y="159"/>
                  </a:lnTo>
                  <a:lnTo>
                    <a:pt x="266" y="159"/>
                  </a:lnTo>
                  <a:lnTo>
                    <a:pt x="266" y="159"/>
                  </a:lnTo>
                  <a:lnTo>
                    <a:pt x="266" y="164"/>
                  </a:lnTo>
                  <a:lnTo>
                    <a:pt x="272" y="164"/>
                  </a:lnTo>
                  <a:lnTo>
                    <a:pt x="272" y="166"/>
                  </a:lnTo>
                  <a:lnTo>
                    <a:pt x="275" y="166"/>
                  </a:lnTo>
                  <a:lnTo>
                    <a:pt x="275" y="168"/>
                  </a:lnTo>
                  <a:lnTo>
                    <a:pt x="278" y="168"/>
                  </a:lnTo>
                  <a:lnTo>
                    <a:pt x="278" y="170"/>
                  </a:lnTo>
                  <a:lnTo>
                    <a:pt x="284" y="170"/>
                  </a:lnTo>
                  <a:lnTo>
                    <a:pt x="284" y="172"/>
                  </a:lnTo>
                  <a:lnTo>
                    <a:pt x="287" y="172"/>
                  </a:lnTo>
                  <a:lnTo>
                    <a:pt x="287" y="177"/>
                  </a:lnTo>
                  <a:lnTo>
                    <a:pt x="289" y="177"/>
                  </a:lnTo>
                  <a:lnTo>
                    <a:pt x="289" y="179"/>
                  </a:lnTo>
                  <a:lnTo>
                    <a:pt x="295" y="179"/>
                  </a:lnTo>
                  <a:lnTo>
                    <a:pt x="295" y="181"/>
                  </a:lnTo>
                  <a:lnTo>
                    <a:pt x="298" y="181"/>
                  </a:lnTo>
                  <a:lnTo>
                    <a:pt x="298" y="183"/>
                  </a:lnTo>
                  <a:lnTo>
                    <a:pt x="301" y="183"/>
                  </a:lnTo>
                  <a:lnTo>
                    <a:pt x="301" y="186"/>
                  </a:lnTo>
                  <a:lnTo>
                    <a:pt x="304" y="186"/>
                  </a:lnTo>
                  <a:lnTo>
                    <a:pt x="304" y="186"/>
                  </a:lnTo>
                  <a:lnTo>
                    <a:pt x="307" y="186"/>
                  </a:lnTo>
                  <a:lnTo>
                    <a:pt x="307" y="190"/>
                  </a:lnTo>
                  <a:lnTo>
                    <a:pt x="313" y="190"/>
                  </a:lnTo>
                  <a:lnTo>
                    <a:pt x="313" y="192"/>
                  </a:lnTo>
                  <a:lnTo>
                    <a:pt x="316" y="192"/>
                  </a:lnTo>
                  <a:lnTo>
                    <a:pt x="316" y="192"/>
                  </a:lnTo>
                  <a:lnTo>
                    <a:pt x="319" y="192"/>
                  </a:lnTo>
                  <a:lnTo>
                    <a:pt x="319" y="197"/>
                  </a:lnTo>
                  <a:lnTo>
                    <a:pt x="322" y="197"/>
                  </a:lnTo>
                  <a:lnTo>
                    <a:pt x="322" y="199"/>
                  </a:lnTo>
                  <a:lnTo>
                    <a:pt x="324" y="199"/>
                  </a:lnTo>
                  <a:lnTo>
                    <a:pt x="324" y="199"/>
                  </a:lnTo>
                  <a:lnTo>
                    <a:pt x="327" y="199"/>
                  </a:lnTo>
                  <a:lnTo>
                    <a:pt x="327" y="203"/>
                  </a:lnTo>
                  <a:lnTo>
                    <a:pt x="330" y="203"/>
                  </a:lnTo>
                  <a:lnTo>
                    <a:pt x="330" y="206"/>
                  </a:lnTo>
                  <a:lnTo>
                    <a:pt x="333" y="206"/>
                  </a:lnTo>
                  <a:lnTo>
                    <a:pt x="333" y="208"/>
                  </a:lnTo>
                  <a:lnTo>
                    <a:pt x="336" y="208"/>
                  </a:lnTo>
                  <a:lnTo>
                    <a:pt x="336" y="212"/>
                  </a:lnTo>
                  <a:lnTo>
                    <a:pt x="339" y="212"/>
                  </a:lnTo>
                  <a:lnTo>
                    <a:pt x="339" y="212"/>
                  </a:lnTo>
                  <a:lnTo>
                    <a:pt x="348" y="212"/>
                  </a:lnTo>
                  <a:lnTo>
                    <a:pt x="348" y="214"/>
                  </a:lnTo>
                  <a:lnTo>
                    <a:pt x="351" y="214"/>
                  </a:lnTo>
                  <a:lnTo>
                    <a:pt x="351" y="219"/>
                  </a:lnTo>
                  <a:lnTo>
                    <a:pt x="357" y="219"/>
                  </a:lnTo>
                  <a:lnTo>
                    <a:pt x="357" y="223"/>
                  </a:lnTo>
                  <a:lnTo>
                    <a:pt x="362" y="223"/>
                  </a:lnTo>
                  <a:lnTo>
                    <a:pt x="362" y="225"/>
                  </a:lnTo>
                  <a:lnTo>
                    <a:pt x="365" y="225"/>
                  </a:lnTo>
                  <a:lnTo>
                    <a:pt x="365" y="228"/>
                  </a:lnTo>
                  <a:lnTo>
                    <a:pt x="368" y="228"/>
                  </a:lnTo>
                  <a:lnTo>
                    <a:pt x="368" y="232"/>
                  </a:lnTo>
                  <a:lnTo>
                    <a:pt x="371" y="232"/>
                  </a:lnTo>
                  <a:lnTo>
                    <a:pt x="371" y="234"/>
                  </a:lnTo>
                  <a:lnTo>
                    <a:pt x="380" y="234"/>
                  </a:lnTo>
                  <a:lnTo>
                    <a:pt x="380" y="236"/>
                  </a:lnTo>
                  <a:lnTo>
                    <a:pt x="386" y="236"/>
                  </a:lnTo>
                  <a:lnTo>
                    <a:pt x="386" y="239"/>
                  </a:lnTo>
                  <a:lnTo>
                    <a:pt x="389" y="239"/>
                  </a:lnTo>
                  <a:lnTo>
                    <a:pt x="389" y="243"/>
                  </a:lnTo>
                  <a:lnTo>
                    <a:pt x="400" y="243"/>
                  </a:lnTo>
                  <a:lnTo>
                    <a:pt x="400" y="245"/>
                  </a:lnTo>
                  <a:lnTo>
                    <a:pt x="409" y="245"/>
                  </a:lnTo>
                  <a:lnTo>
                    <a:pt x="409" y="250"/>
                  </a:lnTo>
                  <a:lnTo>
                    <a:pt x="415" y="250"/>
                  </a:lnTo>
                  <a:lnTo>
                    <a:pt x="415" y="252"/>
                  </a:lnTo>
                  <a:lnTo>
                    <a:pt x="421" y="252"/>
                  </a:lnTo>
                  <a:lnTo>
                    <a:pt x="421" y="254"/>
                  </a:lnTo>
                  <a:lnTo>
                    <a:pt x="432" y="254"/>
                  </a:lnTo>
                  <a:lnTo>
                    <a:pt x="432" y="256"/>
                  </a:lnTo>
                  <a:lnTo>
                    <a:pt x="432" y="256"/>
                  </a:lnTo>
                  <a:lnTo>
                    <a:pt x="432" y="261"/>
                  </a:lnTo>
                  <a:lnTo>
                    <a:pt x="444" y="261"/>
                  </a:lnTo>
                  <a:lnTo>
                    <a:pt x="444" y="263"/>
                  </a:lnTo>
                  <a:lnTo>
                    <a:pt x="450" y="263"/>
                  </a:lnTo>
                  <a:lnTo>
                    <a:pt x="450" y="263"/>
                  </a:lnTo>
                  <a:lnTo>
                    <a:pt x="456" y="263"/>
                  </a:lnTo>
                  <a:lnTo>
                    <a:pt x="456" y="265"/>
                  </a:lnTo>
                  <a:lnTo>
                    <a:pt x="459" y="265"/>
                  </a:lnTo>
                  <a:lnTo>
                    <a:pt x="459" y="267"/>
                  </a:lnTo>
                  <a:lnTo>
                    <a:pt x="468" y="267"/>
                  </a:lnTo>
                  <a:lnTo>
                    <a:pt x="468" y="269"/>
                  </a:lnTo>
                  <a:lnTo>
                    <a:pt x="470" y="269"/>
                  </a:lnTo>
                  <a:lnTo>
                    <a:pt x="470" y="269"/>
                  </a:lnTo>
                  <a:lnTo>
                    <a:pt x="482" y="269"/>
                  </a:lnTo>
                  <a:lnTo>
                    <a:pt x="482" y="272"/>
                  </a:lnTo>
                  <a:lnTo>
                    <a:pt x="488" y="272"/>
                  </a:lnTo>
                  <a:lnTo>
                    <a:pt x="488" y="274"/>
                  </a:lnTo>
                  <a:lnTo>
                    <a:pt x="491" y="274"/>
                  </a:lnTo>
                  <a:lnTo>
                    <a:pt x="491" y="276"/>
                  </a:lnTo>
                  <a:lnTo>
                    <a:pt x="494" y="276"/>
                  </a:lnTo>
                  <a:lnTo>
                    <a:pt x="494" y="276"/>
                  </a:lnTo>
                  <a:lnTo>
                    <a:pt x="497" y="276"/>
                  </a:lnTo>
                  <a:lnTo>
                    <a:pt x="497" y="280"/>
                  </a:lnTo>
                  <a:lnTo>
                    <a:pt x="500" y="280"/>
                  </a:lnTo>
                  <a:lnTo>
                    <a:pt x="500" y="280"/>
                  </a:lnTo>
                  <a:lnTo>
                    <a:pt x="503" y="280"/>
                  </a:lnTo>
                  <a:lnTo>
                    <a:pt x="503" y="283"/>
                  </a:lnTo>
                  <a:lnTo>
                    <a:pt x="505" y="283"/>
                  </a:lnTo>
                  <a:lnTo>
                    <a:pt x="505" y="287"/>
                  </a:lnTo>
                  <a:lnTo>
                    <a:pt x="511" y="287"/>
                  </a:lnTo>
                  <a:lnTo>
                    <a:pt x="511" y="294"/>
                  </a:lnTo>
                  <a:lnTo>
                    <a:pt x="520" y="294"/>
                  </a:lnTo>
                  <a:lnTo>
                    <a:pt x="520" y="294"/>
                  </a:lnTo>
                  <a:lnTo>
                    <a:pt x="526" y="294"/>
                  </a:lnTo>
                  <a:lnTo>
                    <a:pt x="526" y="300"/>
                  </a:lnTo>
                  <a:lnTo>
                    <a:pt x="529" y="300"/>
                  </a:lnTo>
                  <a:lnTo>
                    <a:pt x="529" y="300"/>
                  </a:lnTo>
                  <a:lnTo>
                    <a:pt x="532" y="300"/>
                  </a:lnTo>
                  <a:lnTo>
                    <a:pt x="532" y="303"/>
                  </a:lnTo>
                  <a:lnTo>
                    <a:pt x="546" y="303"/>
                  </a:lnTo>
                  <a:lnTo>
                    <a:pt x="546" y="307"/>
                  </a:lnTo>
                  <a:lnTo>
                    <a:pt x="555" y="307"/>
                  </a:lnTo>
                  <a:lnTo>
                    <a:pt x="555" y="309"/>
                  </a:lnTo>
                  <a:lnTo>
                    <a:pt x="558" y="309"/>
                  </a:lnTo>
                  <a:lnTo>
                    <a:pt x="558" y="311"/>
                  </a:lnTo>
                  <a:lnTo>
                    <a:pt x="567" y="311"/>
                  </a:lnTo>
                  <a:lnTo>
                    <a:pt x="567" y="314"/>
                  </a:lnTo>
                  <a:lnTo>
                    <a:pt x="573" y="314"/>
                  </a:lnTo>
                  <a:lnTo>
                    <a:pt x="573" y="316"/>
                  </a:lnTo>
                  <a:lnTo>
                    <a:pt x="590" y="316"/>
                  </a:lnTo>
                  <a:lnTo>
                    <a:pt x="590" y="318"/>
                  </a:lnTo>
                  <a:lnTo>
                    <a:pt x="596" y="318"/>
                  </a:lnTo>
                  <a:lnTo>
                    <a:pt x="596" y="322"/>
                  </a:lnTo>
                  <a:lnTo>
                    <a:pt x="602" y="322"/>
                  </a:lnTo>
                  <a:lnTo>
                    <a:pt x="602" y="325"/>
                  </a:lnTo>
                  <a:lnTo>
                    <a:pt x="605" y="325"/>
                  </a:lnTo>
                  <a:lnTo>
                    <a:pt x="605" y="327"/>
                  </a:lnTo>
                  <a:lnTo>
                    <a:pt x="608" y="327"/>
                  </a:lnTo>
                  <a:lnTo>
                    <a:pt x="608" y="331"/>
                  </a:lnTo>
                  <a:lnTo>
                    <a:pt x="614" y="331"/>
                  </a:lnTo>
                  <a:lnTo>
                    <a:pt x="614" y="333"/>
                  </a:lnTo>
                  <a:lnTo>
                    <a:pt x="616" y="333"/>
                  </a:lnTo>
                  <a:lnTo>
                    <a:pt x="616" y="336"/>
                  </a:lnTo>
                  <a:lnTo>
                    <a:pt x="619" y="336"/>
                  </a:lnTo>
                  <a:lnTo>
                    <a:pt x="619" y="338"/>
                  </a:lnTo>
                  <a:lnTo>
                    <a:pt x="625" y="338"/>
                  </a:lnTo>
                  <a:lnTo>
                    <a:pt x="625" y="340"/>
                  </a:lnTo>
                  <a:lnTo>
                    <a:pt x="631" y="340"/>
                  </a:lnTo>
                  <a:lnTo>
                    <a:pt x="631" y="340"/>
                  </a:lnTo>
                  <a:lnTo>
                    <a:pt x="634" y="340"/>
                  </a:lnTo>
                  <a:lnTo>
                    <a:pt x="634" y="342"/>
                  </a:lnTo>
                  <a:lnTo>
                    <a:pt x="640" y="342"/>
                  </a:lnTo>
                  <a:lnTo>
                    <a:pt x="640" y="344"/>
                  </a:lnTo>
                  <a:lnTo>
                    <a:pt x="643" y="344"/>
                  </a:lnTo>
                  <a:lnTo>
                    <a:pt x="643" y="347"/>
                  </a:lnTo>
                  <a:lnTo>
                    <a:pt x="651" y="347"/>
                  </a:lnTo>
                  <a:lnTo>
                    <a:pt x="651" y="347"/>
                  </a:lnTo>
                  <a:lnTo>
                    <a:pt x="660" y="347"/>
                  </a:lnTo>
                  <a:lnTo>
                    <a:pt x="660" y="349"/>
                  </a:lnTo>
                  <a:lnTo>
                    <a:pt x="663" y="349"/>
                  </a:lnTo>
                  <a:lnTo>
                    <a:pt x="663" y="353"/>
                  </a:lnTo>
                  <a:lnTo>
                    <a:pt x="666" y="353"/>
                  </a:lnTo>
                  <a:lnTo>
                    <a:pt x="666" y="353"/>
                  </a:lnTo>
                  <a:lnTo>
                    <a:pt x="675" y="353"/>
                  </a:lnTo>
                  <a:lnTo>
                    <a:pt x="675" y="355"/>
                  </a:lnTo>
                  <a:lnTo>
                    <a:pt x="678" y="355"/>
                  </a:lnTo>
                  <a:lnTo>
                    <a:pt x="678" y="358"/>
                  </a:lnTo>
                  <a:lnTo>
                    <a:pt x="695" y="358"/>
                  </a:lnTo>
                  <a:lnTo>
                    <a:pt x="695" y="360"/>
                  </a:lnTo>
                  <a:lnTo>
                    <a:pt x="698" y="360"/>
                  </a:lnTo>
                  <a:lnTo>
                    <a:pt x="698" y="362"/>
                  </a:lnTo>
                  <a:lnTo>
                    <a:pt x="716" y="362"/>
                  </a:lnTo>
                  <a:lnTo>
                    <a:pt x="716" y="364"/>
                  </a:lnTo>
                  <a:lnTo>
                    <a:pt x="719" y="364"/>
                  </a:lnTo>
                  <a:lnTo>
                    <a:pt x="719" y="366"/>
                  </a:lnTo>
                  <a:lnTo>
                    <a:pt x="724" y="366"/>
                  </a:lnTo>
                  <a:lnTo>
                    <a:pt x="724" y="366"/>
                  </a:lnTo>
                  <a:lnTo>
                    <a:pt x="730" y="366"/>
                  </a:lnTo>
                  <a:lnTo>
                    <a:pt x="730" y="371"/>
                  </a:lnTo>
                  <a:lnTo>
                    <a:pt x="742" y="371"/>
                  </a:lnTo>
                  <a:lnTo>
                    <a:pt x="742" y="373"/>
                  </a:lnTo>
                  <a:lnTo>
                    <a:pt x="748" y="373"/>
                  </a:lnTo>
                  <a:lnTo>
                    <a:pt x="748" y="375"/>
                  </a:lnTo>
                  <a:lnTo>
                    <a:pt x="754" y="375"/>
                  </a:lnTo>
                  <a:lnTo>
                    <a:pt x="754" y="378"/>
                  </a:lnTo>
                  <a:lnTo>
                    <a:pt x="757" y="378"/>
                  </a:lnTo>
                  <a:lnTo>
                    <a:pt x="757" y="380"/>
                  </a:lnTo>
                  <a:lnTo>
                    <a:pt x="759" y="380"/>
                  </a:lnTo>
                  <a:lnTo>
                    <a:pt x="759" y="380"/>
                  </a:lnTo>
                  <a:lnTo>
                    <a:pt x="768" y="380"/>
                  </a:lnTo>
                  <a:lnTo>
                    <a:pt x="768" y="382"/>
                  </a:lnTo>
                  <a:lnTo>
                    <a:pt x="777" y="382"/>
                  </a:lnTo>
                  <a:lnTo>
                    <a:pt x="777" y="384"/>
                  </a:lnTo>
                  <a:lnTo>
                    <a:pt x="786" y="384"/>
                  </a:lnTo>
                  <a:lnTo>
                    <a:pt x="786" y="386"/>
                  </a:lnTo>
                  <a:lnTo>
                    <a:pt x="792" y="386"/>
                  </a:lnTo>
                  <a:lnTo>
                    <a:pt x="792" y="386"/>
                  </a:lnTo>
                  <a:lnTo>
                    <a:pt x="803" y="386"/>
                  </a:lnTo>
                  <a:lnTo>
                    <a:pt x="803" y="389"/>
                  </a:lnTo>
                  <a:lnTo>
                    <a:pt x="809" y="389"/>
                  </a:lnTo>
                  <a:lnTo>
                    <a:pt x="809" y="391"/>
                  </a:lnTo>
                  <a:lnTo>
                    <a:pt x="815" y="391"/>
                  </a:lnTo>
                  <a:lnTo>
                    <a:pt x="815" y="393"/>
                  </a:lnTo>
                  <a:lnTo>
                    <a:pt x="821" y="393"/>
                  </a:lnTo>
                  <a:lnTo>
                    <a:pt x="821" y="393"/>
                  </a:lnTo>
                  <a:lnTo>
                    <a:pt x="824" y="393"/>
                  </a:lnTo>
                  <a:lnTo>
                    <a:pt x="824" y="397"/>
                  </a:lnTo>
                  <a:lnTo>
                    <a:pt x="835" y="397"/>
                  </a:lnTo>
                  <a:lnTo>
                    <a:pt x="835" y="400"/>
                  </a:lnTo>
                  <a:lnTo>
                    <a:pt x="841" y="400"/>
                  </a:lnTo>
                  <a:lnTo>
                    <a:pt x="841" y="400"/>
                  </a:lnTo>
                  <a:lnTo>
                    <a:pt x="844" y="400"/>
                  </a:lnTo>
                  <a:lnTo>
                    <a:pt x="844" y="402"/>
                  </a:lnTo>
                  <a:lnTo>
                    <a:pt x="847" y="402"/>
                  </a:lnTo>
                  <a:lnTo>
                    <a:pt x="847" y="404"/>
                  </a:lnTo>
                  <a:lnTo>
                    <a:pt x="868" y="404"/>
                  </a:lnTo>
                  <a:lnTo>
                    <a:pt x="868" y="406"/>
                  </a:lnTo>
                  <a:lnTo>
                    <a:pt x="885" y="406"/>
                  </a:lnTo>
                  <a:lnTo>
                    <a:pt x="885" y="408"/>
                  </a:lnTo>
                  <a:lnTo>
                    <a:pt x="900" y="408"/>
                  </a:lnTo>
                  <a:lnTo>
                    <a:pt x="900" y="411"/>
                  </a:lnTo>
                  <a:lnTo>
                    <a:pt x="908" y="411"/>
                  </a:lnTo>
                  <a:lnTo>
                    <a:pt x="908" y="411"/>
                  </a:lnTo>
                  <a:lnTo>
                    <a:pt x="917" y="411"/>
                  </a:lnTo>
                  <a:lnTo>
                    <a:pt x="917" y="413"/>
                  </a:lnTo>
                  <a:lnTo>
                    <a:pt x="926" y="413"/>
                  </a:lnTo>
                  <a:lnTo>
                    <a:pt x="926" y="415"/>
                  </a:lnTo>
                  <a:lnTo>
                    <a:pt x="941" y="415"/>
                  </a:lnTo>
                  <a:lnTo>
                    <a:pt x="941" y="417"/>
                  </a:lnTo>
                  <a:lnTo>
                    <a:pt x="946" y="417"/>
                  </a:lnTo>
                  <a:lnTo>
                    <a:pt x="946" y="417"/>
                  </a:lnTo>
                  <a:lnTo>
                    <a:pt x="958" y="417"/>
                  </a:lnTo>
                  <a:lnTo>
                    <a:pt x="958" y="419"/>
                  </a:lnTo>
                  <a:lnTo>
                    <a:pt x="967" y="419"/>
                  </a:lnTo>
                  <a:lnTo>
                    <a:pt x="967" y="422"/>
                  </a:lnTo>
                  <a:lnTo>
                    <a:pt x="984" y="422"/>
                  </a:lnTo>
                  <a:lnTo>
                    <a:pt x="984" y="424"/>
                  </a:lnTo>
                  <a:lnTo>
                    <a:pt x="987" y="424"/>
                  </a:lnTo>
                  <a:lnTo>
                    <a:pt x="987" y="424"/>
                  </a:lnTo>
                  <a:lnTo>
                    <a:pt x="990" y="424"/>
                  </a:lnTo>
                  <a:lnTo>
                    <a:pt x="990" y="426"/>
                  </a:lnTo>
                  <a:lnTo>
                    <a:pt x="996" y="426"/>
                  </a:lnTo>
                  <a:lnTo>
                    <a:pt x="996" y="428"/>
                  </a:lnTo>
                  <a:lnTo>
                    <a:pt x="1011" y="428"/>
                  </a:lnTo>
                  <a:lnTo>
                    <a:pt x="1011" y="430"/>
                  </a:lnTo>
                  <a:lnTo>
                    <a:pt x="1014" y="430"/>
                  </a:lnTo>
                  <a:lnTo>
                    <a:pt x="1014" y="433"/>
                  </a:lnTo>
                  <a:lnTo>
                    <a:pt x="1022" y="433"/>
                  </a:lnTo>
                  <a:lnTo>
                    <a:pt x="1022" y="433"/>
                  </a:lnTo>
                  <a:lnTo>
                    <a:pt x="1034" y="433"/>
                  </a:lnTo>
                  <a:lnTo>
                    <a:pt x="1034" y="437"/>
                  </a:lnTo>
                  <a:lnTo>
                    <a:pt x="1043" y="437"/>
                  </a:lnTo>
                  <a:lnTo>
                    <a:pt x="1043" y="439"/>
                  </a:lnTo>
                  <a:lnTo>
                    <a:pt x="1049" y="439"/>
                  </a:lnTo>
                  <a:lnTo>
                    <a:pt x="1049" y="439"/>
                  </a:lnTo>
                  <a:lnTo>
                    <a:pt x="1051" y="439"/>
                  </a:lnTo>
                  <a:lnTo>
                    <a:pt x="1051" y="441"/>
                  </a:lnTo>
                  <a:lnTo>
                    <a:pt x="1072" y="441"/>
                  </a:lnTo>
                  <a:lnTo>
                    <a:pt x="1072" y="444"/>
                  </a:lnTo>
                  <a:lnTo>
                    <a:pt x="1078" y="444"/>
                  </a:lnTo>
                  <a:lnTo>
                    <a:pt x="1078" y="446"/>
                  </a:lnTo>
                  <a:lnTo>
                    <a:pt x="1089" y="446"/>
                  </a:lnTo>
                  <a:lnTo>
                    <a:pt x="1089" y="448"/>
                  </a:lnTo>
                  <a:lnTo>
                    <a:pt x="1089" y="448"/>
                  </a:lnTo>
                  <a:lnTo>
                    <a:pt x="1089" y="452"/>
                  </a:lnTo>
                  <a:lnTo>
                    <a:pt x="1101" y="452"/>
                  </a:lnTo>
                  <a:lnTo>
                    <a:pt x="1101" y="455"/>
                  </a:lnTo>
                  <a:lnTo>
                    <a:pt x="1104" y="455"/>
                  </a:lnTo>
                  <a:lnTo>
                    <a:pt x="1104" y="455"/>
                  </a:lnTo>
                  <a:lnTo>
                    <a:pt x="1110" y="455"/>
                  </a:lnTo>
                  <a:lnTo>
                    <a:pt x="1110" y="457"/>
                  </a:lnTo>
                  <a:lnTo>
                    <a:pt x="1130" y="457"/>
                  </a:lnTo>
                  <a:lnTo>
                    <a:pt x="1130" y="461"/>
                  </a:lnTo>
                  <a:lnTo>
                    <a:pt x="1136" y="461"/>
                  </a:lnTo>
                  <a:lnTo>
                    <a:pt x="1136" y="463"/>
                  </a:lnTo>
                  <a:lnTo>
                    <a:pt x="1148" y="463"/>
                  </a:lnTo>
                  <a:lnTo>
                    <a:pt x="1148" y="463"/>
                  </a:lnTo>
                  <a:lnTo>
                    <a:pt x="1154" y="463"/>
                  </a:lnTo>
                  <a:lnTo>
                    <a:pt x="1154" y="466"/>
                  </a:lnTo>
                  <a:lnTo>
                    <a:pt x="1157" y="466"/>
                  </a:lnTo>
                  <a:lnTo>
                    <a:pt x="1157" y="468"/>
                  </a:lnTo>
                  <a:lnTo>
                    <a:pt x="1171" y="468"/>
                  </a:lnTo>
                  <a:lnTo>
                    <a:pt x="1171" y="470"/>
                  </a:lnTo>
                  <a:lnTo>
                    <a:pt x="1174" y="470"/>
                  </a:lnTo>
                  <a:lnTo>
                    <a:pt x="1174" y="470"/>
                  </a:lnTo>
                  <a:lnTo>
                    <a:pt x="1203" y="470"/>
                  </a:lnTo>
                  <a:lnTo>
                    <a:pt x="1203" y="472"/>
                  </a:lnTo>
                  <a:lnTo>
                    <a:pt x="1206" y="472"/>
                  </a:lnTo>
                  <a:lnTo>
                    <a:pt x="1206" y="475"/>
                  </a:lnTo>
                  <a:lnTo>
                    <a:pt x="1212" y="475"/>
                  </a:lnTo>
                  <a:lnTo>
                    <a:pt x="1212" y="477"/>
                  </a:lnTo>
                  <a:lnTo>
                    <a:pt x="1212" y="477"/>
                  </a:lnTo>
                  <a:lnTo>
                    <a:pt x="1212" y="479"/>
                  </a:lnTo>
                  <a:lnTo>
                    <a:pt x="1215" y="479"/>
                  </a:lnTo>
                  <a:lnTo>
                    <a:pt x="1215" y="479"/>
                  </a:lnTo>
                  <a:lnTo>
                    <a:pt x="1230" y="479"/>
                  </a:lnTo>
                  <a:lnTo>
                    <a:pt x="1230" y="481"/>
                  </a:lnTo>
                  <a:lnTo>
                    <a:pt x="1235" y="481"/>
                  </a:lnTo>
                  <a:lnTo>
                    <a:pt x="1235" y="483"/>
                  </a:lnTo>
                  <a:lnTo>
                    <a:pt x="1238" y="483"/>
                  </a:lnTo>
                  <a:lnTo>
                    <a:pt x="1238" y="486"/>
                  </a:lnTo>
                  <a:lnTo>
                    <a:pt x="1247" y="486"/>
                  </a:lnTo>
                  <a:lnTo>
                    <a:pt x="1247" y="486"/>
                  </a:lnTo>
                  <a:lnTo>
                    <a:pt x="1256" y="486"/>
                  </a:lnTo>
                  <a:lnTo>
                    <a:pt x="1256" y="490"/>
                  </a:lnTo>
                  <a:lnTo>
                    <a:pt x="1265" y="490"/>
                  </a:lnTo>
                  <a:lnTo>
                    <a:pt x="1265" y="492"/>
                  </a:lnTo>
                  <a:lnTo>
                    <a:pt x="1279" y="492"/>
                  </a:lnTo>
                  <a:lnTo>
                    <a:pt x="1279" y="494"/>
                  </a:lnTo>
                  <a:lnTo>
                    <a:pt x="1288" y="494"/>
                  </a:lnTo>
                  <a:lnTo>
                    <a:pt x="1288" y="494"/>
                  </a:lnTo>
                  <a:lnTo>
                    <a:pt x="1294" y="494"/>
                  </a:lnTo>
                  <a:lnTo>
                    <a:pt x="1294" y="497"/>
                  </a:lnTo>
                  <a:lnTo>
                    <a:pt x="1305" y="497"/>
                  </a:lnTo>
                  <a:lnTo>
                    <a:pt x="1305" y="499"/>
                  </a:lnTo>
                  <a:lnTo>
                    <a:pt x="1308" y="499"/>
                  </a:lnTo>
                  <a:lnTo>
                    <a:pt x="1308" y="501"/>
                  </a:lnTo>
                  <a:lnTo>
                    <a:pt x="1311" y="501"/>
                  </a:lnTo>
                  <a:lnTo>
                    <a:pt x="1311" y="503"/>
                  </a:lnTo>
                  <a:lnTo>
                    <a:pt x="1314" y="503"/>
                  </a:lnTo>
                  <a:lnTo>
                    <a:pt x="1314" y="503"/>
                  </a:lnTo>
                  <a:lnTo>
                    <a:pt x="1320" y="503"/>
                  </a:lnTo>
                  <a:lnTo>
                    <a:pt x="1320" y="505"/>
                  </a:lnTo>
                  <a:lnTo>
                    <a:pt x="1335" y="505"/>
                  </a:lnTo>
                  <a:lnTo>
                    <a:pt x="1335" y="508"/>
                  </a:lnTo>
                  <a:lnTo>
                    <a:pt x="1338" y="508"/>
                  </a:lnTo>
                  <a:lnTo>
                    <a:pt x="1338" y="510"/>
                  </a:lnTo>
                  <a:lnTo>
                    <a:pt x="1338" y="510"/>
                  </a:lnTo>
                  <a:lnTo>
                    <a:pt x="1338" y="510"/>
                  </a:lnTo>
                  <a:lnTo>
                    <a:pt x="1355" y="510"/>
                  </a:lnTo>
                  <a:lnTo>
                    <a:pt x="1355" y="512"/>
                  </a:lnTo>
                  <a:lnTo>
                    <a:pt x="1376" y="512"/>
                  </a:lnTo>
                  <a:lnTo>
                    <a:pt x="1376" y="514"/>
                  </a:lnTo>
                  <a:lnTo>
                    <a:pt x="1378" y="514"/>
                  </a:lnTo>
                  <a:lnTo>
                    <a:pt x="1378" y="516"/>
                  </a:lnTo>
                  <a:lnTo>
                    <a:pt x="1384" y="516"/>
                  </a:lnTo>
                  <a:lnTo>
                    <a:pt x="1384" y="519"/>
                  </a:lnTo>
                  <a:lnTo>
                    <a:pt x="1390" y="519"/>
                  </a:lnTo>
                  <a:lnTo>
                    <a:pt x="1390" y="519"/>
                  </a:lnTo>
                  <a:lnTo>
                    <a:pt x="1393" y="519"/>
                  </a:lnTo>
                  <a:lnTo>
                    <a:pt x="1393" y="521"/>
                  </a:lnTo>
                  <a:lnTo>
                    <a:pt x="1405" y="521"/>
                  </a:lnTo>
                  <a:lnTo>
                    <a:pt x="1405" y="523"/>
                  </a:lnTo>
                  <a:lnTo>
                    <a:pt x="1428" y="523"/>
                  </a:lnTo>
                  <a:lnTo>
                    <a:pt x="1428" y="525"/>
                  </a:lnTo>
                  <a:lnTo>
                    <a:pt x="1454" y="525"/>
                  </a:lnTo>
                  <a:lnTo>
                    <a:pt x="1454" y="527"/>
                  </a:lnTo>
                  <a:lnTo>
                    <a:pt x="1457" y="527"/>
                  </a:lnTo>
                  <a:lnTo>
                    <a:pt x="1457" y="527"/>
                  </a:lnTo>
                  <a:lnTo>
                    <a:pt x="1475" y="527"/>
                  </a:lnTo>
                  <a:lnTo>
                    <a:pt x="1475" y="530"/>
                  </a:lnTo>
                  <a:lnTo>
                    <a:pt x="1495" y="530"/>
                  </a:lnTo>
                  <a:lnTo>
                    <a:pt x="1495" y="532"/>
                  </a:lnTo>
                  <a:lnTo>
                    <a:pt x="1501" y="532"/>
                  </a:lnTo>
                  <a:lnTo>
                    <a:pt x="1501" y="534"/>
                  </a:lnTo>
                  <a:lnTo>
                    <a:pt x="1507" y="534"/>
                  </a:lnTo>
                  <a:lnTo>
                    <a:pt x="1507" y="534"/>
                  </a:lnTo>
                  <a:lnTo>
                    <a:pt x="1524" y="534"/>
                  </a:lnTo>
                  <a:lnTo>
                    <a:pt x="1524" y="536"/>
                  </a:lnTo>
                  <a:lnTo>
                    <a:pt x="1542" y="536"/>
                  </a:lnTo>
                  <a:lnTo>
                    <a:pt x="1542" y="538"/>
                  </a:lnTo>
                  <a:lnTo>
                    <a:pt x="1606" y="538"/>
                  </a:lnTo>
                  <a:lnTo>
                    <a:pt x="1606" y="541"/>
                  </a:lnTo>
                  <a:lnTo>
                    <a:pt x="1615" y="541"/>
                  </a:lnTo>
                  <a:lnTo>
                    <a:pt x="1615" y="543"/>
                  </a:lnTo>
                  <a:lnTo>
                    <a:pt x="1618" y="543"/>
                  </a:lnTo>
                  <a:lnTo>
                    <a:pt x="1618" y="545"/>
                  </a:lnTo>
                  <a:lnTo>
                    <a:pt x="1621" y="545"/>
                  </a:lnTo>
                  <a:lnTo>
                    <a:pt x="1621" y="547"/>
                  </a:lnTo>
                  <a:lnTo>
                    <a:pt x="1632" y="547"/>
                  </a:lnTo>
                  <a:lnTo>
                    <a:pt x="1632" y="549"/>
                  </a:lnTo>
                  <a:lnTo>
                    <a:pt x="1659" y="549"/>
                  </a:lnTo>
                  <a:lnTo>
                    <a:pt x="1659" y="552"/>
                  </a:lnTo>
                  <a:lnTo>
                    <a:pt x="1685" y="552"/>
                  </a:lnTo>
                  <a:lnTo>
                    <a:pt x="1685" y="552"/>
                  </a:lnTo>
                  <a:lnTo>
                    <a:pt x="1694" y="552"/>
                  </a:lnTo>
                  <a:lnTo>
                    <a:pt x="1694" y="554"/>
                  </a:lnTo>
                  <a:lnTo>
                    <a:pt x="1711" y="554"/>
                  </a:lnTo>
                  <a:lnTo>
                    <a:pt x="1711" y="558"/>
                  </a:lnTo>
                  <a:lnTo>
                    <a:pt x="1726" y="558"/>
                  </a:lnTo>
                  <a:lnTo>
                    <a:pt x="1726" y="558"/>
                  </a:lnTo>
                  <a:lnTo>
                    <a:pt x="1729" y="558"/>
                  </a:lnTo>
                  <a:lnTo>
                    <a:pt x="1729" y="561"/>
                  </a:lnTo>
                  <a:lnTo>
                    <a:pt x="1735" y="561"/>
                  </a:lnTo>
                  <a:lnTo>
                    <a:pt x="1735" y="565"/>
                  </a:lnTo>
                  <a:lnTo>
                    <a:pt x="1738" y="565"/>
                  </a:lnTo>
                  <a:lnTo>
                    <a:pt x="1738" y="567"/>
                  </a:lnTo>
                  <a:lnTo>
                    <a:pt x="1740" y="567"/>
                  </a:lnTo>
                  <a:lnTo>
                    <a:pt x="1740" y="569"/>
                  </a:lnTo>
                  <a:lnTo>
                    <a:pt x="1746" y="569"/>
                  </a:lnTo>
                  <a:lnTo>
                    <a:pt x="1746" y="572"/>
                  </a:lnTo>
                  <a:lnTo>
                    <a:pt x="1758" y="572"/>
                  </a:lnTo>
                  <a:lnTo>
                    <a:pt x="1758" y="574"/>
                  </a:lnTo>
                  <a:lnTo>
                    <a:pt x="1761" y="574"/>
                  </a:lnTo>
                  <a:lnTo>
                    <a:pt x="1761" y="576"/>
                  </a:lnTo>
                  <a:lnTo>
                    <a:pt x="1778" y="576"/>
                  </a:lnTo>
                  <a:lnTo>
                    <a:pt x="1778" y="576"/>
                  </a:lnTo>
                  <a:lnTo>
                    <a:pt x="1805" y="576"/>
                  </a:lnTo>
                  <a:lnTo>
                    <a:pt x="1805" y="578"/>
                  </a:lnTo>
                  <a:lnTo>
                    <a:pt x="1854" y="578"/>
                  </a:lnTo>
                  <a:lnTo>
                    <a:pt x="1854" y="580"/>
                  </a:lnTo>
                  <a:lnTo>
                    <a:pt x="1857" y="580"/>
                  </a:lnTo>
                  <a:lnTo>
                    <a:pt x="1857" y="583"/>
                  </a:lnTo>
                  <a:lnTo>
                    <a:pt x="1878" y="583"/>
                  </a:lnTo>
                  <a:lnTo>
                    <a:pt x="1878" y="585"/>
                  </a:lnTo>
                  <a:lnTo>
                    <a:pt x="1881" y="585"/>
                  </a:lnTo>
                  <a:lnTo>
                    <a:pt x="1881" y="585"/>
                  </a:lnTo>
                  <a:lnTo>
                    <a:pt x="1886" y="585"/>
                  </a:lnTo>
                  <a:lnTo>
                    <a:pt x="1886" y="589"/>
                  </a:lnTo>
                  <a:lnTo>
                    <a:pt x="1910" y="589"/>
                  </a:lnTo>
                  <a:lnTo>
                    <a:pt x="1910" y="591"/>
                  </a:lnTo>
                  <a:lnTo>
                    <a:pt x="1916" y="591"/>
                  </a:lnTo>
                  <a:lnTo>
                    <a:pt x="1916" y="594"/>
                  </a:lnTo>
                  <a:lnTo>
                    <a:pt x="1933" y="594"/>
                  </a:lnTo>
                  <a:lnTo>
                    <a:pt x="1933" y="594"/>
                  </a:lnTo>
                  <a:lnTo>
                    <a:pt x="1948" y="594"/>
                  </a:lnTo>
                  <a:lnTo>
                    <a:pt x="1948" y="596"/>
                  </a:lnTo>
                  <a:lnTo>
                    <a:pt x="1954" y="596"/>
                  </a:lnTo>
                  <a:lnTo>
                    <a:pt x="1954" y="598"/>
                  </a:lnTo>
                  <a:lnTo>
                    <a:pt x="1954" y="598"/>
                  </a:lnTo>
                  <a:lnTo>
                    <a:pt x="1954" y="598"/>
                  </a:lnTo>
                  <a:lnTo>
                    <a:pt x="2027" y="598"/>
                  </a:lnTo>
                  <a:lnTo>
                    <a:pt x="2030" y="598"/>
                  </a:lnTo>
                  <a:lnTo>
                    <a:pt x="2030" y="600"/>
                  </a:lnTo>
                  <a:lnTo>
                    <a:pt x="2044" y="600"/>
                  </a:lnTo>
                  <a:lnTo>
                    <a:pt x="2044" y="602"/>
                  </a:lnTo>
                  <a:lnTo>
                    <a:pt x="2053" y="602"/>
                  </a:lnTo>
                  <a:lnTo>
                    <a:pt x="2053" y="602"/>
                  </a:lnTo>
                  <a:lnTo>
                    <a:pt x="2056" y="602"/>
                  </a:lnTo>
                  <a:lnTo>
                    <a:pt x="2056" y="602"/>
                  </a:lnTo>
                  <a:lnTo>
                    <a:pt x="2085" y="602"/>
                  </a:lnTo>
                  <a:lnTo>
                    <a:pt x="2088" y="602"/>
                  </a:lnTo>
                  <a:lnTo>
                    <a:pt x="2088" y="605"/>
                  </a:lnTo>
                  <a:lnTo>
                    <a:pt x="2132" y="605"/>
                  </a:lnTo>
                  <a:lnTo>
                    <a:pt x="2132" y="607"/>
                  </a:lnTo>
                  <a:lnTo>
                    <a:pt x="2146" y="607"/>
                  </a:lnTo>
                  <a:lnTo>
                    <a:pt x="2146" y="609"/>
                  </a:lnTo>
                  <a:lnTo>
                    <a:pt x="2149" y="609"/>
                  </a:lnTo>
                  <a:lnTo>
                    <a:pt x="2149" y="611"/>
                  </a:lnTo>
                  <a:lnTo>
                    <a:pt x="2161" y="611"/>
                  </a:lnTo>
                  <a:lnTo>
                    <a:pt x="2161" y="613"/>
                  </a:lnTo>
                  <a:lnTo>
                    <a:pt x="2161" y="613"/>
                  </a:lnTo>
                  <a:lnTo>
                    <a:pt x="2161" y="616"/>
                  </a:lnTo>
                  <a:lnTo>
                    <a:pt x="2176" y="616"/>
                  </a:lnTo>
                  <a:lnTo>
                    <a:pt x="2176" y="618"/>
                  </a:lnTo>
                  <a:lnTo>
                    <a:pt x="2199" y="618"/>
                  </a:lnTo>
                  <a:lnTo>
                    <a:pt x="2199" y="618"/>
                  </a:lnTo>
                  <a:lnTo>
                    <a:pt x="2219" y="618"/>
                  </a:lnTo>
                  <a:lnTo>
                    <a:pt x="2219" y="622"/>
                  </a:lnTo>
                  <a:lnTo>
                    <a:pt x="2269" y="622"/>
                  </a:lnTo>
                  <a:lnTo>
                    <a:pt x="2269" y="624"/>
                  </a:lnTo>
                  <a:lnTo>
                    <a:pt x="2272" y="624"/>
                  </a:lnTo>
                  <a:lnTo>
                    <a:pt x="2272" y="627"/>
                  </a:lnTo>
                  <a:lnTo>
                    <a:pt x="2281" y="627"/>
                  </a:lnTo>
                  <a:lnTo>
                    <a:pt x="2281" y="629"/>
                  </a:lnTo>
                  <a:lnTo>
                    <a:pt x="2298" y="629"/>
                  </a:lnTo>
                  <a:lnTo>
                    <a:pt x="2298" y="631"/>
                  </a:lnTo>
                  <a:lnTo>
                    <a:pt x="2324" y="631"/>
                  </a:lnTo>
                  <a:lnTo>
                    <a:pt x="2324" y="633"/>
                  </a:lnTo>
                  <a:lnTo>
                    <a:pt x="2371" y="633"/>
                  </a:lnTo>
                  <a:lnTo>
                    <a:pt x="2371" y="633"/>
                  </a:lnTo>
                  <a:lnTo>
                    <a:pt x="2400" y="633"/>
                  </a:lnTo>
                  <a:lnTo>
                    <a:pt x="2400" y="638"/>
                  </a:lnTo>
                  <a:lnTo>
                    <a:pt x="2403" y="638"/>
                  </a:lnTo>
                  <a:lnTo>
                    <a:pt x="2403" y="640"/>
                  </a:lnTo>
                  <a:lnTo>
                    <a:pt x="2424" y="640"/>
                  </a:lnTo>
                  <a:lnTo>
                    <a:pt x="2424" y="642"/>
                  </a:lnTo>
                  <a:lnTo>
                    <a:pt x="2500" y="642"/>
                  </a:lnTo>
                  <a:lnTo>
                    <a:pt x="2500" y="644"/>
                  </a:lnTo>
                  <a:lnTo>
                    <a:pt x="2526" y="644"/>
                  </a:lnTo>
                  <a:lnTo>
                    <a:pt x="2526" y="646"/>
                  </a:lnTo>
                  <a:lnTo>
                    <a:pt x="2552" y="646"/>
                  </a:lnTo>
                  <a:lnTo>
                    <a:pt x="2552" y="649"/>
                  </a:lnTo>
                  <a:lnTo>
                    <a:pt x="2564" y="649"/>
                  </a:lnTo>
                  <a:lnTo>
                    <a:pt x="2564" y="651"/>
                  </a:lnTo>
                  <a:lnTo>
                    <a:pt x="2602" y="651"/>
                  </a:lnTo>
                  <a:lnTo>
                    <a:pt x="2602" y="651"/>
                  </a:lnTo>
                  <a:lnTo>
                    <a:pt x="2613" y="651"/>
                  </a:lnTo>
                  <a:lnTo>
                    <a:pt x="2613" y="655"/>
                  </a:lnTo>
                  <a:lnTo>
                    <a:pt x="2651" y="655"/>
                  </a:lnTo>
                  <a:lnTo>
                    <a:pt x="2651" y="658"/>
                  </a:lnTo>
                  <a:lnTo>
                    <a:pt x="2663" y="658"/>
                  </a:lnTo>
                  <a:lnTo>
                    <a:pt x="2663" y="660"/>
                  </a:lnTo>
                  <a:lnTo>
                    <a:pt x="2742" y="660"/>
                  </a:lnTo>
                  <a:lnTo>
                    <a:pt x="2742" y="662"/>
                  </a:lnTo>
                  <a:lnTo>
                    <a:pt x="2765" y="662"/>
                  </a:lnTo>
                  <a:lnTo>
                    <a:pt x="2765" y="664"/>
                  </a:lnTo>
                  <a:lnTo>
                    <a:pt x="2774" y="664"/>
                  </a:lnTo>
                  <a:lnTo>
                    <a:pt x="2774" y="666"/>
                  </a:lnTo>
                  <a:lnTo>
                    <a:pt x="2821" y="666"/>
                  </a:lnTo>
                  <a:lnTo>
                    <a:pt x="2821" y="669"/>
                  </a:lnTo>
                  <a:lnTo>
                    <a:pt x="2853" y="669"/>
                  </a:lnTo>
                  <a:lnTo>
                    <a:pt x="2853" y="671"/>
                  </a:lnTo>
                  <a:lnTo>
                    <a:pt x="2891" y="671"/>
                  </a:lnTo>
                  <a:lnTo>
                    <a:pt x="2891" y="671"/>
                  </a:lnTo>
                  <a:lnTo>
                    <a:pt x="2894" y="671"/>
                  </a:lnTo>
                  <a:lnTo>
                    <a:pt x="2894" y="671"/>
                  </a:lnTo>
                  <a:lnTo>
                    <a:pt x="3034" y="671"/>
                  </a:lnTo>
                  <a:lnTo>
                    <a:pt x="3037" y="671"/>
                  </a:lnTo>
                  <a:lnTo>
                    <a:pt x="3037" y="673"/>
                  </a:lnTo>
                  <a:lnTo>
                    <a:pt x="3066" y="673"/>
                  </a:lnTo>
                  <a:lnTo>
                    <a:pt x="3066" y="675"/>
                  </a:lnTo>
                  <a:lnTo>
                    <a:pt x="3095" y="675"/>
                  </a:lnTo>
                  <a:lnTo>
                    <a:pt x="3095" y="677"/>
                  </a:lnTo>
                  <a:lnTo>
                    <a:pt x="3157" y="677"/>
                  </a:lnTo>
                  <a:lnTo>
                    <a:pt x="3157" y="680"/>
                  </a:lnTo>
                  <a:lnTo>
                    <a:pt x="3186" y="680"/>
                  </a:lnTo>
                  <a:lnTo>
                    <a:pt x="3186" y="682"/>
                  </a:lnTo>
                  <a:lnTo>
                    <a:pt x="3238" y="682"/>
                  </a:lnTo>
                  <a:lnTo>
                    <a:pt x="3238" y="684"/>
                  </a:lnTo>
                  <a:lnTo>
                    <a:pt x="3279" y="684"/>
                  </a:lnTo>
                  <a:lnTo>
                    <a:pt x="3279" y="686"/>
                  </a:lnTo>
                  <a:lnTo>
                    <a:pt x="3282" y="686"/>
                  </a:lnTo>
                  <a:lnTo>
                    <a:pt x="3282" y="688"/>
                  </a:lnTo>
                  <a:lnTo>
                    <a:pt x="3302" y="688"/>
                  </a:lnTo>
                  <a:lnTo>
                    <a:pt x="3302" y="688"/>
                  </a:lnTo>
                  <a:lnTo>
                    <a:pt x="3355" y="688"/>
                  </a:lnTo>
                  <a:lnTo>
                    <a:pt x="3370" y="688"/>
                  </a:lnTo>
                  <a:lnTo>
                    <a:pt x="3370" y="691"/>
                  </a:lnTo>
                  <a:lnTo>
                    <a:pt x="3381" y="691"/>
                  </a:lnTo>
                  <a:lnTo>
                    <a:pt x="3381" y="691"/>
                  </a:lnTo>
                  <a:lnTo>
                    <a:pt x="3600" y="691"/>
                  </a:lnTo>
                  <a:lnTo>
                    <a:pt x="3606" y="691"/>
                  </a:lnTo>
                  <a:lnTo>
                    <a:pt x="3606" y="695"/>
                  </a:lnTo>
                  <a:lnTo>
                    <a:pt x="3662" y="695"/>
                  </a:lnTo>
                  <a:lnTo>
                    <a:pt x="3662" y="697"/>
                  </a:lnTo>
                  <a:lnTo>
                    <a:pt x="3682" y="697"/>
                  </a:lnTo>
                  <a:lnTo>
                    <a:pt x="3682" y="699"/>
                  </a:lnTo>
                  <a:lnTo>
                    <a:pt x="3738" y="699"/>
                  </a:lnTo>
                  <a:lnTo>
                    <a:pt x="3738" y="702"/>
                  </a:lnTo>
                  <a:lnTo>
                    <a:pt x="3775" y="702"/>
                  </a:lnTo>
                  <a:lnTo>
                    <a:pt x="3775" y="704"/>
                  </a:lnTo>
                  <a:lnTo>
                    <a:pt x="3863" y="704"/>
                  </a:lnTo>
                  <a:lnTo>
                    <a:pt x="3863" y="706"/>
                  </a:lnTo>
                  <a:lnTo>
                    <a:pt x="3866" y="706"/>
                  </a:lnTo>
                  <a:lnTo>
                    <a:pt x="3866" y="706"/>
                  </a:lnTo>
                  <a:lnTo>
                    <a:pt x="3930" y="706"/>
                  </a:lnTo>
                  <a:lnTo>
                    <a:pt x="3933" y="706"/>
                  </a:lnTo>
                  <a:lnTo>
                    <a:pt x="3933" y="708"/>
                  </a:lnTo>
                  <a:lnTo>
                    <a:pt x="3948" y="708"/>
                  </a:lnTo>
                  <a:lnTo>
                    <a:pt x="3948" y="710"/>
                  </a:lnTo>
                  <a:lnTo>
                    <a:pt x="3956" y="710"/>
                  </a:lnTo>
                  <a:lnTo>
                    <a:pt x="3956" y="713"/>
                  </a:lnTo>
                  <a:lnTo>
                    <a:pt x="3959" y="713"/>
                  </a:lnTo>
                  <a:lnTo>
                    <a:pt x="3959" y="713"/>
                  </a:lnTo>
                  <a:lnTo>
                    <a:pt x="4173" y="713"/>
                  </a:lnTo>
                  <a:lnTo>
                    <a:pt x="4175" y="713"/>
                  </a:lnTo>
                  <a:lnTo>
                    <a:pt x="4175" y="715"/>
                  </a:lnTo>
                  <a:lnTo>
                    <a:pt x="4178" y="715"/>
                  </a:lnTo>
                  <a:lnTo>
                    <a:pt x="4178" y="715"/>
                  </a:lnTo>
                  <a:lnTo>
                    <a:pt x="4231" y="715"/>
                  </a:lnTo>
                  <a:lnTo>
                    <a:pt x="4234" y="715"/>
                  </a:lnTo>
                  <a:lnTo>
                    <a:pt x="4234" y="717"/>
                  </a:lnTo>
                  <a:lnTo>
                    <a:pt x="4243" y="717"/>
                  </a:lnTo>
                  <a:lnTo>
                    <a:pt x="4243" y="717"/>
                  </a:lnTo>
                  <a:lnTo>
                    <a:pt x="4327" y="717"/>
                  </a:lnTo>
                  <a:lnTo>
                    <a:pt x="4444" y="717"/>
                  </a:lnTo>
                  <a:lnTo>
                    <a:pt x="4444" y="721"/>
                  </a:lnTo>
                  <a:lnTo>
                    <a:pt x="4465" y="721"/>
                  </a:lnTo>
                  <a:lnTo>
                    <a:pt x="4465" y="724"/>
                  </a:lnTo>
                  <a:lnTo>
                    <a:pt x="4610" y="724"/>
                  </a:lnTo>
                  <a:lnTo>
                    <a:pt x="4610" y="726"/>
                  </a:lnTo>
                  <a:lnTo>
                    <a:pt x="4625" y="726"/>
                  </a:lnTo>
                  <a:lnTo>
                    <a:pt x="4625" y="728"/>
                  </a:lnTo>
                  <a:lnTo>
                    <a:pt x="4646" y="728"/>
                  </a:lnTo>
                  <a:lnTo>
                    <a:pt x="4646" y="732"/>
                  </a:lnTo>
                  <a:lnTo>
                    <a:pt x="4736" y="732"/>
                  </a:lnTo>
                  <a:lnTo>
                    <a:pt x="4736" y="735"/>
                  </a:lnTo>
                  <a:lnTo>
                    <a:pt x="4742" y="735"/>
                  </a:lnTo>
                  <a:lnTo>
                    <a:pt x="4742" y="735"/>
                  </a:lnTo>
                  <a:lnTo>
                    <a:pt x="4932" y="735"/>
                  </a:lnTo>
                  <a:lnTo>
                    <a:pt x="4935" y="735"/>
                  </a:lnTo>
                  <a:lnTo>
                    <a:pt x="4935" y="737"/>
                  </a:lnTo>
                  <a:lnTo>
                    <a:pt x="4937" y="737"/>
                  </a:lnTo>
                  <a:lnTo>
                    <a:pt x="4937" y="737"/>
                  </a:lnTo>
                  <a:lnTo>
                    <a:pt x="4964" y="737"/>
                  </a:lnTo>
                  <a:lnTo>
                    <a:pt x="4973" y="737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id="{5D032CAC-530C-42FF-9F61-57A32BA5D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4113" y="1549603"/>
              <a:ext cx="7894638" cy="1736725"/>
            </a:xfrm>
            <a:custGeom>
              <a:avLst/>
              <a:gdLst>
                <a:gd name="T0" fmla="*/ 68 w 4973"/>
                <a:gd name="T1" fmla="*/ 12 h 1094"/>
                <a:gd name="T2" fmla="*/ 97 w 4973"/>
                <a:gd name="T3" fmla="*/ 29 h 1094"/>
                <a:gd name="T4" fmla="*/ 108 w 4973"/>
                <a:gd name="T5" fmla="*/ 56 h 1094"/>
                <a:gd name="T6" fmla="*/ 143 w 4973"/>
                <a:gd name="T7" fmla="*/ 73 h 1094"/>
                <a:gd name="T8" fmla="*/ 155 w 4973"/>
                <a:gd name="T9" fmla="*/ 111 h 1094"/>
                <a:gd name="T10" fmla="*/ 176 w 4973"/>
                <a:gd name="T11" fmla="*/ 128 h 1094"/>
                <a:gd name="T12" fmla="*/ 184 w 4973"/>
                <a:gd name="T13" fmla="*/ 146 h 1094"/>
                <a:gd name="T14" fmla="*/ 208 w 4973"/>
                <a:gd name="T15" fmla="*/ 166 h 1094"/>
                <a:gd name="T16" fmla="*/ 246 w 4973"/>
                <a:gd name="T17" fmla="*/ 192 h 1094"/>
                <a:gd name="T18" fmla="*/ 257 w 4973"/>
                <a:gd name="T19" fmla="*/ 210 h 1094"/>
                <a:gd name="T20" fmla="*/ 287 w 4973"/>
                <a:gd name="T21" fmla="*/ 228 h 1094"/>
                <a:gd name="T22" fmla="*/ 330 w 4973"/>
                <a:gd name="T23" fmla="*/ 247 h 1094"/>
                <a:gd name="T24" fmla="*/ 377 w 4973"/>
                <a:gd name="T25" fmla="*/ 265 h 1094"/>
                <a:gd name="T26" fmla="*/ 383 w 4973"/>
                <a:gd name="T27" fmla="*/ 292 h 1094"/>
                <a:gd name="T28" fmla="*/ 435 w 4973"/>
                <a:gd name="T29" fmla="*/ 320 h 1094"/>
                <a:gd name="T30" fmla="*/ 473 w 4973"/>
                <a:gd name="T31" fmla="*/ 338 h 1094"/>
                <a:gd name="T32" fmla="*/ 503 w 4973"/>
                <a:gd name="T33" fmla="*/ 355 h 1094"/>
                <a:gd name="T34" fmla="*/ 520 w 4973"/>
                <a:gd name="T35" fmla="*/ 373 h 1094"/>
                <a:gd name="T36" fmla="*/ 558 w 4973"/>
                <a:gd name="T37" fmla="*/ 402 h 1094"/>
                <a:gd name="T38" fmla="*/ 590 w 4973"/>
                <a:gd name="T39" fmla="*/ 419 h 1094"/>
                <a:gd name="T40" fmla="*/ 608 w 4973"/>
                <a:gd name="T41" fmla="*/ 437 h 1094"/>
                <a:gd name="T42" fmla="*/ 660 w 4973"/>
                <a:gd name="T43" fmla="*/ 455 h 1094"/>
                <a:gd name="T44" fmla="*/ 713 w 4973"/>
                <a:gd name="T45" fmla="*/ 475 h 1094"/>
                <a:gd name="T46" fmla="*/ 719 w 4973"/>
                <a:gd name="T47" fmla="*/ 492 h 1094"/>
                <a:gd name="T48" fmla="*/ 765 w 4973"/>
                <a:gd name="T49" fmla="*/ 510 h 1094"/>
                <a:gd name="T50" fmla="*/ 812 w 4973"/>
                <a:gd name="T51" fmla="*/ 527 h 1094"/>
                <a:gd name="T52" fmla="*/ 832 w 4973"/>
                <a:gd name="T53" fmla="*/ 547 h 1094"/>
                <a:gd name="T54" fmla="*/ 853 w 4973"/>
                <a:gd name="T55" fmla="*/ 565 h 1094"/>
                <a:gd name="T56" fmla="*/ 876 w 4973"/>
                <a:gd name="T57" fmla="*/ 583 h 1094"/>
                <a:gd name="T58" fmla="*/ 885 w 4973"/>
                <a:gd name="T59" fmla="*/ 602 h 1094"/>
                <a:gd name="T60" fmla="*/ 897 w 4973"/>
                <a:gd name="T61" fmla="*/ 620 h 1094"/>
                <a:gd name="T62" fmla="*/ 943 w 4973"/>
                <a:gd name="T63" fmla="*/ 638 h 1094"/>
                <a:gd name="T64" fmla="*/ 961 w 4973"/>
                <a:gd name="T65" fmla="*/ 655 h 1094"/>
                <a:gd name="T66" fmla="*/ 990 w 4973"/>
                <a:gd name="T67" fmla="*/ 675 h 1094"/>
                <a:gd name="T68" fmla="*/ 1022 w 4973"/>
                <a:gd name="T69" fmla="*/ 693 h 1094"/>
                <a:gd name="T70" fmla="*/ 1098 w 4973"/>
                <a:gd name="T71" fmla="*/ 713 h 1094"/>
                <a:gd name="T72" fmla="*/ 1124 w 4973"/>
                <a:gd name="T73" fmla="*/ 730 h 1094"/>
                <a:gd name="T74" fmla="*/ 1186 w 4973"/>
                <a:gd name="T75" fmla="*/ 750 h 1094"/>
                <a:gd name="T76" fmla="*/ 1206 w 4973"/>
                <a:gd name="T77" fmla="*/ 768 h 1094"/>
                <a:gd name="T78" fmla="*/ 1349 w 4973"/>
                <a:gd name="T79" fmla="*/ 788 h 1094"/>
                <a:gd name="T80" fmla="*/ 1390 w 4973"/>
                <a:gd name="T81" fmla="*/ 805 h 1094"/>
                <a:gd name="T82" fmla="*/ 1559 w 4973"/>
                <a:gd name="T83" fmla="*/ 825 h 1094"/>
                <a:gd name="T84" fmla="*/ 1600 w 4973"/>
                <a:gd name="T85" fmla="*/ 845 h 1094"/>
                <a:gd name="T86" fmla="*/ 1711 w 4973"/>
                <a:gd name="T87" fmla="*/ 863 h 1094"/>
                <a:gd name="T88" fmla="*/ 1828 w 4973"/>
                <a:gd name="T89" fmla="*/ 882 h 1094"/>
                <a:gd name="T90" fmla="*/ 1965 w 4973"/>
                <a:gd name="T91" fmla="*/ 902 h 1094"/>
                <a:gd name="T92" fmla="*/ 2030 w 4973"/>
                <a:gd name="T93" fmla="*/ 913 h 1094"/>
                <a:gd name="T94" fmla="*/ 2050 w 4973"/>
                <a:gd name="T95" fmla="*/ 924 h 1094"/>
                <a:gd name="T96" fmla="*/ 2316 w 4973"/>
                <a:gd name="T97" fmla="*/ 935 h 1094"/>
                <a:gd name="T98" fmla="*/ 2345 w 4973"/>
                <a:gd name="T99" fmla="*/ 960 h 1094"/>
                <a:gd name="T100" fmla="*/ 2459 w 4973"/>
                <a:gd name="T101" fmla="*/ 984 h 1094"/>
                <a:gd name="T102" fmla="*/ 2990 w 4973"/>
                <a:gd name="T103" fmla="*/ 1008 h 1094"/>
                <a:gd name="T104" fmla="*/ 3180 w 4973"/>
                <a:gd name="T105" fmla="*/ 1021 h 1094"/>
                <a:gd name="T106" fmla="*/ 3416 w 4973"/>
                <a:gd name="T107" fmla="*/ 1048 h 1094"/>
                <a:gd name="T108" fmla="*/ 3930 w 4973"/>
                <a:gd name="T109" fmla="*/ 1061 h 1094"/>
                <a:gd name="T110" fmla="*/ 4865 w 4973"/>
                <a:gd name="T111" fmla="*/ 1076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73" h="1094">
                  <a:moveTo>
                    <a:pt x="0" y="0"/>
                  </a:moveTo>
                  <a:lnTo>
                    <a:pt x="65" y="0"/>
                  </a:lnTo>
                  <a:lnTo>
                    <a:pt x="65" y="12"/>
                  </a:lnTo>
                  <a:lnTo>
                    <a:pt x="68" y="12"/>
                  </a:lnTo>
                  <a:lnTo>
                    <a:pt x="68" y="20"/>
                  </a:lnTo>
                  <a:lnTo>
                    <a:pt x="91" y="20"/>
                  </a:lnTo>
                  <a:lnTo>
                    <a:pt x="91" y="29"/>
                  </a:lnTo>
                  <a:lnTo>
                    <a:pt x="97" y="29"/>
                  </a:lnTo>
                  <a:lnTo>
                    <a:pt x="97" y="47"/>
                  </a:lnTo>
                  <a:lnTo>
                    <a:pt x="105" y="47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64"/>
                  </a:lnTo>
                  <a:lnTo>
                    <a:pt x="143" y="64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102"/>
                  </a:lnTo>
                  <a:lnTo>
                    <a:pt x="146" y="102"/>
                  </a:lnTo>
                  <a:lnTo>
                    <a:pt x="146" y="111"/>
                  </a:lnTo>
                  <a:lnTo>
                    <a:pt x="155" y="111"/>
                  </a:lnTo>
                  <a:lnTo>
                    <a:pt x="155" y="120"/>
                  </a:lnTo>
                  <a:lnTo>
                    <a:pt x="164" y="120"/>
                  </a:lnTo>
                  <a:lnTo>
                    <a:pt x="164" y="128"/>
                  </a:lnTo>
                  <a:lnTo>
                    <a:pt x="176" y="128"/>
                  </a:lnTo>
                  <a:lnTo>
                    <a:pt x="176" y="137"/>
                  </a:lnTo>
                  <a:lnTo>
                    <a:pt x="184" y="137"/>
                  </a:lnTo>
                  <a:lnTo>
                    <a:pt x="184" y="146"/>
                  </a:lnTo>
                  <a:lnTo>
                    <a:pt x="184" y="146"/>
                  </a:lnTo>
                  <a:lnTo>
                    <a:pt x="184" y="155"/>
                  </a:lnTo>
                  <a:lnTo>
                    <a:pt x="187" y="155"/>
                  </a:lnTo>
                  <a:lnTo>
                    <a:pt x="187" y="166"/>
                  </a:lnTo>
                  <a:lnTo>
                    <a:pt x="208" y="166"/>
                  </a:lnTo>
                  <a:lnTo>
                    <a:pt x="208" y="175"/>
                  </a:lnTo>
                  <a:lnTo>
                    <a:pt x="219" y="175"/>
                  </a:lnTo>
                  <a:lnTo>
                    <a:pt x="219" y="192"/>
                  </a:lnTo>
                  <a:lnTo>
                    <a:pt x="246" y="192"/>
                  </a:lnTo>
                  <a:lnTo>
                    <a:pt x="246" y="201"/>
                  </a:lnTo>
                  <a:lnTo>
                    <a:pt x="251" y="201"/>
                  </a:lnTo>
                  <a:lnTo>
                    <a:pt x="251" y="210"/>
                  </a:lnTo>
                  <a:lnTo>
                    <a:pt x="257" y="210"/>
                  </a:lnTo>
                  <a:lnTo>
                    <a:pt x="257" y="219"/>
                  </a:lnTo>
                  <a:lnTo>
                    <a:pt x="263" y="219"/>
                  </a:lnTo>
                  <a:lnTo>
                    <a:pt x="263" y="228"/>
                  </a:lnTo>
                  <a:lnTo>
                    <a:pt x="287" y="228"/>
                  </a:lnTo>
                  <a:lnTo>
                    <a:pt x="287" y="236"/>
                  </a:lnTo>
                  <a:lnTo>
                    <a:pt x="310" y="236"/>
                  </a:lnTo>
                  <a:lnTo>
                    <a:pt x="310" y="247"/>
                  </a:lnTo>
                  <a:lnTo>
                    <a:pt x="330" y="247"/>
                  </a:lnTo>
                  <a:lnTo>
                    <a:pt x="330" y="256"/>
                  </a:lnTo>
                  <a:lnTo>
                    <a:pt x="339" y="256"/>
                  </a:lnTo>
                  <a:lnTo>
                    <a:pt x="339" y="265"/>
                  </a:lnTo>
                  <a:lnTo>
                    <a:pt x="377" y="265"/>
                  </a:lnTo>
                  <a:lnTo>
                    <a:pt x="377" y="274"/>
                  </a:lnTo>
                  <a:lnTo>
                    <a:pt x="380" y="274"/>
                  </a:lnTo>
                  <a:lnTo>
                    <a:pt x="380" y="292"/>
                  </a:lnTo>
                  <a:lnTo>
                    <a:pt x="383" y="292"/>
                  </a:lnTo>
                  <a:lnTo>
                    <a:pt x="383" y="309"/>
                  </a:lnTo>
                  <a:lnTo>
                    <a:pt x="412" y="309"/>
                  </a:lnTo>
                  <a:lnTo>
                    <a:pt x="412" y="320"/>
                  </a:lnTo>
                  <a:lnTo>
                    <a:pt x="435" y="320"/>
                  </a:lnTo>
                  <a:lnTo>
                    <a:pt x="435" y="329"/>
                  </a:lnTo>
                  <a:lnTo>
                    <a:pt x="465" y="329"/>
                  </a:lnTo>
                  <a:lnTo>
                    <a:pt x="465" y="338"/>
                  </a:lnTo>
                  <a:lnTo>
                    <a:pt x="473" y="338"/>
                  </a:lnTo>
                  <a:lnTo>
                    <a:pt x="473" y="347"/>
                  </a:lnTo>
                  <a:lnTo>
                    <a:pt x="473" y="347"/>
                  </a:lnTo>
                  <a:lnTo>
                    <a:pt x="473" y="355"/>
                  </a:lnTo>
                  <a:lnTo>
                    <a:pt x="503" y="355"/>
                  </a:lnTo>
                  <a:lnTo>
                    <a:pt x="503" y="364"/>
                  </a:lnTo>
                  <a:lnTo>
                    <a:pt x="514" y="364"/>
                  </a:lnTo>
                  <a:lnTo>
                    <a:pt x="514" y="373"/>
                  </a:lnTo>
                  <a:lnTo>
                    <a:pt x="520" y="373"/>
                  </a:lnTo>
                  <a:lnTo>
                    <a:pt x="520" y="391"/>
                  </a:lnTo>
                  <a:lnTo>
                    <a:pt x="541" y="391"/>
                  </a:lnTo>
                  <a:lnTo>
                    <a:pt x="541" y="402"/>
                  </a:lnTo>
                  <a:lnTo>
                    <a:pt x="558" y="402"/>
                  </a:lnTo>
                  <a:lnTo>
                    <a:pt x="558" y="411"/>
                  </a:lnTo>
                  <a:lnTo>
                    <a:pt x="576" y="411"/>
                  </a:lnTo>
                  <a:lnTo>
                    <a:pt x="576" y="419"/>
                  </a:lnTo>
                  <a:lnTo>
                    <a:pt x="590" y="419"/>
                  </a:lnTo>
                  <a:lnTo>
                    <a:pt x="590" y="428"/>
                  </a:lnTo>
                  <a:lnTo>
                    <a:pt x="596" y="428"/>
                  </a:lnTo>
                  <a:lnTo>
                    <a:pt x="596" y="437"/>
                  </a:lnTo>
                  <a:lnTo>
                    <a:pt x="608" y="437"/>
                  </a:lnTo>
                  <a:lnTo>
                    <a:pt x="608" y="446"/>
                  </a:lnTo>
                  <a:lnTo>
                    <a:pt x="657" y="446"/>
                  </a:lnTo>
                  <a:lnTo>
                    <a:pt x="657" y="455"/>
                  </a:lnTo>
                  <a:lnTo>
                    <a:pt x="660" y="455"/>
                  </a:lnTo>
                  <a:lnTo>
                    <a:pt x="660" y="466"/>
                  </a:lnTo>
                  <a:lnTo>
                    <a:pt x="687" y="466"/>
                  </a:lnTo>
                  <a:lnTo>
                    <a:pt x="687" y="475"/>
                  </a:lnTo>
                  <a:lnTo>
                    <a:pt x="713" y="475"/>
                  </a:lnTo>
                  <a:lnTo>
                    <a:pt x="713" y="483"/>
                  </a:lnTo>
                  <a:lnTo>
                    <a:pt x="716" y="483"/>
                  </a:lnTo>
                  <a:lnTo>
                    <a:pt x="716" y="492"/>
                  </a:lnTo>
                  <a:lnTo>
                    <a:pt x="719" y="492"/>
                  </a:lnTo>
                  <a:lnTo>
                    <a:pt x="719" y="501"/>
                  </a:lnTo>
                  <a:lnTo>
                    <a:pt x="759" y="501"/>
                  </a:lnTo>
                  <a:lnTo>
                    <a:pt x="759" y="510"/>
                  </a:lnTo>
                  <a:lnTo>
                    <a:pt x="765" y="510"/>
                  </a:lnTo>
                  <a:lnTo>
                    <a:pt x="765" y="519"/>
                  </a:lnTo>
                  <a:lnTo>
                    <a:pt x="803" y="519"/>
                  </a:lnTo>
                  <a:lnTo>
                    <a:pt x="803" y="527"/>
                  </a:lnTo>
                  <a:lnTo>
                    <a:pt x="812" y="527"/>
                  </a:lnTo>
                  <a:lnTo>
                    <a:pt x="812" y="538"/>
                  </a:lnTo>
                  <a:lnTo>
                    <a:pt x="818" y="538"/>
                  </a:lnTo>
                  <a:lnTo>
                    <a:pt x="818" y="547"/>
                  </a:lnTo>
                  <a:lnTo>
                    <a:pt x="832" y="547"/>
                  </a:lnTo>
                  <a:lnTo>
                    <a:pt x="832" y="556"/>
                  </a:lnTo>
                  <a:lnTo>
                    <a:pt x="841" y="556"/>
                  </a:lnTo>
                  <a:lnTo>
                    <a:pt x="841" y="565"/>
                  </a:lnTo>
                  <a:lnTo>
                    <a:pt x="853" y="565"/>
                  </a:lnTo>
                  <a:lnTo>
                    <a:pt x="853" y="574"/>
                  </a:lnTo>
                  <a:lnTo>
                    <a:pt x="856" y="574"/>
                  </a:lnTo>
                  <a:lnTo>
                    <a:pt x="856" y="583"/>
                  </a:lnTo>
                  <a:lnTo>
                    <a:pt x="876" y="583"/>
                  </a:lnTo>
                  <a:lnTo>
                    <a:pt x="876" y="591"/>
                  </a:lnTo>
                  <a:lnTo>
                    <a:pt x="879" y="591"/>
                  </a:lnTo>
                  <a:lnTo>
                    <a:pt x="879" y="602"/>
                  </a:lnTo>
                  <a:lnTo>
                    <a:pt x="885" y="602"/>
                  </a:lnTo>
                  <a:lnTo>
                    <a:pt x="885" y="611"/>
                  </a:lnTo>
                  <a:lnTo>
                    <a:pt x="885" y="611"/>
                  </a:lnTo>
                  <a:lnTo>
                    <a:pt x="885" y="620"/>
                  </a:lnTo>
                  <a:lnTo>
                    <a:pt x="897" y="620"/>
                  </a:lnTo>
                  <a:lnTo>
                    <a:pt x="897" y="629"/>
                  </a:lnTo>
                  <a:lnTo>
                    <a:pt x="935" y="629"/>
                  </a:lnTo>
                  <a:lnTo>
                    <a:pt x="935" y="638"/>
                  </a:lnTo>
                  <a:lnTo>
                    <a:pt x="943" y="638"/>
                  </a:lnTo>
                  <a:lnTo>
                    <a:pt x="943" y="646"/>
                  </a:lnTo>
                  <a:lnTo>
                    <a:pt x="949" y="646"/>
                  </a:lnTo>
                  <a:lnTo>
                    <a:pt x="949" y="655"/>
                  </a:lnTo>
                  <a:lnTo>
                    <a:pt x="961" y="655"/>
                  </a:lnTo>
                  <a:lnTo>
                    <a:pt x="961" y="666"/>
                  </a:lnTo>
                  <a:lnTo>
                    <a:pt x="973" y="666"/>
                  </a:lnTo>
                  <a:lnTo>
                    <a:pt x="973" y="675"/>
                  </a:lnTo>
                  <a:lnTo>
                    <a:pt x="990" y="675"/>
                  </a:lnTo>
                  <a:lnTo>
                    <a:pt x="990" y="684"/>
                  </a:lnTo>
                  <a:lnTo>
                    <a:pt x="1008" y="684"/>
                  </a:lnTo>
                  <a:lnTo>
                    <a:pt x="1008" y="693"/>
                  </a:lnTo>
                  <a:lnTo>
                    <a:pt x="1022" y="693"/>
                  </a:lnTo>
                  <a:lnTo>
                    <a:pt x="1022" y="702"/>
                  </a:lnTo>
                  <a:lnTo>
                    <a:pt x="1043" y="702"/>
                  </a:lnTo>
                  <a:lnTo>
                    <a:pt x="1043" y="713"/>
                  </a:lnTo>
                  <a:lnTo>
                    <a:pt x="1098" y="713"/>
                  </a:lnTo>
                  <a:lnTo>
                    <a:pt x="1098" y="721"/>
                  </a:lnTo>
                  <a:lnTo>
                    <a:pt x="1122" y="721"/>
                  </a:lnTo>
                  <a:lnTo>
                    <a:pt x="1122" y="730"/>
                  </a:lnTo>
                  <a:lnTo>
                    <a:pt x="1124" y="730"/>
                  </a:lnTo>
                  <a:lnTo>
                    <a:pt x="1124" y="739"/>
                  </a:lnTo>
                  <a:lnTo>
                    <a:pt x="1162" y="739"/>
                  </a:lnTo>
                  <a:lnTo>
                    <a:pt x="1162" y="750"/>
                  </a:lnTo>
                  <a:lnTo>
                    <a:pt x="1186" y="750"/>
                  </a:lnTo>
                  <a:lnTo>
                    <a:pt x="1186" y="759"/>
                  </a:lnTo>
                  <a:lnTo>
                    <a:pt x="1195" y="759"/>
                  </a:lnTo>
                  <a:lnTo>
                    <a:pt x="1195" y="768"/>
                  </a:lnTo>
                  <a:lnTo>
                    <a:pt x="1206" y="768"/>
                  </a:lnTo>
                  <a:lnTo>
                    <a:pt x="1206" y="777"/>
                  </a:lnTo>
                  <a:lnTo>
                    <a:pt x="1221" y="777"/>
                  </a:lnTo>
                  <a:lnTo>
                    <a:pt x="1221" y="788"/>
                  </a:lnTo>
                  <a:lnTo>
                    <a:pt x="1349" y="788"/>
                  </a:lnTo>
                  <a:lnTo>
                    <a:pt x="1349" y="796"/>
                  </a:lnTo>
                  <a:lnTo>
                    <a:pt x="1355" y="796"/>
                  </a:lnTo>
                  <a:lnTo>
                    <a:pt x="1355" y="805"/>
                  </a:lnTo>
                  <a:lnTo>
                    <a:pt x="1390" y="805"/>
                  </a:lnTo>
                  <a:lnTo>
                    <a:pt x="1390" y="816"/>
                  </a:lnTo>
                  <a:lnTo>
                    <a:pt x="1542" y="816"/>
                  </a:lnTo>
                  <a:lnTo>
                    <a:pt x="1542" y="825"/>
                  </a:lnTo>
                  <a:lnTo>
                    <a:pt x="1559" y="825"/>
                  </a:lnTo>
                  <a:lnTo>
                    <a:pt x="1559" y="834"/>
                  </a:lnTo>
                  <a:lnTo>
                    <a:pt x="1583" y="834"/>
                  </a:lnTo>
                  <a:lnTo>
                    <a:pt x="1583" y="845"/>
                  </a:lnTo>
                  <a:lnTo>
                    <a:pt x="1600" y="845"/>
                  </a:lnTo>
                  <a:lnTo>
                    <a:pt x="1600" y="854"/>
                  </a:lnTo>
                  <a:lnTo>
                    <a:pt x="1668" y="854"/>
                  </a:lnTo>
                  <a:lnTo>
                    <a:pt x="1668" y="863"/>
                  </a:lnTo>
                  <a:lnTo>
                    <a:pt x="1711" y="863"/>
                  </a:lnTo>
                  <a:lnTo>
                    <a:pt x="1711" y="874"/>
                  </a:lnTo>
                  <a:lnTo>
                    <a:pt x="1732" y="874"/>
                  </a:lnTo>
                  <a:lnTo>
                    <a:pt x="1732" y="882"/>
                  </a:lnTo>
                  <a:lnTo>
                    <a:pt x="1828" y="882"/>
                  </a:lnTo>
                  <a:lnTo>
                    <a:pt x="1828" y="893"/>
                  </a:lnTo>
                  <a:lnTo>
                    <a:pt x="1889" y="893"/>
                  </a:lnTo>
                  <a:lnTo>
                    <a:pt x="1889" y="902"/>
                  </a:lnTo>
                  <a:lnTo>
                    <a:pt x="1965" y="902"/>
                  </a:lnTo>
                  <a:lnTo>
                    <a:pt x="1965" y="913"/>
                  </a:lnTo>
                  <a:lnTo>
                    <a:pt x="1968" y="913"/>
                  </a:lnTo>
                  <a:lnTo>
                    <a:pt x="1968" y="913"/>
                  </a:lnTo>
                  <a:lnTo>
                    <a:pt x="2030" y="913"/>
                  </a:lnTo>
                  <a:lnTo>
                    <a:pt x="2035" y="913"/>
                  </a:lnTo>
                  <a:lnTo>
                    <a:pt x="2035" y="924"/>
                  </a:lnTo>
                  <a:lnTo>
                    <a:pt x="2050" y="924"/>
                  </a:lnTo>
                  <a:lnTo>
                    <a:pt x="2050" y="924"/>
                  </a:lnTo>
                  <a:lnTo>
                    <a:pt x="2199" y="924"/>
                  </a:lnTo>
                  <a:lnTo>
                    <a:pt x="2269" y="924"/>
                  </a:lnTo>
                  <a:lnTo>
                    <a:pt x="2269" y="935"/>
                  </a:lnTo>
                  <a:lnTo>
                    <a:pt x="2316" y="935"/>
                  </a:lnTo>
                  <a:lnTo>
                    <a:pt x="2316" y="946"/>
                  </a:lnTo>
                  <a:lnTo>
                    <a:pt x="2324" y="946"/>
                  </a:lnTo>
                  <a:lnTo>
                    <a:pt x="2324" y="960"/>
                  </a:lnTo>
                  <a:lnTo>
                    <a:pt x="2345" y="960"/>
                  </a:lnTo>
                  <a:lnTo>
                    <a:pt x="2345" y="971"/>
                  </a:lnTo>
                  <a:lnTo>
                    <a:pt x="2371" y="971"/>
                  </a:lnTo>
                  <a:lnTo>
                    <a:pt x="2371" y="984"/>
                  </a:lnTo>
                  <a:lnTo>
                    <a:pt x="2459" y="984"/>
                  </a:lnTo>
                  <a:lnTo>
                    <a:pt x="2459" y="995"/>
                  </a:lnTo>
                  <a:lnTo>
                    <a:pt x="2984" y="995"/>
                  </a:lnTo>
                  <a:lnTo>
                    <a:pt x="2984" y="1008"/>
                  </a:lnTo>
                  <a:lnTo>
                    <a:pt x="2990" y="1008"/>
                  </a:lnTo>
                  <a:lnTo>
                    <a:pt x="2990" y="1008"/>
                  </a:lnTo>
                  <a:lnTo>
                    <a:pt x="3148" y="1008"/>
                  </a:lnTo>
                  <a:lnTo>
                    <a:pt x="3180" y="1008"/>
                  </a:lnTo>
                  <a:lnTo>
                    <a:pt x="3180" y="1021"/>
                  </a:lnTo>
                  <a:lnTo>
                    <a:pt x="3405" y="1021"/>
                  </a:lnTo>
                  <a:lnTo>
                    <a:pt x="3405" y="1035"/>
                  </a:lnTo>
                  <a:lnTo>
                    <a:pt x="3416" y="1035"/>
                  </a:lnTo>
                  <a:lnTo>
                    <a:pt x="3416" y="1048"/>
                  </a:lnTo>
                  <a:lnTo>
                    <a:pt x="3878" y="1048"/>
                  </a:lnTo>
                  <a:lnTo>
                    <a:pt x="3878" y="1061"/>
                  </a:lnTo>
                  <a:lnTo>
                    <a:pt x="3930" y="1061"/>
                  </a:lnTo>
                  <a:lnTo>
                    <a:pt x="3930" y="1061"/>
                  </a:lnTo>
                  <a:lnTo>
                    <a:pt x="4380" y="1061"/>
                  </a:lnTo>
                  <a:lnTo>
                    <a:pt x="4441" y="1061"/>
                  </a:lnTo>
                  <a:lnTo>
                    <a:pt x="4441" y="1076"/>
                  </a:lnTo>
                  <a:lnTo>
                    <a:pt x="4865" y="1076"/>
                  </a:lnTo>
                  <a:lnTo>
                    <a:pt x="4865" y="1094"/>
                  </a:lnTo>
                  <a:lnTo>
                    <a:pt x="4973" y="1094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1C06AAD4-A846-43DC-B636-1A05E47CC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4113" y="1549603"/>
              <a:ext cx="7894638" cy="1323975"/>
            </a:xfrm>
            <a:custGeom>
              <a:avLst/>
              <a:gdLst>
                <a:gd name="T0" fmla="*/ 91 w 4973"/>
                <a:gd name="T1" fmla="*/ 0 h 834"/>
                <a:gd name="T2" fmla="*/ 146 w 4973"/>
                <a:gd name="T3" fmla="*/ 20 h 834"/>
                <a:gd name="T4" fmla="*/ 173 w 4973"/>
                <a:gd name="T5" fmla="*/ 38 h 834"/>
                <a:gd name="T6" fmla="*/ 176 w 4973"/>
                <a:gd name="T7" fmla="*/ 56 h 834"/>
                <a:gd name="T8" fmla="*/ 231 w 4973"/>
                <a:gd name="T9" fmla="*/ 73 h 834"/>
                <a:gd name="T10" fmla="*/ 272 w 4973"/>
                <a:gd name="T11" fmla="*/ 109 h 834"/>
                <a:gd name="T12" fmla="*/ 304 w 4973"/>
                <a:gd name="T13" fmla="*/ 126 h 834"/>
                <a:gd name="T14" fmla="*/ 307 w 4973"/>
                <a:gd name="T15" fmla="*/ 144 h 834"/>
                <a:gd name="T16" fmla="*/ 322 w 4973"/>
                <a:gd name="T17" fmla="*/ 161 h 834"/>
                <a:gd name="T18" fmla="*/ 333 w 4973"/>
                <a:gd name="T19" fmla="*/ 179 h 834"/>
                <a:gd name="T20" fmla="*/ 339 w 4973"/>
                <a:gd name="T21" fmla="*/ 197 h 834"/>
                <a:gd name="T22" fmla="*/ 351 w 4973"/>
                <a:gd name="T23" fmla="*/ 232 h 834"/>
                <a:gd name="T24" fmla="*/ 406 w 4973"/>
                <a:gd name="T25" fmla="*/ 250 h 834"/>
                <a:gd name="T26" fmla="*/ 450 w 4973"/>
                <a:gd name="T27" fmla="*/ 267 h 834"/>
                <a:gd name="T28" fmla="*/ 552 w 4973"/>
                <a:gd name="T29" fmla="*/ 285 h 834"/>
                <a:gd name="T30" fmla="*/ 678 w 4973"/>
                <a:gd name="T31" fmla="*/ 303 h 834"/>
                <a:gd name="T32" fmla="*/ 797 w 4973"/>
                <a:gd name="T33" fmla="*/ 320 h 834"/>
                <a:gd name="T34" fmla="*/ 832 w 4973"/>
                <a:gd name="T35" fmla="*/ 338 h 834"/>
                <a:gd name="T36" fmla="*/ 885 w 4973"/>
                <a:gd name="T37" fmla="*/ 355 h 834"/>
                <a:gd name="T38" fmla="*/ 885 w 4973"/>
                <a:gd name="T39" fmla="*/ 373 h 834"/>
                <a:gd name="T40" fmla="*/ 946 w 4973"/>
                <a:gd name="T41" fmla="*/ 391 h 834"/>
                <a:gd name="T42" fmla="*/ 1043 w 4973"/>
                <a:gd name="T43" fmla="*/ 408 h 834"/>
                <a:gd name="T44" fmla="*/ 1049 w 4973"/>
                <a:gd name="T45" fmla="*/ 428 h 834"/>
                <a:gd name="T46" fmla="*/ 1086 w 4973"/>
                <a:gd name="T47" fmla="*/ 448 h 834"/>
                <a:gd name="T48" fmla="*/ 1098 w 4973"/>
                <a:gd name="T49" fmla="*/ 466 h 834"/>
                <a:gd name="T50" fmla="*/ 1142 w 4973"/>
                <a:gd name="T51" fmla="*/ 486 h 834"/>
                <a:gd name="T52" fmla="*/ 1157 w 4973"/>
                <a:gd name="T53" fmla="*/ 505 h 834"/>
                <a:gd name="T54" fmla="*/ 1171 w 4973"/>
                <a:gd name="T55" fmla="*/ 523 h 834"/>
                <a:gd name="T56" fmla="*/ 1224 w 4973"/>
                <a:gd name="T57" fmla="*/ 543 h 834"/>
                <a:gd name="T58" fmla="*/ 1314 w 4973"/>
                <a:gd name="T59" fmla="*/ 563 h 834"/>
                <a:gd name="T60" fmla="*/ 1376 w 4973"/>
                <a:gd name="T61" fmla="*/ 580 h 834"/>
                <a:gd name="T62" fmla="*/ 1402 w 4973"/>
                <a:gd name="T63" fmla="*/ 600 h 834"/>
                <a:gd name="T64" fmla="*/ 1510 w 4973"/>
                <a:gd name="T65" fmla="*/ 620 h 834"/>
                <a:gd name="T66" fmla="*/ 1743 w 4973"/>
                <a:gd name="T67" fmla="*/ 640 h 834"/>
                <a:gd name="T68" fmla="*/ 1825 w 4973"/>
                <a:gd name="T69" fmla="*/ 660 h 834"/>
                <a:gd name="T70" fmla="*/ 1863 w 4973"/>
                <a:gd name="T71" fmla="*/ 677 h 834"/>
                <a:gd name="T72" fmla="*/ 1913 w 4973"/>
                <a:gd name="T73" fmla="*/ 697 h 834"/>
                <a:gd name="T74" fmla="*/ 2062 w 4973"/>
                <a:gd name="T75" fmla="*/ 717 h 834"/>
                <a:gd name="T76" fmla="*/ 2070 w 4973"/>
                <a:gd name="T77" fmla="*/ 737 h 834"/>
                <a:gd name="T78" fmla="*/ 2184 w 4973"/>
                <a:gd name="T79" fmla="*/ 759 h 834"/>
                <a:gd name="T80" fmla="*/ 2260 w 4973"/>
                <a:gd name="T81" fmla="*/ 781 h 834"/>
                <a:gd name="T82" fmla="*/ 3892 w 4973"/>
                <a:gd name="T83" fmla="*/ 781 h 834"/>
                <a:gd name="T84" fmla="*/ 3930 w 4973"/>
                <a:gd name="T85" fmla="*/ 807 h 834"/>
                <a:gd name="T86" fmla="*/ 3994 w 4973"/>
                <a:gd name="T87" fmla="*/ 834 h 834"/>
                <a:gd name="T88" fmla="*/ 4024 w 4973"/>
                <a:gd name="T89" fmla="*/ 834 h 834"/>
                <a:gd name="T90" fmla="*/ 4973 w 4973"/>
                <a:gd name="T91" fmla="*/ 834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3" h="834">
                  <a:moveTo>
                    <a:pt x="0" y="0"/>
                  </a:moveTo>
                  <a:lnTo>
                    <a:pt x="91" y="0"/>
                  </a:lnTo>
                  <a:lnTo>
                    <a:pt x="91" y="20"/>
                  </a:lnTo>
                  <a:lnTo>
                    <a:pt x="146" y="20"/>
                  </a:lnTo>
                  <a:lnTo>
                    <a:pt x="146" y="38"/>
                  </a:lnTo>
                  <a:lnTo>
                    <a:pt x="173" y="38"/>
                  </a:lnTo>
                  <a:lnTo>
                    <a:pt x="173" y="56"/>
                  </a:lnTo>
                  <a:lnTo>
                    <a:pt x="176" y="56"/>
                  </a:lnTo>
                  <a:lnTo>
                    <a:pt x="176" y="73"/>
                  </a:lnTo>
                  <a:lnTo>
                    <a:pt x="231" y="73"/>
                  </a:lnTo>
                  <a:lnTo>
                    <a:pt x="231" y="109"/>
                  </a:lnTo>
                  <a:lnTo>
                    <a:pt x="272" y="109"/>
                  </a:lnTo>
                  <a:lnTo>
                    <a:pt x="272" y="126"/>
                  </a:lnTo>
                  <a:lnTo>
                    <a:pt x="304" y="126"/>
                  </a:lnTo>
                  <a:lnTo>
                    <a:pt x="304" y="144"/>
                  </a:lnTo>
                  <a:lnTo>
                    <a:pt x="307" y="144"/>
                  </a:lnTo>
                  <a:lnTo>
                    <a:pt x="307" y="161"/>
                  </a:lnTo>
                  <a:lnTo>
                    <a:pt x="322" y="161"/>
                  </a:lnTo>
                  <a:lnTo>
                    <a:pt x="322" y="179"/>
                  </a:lnTo>
                  <a:lnTo>
                    <a:pt x="333" y="179"/>
                  </a:lnTo>
                  <a:lnTo>
                    <a:pt x="333" y="197"/>
                  </a:lnTo>
                  <a:lnTo>
                    <a:pt x="339" y="197"/>
                  </a:lnTo>
                  <a:lnTo>
                    <a:pt x="339" y="232"/>
                  </a:lnTo>
                  <a:lnTo>
                    <a:pt x="351" y="232"/>
                  </a:lnTo>
                  <a:lnTo>
                    <a:pt x="351" y="250"/>
                  </a:lnTo>
                  <a:lnTo>
                    <a:pt x="406" y="250"/>
                  </a:lnTo>
                  <a:lnTo>
                    <a:pt x="406" y="267"/>
                  </a:lnTo>
                  <a:lnTo>
                    <a:pt x="450" y="267"/>
                  </a:lnTo>
                  <a:lnTo>
                    <a:pt x="450" y="285"/>
                  </a:lnTo>
                  <a:lnTo>
                    <a:pt x="552" y="285"/>
                  </a:lnTo>
                  <a:lnTo>
                    <a:pt x="552" y="303"/>
                  </a:lnTo>
                  <a:lnTo>
                    <a:pt x="678" y="303"/>
                  </a:lnTo>
                  <a:lnTo>
                    <a:pt x="678" y="320"/>
                  </a:lnTo>
                  <a:lnTo>
                    <a:pt x="797" y="320"/>
                  </a:lnTo>
                  <a:lnTo>
                    <a:pt x="797" y="338"/>
                  </a:lnTo>
                  <a:lnTo>
                    <a:pt x="832" y="338"/>
                  </a:lnTo>
                  <a:lnTo>
                    <a:pt x="832" y="355"/>
                  </a:lnTo>
                  <a:lnTo>
                    <a:pt x="885" y="355"/>
                  </a:lnTo>
                  <a:lnTo>
                    <a:pt x="885" y="373"/>
                  </a:lnTo>
                  <a:lnTo>
                    <a:pt x="885" y="373"/>
                  </a:lnTo>
                  <a:lnTo>
                    <a:pt x="885" y="391"/>
                  </a:lnTo>
                  <a:lnTo>
                    <a:pt x="946" y="391"/>
                  </a:lnTo>
                  <a:lnTo>
                    <a:pt x="946" y="408"/>
                  </a:lnTo>
                  <a:lnTo>
                    <a:pt x="1043" y="408"/>
                  </a:lnTo>
                  <a:lnTo>
                    <a:pt x="1043" y="428"/>
                  </a:lnTo>
                  <a:lnTo>
                    <a:pt x="1049" y="428"/>
                  </a:lnTo>
                  <a:lnTo>
                    <a:pt x="1049" y="448"/>
                  </a:lnTo>
                  <a:lnTo>
                    <a:pt x="1086" y="448"/>
                  </a:lnTo>
                  <a:lnTo>
                    <a:pt x="1086" y="466"/>
                  </a:lnTo>
                  <a:lnTo>
                    <a:pt x="1098" y="466"/>
                  </a:lnTo>
                  <a:lnTo>
                    <a:pt x="1098" y="486"/>
                  </a:lnTo>
                  <a:lnTo>
                    <a:pt x="1142" y="486"/>
                  </a:lnTo>
                  <a:lnTo>
                    <a:pt x="1142" y="505"/>
                  </a:lnTo>
                  <a:lnTo>
                    <a:pt x="1157" y="505"/>
                  </a:lnTo>
                  <a:lnTo>
                    <a:pt x="1157" y="523"/>
                  </a:lnTo>
                  <a:lnTo>
                    <a:pt x="1171" y="523"/>
                  </a:lnTo>
                  <a:lnTo>
                    <a:pt x="1171" y="543"/>
                  </a:lnTo>
                  <a:lnTo>
                    <a:pt x="1224" y="543"/>
                  </a:lnTo>
                  <a:lnTo>
                    <a:pt x="1224" y="563"/>
                  </a:lnTo>
                  <a:lnTo>
                    <a:pt x="1314" y="563"/>
                  </a:lnTo>
                  <a:lnTo>
                    <a:pt x="1314" y="580"/>
                  </a:lnTo>
                  <a:lnTo>
                    <a:pt x="1376" y="580"/>
                  </a:lnTo>
                  <a:lnTo>
                    <a:pt x="1376" y="600"/>
                  </a:lnTo>
                  <a:lnTo>
                    <a:pt x="1402" y="600"/>
                  </a:lnTo>
                  <a:lnTo>
                    <a:pt x="1402" y="620"/>
                  </a:lnTo>
                  <a:lnTo>
                    <a:pt x="1510" y="620"/>
                  </a:lnTo>
                  <a:lnTo>
                    <a:pt x="1510" y="640"/>
                  </a:lnTo>
                  <a:lnTo>
                    <a:pt x="1743" y="640"/>
                  </a:lnTo>
                  <a:lnTo>
                    <a:pt x="1743" y="660"/>
                  </a:lnTo>
                  <a:lnTo>
                    <a:pt x="1825" y="660"/>
                  </a:lnTo>
                  <a:lnTo>
                    <a:pt x="1825" y="677"/>
                  </a:lnTo>
                  <a:lnTo>
                    <a:pt x="1863" y="677"/>
                  </a:lnTo>
                  <a:lnTo>
                    <a:pt x="1863" y="697"/>
                  </a:lnTo>
                  <a:lnTo>
                    <a:pt x="1913" y="697"/>
                  </a:lnTo>
                  <a:lnTo>
                    <a:pt x="1913" y="717"/>
                  </a:lnTo>
                  <a:lnTo>
                    <a:pt x="2062" y="717"/>
                  </a:lnTo>
                  <a:lnTo>
                    <a:pt x="2062" y="737"/>
                  </a:lnTo>
                  <a:lnTo>
                    <a:pt x="2070" y="737"/>
                  </a:lnTo>
                  <a:lnTo>
                    <a:pt x="2070" y="759"/>
                  </a:lnTo>
                  <a:lnTo>
                    <a:pt x="2184" y="759"/>
                  </a:lnTo>
                  <a:lnTo>
                    <a:pt x="2184" y="781"/>
                  </a:lnTo>
                  <a:lnTo>
                    <a:pt x="2260" y="781"/>
                  </a:lnTo>
                  <a:lnTo>
                    <a:pt x="2260" y="781"/>
                  </a:lnTo>
                  <a:lnTo>
                    <a:pt x="3892" y="781"/>
                  </a:lnTo>
                  <a:lnTo>
                    <a:pt x="3930" y="781"/>
                  </a:lnTo>
                  <a:lnTo>
                    <a:pt x="3930" y="807"/>
                  </a:lnTo>
                  <a:lnTo>
                    <a:pt x="3994" y="807"/>
                  </a:lnTo>
                  <a:lnTo>
                    <a:pt x="3994" y="834"/>
                  </a:lnTo>
                  <a:lnTo>
                    <a:pt x="4024" y="834"/>
                  </a:lnTo>
                  <a:lnTo>
                    <a:pt x="4024" y="834"/>
                  </a:lnTo>
                  <a:lnTo>
                    <a:pt x="4961" y="834"/>
                  </a:lnTo>
                  <a:lnTo>
                    <a:pt x="4973" y="834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id="{BE8FBD3E-7176-4E06-8C24-7D6BB32D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4113" y="1549603"/>
              <a:ext cx="7894638" cy="1466850"/>
            </a:xfrm>
            <a:custGeom>
              <a:avLst/>
              <a:gdLst>
                <a:gd name="T0" fmla="*/ 47 w 4973"/>
                <a:gd name="T1" fmla="*/ 14 h 924"/>
                <a:gd name="T2" fmla="*/ 79 w 4973"/>
                <a:gd name="T3" fmla="*/ 27 h 924"/>
                <a:gd name="T4" fmla="*/ 85 w 4973"/>
                <a:gd name="T5" fmla="*/ 51 h 924"/>
                <a:gd name="T6" fmla="*/ 103 w 4973"/>
                <a:gd name="T7" fmla="*/ 64 h 924"/>
                <a:gd name="T8" fmla="*/ 108 w 4973"/>
                <a:gd name="T9" fmla="*/ 89 h 924"/>
                <a:gd name="T10" fmla="*/ 126 w 4973"/>
                <a:gd name="T11" fmla="*/ 102 h 924"/>
                <a:gd name="T12" fmla="*/ 132 w 4973"/>
                <a:gd name="T13" fmla="*/ 139 h 924"/>
                <a:gd name="T14" fmla="*/ 143 w 4973"/>
                <a:gd name="T15" fmla="*/ 153 h 924"/>
                <a:gd name="T16" fmla="*/ 161 w 4973"/>
                <a:gd name="T17" fmla="*/ 177 h 924"/>
                <a:gd name="T18" fmla="*/ 187 w 4973"/>
                <a:gd name="T19" fmla="*/ 190 h 924"/>
                <a:gd name="T20" fmla="*/ 199 w 4973"/>
                <a:gd name="T21" fmla="*/ 214 h 924"/>
                <a:gd name="T22" fmla="*/ 251 w 4973"/>
                <a:gd name="T23" fmla="*/ 241 h 924"/>
                <a:gd name="T24" fmla="*/ 260 w 4973"/>
                <a:gd name="T25" fmla="*/ 265 h 924"/>
                <a:gd name="T26" fmla="*/ 304 w 4973"/>
                <a:gd name="T27" fmla="*/ 278 h 924"/>
                <a:gd name="T28" fmla="*/ 307 w 4973"/>
                <a:gd name="T29" fmla="*/ 305 h 924"/>
                <a:gd name="T30" fmla="*/ 345 w 4973"/>
                <a:gd name="T31" fmla="*/ 318 h 924"/>
                <a:gd name="T32" fmla="*/ 368 w 4973"/>
                <a:gd name="T33" fmla="*/ 342 h 924"/>
                <a:gd name="T34" fmla="*/ 447 w 4973"/>
                <a:gd name="T35" fmla="*/ 355 h 924"/>
                <a:gd name="T36" fmla="*/ 470 w 4973"/>
                <a:gd name="T37" fmla="*/ 382 h 924"/>
                <a:gd name="T38" fmla="*/ 523 w 4973"/>
                <a:gd name="T39" fmla="*/ 397 h 924"/>
                <a:gd name="T40" fmla="*/ 538 w 4973"/>
                <a:gd name="T41" fmla="*/ 424 h 924"/>
                <a:gd name="T42" fmla="*/ 649 w 4973"/>
                <a:gd name="T43" fmla="*/ 437 h 924"/>
                <a:gd name="T44" fmla="*/ 669 w 4973"/>
                <a:gd name="T45" fmla="*/ 466 h 924"/>
                <a:gd name="T46" fmla="*/ 684 w 4973"/>
                <a:gd name="T47" fmla="*/ 479 h 924"/>
                <a:gd name="T48" fmla="*/ 698 w 4973"/>
                <a:gd name="T49" fmla="*/ 508 h 924"/>
                <a:gd name="T50" fmla="*/ 754 w 4973"/>
                <a:gd name="T51" fmla="*/ 521 h 924"/>
                <a:gd name="T52" fmla="*/ 783 w 4973"/>
                <a:gd name="T53" fmla="*/ 549 h 924"/>
                <a:gd name="T54" fmla="*/ 812 w 4973"/>
                <a:gd name="T55" fmla="*/ 565 h 924"/>
                <a:gd name="T56" fmla="*/ 830 w 4973"/>
                <a:gd name="T57" fmla="*/ 594 h 924"/>
                <a:gd name="T58" fmla="*/ 850 w 4973"/>
                <a:gd name="T59" fmla="*/ 607 h 924"/>
                <a:gd name="T60" fmla="*/ 987 w 4973"/>
                <a:gd name="T61" fmla="*/ 635 h 924"/>
                <a:gd name="T62" fmla="*/ 1075 w 4973"/>
                <a:gd name="T63" fmla="*/ 635 h 924"/>
                <a:gd name="T64" fmla="*/ 1092 w 4973"/>
                <a:gd name="T65" fmla="*/ 651 h 924"/>
                <a:gd name="T66" fmla="*/ 1133 w 4973"/>
                <a:gd name="T67" fmla="*/ 684 h 924"/>
                <a:gd name="T68" fmla="*/ 1501 w 4973"/>
                <a:gd name="T69" fmla="*/ 699 h 924"/>
                <a:gd name="T70" fmla="*/ 1910 w 4973"/>
                <a:gd name="T71" fmla="*/ 735 h 924"/>
                <a:gd name="T72" fmla="*/ 1992 w 4973"/>
                <a:gd name="T73" fmla="*/ 752 h 924"/>
                <a:gd name="T74" fmla="*/ 2038 w 4973"/>
                <a:gd name="T75" fmla="*/ 752 h 924"/>
                <a:gd name="T76" fmla="*/ 2041 w 4973"/>
                <a:gd name="T77" fmla="*/ 790 h 924"/>
                <a:gd name="T78" fmla="*/ 2304 w 4973"/>
                <a:gd name="T79" fmla="*/ 812 h 924"/>
                <a:gd name="T80" fmla="*/ 2503 w 4973"/>
                <a:gd name="T81" fmla="*/ 854 h 924"/>
                <a:gd name="T82" fmla="*/ 3084 w 4973"/>
                <a:gd name="T83" fmla="*/ 854 h 924"/>
                <a:gd name="T84" fmla="*/ 3154 w 4973"/>
                <a:gd name="T85" fmla="*/ 880 h 924"/>
                <a:gd name="T86" fmla="*/ 4283 w 4973"/>
                <a:gd name="T87" fmla="*/ 88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973" h="924">
                  <a:moveTo>
                    <a:pt x="0" y="0"/>
                  </a:moveTo>
                  <a:lnTo>
                    <a:pt x="47" y="0"/>
                  </a:lnTo>
                  <a:lnTo>
                    <a:pt x="47" y="14"/>
                  </a:lnTo>
                  <a:lnTo>
                    <a:pt x="73" y="14"/>
                  </a:lnTo>
                  <a:lnTo>
                    <a:pt x="73" y="27"/>
                  </a:lnTo>
                  <a:lnTo>
                    <a:pt x="79" y="27"/>
                  </a:lnTo>
                  <a:lnTo>
                    <a:pt x="79" y="40"/>
                  </a:lnTo>
                  <a:lnTo>
                    <a:pt x="85" y="40"/>
                  </a:lnTo>
                  <a:lnTo>
                    <a:pt x="85" y="51"/>
                  </a:lnTo>
                  <a:lnTo>
                    <a:pt x="94" y="51"/>
                  </a:lnTo>
                  <a:lnTo>
                    <a:pt x="94" y="64"/>
                  </a:lnTo>
                  <a:lnTo>
                    <a:pt x="103" y="64"/>
                  </a:lnTo>
                  <a:lnTo>
                    <a:pt x="103" y="78"/>
                  </a:lnTo>
                  <a:lnTo>
                    <a:pt x="108" y="78"/>
                  </a:lnTo>
                  <a:lnTo>
                    <a:pt x="108" y="89"/>
                  </a:lnTo>
                  <a:lnTo>
                    <a:pt x="120" y="89"/>
                  </a:lnTo>
                  <a:lnTo>
                    <a:pt x="120" y="102"/>
                  </a:lnTo>
                  <a:lnTo>
                    <a:pt x="126" y="102"/>
                  </a:lnTo>
                  <a:lnTo>
                    <a:pt x="126" y="115"/>
                  </a:lnTo>
                  <a:lnTo>
                    <a:pt x="132" y="115"/>
                  </a:lnTo>
                  <a:lnTo>
                    <a:pt x="132" y="139"/>
                  </a:lnTo>
                  <a:lnTo>
                    <a:pt x="138" y="139"/>
                  </a:lnTo>
                  <a:lnTo>
                    <a:pt x="138" y="153"/>
                  </a:lnTo>
                  <a:lnTo>
                    <a:pt x="143" y="153"/>
                  </a:lnTo>
                  <a:lnTo>
                    <a:pt x="143" y="164"/>
                  </a:lnTo>
                  <a:lnTo>
                    <a:pt x="161" y="164"/>
                  </a:lnTo>
                  <a:lnTo>
                    <a:pt x="161" y="177"/>
                  </a:lnTo>
                  <a:lnTo>
                    <a:pt x="170" y="177"/>
                  </a:lnTo>
                  <a:lnTo>
                    <a:pt x="170" y="190"/>
                  </a:lnTo>
                  <a:lnTo>
                    <a:pt x="187" y="190"/>
                  </a:lnTo>
                  <a:lnTo>
                    <a:pt x="187" y="203"/>
                  </a:lnTo>
                  <a:lnTo>
                    <a:pt x="199" y="203"/>
                  </a:lnTo>
                  <a:lnTo>
                    <a:pt x="199" y="214"/>
                  </a:lnTo>
                  <a:lnTo>
                    <a:pt x="214" y="214"/>
                  </a:lnTo>
                  <a:lnTo>
                    <a:pt x="214" y="241"/>
                  </a:lnTo>
                  <a:lnTo>
                    <a:pt x="251" y="241"/>
                  </a:lnTo>
                  <a:lnTo>
                    <a:pt x="251" y="252"/>
                  </a:lnTo>
                  <a:lnTo>
                    <a:pt x="260" y="252"/>
                  </a:lnTo>
                  <a:lnTo>
                    <a:pt x="260" y="265"/>
                  </a:lnTo>
                  <a:lnTo>
                    <a:pt x="287" y="265"/>
                  </a:lnTo>
                  <a:lnTo>
                    <a:pt x="287" y="278"/>
                  </a:lnTo>
                  <a:lnTo>
                    <a:pt x="304" y="278"/>
                  </a:lnTo>
                  <a:lnTo>
                    <a:pt x="304" y="292"/>
                  </a:lnTo>
                  <a:lnTo>
                    <a:pt x="307" y="292"/>
                  </a:lnTo>
                  <a:lnTo>
                    <a:pt x="307" y="305"/>
                  </a:lnTo>
                  <a:lnTo>
                    <a:pt x="313" y="305"/>
                  </a:lnTo>
                  <a:lnTo>
                    <a:pt x="313" y="318"/>
                  </a:lnTo>
                  <a:lnTo>
                    <a:pt x="345" y="318"/>
                  </a:lnTo>
                  <a:lnTo>
                    <a:pt x="345" y="331"/>
                  </a:lnTo>
                  <a:lnTo>
                    <a:pt x="368" y="331"/>
                  </a:lnTo>
                  <a:lnTo>
                    <a:pt x="368" y="342"/>
                  </a:lnTo>
                  <a:lnTo>
                    <a:pt x="389" y="342"/>
                  </a:lnTo>
                  <a:lnTo>
                    <a:pt x="389" y="355"/>
                  </a:lnTo>
                  <a:lnTo>
                    <a:pt x="447" y="355"/>
                  </a:lnTo>
                  <a:lnTo>
                    <a:pt x="447" y="369"/>
                  </a:lnTo>
                  <a:lnTo>
                    <a:pt x="470" y="369"/>
                  </a:lnTo>
                  <a:lnTo>
                    <a:pt x="470" y="382"/>
                  </a:lnTo>
                  <a:lnTo>
                    <a:pt x="503" y="382"/>
                  </a:lnTo>
                  <a:lnTo>
                    <a:pt x="503" y="397"/>
                  </a:lnTo>
                  <a:lnTo>
                    <a:pt x="523" y="397"/>
                  </a:lnTo>
                  <a:lnTo>
                    <a:pt x="523" y="411"/>
                  </a:lnTo>
                  <a:lnTo>
                    <a:pt x="538" y="411"/>
                  </a:lnTo>
                  <a:lnTo>
                    <a:pt x="538" y="424"/>
                  </a:lnTo>
                  <a:lnTo>
                    <a:pt x="552" y="424"/>
                  </a:lnTo>
                  <a:lnTo>
                    <a:pt x="552" y="437"/>
                  </a:lnTo>
                  <a:lnTo>
                    <a:pt x="649" y="437"/>
                  </a:lnTo>
                  <a:lnTo>
                    <a:pt x="649" y="452"/>
                  </a:lnTo>
                  <a:lnTo>
                    <a:pt x="669" y="452"/>
                  </a:lnTo>
                  <a:lnTo>
                    <a:pt x="669" y="466"/>
                  </a:lnTo>
                  <a:lnTo>
                    <a:pt x="681" y="466"/>
                  </a:lnTo>
                  <a:lnTo>
                    <a:pt x="681" y="479"/>
                  </a:lnTo>
                  <a:lnTo>
                    <a:pt x="684" y="479"/>
                  </a:lnTo>
                  <a:lnTo>
                    <a:pt x="684" y="494"/>
                  </a:lnTo>
                  <a:lnTo>
                    <a:pt x="698" y="494"/>
                  </a:lnTo>
                  <a:lnTo>
                    <a:pt x="698" y="508"/>
                  </a:lnTo>
                  <a:lnTo>
                    <a:pt x="742" y="508"/>
                  </a:lnTo>
                  <a:lnTo>
                    <a:pt x="742" y="521"/>
                  </a:lnTo>
                  <a:lnTo>
                    <a:pt x="754" y="521"/>
                  </a:lnTo>
                  <a:lnTo>
                    <a:pt x="754" y="536"/>
                  </a:lnTo>
                  <a:lnTo>
                    <a:pt x="783" y="536"/>
                  </a:lnTo>
                  <a:lnTo>
                    <a:pt x="783" y="549"/>
                  </a:lnTo>
                  <a:lnTo>
                    <a:pt x="789" y="549"/>
                  </a:lnTo>
                  <a:lnTo>
                    <a:pt x="789" y="565"/>
                  </a:lnTo>
                  <a:lnTo>
                    <a:pt x="812" y="565"/>
                  </a:lnTo>
                  <a:lnTo>
                    <a:pt x="812" y="578"/>
                  </a:lnTo>
                  <a:lnTo>
                    <a:pt x="830" y="578"/>
                  </a:lnTo>
                  <a:lnTo>
                    <a:pt x="830" y="594"/>
                  </a:lnTo>
                  <a:lnTo>
                    <a:pt x="832" y="594"/>
                  </a:lnTo>
                  <a:lnTo>
                    <a:pt x="832" y="607"/>
                  </a:lnTo>
                  <a:lnTo>
                    <a:pt x="850" y="607"/>
                  </a:lnTo>
                  <a:lnTo>
                    <a:pt x="850" y="620"/>
                  </a:lnTo>
                  <a:lnTo>
                    <a:pt x="987" y="620"/>
                  </a:lnTo>
                  <a:lnTo>
                    <a:pt x="987" y="635"/>
                  </a:lnTo>
                  <a:lnTo>
                    <a:pt x="993" y="635"/>
                  </a:lnTo>
                  <a:lnTo>
                    <a:pt x="993" y="635"/>
                  </a:lnTo>
                  <a:lnTo>
                    <a:pt x="1075" y="635"/>
                  </a:lnTo>
                  <a:lnTo>
                    <a:pt x="1078" y="635"/>
                  </a:lnTo>
                  <a:lnTo>
                    <a:pt x="1078" y="651"/>
                  </a:lnTo>
                  <a:lnTo>
                    <a:pt x="1092" y="651"/>
                  </a:lnTo>
                  <a:lnTo>
                    <a:pt x="1092" y="666"/>
                  </a:lnTo>
                  <a:lnTo>
                    <a:pt x="1133" y="666"/>
                  </a:lnTo>
                  <a:lnTo>
                    <a:pt x="1133" y="684"/>
                  </a:lnTo>
                  <a:lnTo>
                    <a:pt x="1396" y="684"/>
                  </a:lnTo>
                  <a:lnTo>
                    <a:pt x="1396" y="699"/>
                  </a:lnTo>
                  <a:lnTo>
                    <a:pt x="1501" y="699"/>
                  </a:lnTo>
                  <a:lnTo>
                    <a:pt x="1501" y="717"/>
                  </a:lnTo>
                  <a:lnTo>
                    <a:pt x="1910" y="717"/>
                  </a:lnTo>
                  <a:lnTo>
                    <a:pt x="1910" y="735"/>
                  </a:lnTo>
                  <a:lnTo>
                    <a:pt x="1965" y="735"/>
                  </a:lnTo>
                  <a:lnTo>
                    <a:pt x="1965" y="752"/>
                  </a:lnTo>
                  <a:lnTo>
                    <a:pt x="1992" y="752"/>
                  </a:lnTo>
                  <a:lnTo>
                    <a:pt x="1992" y="752"/>
                  </a:lnTo>
                  <a:lnTo>
                    <a:pt x="2030" y="752"/>
                  </a:lnTo>
                  <a:lnTo>
                    <a:pt x="2038" y="752"/>
                  </a:lnTo>
                  <a:lnTo>
                    <a:pt x="2038" y="772"/>
                  </a:lnTo>
                  <a:lnTo>
                    <a:pt x="2041" y="772"/>
                  </a:lnTo>
                  <a:lnTo>
                    <a:pt x="2041" y="790"/>
                  </a:lnTo>
                  <a:lnTo>
                    <a:pt x="2292" y="790"/>
                  </a:lnTo>
                  <a:lnTo>
                    <a:pt x="2292" y="812"/>
                  </a:lnTo>
                  <a:lnTo>
                    <a:pt x="2304" y="812"/>
                  </a:lnTo>
                  <a:lnTo>
                    <a:pt x="2304" y="832"/>
                  </a:lnTo>
                  <a:lnTo>
                    <a:pt x="2503" y="832"/>
                  </a:lnTo>
                  <a:lnTo>
                    <a:pt x="2503" y="854"/>
                  </a:lnTo>
                  <a:lnTo>
                    <a:pt x="2538" y="854"/>
                  </a:lnTo>
                  <a:lnTo>
                    <a:pt x="2538" y="854"/>
                  </a:lnTo>
                  <a:lnTo>
                    <a:pt x="3084" y="854"/>
                  </a:lnTo>
                  <a:lnTo>
                    <a:pt x="3110" y="854"/>
                  </a:lnTo>
                  <a:lnTo>
                    <a:pt x="3110" y="880"/>
                  </a:lnTo>
                  <a:lnTo>
                    <a:pt x="3154" y="880"/>
                  </a:lnTo>
                  <a:lnTo>
                    <a:pt x="3154" y="880"/>
                  </a:lnTo>
                  <a:lnTo>
                    <a:pt x="4243" y="880"/>
                  </a:lnTo>
                  <a:lnTo>
                    <a:pt x="4283" y="880"/>
                  </a:lnTo>
                  <a:lnTo>
                    <a:pt x="4283" y="924"/>
                  </a:lnTo>
                  <a:lnTo>
                    <a:pt x="4973" y="924"/>
                  </a:lnTo>
                </a:path>
              </a:pathLst>
            </a:custGeom>
            <a:noFill/>
            <a:ln w="38100">
              <a:solidFill>
                <a:srgbClr val="BDCC2A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9A5EBEDF-E0AB-45BB-A2F5-A9A4E4C1569E}"/>
              </a:ext>
            </a:extLst>
          </p:cNvPr>
          <p:cNvSpPr txBox="1"/>
          <p:nvPr/>
        </p:nvSpPr>
        <p:spPr>
          <a:xfrm>
            <a:off x="2423933" y="6308079"/>
            <a:ext cx="69855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Non-Hispanic Native Hawaiian or other Pacific Islander,  American Indian or Alaska Native,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More than one race, and Non-resident of the US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30C9B55-02D0-4AE3-AF1C-C79E030B76C2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9113662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152400"/>
            <a:ext cx="11582400" cy="1143000"/>
          </a:xfrm>
        </p:spPr>
        <p:txBody>
          <a:bodyPr>
            <a:noAutofit/>
          </a:bodyPr>
          <a:lstStyle/>
          <a:p>
            <a:r>
              <a:rPr lang="en-US" sz="2800" dirty="0"/>
              <a:t>Survival after Allogeneic HCTs for Acute Lymphoblastic Leukemia (ALL), Age ≥18 Years, in the US, 2009-2019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0BA0338-97E3-4EA1-B3AA-4DF8348F5C74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A116EEF8-BA91-442A-A353-7502B42DBB15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1371600" y="1371600"/>
              <a:chExt cx="9144000" cy="4645152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2A0DE5E7-892C-4D6E-94E3-CDF7573445F0}"/>
                  </a:ext>
                </a:extLst>
              </p:cNvPr>
              <p:cNvGrpSpPr/>
              <p:nvPr/>
            </p:nvGrpSpPr>
            <p:grpSpPr>
              <a:xfrm>
                <a:off x="1371600" y="1371600"/>
                <a:ext cx="9144000" cy="4645152"/>
                <a:chOff x="569967" y="1499616"/>
                <a:chExt cx="7938074" cy="4944729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569967" y="1499616"/>
                  <a:ext cx="7827273" cy="4944729"/>
                  <a:chOff x="569967" y="1499616"/>
                  <a:chExt cx="7827273" cy="4944729"/>
                </a:xfrm>
              </p:grpSpPr>
              <p:sp>
                <p:nvSpPr>
                  <p:cNvPr id="29" name="Rectangle 26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1211075" y="3481034"/>
                    <a:ext cx="3915960" cy="3538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Probability, %</a:t>
                    </a:r>
                  </a:p>
                </p:txBody>
              </p:sp>
              <p:sp>
                <p:nvSpPr>
                  <p:cNvPr id="30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4502263" y="6019800"/>
                    <a:ext cx="735097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Years</a:t>
                    </a:r>
                  </a:p>
                </p:txBody>
              </p:sp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829463" y="1499616"/>
                    <a:ext cx="7567777" cy="4296458"/>
                    <a:chOff x="829463" y="1499616"/>
                    <a:chExt cx="7567777" cy="4296458"/>
                  </a:xfrm>
                </p:grpSpPr>
                <p:grpSp>
                  <p:nvGrpSpPr>
                    <p:cNvPr id="8" name="Group 7"/>
                    <p:cNvGrpSpPr/>
                    <p:nvPr/>
                  </p:nvGrpSpPr>
                  <p:grpSpPr>
                    <a:xfrm>
                      <a:off x="1341416" y="1676400"/>
                      <a:ext cx="80963" cy="3877127"/>
                      <a:chOff x="1341416" y="1762902"/>
                      <a:chExt cx="80963" cy="3877127"/>
                    </a:xfrm>
                  </p:grpSpPr>
                  <p:sp>
                    <p:nvSpPr>
                      <p:cNvPr id="18" name="Line 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3316533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0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5252490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1" name="Line 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864951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2" name="Line 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47741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3" name="Line 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089873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5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370407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6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541456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7" name="Line 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928994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8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153917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9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5640029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4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176290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829463" y="1499616"/>
                      <a:ext cx="7567777" cy="4296458"/>
                      <a:chOff x="829463" y="1582651"/>
                      <a:chExt cx="7567777" cy="4296458"/>
                    </a:xfrm>
                  </p:grpSpPr>
                  <p:grpSp>
                    <p:nvGrpSpPr>
                      <p:cNvPr id="3" name="Group 2"/>
                      <p:cNvGrpSpPr/>
                      <p:nvPr/>
                    </p:nvGrpSpPr>
                    <p:grpSpPr>
                      <a:xfrm>
                        <a:off x="829463" y="1582651"/>
                        <a:ext cx="542137" cy="4296458"/>
                        <a:chOff x="829463" y="1582651"/>
                        <a:chExt cx="542137" cy="4296458"/>
                      </a:xfrm>
                    </p:grpSpPr>
                    <p:sp>
                      <p:nvSpPr>
                        <p:cNvPr id="11" name="Rectangle 2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29463" y="1582651"/>
                          <a:ext cx="54213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100</a:t>
                          </a:r>
                        </a:p>
                      </p:txBody>
                    </p:sp>
                    <p:sp>
                      <p:nvSpPr>
                        <p:cNvPr id="12" name="Rectangle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81423" y="5454564"/>
                          <a:ext cx="29017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p:txBody>
                    </p:sp>
                    <p:sp>
                      <p:nvSpPr>
                        <p:cNvPr id="13" name="Rectangl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46798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20</a:t>
                          </a:r>
                        </a:p>
                      </p:txBody>
                    </p:sp>
                    <p:sp>
                      <p:nvSpPr>
                        <p:cNvPr id="14" name="Rectangle 3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39051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40</a:t>
                          </a:r>
                        </a:p>
                      </p:txBody>
                    </p:sp>
                    <p:sp>
                      <p:nvSpPr>
                        <p:cNvPr id="15" name="Rectangle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31304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60</a:t>
                          </a:r>
                        </a:p>
                      </p:txBody>
                    </p:sp>
                    <p:sp>
                      <p:nvSpPr>
                        <p:cNvPr id="16" name="Rectangle 3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2355763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80</a:t>
                          </a:r>
                        </a:p>
                      </p:txBody>
                    </p:sp>
                  </p:grpSp>
                  <p:sp>
                    <p:nvSpPr>
                      <p:cNvPr id="9" name="Rectangle 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420368" y="1719072"/>
                        <a:ext cx="6976872" cy="397764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64E21A2-8179-46E1-A86F-E4D0E1F5D8D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63" name="Line 34">
                    <a:extLst>
                      <a:ext uri="{FF2B5EF4-FFF2-40B4-BE49-F238E27FC236}">
                        <a16:creationId xmlns:a16="http://schemas.microsoft.com/office/drawing/2014/main" id="{FA83A13B-A87B-4549-92E9-E2B1008BAA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" name="Line 36">
                    <a:extLst>
                      <a:ext uri="{FF2B5EF4-FFF2-40B4-BE49-F238E27FC236}">
                        <a16:creationId xmlns:a16="http://schemas.microsoft.com/office/drawing/2014/main" id="{A51B4FE9-BBA6-4F7A-B354-3295197DCC7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" name="Line 12">
                    <a:extLst>
                      <a:ext uri="{FF2B5EF4-FFF2-40B4-BE49-F238E27FC236}">
                        <a16:creationId xmlns:a16="http://schemas.microsoft.com/office/drawing/2014/main" id="{F76FC054-06DD-4FD3-841F-93AFB9819D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" name="Line 8">
                    <a:extLst>
                      <a:ext uri="{FF2B5EF4-FFF2-40B4-BE49-F238E27FC236}">
                        <a16:creationId xmlns:a16="http://schemas.microsoft.com/office/drawing/2014/main" id="{B235BCB4-2838-44B0-9891-138236B005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" name="Line 9">
                    <a:extLst>
                      <a:ext uri="{FF2B5EF4-FFF2-40B4-BE49-F238E27FC236}">
                        <a16:creationId xmlns:a16="http://schemas.microsoft.com/office/drawing/2014/main" id="{56FA65CF-21CB-41EC-8EB4-3C5BF781C8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" name="Line 34">
                    <a:extLst>
                      <a:ext uri="{FF2B5EF4-FFF2-40B4-BE49-F238E27FC236}">
                        <a16:creationId xmlns:a16="http://schemas.microsoft.com/office/drawing/2014/main" id="{5C695AEA-5DF8-450F-82DC-5BD58F51C94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" name="Line 36">
                    <a:extLst>
                      <a:ext uri="{FF2B5EF4-FFF2-40B4-BE49-F238E27FC236}">
                        <a16:creationId xmlns:a16="http://schemas.microsoft.com/office/drawing/2014/main" id="{2B0E5C5D-3CCF-4CF0-9125-5FA75A18CE0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" name="Line 8">
                    <a:extLst>
                      <a:ext uri="{FF2B5EF4-FFF2-40B4-BE49-F238E27FC236}">
                        <a16:creationId xmlns:a16="http://schemas.microsoft.com/office/drawing/2014/main" id="{5BDAA06D-91E7-4169-9676-9209468263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" name="Line 9">
                    <a:extLst>
                      <a:ext uri="{FF2B5EF4-FFF2-40B4-BE49-F238E27FC236}">
                        <a16:creationId xmlns:a16="http://schemas.microsoft.com/office/drawing/2014/main" id="{387C3A18-2464-4A31-9940-2CF9A8ED1B8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" name="Line 12">
                    <a:extLst>
                      <a:ext uri="{FF2B5EF4-FFF2-40B4-BE49-F238E27FC236}">
                        <a16:creationId xmlns:a16="http://schemas.microsoft.com/office/drawing/2014/main" id="{FA98E3B4-C7B1-442A-ACD0-DD7E0C717AE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" name="Line 12">
                    <a:extLst>
                      <a:ext uri="{FF2B5EF4-FFF2-40B4-BE49-F238E27FC236}">
                        <a16:creationId xmlns:a16="http://schemas.microsoft.com/office/drawing/2014/main" id="{F4744F78-08DA-4E74-B5C9-D6E157A469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21CFF2F0-C495-4AFE-B714-651A186875E2}"/>
                    </a:ext>
                  </a:extLst>
                </p:cNvPr>
                <p:cNvGrpSpPr/>
                <p:nvPr/>
              </p:nvGrpSpPr>
              <p:grpSpPr>
                <a:xfrm>
                  <a:off x="1338428" y="5686829"/>
                  <a:ext cx="7169613" cy="424545"/>
                  <a:chOff x="1338428" y="5686829"/>
                  <a:chExt cx="7169613" cy="424545"/>
                </a:xfrm>
              </p:grpSpPr>
              <p:sp>
                <p:nvSpPr>
                  <p:cNvPr id="89" name="Rectangle 39">
                    <a:extLst>
                      <a:ext uri="{FF2B5EF4-FFF2-40B4-BE49-F238E27FC236}">
                        <a16:creationId xmlns:a16="http://schemas.microsoft.com/office/drawing/2014/main" id="{8F2E1C57-DECF-419F-BB56-B67326015D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38428" y="5686829"/>
                    <a:ext cx="290178" cy="4245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90" name="Rectangle 40">
                    <a:extLst>
                      <a:ext uri="{FF2B5EF4-FFF2-40B4-BE49-F238E27FC236}">
                        <a16:creationId xmlns:a16="http://schemas.microsoft.com/office/drawing/2014/main" id="{3852732D-B630-4F49-A031-AC5A16ACC3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90202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91" name="Rectangle 43">
                    <a:extLst>
                      <a:ext uri="{FF2B5EF4-FFF2-40B4-BE49-F238E27FC236}">
                        <a16:creationId xmlns:a16="http://schemas.microsoft.com/office/drawing/2014/main" id="{D454F92A-C89B-4A60-87A0-0217E8CF0C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17863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92" name="Rectangle 43">
                    <a:extLst>
                      <a:ext uri="{FF2B5EF4-FFF2-40B4-BE49-F238E27FC236}">
                        <a16:creationId xmlns:a16="http://schemas.microsoft.com/office/drawing/2014/main" id="{1CC0C35E-5789-45A9-AEFE-084F7993DE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841977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93" name="Rectangle 43">
                    <a:extLst>
                      <a:ext uri="{FF2B5EF4-FFF2-40B4-BE49-F238E27FC236}">
                        <a16:creationId xmlns:a16="http://schemas.microsoft.com/office/drawing/2014/main" id="{3904695C-1F6B-4863-8EB1-B8CECE0932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66089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94" name="Rectangle 40">
                    <a:extLst>
                      <a:ext uri="{FF2B5EF4-FFF2-40B4-BE49-F238E27FC236}">
                        <a16:creationId xmlns:a16="http://schemas.microsoft.com/office/drawing/2014/main" id="{34AEC726-4E45-4FCD-88C9-A26C90BD87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4315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</p:grpSp>
          <p:sp>
            <p:nvSpPr>
              <p:cNvPr id="56" name="Rectangle 165">
                <a:extLst>
                  <a:ext uri="{FF2B5EF4-FFF2-40B4-BE49-F238E27FC236}">
                    <a16:creationId xmlns:a16="http://schemas.microsoft.com/office/drawing/2014/main" id="{1CF813B1-D96D-42BF-A1D5-43DC34E36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3975" y="3426648"/>
                <a:ext cx="6309360" cy="402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555557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Hispanic (n=2186)</a:t>
                </a:r>
              </a:p>
            </p:txBody>
          </p:sp>
          <p:sp>
            <p:nvSpPr>
              <p:cNvPr id="59" name="Rectangle 165">
                <a:extLst>
                  <a:ext uri="{FF2B5EF4-FFF2-40B4-BE49-F238E27FC236}">
                    <a16:creationId xmlns:a16="http://schemas.microsoft.com/office/drawing/2014/main" id="{FC64EE68-05C1-45F6-9A90-DEC9B0B10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3975" y="3731448"/>
                <a:ext cx="6309360" cy="402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9C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Non-Hispanic White (n=5822)</a:t>
                </a:r>
              </a:p>
            </p:txBody>
          </p:sp>
          <p:sp>
            <p:nvSpPr>
              <p:cNvPr id="61" name="Rectangle 165">
                <a:extLst>
                  <a:ext uri="{FF2B5EF4-FFF2-40B4-BE49-F238E27FC236}">
                    <a16:creationId xmlns:a16="http://schemas.microsoft.com/office/drawing/2014/main" id="{8501287A-9423-415A-952D-302DB08D71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3975" y="4036248"/>
                <a:ext cx="6309360" cy="402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70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Non-Hispanic Black or African American (n=574)</a:t>
                </a:r>
              </a:p>
            </p:txBody>
          </p:sp>
          <p:sp>
            <p:nvSpPr>
              <p:cNvPr id="62" name="Rectangle 165">
                <a:extLst>
                  <a:ext uri="{FF2B5EF4-FFF2-40B4-BE49-F238E27FC236}">
                    <a16:creationId xmlns:a16="http://schemas.microsoft.com/office/drawing/2014/main" id="{0B045995-9C56-4F62-A947-53D1F8FD1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3975" y="4645848"/>
                <a:ext cx="6309360" cy="402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BDCC2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Others* (n=185)</a:t>
                </a:r>
              </a:p>
            </p:txBody>
          </p:sp>
          <p:sp>
            <p:nvSpPr>
              <p:cNvPr id="57" name="Rectangle 165">
                <a:extLst>
                  <a:ext uri="{FF2B5EF4-FFF2-40B4-BE49-F238E27FC236}">
                    <a16:creationId xmlns:a16="http://schemas.microsoft.com/office/drawing/2014/main" id="{1012FAB0-5BEE-49B4-AE19-B66C49995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3975" y="4341048"/>
                <a:ext cx="5623560" cy="402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A72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Non-Hispanic Asian (n=443)</a:t>
                </a:r>
              </a:p>
            </p:txBody>
          </p:sp>
        </p:grp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5E096E86-2D3D-485C-9627-92402DC4A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588" y="1549400"/>
              <a:ext cx="7902575" cy="1922462"/>
            </a:xfrm>
            <a:custGeom>
              <a:avLst/>
              <a:gdLst>
                <a:gd name="T0" fmla="*/ 44 w 4978"/>
                <a:gd name="T1" fmla="*/ 20 h 1211"/>
                <a:gd name="T2" fmla="*/ 71 w 4978"/>
                <a:gd name="T3" fmla="*/ 45 h 1211"/>
                <a:gd name="T4" fmla="*/ 100 w 4978"/>
                <a:gd name="T5" fmla="*/ 69 h 1211"/>
                <a:gd name="T6" fmla="*/ 135 w 4978"/>
                <a:gd name="T7" fmla="*/ 93 h 1211"/>
                <a:gd name="T8" fmla="*/ 167 w 4978"/>
                <a:gd name="T9" fmla="*/ 124 h 1211"/>
                <a:gd name="T10" fmla="*/ 193 w 4978"/>
                <a:gd name="T11" fmla="*/ 155 h 1211"/>
                <a:gd name="T12" fmla="*/ 223 w 4978"/>
                <a:gd name="T13" fmla="*/ 183 h 1211"/>
                <a:gd name="T14" fmla="*/ 252 w 4978"/>
                <a:gd name="T15" fmla="*/ 210 h 1211"/>
                <a:gd name="T16" fmla="*/ 278 w 4978"/>
                <a:gd name="T17" fmla="*/ 236 h 1211"/>
                <a:gd name="T18" fmla="*/ 307 w 4978"/>
                <a:gd name="T19" fmla="*/ 263 h 1211"/>
                <a:gd name="T20" fmla="*/ 334 w 4978"/>
                <a:gd name="T21" fmla="*/ 280 h 1211"/>
                <a:gd name="T22" fmla="*/ 360 w 4978"/>
                <a:gd name="T23" fmla="*/ 305 h 1211"/>
                <a:gd name="T24" fmla="*/ 389 w 4978"/>
                <a:gd name="T25" fmla="*/ 331 h 1211"/>
                <a:gd name="T26" fmla="*/ 418 w 4978"/>
                <a:gd name="T27" fmla="*/ 351 h 1211"/>
                <a:gd name="T28" fmla="*/ 445 w 4978"/>
                <a:gd name="T29" fmla="*/ 373 h 1211"/>
                <a:gd name="T30" fmla="*/ 474 w 4978"/>
                <a:gd name="T31" fmla="*/ 393 h 1211"/>
                <a:gd name="T32" fmla="*/ 509 w 4978"/>
                <a:gd name="T33" fmla="*/ 417 h 1211"/>
                <a:gd name="T34" fmla="*/ 538 w 4978"/>
                <a:gd name="T35" fmla="*/ 441 h 1211"/>
                <a:gd name="T36" fmla="*/ 573 w 4978"/>
                <a:gd name="T37" fmla="*/ 470 h 1211"/>
                <a:gd name="T38" fmla="*/ 608 w 4978"/>
                <a:gd name="T39" fmla="*/ 490 h 1211"/>
                <a:gd name="T40" fmla="*/ 641 w 4978"/>
                <a:gd name="T41" fmla="*/ 512 h 1211"/>
                <a:gd name="T42" fmla="*/ 687 w 4978"/>
                <a:gd name="T43" fmla="*/ 530 h 1211"/>
                <a:gd name="T44" fmla="*/ 722 w 4978"/>
                <a:gd name="T45" fmla="*/ 554 h 1211"/>
                <a:gd name="T46" fmla="*/ 763 w 4978"/>
                <a:gd name="T47" fmla="*/ 574 h 1211"/>
                <a:gd name="T48" fmla="*/ 798 w 4978"/>
                <a:gd name="T49" fmla="*/ 589 h 1211"/>
                <a:gd name="T50" fmla="*/ 836 w 4978"/>
                <a:gd name="T51" fmla="*/ 607 h 1211"/>
                <a:gd name="T52" fmla="*/ 872 w 4978"/>
                <a:gd name="T53" fmla="*/ 622 h 1211"/>
                <a:gd name="T54" fmla="*/ 918 w 4978"/>
                <a:gd name="T55" fmla="*/ 633 h 1211"/>
                <a:gd name="T56" fmla="*/ 953 w 4978"/>
                <a:gd name="T57" fmla="*/ 655 h 1211"/>
                <a:gd name="T58" fmla="*/ 1003 w 4978"/>
                <a:gd name="T59" fmla="*/ 673 h 1211"/>
                <a:gd name="T60" fmla="*/ 1035 w 4978"/>
                <a:gd name="T61" fmla="*/ 686 h 1211"/>
                <a:gd name="T62" fmla="*/ 1082 w 4978"/>
                <a:gd name="T63" fmla="*/ 704 h 1211"/>
                <a:gd name="T64" fmla="*/ 1140 w 4978"/>
                <a:gd name="T65" fmla="*/ 719 h 1211"/>
                <a:gd name="T66" fmla="*/ 1190 w 4978"/>
                <a:gd name="T67" fmla="*/ 741 h 1211"/>
                <a:gd name="T68" fmla="*/ 1240 w 4978"/>
                <a:gd name="T69" fmla="*/ 761 h 1211"/>
                <a:gd name="T70" fmla="*/ 1287 w 4978"/>
                <a:gd name="T71" fmla="*/ 779 h 1211"/>
                <a:gd name="T72" fmla="*/ 1348 w 4978"/>
                <a:gd name="T73" fmla="*/ 796 h 1211"/>
                <a:gd name="T74" fmla="*/ 1436 w 4978"/>
                <a:gd name="T75" fmla="*/ 810 h 1211"/>
                <a:gd name="T76" fmla="*/ 1503 w 4978"/>
                <a:gd name="T77" fmla="*/ 825 h 1211"/>
                <a:gd name="T78" fmla="*/ 1567 w 4978"/>
                <a:gd name="T79" fmla="*/ 843 h 1211"/>
                <a:gd name="T80" fmla="*/ 1626 w 4978"/>
                <a:gd name="T81" fmla="*/ 860 h 1211"/>
                <a:gd name="T82" fmla="*/ 1675 w 4978"/>
                <a:gd name="T83" fmla="*/ 876 h 1211"/>
                <a:gd name="T84" fmla="*/ 1740 w 4978"/>
                <a:gd name="T85" fmla="*/ 889 h 1211"/>
                <a:gd name="T86" fmla="*/ 1833 w 4978"/>
                <a:gd name="T87" fmla="*/ 902 h 1211"/>
                <a:gd name="T88" fmla="*/ 1903 w 4978"/>
                <a:gd name="T89" fmla="*/ 918 h 1211"/>
                <a:gd name="T90" fmla="*/ 1962 w 4978"/>
                <a:gd name="T91" fmla="*/ 931 h 1211"/>
                <a:gd name="T92" fmla="*/ 2014 w 4978"/>
                <a:gd name="T93" fmla="*/ 944 h 1211"/>
                <a:gd name="T94" fmla="*/ 2090 w 4978"/>
                <a:gd name="T95" fmla="*/ 960 h 1211"/>
                <a:gd name="T96" fmla="*/ 2231 w 4978"/>
                <a:gd name="T97" fmla="*/ 977 h 1211"/>
                <a:gd name="T98" fmla="*/ 2383 w 4978"/>
                <a:gd name="T99" fmla="*/ 993 h 1211"/>
                <a:gd name="T100" fmla="*/ 2506 w 4978"/>
                <a:gd name="T101" fmla="*/ 1010 h 1211"/>
                <a:gd name="T102" fmla="*/ 2602 w 4978"/>
                <a:gd name="T103" fmla="*/ 1028 h 1211"/>
                <a:gd name="T104" fmla="*/ 2739 w 4978"/>
                <a:gd name="T105" fmla="*/ 1046 h 1211"/>
                <a:gd name="T106" fmla="*/ 2897 w 4978"/>
                <a:gd name="T107" fmla="*/ 1065 h 1211"/>
                <a:gd name="T108" fmla="*/ 3032 w 4978"/>
                <a:gd name="T109" fmla="*/ 1079 h 1211"/>
                <a:gd name="T110" fmla="*/ 3154 w 4978"/>
                <a:gd name="T111" fmla="*/ 1096 h 1211"/>
                <a:gd name="T112" fmla="*/ 3327 w 4978"/>
                <a:gd name="T113" fmla="*/ 1114 h 1211"/>
                <a:gd name="T114" fmla="*/ 3686 w 4978"/>
                <a:gd name="T115" fmla="*/ 1129 h 1211"/>
                <a:gd name="T116" fmla="*/ 3929 w 4978"/>
                <a:gd name="T117" fmla="*/ 1149 h 1211"/>
                <a:gd name="T118" fmla="*/ 4090 w 4978"/>
                <a:gd name="T119" fmla="*/ 1162 h 1211"/>
                <a:gd name="T120" fmla="*/ 4426 w 4978"/>
                <a:gd name="T121" fmla="*/ 1180 h 1211"/>
                <a:gd name="T122" fmla="*/ 4777 w 4978"/>
                <a:gd name="T123" fmla="*/ 1195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78" h="1211">
                  <a:moveTo>
                    <a:pt x="0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5" y="5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24" y="7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36" y="16"/>
                  </a:lnTo>
                  <a:lnTo>
                    <a:pt x="38" y="16"/>
                  </a:lnTo>
                  <a:lnTo>
                    <a:pt x="38" y="20"/>
                  </a:lnTo>
                  <a:lnTo>
                    <a:pt x="44" y="20"/>
                  </a:lnTo>
                  <a:lnTo>
                    <a:pt x="44" y="23"/>
                  </a:lnTo>
                  <a:lnTo>
                    <a:pt x="47" y="23"/>
                  </a:lnTo>
                  <a:lnTo>
                    <a:pt x="47" y="25"/>
                  </a:lnTo>
                  <a:lnTo>
                    <a:pt x="50" y="25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3" y="31"/>
                  </a:lnTo>
                  <a:lnTo>
                    <a:pt x="56" y="31"/>
                  </a:lnTo>
                  <a:lnTo>
                    <a:pt x="56" y="36"/>
                  </a:lnTo>
                  <a:lnTo>
                    <a:pt x="59" y="36"/>
                  </a:lnTo>
                  <a:lnTo>
                    <a:pt x="59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40"/>
                  </a:lnTo>
                  <a:lnTo>
                    <a:pt x="65" y="40"/>
                  </a:lnTo>
                  <a:lnTo>
                    <a:pt x="65" y="42"/>
                  </a:lnTo>
                  <a:lnTo>
                    <a:pt x="68" y="42"/>
                  </a:lnTo>
                  <a:lnTo>
                    <a:pt x="68" y="45"/>
                  </a:lnTo>
                  <a:lnTo>
                    <a:pt x="71" y="45"/>
                  </a:lnTo>
                  <a:lnTo>
                    <a:pt x="71" y="49"/>
                  </a:lnTo>
                  <a:lnTo>
                    <a:pt x="74" y="49"/>
                  </a:lnTo>
                  <a:lnTo>
                    <a:pt x="74" y="49"/>
                  </a:lnTo>
                  <a:lnTo>
                    <a:pt x="76" y="49"/>
                  </a:lnTo>
                  <a:lnTo>
                    <a:pt x="76" y="51"/>
                  </a:lnTo>
                  <a:lnTo>
                    <a:pt x="79" y="51"/>
                  </a:lnTo>
                  <a:lnTo>
                    <a:pt x="79" y="58"/>
                  </a:lnTo>
                  <a:lnTo>
                    <a:pt x="82" y="58"/>
                  </a:lnTo>
                  <a:lnTo>
                    <a:pt x="82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8" y="60"/>
                  </a:lnTo>
                  <a:lnTo>
                    <a:pt x="88" y="62"/>
                  </a:lnTo>
                  <a:lnTo>
                    <a:pt x="91" y="62"/>
                  </a:lnTo>
                  <a:lnTo>
                    <a:pt x="91" y="6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97" y="67"/>
                  </a:lnTo>
                  <a:lnTo>
                    <a:pt x="97" y="69"/>
                  </a:lnTo>
                  <a:lnTo>
                    <a:pt x="100" y="69"/>
                  </a:lnTo>
                  <a:lnTo>
                    <a:pt x="100" y="73"/>
                  </a:lnTo>
                  <a:lnTo>
                    <a:pt x="103" y="73"/>
                  </a:lnTo>
                  <a:lnTo>
                    <a:pt x="103" y="73"/>
                  </a:lnTo>
                  <a:lnTo>
                    <a:pt x="103" y="73"/>
                  </a:lnTo>
                  <a:lnTo>
                    <a:pt x="103" y="75"/>
                  </a:lnTo>
                  <a:lnTo>
                    <a:pt x="106" y="75"/>
                  </a:lnTo>
                  <a:lnTo>
                    <a:pt x="106" y="80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14" y="80"/>
                  </a:lnTo>
                  <a:lnTo>
                    <a:pt x="114" y="84"/>
                  </a:lnTo>
                  <a:lnTo>
                    <a:pt x="117" y="84"/>
                  </a:lnTo>
                  <a:lnTo>
                    <a:pt x="117" y="86"/>
                  </a:lnTo>
                  <a:lnTo>
                    <a:pt x="120" y="86"/>
                  </a:lnTo>
                  <a:lnTo>
                    <a:pt x="120" y="89"/>
                  </a:lnTo>
                  <a:lnTo>
                    <a:pt x="129" y="89"/>
                  </a:lnTo>
                  <a:lnTo>
                    <a:pt x="129" y="91"/>
                  </a:lnTo>
                  <a:lnTo>
                    <a:pt x="132" y="91"/>
                  </a:lnTo>
                  <a:lnTo>
                    <a:pt x="132" y="93"/>
                  </a:lnTo>
                  <a:lnTo>
                    <a:pt x="135" y="93"/>
                  </a:lnTo>
                  <a:lnTo>
                    <a:pt x="135" y="95"/>
                  </a:lnTo>
                  <a:lnTo>
                    <a:pt x="141" y="95"/>
                  </a:lnTo>
                  <a:lnTo>
                    <a:pt x="141" y="97"/>
                  </a:lnTo>
                  <a:lnTo>
                    <a:pt x="144" y="97"/>
                  </a:lnTo>
                  <a:lnTo>
                    <a:pt x="144" y="100"/>
                  </a:lnTo>
                  <a:lnTo>
                    <a:pt x="147" y="100"/>
                  </a:lnTo>
                  <a:lnTo>
                    <a:pt x="147" y="102"/>
                  </a:lnTo>
                  <a:lnTo>
                    <a:pt x="150" y="102"/>
                  </a:lnTo>
                  <a:lnTo>
                    <a:pt x="150" y="111"/>
                  </a:lnTo>
                  <a:lnTo>
                    <a:pt x="152" y="111"/>
                  </a:lnTo>
                  <a:lnTo>
                    <a:pt x="152" y="113"/>
                  </a:lnTo>
                  <a:lnTo>
                    <a:pt x="155" y="113"/>
                  </a:lnTo>
                  <a:lnTo>
                    <a:pt x="155" y="115"/>
                  </a:lnTo>
                  <a:lnTo>
                    <a:pt x="158" y="115"/>
                  </a:lnTo>
                  <a:lnTo>
                    <a:pt x="158" y="117"/>
                  </a:lnTo>
                  <a:lnTo>
                    <a:pt x="161" y="117"/>
                  </a:lnTo>
                  <a:lnTo>
                    <a:pt x="161" y="122"/>
                  </a:lnTo>
                  <a:lnTo>
                    <a:pt x="164" y="122"/>
                  </a:lnTo>
                  <a:lnTo>
                    <a:pt x="164" y="124"/>
                  </a:lnTo>
                  <a:lnTo>
                    <a:pt x="167" y="124"/>
                  </a:lnTo>
                  <a:lnTo>
                    <a:pt x="167" y="126"/>
                  </a:lnTo>
                  <a:lnTo>
                    <a:pt x="170" y="126"/>
                  </a:lnTo>
                  <a:lnTo>
                    <a:pt x="170" y="128"/>
                  </a:lnTo>
                  <a:lnTo>
                    <a:pt x="173" y="128"/>
                  </a:lnTo>
                  <a:lnTo>
                    <a:pt x="173" y="135"/>
                  </a:lnTo>
                  <a:lnTo>
                    <a:pt x="176" y="135"/>
                  </a:lnTo>
                  <a:lnTo>
                    <a:pt x="176" y="137"/>
                  </a:lnTo>
                  <a:lnTo>
                    <a:pt x="179" y="137"/>
                  </a:lnTo>
                  <a:lnTo>
                    <a:pt x="179" y="139"/>
                  </a:lnTo>
                  <a:lnTo>
                    <a:pt x="182" y="139"/>
                  </a:lnTo>
                  <a:lnTo>
                    <a:pt x="182" y="144"/>
                  </a:lnTo>
                  <a:lnTo>
                    <a:pt x="185" y="144"/>
                  </a:lnTo>
                  <a:lnTo>
                    <a:pt x="185" y="146"/>
                  </a:lnTo>
                  <a:lnTo>
                    <a:pt x="185" y="146"/>
                  </a:lnTo>
                  <a:lnTo>
                    <a:pt x="185" y="150"/>
                  </a:lnTo>
                  <a:lnTo>
                    <a:pt x="188" y="150"/>
                  </a:lnTo>
                  <a:lnTo>
                    <a:pt x="188" y="153"/>
                  </a:lnTo>
                  <a:lnTo>
                    <a:pt x="190" y="153"/>
                  </a:lnTo>
                  <a:lnTo>
                    <a:pt x="190" y="155"/>
                  </a:lnTo>
                  <a:lnTo>
                    <a:pt x="193" y="155"/>
                  </a:lnTo>
                  <a:lnTo>
                    <a:pt x="193" y="157"/>
                  </a:lnTo>
                  <a:lnTo>
                    <a:pt x="196" y="157"/>
                  </a:lnTo>
                  <a:lnTo>
                    <a:pt x="196" y="157"/>
                  </a:lnTo>
                  <a:lnTo>
                    <a:pt x="199" y="157"/>
                  </a:lnTo>
                  <a:lnTo>
                    <a:pt x="199" y="159"/>
                  </a:lnTo>
                  <a:lnTo>
                    <a:pt x="202" y="159"/>
                  </a:lnTo>
                  <a:lnTo>
                    <a:pt x="202" y="166"/>
                  </a:lnTo>
                  <a:lnTo>
                    <a:pt x="205" y="166"/>
                  </a:lnTo>
                  <a:lnTo>
                    <a:pt x="205" y="170"/>
                  </a:lnTo>
                  <a:lnTo>
                    <a:pt x="208" y="170"/>
                  </a:lnTo>
                  <a:lnTo>
                    <a:pt x="208" y="172"/>
                  </a:lnTo>
                  <a:lnTo>
                    <a:pt x="211" y="172"/>
                  </a:lnTo>
                  <a:lnTo>
                    <a:pt x="211" y="177"/>
                  </a:lnTo>
                  <a:lnTo>
                    <a:pt x="214" y="177"/>
                  </a:lnTo>
                  <a:lnTo>
                    <a:pt x="214" y="179"/>
                  </a:lnTo>
                  <a:lnTo>
                    <a:pt x="217" y="179"/>
                  </a:lnTo>
                  <a:lnTo>
                    <a:pt x="217" y="181"/>
                  </a:lnTo>
                  <a:lnTo>
                    <a:pt x="220" y="181"/>
                  </a:lnTo>
                  <a:lnTo>
                    <a:pt x="220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6" y="183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8" y="186"/>
                  </a:lnTo>
                  <a:lnTo>
                    <a:pt x="228" y="188"/>
                  </a:lnTo>
                  <a:lnTo>
                    <a:pt x="231" y="188"/>
                  </a:lnTo>
                  <a:lnTo>
                    <a:pt x="231" y="192"/>
                  </a:lnTo>
                  <a:lnTo>
                    <a:pt x="234" y="192"/>
                  </a:lnTo>
                  <a:lnTo>
                    <a:pt x="234" y="197"/>
                  </a:lnTo>
                  <a:lnTo>
                    <a:pt x="237" y="197"/>
                  </a:lnTo>
                  <a:lnTo>
                    <a:pt x="237" y="197"/>
                  </a:lnTo>
                  <a:lnTo>
                    <a:pt x="240" y="197"/>
                  </a:lnTo>
                  <a:lnTo>
                    <a:pt x="240" y="201"/>
                  </a:lnTo>
                  <a:lnTo>
                    <a:pt x="243" y="201"/>
                  </a:lnTo>
                  <a:lnTo>
                    <a:pt x="243" y="206"/>
                  </a:lnTo>
                  <a:lnTo>
                    <a:pt x="246" y="206"/>
                  </a:lnTo>
                  <a:lnTo>
                    <a:pt x="246" y="210"/>
                  </a:lnTo>
                  <a:lnTo>
                    <a:pt x="252" y="210"/>
                  </a:lnTo>
                  <a:lnTo>
                    <a:pt x="252" y="212"/>
                  </a:lnTo>
                  <a:lnTo>
                    <a:pt x="255" y="212"/>
                  </a:lnTo>
                  <a:lnTo>
                    <a:pt x="255" y="217"/>
                  </a:lnTo>
                  <a:lnTo>
                    <a:pt x="258" y="217"/>
                  </a:lnTo>
                  <a:lnTo>
                    <a:pt x="258" y="219"/>
                  </a:lnTo>
                  <a:lnTo>
                    <a:pt x="261" y="219"/>
                  </a:lnTo>
                  <a:lnTo>
                    <a:pt x="261" y="219"/>
                  </a:lnTo>
                  <a:lnTo>
                    <a:pt x="264" y="219"/>
                  </a:lnTo>
                  <a:lnTo>
                    <a:pt x="264" y="221"/>
                  </a:lnTo>
                  <a:lnTo>
                    <a:pt x="266" y="221"/>
                  </a:lnTo>
                  <a:lnTo>
                    <a:pt x="266" y="223"/>
                  </a:lnTo>
                  <a:lnTo>
                    <a:pt x="266" y="223"/>
                  </a:lnTo>
                  <a:lnTo>
                    <a:pt x="266" y="225"/>
                  </a:lnTo>
                  <a:lnTo>
                    <a:pt x="269" y="225"/>
                  </a:lnTo>
                  <a:lnTo>
                    <a:pt x="269" y="228"/>
                  </a:lnTo>
                  <a:lnTo>
                    <a:pt x="272" y="228"/>
                  </a:lnTo>
                  <a:lnTo>
                    <a:pt x="272" y="232"/>
                  </a:lnTo>
                  <a:lnTo>
                    <a:pt x="275" y="232"/>
                  </a:lnTo>
                  <a:lnTo>
                    <a:pt x="275" y="236"/>
                  </a:lnTo>
                  <a:lnTo>
                    <a:pt x="278" y="236"/>
                  </a:lnTo>
                  <a:lnTo>
                    <a:pt x="278" y="239"/>
                  </a:lnTo>
                  <a:lnTo>
                    <a:pt x="281" y="239"/>
                  </a:lnTo>
                  <a:lnTo>
                    <a:pt x="281" y="239"/>
                  </a:lnTo>
                  <a:lnTo>
                    <a:pt x="284" y="239"/>
                  </a:lnTo>
                  <a:lnTo>
                    <a:pt x="284" y="243"/>
                  </a:lnTo>
                  <a:lnTo>
                    <a:pt x="287" y="243"/>
                  </a:lnTo>
                  <a:lnTo>
                    <a:pt x="287" y="245"/>
                  </a:lnTo>
                  <a:lnTo>
                    <a:pt x="290" y="245"/>
                  </a:lnTo>
                  <a:lnTo>
                    <a:pt x="290" y="247"/>
                  </a:lnTo>
                  <a:lnTo>
                    <a:pt x="293" y="247"/>
                  </a:lnTo>
                  <a:lnTo>
                    <a:pt x="293" y="252"/>
                  </a:lnTo>
                  <a:lnTo>
                    <a:pt x="296" y="252"/>
                  </a:lnTo>
                  <a:lnTo>
                    <a:pt x="296" y="256"/>
                  </a:lnTo>
                  <a:lnTo>
                    <a:pt x="299" y="256"/>
                  </a:lnTo>
                  <a:lnTo>
                    <a:pt x="299" y="258"/>
                  </a:lnTo>
                  <a:lnTo>
                    <a:pt x="302" y="258"/>
                  </a:lnTo>
                  <a:lnTo>
                    <a:pt x="302" y="263"/>
                  </a:lnTo>
                  <a:lnTo>
                    <a:pt x="304" y="263"/>
                  </a:lnTo>
                  <a:lnTo>
                    <a:pt x="304" y="263"/>
                  </a:lnTo>
                  <a:lnTo>
                    <a:pt x="307" y="263"/>
                  </a:lnTo>
                  <a:lnTo>
                    <a:pt x="307" y="265"/>
                  </a:lnTo>
                  <a:lnTo>
                    <a:pt x="307" y="265"/>
                  </a:lnTo>
                  <a:lnTo>
                    <a:pt x="307" y="267"/>
                  </a:lnTo>
                  <a:lnTo>
                    <a:pt x="310" y="267"/>
                  </a:lnTo>
                  <a:lnTo>
                    <a:pt x="310" y="269"/>
                  </a:lnTo>
                  <a:lnTo>
                    <a:pt x="313" y="269"/>
                  </a:lnTo>
                  <a:lnTo>
                    <a:pt x="313" y="269"/>
                  </a:lnTo>
                  <a:lnTo>
                    <a:pt x="316" y="269"/>
                  </a:lnTo>
                  <a:lnTo>
                    <a:pt x="316" y="272"/>
                  </a:lnTo>
                  <a:lnTo>
                    <a:pt x="319" y="272"/>
                  </a:lnTo>
                  <a:lnTo>
                    <a:pt x="319" y="274"/>
                  </a:lnTo>
                  <a:lnTo>
                    <a:pt x="322" y="274"/>
                  </a:lnTo>
                  <a:lnTo>
                    <a:pt x="322" y="276"/>
                  </a:lnTo>
                  <a:lnTo>
                    <a:pt x="325" y="276"/>
                  </a:lnTo>
                  <a:lnTo>
                    <a:pt x="325" y="278"/>
                  </a:lnTo>
                  <a:lnTo>
                    <a:pt x="328" y="278"/>
                  </a:lnTo>
                  <a:lnTo>
                    <a:pt x="328" y="280"/>
                  </a:lnTo>
                  <a:lnTo>
                    <a:pt x="331" y="280"/>
                  </a:lnTo>
                  <a:lnTo>
                    <a:pt x="331" y="280"/>
                  </a:lnTo>
                  <a:lnTo>
                    <a:pt x="334" y="280"/>
                  </a:lnTo>
                  <a:lnTo>
                    <a:pt x="334" y="285"/>
                  </a:lnTo>
                  <a:lnTo>
                    <a:pt x="337" y="285"/>
                  </a:lnTo>
                  <a:lnTo>
                    <a:pt x="337" y="287"/>
                  </a:lnTo>
                  <a:lnTo>
                    <a:pt x="340" y="287"/>
                  </a:lnTo>
                  <a:lnTo>
                    <a:pt x="340" y="289"/>
                  </a:lnTo>
                  <a:lnTo>
                    <a:pt x="342" y="289"/>
                  </a:lnTo>
                  <a:lnTo>
                    <a:pt x="342" y="292"/>
                  </a:lnTo>
                  <a:lnTo>
                    <a:pt x="345" y="292"/>
                  </a:lnTo>
                  <a:lnTo>
                    <a:pt x="345" y="296"/>
                  </a:lnTo>
                  <a:lnTo>
                    <a:pt x="348" y="296"/>
                  </a:lnTo>
                  <a:lnTo>
                    <a:pt x="348" y="298"/>
                  </a:lnTo>
                  <a:lnTo>
                    <a:pt x="348" y="298"/>
                  </a:lnTo>
                  <a:lnTo>
                    <a:pt x="348" y="300"/>
                  </a:lnTo>
                  <a:lnTo>
                    <a:pt x="351" y="300"/>
                  </a:lnTo>
                  <a:lnTo>
                    <a:pt x="351" y="303"/>
                  </a:lnTo>
                  <a:lnTo>
                    <a:pt x="354" y="303"/>
                  </a:lnTo>
                  <a:lnTo>
                    <a:pt x="354" y="303"/>
                  </a:lnTo>
                  <a:lnTo>
                    <a:pt x="357" y="303"/>
                  </a:lnTo>
                  <a:lnTo>
                    <a:pt x="357" y="305"/>
                  </a:lnTo>
                  <a:lnTo>
                    <a:pt x="360" y="305"/>
                  </a:lnTo>
                  <a:lnTo>
                    <a:pt x="360" y="307"/>
                  </a:lnTo>
                  <a:lnTo>
                    <a:pt x="363" y="307"/>
                  </a:lnTo>
                  <a:lnTo>
                    <a:pt x="363" y="309"/>
                  </a:lnTo>
                  <a:lnTo>
                    <a:pt x="366" y="309"/>
                  </a:lnTo>
                  <a:lnTo>
                    <a:pt x="366" y="311"/>
                  </a:lnTo>
                  <a:lnTo>
                    <a:pt x="369" y="311"/>
                  </a:lnTo>
                  <a:lnTo>
                    <a:pt x="369" y="316"/>
                  </a:lnTo>
                  <a:lnTo>
                    <a:pt x="372" y="316"/>
                  </a:lnTo>
                  <a:lnTo>
                    <a:pt x="372" y="318"/>
                  </a:lnTo>
                  <a:lnTo>
                    <a:pt x="375" y="318"/>
                  </a:lnTo>
                  <a:lnTo>
                    <a:pt x="375" y="322"/>
                  </a:lnTo>
                  <a:lnTo>
                    <a:pt x="378" y="322"/>
                  </a:lnTo>
                  <a:lnTo>
                    <a:pt x="378" y="325"/>
                  </a:lnTo>
                  <a:lnTo>
                    <a:pt x="380" y="325"/>
                  </a:lnTo>
                  <a:lnTo>
                    <a:pt x="380" y="327"/>
                  </a:lnTo>
                  <a:lnTo>
                    <a:pt x="383" y="327"/>
                  </a:lnTo>
                  <a:lnTo>
                    <a:pt x="383" y="329"/>
                  </a:lnTo>
                  <a:lnTo>
                    <a:pt x="386" y="329"/>
                  </a:lnTo>
                  <a:lnTo>
                    <a:pt x="386" y="331"/>
                  </a:lnTo>
                  <a:lnTo>
                    <a:pt x="389" y="331"/>
                  </a:lnTo>
                  <a:lnTo>
                    <a:pt x="389" y="331"/>
                  </a:lnTo>
                  <a:lnTo>
                    <a:pt x="392" y="331"/>
                  </a:lnTo>
                  <a:lnTo>
                    <a:pt x="392" y="333"/>
                  </a:lnTo>
                  <a:lnTo>
                    <a:pt x="395" y="333"/>
                  </a:lnTo>
                  <a:lnTo>
                    <a:pt x="395" y="333"/>
                  </a:lnTo>
                  <a:lnTo>
                    <a:pt x="398" y="333"/>
                  </a:lnTo>
                  <a:lnTo>
                    <a:pt x="398" y="336"/>
                  </a:lnTo>
                  <a:lnTo>
                    <a:pt x="401" y="336"/>
                  </a:lnTo>
                  <a:lnTo>
                    <a:pt x="401" y="340"/>
                  </a:lnTo>
                  <a:lnTo>
                    <a:pt x="404" y="340"/>
                  </a:lnTo>
                  <a:lnTo>
                    <a:pt x="404" y="342"/>
                  </a:lnTo>
                  <a:lnTo>
                    <a:pt x="407" y="342"/>
                  </a:lnTo>
                  <a:lnTo>
                    <a:pt x="407" y="344"/>
                  </a:lnTo>
                  <a:lnTo>
                    <a:pt x="410" y="344"/>
                  </a:lnTo>
                  <a:lnTo>
                    <a:pt x="410" y="347"/>
                  </a:lnTo>
                  <a:lnTo>
                    <a:pt x="413" y="347"/>
                  </a:lnTo>
                  <a:lnTo>
                    <a:pt x="413" y="349"/>
                  </a:lnTo>
                  <a:lnTo>
                    <a:pt x="416" y="349"/>
                  </a:lnTo>
                  <a:lnTo>
                    <a:pt x="416" y="351"/>
                  </a:lnTo>
                  <a:lnTo>
                    <a:pt x="418" y="351"/>
                  </a:lnTo>
                  <a:lnTo>
                    <a:pt x="418" y="353"/>
                  </a:lnTo>
                  <a:lnTo>
                    <a:pt x="421" y="353"/>
                  </a:lnTo>
                  <a:lnTo>
                    <a:pt x="421" y="355"/>
                  </a:lnTo>
                  <a:lnTo>
                    <a:pt x="424" y="355"/>
                  </a:lnTo>
                  <a:lnTo>
                    <a:pt x="424" y="355"/>
                  </a:lnTo>
                  <a:lnTo>
                    <a:pt x="427" y="355"/>
                  </a:lnTo>
                  <a:lnTo>
                    <a:pt x="427" y="358"/>
                  </a:lnTo>
                  <a:lnTo>
                    <a:pt x="430" y="358"/>
                  </a:lnTo>
                  <a:lnTo>
                    <a:pt x="430" y="360"/>
                  </a:lnTo>
                  <a:lnTo>
                    <a:pt x="433" y="360"/>
                  </a:lnTo>
                  <a:lnTo>
                    <a:pt x="433" y="360"/>
                  </a:lnTo>
                  <a:lnTo>
                    <a:pt x="433" y="360"/>
                  </a:lnTo>
                  <a:lnTo>
                    <a:pt x="433" y="362"/>
                  </a:lnTo>
                  <a:lnTo>
                    <a:pt x="436" y="362"/>
                  </a:lnTo>
                  <a:lnTo>
                    <a:pt x="436" y="366"/>
                  </a:lnTo>
                  <a:lnTo>
                    <a:pt x="439" y="366"/>
                  </a:lnTo>
                  <a:lnTo>
                    <a:pt x="439" y="369"/>
                  </a:lnTo>
                  <a:lnTo>
                    <a:pt x="442" y="369"/>
                  </a:lnTo>
                  <a:lnTo>
                    <a:pt x="442" y="373"/>
                  </a:lnTo>
                  <a:lnTo>
                    <a:pt x="445" y="373"/>
                  </a:lnTo>
                  <a:lnTo>
                    <a:pt x="445" y="373"/>
                  </a:lnTo>
                  <a:lnTo>
                    <a:pt x="448" y="373"/>
                  </a:lnTo>
                  <a:lnTo>
                    <a:pt x="448" y="375"/>
                  </a:lnTo>
                  <a:lnTo>
                    <a:pt x="451" y="375"/>
                  </a:lnTo>
                  <a:lnTo>
                    <a:pt x="451" y="378"/>
                  </a:lnTo>
                  <a:lnTo>
                    <a:pt x="454" y="378"/>
                  </a:lnTo>
                  <a:lnTo>
                    <a:pt x="454" y="380"/>
                  </a:lnTo>
                  <a:lnTo>
                    <a:pt x="456" y="380"/>
                  </a:lnTo>
                  <a:lnTo>
                    <a:pt x="456" y="384"/>
                  </a:lnTo>
                  <a:lnTo>
                    <a:pt x="459" y="384"/>
                  </a:lnTo>
                  <a:lnTo>
                    <a:pt x="459" y="386"/>
                  </a:lnTo>
                  <a:lnTo>
                    <a:pt x="462" y="386"/>
                  </a:lnTo>
                  <a:lnTo>
                    <a:pt x="462" y="386"/>
                  </a:lnTo>
                  <a:lnTo>
                    <a:pt x="468" y="386"/>
                  </a:lnTo>
                  <a:lnTo>
                    <a:pt x="468" y="389"/>
                  </a:lnTo>
                  <a:lnTo>
                    <a:pt x="471" y="389"/>
                  </a:lnTo>
                  <a:lnTo>
                    <a:pt x="471" y="393"/>
                  </a:lnTo>
                  <a:lnTo>
                    <a:pt x="474" y="393"/>
                  </a:lnTo>
                  <a:lnTo>
                    <a:pt x="474" y="393"/>
                  </a:lnTo>
                  <a:lnTo>
                    <a:pt x="474" y="393"/>
                  </a:lnTo>
                  <a:lnTo>
                    <a:pt x="474" y="395"/>
                  </a:lnTo>
                  <a:lnTo>
                    <a:pt x="477" y="395"/>
                  </a:lnTo>
                  <a:lnTo>
                    <a:pt x="477" y="395"/>
                  </a:lnTo>
                  <a:lnTo>
                    <a:pt x="480" y="395"/>
                  </a:lnTo>
                  <a:lnTo>
                    <a:pt x="480" y="400"/>
                  </a:lnTo>
                  <a:lnTo>
                    <a:pt x="483" y="400"/>
                  </a:lnTo>
                  <a:lnTo>
                    <a:pt x="483" y="404"/>
                  </a:lnTo>
                  <a:lnTo>
                    <a:pt x="486" y="404"/>
                  </a:lnTo>
                  <a:lnTo>
                    <a:pt x="486" y="406"/>
                  </a:lnTo>
                  <a:lnTo>
                    <a:pt x="492" y="406"/>
                  </a:lnTo>
                  <a:lnTo>
                    <a:pt x="492" y="408"/>
                  </a:lnTo>
                  <a:lnTo>
                    <a:pt x="494" y="408"/>
                  </a:lnTo>
                  <a:lnTo>
                    <a:pt x="494" y="408"/>
                  </a:lnTo>
                  <a:lnTo>
                    <a:pt x="497" y="408"/>
                  </a:lnTo>
                  <a:lnTo>
                    <a:pt x="497" y="415"/>
                  </a:lnTo>
                  <a:lnTo>
                    <a:pt x="500" y="415"/>
                  </a:lnTo>
                  <a:lnTo>
                    <a:pt x="500" y="415"/>
                  </a:lnTo>
                  <a:lnTo>
                    <a:pt x="506" y="415"/>
                  </a:lnTo>
                  <a:lnTo>
                    <a:pt x="506" y="417"/>
                  </a:lnTo>
                  <a:lnTo>
                    <a:pt x="509" y="417"/>
                  </a:lnTo>
                  <a:lnTo>
                    <a:pt x="509" y="419"/>
                  </a:lnTo>
                  <a:lnTo>
                    <a:pt x="515" y="419"/>
                  </a:lnTo>
                  <a:lnTo>
                    <a:pt x="515" y="424"/>
                  </a:lnTo>
                  <a:lnTo>
                    <a:pt x="515" y="424"/>
                  </a:lnTo>
                  <a:lnTo>
                    <a:pt x="515" y="426"/>
                  </a:lnTo>
                  <a:lnTo>
                    <a:pt x="518" y="426"/>
                  </a:lnTo>
                  <a:lnTo>
                    <a:pt x="518" y="426"/>
                  </a:lnTo>
                  <a:lnTo>
                    <a:pt x="521" y="426"/>
                  </a:lnTo>
                  <a:lnTo>
                    <a:pt x="521" y="428"/>
                  </a:lnTo>
                  <a:lnTo>
                    <a:pt x="524" y="428"/>
                  </a:lnTo>
                  <a:lnTo>
                    <a:pt x="524" y="430"/>
                  </a:lnTo>
                  <a:lnTo>
                    <a:pt x="527" y="430"/>
                  </a:lnTo>
                  <a:lnTo>
                    <a:pt x="527" y="435"/>
                  </a:lnTo>
                  <a:lnTo>
                    <a:pt x="530" y="435"/>
                  </a:lnTo>
                  <a:lnTo>
                    <a:pt x="530" y="437"/>
                  </a:lnTo>
                  <a:lnTo>
                    <a:pt x="532" y="437"/>
                  </a:lnTo>
                  <a:lnTo>
                    <a:pt x="532" y="439"/>
                  </a:lnTo>
                  <a:lnTo>
                    <a:pt x="535" y="439"/>
                  </a:lnTo>
                  <a:lnTo>
                    <a:pt x="535" y="441"/>
                  </a:lnTo>
                  <a:lnTo>
                    <a:pt x="538" y="441"/>
                  </a:lnTo>
                  <a:lnTo>
                    <a:pt x="538" y="444"/>
                  </a:lnTo>
                  <a:lnTo>
                    <a:pt x="547" y="444"/>
                  </a:lnTo>
                  <a:lnTo>
                    <a:pt x="547" y="446"/>
                  </a:lnTo>
                  <a:lnTo>
                    <a:pt x="550" y="446"/>
                  </a:lnTo>
                  <a:lnTo>
                    <a:pt x="550" y="450"/>
                  </a:lnTo>
                  <a:lnTo>
                    <a:pt x="553" y="450"/>
                  </a:lnTo>
                  <a:lnTo>
                    <a:pt x="553" y="452"/>
                  </a:lnTo>
                  <a:lnTo>
                    <a:pt x="556" y="452"/>
                  </a:lnTo>
                  <a:lnTo>
                    <a:pt x="556" y="455"/>
                  </a:lnTo>
                  <a:lnTo>
                    <a:pt x="556" y="455"/>
                  </a:lnTo>
                  <a:lnTo>
                    <a:pt x="556" y="461"/>
                  </a:lnTo>
                  <a:lnTo>
                    <a:pt x="559" y="461"/>
                  </a:lnTo>
                  <a:lnTo>
                    <a:pt x="559" y="461"/>
                  </a:lnTo>
                  <a:lnTo>
                    <a:pt x="565" y="461"/>
                  </a:lnTo>
                  <a:lnTo>
                    <a:pt x="565" y="463"/>
                  </a:lnTo>
                  <a:lnTo>
                    <a:pt x="568" y="463"/>
                  </a:lnTo>
                  <a:lnTo>
                    <a:pt x="568" y="463"/>
                  </a:lnTo>
                  <a:lnTo>
                    <a:pt x="570" y="463"/>
                  </a:lnTo>
                  <a:lnTo>
                    <a:pt x="570" y="470"/>
                  </a:lnTo>
                  <a:lnTo>
                    <a:pt x="573" y="470"/>
                  </a:lnTo>
                  <a:lnTo>
                    <a:pt x="573" y="472"/>
                  </a:lnTo>
                  <a:lnTo>
                    <a:pt x="576" y="472"/>
                  </a:lnTo>
                  <a:lnTo>
                    <a:pt x="576" y="477"/>
                  </a:lnTo>
                  <a:lnTo>
                    <a:pt x="579" y="477"/>
                  </a:lnTo>
                  <a:lnTo>
                    <a:pt x="579" y="477"/>
                  </a:lnTo>
                  <a:lnTo>
                    <a:pt x="582" y="477"/>
                  </a:lnTo>
                  <a:lnTo>
                    <a:pt x="582" y="481"/>
                  </a:lnTo>
                  <a:lnTo>
                    <a:pt x="588" y="481"/>
                  </a:lnTo>
                  <a:lnTo>
                    <a:pt x="588" y="481"/>
                  </a:lnTo>
                  <a:lnTo>
                    <a:pt x="594" y="481"/>
                  </a:lnTo>
                  <a:lnTo>
                    <a:pt x="594" y="483"/>
                  </a:lnTo>
                  <a:lnTo>
                    <a:pt x="597" y="483"/>
                  </a:lnTo>
                  <a:lnTo>
                    <a:pt x="597" y="486"/>
                  </a:lnTo>
                  <a:lnTo>
                    <a:pt x="600" y="486"/>
                  </a:lnTo>
                  <a:lnTo>
                    <a:pt x="600" y="488"/>
                  </a:lnTo>
                  <a:lnTo>
                    <a:pt x="603" y="488"/>
                  </a:lnTo>
                  <a:lnTo>
                    <a:pt x="603" y="488"/>
                  </a:lnTo>
                  <a:lnTo>
                    <a:pt x="606" y="488"/>
                  </a:lnTo>
                  <a:lnTo>
                    <a:pt x="606" y="490"/>
                  </a:lnTo>
                  <a:lnTo>
                    <a:pt x="608" y="490"/>
                  </a:lnTo>
                  <a:lnTo>
                    <a:pt x="608" y="490"/>
                  </a:lnTo>
                  <a:lnTo>
                    <a:pt x="611" y="490"/>
                  </a:lnTo>
                  <a:lnTo>
                    <a:pt x="611" y="492"/>
                  </a:lnTo>
                  <a:lnTo>
                    <a:pt x="614" y="492"/>
                  </a:lnTo>
                  <a:lnTo>
                    <a:pt x="614" y="497"/>
                  </a:lnTo>
                  <a:lnTo>
                    <a:pt x="617" y="497"/>
                  </a:lnTo>
                  <a:lnTo>
                    <a:pt x="617" y="499"/>
                  </a:lnTo>
                  <a:lnTo>
                    <a:pt x="620" y="499"/>
                  </a:lnTo>
                  <a:lnTo>
                    <a:pt x="620" y="503"/>
                  </a:lnTo>
                  <a:lnTo>
                    <a:pt x="623" y="503"/>
                  </a:lnTo>
                  <a:lnTo>
                    <a:pt x="623" y="505"/>
                  </a:lnTo>
                  <a:lnTo>
                    <a:pt x="626" y="505"/>
                  </a:lnTo>
                  <a:lnTo>
                    <a:pt x="626" y="505"/>
                  </a:lnTo>
                  <a:lnTo>
                    <a:pt x="629" y="505"/>
                  </a:lnTo>
                  <a:lnTo>
                    <a:pt x="629" y="508"/>
                  </a:lnTo>
                  <a:lnTo>
                    <a:pt x="638" y="508"/>
                  </a:lnTo>
                  <a:lnTo>
                    <a:pt x="638" y="512"/>
                  </a:lnTo>
                  <a:lnTo>
                    <a:pt x="638" y="512"/>
                  </a:lnTo>
                  <a:lnTo>
                    <a:pt x="638" y="512"/>
                  </a:lnTo>
                  <a:lnTo>
                    <a:pt x="641" y="512"/>
                  </a:lnTo>
                  <a:lnTo>
                    <a:pt x="641" y="514"/>
                  </a:lnTo>
                  <a:lnTo>
                    <a:pt x="649" y="514"/>
                  </a:lnTo>
                  <a:lnTo>
                    <a:pt x="649" y="516"/>
                  </a:lnTo>
                  <a:lnTo>
                    <a:pt x="652" y="516"/>
                  </a:lnTo>
                  <a:lnTo>
                    <a:pt x="652" y="519"/>
                  </a:lnTo>
                  <a:lnTo>
                    <a:pt x="655" y="519"/>
                  </a:lnTo>
                  <a:lnTo>
                    <a:pt x="655" y="521"/>
                  </a:lnTo>
                  <a:lnTo>
                    <a:pt x="661" y="521"/>
                  </a:lnTo>
                  <a:lnTo>
                    <a:pt x="661" y="523"/>
                  </a:lnTo>
                  <a:lnTo>
                    <a:pt x="667" y="523"/>
                  </a:lnTo>
                  <a:lnTo>
                    <a:pt x="667" y="523"/>
                  </a:lnTo>
                  <a:lnTo>
                    <a:pt x="673" y="523"/>
                  </a:lnTo>
                  <a:lnTo>
                    <a:pt x="673" y="525"/>
                  </a:lnTo>
                  <a:lnTo>
                    <a:pt x="676" y="525"/>
                  </a:lnTo>
                  <a:lnTo>
                    <a:pt x="676" y="525"/>
                  </a:lnTo>
                  <a:lnTo>
                    <a:pt x="682" y="525"/>
                  </a:lnTo>
                  <a:lnTo>
                    <a:pt x="682" y="527"/>
                  </a:lnTo>
                  <a:lnTo>
                    <a:pt x="684" y="527"/>
                  </a:lnTo>
                  <a:lnTo>
                    <a:pt x="684" y="530"/>
                  </a:lnTo>
                  <a:lnTo>
                    <a:pt x="687" y="530"/>
                  </a:lnTo>
                  <a:lnTo>
                    <a:pt x="687" y="532"/>
                  </a:lnTo>
                  <a:lnTo>
                    <a:pt x="690" y="532"/>
                  </a:lnTo>
                  <a:lnTo>
                    <a:pt x="690" y="534"/>
                  </a:lnTo>
                  <a:lnTo>
                    <a:pt x="696" y="534"/>
                  </a:lnTo>
                  <a:lnTo>
                    <a:pt x="696" y="534"/>
                  </a:lnTo>
                  <a:lnTo>
                    <a:pt x="699" y="534"/>
                  </a:lnTo>
                  <a:lnTo>
                    <a:pt x="699" y="538"/>
                  </a:lnTo>
                  <a:lnTo>
                    <a:pt x="702" y="538"/>
                  </a:lnTo>
                  <a:lnTo>
                    <a:pt x="702" y="541"/>
                  </a:lnTo>
                  <a:lnTo>
                    <a:pt x="708" y="541"/>
                  </a:lnTo>
                  <a:lnTo>
                    <a:pt x="708" y="543"/>
                  </a:lnTo>
                  <a:lnTo>
                    <a:pt x="714" y="543"/>
                  </a:lnTo>
                  <a:lnTo>
                    <a:pt x="714" y="547"/>
                  </a:lnTo>
                  <a:lnTo>
                    <a:pt x="717" y="547"/>
                  </a:lnTo>
                  <a:lnTo>
                    <a:pt x="717" y="549"/>
                  </a:lnTo>
                  <a:lnTo>
                    <a:pt x="720" y="549"/>
                  </a:lnTo>
                  <a:lnTo>
                    <a:pt x="720" y="552"/>
                  </a:lnTo>
                  <a:lnTo>
                    <a:pt x="720" y="552"/>
                  </a:lnTo>
                  <a:lnTo>
                    <a:pt x="720" y="554"/>
                  </a:lnTo>
                  <a:lnTo>
                    <a:pt x="722" y="554"/>
                  </a:lnTo>
                  <a:lnTo>
                    <a:pt x="722" y="556"/>
                  </a:lnTo>
                  <a:lnTo>
                    <a:pt x="728" y="556"/>
                  </a:lnTo>
                  <a:lnTo>
                    <a:pt x="728" y="561"/>
                  </a:lnTo>
                  <a:lnTo>
                    <a:pt x="731" y="561"/>
                  </a:lnTo>
                  <a:lnTo>
                    <a:pt x="731" y="563"/>
                  </a:lnTo>
                  <a:lnTo>
                    <a:pt x="734" y="563"/>
                  </a:lnTo>
                  <a:lnTo>
                    <a:pt x="734" y="563"/>
                  </a:lnTo>
                  <a:lnTo>
                    <a:pt x="740" y="563"/>
                  </a:lnTo>
                  <a:lnTo>
                    <a:pt x="740" y="565"/>
                  </a:lnTo>
                  <a:lnTo>
                    <a:pt x="743" y="565"/>
                  </a:lnTo>
                  <a:lnTo>
                    <a:pt x="743" y="567"/>
                  </a:lnTo>
                  <a:lnTo>
                    <a:pt x="746" y="567"/>
                  </a:lnTo>
                  <a:lnTo>
                    <a:pt x="746" y="569"/>
                  </a:lnTo>
                  <a:lnTo>
                    <a:pt x="755" y="569"/>
                  </a:lnTo>
                  <a:lnTo>
                    <a:pt x="755" y="569"/>
                  </a:lnTo>
                  <a:lnTo>
                    <a:pt x="758" y="569"/>
                  </a:lnTo>
                  <a:lnTo>
                    <a:pt x="758" y="572"/>
                  </a:lnTo>
                  <a:lnTo>
                    <a:pt x="760" y="572"/>
                  </a:lnTo>
                  <a:lnTo>
                    <a:pt x="760" y="574"/>
                  </a:lnTo>
                  <a:lnTo>
                    <a:pt x="763" y="574"/>
                  </a:lnTo>
                  <a:lnTo>
                    <a:pt x="763" y="574"/>
                  </a:lnTo>
                  <a:lnTo>
                    <a:pt x="766" y="574"/>
                  </a:lnTo>
                  <a:lnTo>
                    <a:pt x="766" y="576"/>
                  </a:lnTo>
                  <a:lnTo>
                    <a:pt x="772" y="576"/>
                  </a:lnTo>
                  <a:lnTo>
                    <a:pt x="772" y="576"/>
                  </a:lnTo>
                  <a:lnTo>
                    <a:pt x="778" y="576"/>
                  </a:lnTo>
                  <a:lnTo>
                    <a:pt x="778" y="578"/>
                  </a:lnTo>
                  <a:lnTo>
                    <a:pt x="781" y="578"/>
                  </a:lnTo>
                  <a:lnTo>
                    <a:pt x="781" y="580"/>
                  </a:lnTo>
                  <a:lnTo>
                    <a:pt x="784" y="580"/>
                  </a:lnTo>
                  <a:lnTo>
                    <a:pt x="784" y="583"/>
                  </a:lnTo>
                  <a:lnTo>
                    <a:pt x="787" y="583"/>
                  </a:lnTo>
                  <a:lnTo>
                    <a:pt x="787" y="585"/>
                  </a:lnTo>
                  <a:lnTo>
                    <a:pt x="790" y="585"/>
                  </a:lnTo>
                  <a:lnTo>
                    <a:pt x="790" y="587"/>
                  </a:lnTo>
                  <a:lnTo>
                    <a:pt x="793" y="587"/>
                  </a:lnTo>
                  <a:lnTo>
                    <a:pt x="793" y="589"/>
                  </a:lnTo>
                  <a:lnTo>
                    <a:pt x="796" y="589"/>
                  </a:lnTo>
                  <a:lnTo>
                    <a:pt x="796" y="589"/>
                  </a:lnTo>
                  <a:lnTo>
                    <a:pt x="798" y="589"/>
                  </a:lnTo>
                  <a:lnTo>
                    <a:pt x="798" y="591"/>
                  </a:lnTo>
                  <a:lnTo>
                    <a:pt x="801" y="591"/>
                  </a:lnTo>
                  <a:lnTo>
                    <a:pt x="801" y="594"/>
                  </a:lnTo>
                  <a:lnTo>
                    <a:pt x="807" y="594"/>
                  </a:lnTo>
                  <a:lnTo>
                    <a:pt x="807" y="596"/>
                  </a:lnTo>
                  <a:lnTo>
                    <a:pt x="810" y="596"/>
                  </a:lnTo>
                  <a:lnTo>
                    <a:pt x="810" y="596"/>
                  </a:lnTo>
                  <a:lnTo>
                    <a:pt x="813" y="596"/>
                  </a:lnTo>
                  <a:lnTo>
                    <a:pt x="813" y="598"/>
                  </a:lnTo>
                  <a:lnTo>
                    <a:pt x="816" y="598"/>
                  </a:lnTo>
                  <a:lnTo>
                    <a:pt x="816" y="600"/>
                  </a:lnTo>
                  <a:lnTo>
                    <a:pt x="822" y="600"/>
                  </a:lnTo>
                  <a:lnTo>
                    <a:pt x="822" y="600"/>
                  </a:lnTo>
                  <a:lnTo>
                    <a:pt x="825" y="600"/>
                  </a:lnTo>
                  <a:lnTo>
                    <a:pt x="825" y="605"/>
                  </a:lnTo>
                  <a:lnTo>
                    <a:pt x="828" y="605"/>
                  </a:lnTo>
                  <a:lnTo>
                    <a:pt x="828" y="607"/>
                  </a:lnTo>
                  <a:lnTo>
                    <a:pt x="834" y="607"/>
                  </a:lnTo>
                  <a:lnTo>
                    <a:pt x="834" y="607"/>
                  </a:lnTo>
                  <a:lnTo>
                    <a:pt x="836" y="607"/>
                  </a:lnTo>
                  <a:lnTo>
                    <a:pt x="836" y="609"/>
                  </a:lnTo>
                  <a:lnTo>
                    <a:pt x="842" y="609"/>
                  </a:lnTo>
                  <a:lnTo>
                    <a:pt x="842" y="609"/>
                  </a:lnTo>
                  <a:lnTo>
                    <a:pt x="845" y="609"/>
                  </a:lnTo>
                  <a:lnTo>
                    <a:pt x="845" y="611"/>
                  </a:lnTo>
                  <a:lnTo>
                    <a:pt x="848" y="611"/>
                  </a:lnTo>
                  <a:lnTo>
                    <a:pt x="848" y="613"/>
                  </a:lnTo>
                  <a:lnTo>
                    <a:pt x="854" y="613"/>
                  </a:lnTo>
                  <a:lnTo>
                    <a:pt x="854" y="616"/>
                  </a:lnTo>
                  <a:lnTo>
                    <a:pt x="857" y="616"/>
                  </a:lnTo>
                  <a:lnTo>
                    <a:pt x="857" y="618"/>
                  </a:lnTo>
                  <a:lnTo>
                    <a:pt x="860" y="618"/>
                  </a:lnTo>
                  <a:lnTo>
                    <a:pt x="860" y="618"/>
                  </a:lnTo>
                  <a:lnTo>
                    <a:pt x="863" y="618"/>
                  </a:lnTo>
                  <a:lnTo>
                    <a:pt x="863" y="620"/>
                  </a:lnTo>
                  <a:lnTo>
                    <a:pt x="866" y="620"/>
                  </a:lnTo>
                  <a:lnTo>
                    <a:pt x="866" y="620"/>
                  </a:lnTo>
                  <a:lnTo>
                    <a:pt x="869" y="620"/>
                  </a:lnTo>
                  <a:lnTo>
                    <a:pt x="869" y="622"/>
                  </a:lnTo>
                  <a:lnTo>
                    <a:pt x="872" y="622"/>
                  </a:lnTo>
                  <a:lnTo>
                    <a:pt x="872" y="622"/>
                  </a:lnTo>
                  <a:lnTo>
                    <a:pt x="874" y="622"/>
                  </a:lnTo>
                  <a:lnTo>
                    <a:pt x="874" y="624"/>
                  </a:lnTo>
                  <a:lnTo>
                    <a:pt x="877" y="624"/>
                  </a:lnTo>
                  <a:lnTo>
                    <a:pt x="877" y="624"/>
                  </a:lnTo>
                  <a:lnTo>
                    <a:pt x="880" y="624"/>
                  </a:lnTo>
                  <a:lnTo>
                    <a:pt x="880" y="627"/>
                  </a:lnTo>
                  <a:lnTo>
                    <a:pt x="886" y="627"/>
                  </a:lnTo>
                  <a:lnTo>
                    <a:pt x="886" y="629"/>
                  </a:lnTo>
                  <a:lnTo>
                    <a:pt x="889" y="629"/>
                  </a:lnTo>
                  <a:lnTo>
                    <a:pt x="889" y="629"/>
                  </a:lnTo>
                  <a:lnTo>
                    <a:pt x="892" y="629"/>
                  </a:lnTo>
                  <a:lnTo>
                    <a:pt x="892" y="631"/>
                  </a:lnTo>
                  <a:lnTo>
                    <a:pt x="901" y="631"/>
                  </a:lnTo>
                  <a:lnTo>
                    <a:pt x="901" y="631"/>
                  </a:lnTo>
                  <a:lnTo>
                    <a:pt x="904" y="631"/>
                  </a:lnTo>
                  <a:lnTo>
                    <a:pt x="904" y="633"/>
                  </a:lnTo>
                  <a:lnTo>
                    <a:pt x="915" y="633"/>
                  </a:lnTo>
                  <a:lnTo>
                    <a:pt x="915" y="633"/>
                  </a:lnTo>
                  <a:lnTo>
                    <a:pt x="918" y="633"/>
                  </a:lnTo>
                  <a:lnTo>
                    <a:pt x="918" y="635"/>
                  </a:lnTo>
                  <a:lnTo>
                    <a:pt x="924" y="635"/>
                  </a:lnTo>
                  <a:lnTo>
                    <a:pt x="924" y="638"/>
                  </a:lnTo>
                  <a:lnTo>
                    <a:pt x="927" y="638"/>
                  </a:lnTo>
                  <a:lnTo>
                    <a:pt x="927" y="640"/>
                  </a:lnTo>
                  <a:lnTo>
                    <a:pt x="927" y="640"/>
                  </a:lnTo>
                  <a:lnTo>
                    <a:pt x="927" y="642"/>
                  </a:lnTo>
                  <a:lnTo>
                    <a:pt x="930" y="642"/>
                  </a:lnTo>
                  <a:lnTo>
                    <a:pt x="930" y="644"/>
                  </a:lnTo>
                  <a:lnTo>
                    <a:pt x="933" y="644"/>
                  </a:lnTo>
                  <a:lnTo>
                    <a:pt x="933" y="646"/>
                  </a:lnTo>
                  <a:lnTo>
                    <a:pt x="936" y="646"/>
                  </a:lnTo>
                  <a:lnTo>
                    <a:pt x="936" y="649"/>
                  </a:lnTo>
                  <a:lnTo>
                    <a:pt x="939" y="649"/>
                  </a:lnTo>
                  <a:lnTo>
                    <a:pt x="939" y="651"/>
                  </a:lnTo>
                  <a:lnTo>
                    <a:pt x="948" y="651"/>
                  </a:lnTo>
                  <a:lnTo>
                    <a:pt x="948" y="653"/>
                  </a:lnTo>
                  <a:lnTo>
                    <a:pt x="950" y="653"/>
                  </a:lnTo>
                  <a:lnTo>
                    <a:pt x="950" y="655"/>
                  </a:lnTo>
                  <a:lnTo>
                    <a:pt x="953" y="655"/>
                  </a:lnTo>
                  <a:lnTo>
                    <a:pt x="953" y="658"/>
                  </a:lnTo>
                  <a:lnTo>
                    <a:pt x="959" y="658"/>
                  </a:lnTo>
                  <a:lnTo>
                    <a:pt x="959" y="660"/>
                  </a:lnTo>
                  <a:lnTo>
                    <a:pt x="965" y="660"/>
                  </a:lnTo>
                  <a:lnTo>
                    <a:pt x="965" y="662"/>
                  </a:lnTo>
                  <a:lnTo>
                    <a:pt x="968" y="662"/>
                  </a:lnTo>
                  <a:lnTo>
                    <a:pt x="968" y="664"/>
                  </a:lnTo>
                  <a:lnTo>
                    <a:pt x="974" y="664"/>
                  </a:lnTo>
                  <a:lnTo>
                    <a:pt x="974" y="666"/>
                  </a:lnTo>
                  <a:lnTo>
                    <a:pt x="977" y="666"/>
                  </a:lnTo>
                  <a:lnTo>
                    <a:pt x="977" y="666"/>
                  </a:lnTo>
                  <a:lnTo>
                    <a:pt x="980" y="666"/>
                  </a:lnTo>
                  <a:lnTo>
                    <a:pt x="980" y="669"/>
                  </a:lnTo>
                  <a:lnTo>
                    <a:pt x="986" y="669"/>
                  </a:lnTo>
                  <a:lnTo>
                    <a:pt x="986" y="669"/>
                  </a:lnTo>
                  <a:lnTo>
                    <a:pt x="991" y="669"/>
                  </a:lnTo>
                  <a:lnTo>
                    <a:pt x="991" y="671"/>
                  </a:lnTo>
                  <a:lnTo>
                    <a:pt x="997" y="671"/>
                  </a:lnTo>
                  <a:lnTo>
                    <a:pt x="997" y="673"/>
                  </a:lnTo>
                  <a:lnTo>
                    <a:pt x="1003" y="673"/>
                  </a:lnTo>
                  <a:lnTo>
                    <a:pt x="1003" y="673"/>
                  </a:lnTo>
                  <a:lnTo>
                    <a:pt x="1006" y="673"/>
                  </a:lnTo>
                  <a:lnTo>
                    <a:pt x="1006" y="675"/>
                  </a:lnTo>
                  <a:lnTo>
                    <a:pt x="1009" y="675"/>
                  </a:lnTo>
                  <a:lnTo>
                    <a:pt x="1009" y="677"/>
                  </a:lnTo>
                  <a:lnTo>
                    <a:pt x="1012" y="677"/>
                  </a:lnTo>
                  <a:lnTo>
                    <a:pt x="1012" y="677"/>
                  </a:lnTo>
                  <a:lnTo>
                    <a:pt x="1015" y="677"/>
                  </a:lnTo>
                  <a:lnTo>
                    <a:pt x="1015" y="680"/>
                  </a:lnTo>
                  <a:lnTo>
                    <a:pt x="1018" y="680"/>
                  </a:lnTo>
                  <a:lnTo>
                    <a:pt x="1018" y="680"/>
                  </a:lnTo>
                  <a:lnTo>
                    <a:pt x="1024" y="680"/>
                  </a:lnTo>
                  <a:lnTo>
                    <a:pt x="1024" y="682"/>
                  </a:lnTo>
                  <a:lnTo>
                    <a:pt x="1026" y="682"/>
                  </a:lnTo>
                  <a:lnTo>
                    <a:pt x="1026" y="684"/>
                  </a:lnTo>
                  <a:lnTo>
                    <a:pt x="1029" y="684"/>
                  </a:lnTo>
                  <a:lnTo>
                    <a:pt x="1029" y="686"/>
                  </a:lnTo>
                  <a:lnTo>
                    <a:pt x="1032" y="686"/>
                  </a:lnTo>
                  <a:lnTo>
                    <a:pt x="1032" y="686"/>
                  </a:lnTo>
                  <a:lnTo>
                    <a:pt x="1035" y="686"/>
                  </a:lnTo>
                  <a:lnTo>
                    <a:pt x="1035" y="691"/>
                  </a:lnTo>
                  <a:lnTo>
                    <a:pt x="1038" y="691"/>
                  </a:lnTo>
                  <a:lnTo>
                    <a:pt x="1038" y="691"/>
                  </a:lnTo>
                  <a:lnTo>
                    <a:pt x="1041" y="691"/>
                  </a:lnTo>
                  <a:lnTo>
                    <a:pt x="1041" y="693"/>
                  </a:lnTo>
                  <a:lnTo>
                    <a:pt x="1047" y="693"/>
                  </a:lnTo>
                  <a:lnTo>
                    <a:pt x="1047" y="693"/>
                  </a:lnTo>
                  <a:lnTo>
                    <a:pt x="1053" y="693"/>
                  </a:lnTo>
                  <a:lnTo>
                    <a:pt x="1053" y="695"/>
                  </a:lnTo>
                  <a:lnTo>
                    <a:pt x="1056" y="695"/>
                  </a:lnTo>
                  <a:lnTo>
                    <a:pt x="1056" y="695"/>
                  </a:lnTo>
                  <a:lnTo>
                    <a:pt x="1062" y="695"/>
                  </a:lnTo>
                  <a:lnTo>
                    <a:pt x="1062" y="697"/>
                  </a:lnTo>
                  <a:lnTo>
                    <a:pt x="1064" y="697"/>
                  </a:lnTo>
                  <a:lnTo>
                    <a:pt x="1064" y="699"/>
                  </a:lnTo>
                  <a:lnTo>
                    <a:pt x="1073" y="699"/>
                  </a:lnTo>
                  <a:lnTo>
                    <a:pt x="1073" y="699"/>
                  </a:lnTo>
                  <a:lnTo>
                    <a:pt x="1076" y="699"/>
                  </a:lnTo>
                  <a:lnTo>
                    <a:pt x="1076" y="704"/>
                  </a:lnTo>
                  <a:lnTo>
                    <a:pt x="1082" y="704"/>
                  </a:lnTo>
                  <a:lnTo>
                    <a:pt x="1082" y="706"/>
                  </a:lnTo>
                  <a:lnTo>
                    <a:pt x="1088" y="706"/>
                  </a:lnTo>
                  <a:lnTo>
                    <a:pt x="1088" y="708"/>
                  </a:lnTo>
                  <a:lnTo>
                    <a:pt x="1091" y="708"/>
                  </a:lnTo>
                  <a:lnTo>
                    <a:pt x="1091" y="708"/>
                  </a:lnTo>
                  <a:lnTo>
                    <a:pt x="1097" y="708"/>
                  </a:lnTo>
                  <a:lnTo>
                    <a:pt x="1097" y="710"/>
                  </a:lnTo>
                  <a:lnTo>
                    <a:pt x="1105" y="710"/>
                  </a:lnTo>
                  <a:lnTo>
                    <a:pt x="1105" y="710"/>
                  </a:lnTo>
                  <a:lnTo>
                    <a:pt x="1114" y="710"/>
                  </a:lnTo>
                  <a:lnTo>
                    <a:pt x="1114" y="713"/>
                  </a:lnTo>
                  <a:lnTo>
                    <a:pt x="1117" y="713"/>
                  </a:lnTo>
                  <a:lnTo>
                    <a:pt x="1117" y="715"/>
                  </a:lnTo>
                  <a:lnTo>
                    <a:pt x="1126" y="715"/>
                  </a:lnTo>
                  <a:lnTo>
                    <a:pt x="1126" y="717"/>
                  </a:lnTo>
                  <a:lnTo>
                    <a:pt x="1129" y="717"/>
                  </a:lnTo>
                  <a:lnTo>
                    <a:pt x="1129" y="717"/>
                  </a:lnTo>
                  <a:lnTo>
                    <a:pt x="1132" y="717"/>
                  </a:lnTo>
                  <a:lnTo>
                    <a:pt x="1132" y="719"/>
                  </a:lnTo>
                  <a:lnTo>
                    <a:pt x="1140" y="719"/>
                  </a:lnTo>
                  <a:lnTo>
                    <a:pt x="1140" y="724"/>
                  </a:lnTo>
                  <a:lnTo>
                    <a:pt x="1146" y="724"/>
                  </a:lnTo>
                  <a:lnTo>
                    <a:pt x="1146" y="726"/>
                  </a:lnTo>
                  <a:lnTo>
                    <a:pt x="1149" y="726"/>
                  </a:lnTo>
                  <a:lnTo>
                    <a:pt x="1149" y="726"/>
                  </a:lnTo>
                  <a:lnTo>
                    <a:pt x="1155" y="726"/>
                  </a:lnTo>
                  <a:lnTo>
                    <a:pt x="1155" y="728"/>
                  </a:lnTo>
                  <a:lnTo>
                    <a:pt x="1158" y="728"/>
                  </a:lnTo>
                  <a:lnTo>
                    <a:pt x="1158" y="730"/>
                  </a:lnTo>
                  <a:lnTo>
                    <a:pt x="1161" y="730"/>
                  </a:lnTo>
                  <a:lnTo>
                    <a:pt x="1161" y="732"/>
                  </a:lnTo>
                  <a:lnTo>
                    <a:pt x="1170" y="732"/>
                  </a:lnTo>
                  <a:lnTo>
                    <a:pt x="1170" y="735"/>
                  </a:lnTo>
                  <a:lnTo>
                    <a:pt x="1173" y="735"/>
                  </a:lnTo>
                  <a:lnTo>
                    <a:pt x="1173" y="737"/>
                  </a:lnTo>
                  <a:lnTo>
                    <a:pt x="1173" y="737"/>
                  </a:lnTo>
                  <a:lnTo>
                    <a:pt x="1173" y="739"/>
                  </a:lnTo>
                  <a:lnTo>
                    <a:pt x="1176" y="739"/>
                  </a:lnTo>
                  <a:lnTo>
                    <a:pt x="1176" y="741"/>
                  </a:lnTo>
                  <a:lnTo>
                    <a:pt x="1190" y="741"/>
                  </a:lnTo>
                  <a:lnTo>
                    <a:pt x="1190" y="744"/>
                  </a:lnTo>
                  <a:lnTo>
                    <a:pt x="1193" y="744"/>
                  </a:lnTo>
                  <a:lnTo>
                    <a:pt x="1193" y="746"/>
                  </a:lnTo>
                  <a:lnTo>
                    <a:pt x="1199" y="746"/>
                  </a:lnTo>
                  <a:lnTo>
                    <a:pt x="1199" y="748"/>
                  </a:lnTo>
                  <a:lnTo>
                    <a:pt x="1202" y="748"/>
                  </a:lnTo>
                  <a:lnTo>
                    <a:pt x="1202" y="750"/>
                  </a:lnTo>
                  <a:lnTo>
                    <a:pt x="1208" y="750"/>
                  </a:lnTo>
                  <a:lnTo>
                    <a:pt x="1208" y="755"/>
                  </a:lnTo>
                  <a:lnTo>
                    <a:pt x="1211" y="755"/>
                  </a:lnTo>
                  <a:lnTo>
                    <a:pt x="1211" y="757"/>
                  </a:lnTo>
                  <a:lnTo>
                    <a:pt x="1214" y="757"/>
                  </a:lnTo>
                  <a:lnTo>
                    <a:pt x="1214" y="757"/>
                  </a:lnTo>
                  <a:lnTo>
                    <a:pt x="1222" y="757"/>
                  </a:lnTo>
                  <a:lnTo>
                    <a:pt x="1222" y="759"/>
                  </a:lnTo>
                  <a:lnTo>
                    <a:pt x="1225" y="759"/>
                  </a:lnTo>
                  <a:lnTo>
                    <a:pt x="1225" y="761"/>
                  </a:lnTo>
                  <a:lnTo>
                    <a:pt x="1234" y="761"/>
                  </a:lnTo>
                  <a:lnTo>
                    <a:pt x="1234" y="761"/>
                  </a:lnTo>
                  <a:lnTo>
                    <a:pt x="1240" y="761"/>
                  </a:lnTo>
                  <a:lnTo>
                    <a:pt x="1240" y="763"/>
                  </a:lnTo>
                  <a:lnTo>
                    <a:pt x="1246" y="763"/>
                  </a:lnTo>
                  <a:lnTo>
                    <a:pt x="1246" y="763"/>
                  </a:lnTo>
                  <a:lnTo>
                    <a:pt x="1257" y="763"/>
                  </a:lnTo>
                  <a:lnTo>
                    <a:pt x="1257" y="766"/>
                  </a:lnTo>
                  <a:lnTo>
                    <a:pt x="1260" y="766"/>
                  </a:lnTo>
                  <a:lnTo>
                    <a:pt x="1260" y="768"/>
                  </a:lnTo>
                  <a:lnTo>
                    <a:pt x="1263" y="768"/>
                  </a:lnTo>
                  <a:lnTo>
                    <a:pt x="1263" y="768"/>
                  </a:lnTo>
                  <a:lnTo>
                    <a:pt x="1266" y="768"/>
                  </a:lnTo>
                  <a:lnTo>
                    <a:pt x="1266" y="772"/>
                  </a:lnTo>
                  <a:lnTo>
                    <a:pt x="1269" y="772"/>
                  </a:lnTo>
                  <a:lnTo>
                    <a:pt x="1269" y="774"/>
                  </a:lnTo>
                  <a:lnTo>
                    <a:pt x="1272" y="774"/>
                  </a:lnTo>
                  <a:lnTo>
                    <a:pt x="1272" y="777"/>
                  </a:lnTo>
                  <a:lnTo>
                    <a:pt x="1281" y="777"/>
                  </a:lnTo>
                  <a:lnTo>
                    <a:pt x="1281" y="777"/>
                  </a:lnTo>
                  <a:lnTo>
                    <a:pt x="1284" y="777"/>
                  </a:lnTo>
                  <a:lnTo>
                    <a:pt x="1284" y="779"/>
                  </a:lnTo>
                  <a:lnTo>
                    <a:pt x="1287" y="779"/>
                  </a:lnTo>
                  <a:lnTo>
                    <a:pt x="1287" y="779"/>
                  </a:lnTo>
                  <a:lnTo>
                    <a:pt x="1292" y="779"/>
                  </a:lnTo>
                  <a:lnTo>
                    <a:pt x="1292" y="781"/>
                  </a:lnTo>
                  <a:lnTo>
                    <a:pt x="1304" y="781"/>
                  </a:lnTo>
                  <a:lnTo>
                    <a:pt x="1304" y="783"/>
                  </a:lnTo>
                  <a:lnTo>
                    <a:pt x="1307" y="783"/>
                  </a:lnTo>
                  <a:lnTo>
                    <a:pt x="1307" y="788"/>
                  </a:lnTo>
                  <a:lnTo>
                    <a:pt x="1310" y="788"/>
                  </a:lnTo>
                  <a:lnTo>
                    <a:pt x="1310" y="790"/>
                  </a:lnTo>
                  <a:lnTo>
                    <a:pt x="1325" y="790"/>
                  </a:lnTo>
                  <a:lnTo>
                    <a:pt x="1325" y="790"/>
                  </a:lnTo>
                  <a:lnTo>
                    <a:pt x="1330" y="790"/>
                  </a:lnTo>
                  <a:lnTo>
                    <a:pt x="1330" y="792"/>
                  </a:lnTo>
                  <a:lnTo>
                    <a:pt x="1333" y="792"/>
                  </a:lnTo>
                  <a:lnTo>
                    <a:pt x="1333" y="794"/>
                  </a:lnTo>
                  <a:lnTo>
                    <a:pt x="1339" y="794"/>
                  </a:lnTo>
                  <a:lnTo>
                    <a:pt x="1339" y="794"/>
                  </a:lnTo>
                  <a:lnTo>
                    <a:pt x="1339" y="794"/>
                  </a:lnTo>
                  <a:lnTo>
                    <a:pt x="1339" y="796"/>
                  </a:lnTo>
                  <a:lnTo>
                    <a:pt x="1348" y="796"/>
                  </a:lnTo>
                  <a:lnTo>
                    <a:pt x="1348" y="799"/>
                  </a:lnTo>
                  <a:lnTo>
                    <a:pt x="1360" y="799"/>
                  </a:lnTo>
                  <a:lnTo>
                    <a:pt x="1360" y="799"/>
                  </a:lnTo>
                  <a:lnTo>
                    <a:pt x="1363" y="799"/>
                  </a:lnTo>
                  <a:lnTo>
                    <a:pt x="1363" y="801"/>
                  </a:lnTo>
                  <a:lnTo>
                    <a:pt x="1371" y="801"/>
                  </a:lnTo>
                  <a:lnTo>
                    <a:pt x="1371" y="803"/>
                  </a:lnTo>
                  <a:lnTo>
                    <a:pt x="1395" y="803"/>
                  </a:lnTo>
                  <a:lnTo>
                    <a:pt x="1395" y="803"/>
                  </a:lnTo>
                  <a:lnTo>
                    <a:pt x="1401" y="803"/>
                  </a:lnTo>
                  <a:lnTo>
                    <a:pt x="1401" y="805"/>
                  </a:lnTo>
                  <a:lnTo>
                    <a:pt x="1409" y="805"/>
                  </a:lnTo>
                  <a:lnTo>
                    <a:pt x="1409" y="805"/>
                  </a:lnTo>
                  <a:lnTo>
                    <a:pt x="1415" y="805"/>
                  </a:lnTo>
                  <a:lnTo>
                    <a:pt x="1415" y="807"/>
                  </a:lnTo>
                  <a:lnTo>
                    <a:pt x="1427" y="807"/>
                  </a:lnTo>
                  <a:lnTo>
                    <a:pt x="1427" y="807"/>
                  </a:lnTo>
                  <a:lnTo>
                    <a:pt x="1430" y="807"/>
                  </a:lnTo>
                  <a:lnTo>
                    <a:pt x="1430" y="810"/>
                  </a:lnTo>
                  <a:lnTo>
                    <a:pt x="1436" y="810"/>
                  </a:lnTo>
                  <a:lnTo>
                    <a:pt x="1436" y="810"/>
                  </a:lnTo>
                  <a:lnTo>
                    <a:pt x="1442" y="810"/>
                  </a:lnTo>
                  <a:lnTo>
                    <a:pt x="1442" y="814"/>
                  </a:lnTo>
                  <a:lnTo>
                    <a:pt x="1447" y="814"/>
                  </a:lnTo>
                  <a:lnTo>
                    <a:pt x="1447" y="818"/>
                  </a:lnTo>
                  <a:lnTo>
                    <a:pt x="1462" y="818"/>
                  </a:lnTo>
                  <a:lnTo>
                    <a:pt x="1462" y="818"/>
                  </a:lnTo>
                  <a:lnTo>
                    <a:pt x="1477" y="818"/>
                  </a:lnTo>
                  <a:lnTo>
                    <a:pt x="1477" y="821"/>
                  </a:lnTo>
                  <a:lnTo>
                    <a:pt x="1485" y="821"/>
                  </a:lnTo>
                  <a:lnTo>
                    <a:pt x="1485" y="821"/>
                  </a:lnTo>
                  <a:lnTo>
                    <a:pt x="1488" y="821"/>
                  </a:lnTo>
                  <a:lnTo>
                    <a:pt x="1488" y="823"/>
                  </a:lnTo>
                  <a:lnTo>
                    <a:pt x="1491" y="823"/>
                  </a:lnTo>
                  <a:lnTo>
                    <a:pt x="1491" y="823"/>
                  </a:lnTo>
                  <a:lnTo>
                    <a:pt x="1497" y="823"/>
                  </a:lnTo>
                  <a:lnTo>
                    <a:pt x="1497" y="825"/>
                  </a:lnTo>
                  <a:lnTo>
                    <a:pt x="1500" y="825"/>
                  </a:lnTo>
                  <a:lnTo>
                    <a:pt x="1500" y="825"/>
                  </a:lnTo>
                  <a:lnTo>
                    <a:pt x="1503" y="825"/>
                  </a:lnTo>
                  <a:lnTo>
                    <a:pt x="1503" y="827"/>
                  </a:lnTo>
                  <a:lnTo>
                    <a:pt x="1503" y="827"/>
                  </a:lnTo>
                  <a:lnTo>
                    <a:pt x="1503" y="829"/>
                  </a:lnTo>
                  <a:lnTo>
                    <a:pt x="1506" y="829"/>
                  </a:lnTo>
                  <a:lnTo>
                    <a:pt x="1506" y="829"/>
                  </a:lnTo>
                  <a:lnTo>
                    <a:pt x="1509" y="829"/>
                  </a:lnTo>
                  <a:lnTo>
                    <a:pt x="1509" y="832"/>
                  </a:lnTo>
                  <a:lnTo>
                    <a:pt x="1529" y="832"/>
                  </a:lnTo>
                  <a:lnTo>
                    <a:pt x="1529" y="834"/>
                  </a:lnTo>
                  <a:lnTo>
                    <a:pt x="1535" y="834"/>
                  </a:lnTo>
                  <a:lnTo>
                    <a:pt x="1535" y="834"/>
                  </a:lnTo>
                  <a:lnTo>
                    <a:pt x="1538" y="834"/>
                  </a:lnTo>
                  <a:lnTo>
                    <a:pt x="1538" y="836"/>
                  </a:lnTo>
                  <a:lnTo>
                    <a:pt x="1541" y="836"/>
                  </a:lnTo>
                  <a:lnTo>
                    <a:pt x="1541" y="841"/>
                  </a:lnTo>
                  <a:lnTo>
                    <a:pt x="1544" y="841"/>
                  </a:lnTo>
                  <a:lnTo>
                    <a:pt x="1544" y="841"/>
                  </a:lnTo>
                  <a:lnTo>
                    <a:pt x="1558" y="841"/>
                  </a:lnTo>
                  <a:lnTo>
                    <a:pt x="1558" y="843"/>
                  </a:lnTo>
                  <a:lnTo>
                    <a:pt x="1567" y="843"/>
                  </a:lnTo>
                  <a:lnTo>
                    <a:pt x="1567" y="843"/>
                  </a:lnTo>
                  <a:lnTo>
                    <a:pt x="1579" y="843"/>
                  </a:lnTo>
                  <a:lnTo>
                    <a:pt x="1579" y="845"/>
                  </a:lnTo>
                  <a:lnTo>
                    <a:pt x="1582" y="845"/>
                  </a:lnTo>
                  <a:lnTo>
                    <a:pt x="1582" y="847"/>
                  </a:lnTo>
                  <a:lnTo>
                    <a:pt x="1585" y="847"/>
                  </a:lnTo>
                  <a:lnTo>
                    <a:pt x="1585" y="849"/>
                  </a:lnTo>
                  <a:lnTo>
                    <a:pt x="1591" y="849"/>
                  </a:lnTo>
                  <a:lnTo>
                    <a:pt x="1591" y="852"/>
                  </a:lnTo>
                  <a:lnTo>
                    <a:pt x="1594" y="852"/>
                  </a:lnTo>
                  <a:lnTo>
                    <a:pt x="1594" y="852"/>
                  </a:lnTo>
                  <a:lnTo>
                    <a:pt x="1611" y="852"/>
                  </a:lnTo>
                  <a:lnTo>
                    <a:pt x="1611" y="854"/>
                  </a:lnTo>
                  <a:lnTo>
                    <a:pt x="1620" y="854"/>
                  </a:lnTo>
                  <a:lnTo>
                    <a:pt x="1620" y="856"/>
                  </a:lnTo>
                  <a:lnTo>
                    <a:pt x="1623" y="856"/>
                  </a:lnTo>
                  <a:lnTo>
                    <a:pt x="1623" y="858"/>
                  </a:lnTo>
                  <a:lnTo>
                    <a:pt x="1626" y="858"/>
                  </a:lnTo>
                  <a:lnTo>
                    <a:pt x="1626" y="860"/>
                  </a:lnTo>
                  <a:lnTo>
                    <a:pt x="1626" y="860"/>
                  </a:lnTo>
                  <a:lnTo>
                    <a:pt x="1626" y="860"/>
                  </a:lnTo>
                  <a:lnTo>
                    <a:pt x="1634" y="860"/>
                  </a:lnTo>
                  <a:lnTo>
                    <a:pt x="1634" y="863"/>
                  </a:lnTo>
                  <a:lnTo>
                    <a:pt x="1640" y="863"/>
                  </a:lnTo>
                  <a:lnTo>
                    <a:pt x="1640" y="865"/>
                  </a:lnTo>
                  <a:lnTo>
                    <a:pt x="1643" y="865"/>
                  </a:lnTo>
                  <a:lnTo>
                    <a:pt x="1643" y="865"/>
                  </a:lnTo>
                  <a:lnTo>
                    <a:pt x="1646" y="865"/>
                  </a:lnTo>
                  <a:lnTo>
                    <a:pt x="1646" y="867"/>
                  </a:lnTo>
                  <a:lnTo>
                    <a:pt x="1649" y="867"/>
                  </a:lnTo>
                  <a:lnTo>
                    <a:pt x="1649" y="869"/>
                  </a:lnTo>
                  <a:lnTo>
                    <a:pt x="1652" y="869"/>
                  </a:lnTo>
                  <a:lnTo>
                    <a:pt x="1652" y="869"/>
                  </a:lnTo>
                  <a:lnTo>
                    <a:pt x="1655" y="869"/>
                  </a:lnTo>
                  <a:lnTo>
                    <a:pt x="1655" y="871"/>
                  </a:lnTo>
                  <a:lnTo>
                    <a:pt x="1664" y="871"/>
                  </a:lnTo>
                  <a:lnTo>
                    <a:pt x="1664" y="874"/>
                  </a:lnTo>
                  <a:lnTo>
                    <a:pt x="1672" y="874"/>
                  </a:lnTo>
                  <a:lnTo>
                    <a:pt x="1672" y="876"/>
                  </a:lnTo>
                  <a:lnTo>
                    <a:pt x="1675" y="876"/>
                  </a:lnTo>
                  <a:lnTo>
                    <a:pt x="1675" y="878"/>
                  </a:lnTo>
                  <a:lnTo>
                    <a:pt x="1681" y="878"/>
                  </a:lnTo>
                  <a:lnTo>
                    <a:pt x="1681" y="878"/>
                  </a:lnTo>
                  <a:lnTo>
                    <a:pt x="1687" y="878"/>
                  </a:lnTo>
                  <a:lnTo>
                    <a:pt x="1687" y="880"/>
                  </a:lnTo>
                  <a:lnTo>
                    <a:pt x="1693" y="880"/>
                  </a:lnTo>
                  <a:lnTo>
                    <a:pt x="1693" y="880"/>
                  </a:lnTo>
                  <a:lnTo>
                    <a:pt x="1699" y="880"/>
                  </a:lnTo>
                  <a:lnTo>
                    <a:pt x="1699" y="882"/>
                  </a:lnTo>
                  <a:lnTo>
                    <a:pt x="1702" y="882"/>
                  </a:lnTo>
                  <a:lnTo>
                    <a:pt x="1702" y="882"/>
                  </a:lnTo>
                  <a:lnTo>
                    <a:pt x="1710" y="882"/>
                  </a:lnTo>
                  <a:lnTo>
                    <a:pt x="1710" y="885"/>
                  </a:lnTo>
                  <a:lnTo>
                    <a:pt x="1716" y="885"/>
                  </a:lnTo>
                  <a:lnTo>
                    <a:pt x="1716" y="885"/>
                  </a:lnTo>
                  <a:lnTo>
                    <a:pt x="1719" y="885"/>
                  </a:lnTo>
                  <a:lnTo>
                    <a:pt x="1719" y="887"/>
                  </a:lnTo>
                  <a:lnTo>
                    <a:pt x="1725" y="887"/>
                  </a:lnTo>
                  <a:lnTo>
                    <a:pt x="1725" y="889"/>
                  </a:lnTo>
                  <a:lnTo>
                    <a:pt x="1740" y="889"/>
                  </a:lnTo>
                  <a:lnTo>
                    <a:pt x="1740" y="889"/>
                  </a:lnTo>
                  <a:lnTo>
                    <a:pt x="1754" y="889"/>
                  </a:lnTo>
                  <a:lnTo>
                    <a:pt x="1754" y="891"/>
                  </a:lnTo>
                  <a:lnTo>
                    <a:pt x="1757" y="891"/>
                  </a:lnTo>
                  <a:lnTo>
                    <a:pt x="1757" y="891"/>
                  </a:lnTo>
                  <a:lnTo>
                    <a:pt x="1763" y="891"/>
                  </a:lnTo>
                  <a:lnTo>
                    <a:pt x="1763" y="893"/>
                  </a:lnTo>
                  <a:lnTo>
                    <a:pt x="1775" y="893"/>
                  </a:lnTo>
                  <a:lnTo>
                    <a:pt x="1775" y="893"/>
                  </a:lnTo>
                  <a:lnTo>
                    <a:pt x="1784" y="893"/>
                  </a:lnTo>
                  <a:lnTo>
                    <a:pt x="1784" y="896"/>
                  </a:lnTo>
                  <a:lnTo>
                    <a:pt x="1792" y="896"/>
                  </a:lnTo>
                  <a:lnTo>
                    <a:pt x="1792" y="898"/>
                  </a:lnTo>
                  <a:lnTo>
                    <a:pt x="1798" y="898"/>
                  </a:lnTo>
                  <a:lnTo>
                    <a:pt x="1798" y="898"/>
                  </a:lnTo>
                  <a:lnTo>
                    <a:pt x="1813" y="898"/>
                  </a:lnTo>
                  <a:lnTo>
                    <a:pt x="1813" y="900"/>
                  </a:lnTo>
                  <a:lnTo>
                    <a:pt x="1822" y="900"/>
                  </a:lnTo>
                  <a:lnTo>
                    <a:pt x="1822" y="902"/>
                  </a:lnTo>
                  <a:lnTo>
                    <a:pt x="1833" y="902"/>
                  </a:lnTo>
                  <a:lnTo>
                    <a:pt x="1833" y="902"/>
                  </a:lnTo>
                  <a:lnTo>
                    <a:pt x="1842" y="902"/>
                  </a:lnTo>
                  <a:lnTo>
                    <a:pt x="1842" y="904"/>
                  </a:lnTo>
                  <a:lnTo>
                    <a:pt x="1848" y="904"/>
                  </a:lnTo>
                  <a:lnTo>
                    <a:pt x="1848" y="907"/>
                  </a:lnTo>
                  <a:lnTo>
                    <a:pt x="1851" y="907"/>
                  </a:lnTo>
                  <a:lnTo>
                    <a:pt x="1851" y="907"/>
                  </a:lnTo>
                  <a:lnTo>
                    <a:pt x="1854" y="907"/>
                  </a:lnTo>
                  <a:lnTo>
                    <a:pt x="1854" y="909"/>
                  </a:lnTo>
                  <a:lnTo>
                    <a:pt x="1860" y="909"/>
                  </a:lnTo>
                  <a:lnTo>
                    <a:pt x="1860" y="911"/>
                  </a:lnTo>
                  <a:lnTo>
                    <a:pt x="1877" y="911"/>
                  </a:lnTo>
                  <a:lnTo>
                    <a:pt x="1877" y="913"/>
                  </a:lnTo>
                  <a:lnTo>
                    <a:pt x="1880" y="913"/>
                  </a:lnTo>
                  <a:lnTo>
                    <a:pt x="1880" y="915"/>
                  </a:lnTo>
                  <a:lnTo>
                    <a:pt x="1889" y="915"/>
                  </a:lnTo>
                  <a:lnTo>
                    <a:pt x="1889" y="915"/>
                  </a:lnTo>
                  <a:lnTo>
                    <a:pt x="1900" y="915"/>
                  </a:lnTo>
                  <a:lnTo>
                    <a:pt x="1900" y="918"/>
                  </a:lnTo>
                  <a:lnTo>
                    <a:pt x="1903" y="918"/>
                  </a:lnTo>
                  <a:lnTo>
                    <a:pt x="1903" y="920"/>
                  </a:lnTo>
                  <a:lnTo>
                    <a:pt x="1909" y="920"/>
                  </a:lnTo>
                  <a:lnTo>
                    <a:pt x="1909" y="920"/>
                  </a:lnTo>
                  <a:lnTo>
                    <a:pt x="1912" y="920"/>
                  </a:lnTo>
                  <a:lnTo>
                    <a:pt x="1912" y="922"/>
                  </a:lnTo>
                  <a:lnTo>
                    <a:pt x="1915" y="922"/>
                  </a:lnTo>
                  <a:lnTo>
                    <a:pt x="1915" y="922"/>
                  </a:lnTo>
                  <a:lnTo>
                    <a:pt x="1918" y="922"/>
                  </a:lnTo>
                  <a:lnTo>
                    <a:pt x="1918" y="924"/>
                  </a:lnTo>
                  <a:lnTo>
                    <a:pt x="1921" y="924"/>
                  </a:lnTo>
                  <a:lnTo>
                    <a:pt x="1921" y="927"/>
                  </a:lnTo>
                  <a:lnTo>
                    <a:pt x="1930" y="927"/>
                  </a:lnTo>
                  <a:lnTo>
                    <a:pt x="1930" y="929"/>
                  </a:lnTo>
                  <a:lnTo>
                    <a:pt x="1933" y="929"/>
                  </a:lnTo>
                  <a:lnTo>
                    <a:pt x="1933" y="929"/>
                  </a:lnTo>
                  <a:lnTo>
                    <a:pt x="1956" y="929"/>
                  </a:lnTo>
                  <a:lnTo>
                    <a:pt x="1956" y="929"/>
                  </a:lnTo>
                  <a:lnTo>
                    <a:pt x="1956" y="929"/>
                  </a:lnTo>
                  <a:lnTo>
                    <a:pt x="1962" y="929"/>
                  </a:lnTo>
                  <a:lnTo>
                    <a:pt x="1962" y="931"/>
                  </a:lnTo>
                  <a:lnTo>
                    <a:pt x="1971" y="931"/>
                  </a:lnTo>
                  <a:lnTo>
                    <a:pt x="1971" y="931"/>
                  </a:lnTo>
                  <a:lnTo>
                    <a:pt x="1974" y="931"/>
                  </a:lnTo>
                  <a:lnTo>
                    <a:pt x="1974" y="933"/>
                  </a:lnTo>
                  <a:lnTo>
                    <a:pt x="1976" y="933"/>
                  </a:lnTo>
                  <a:lnTo>
                    <a:pt x="1976" y="935"/>
                  </a:lnTo>
                  <a:lnTo>
                    <a:pt x="1979" y="935"/>
                  </a:lnTo>
                  <a:lnTo>
                    <a:pt x="1979" y="935"/>
                  </a:lnTo>
                  <a:lnTo>
                    <a:pt x="1982" y="935"/>
                  </a:lnTo>
                  <a:lnTo>
                    <a:pt x="1982" y="938"/>
                  </a:lnTo>
                  <a:lnTo>
                    <a:pt x="1997" y="938"/>
                  </a:lnTo>
                  <a:lnTo>
                    <a:pt x="1997" y="938"/>
                  </a:lnTo>
                  <a:lnTo>
                    <a:pt x="1997" y="938"/>
                  </a:lnTo>
                  <a:lnTo>
                    <a:pt x="1997" y="940"/>
                  </a:lnTo>
                  <a:lnTo>
                    <a:pt x="2003" y="940"/>
                  </a:lnTo>
                  <a:lnTo>
                    <a:pt x="2003" y="940"/>
                  </a:lnTo>
                  <a:lnTo>
                    <a:pt x="2012" y="940"/>
                  </a:lnTo>
                  <a:lnTo>
                    <a:pt x="2012" y="942"/>
                  </a:lnTo>
                  <a:lnTo>
                    <a:pt x="2014" y="942"/>
                  </a:lnTo>
                  <a:lnTo>
                    <a:pt x="2014" y="944"/>
                  </a:lnTo>
                  <a:lnTo>
                    <a:pt x="2017" y="944"/>
                  </a:lnTo>
                  <a:lnTo>
                    <a:pt x="2017" y="946"/>
                  </a:lnTo>
                  <a:lnTo>
                    <a:pt x="2023" y="946"/>
                  </a:lnTo>
                  <a:lnTo>
                    <a:pt x="2023" y="946"/>
                  </a:lnTo>
                  <a:lnTo>
                    <a:pt x="2026" y="946"/>
                  </a:lnTo>
                  <a:lnTo>
                    <a:pt x="2026" y="949"/>
                  </a:lnTo>
                  <a:lnTo>
                    <a:pt x="2038" y="949"/>
                  </a:lnTo>
                  <a:lnTo>
                    <a:pt x="2038" y="951"/>
                  </a:lnTo>
                  <a:lnTo>
                    <a:pt x="2047" y="951"/>
                  </a:lnTo>
                  <a:lnTo>
                    <a:pt x="2047" y="951"/>
                  </a:lnTo>
                  <a:lnTo>
                    <a:pt x="2050" y="951"/>
                  </a:lnTo>
                  <a:lnTo>
                    <a:pt x="2050" y="953"/>
                  </a:lnTo>
                  <a:lnTo>
                    <a:pt x="2058" y="953"/>
                  </a:lnTo>
                  <a:lnTo>
                    <a:pt x="2058" y="955"/>
                  </a:lnTo>
                  <a:lnTo>
                    <a:pt x="2061" y="955"/>
                  </a:lnTo>
                  <a:lnTo>
                    <a:pt x="2061" y="955"/>
                  </a:lnTo>
                  <a:lnTo>
                    <a:pt x="2076" y="955"/>
                  </a:lnTo>
                  <a:lnTo>
                    <a:pt x="2076" y="957"/>
                  </a:lnTo>
                  <a:lnTo>
                    <a:pt x="2090" y="957"/>
                  </a:lnTo>
                  <a:lnTo>
                    <a:pt x="2090" y="960"/>
                  </a:lnTo>
                  <a:lnTo>
                    <a:pt x="2093" y="960"/>
                  </a:lnTo>
                  <a:lnTo>
                    <a:pt x="2093" y="962"/>
                  </a:lnTo>
                  <a:lnTo>
                    <a:pt x="2099" y="962"/>
                  </a:lnTo>
                  <a:lnTo>
                    <a:pt x="2099" y="962"/>
                  </a:lnTo>
                  <a:lnTo>
                    <a:pt x="2102" y="962"/>
                  </a:lnTo>
                  <a:lnTo>
                    <a:pt x="2102" y="964"/>
                  </a:lnTo>
                  <a:lnTo>
                    <a:pt x="2114" y="964"/>
                  </a:lnTo>
                  <a:lnTo>
                    <a:pt x="2114" y="966"/>
                  </a:lnTo>
                  <a:lnTo>
                    <a:pt x="2123" y="966"/>
                  </a:lnTo>
                  <a:lnTo>
                    <a:pt x="2123" y="966"/>
                  </a:lnTo>
                  <a:lnTo>
                    <a:pt x="2128" y="966"/>
                  </a:lnTo>
                  <a:lnTo>
                    <a:pt x="2128" y="971"/>
                  </a:lnTo>
                  <a:lnTo>
                    <a:pt x="2158" y="971"/>
                  </a:lnTo>
                  <a:lnTo>
                    <a:pt x="2158" y="971"/>
                  </a:lnTo>
                  <a:lnTo>
                    <a:pt x="2178" y="971"/>
                  </a:lnTo>
                  <a:lnTo>
                    <a:pt x="2178" y="973"/>
                  </a:lnTo>
                  <a:lnTo>
                    <a:pt x="2207" y="973"/>
                  </a:lnTo>
                  <a:lnTo>
                    <a:pt x="2207" y="975"/>
                  </a:lnTo>
                  <a:lnTo>
                    <a:pt x="2231" y="975"/>
                  </a:lnTo>
                  <a:lnTo>
                    <a:pt x="2231" y="977"/>
                  </a:lnTo>
                  <a:lnTo>
                    <a:pt x="2245" y="977"/>
                  </a:lnTo>
                  <a:lnTo>
                    <a:pt x="2245" y="979"/>
                  </a:lnTo>
                  <a:lnTo>
                    <a:pt x="2248" y="979"/>
                  </a:lnTo>
                  <a:lnTo>
                    <a:pt x="2248" y="979"/>
                  </a:lnTo>
                  <a:lnTo>
                    <a:pt x="2266" y="979"/>
                  </a:lnTo>
                  <a:lnTo>
                    <a:pt x="2266" y="984"/>
                  </a:lnTo>
                  <a:lnTo>
                    <a:pt x="2275" y="984"/>
                  </a:lnTo>
                  <a:lnTo>
                    <a:pt x="2275" y="984"/>
                  </a:lnTo>
                  <a:lnTo>
                    <a:pt x="2307" y="984"/>
                  </a:lnTo>
                  <a:lnTo>
                    <a:pt x="2307" y="986"/>
                  </a:lnTo>
                  <a:lnTo>
                    <a:pt x="2333" y="986"/>
                  </a:lnTo>
                  <a:lnTo>
                    <a:pt x="2333" y="988"/>
                  </a:lnTo>
                  <a:lnTo>
                    <a:pt x="2339" y="988"/>
                  </a:lnTo>
                  <a:lnTo>
                    <a:pt x="2339" y="988"/>
                  </a:lnTo>
                  <a:lnTo>
                    <a:pt x="2342" y="988"/>
                  </a:lnTo>
                  <a:lnTo>
                    <a:pt x="2342" y="990"/>
                  </a:lnTo>
                  <a:lnTo>
                    <a:pt x="2359" y="990"/>
                  </a:lnTo>
                  <a:lnTo>
                    <a:pt x="2359" y="993"/>
                  </a:lnTo>
                  <a:lnTo>
                    <a:pt x="2383" y="993"/>
                  </a:lnTo>
                  <a:lnTo>
                    <a:pt x="2383" y="993"/>
                  </a:lnTo>
                  <a:lnTo>
                    <a:pt x="2389" y="993"/>
                  </a:lnTo>
                  <a:lnTo>
                    <a:pt x="2389" y="995"/>
                  </a:lnTo>
                  <a:lnTo>
                    <a:pt x="2397" y="995"/>
                  </a:lnTo>
                  <a:lnTo>
                    <a:pt x="2397" y="997"/>
                  </a:lnTo>
                  <a:lnTo>
                    <a:pt x="2406" y="997"/>
                  </a:lnTo>
                  <a:lnTo>
                    <a:pt x="2406" y="999"/>
                  </a:lnTo>
                  <a:lnTo>
                    <a:pt x="2409" y="999"/>
                  </a:lnTo>
                  <a:lnTo>
                    <a:pt x="2409" y="999"/>
                  </a:lnTo>
                  <a:lnTo>
                    <a:pt x="2427" y="999"/>
                  </a:lnTo>
                  <a:lnTo>
                    <a:pt x="2427" y="1004"/>
                  </a:lnTo>
                  <a:lnTo>
                    <a:pt x="2450" y="1004"/>
                  </a:lnTo>
                  <a:lnTo>
                    <a:pt x="2450" y="1004"/>
                  </a:lnTo>
                  <a:lnTo>
                    <a:pt x="2459" y="1004"/>
                  </a:lnTo>
                  <a:lnTo>
                    <a:pt x="2459" y="1006"/>
                  </a:lnTo>
                  <a:lnTo>
                    <a:pt x="2462" y="1006"/>
                  </a:lnTo>
                  <a:lnTo>
                    <a:pt x="2462" y="1008"/>
                  </a:lnTo>
                  <a:lnTo>
                    <a:pt x="2491" y="1008"/>
                  </a:lnTo>
                  <a:lnTo>
                    <a:pt x="2491" y="1008"/>
                  </a:lnTo>
                  <a:lnTo>
                    <a:pt x="2506" y="1008"/>
                  </a:lnTo>
                  <a:lnTo>
                    <a:pt x="2506" y="1010"/>
                  </a:lnTo>
                  <a:lnTo>
                    <a:pt x="2520" y="1010"/>
                  </a:lnTo>
                  <a:lnTo>
                    <a:pt x="2520" y="1012"/>
                  </a:lnTo>
                  <a:lnTo>
                    <a:pt x="2523" y="1012"/>
                  </a:lnTo>
                  <a:lnTo>
                    <a:pt x="2523" y="1012"/>
                  </a:lnTo>
                  <a:lnTo>
                    <a:pt x="2526" y="1012"/>
                  </a:lnTo>
                  <a:lnTo>
                    <a:pt x="2526" y="1015"/>
                  </a:lnTo>
                  <a:lnTo>
                    <a:pt x="2538" y="1015"/>
                  </a:lnTo>
                  <a:lnTo>
                    <a:pt x="2538" y="1017"/>
                  </a:lnTo>
                  <a:lnTo>
                    <a:pt x="2549" y="1017"/>
                  </a:lnTo>
                  <a:lnTo>
                    <a:pt x="2549" y="1021"/>
                  </a:lnTo>
                  <a:lnTo>
                    <a:pt x="2552" y="1021"/>
                  </a:lnTo>
                  <a:lnTo>
                    <a:pt x="2552" y="1021"/>
                  </a:lnTo>
                  <a:lnTo>
                    <a:pt x="2564" y="1021"/>
                  </a:lnTo>
                  <a:lnTo>
                    <a:pt x="2564" y="1024"/>
                  </a:lnTo>
                  <a:lnTo>
                    <a:pt x="2570" y="1024"/>
                  </a:lnTo>
                  <a:lnTo>
                    <a:pt x="2570" y="1026"/>
                  </a:lnTo>
                  <a:lnTo>
                    <a:pt x="2576" y="1026"/>
                  </a:lnTo>
                  <a:lnTo>
                    <a:pt x="2576" y="1026"/>
                  </a:lnTo>
                  <a:lnTo>
                    <a:pt x="2602" y="1026"/>
                  </a:lnTo>
                  <a:lnTo>
                    <a:pt x="2602" y="1028"/>
                  </a:lnTo>
                  <a:lnTo>
                    <a:pt x="2640" y="1028"/>
                  </a:lnTo>
                  <a:lnTo>
                    <a:pt x="2640" y="1030"/>
                  </a:lnTo>
                  <a:lnTo>
                    <a:pt x="2658" y="1030"/>
                  </a:lnTo>
                  <a:lnTo>
                    <a:pt x="2658" y="1032"/>
                  </a:lnTo>
                  <a:lnTo>
                    <a:pt x="2658" y="1032"/>
                  </a:lnTo>
                  <a:lnTo>
                    <a:pt x="2658" y="1035"/>
                  </a:lnTo>
                  <a:lnTo>
                    <a:pt x="2684" y="1035"/>
                  </a:lnTo>
                  <a:lnTo>
                    <a:pt x="2684" y="1035"/>
                  </a:lnTo>
                  <a:lnTo>
                    <a:pt x="2693" y="1035"/>
                  </a:lnTo>
                  <a:lnTo>
                    <a:pt x="2693" y="1037"/>
                  </a:lnTo>
                  <a:lnTo>
                    <a:pt x="2701" y="1037"/>
                  </a:lnTo>
                  <a:lnTo>
                    <a:pt x="2701" y="1039"/>
                  </a:lnTo>
                  <a:lnTo>
                    <a:pt x="2707" y="1039"/>
                  </a:lnTo>
                  <a:lnTo>
                    <a:pt x="2707" y="1039"/>
                  </a:lnTo>
                  <a:lnTo>
                    <a:pt x="2719" y="1039"/>
                  </a:lnTo>
                  <a:lnTo>
                    <a:pt x="2719" y="1041"/>
                  </a:lnTo>
                  <a:lnTo>
                    <a:pt x="2731" y="1041"/>
                  </a:lnTo>
                  <a:lnTo>
                    <a:pt x="2731" y="1046"/>
                  </a:lnTo>
                  <a:lnTo>
                    <a:pt x="2739" y="1046"/>
                  </a:lnTo>
                  <a:lnTo>
                    <a:pt x="2739" y="1046"/>
                  </a:lnTo>
                  <a:lnTo>
                    <a:pt x="2772" y="1046"/>
                  </a:lnTo>
                  <a:lnTo>
                    <a:pt x="2772" y="1048"/>
                  </a:lnTo>
                  <a:lnTo>
                    <a:pt x="2780" y="1048"/>
                  </a:lnTo>
                  <a:lnTo>
                    <a:pt x="2780" y="1050"/>
                  </a:lnTo>
                  <a:lnTo>
                    <a:pt x="2789" y="1050"/>
                  </a:lnTo>
                  <a:lnTo>
                    <a:pt x="2789" y="1052"/>
                  </a:lnTo>
                  <a:lnTo>
                    <a:pt x="2798" y="1052"/>
                  </a:lnTo>
                  <a:lnTo>
                    <a:pt x="2798" y="1054"/>
                  </a:lnTo>
                  <a:lnTo>
                    <a:pt x="2830" y="1054"/>
                  </a:lnTo>
                  <a:lnTo>
                    <a:pt x="2830" y="1054"/>
                  </a:lnTo>
                  <a:lnTo>
                    <a:pt x="2833" y="1054"/>
                  </a:lnTo>
                  <a:lnTo>
                    <a:pt x="2833" y="1057"/>
                  </a:lnTo>
                  <a:lnTo>
                    <a:pt x="2856" y="1057"/>
                  </a:lnTo>
                  <a:lnTo>
                    <a:pt x="2856" y="1059"/>
                  </a:lnTo>
                  <a:lnTo>
                    <a:pt x="2871" y="1059"/>
                  </a:lnTo>
                  <a:lnTo>
                    <a:pt x="2871" y="1059"/>
                  </a:lnTo>
                  <a:lnTo>
                    <a:pt x="2883" y="1059"/>
                  </a:lnTo>
                  <a:lnTo>
                    <a:pt x="2883" y="1061"/>
                  </a:lnTo>
                  <a:lnTo>
                    <a:pt x="2897" y="1061"/>
                  </a:lnTo>
                  <a:lnTo>
                    <a:pt x="2897" y="1065"/>
                  </a:lnTo>
                  <a:lnTo>
                    <a:pt x="2912" y="1065"/>
                  </a:lnTo>
                  <a:lnTo>
                    <a:pt x="2912" y="1068"/>
                  </a:lnTo>
                  <a:lnTo>
                    <a:pt x="2918" y="1068"/>
                  </a:lnTo>
                  <a:lnTo>
                    <a:pt x="2918" y="1070"/>
                  </a:lnTo>
                  <a:lnTo>
                    <a:pt x="2921" y="1070"/>
                  </a:lnTo>
                  <a:lnTo>
                    <a:pt x="2921" y="1070"/>
                  </a:lnTo>
                  <a:lnTo>
                    <a:pt x="2964" y="1070"/>
                  </a:lnTo>
                  <a:lnTo>
                    <a:pt x="2970" y="1070"/>
                  </a:lnTo>
                  <a:lnTo>
                    <a:pt x="2970" y="1070"/>
                  </a:lnTo>
                  <a:lnTo>
                    <a:pt x="2979" y="1070"/>
                  </a:lnTo>
                  <a:lnTo>
                    <a:pt x="2979" y="1072"/>
                  </a:lnTo>
                  <a:lnTo>
                    <a:pt x="2988" y="1072"/>
                  </a:lnTo>
                  <a:lnTo>
                    <a:pt x="2988" y="1074"/>
                  </a:lnTo>
                  <a:lnTo>
                    <a:pt x="3008" y="1074"/>
                  </a:lnTo>
                  <a:lnTo>
                    <a:pt x="3008" y="1076"/>
                  </a:lnTo>
                  <a:lnTo>
                    <a:pt x="3011" y="1076"/>
                  </a:lnTo>
                  <a:lnTo>
                    <a:pt x="3011" y="1076"/>
                  </a:lnTo>
                  <a:lnTo>
                    <a:pt x="3026" y="1076"/>
                  </a:lnTo>
                  <a:lnTo>
                    <a:pt x="3026" y="1079"/>
                  </a:lnTo>
                  <a:lnTo>
                    <a:pt x="3032" y="1079"/>
                  </a:lnTo>
                  <a:lnTo>
                    <a:pt x="3032" y="1081"/>
                  </a:lnTo>
                  <a:lnTo>
                    <a:pt x="3049" y="1081"/>
                  </a:lnTo>
                  <a:lnTo>
                    <a:pt x="3049" y="1083"/>
                  </a:lnTo>
                  <a:lnTo>
                    <a:pt x="3058" y="1083"/>
                  </a:lnTo>
                  <a:lnTo>
                    <a:pt x="3058" y="1083"/>
                  </a:lnTo>
                  <a:lnTo>
                    <a:pt x="3061" y="1083"/>
                  </a:lnTo>
                  <a:lnTo>
                    <a:pt x="3061" y="1087"/>
                  </a:lnTo>
                  <a:lnTo>
                    <a:pt x="3067" y="1087"/>
                  </a:lnTo>
                  <a:lnTo>
                    <a:pt x="3067" y="1090"/>
                  </a:lnTo>
                  <a:lnTo>
                    <a:pt x="3084" y="1090"/>
                  </a:lnTo>
                  <a:lnTo>
                    <a:pt x="3084" y="1092"/>
                  </a:lnTo>
                  <a:lnTo>
                    <a:pt x="3087" y="1092"/>
                  </a:lnTo>
                  <a:lnTo>
                    <a:pt x="3087" y="1092"/>
                  </a:lnTo>
                  <a:lnTo>
                    <a:pt x="3105" y="1092"/>
                  </a:lnTo>
                  <a:lnTo>
                    <a:pt x="3111" y="1092"/>
                  </a:lnTo>
                  <a:lnTo>
                    <a:pt x="3111" y="1092"/>
                  </a:lnTo>
                  <a:lnTo>
                    <a:pt x="3134" y="1092"/>
                  </a:lnTo>
                  <a:lnTo>
                    <a:pt x="3134" y="1094"/>
                  </a:lnTo>
                  <a:lnTo>
                    <a:pt x="3154" y="1094"/>
                  </a:lnTo>
                  <a:lnTo>
                    <a:pt x="3154" y="1096"/>
                  </a:lnTo>
                  <a:lnTo>
                    <a:pt x="3163" y="1096"/>
                  </a:lnTo>
                  <a:lnTo>
                    <a:pt x="3163" y="1098"/>
                  </a:lnTo>
                  <a:lnTo>
                    <a:pt x="3184" y="1098"/>
                  </a:lnTo>
                  <a:lnTo>
                    <a:pt x="3184" y="1101"/>
                  </a:lnTo>
                  <a:lnTo>
                    <a:pt x="3192" y="1101"/>
                  </a:lnTo>
                  <a:lnTo>
                    <a:pt x="3192" y="1101"/>
                  </a:lnTo>
                  <a:lnTo>
                    <a:pt x="3230" y="1101"/>
                  </a:lnTo>
                  <a:lnTo>
                    <a:pt x="3230" y="1103"/>
                  </a:lnTo>
                  <a:lnTo>
                    <a:pt x="3236" y="1103"/>
                  </a:lnTo>
                  <a:lnTo>
                    <a:pt x="3236" y="1105"/>
                  </a:lnTo>
                  <a:lnTo>
                    <a:pt x="3268" y="1105"/>
                  </a:lnTo>
                  <a:lnTo>
                    <a:pt x="3268" y="1107"/>
                  </a:lnTo>
                  <a:lnTo>
                    <a:pt x="3295" y="1107"/>
                  </a:lnTo>
                  <a:lnTo>
                    <a:pt x="3295" y="1110"/>
                  </a:lnTo>
                  <a:lnTo>
                    <a:pt x="3309" y="1110"/>
                  </a:lnTo>
                  <a:lnTo>
                    <a:pt x="3309" y="1112"/>
                  </a:lnTo>
                  <a:lnTo>
                    <a:pt x="3315" y="1112"/>
                  </a:lnTo>
                  <a:lnTo>
                    <a:pt x="3315" y="1114"/>
                  </a:lnTo>
                  <a:lnTo>
                    <a:pt x="3327" y="1114"/>
                  </a:lnTo>
                  <a:lnTo>
                    <a:pt x="3327" y="1114"/>
                  </a:lnTo>
                  <a:lnTo>
                    <a:pt x="3359" y="1114"/>
                  </a:lnTo>
                  <a:lnTo>
                    <a:pt x="3359" y="1116"/>
                  </a:lnTo>
                  <a:lnTo>
                    <a:pt x="3371" y="1116"/>
                  </a:lnTo>
                  <a:lnTo>
                    <a:pt x="3371" y="1118"/>
                  </a:lnTo>
                  <a:lnTo>
                    <a:pt x="3377" y="1118"/>
                  </a:lnTo>
                  <a:lnTo>
                    <a:pt x="3377" y="1121"/>
                  </a:lnTo>
                  <a:lnTo>
                    <a:pt x="3415" y="1121"/>
                  </a:lnTo>
                  <a:lnTo>
                    <a:pt x="3415" y="1123"/>
                  </a:lnTo>
                  <a:lnTo>
                    <a:pt x="3418" y="1123"/>
                  </a:lnTo>
                  <a:lnTo>
                    <a:pt x="3418" y="1123"/>
                  </a:lnTo>
                  <a:lnTo>
                    <a:pt x="3488" y="1123"/>
                  </a:lnTo>
                  <a:lnTo>
                    <a:pt x="3517" y="1123"/>
                  </a:lnTo>
                  <a:lnTo>
                    <a:pt x="3517" y="1125"/>
                  </a:lnTo>
                  <a:lnTo>
                    <a:pt x="3523" y="1125"/>
                  </a:lnTo>
                  <a:lnTo>
                    <a:pt x="3523" y="1127"/>
                  </a:lnTo>
                  <a:lnTo>
                    <a:pt x="3552" y="1127"/>
                  </a:lnTo>
                  <a:lnTo>
                    <a:pt x="3552" y="1127"/>
                  </a:lnTo>
                  <a:lnTo>
                    <a:pt x="3564" y="1127"/>
                  </a:lnTo>
                  <a:lnTo>
                    <a:pt x="3564" y="1129"/>
                  </a:lnTo>
                  <a:lnTo>
                    <a:pt x="3686" y="1129"/>
                  </a:lnTo>
                  <a:lnTo>
                    <a:pt x="3686" y="1132"/>
                  </a:lnTo>
                  <a:lnTo>
                    <a:pt x="3716" y="1132"/>
                  </a:lnTo>
                  <a:lnTo>
                    <a:pt x="3716" y="1134"/>
                  </a:lnTo>
                  <a:lnTo>
                    <a:pt x="3727" y="1134"/>
                  </a:lnTo>
                  <a:lnTo>
                    <a:pt x="3727" y="1136"/>
                  </a:lnTo>
                  <a:lnTo>
                    <a:pt x="3748" y="1136"/>
                  </a:lnTo>
                  <a:lnTo>
                    <a:pt x="3748" y="1138"/>
                  </a:lnTo>
                  <a:lnTo>
                    <a:pt x="3824" y="1138"/>
                  </a:lnTo>
                  <a:lnTo>
                    <a:pt x="3824" y="1140"/>
                  </a:lnTo>
                  <a:lnTo>
                    <a:pt x="3862" y="1140"/>
                  </a:lnTo>
                  <a:lnTo>
                    <a:pt x="3862" y="1143"/>
                  </a:lnTo>
                  <a:lnTo>
                    <a:pt x="3874" y="1143"/>
                  </a:lnTo>
                  <a:lnTo>
                    <a:pt x="3874" y="1143"/>
                  </a:lnTo>
                  <a:lnTo>
                    <a:pt x="3882" y="1143"/>
                  </a:lnTo>
                  <a:lnTo>
                    <a:pt x="3882" y="1145"/>
                  </a:lnTo>
                  <a:lnTo>
                    <a:pt x="3894" y="1145"/>
                  </a:lnTo>
                  <a:lnTo>
                    <a:pt x="3894" y="1147"/>
                  </a:lnTo>
                  <a:lnTo>
                    <a:pt x="3912" y="1147"/>
                  </a:lnTo>
                  <a:lnTo>
                    <a:pt x="3912" y="1149"/>
                  </a:lnTo>
                  <a:lnTo>
                    <a:pt x="3929" y="1149"/>
                  </a:lnTo>
                  <a:lnTo>
                    <a:pt x="3929" y="1151"/>
                  </a:lnTo>
                  <a:lnTo>
                    <a:pt x="3932" y="1151"/>
                  </a:lnTo>
                  <a:lnTo>
                    <a:pt x="3932" y="1151"/>
                  </a:lnTo>
                  <a:lnTo>
                    <a:pt x="3967" y="1151"/>
                  </a:lnTo>
                  <a:lnTo>
                    <a:pt x="3973" y="1151"/>
                  </a:lnTo>
                  <a:lnTo>
                    <a:pt x="3973" y="1154"/>
                  </a:lnTo>
                  <a:lnTo>
                    <a:pt x="3976" y="1154"/>
                  </a:lnTo>
                  <a:lnTo>
                    <a:pt x="3976" y="1154"/>
                  </a:lnTo>
                  <a:lnTo>
                    <a:pt x="4005" y="1154"/>
                  </a:lnTo>
                  <a:lnTo>
                    <a:pt x="4008" y="1154"/>
                  </a:lnTo>
                  <a:lnTo>
                    <a:pt x="4008" y="1156"/>
                  </a:lnTo>
                  <a:lnTo>
                    <a:pt x="4031" y="1156"/>
                  </a:lnTo>
                  <a:lnTo>
                    <a:pt x="4031" y="1158"/>
                  </a:lnTo>
                  <a:lnTo>
                    <a:pt x="4034" y="1158"/>
                  </a:lnTo>
                  <a:lnTo>
                    <a:pt x="4034" y="1160"/>
                  </a:lnTo>
                  <a:lnTo>
                    <a:pt x="4043" y="1160"/>
                  </a:lnTo>
                  <a:lnTo>
                    <a:pt x="4043" y="1162"/>
                  </a:lnTo>
                  <a:lnTo>
                    <a:pt x="4049" y="1162"/>
                  </a:lnTo>
                  <a:lnTo>
                    <a:pt x="4049" y="1162"/>
                  </a:lnTo>
                  <a:lnTo>
                    <a:pt x="4090" y="1162"/>
                  </a:lnTo>
                  <a:lnTo>
                    <a:pt x="4093" y="1162"/>
                  </a:lnTo>
                  <a:lnTo>
                    <a:pt x="4093" y="1165"/>
                  </a:lnTo>
                  <a:lnTo>
                    <a:pt x="4096" y="1165"/>
                  </a:lnTo>
                  <a:lnTo>
                    <a:pt x="4096" y="1165"/>
                  </a:lnTo>
                  <a:lnTo>
                    <a:pt x="4145" y="1165"/>
                  </a:lnTo>
                  <a:lnTo>
                    <a:pt x="4195" y="1165"/>
                  </a:lnTo>
                  <a:lnTo>
                    <a:pt x="4195" y="1167"/>
                  </a:lnTo>
                  <a:lnTo>
                    <a:pt x="4230" y="1167"/>
                  </a:lnTo>
                  <a:lnTo>
                    <a:pt x="4230" y="1169"/>
                  </a:lnTo>
                  <a:lnTo>
                    <a:pt x="4236" y="1169"/>
                  </a:lnTo>
                  <a:lnTo>
                    <a:pt x="4236" y="1171"/>
                  </a:lnTo>
                  <a:lnTo>
                    <a:pt x="4254" y="1171"/>
                  </a:lnTo>
                  <a:lnTo>
                    <a:pt x="4254" y="1171"/>
                  </a:lnTo>
                  <a:lnTo>
                    <a:pt x="4306" y="1171"/>
                  </a:lnTo>
                  <a:lnTo>
                    <a:pt x="4318" y="1171"/>
                  </a:lnTo>
                  <a:lnTo>
                    <a:pt x="4318" y="1176"/>
                  </a:lnTo>
                  <a:lnTo>
                    <a:pt x="4373" y="1176"/>
                  </a:lnTo>
                  <a:lnTo>
                    <a:pt x="4373" y="1178"/>
                  </a:lnTo>
                  <a:lnTo>
                    <a:pt x="4426" y="1178"/>
                  </a:lnTo>
                  <a:lnTo>
                    <a:pt x="4426" y="1180"/>
                  </a:lnTo>
                  <a:lnTo>
                    <a:pt x="4482" y="1180"/>
                  </a:lnTo>
                  <a:lnTo>
                    <a:pt x="4482" y="1182"/>
                  </a:lnTo>
                  <a:lnTo>
                    <a:pt x="4496" y="1182"/>
                  </a:lnTo>
                  <a:lnTo>
                    <a:pt x="4496" y="1182"/>
                  </a:lnTo>
                  <a:lnTo>
                    <a:pt x="4584" y="1182"/>
                  </a:lnTo>
                  <a:lnTo>
                    <a:pt x="4593" y="1182"/>
                  </a:lnTo>
                  <a:lnTo>
                    <a:pt x="4593" y="1187"/>
                  </a:lnTo>
                  <a:lnTo>
                    <a:pt x="4601" y="1187"/>
                  </a:lnTo>
                  <a:lnTo>
                    <a:pt x="4601" y="1189"/>
                  </a:lnTo>
                  <a:lnTo>
                    <a:pt x="4604" y="1189"/>
                  </a:lnTo>
                  <a:lnTo>
                    <a:pt x="4604" y="1189"/>
                  </a:lnTo>
                  <a:lnTo>
                    <a:pt x="4645" y="1189"/>
                  </a:lnTo>
                  <a:lnTo>
                    <a:pt x="4651" y="1189"/>
                  </a:lnTo>
                  <a:lnTo>
                    <a:pt x="4651" y="1191"/>
                  </a:lnTo>
                  <a:lnTo>
                    <a:pt x="4660" y="1191"/>
                  </a:lnTo>
                  <a:lnTo>
                    <a:pt x="4660" y="1191"/>
                  </a:lnTo>
                  <a:lnTo>
                    <a:pt x="4768" y="1191"/>
                  </a:lnTo>
                  <a:lnTo>
                    <a:pt x="4774" y="1191"/>
                  </a:lnTo>
                  <a:lnTo>
                    <a:pt x="4774" y="1195"/>
                  </a:lnTo>
                  <a:lnTo>
                    <a:pt x="4777" y="1195"/>
                  </a:lnTo>
                  <a:lnTo>
                    <a:pt x="4777" y="1198"/>
                  </a:lnTo>
                  <a:lnTo>
                    <a:pt x="4800" y="1198"/>
                  </a:lnTo>
                  <a:lnTo>
                    <a:pt x="4800" y="1200"/>
                  </a:lnTo>
                  <a:lnTo>
                    <a:pt x="4803" y="1200"/>
                  </a:lnTo>
                  <a:lnTo>
                    <a:pt x="4803" y="1200"/>
                  </a:lnTo>
                  <a:lnTo>
                    <a:pt x="4900" y="1200"/>
                  </a:lnTo>
                  <a:lnTo>
                    <a:pt x="4902" y="1200"/>
                  </a:lnTo>
                  <a:lnTo>
                    <a:pt x="4902" y="1202"/>
                  </a:lnTo>
                  <a:lnTo>
                    <a:pt x="4940" y="1202"/>
                  </a:lnTo>
                  <a:lnTo>
                    <a:pt x="4940" y="1207"/>
                  </a:lnTo>
                  <a:lnTo>
                    <a:pt x="4943" y="1207"/>
                  </a:lnTo>
                  <a:lnTo>
                    <a:pt x="4943" y="1209"/>
                  </a:lnTo>
                  <a:lnTo>
                    <a:pt x="4964" y="1209"/>
                  </a:lnTo>
                  <a:lnTo>
                    <a:pt x="4964" y="1211"/>
                  </a:lnTo>
                  <a:lnTo>
                    <a:pt x="4978" y="1211"/>
                  </a:lnTo>
                </a:path>
              </a:pathLst>
            </a:custGeom>
            <a:noFill/>
            <a:ln w="38100">
              <a:solidFill>
                <a:srgbClr val="55555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73194000-4395-4C22-BED8-3B2AD14FF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588" y="1549400"/>
              <a:ext cx="7902575" cy="1771650"/>
            </a:xfrm>
            <a:custGeom>
              <a:avLst/>
              <a:gdLst>
                <a:gd name="T0" fmla="*/ 50 w 4978"/>
                <a:gd name="T1" fmla="*/ 20 h 1116"/>
                <a:gd name="T2" fmla="*/ 94 w 4978"/>
                <a:gd name="T3" fmla="*/ 51 h 1116"/>
                <a:gd name="T4" fmla="*/ 138 w 4978"/>
                <a:gd name="T5" fmla="*/ 91 h 1116"/>
                <a:gd name="T6" fmla="*/ 182 w 4978"/>
                <a:gd name="T7" fmla="*/ 135 h 1116"/>
                <a:gd name="T8" fmla="*/ 226 w 4978"/>
                <a:gd name="T9" fmla="*/ 170 h 1116"/>
                <a:gd name="T10" fmla="*/ 266 w 4978"/>
                <a:gd name="T11" fmla="*/ 210 h 1116"/>
                <a:gd name="T12" fmla="*/ 310 w 4978"/>
                <a:gd name="T13" fmla="*/ 243 h 1116"/>
                <a:gd name="T14" fmla="*/ 354 w 4978"/>
                <a:gd name="T15" fmla="*/ 278 h 1116"/>
                <a:gd name="T16" fmla="*/ 398 w 4978"/>
                <a:gd name="T17" fmla="*/ 309 h 1116"/>
                <a:gd name="T18" fmla="*/ 442 w 4978"/>
                <a:gd name="T19" fmla="*/ 342 h 1116"/>
                <a:gd name="T20" fmla="*/ 486 w 4978"/>
                <a:gd name="T21" fmla="*/ 371 h 1116"/>
                <a:gd name="T22" fmla="*/ 530 w 4978"/>
                <a:gd name="T23" fmla="*/ 400 h 1116"/>
                <a:gd name="T24" fmla="*/ 573 w 4978"/>
                <a:gd name="T25" fmla="*/ 422 h 1116"/>
                <a:gd name="T26" fmla="*/ 617 w 4978"/>
                <a:gd name="T27" fmla="*/ 448 h 1116"/>
                <a:gd name="T28" fmla="*/ 661 w 4978"/>
                <a:gd name="T29" fmla="*/ 475 h 1116"/>
                <a:gd name="T30" fmla="*/ 708 w 4978"/>
                <a:gd name="T31" fmla="*/ 499 h 1116"/>
                <a:gd name="T32" fmla="*/ 755 w 4978"/>
                <a:gd name="T33" fmla="*/ 521 h 1116"/>
                <a:gd name="T34" fmla="*/ 804 w 4978"/>
                <a:gd name="T35" fmla="*/ 538 h 1116"/>
                <a:gd name="T36" fmla="*/ 848 w 4978"/>
                <a:gd name="T37" fmla="*/ 561 h 1116"/>
                <a:gd name="T38" fmla="*/ 910 w 4978"/>
                <a:gd name="T39" fmla="*/ 580 h 1116"/>
                <a:gd name="T40" fmla="*/ 956 w 4978"/>
                <a:gd name="T41" fmla="*/ 600 h 1116"/>
                <a:gd name="T42" fmla="*/ 1000 w 4978"/>
                <a:gd name="T43" fmla="*/ 620 h 1116"/>
                <a:gd name="T44" fmla="*/ 1050 w 4978"/>
                <a:gd name="T45" fmla="*/ 638 h 1116"/>
                <a:gd name="T46" fmla="*/ 1102 w 4978"/>
                <a:gd name="T47" fmla="*/ 649 h 1116"/>
                <a:gd name="T48" fmla="*/ 1146 w 4978"/>
                <a:gd name="T49" fmla="*/ 666 h 1116"/>
                <a:gd name="T50" fmla="*/ 1193 w 4978"/>
                <a:gd name="T51" fmla="*/ 684 h 1116"/>
                <a:gd name="T52" fmla="*/ 1249 w 4978"/>
                <a:gd name="T53" fmla="*/ 702 h 1116"/>
                <a:gd name="T54" fmla="*/ 1301 w 4978"/>
                <a:gd name="T55" fmla="*/ 719 h 1116"/>
                <a:gd name="T56" fmla="*/ 1351 w 4978"/>
                <a:gd name="T57" fmla="*/ 730 h 1116"/>
                <a:gd name="T58" fmla="*/ 1406 w 4978"/>
                <a:gd name="T59" fmla="*/ 746 h 1116"/>
                <a:gd name="T60" fmla="*/ 1477 w 4978"/>
                <a:gd name="T61" fmla="*/ 761 h 1116"/>
                <a:gd name="T62" fmla="*/ 1538 w 4978"/>
                <a:gd name="T63" fmla="*/ 770 h 1116"/>
                <a:gd name="T64" fmla="*/ 1594 w 4978"/>
                <a:gd name="T65" fmla="*/ 781 h 1116"/>
                <a:gd name="T66" fmla="*/ 1661 w 4978"/>
                <a:gd name="T67" fmla="*/ 792 h 1116"/>
                <a:gd name="T68" fmla="*/ 1710 w 4978"/>
                <a:gd name="T69" fmla="*/ 805 h 1116"/>
                <a:gd name="T70" fmla="*/ 1778 w 4978"/>
                <a:gd name="T71" fmla="*/ 821 h 1116"/>
                <a:gd name="T72" fmla="*/ 1827 w 4978"/>
                <a:gd name="T73" fmla="*/ 832 h 1116"/>
                <a:gd name="T74" fmla="*/ 1892 w 4978"/>
                <a:gd name="T75" fmla="*/ 843 h 1116"/>
                <a:gd name="T76" fmla="*/ 1971 w 4978"/>
                <a:gd name="T77" fmla="*/ 854 h 1116"/>
                <a:gd name="T78" fmla="*/ 2038 w 4978"/>
                <a:gd name="T79" fmla="*/ 865 h 1116"/>
                <a:gd name="T80" fmla="*/ 2123 w 4978"/>
                <a:gd name="T81" fmla="*/ 878 h 1116"/>
                <a:gd name="T82" fmla="*/ 2216 w 4978"/>
                <a:gd name="T83" fmla="*/ 889 h 1116"/>
                <a:gd name="T84" fmla="*/ 2310 w 4978"/>
                <a:gd name="T85" fmla="*/ 902 h 1116"/>
                <a:gd name="T86" fmla="*/ 2389 w 4978"/>
                <a:gd name="T87" fmla="*/ 913 h 1116"/>
                <a:gd name="T88" fmla="*/ 2482 w 4978"/>
                <a:gd name="T89" fmla="*/ 922 h 1116"/>
                <a:gd name="T90" fmla="*/ 2558 w 4978"/>
                <a:gd name="T91" fmla="*/ 933 h 1116"/>
                <a:gd name="T92" fmla="*/ 2669 w 4978"/>
                <a:gd name="T93" fmla="*/ 942 h 1116"/>
                <a:gd name="T94" fmla="*/ 2792 w 4978"/>
                <a:gd name="T95" fmla="*/ 951 h 1116"/>
                <a:gd name="T96" fmla="*/ 2897 w 4978"/>
                <a:gd name="T97" fmla="*/ 962 h 1116"/>
                <a:gd name="T98" fmla="*/ 2985 w 4978"/>
                <a:gd name="T99" fmla="*/ 971 h 1116"/>
                <a:gd name="T100" fmla="*/ 3105 w 4978"/>
                <a:gd name="T101" fmla="*/ 982 h 1116"/>
                <a:gd name="T102" fmla="*/ 3195 w 4978"/>
                <a:gd name="T103" fmla="*/ 993 h 1116"/>
                <a:gd name="T104" fmla="*/ 3336 w 4978"/>
                <a:gd name="T105" fmla="*/ 1006 h 1116"/>
                <a:gd name="T106" fmla="*/ 3447 w 4978"/>
                <a:gd name="T107" fmla="*/ 1021 h 1116"/>
                <a:gd name="T108" fmla="*/ 3608 w 4978"/>
                <a:gd name="T109" fmla="*/ 1030 h 1116"/>
                <a:gd name="T110" fmla="*/ 3765 w 4978"/>
                <a:gd name="T111" fmla="*/ 1041 h 1116"/>
                <a:gd name="T112" fmla="*/ 3920 w 4978"/>
                <a:gd name="T113" fmla="*/ 1052 h 1116"/>
                <a:gd name="T114" fmla="*/ 4069 w 4978"/>
                <a:gd name="T115" fmla="*/ 1061 h 1116"/>
                <a:gd name="T116" fmla="*/ 4265 w 4978"/>
                <a:gd name="T117" fmla="*/ 1072 h 1116"/>
                <a:gd name="T118" fmla="*/ 4438 w 4978"/>
                <a:gd name="T119" fmla="*/ 1085 h 1116"/>
                <a:gd name="T120" fmla="*/ 4672 w 4978"/>
                <a:gd name="T121" fmla="*/ 1098 h 1116"/>
                <a:gd name="T122" fmla="*/ 4900 w 4978"/>
                <a:gd name="T123" fmla="*/ 1112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78" h="1116">
                  <a:moveTo>
                    <a:pt x="0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18" y="3"/>
                  </a:lnTo>
                  <a:lnTo>
                    <a:pt x="18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30" y="7"/>
                  </a:lnTo>
                  <a:lnTo>
                    <a:pt x="30" y="9"/>
                  </a:lnTo>
                  <a:lnTo>
                    <a:pt x="33" y="9"/>
                  </a:lnTo>
                  <a:lnTo>
                    <a:pt x="33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4" y="18"/>
                  </a:lnTo>
                  <a:lnTo>
                    <a:pt x="44" y="20"/>
                  </a:lnTo>
                  <a:lnTo>
                    <a:pt x="47" y="20"/>
                  </a:lnTo>
                  <a:lnTo>
                    <a:pt x="47" y="20"/>
                  </a:lnTo>
                  <a:lnTo>
                    <a:pt x="50" y="20"/>
                  </a:lnTo>
                  <a:lnTo>
                    <a:pt x="50" y="23"/>
                  </a:lnTo>
                  <a:lnTo>
                    <a:pt x="53" y="23"/>
                  </a:lnTo>
                  <a:lnTo>
                    <a:pt x="53" y="25"/>
                  </a:lnTo>
                  <a:lnTo>
                    <a:pt x="56" y="25"/>
                  </a:lnTo>
                  <a:lnTo>
                    <a:pt x="56" y="27"/>
                  </a:lnTo>
                  <a:lnTo>
                    <a:pt x="59" y="27"/>
                  </a:lnTo>
                  <a:lnTo>
                    <a:pt x="59" y="29"/>
                  </a:lnTo>
                  <a:lnTo>
                    <a:pt x="62" y="29"/>
                  </a:lnTo>
                  <a:lnTo>
                    <a:pt x="62" y="31"/>
                  </a:lnTo>
                  <a:lnTo>
                    <a:pt x="62" y="31"/>
                  </a:lnTo>
                  <a:lnTo>
                    <a:pt x="62" y="36"/>
                  </a:lnTo>
                  <a:lnTo>
                    <a:pt x="65" y="36"/>
                  </a:lnTo>
                  <a:lnTo>
                    <a:pt x="65" y="38"/>
                  </a:lnTo>
                  <a:lnTo>
                    <a:pt x="68" y="38"/>
                  </a:lnTo>
                  <a:lnTo>
                    <a:pt x="68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4" y="40"/>
                  </a:lnTo>
                  <a:lnTo>
                    <a:pt x="74" y="42"/>
                  </a:lnTo>
                  <a:lnTo>
                    <a:pt x="76" y="42"/>
                  </a:lnTo>
                  <a:lnTo>
                    <a:pt x="76" y="45"/>
                  </a:lnTo>
                  <a:lnTo>
                    <a:pt x="79" y="45"/>
                  </a:lnTo>
                  <a:lnTo>
                    <a:pt x="79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5" y="47"/>
                  </a:lnTo>
                  <a:lnTo>
                    <a:pt x="85" y="49"/>
                  </a:lnTo>
                  <a:lnTo>
                    <a:pt x="88" y="49"/>
                  </a:lnTo>
                  <a:lnTo>
                    <a:pt x="88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4" y="51"/>
                  </a:lnTo>
                  <a:lnTo>
                    <a:pt x="94" y="53"/>
                  </a:lnTo>
                  <a:lnTo>
                    <a:pt x="97" y="53"/>
                  </a:lnTo>
                  <a:lnTo>
                    <a:pt x="97" y="56"/>
                  </a:lnTo>
                  <a:lnTo>
                    <a:pt x="100" y="56"/>
                  </a:lnTo>
                  <a:lnTo>
                    <a:pt x="100" y="58"/>
                  </a:lnTo>
                  <a:lnTo>
                    <a:pt x="103" y="58"/>
                  </a:lnTo>
                  <a:lnTo>
                    <a:pt x="103" y="60"/>
                  </a:lnTo>
                  <a:lnTo>
                    <a:pt x="103" y="60"/>
                  </a:lnTo>
                  <a:lnTo>
                    <a:pt x="103" y="62"/>
                  </a:lnTo>
                  <a:lnTo>
                    <a:pt x="106" y="62"/>
                  </a:lnTo>
                  <a:lnTo>
                    <a:pt x="106" y="64"/>
                  </a:lnTo>
                  <a:lnTo>
                    <a:pt x="109" y="64"/>
                  </a:lnTo>
                  <a:lnTo>
                    <a:pt x="109" y="67"/>
                  </a:lnTo>
                  <a:lnTo>
                    <a:pt x="112" y="67"/>
                  </a:lnTo>
                  <a:lnTo>
                    <a:pt x="112" y="71"/>
                  </a:lnTo>
                  <a:lnTo>
                    <a:pt x="114" y="71"/>
                  </a:lnTo>
                  <a:lnTo>
                    <a:pt x="114" y="73"/>
                  </a:lnTo>
                  <a:lnTo>
                    <a:pt x="117" y="73"/>
                  </a:lnTo>
                  <a:lnTo>
                    <a:pt x="117" y="73"/>
                  </a:lnTo>
                  <a:lnTo>
                    <a:pt x="120" y="73"/>
                  </a:lnTo>
                  <a:lnTo>
                    <a:pt x="120" y="78"/>
                  </a:lnTo>
                  <a:lnTo>
                    <a:pt x="123" y="78"/>
                  </a:lnTo>
                  <a:lnTo>
                    <a:pt x="123" y="80"/>
                  </a:lnTo>
                  <a:lnTo>
                    <a:pt x="126" y="80"/>
                  </a:lnTo>
                  <a:lnTo>
                    <a:pt x="126" y="82"/>
                  </a:lnTo>
                  <a:lnTo>
                    <a:pt x="129" y="82"/>
                  </a:lnTo>
                  <a:lnTo>
                    <a:pt x="129" y="84"/>
                  </a:lnTo>
                  <a:lnTo>
                    <a:pt x="132" y="84"/>
                  </a:lnTo>
                  <a:lnTo>
                    <a:pt x="132" y="89"/>
                  </a:lnTo>
                  <a:lnTo>
                    <a:pt x="135" y="89"/>
                  </a:lnTo>
                  <a:lnTo>
                    <a:pt x="135" y="91"/>
                  </a:lnTo>
                  <a:lnTo>
                    <a:pt x="138" y="91"/>
                  </a:lnTo>
                  <a:lnTo>
                    <a:pt x="138" y="93"/>
                  </a:lnTo>
                  <a:lnTo>
                    <a:pt x="141" y="93"/>
                  </a:lnTo>
                  <a:lnTo>
                    <a:pt x="141" y="95"/>
                  </a:lnTo>
                  <a:lnTo>
                    <a:pt x="144" y="95"/>
                  </a:lnTo>
                  <a:lnTo>
                    <a:pt x="144" y="97"/>
                  </a:lnTo>
                  <a:lnTo>
                    <a:pt x="144" y="97"/>
                  </a:lnTo>
                  <a:lnTo>
                    <a:pt x="144" y="100"/>
                  </a:lnTo>
                  <a:lnTo>
                    <a:pt x="147" y="100"/>
                  </a:lnTo>
                  <a:lnTo>
                    <a:pt x="147" y="102"/>
                  </a:lnTo>
                  <a:lnTo>
                    <a:pt x="150" y="102"/>
                  </a:lnTo>
                  <a:lnTo>
                    <a:pt x="150" y="104"/>
                  </a:lnTo>
                  <a:lnTo>
                    <a:pt x="152" y="104"/>
                  </a:lnTo>
                  <a:lnTo>
                    <a:pt x="152" y="106"/>
                  </a:lnTo>
                  <a:lnTo>
                    <a:pt x="155" y="106"/>
                  </a:lnTo>
                  <a:lnTo>
                    <a:pt x="155" y="111"/>
                  </a:lnTo>
                  <a:lnTo>
                    <a:pt x="158" y="111"/>
                  </a:lnTo>
                  <a:lnTo>
                    <a:pt x="158" y="115"/>
                  </a:lnTo>
                  <a:lnTo>
                    <a:pt x="161" y="115"/>
                  </a:lnTo>
                  <a:lnTo>
                    <a:pt x="161" y="115"/>
                  </a:lnTo>
                  <a:lnTo>
                    <a:pt x="164" y="115"/>
                  </a:lnTo>
                  <a:lnTo>
                    <a:pt x="164" y="117"/>
                  </a:lnTo>
                  <a:lnTo>
                    <a:pt x="167" y="117"/>
                  </a:lnTo>
                  <a:lnTo>
                    <a:pt x="167" y="122"/>
                  </a:lnTo>
                  <a:lnTo>
                    <a:pt x="170" y="122"/>
                  </a:lnTo>
                  <a:lnTo>
                    <a:pt x="170" y="124"/>
                  </a:lnTo>
                  <a:lnTo>
                    <a:pt x="173" y="124"/>
                  </a:lnTo>
                  <a:lnTo>
                    <a:pt x="173" y="126"/>
                  </a:lnTo>
                  <a:lnTo>
                    <a:pt x="176" y="126"/>
                  </a:lnTo>
                  <a:lnTo>
                    <a:pt x="176" y="131"/>
                  </a:lnTo>
                  <a:lnTo>
                    <a:pt x="179" y="131"/>
                  </a:lnTo>
                  <a:lnTo>
                    <a:pt x="179" y="135"/>
                  </a:lnTo>
                  <a:lnTo>
                    <a:pt x="182" y="135"/>
                  </a:lnTo>
                  <a:lnTo>
                    <a:pt x="182" y="137"/>
                  </a:lnTo>
                  <a:lnTo>
                    <a:pt x="185" y="137"/>
                  </a:lnTo>
                  <a:lnTo>
                    <a:pt x="185" y="139"/>
                  </a:lnTo>
                  <a:lnTo>
                    <a:pt x="185" y="139"/>
                  </a:lnTo>
                  <a:lnTo>
                    <a:pt x="185" y="142"/>
                  </a:lnTo>
                  <a:lnTo>
                    <a:pt x="188" y="142"/>
                  </a:lnTo>
                  <a:lnTo>
                    <a:pt x="188" y="144"/>
                  </a:lnTo>
                  <a:lnTo>
                    <a:pt x="190" y="144"/>
                  </a:lnTo>
                  <a:lnTo>
                    <a:pt x="190" y="146"/>
                  </a:lnTo>
                  <a:lnTo>
                    <a:pt x="193" y="146"/>
                  </a:lnTo>
                  <a:lnTo>
                    <a:pt x="193" y="146"/>
                  </a:lnTo>
                  <a:lnTo>
                    <a:pt x="196" y="146"/>
                  </a:lnTo>
                  <a:lnTo>
                    <a:pt x="196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202" y="150"/>
                  </a:lnTo>
                  <a:lnTo>
                    <a:pt x="202" y="155"/>
                  </a:lnTo>
                  <a:lnTo>
                    <a:pt x="205" y="155"/>
                  </a:lnTo>
                  <a:lnTo>
                    <a:pt x="205" y="157"/>
                  </a:lnTo>
                  <a:lnTo>
                    <a:pt x="208" y="157"/>
                  </a:lnTo>
                  <a:lnTo>
                    <a:pt x="208" y="157"/>
                  </a:lnTo>
                  <a:lnTo>
                    <a:pt x="211" y="157"/>
                  </a:lnTo>
                  <a:lnTo>
                    <a:pt x="211" y="161"/>
                  </a:lnTo>
                  <a:lnTo>
                    <a:pt x="214" y="161"/>
                  </a:lnTo>
                  <a:lnTo>
                    <a:pt x="214" y="161"/>
                  </a:lnTo>
                  <a:lnTo>
                    <a:pt x="217" y="161"/>
                  </a:lnTo>
                  <a:lnTo>
                    <a:pt x="217" y="164"/>
                  </a:lnTo>
                  <a:lnTo>
                    <a:pt x="220" y="164"/>
                  </a:lnTo>
                  <a:lnTo>
                    <a:pt x="220" y="168"/>
                  </a:lnTo>
                  <a:lnTo>
                    <a:pt x="223" y="168"/>
                  </a:lnTo>
                  <a:lnTo>
                    <a:pt x="223" y="170"/>
                  </a:lnTo>
                  <a:lnTo>
                    <a:pt x="226" y="170"/>
                  </a:lnTo>
                  <a:lnTo>
                    <a:pt x="226" y="175"/>
                  </a:lnTo>
                  <a:lnTo>
                    <a:pt x="226" y="175"/>
                  </a:lnTo>
                  <a:lnTo>
                    <a:pt x="226" y="177"/>
                  </a:lnTo>
                  <a:lnTo>
                    <a:pt x="228" y="177"/>
                  </a:lnTo>
                  <a:lnTo>
                    <a:pt x="228" y="181"/>
                  </a:lnTo>
                  <a:lnTo>
                    <a:pt x="231" y="181"/>
                  </a:lnTo>
                  <a:lnTo>
                    <a:pt x="231" y="183"/>
                  </a:lnTo>
                  <a:lnTo>
                    <a:pt x="234" y="183"/>
                  </a:lnTo>
                  <a:lnTo>
                    <a:pt x="234" y="186"/>
                  </a:lnTo>
                  <a:lnTo>
                    <a:pt x="237" y="186"/>
                  </a:lnTo>
                  <a:lnTo>
                    <a:pt x="237" y="190"/>
                  </a:lnTo>
                  <a:lnTo>
                    <a:pt x="240" y="190"/>
                  </a:lnTo>
                  <a:lnTo>
                    <a:pt x="240" y="192"/>
                  </a:lnTo>
                  <a:lnTo>
                    <a:pt x="243" y="192"/>
                  </a:lnTo>
                  <a:lnTo>
                    <a:pt x="243" y="195"/>
                  </a:lnTo>
                  <a:lnTo>
                    <a:pt x="246" y="195"/>
                  </a:lnTo>
                  <a:lnTo>
                    <a:pt x="246" y="197"/>
                  </a:lnTo>
                  <a:lnTo>
                    <a:pt x="249" y="197"/>
                  </a:lnTo>
                  <a:lnTo>
                    <a:pt x="249" y="197"/>
                  </a:lnTo>
                  <a:lnTo>
                    <a:pt x="252" y="197"/>
                  </a:lnTo>
                  <a:lnTo>
                    <a:pt x="252" y="199"/>
                  </a:lnTo>
                  <a:lnTo>
                    <a:pt x="255" y="199"/>
                  </a:lnTo>
                  <a:lnTo>
                    <a:pt x="255" y="201"/>
                  </a:lnTo>
                  <a:lnTo>
                    <a:pt x="258" y="201"/>
                  </a:lnTo>
                  <a:lnTo>
                    <a:pt x="258" y="203"/>
                  </a:lnTo>
                  <a:lnTo>
                    <a:pt x="261" y="203"/>
                  </a:lnTo>
                  <a:lnTo>
                    <a:pt x="261" y="206"/>
                  </a:lnTo>
                  <a:lnTo>
                    <a:pt x="264" y="206"/>
                  </a:lnTo>
                  <a:lnTo>
                    <a:pt x="264" y="208"/>
                  </a:lnTo>
                  <a:lnTo>
                    <a:pt x="266" y="208"/>
                  </a:lnTo>
                  <a:lnTo>
                    <a:pt x="266" y="210"/>
                  </a:lnTo>
                  <a:lnTo>
                    <a:pt x="266" y="210"/>
                  </a:lnTo>
                  <a:lnTo>
                    <a:pt x="266" y="212"/>
                  </a:lnTo>
                  <a:lnTo>
                    <a:pt x="269" y="212"/>
                  </a:lnTo>
                  <a:lnTo>
                    <a:pt x="269" y="214"/>
                  </a:lnTo>
                  <a:lnTo>
                    <a:pt x="272" y="214"/>
                  </a:lnTo>
                  <a:lnTo>
                    <a:pt x="272" y="217"/>
                  </a:lnTo>
                  <a:lnTo>
                    <a:pt x="275" y="217"/>
                  </a:lnTo>
                  <a:lnTo>
                    <a:pt x="275" y="219"/>
                  </a:lnTo>
                  <a:lnTo>
                    <a:pt x="278" y="219"/>
                  </a:lnTo>
                  <a:lnTo>
                    <a:pt x="278" y="221"/>
                  </a:lnTo>
                  <a:lnTo>
                    <a:pt x="281" y="221"/>
                  </a:lnTo>
                  <a:lnTo>
                    <a:pt x="281" y="225"/>
                  </a:lnTo>
                  <a:lnTo>
                    <a:pt x="284" y="225"/>
                  </a:lnTo>
                  <a:lnTo>
                    <a:pt x="284" y="225"/>
                  </a:lnTo>
                  <a:lnTo>
                    <a:pt x="287" y="225"/>
                  </a:lnTo>
                  <a:lnTo>
                    <a:pt x="287" y="228"/>
                  </a:lnTo>
                  <a:lnTo>
                    <a:pt x="290" y="228"/>
                  </a:lnTo>
                  <a:lnTo>
                    <a:pt x="290" y="230"/>
                  </a:lnTo>
                  <a:lnTo>
                    <a:pt x="293" y="230"/>
                  </a:lnTo>
                  <a:lnTo>
                    <a:pt x="293" y="232"/>
                  </a:lnTo>
                  <a:lnTo>
                    <a:pt x="296" y="232"/>
                  </a:lnTo>
                  <a:lnTo>
                    <a:pt x="296" y="232"/>
                  </a:lnTo>
                  <a:lnTo>
                    <a:pt x="299" y="232"/>
                  </a:lnTo>
                  <a:lnTo>
                    <a:pt x="299" y="236"/>
                  </a:lnTo>
                  <a:lnTo>
                    <a:pt x="302" y="236"/>
                  </a:lnTo>
                  <a:lnTo>
                    <a:pt x="302" y="239"/>
                  </a:lnTo>
                  <a:lnTo>
                    <a:pt x="304" y="239"/>
                  </a:lnTo>
                  <a:lnTo>
                    <a:pt x="304" y="241"/>
                  </a:lnTo>
                  <a:lnTo>
                    <a:pt x="307" y="241"/>
                  </a:lnTo>
                  <a:lnTo>
                    <a:pt x="307" y="243"/>
                  </a:lnTo>
                  <a:lnTo>
                    <a:pt x="307" y="243"/>
                  </a:lnTo>
                  <a:lnTo>
                    <a:pt x="307" y="243"/>
                  </a:lnTo>
                  <a:lnTo>
                    <a:pt x="310" y="243"/>
                  </a:lnTo>
                  <a:lnTo>
                    <a:pt x="310" y="247"/>
                  </a:lnTo>
                  <a:lnTo>
                    <a:pt x="313" y="247"/>
                  </a:lnTo>
                  <a:lnTo>
                    <a:pt x="313" y="252"/>
                  </a:lnTo>
                  <a:lnTo>
                    <a:pt x="316" y="252"/>
                  </a:lnTo>
                  <a:lnTo>
                    <a:pt x="316" y="254"/>
                  </a:lnTo>
                  <a:lnTo>
                    <a:pt x="319" y="254"/>
                  </a:lnTo>
                  <a:lnTo>
                    <a:pt x="319" y="256"/>
                  </a:lnTo>
                  <a:lnTo>
                    <a:pt x="322" y="256"/>
                  </a:lnTo>
                  <a:lnTo>
                    <a:pt x="322" y="258"/>
                  </a:lnTo>
                  <a:lnTo>
                    <a:pt x="325" y="258"/>
                  </a:lnTo>
                  <a:lnTo>
                    <a:pt x="325" y="258"/>
                  </a:lnTo>
                  <a:lnTo>
                    <a:pt x="328" y="258"/>
                  </a:lnTo>
                  <a:lnTo>
                    <a:pt x="328" y="261"/>
                  </a:lnTo>
                  <a:lnTo>
                    <a:pt x="331" y="261"/>
                  </a:lnTo>
                  <a:lnTo>
                    <a:pt x="331" y="263"/>
                  </a:lnTo>
                  <a:lnTo>
                    <a:pt x="334" y="263"/>
                  </a:lnTo>
                  <a:lnTo>
                    <a:pt x="334" y="267"/>
                  </a:lnTo>
                  <a:lnTo>
                    <a:pt x="337" y="267"/>
                  </a:lnTo>
                  <a:lnTo>
                    <a:pt x="337" y="267"/>
                  </a:lnTo>
                  <a:lnTo>
                    <a:pt x="340" y="267"/>
                  </a:lnTo>
                  <a:lnTo>
                    <a:pt x="340" y="269"/>
                  </a:lnTo>
                  <a:lnTo>
                    <a:pt x="342" y="269"/>
                  </a:lnTo>
                  <a:lnTo>
                    <a:pt x="342" y="269"/>
                  </a:lnTo>
                  <a:lnTo>
                    <a:pt x="345" y="269"/>
                  </a:lnTo>
                  <a:lnTo>
                    <a:pt x="345" y="269"/>
                  </a:lnTo>
                  <a:lnTo>
                    <a:pt x="348" y="269"/>
                  </a:lnTo>
                  <a:lnTo>
                    <a:pt x="348" y="274"/>
                  </a:lnTo>
                  <a:lnTo>
                    <a:pt x="348" y="274"/>
                  </a:lnTo>
                  <a:lnTo>
                    <a:pt x="348" y="276"/>
                  </a:lnTo>
                  <a:lnTo>
                    <a:pt x="351" y="276"/>
                  </a:lnTo>
                  <a:lnTo>
                    <a:pt x="351" y="278"/>
                  </a:lnTo>
                  <a:lnTo>
                    <a:pt x="354" y="278"/>
                  </a:lnTo>
                  <a:lnTo>
                    <a:pt x="354" y="280"/>
                  </a:lnTo>
                  <a:lnTo>
                    <a:pt x="357" y="280"/>
                  </a:lnTo>
                  <a:lnTo>
                    <a:pt x="357" y="283"/>
                  </a:lnTo>
                  <a:lnTo>
                    <a:pt x="360" y="283"/>
                  </a:lnTo>
                  <a:lnTo>
                    <a:pt x="360" y="285"/>
                  </a:lnTo>
                  <a:lnTo>
                    <a:pt x="363" y="285"/>
                  </a:lnTo>
                  <a:lnTo>
                    <a:pt x="363" y="287"/>
                  </a:lnTo>
                  <a:lnTo>
                    <a:pt x="366" y="287"/>
                  </a:lnTo>
                  <a:lnTo>
                    <a:pt x="366" y="292"/>
                  </a:lnTo>
                  <a:lnTo>
                    <a:pt x="369" y="292"/>
                  </a:lnTo>
                  <a:lnTo>
                    <a:pt x="369" y="294"/>
                  </a:lnTo>
                  <a:lnTo>
                    <a:pt x="372" y="294"/>
                  </a:lnTo>
                  <a:lnTo>
                    <a:pt x="372" y="294"/>
                  </a:lnTo>
                  <a:lnTo>
                    <a:pt x="375" y="294"/>
                  </a:lnTo>
                  <a:lnTo>
                    <a:pt x="375" y="296"/>
                  </a:lnTo>
                  <a:lnTo>
                    <a:pt x="378" y="296"/>
                  </a:lnTo>
                  <a:lnTo>
                    <a:pt x="378" y="298"/>
                  </a:lnTo>
                  <a:lnTo>
                    <a:pt x="380" y="298"/>
                  </a:lnTo>
                  <a:lnTo>
                    <a:pt x="380" y="300"/>
                  </a:lnTo>
                  <a:lnTo>
                    <a:pt x="383" y="300"/>
                  </a:lnTo>
                  <a:lnTo>
                    <a:pt x="383" y="303"/>
                  </a:lnTo>
                  <a:lnTo>
                    <a:pt x="386" y="303"/>
                  </a:lnTo>
                  <a:lnTo>
                    <a:pt x="386" y="305"/>
                  </a:lnTo>
                  <a:lnTo>
                    <a:pt x="389" y="305"/>
                  </a:lnTo>
                  <a:lnTo>
                    <a:pt x="389" y="305"/>
                  </a:lnTo>
                  <a:lnTo>
                    <a:pt x="389" y="305"/>
                  </a:lnTo>
                  <a:lnTo>
                    <a:pt x="389" y="307"/>
                  </a:lnTo>
                  <a:lnTo>
                    <a:pt x="392" y="307"/>
                  </a:lnTo>
                  <a:lnTo>
                    <a:pt x="392" y="309"/>
                  </a:lnTo>
                  <a:lnTo>
                    <a:pt x="395" y="309"/>
                  </a:lnTo>
                  <a:lnTo>
                    <a:pt x="395" y="309"/>
                  </a:lnTo>
                  <a:lnTo>
                    <a:pt x="398" y="309"/>
                  </a:lnTo>
                  <a:lnTo>
                    <a:pt x="398" y="311"/>
                  </a:lnTo>
                  <a:lnTo>
                    <a:pt x="401" y="311"/>
                  </a:lnTo>
                  <a:lnTo>
                    <a:pt x="401" y="314"/>
                  </a:lnTo>
                  <a:lnTo>
                    <a:pt x="404" y="314"/>
                  </a:lnTo>
                  <a:lnTo>
                    <a:pt x="404" y="316"/>
                  </a:lnTo>
                  <a:lnTo>
                    <a:pt x="407" y="316"/>
                  </a:lnTo>
                  <a:lnTo>
                    <a:pt x="407" y="318"/>
                  </a:lnTo>
                  <a:lnTo>
                    <a:pt x="410" y="318"/>
                  </a:lnTo>
                  <a:lnTo>
                    <a:pt x="410" y="320"/>
                  </a:lnTo>
                  <a:lnTo>
                    <a:pt x="413" y="320"/>
                  </a:lnTo>
                  <a:lnTo>
                    <a:pt x="413" y="322"/>
                  </a:lnTo>
                  <a:lnTo>
                    <a:pt x="416" y="322"/>
                  </a:lnTo>
                  <a:lnTo>
                    <a:pt x="416" y="325"/>
                  </a:lnTo>
                  <a:lnTo>
                    <a:pt x="418" y="325"/>
                  </a:lnTo>
                  <a:lnTo>
                    <a:pt x="418" y="327"/>
                  </a:lnTo>
                  <a:lnTo>
                    <a:pt x="421" y="327"/>
                  </a:lnTo>
                  <a:lnTo>
                    <a:pt x="421" y="329"/>
                  </a:lnTo>
                  <a:lnTo>
                    <a:pt x="424" y="329"/>
                  </a:lnTo>
                  <a:lnTo>
                    <a:pt x="424" y="329"/>
                  </a:lnTo>
                  <a:lnTo>
                    <a:pt x="427" y="329"/>
                  </a:lnTo>
                  <a:lnTo>
                    <a:pt x="427" y="331"/>
                  </a:lnTo>
                  <a:lnTo>
                    <a:pt x="430" y="331"/>
                  </a:lnTo>
                  <a:lnTo>
                    <a:pt x="430" y="333"/>
                  </a:lnTo>
                  <a:lnTo>
                    <a:pt x="433" y="333"/>
                  </a:lnTo>
                  <a:lnTo>
                    <a:pt x="433" y="338"/>
                  </a:lnTo>
                  <a:lnTo>
                    <a:pt x="433" y="338"/>
                  </a:lnTo>
                  <a:lnTo>
                    <a:pt x="433" y="338"/>
                  </a:lnTo>
                  <a:lnTo>
                    <a:pt x="436" y="338"/>
                  </a:lnTo>
                  <a:lnTo>
                    <a:pt x="436" y="340"/>
                  </a:lnTo>
                  <a:lnTo>
                    <a:pt x="439" y="340"/>
                  </a:lnTo>
                  <a:lnTo>
                    <a:pt x="439" y="342"/>
                  </a:lnTo>
                  <a:lnTo>
                    <a:pt x="442" y="342"/>
                  </a:lnTo>
                  <a:lnTo>
                    <a:pt x="442" y="344"/>
                  </a:lnTo>
                  <a:lnTo>
                    <a:pt x="445" y="344"/>
                  </a:lnTo>
                  <a:lnTo>
                    <a:pt x="445" y="344"/>
                  </a:lnTo>
                  <a:lnTo>
                    <a:pt x="448" y="344"/>
                  </a:lnTo>
                  <a:lnTo>
                    <a:pt x="448" y="347"/>
                  </a:lnTo>
                  <a:lnTo>
                    <a:pt x="451" y="347"/>
                  </a:lnTo>
                  <a:lnTo>
                    <a:pt x="451" y="349"/>
                  </a:lnTo>
                  <a:lnTo>
                    <a:pt x="454" y="349"/>
                  </a:lnTo>
                  <a:lnTo>
                    <a:pt x="454" y="353"/>
                  </a:lnTo>
                  <a:lnTo>
                    <a:pt x="456" y="353"/>
                  </a:lnTo>
                  <a:lnTo>
                    <a:pt x="456" y="353"/>
                  </a:lnTo>
                  <a:lnTo>
                    <a:pt x="459" y="353"/>
                  </a:lnTo>
                  <a:lnTo>
                    <a:pt x="459" y="355"/>
                  </a:lnTo>
                  <a:lnTo>
                    <a:pt x="462" y="355"/>
                  </a:lnTo>
                  <a:lnTo>
                    <a:pt x="462" y="358"/>
                  </a:lnTo>
                  <a:lnTo>
                    <a:pt x="465" y="358"/>
                  </a:lnTo>
                  <a:lnTo>
                    <a:pt x="465" y="360"/>
                  </a:lnTo>
                  <a:lnTo>
                    <a:pt x="468" y="360"/>
                  </a:lnTo>
                  <a:lnTo>
                    <a:pt x="468" y="362"/>
                  </a:lnTo>
                  <a:lnTo>
                    <a:pt x="471" y="362"/>
                  </a:lnTo>
                  <a:lnTo>
                    <a:pt x="471" y="364"/>
                  </a:lnTo>
                  <a:lnTo>
                    <a:pt x="474" y="364"/>
                  </a:lnTo>
                  <a:lnTo>
                    <a:pt x="474" y="364"/>
                  </a:lnTo>
                  <a:lnTo>
                    <a:pt x="474" y="364"/>
                  </a:lnTo>
                  <a:lnTo>
                    <a:pt x="474" y="366"/>
                  </a:lnTo>
                  <a:lnTo>
                    <a:pt x="477" y="366"/>
                  </a:lnTo>
                  <a:lnTo>
                    <a:pt x="477" y="369"/>
                  </a:lnTo>
                  <a:lnTo>
                    <a:pt x="480" y="369"/>
                  </a:lnTo>
                  <a:lnTo>
                    <a:pt x="480" y="369"/>
                  </a:lnTo>
                  <a:lnTo>
                    <a:pt x="483" y="369"/>
                  </a:lnTo>
                  <a:lnTo>
                    <a:pt x="483" y="371"/>
                  </a:lnTo>
                  <a:lnTo>
                    <a:pt x="486" y="371"/>
                  </a:lnTo>
                  <a:lnTo>
                    <a:pt x="486" y="373"/>
                  </a:lnTo>
                  <a:lnTo>
                    <a:pt x="489" y="373"/>
                  </a:lnTo>
                  <a:lnTo>
                    <a:pt x="489" y="375"/>
                  </a:lnTo>
                  <a:lnTo>
                    <a:pt x="492" y="375"/>
                  </a:lnTo>
                  <a:lnTo>
                    <a:pt x="492" y="378"/>
                  </a:lnTo>
                  <a:lnTo>
                    <a:pt x="494" y="378"/>
                  </a:lnTo>
                  <a:lnTo>
                    <a:pt x="494" y="380"/>
                  </a:lnTo>
                  <a:lnTo>
                    <a:pt x="497" y="380"/>
                  </a:lnTo>
                  <a:lnTo>
                    <a:pt x="497" y="382"/>
                  </a:lnTo>
                  <a:lnTo>
                    <a:pt x="500" y="382"/>
                  </a:lnTo>
                  <a:lnTo>
                    <a:pt x="500" y="384"/>
                  </a:lnTo>
                  <a:lnTo>
                    <a:pt x="503" y="384"/>
                  </a:lnTo>
                  <a:lnTo>
                    <a:pt x="503" y="384"/>
                  </a:lnTo>
                  <a:lnTo>
                    <a:pt x="506" y="384"/>
                  </a:lnTo>
                  <a:lnTo>
                    <a:pt x="506" y="386"/>
                  </a:lnTo>
                  <a:lnTo>
                    <a:pt x="509" y="386"/>
                  </a:lnTo>
                  <a:lnTo>
                    <a:pt x="509" y="389"/>
                  </a:lnTo>
                  <a:lnTo>
                    <a:pt x="512" y="389"/>
                  </a:lnTo>
                  <a:lnTo>
                    <a:pt x="512" y="391"/>
                  </a:lnTo>
                  <a:lnTo>
                    <a:pt x="515" y="391"/>
                  </a:lnTo>
                  <a:lnTo>
                    <a:pt x="515" y="391"/>
                  </a:lnTo>
                  <a:lnTo>
                    <a:pt x="515" y="391"/>
                  </a:lnTo>
                  <a:lnTo>
                    <a:pt x="515" y="395"/>
                  </a:lnTo>
                  <a:lnTo>
                    <a:pt x="518" y="395"/>
                  </a:lnTo>
                  <a:lnTo>
                    <a:pt x="518" y="397"/>
                  </a:lnTo>
                  <a:lnTo>
                    <a:pt x="521" y="397"/>
                  </a:lnTo>
                  <a:lnTo>
                    <a:pt x="521" y="397"/>
                  </a:lnTo>
                  <a:lnTo>
                    <a:pt x="524" y="397"/>
                  </a:lnTo>
                  <a:lnTo>
                    <a:pt x="524" y="400"/>
                  </a:lnTo>
                  <a:lnTo>
                    <a:pt x="527" y="400"/>
                  </a:lnTo>
                  <a:lnTo>
                    <a:pt x="527" y="400"/>
                  </a:lnTo>
                  <a:lnTo>
                    <a:pt x="530" y="400"/>
                  </a:lnTo>
                  <a:lnTo>
                    <a:pt x="530" y="402"/>
                  </a:lnTo>
                  <a:lnTo>
                    <a:pt x="532" y="402"/>
                  </a:lnTo>
                  <a:lnTo>
                    <a:pt x="532" y="402"/>
                  </a:lnTo>
                  <a:lnTo>
                    <a:pt x="535" y="402"/>
                  </a:lnTo>
                  <a:lnTo>
                    <a:pt x="535" y="404"/>
                  </a:lnTo>
                  <a:lnTo>
                    <a:pt x="538" y="404"/>
                  </a:lnTo>
                  <a:lnTo>
                    <a:pt x="538" y="406"/>
                  </a:lnTo>
                  <a:lnTo>
                    <a:pt x="541" y="406"/>
                  </a:lnTo>
                  <a:lnTo>
                    <a:pt x="541" y="406"/>
                  </a:lnTo>
                  <a:lnTo>
                    <a:pt x="544" y="406"/>
                  </a:lnTo>
                  <a:lnTo>
                    <a:pt x="544" y="408"/>
                  </a:lnTo>
                  <a:lnTo>
                    <a:pt x="547" y="408"/>
                  </a:lnTo>
                  <a:lnTo>
                    <a:pt x="547" y="411"/>
                  </a:lnTo>
                  <a:lnTo>
                    <a:pt x="550" y="411"/>
                  </a:lnTo>
                  <a:lnTo>
                    <a:pt x="550" y="413"/>
                  </a:lnTo>
                  <a:lnTo>
                    <a:pt x="553" y="413"/>
                  </a:lnTo>
                  <a:lnTo>
                    <a:pt x="553" y="415"/>
                  </a:lnTo>
                  <a:lnTo>
                    <a:pt x="556" y="415"/>
                  </a:lnTo>
                  <a:lnTo>
                    <a:pt x="556" y="415"/>
                  </a:lnTo>
                  <a:lnTo>
                    <a:pt x="556" y="415"/>
                  </a:lnTo>
                  <a:lnTo>
                    <a:pt x="556" y="417"/>
                  </a:lnTo>
                  <a:lnTo>
                    <a:pt x="559" y="417"/>
                  </a:lnTo>
                  <a:lnTo>
                    <a:pt x="559" y="417"/>
                  </a:lnTo>
                  <a:lnTo>
                    <a:pt x="562" y="417"/>
                  </a:lnTo>
                  <a:lnTo>
                    <a:pt x="562" y="419"/>
                  </a:lnTo>
                  <a:lnTo>
                    <a:pt x="565" y="419"/>
                  </a:lnTo>
                  <a:lnTo>
                    <a:pt x="565" y="419"/>
                  </a:lnTo>
                  <a:lnTo>
                    <a:pt x="568" y="419"/>
                  </a:lnTo>
                  <a:lnTo>
                    <a:pt x="568" y="422"/>
                  </a:lnTo>
                  <a:lnTo>
                    <a:pt x="570" y="422"/>
                  </a:lnTo>
                  <a:lnTo>
                    <a:pt x="570" y="422"/>
                  </a:lnTo>
                  <a:lnTo>
                    <a:pt x="573" y="422"/>
                  </a:lnTo>
                  <a:lnTo>
                    <a:pt x="573" y="426"/>
                  </a:lnTo>
                  <a:lnTo>
                    <a:pt x="576" y="426"/>
                  </a:lnTo>
                  <a:lnTo>
                    <a:pt x="576" y="426"/>
                  </a:lnTo>
                  <a:lnTo>
                    <a:pt x="579" y="426"/>
                  </a:lnTo>
                  <a:lnTo>
                    <a:pt x="579" y="428"/>
                  </a:lnTo>
                  <a:lnTo>
                    <a:pt x="582" y="428"/>
                  </a:lnTo>
                  <a:lnTo>
                    <a:pt x="582" y="428"/>
                  </a:lnTo>
                  <a:lnTo>
                    <a:pt x="585" y="428"/>
                  </a:lnTo>
                  <a:lnTo>
                    <a:pt x="585" y="428"/>
                  </a:lnTo>
                  <a:lnTo>
                    <a:pt x="588" y="428"/>
                  </a:lnTo>
                  <a:lnTo>
                    <a:pt x="588" y="430"/>
                  </a:lnTo>
                  <a:lnTo>
                    <a:pt x="591" y="430"/>
                  </a:lnTo>
                  <a:lnTo>
                    <a:pt x="591" y="433"/>
                  </a:lnTo>
                  <a:lnTo>
                    <a:pt x="594" y="433"/>
                  </a:lnTo>
                  <a:lnTo>
                    <a:pt x="594" y="433"/>
                  </a:lnTo>
                  <a:lnTo>
                    <a:pt x="597" y="433"/>
                  </a:lnTo>
                  <a:lnTo>
                    <a:pt x="597" y="435"/>
                  </a:lnTo>
                  <a:lnTo>
                    <a:pt x="597" y="435"/>
                  </a:lnTo>
                  <a:lnTo>
                    <a:pt x="597" y="437"/>
                  </a:lnTo>
                  <a:lnTo>
                    <a:pt x="600" y="437"/>
                  </a:lnTo>
                  <a:lnTo>
                    <a:pt x="600" y="441"/>
                  </a:lnTo>
                  <a:lnTo>
                    <a:pt x="603" y="441"/>
                  </a:lnTo>
                  <a:lnTo>
                    <a:pt x="603" y="441"/>
                  </a:lnTo>
                  <a:lnTo>
                    <a:pt x="606" y="441"/>
                  </a:lnTo>
                  <a:lnTo>
                    <a:pt x="606" y="444"/>
                  </a:lnTo>
                  <a:lnTo>
                    <a:pt x="608" y="444"/>
                  </a:lnTo>
                  <a:lnTo>
                    <a:pt x="608" y="444"/>
                  </a:lnTo>
                  <a:lnTo>
                    <a:pt x="611" y="444"/>
                  </a:lnTo>
                  <a:lnTo>
                    <a:pt x="611" y="446"/>
                  </a:lnTo>
                  <a:lnTo>
                    <a:pt x="614" y="446"/>
                  </a:lnTo>
                  <a:lnTo>
                    <a:pt x="614" y="448"/>
                  </a:lnTo>
                  <a:lnTo>
                    <a:pt x="617" y="448"/>
                  </a:lnTo>
                  <a:lnTo>
                    <a:pt x="617" y="450"/>
                  </a:lnTo>
                  <a:lnTo>
                    <a:pt x="620" y="450"/>
                  </a:lnTo>
                  <a:lnTo>
                    <a:pt x="620" y="452"/>
                  </a:lnTo>
                  <a:lnTo>
                    <a:pt x="623" y="452"/>
                  </a:lnTo>
                  <a:lnTo>
                    <a:pt x="623" y="455"/>
                  </a:lnTo>
                  <a:lnTo>
                    <a:pt x="626" y="455"/>
                  </a:lnTo>
                  <a:lnTo>
                    <a:pt x="626" y="457"/>
                  </a:lnTo>
                  <a:lnTo>
                    <a:pt x="629" y="457"/>
                  </a:lnTo>
                  <a:lnTo>
                    <a:pt x="629" y="459"/>
                  </a:lnTo>
                  <a:lnTo>
                    <a:pt x="632" y="459"/>
                  </a:lnTo>
                  <a:lnTo>
                    <a:pt x="632" y="461"/>
                  </a:lnTo>
                  <a:lnTo>
                    <a:pt x="635" y="461"/>
                  </a:lnTo>
                  <a:lnTo>
                    <a:pt x="635" y="461"/>
                  </a:lnTo>
                  <a:lnTo>
                    <a:pt x="638" y="461"/>
                  </a:lnTo>
                  <a:lnTo>
                    <a:pt x="638" y="461"/>
                  </a:lnTo>
                  <a:lnTo>
                    <a:pt x="638" y="461"/>
                  </a:lnTo>
                  <a:lnTo>
                    <a:pt x="638" y="463"/>
                  </a:lnTo>
                  <a:lnTo>
                    <a:pt x="641" y="463"/>
                  </a:lnTo>
                  <a:lnTo>
                    <a:pt x="641" y="463"/>
                  </a:lnTo>
                  <a:lnTo>
                    <a:pt x="644" y="463"/>
                  </a:lnTo>
                  <a:lnTo>
                    <a:pt x="644" y="466"/>
                  </a:lnTo>
                  <a:lnTo>
                    <a:pt x="646" y="466"/>
                  </a:lnTo>
                  <a:lnTo>
                    <a:pt x="646" y="468"/>
                  </a:lnTo>
                  <a:lnTo>
                    <a:pt x="649" y="468"/>
                  </a:lnTo>
                  <a:lnTo>
                    <a:pt x="649" y="468"/>
                  </a:lnTo>
                  <a:lnTo>
                    <a:pt x="652" y="468"/>
                  </a:lnTo>
                  <a:lnTo>
                    <a:pt x="652" y="472"/>
                  </a:lnTo>
                  <a:lnTo>
                    <a:pt x="655" y="472"/>
                  </a:lnTo>
                  <a:lnTo>
                    <a:pt x="655" y="475"/>
                  </a:lnTo>
                  <a:lnTo>
                    <a:pt x="658" y="475"/>
                  </a:lnTo>
                  <a:lnTo>
                    <a:pt x="658" y="475"/>
                  </a:lnTo>
                  <a:lnTo>
                    <a:pt x="661" y="475"/>
                  </a:lnTo>
                  <a:lnTo>
                    <a:pt x="661" y="477"/>
                  </a:lnTo>
                  <a:lnTo>
                    <a:pt x="664" y="477"/>
                  </a:lnTo>
                  <a:lnTo>
                    <a:pt x="664" y="477"/>
                  </a:lnTo>
                  <a:lnTo>
                    <a:pt x="667" y="477"/>
                  </a:lnTo>
                  <a:lnTo>
                    <a:pt x="667" y="479"/>
                  </a:lnTo>
                  <a:lnTo>
                    <a:pt x="670" y="479"/>
                  </a:lnTo>
                  <a:lnTo>
                    <a:pt x="670" y="479"/>
                  </a:lnTo>
                  <a:lnTo>
                    <a:pt x="673" y="479"/>
                  </a:lnTo>
                  <a:lnTo>
                    <a:pt x="673" y="481"/>
                  </a:lnTo>
                  <a:lnTo>
                    <a:pt x="676" y="481"/>
                  </a:lnTo>
                  <a:lnTo>
                    <a:pt x="676" y="483"/>
                  </a:lnTo>
                  <a:lnTo>
                    <a:pt x="679" y="483"/>
                  </a:lnTo>
                  <a:lnTo>
                    <a:pt x="679" y="486"/>
                  </a:lnTo>
                  <a:lnTo>
                    <a:pt x="682" y="486"/>
                  </a:lnTo>
                  <a:lnTo>
                    <a:pt x="682" y="488"/>
                  </a:lnTo>
                  <a:lnTo>
                    <a:pt x="684" y="488"/>
                  </a:lnTo>
                  <a:lnTo>
                    <a:pt x="684" y="488"/>
                  </a:lnTo>
                  <a:lnTo>
                    <a:pt x="687" y="488"/>
                  </a:lnTo>
                  <a:lnTo>
                    <a:pt x="687" y="492"/>
                  </a:lnTo>
                  <a:lnTo>
                    <a:pt x="690" y="492"/>
                  </a:lnTo>
                  <a:lnTo>
                    <a:pt x="690" y="492"/>
                  </a:lnTo>
                  <a:lnTo>
                    <a:pt x="693" y="492"/>
                  </a:lnTo>
                  <a:lnTo>
                    <a:pt x="693" y="494"/>
                  </a:lnTo>
                  <a:lnTo>
                    <a:pt x="696" y="494"/>
                  </a:lnTo>
                  <a:lnTo>
                    <a:pt x="696" y="494"/>
                  </a:lnTo>
                  <a:lnTo>
                    <a:pt x="699" y="494"/>
                  </a:lnTo>
                  <a:lnTo>
                    <a:pt x="699" y="497"/>
                  </a:lnTo>
                  <a:lnTo>
                    <a:pt x="702" y="497"/>
                  </a:lnTo>
                  <a:lnTo>
                    <a:pt x="702" y="499"/>
                  </a:lnTo>
                  <a:lnTo>
                    <a:pt x="705" y="499"/>
                  </a:lnTo>
                  <a:lnTo>
                    <a:pt x="705" y="499"/>
                  </a:lnTo>
                  <a:lnTo>
                    <a:pt x="708" y="499"/>
                  </a:lnTo>
                  <a:lnTo>
                    <a:pt x="708" y="499"/>
                  </a:lnTo>
                  <a:lnTo>
                    <a:pt x="711" y="499"/>
                  </a:lnTo>
                  <a:lnTo>
                    <a:pt x="711" y="501"/>
                  </a:lnTo>
                  <a:lnTo>
                    <a:pt x="714" y="501"/>
                  </a:lnTo>
                  <a:lnTo>
                    <a:pt x="714" y="503"/>
                  </a:lnTo>
                  <a:lnTo>
                    <a:pt x="717" y="503"/>
                  </a:lnTo>
                  <a:lnTo>
                    <a:pt x="717" y="503"/>
                  </a:lnTo>
                  <a:lnTo>
                    <a:pt x="720" y="503"/>
                  </a:lnTo>
                  <a:lnTo>
                    <a:pt x="720" y="505"/>
                  </a:lnTo>
                  <a:lnTo>
                    <a:pt x="720" y="505"/>
                  </a:lnTo>
                  <a:lnTo>
                    <a:pt x="720" y="505"/>
                  </a:lnTo>
                  <a:lnTo>
                    <a:pt x="722" y="505"/>
                  </a:lnTo>
                  <a:lnTo>
                    <a:pt x="722" y="508"/>
                  </a:lnTo>
                  <a:lnTo>
                    <a:pt x="725" y="508"/>
                  </a:lnTo>
                  <a:lnTo>
                    <a:pt x="725" y="510"/>
                  </a:lnTo>
                  <a:lnTo>
                    <a:pt x="728" y="510"/>
                  </a:lnTo>
                  <a:lnTo>
                    <a:pt x="728" y="512"/>
                  </a:lnTo>
                  <a:lnTo>
                    <a:pt x="731" y="512"/>
                  </a:lnTo>
                  <a:lnTo>
                    <a:pt x="731" y="514"/>
                  </a:lnTo>
                  <a:lnTo>
                    <a:pt x="734" y="514"/>
                  </a:lnTo>
                  <a:lnTo>
                    <a:pt x="734" y="516"/>
                  </a:lnTo>
                  <a:lnTo>
                    <a:pt x="737" y="516"/>
                  </a:lnTo>
                  <a:lnTo>
                    <a:pt x="737" y="516"/>
                  </a:lnTo>
                  <a:lnTo>
                    <a:pt x="740" y="516"/>
                  </a:lnTo>
                  <a:lnTo>
                    <a:pt x="740" y="516"/>
                  </a:lnTo>
                  <a:lnTo>
                    <a:pt x="743" y="516"/>
                  </a:lnTo>
                  <a:lnTo>
                    <a:pt x="743" y="519"/>
                  </a:lnTo>
                  <a:lnTo>
                    <a:pt x="749" y="519"/>
                  </a:lnTo>
                  <a:lnTo>
                    <a:pt x="749" y="521"/>
                  </a:lnTo>
                  <a:lnTo>
                    <a:pt x="752" y="521"/>
                  </a:lnTo>
                  <a:lnTo>
                    <a:pt x="752" y="521"/>
                  </a:lnTo>
                  <a:lnTo>
                    <a:pt x="755" y="521"/>
                  </a:lnTo>
                  <a:lnTo>
                    <a:pt x="755" y="523"/>
                  </a:lnTo>
                  <a:lnTo>
                    <a:pt x="758" y="523"/>
                  </a:lnTo>
                  <a:lnTo>
                    <a:pt x="758" y="523"/>
                  </a:lnTo>
                  <a:lnTo>
                    <a:pt x="760" y="523"/>
                  </a:lnTo>
                  <a:lnTo>
                    <a:pt x="760" y="525"/>
                  </a:lnTo>
                  <a:lnTo>
                    <a:pt x="760" y="525"/>
                  </a:lnTo>
                  <a:lnTo>
                    <a:pt x="760" y="525"/>
                  </a:lnTo>
                  <a:lnTo>
                    <a:pt x="763" y="525"/>
                  </a:lnTo>
                  <a:lnTo>
                    <a:pt x="763" y="525"/>
                  </a:lnTo>
                  <a:lnTo>
                    <a:pt x="766" y="525"/>
                  </a:lnTo>
                  <a:lnTo>
                    <a:pt x="766" y="525"/>
                  </a:lnTo>
                  <a:lnTo>
                    <a:pt x="772" y="525"/>
                  </a:lnTo>
                  <a:lnTo>
                    <a:pt x="772" y="527"/>
                  </a:lnTo>
                  <a:lnTo>
                    <a:pt x="775" y="527"/>
                  </a:lnTo>
                  <a:lnTo>
                    <a:pt x="775" y="527"/>
                  </a:lnTo>
                  <a:lnTo>
                    <a:pt x="778" y="527"/>
                  </a:lnTo>
                  <a:lnTo>
                    <a:pt x="778" y="530"/>
                  </a:lnTo>
                  <a:lnTo>
                    <a:pt x="781" y="530"/>
                  </a:lnTo>
                  <a:lnTo>
                    <a:pt x="781" y="530"/>
                  </a:lnTo>
                  <a:lnTo>
                    <a:pt x="784" y="530"/>
                  </a:lnTo>
                  <a:lnTo>
                    <a:pt x="784" y="532"/>
                  </a:lnTo>
                  <a:lnTo>
                    <a:pt x="787" y="532"/>
                  </a:lnTo>
                  <a:lnTo>
                    <a:pt x="787" y="534"/>
                  </a:lnTo>
                  <a:lnTo>
                    <a:pt x="790" y="534"/>
                  </a:lnTo>
                  <a:lnTo>
                    <a:pt x="790" y="534"/>
                  </a:lnTo>
                  <a:lnTo>
                    <a:pt x="793" y="534"/>
                  </a:lnTo>
                  <a:lnTo>
                    <a:pt x="793" y="536"/>
                  </a:lnTo>
                  <a:lnTo>
                    <a:pt x="798" y="536"/>
                  </a:lnTo>
                  <a:lnTo>
                    <a:pt x="798" y="538"/>
                  </a:lnTo>
                  <a:lnTo>
                    <a:pt x="801" y="538"/>
                  </a:lnTo>
                  <a:lnTo>
                    <a:pt x="801" y="538"/>
                  </a:lnTo>
                  <a:lnTo>
                    <a:pt x="804" y="538"/>
                  </a:lnTo>
                  <a:lnTo>
                    <a:pt x="804" y="538"/>
                  </a:lnTo>
                  <a:lnTo>
                    <a:pt x="807" y="538"/>
                  </a:lnTo>
                  <a:lnTo>
                    <a:pt x="807" y="541"/>
                  </a:lnTo>
                  <a:lnTo>
                    <a:pt x="810" y="541"/>
                  </a:lnTo>
                  <a:lnTo>
                    <a:pt x="810" y="543"/>
                  </a:lnTo>
                  <a:lnTo>
                    <a:pt x="813" y="543"/>
                  </a:lnTo>
                  <a:lnTo>
                    <a:pt x="813" y="543"/>
                  </a:lnTo>
                  <a:lnTo>
                    <a:pt x="816" y="543"/>
                  </a:lnTo>
                  <a:lnTo>
                    <a:pt x="816" y="545"/>
                  </a:lnTo>
                  <a:lnTo>
                    <a:pt x="819" y="545"/>
                  </a:lnTo>
                  <a:lnTo>
                    <a:pt x="819" y="547"/>
                  </a:lnTo>
                  <a:lnTo>
                    <a:pt x="822" y="547"/>
                  </a:lnTo>
                  <a:lnTo>
                    <a:pt x="822" y="547"/>
                  </a:lnTo>
                  <a:lnTo>
                    <a:pt x="825" y="547"/>
                  </a:lnTo>
                  <a:lnTo>
                    <a:pt x="825" y="549"/>
                  </a:lnTo>
                  <a:lnTo>
                    <a:pt x="828" y="549"/>
                  </a:lnTo>
                  <a:lnTo>
                    <a:pt x="828" y="552"/>
                  </a:lnTo>
                  <a:lnTo>
                    <a:pt x="831" y="552"/>
                  </a:lnTo>
                  <a:lnTo>
                    <a:pt x="831" y="554"/>
                  </a:lnTo>
                  <a:lnTo>
                    <a:pt x="834" y="554"/>
                  </a:lnTo>
                  <a:lnTo>
                    <a:pt x="834" y="554"/>
                  </a:lnTo>
                  <a:lnTo>
                    <a:pt x="836" y="554"/>
                  </a:lnTo>
                  <a:lnTo>
                    <a:pt x="836" y="554"/>
                  </a:lnTo>
                  <a:lnTo>
                    <a:pt x="839" y="554"/>
                  </a:lnTo>
                  <a:lnTo>
                    <a:pt x="839" y="558"/>
                  </a:lnTo>
                  <a:lnTo>
                    <a:pt x="842" y="558"/>
                  </a:lnTo>
                  <a:lnTo>
                    <a:pt x="842" y="558"/>
                  </a:lnTo>
                  <a:lnTo>
                    <a:pt x="845" y="558"/>
                  </a:lnTo>
                  <a:lnTo>
                    <a:pt x="845" y="561"/>
                  </a:lnTo>
                  <a:lnTo>
                    <a:pt x="845" y="561"/>
                  </a:lnTo>
                  <a:lnTo>
                    <a:pt x="845" y="561"/>
                  </a:lnTo>
                  <a:lnTo>
                    <a:pt x="848" y="561"/>
                  </a:lnTo>
                  <a:lnTo>
                    <a:pt x="848" y="563"/>
                  </a:lnTo>
                  <a:lnTo>
                    <a:pt x="851" y="563"/>
                  </a:lnTo>
                  <a:lnTo>
                    <a:pt x="851" y="565"/>
                  </a:lnTo>
                  <a:lnTo>
                    <a:pt x="854" y="565"/>
                  </a:lnTo>
                  <a:lnTo>
                    <a:pt x="854" y="565"/>
                  </a:lnTo>
                  <a:lnTo>
                    <a:pt x="857" y="565"/>
                  </a:lnTo>
                  <a:lnTo>
                    <a:pt x="857" y="565"/>
                  </a:lnTo>
                  <a:lnTo>
                    <a:pt x="860" y="565"/>
                  </a:lnTo>
                  <a:lnTo>
                    <a:pt x="860" y="567"/>
                  </a:lnTo>
                  <a:lnTo>
                    <a:pt x="863" y="567"/>
                  </a:lnTo>
                  <a:lnTo>
                    <a:pt x="863" y="569"/>
                  </a:lnTo>
                  <a:lnTo>
                    <a:pt x="866" y="569"/>
                  </a:lnTo>
                  <a:lnTo>
                    <a:pt x="866" y="569"/>
                  </a:lnTo>
                  <a:lnTo>
                    <a:pt x="869" y="569"/>
                  </a:lnTo>
                  <a:lnTo>
                    <a:pt x="869" y="572"/>
                  </a:lnTo>
                  <a:lnTo>
                    <a:pt x="874" y="572"/>
                  </a:lnTo>
                  <a:lnTo>
                    <a:pt x="874" y="572"/>
                  </a:lnTo>
                  <a:lnTo>
                    <a:pt x="880" y="572"/>
                  </a:lnTo>
                  <a:lnTo>
                    <a:pt x="880" y="574"/>
                  </a:lnTo>
                  <a:lnTo>
                    <a:pt x="886" y="574"/>
                  </a:lnTo>
                  <a:lnTo>
                    <a:pt x="886" y="574"/>
                  </a:lnTo>
                  <a:lnTo>
                    <a:pt x="889" y="574"/>
                  </a:lnTo>
                  <a:lnTo>
                    <a:pt x="889" y="576"/>
                  </a:lnTo>
                  <a:lnTo>
                    <a:pt x="895" y="576"/>
                  </a:lnTo>
                  <a:lnTo>
                    <a:pt x="895" y="578"/>
                  </a:lnTo>
                  <a:lnTo>
                    <a:pt x="898" y="578"/>
                  </a:lnTo>
                  <a:lnTo>
                    <a:pt x="898" y="578"/>
                  </a:lnTo>
                  <a:lnTo>
                    <a:pt x="904" y="578"/>
                  </a:lnTo>
                  <a:lnTo>
                    <a:pt x="904" y="580"/>
                  </a:lnTo>
                  <a:lnTo>
                    <a:pt x="907" y="580"/>
                  </a:lnTo>
                  <a:lnTo>
                    <a:pt x="907" y="580"/>
                  </a:lnTo>
                  <a:lnTo>
                    <a:pt x="910" y="580"/>
                  </a:lnTo>
                  <a:lnTo>
                    <a:pt x="910" y="583"/>
                  </a:lnTo>
                  <a:lnTo>
                    <a:pt x="912" y="583"/>
                  </a:lnTo>
                  <a:lnTo>
                    <a:pt x="912" y="585"/>
                  </a:lnTo>
                  <a:lnTo>
                    <a:pt x="915" y="585"/>
                  </a:lnTo>
                  <a:lnTo>
                    <a:pt x="915" y="585"/>
                  </a:lnTo>
                  <a:lnTo>
                    <a:pt x="918" y="585"/>
                  </a:lnTo>
                  <a:lnTo>
                    <a:pt x="918" y="587"/>
                  </a:lnTo>
                  <a:lnTo>
                    <a:pt x="921" y="587"/>
                  </a:lnTo>
                  <a:lnTo>
                    <a:pt x="921" y="587"/>
                  </a:lnTo>
                  <a:lnTo>
                    <a:pt x="924" y="587"/>
                  </a:lnTo>
                  <a:lnTo>
                    <a:pt x="924" y="589"/>
                  </a:lnTo>
                  <a:lnTo>
                    <a:pt x="927" y="589"/>
                  </a:lnTo>
                  <a:lnTo>
                    <a:pt x="927" y="589"/>
                  </a:lnTo>
                  <a:lnTo>
                    <a:pt x="927" y="589"/>
                  </a:lnTo>
                  <a:lnTo>
                    <a:pt x="927" y="589"/>
                  </a:lnTo>
                  <a:lnTo>
                    <a:pt x="933" y="589"/>
                  </a:lnTo>
                  <a:lnTo>
                    <a:pt x="933" y="591"/>
                  </a:lnTo>
                  <a:lnTo>
                    <a:pt x="936" y="591"/>
                  </a:lnTo>
                  <a:lnTo>
                    <a:pt x="936" y="591"/>
                  </a:lnTo>
                  <a:lnTo>
                    <a:pt x="939" y="591"/>
                  </a:lnTo>
                  <a:lnTo>
                    <a:pt x="939" y="594"/>
                  </a:lnTo>
                  <a:lnTo>
                    <a:pt x="942" y="594"/>
                  </a:lnTo>
                  <a:lnTo>
                    <a:pt x="942" y="596"/>
                  </a:lnTo>
                  <a:lnTo>
                    <a:pt x="945" y="596"/>
                  </a:lnTo>
                  <a:lnTo>
                    <a:pt x="945" y="596"/>
                  </a:lnTo>
                  <a:lnTo>
                    <a:pt x="948" y="596"/>
                  </a:lnTo>
                  <a:lnTo>
                    <a:pt x="948" y="598"/>
                  </a:lnTo>
                  <a:lnTo>
                    <a:pt x="950" y="598"/>
                  </a:lnTo>
                  <a:lnTo>
                    <a:pt x="950" y="600"/>
                  </a:lnTo>
                  <a:lnTo>
                    <a:pt x="953" y="600"/>
                  </a:lnTo>
                  <a:lnTo>
                    <a:pt x="953" y="600"/>
                  </a:lnTo>
                  <a:lnTo>
                    <a:pt x="956" y="600"/>
                  </a:lnTo>
                  <a:lnTo>
                    <a:pt x="956" y="602"/>
                  </a:lnTo>
                  <a:lnTo>
                    <a:pt x="959" y="602"/>
                  </a:lnTo>
                  <a:lnTo>
                    <a:pt x="959" y="605"/>
                  </a:lnTo>
                  <a:lnTo>
                    <a:pt x="962" y="605"/>
                  </a:lnTo>
                  <a:lnTo>
                    <a:pt x="962" y="607"/>
                  </a:lnTo>
                  <a:lnTo>
                    <a:pt x="965" y="607"/>
                  </a:lnTo>
                  <a:lnTo>
                    <a:pt x="965" y="607"/>
                  </a:lnTo>
                  <a:lnTo>
                    <a:pt x="968" y="607"/>
                  </a:lnTo>
                  <a:lnTo>
                    <a:pt x="968" y="607"/>
                  </a:lnTo>
                  <a:lnTo>
                    <a:pt x="968" y="607"/>
                  </a:lnTo>
                  <a:lnTo>
                    <a:pt x="968" y="609"/>
                  </a:lnTo>
                  <a:lnTo>
                    <a:pt x="971" y="609"/>
                  </a:lnTo>
                  <a:lnTo>
                    <a:pt x="971" y="609"/>
                  </a:lnTo>
                  <a:lnTo>
                    <a:pt x="974" y="609"/>
                  </a:lnTo>
                  <a:lnTo>
                    <a:pt x="974" y="611"/>
                  </a:lnTo>
                  <a:lnTo>
                    <a:pt x="977" y="611"/>
                  </a:lnTo>
                  <a:lnTo>
                    <a:pt x="977" y="611"/>
                  </a:lnTo>
                  <a:lnTo>
                    <a:pt x="980" y="611"/>
                  </a:lnTo>
                  <a:lnTo>
                    <a:pt x="980" y="613"/>
                  </a:lnTo>
                  <a:lnTo>
                    <a:pt x="983" y="613"/>
                  </a:lnTo>
                  <a:lnTo>
                    <a:pt x="983" y="613"/>
                  </a:lnTo>
                  <a:lnTo>
                    <a:pt x="986" y="613"/>
                  </a:lnTo>
                  <a:lnTo>
                    <a:pt x="986" y="616"/>
                  </a:lnTo>
                  <a:lnTo>
                    <a:pt x="988" y="616"/>
                  </a:lnTo>
                  <a:lnTo>
                    <a:pt x="988" y="616"/>
                  </a:lnTo>
                  <a:lnTo>
                    <a:pt x="991" y="616"/>
                  </a:lnTo>
                  <a:lnTo>
                    <a:pt x="991" y="618"/>
                  </a:lnTo>
                  <a:lnTo>
                    <a:pt x="994" y="618"/>
                  </a:lnTo>
                  <a:lnTo>
                    <a:pt x="994" y="618"/>
                  </a:lnTo>
                  <a:lnTo>
                    <a:pt x="997" y="618"/>
                  </a:lnTo>
                  <a:lnTo>
                    <a:pt x="997" y="620"/>
                  </a:lnTo>
                  <a:lnTo>
                    <a:pt x="1000" y="620"/>
                  </a:lnTo>
                  <a:lnTo>
                    <a:pt x="1000" y="620"/>
                  </a:lnTo>
                  <a:lnTo>
                    <a:pt x="1003" y="620"/>
                  </a:lnTo>
                  <a:lnTo>
                    <a:pt x="1003" y="622"/>
                  </a:lnTo>
                  <a:lnTo>
                    <a:pt x="1006" y="622"/>
                  </a:lnTo>
                  <a:lnTo>
                    <a:pt x="1006" y="622"/>
                  </a:lnTo>
                  <a:lnTo>
                    <a:pt x="1009" y="622"/>
                  </a:lnTo>
                  <a:lnTo>
                    <a:pt x="1009" y="622"/>
                  </a:lnTo>
                  <a:lnTo>
                    <a:pt x="1009" y="622"/>
                  </a:lnTo>
                  <a:lnTo>
                    <a:pt x="1009" y="624"/>
                  </a:lnTo>
                  <a:lnTo>
                    <a:pt x="1015" y="624"/>
                  </a:lnTo>
                  <a:lnTo>
                    <a:pt x="1015" y="624"/>
                  </a:lnTo>
                  <a:lnTo>
                    <a:pt x="1018" y="624"/>
                  </a:lnTo>
                  <a:lnTo>
                    <a:pt x="1018" y="627"/>
                  </a:lnTo>
                  <a:lnTo>
                    <a:pt x="1021" y="627"/>
                  </a:lnTo>
                  <a:lnTo>
                    <a:pt x="1021" y="627"/>
                  </a:lnTo>
                  <a:lnTo>
                    <a:pt x="1024" y="627"/>
                  </a:lnTo>
                  <a:lnTo>
                    <a:pt x="1024" y="629"/>
                  </a:lnTo>
                  <a:lnTo>
                    <a:pt x="1026" y="629"/>
                  </a:lnTo>
                  <a:lnTo>
                    <a:pt x="1026" y="629"/>
                  </a:lnTo>
                  <a:lnTo>
                    <a:pt x="1029" y="629"/>
                  </a:lnTo>
                  <a:lnTo>
                    <a:pt x="1029" y="631"/>
                  </a:lnTo>
                  <a:lnTo>
                    <a:pt x="1032" y="631"/>
                  </a:lnTo>
                  <a:lnTo>
                    <a:pt x="1032" y="633"/>
                  </a:lnTo>
                  <a:lnTo>
                    <a:pt x="1035" y="633"/>
                  </a:lnTo>
                  <a:lnTo>
                    <a:pt x="1035" y="635"/>
                  </a:lnTo>
                  <a:lnTo>
                    <a:pt x="1041" y="635"/>
                  </a:lnTo>
                  <a:lnTo>
                    <a:pt x="1041" y="635"/>
                  </a:lnTo>
                  <a:lnTo>
                    <a:pt x="1044" y="635"/>
                  </a:lnTo>
                  <a:lnTo>
                    <a:pt x="1044" y="638"/>
                  </a:lnTo>
                  <a:lnTo>
                    <a:pt x="1047" y="638"/>
                  </a:lnTo>
                  <a:lnTo>
                    <a:pt x="1047" y="638"/>
                  </a:lnTo>
                  <a:lnTo>
                    <a:pt x="1050" y="638"/>
                  </a:lnTo>
                  <a:lnTo>
                    <a:pt x="1050" y="638"/>
                  </a:lnTo>
                  <a:lnTo>
                    <a:pt x="1053" y="638"/>
                  </a:lnTo>
                  <a:lnTo>
                    <a:pt x="1053" y="638"/>
                  </a:lnTo>
                  <a:lnTo>
                    <a:pt x="1056" y="638"/>
                  </a:lnTo>
                  <a:lnTo>
                    <a:pt x="1056" y="640"/>
                  </a:lnTo>
                  <a:lnTo>
                    <a:pt x="1059" y="640"/>
                  </a:lnTo>
                  <a:lnTo>
                    <a:pt x="1059" y="640"/>
                  </a:lnTo>
                  <a:lnTo>
                    <a:pt x="1067" y="640"/>
                  </a:lnTo>
                  <a:lnTo>
                    <a:pt x="1067" y="640"/>
                  </a:lnTo>
                  <a:lnTo>
                    <a:pt x="1070" y="640"/>
                  </a:lnTo>
                  <a:lnTo>
                    <a:pt x="1070" y="642"/>
                  </a:lnTo>
                  <a:lnTo>
                    <a:pt x="1073" y="642"/>
                  </a:lnTo>
                  <a:lnTo>
                    <a:pt x="1073" y="644"/>
                  </a:lnTo>
                  <a:lnTo>
                    <a:pt x="1076" y="644"/>
                  </a:lnTo>
                  <a:lnTo>
                    <a:pt x="1076" y="644"/>
                  </a:lnTo>
                  <a:lnTo>
                    <a:pt x="1079" y="644"/>
                  </a:lnTo>
                  <a:lnTo>
                    <a:pt x="1079" y="644"/>
                  </a:lnTo>
                  <a:lnTo>
                    <a:pt x="1082" y="644"/>
                  </a:lnTo>
                  <a:lnTo>
                    <a:pt x="1082" y="646"/>
                  </a:lnTo>
                  <a:lnTo>
                    <a:pt x="1085" y="646"/>
                  </a:lnTo>
                  <a:lnTo>
                    <a:pt x="1085" y="646"/>
                  </a:lnTo>
                  <a:lnTo>
                    <a:pt x="1088" y="646"/>
                  </a:lnTo>
                  <a:lnTo>
                    <a:pt x="1088" y="646"/>
                  </a:lnTo>
                  <a:lnTo>
                    <a:pt x="1091" y="646"/>
                  </a:lnTo>
                  <a:lnTo>
                    <a:pt x="1091" y="646"/>
                  </a:lnTo>
                  <a:lnTo>
                    <a:pt x="1091" y="646"/>
                  </a:lnTo>
                  <a:lnTo>
                    <a:pt x="1091" y="649"/>
                  </a:lnTo>
                  <a:lnTo>
                    <a:pt x="1094" y="649"/>
                  </a:lnTo>
                  <a:lnTo>
                    <a:pt x="1094" y="649"/>
                  </a:lnTo>
                  <a:lnTo>
                    <a:pt x="1100" y="649"/>
                  </a:lnTo>
                  <a:lnTo>
                    <a:pt x="1100" y="649"/>
                  </a:lnTo>
                  <a:lnTo>
                    <a:pt x="1102" y="649"/>
                  </a:lnTo>
                  <a:lnTo>
                    <a:pt x="1102" y="651"/>
                  </a:lnTo>
                  <a:lnTo>
                    <a:pt x="1105" y="651"/>
                  </a:lnTo>
                  <a:lnTo>
                    <a:pt x="1105" y="651"/>
                  </a:lnTo>
                  <a:lnTo>
                    <a:pt x="1108" y="651"/>
                  </a:lnTo>
                  <a:lnTo>
                    <a:pt x="1108" y="651"/>
                  </a:lnTo>
                  <a:lnTo>
                    <a:pt x="1111" y="651"/>
                  </a:lnTo>
                  <a:lnTo>
                    <a:pt x="1111" y="653"/>
                  </a:lnTo>
                  <a:lnTo>
                    <a:pt x="1114" y="653"/>
                  </a:lnTo>
                  <a:lnTo>
                    <a:pt x="1114" y="653"/>
                  </a:lnTo>
                  <a:lnTo>
                    <a:pt x="1117" y="653"/>
                  </a:lnTo>
                  <a:lnTo>
                    <a:pt x="1117" y="655"/>
                  </a:lnTo>
                  <a:lnTo>
                    <a:pt x="1120" y="655"/>
                  </a:lnTo>
                  <a:lnTo>
                    <a:pt x="1120" y="655"/>
                  </a:lnTo>
                  <a:lnTo>
                    <a:pt x="1123" y="655"/>
                  </a:lnTo>
                  <a:lnTo>
                    <a:pt x="1123" y="655"/>
                  </a:lnTo>
                  <a:lnTo>
                    <a:pt x="1126" y="655"/>
                  </a:lnTo>
                  <a:lnTo>
                    <a:pt x="1126" y="658"/>
                  </a:lnTo>
                  <a:lnTo>
                    <a:pt x="1129" y="658"/>
                  </a:lnTo>
                  <a:lnTo>
                    <a:pt x="1129" y="660"/>
                  </a:lnTo>
                  <a:lnTo>
                    <a:pt x="1132" y="660"/>
                  </a:lnTo>
                  <a:lnTo>
                    <a:pt x="1132" y="660"/>
                  </a:lnTo>
                  <a:lnTo>
                    <a:pt x="1132" y="660"/>
                  </a:lnTo>
                  <a:lnTo>
                    <a:pt x="1132" y="662"/>
                  </a:lnTo>
                  <a:lnTo>
                    <a:pt x="1135" y="662"/>
                  </a:lnTo>
                  <a:lnTo>
                    <a:pt x="1135" y="662"/>
                  </a:lnTo>
                  <a:lnTo>
                    <a:pt x="1138" y="662"/>
                  </a:lnTo>
                  <a:lnTo>
                    <a:pt x="1138" y="664"/>
                  </a:lnTo>
                  <a:lnTo>
                    <a:pt x="1140" y="664"/>
                  </a:lnTo>
                  <a:lnTo>
                    <a:pt x="1140" y="664"/>
                  </a:lnTo>
                  <a:lnTo>
                    <a:pt x="1143" y="664"/>
                  </a:lnTo>
                  <a:lnTo>
                    <a:pt x="1143" y="666"/>
                  </a:lnTo>
                  <a:lnTo>
                    <a:pt x="1146" y="666"/>
                  </a:lnTo>
                  <a:lnTo>
                    <a:pt x="1146" y="669"/>
                  </a:lnTo>
                  <a:lnTo>
                    <a:pt x="1149" y="669"/>
                  </a:lnTo>
                  <a:lnTo>
                    <a:pt x="1149" y="669"/>
                  </a:lnTo>
                  <a:lnTo>
                    <a:pt x="1152" y="669"/>
                  </a:lnTo>
                  <a:lnTo>
                    <a:pt x="1152" y="671"/>
                  </a:lnTo>
                  <a:lnTo>
                    <a:pt x="1158" y="671"/>
                  </a:lnTo>
                  <a:lnTo>
                    <a:pt x="1158" y="673"/>
                  </a:lnTo>
                  <a:lnTo>
                    <a:pt x="1161" y="673"/>
                  </a:lnTo>
                  <a:lnTo>
                    <a:pt x="1161" y="673"/>
                  </a:lnTo>
                  <a:lnTo>
                    <a:pt x="1164" y="673"/>
                  </a:lnTo>
                  <a:lnTo>
                    <a:pt x="1164" y="673"/>
                  </a:lnTo>
                  <a:lnTo>
                    <a:pt x="1167" y="673"/>
                  </a:lnTo>
                  <a:lnTo>
                    <a:pt x="1167" y="675"/>
                  </a:lnTo>
                  <a:lnTo>
                    <a:pt x="1170" y="675"/>
                  </a:lnTo>
                  <a:lnTo>
                    <a:pt x="1170" y="677"/>
                  </a:lnTo>
                  <a:lnTo>
                    <a:pt x="1173" y="677"/>
                  </a:lnTo>
                  <a:lnTo>
                    <a:pt x="1173" y="677"/>
                  </a:lnTo>
                  <a:lnTo>
                    <a:pt x="1173" y="677"/>
                  </a:lnTo>
                  <a:lnTo>
                    <a:pt x="1173" y="680"/>
                  </a:lnTo>
                  <a:lnTo>
                    <a:pt x="1176" y="680"/>
                  </a:lnTo>
                  <a:lnTo>
                    <a:pt x="1176" y="680"/>
                  </a:lnTo>
                  <a:lnTo>
                    <a:pt x="1178" y="680"/>
                  </a:lnTo>
                  <a:lnTo>
                    <a:pt x="1178" y="680"/>
                  </a:lnTo>
                  <a:lnTo>
                    <a:pt x="1181" y="680"/>
                  </a:lnTo>
                  <a:lnTo>
                    <a:pt x="1181" y="682"/>
                  </a:lnTo>
                  <a:lnTo>
                    <a:pt x="1184" y="682"/>
                  </a:lnTo>
                  <a:lnTo>
                    <a:pt x="1184" y="682"/>
                  </a:lnTo>
                  <a:lnTo>
                    <a:pt x="1187" y="682"/>
                  </a:lnTo>
                  <a:lnTo>
                    <a:pt x="1187" y="684"/>
                  </a:lnTo>
                  <a:lnTo>
                    <a:pt x="1190" y="684"/>
                  </a:lnTo>
                  <a:lnTo>
                    <a:pt x="1190" y="684"/>
                  </a:lnTo>
                  <a:lnTo>
                    <a:pt x="1193" y="684"/>
                  </a:lnTo>
                  <a:lnTo>
                    <a:pt x="1193" y="686"/>
                  </a:lnTo>
                  <a:lnTo>
                    <a:pt x="1196" y="686"/>
                  </a:lnTo>
                  <a:lnTo>
                    <a:pt x="1196" y="686"/>
                  </a:lnTo>
                  <a:lnTo>
                    <a:pt x="1199" y="686"/>
                  </a:lnTo>
                  <a:lnTo>
                    <a:pt x="1199" y="688"/>
                  </a:lnTo>
                  <a:lnTo>
                    <a:pt x="1205" y="688"/>
                  </a:lnTo>
                  <a:lnTo>
                    <a:pt x="1205" y="688"/>
                  </a:lnTo>
                  <a:lnTo>
                    <a:pt x="1208" y="688"/>
                  </a:lnTo>
                  <a:lnTo>
                    <a:pt x="1208" y="691"/>
                  </a:lnTo>
                  <a:lnTo>
                    <a:pt x="1211" y="691"/>
                  </a:lnTo>
                  <a:lnTo>
                    <a:pt x="1211" y="691"/>
                  </a:lnTo>
                  <a:lnTo>
                    <a:pt x="1214" y="691"/>
                  </a:lnTo>
                  <a:lnTo>
                    <a:pt x="1214" y="691"/>
                  </a:lnTo>
                  <a:lnTo>
                    <a:pt x="1214" y="691"/>
                  </a:lnTo>
                  <a:lnTo>
                    <a:pt x="1214" y="693"/>
                  </a:lnTo>
                  <a:lnTo>
                    <a:pt x="1216" y="693"/>
                  </a:lnTo>
                  <a:lnTo>
                    <a:pt x="1216" y="695"/>
                  </a:lnTo>
                  <a:lnTo>
                    <a:pt x="1222" y="695"/>
                  </a:lnTo>
                  <a:lnTo>
                    <a:pt x="1222" y="695"/>
                  </a:lnTo>
                  <a:lnTo>
                    <a:pt x="1225" y="695"/>
                  </a:lnTo>
                  <a:lnTo>
                    <a:pt x="1225" y="697"/>
                  </a:lnTo>
                  <a:lnTo>
                    <a:pt x="1228" y="697"/>
                  </a:lnTo>
                  <a:lnTo>
                    <a:pt x="1228" y="697"/>
                  </a:lnTo>
                  <a:lnTo>
                    <a:pt x="1231" y="697"/>
                  </a:lnTo>
                  <a:lnTo>
                    <a:pt x="1231" y="702"/>
                  </a:lnTo>
                  <a:lnTo>
                    <a:pt x="1237" y="702"/>
                  </a:lnTo>
                  <a:lnTo>
                    <a:pt x="1237" y="702"/>
                  </a:lnTo>
                  <a:lnTo>
                    <a:pt x="1240" y="702"/>
                  </a:lnTo>
                  <a:lnTo>
                    <a:pt x="1240" y="702"/>
                  </a:lnTo>
                  <a:lnTo>
                    <a:pt x="1246" y="702"/>
                  </a:lnTo>
                  <a:lnTo>
                    <a:pt x="1246" y="702"/>
                  </a:lnTo>
                  <a:lnTo>
                    <a:pt x="1249" y="702"/>
                  </a:lnTo>
                  <a:lnTo>
                    <a:pt x="1249" y="704"/>
                  </a:lnTo>
                  <a:lnTo>
                    <a:pt x="1254" y="704"/>
                  </a:lnTo>
                  <a:lnTo>
                    <a:pt x="1254" y="704"/>
                  </a:lnTo>
                  <a:lnTo>
                    <a:pt x="1257" y="704"/>
                  </a:lnTo>
                  <a:lnTo>
                    <a:pt x="1257" y="706"/>
                  </a:lnTo>
                  <a:lnTo>
                    <a:pt x="1257" y="706"/>
                  </a:lnTo>
                  <a:lnTo>
                    <a:pt x="1257" y="706"/>
                  </a:lnTo>
                  <a:lnTo>
                    <a:pt x="1260" y="706"/>
                  </a:lnTo>
                  <a:lnTo>
                    <a:pt x="1260" y="708"/>
                  </a:lnTo>
                  <a:lnTo>
                    <a:pt x="1266" y="708"/>
                  </a:lnTo>
                  <a:lnTo>
                    <a:pt x="1266" y="708"/>
                  </a:lnTo>
                  <a:lnTo>
                    <a:pt x="1269" y="708"/>
                  </a:lnTo>
                  <a:lnTo>
                    <a:pt x="1269" y="708"/>
                  </a:lnTo>
                  <a:lnTo>
                    <a:pt x="1272" y="708"/>
                  </a:lnTo>
                  <a:lnTo>
                    <a:pt x="1272" y="710"/>
                  </a:lnTo>
                  <a:lnTo>
                    <a:pt x="1275" y="710"/>
                  </a:lnTo>
                  <a:lnTo>
                    <a:pt x="1275" y="710"/>
                  </a:lnTo>
                  <a:lnTo>
                    <a:pt x="1278" y="710"/>
                  </a:lnTo>
                  <a:lnTo>
                    <a:pt x="1278" y="713"/>
                  </a:lnTo>
                  <a:lnTo>
                    <a:pt x="1284" y="713"/>
                  </a:lnTo>
                  <a:lnTo>
                    <a:pt x="1284" y="713"/>
                  </a:lnTo>
                  <a:lnTo>
                    <a:pt x="1287" y="713"/>
                  </a:lnTo>
                  <a:lnTo>
                    <a:pt x="1287" y="713"/>
                  </a:lnTo>
                  <a:lnTo>
                    <a:pt x="1290" y="713"/>
                  </a:lnTo>
                  <a:lnTo>
                    <a:pt x="1290" y="715"/>
                  </a:lnTo>
                  <a:lnTo>
                    <a:pt x="1295" y="715"/>
                  </a:lnTo>
                  <a:lnTo>
                    <a:pt x="1295" y="715"/>
                  </a:lnTo>
                  <a:lnTo>
                    <a:pt x="1298" y="715"/>
                  </a:lnTo>
                  <a:lnTo>
                    <a:pt x="1298" y="717"/>
                  </a:lnTo>
                  <a:lnTo>
                    <a:pt x="1298" y="717"/>
                  </a:lnTo>
                  <a:lnTo>
                    <a:pt x="1298" y="719"/>
                  </a:lnTo>
                  <a:lnTo>
                    <a:pt x="1301" y="719"/>
                  </a:lnTo>
                  <a:lnTo>
                    <a:pt x="1301" y="719"/>
                  </a:lnTo>
                  <a:lnTo>
                    <a:pt x="1304" y="719"/>
                  </a:lnTo>
                  <a:lnTo>
                    <a:pt x="1304" y="719"/>
                  </a:lnTo>
                  <a:lnTo>
                    <a:pt x="1307" y="719"/>
                  </a:lnTo>
                  <a:lnTo>
                    <a:pt x="1307" y="719"/>
                  </a:lnTo>
                  <a:lnTo>
                    <a:pt x="1310" y="719"/>
                  </a:lnTo>
                  <a:lnTo>
                    <a:pt x="1310" y="721"/>
                  </a:lnTo>
                  <a:lnTo>
                    <a:pt x="1313" y="721"/>
                  </a:lnTo>
                  <a:lnTo>
                    <a:pt x="1313" y="721"/>
                  </a:lnTo>
                  <a:lnTo>
                    <a:pt x="1316" y="721"/>
                  </a:lnTo>
                  <a:lnTo>
                    <a:pt x="1316" y="724"/>
                  </a:lnTo>
                  <a:lnTo>
                    <a:pt x="1319" y="724"/>
                  </a:lnTo>
                  <a:lnTo>
                    <a:pt x="1319" y="724"/>
                  </a:lnTo>
                  <a:lnTo>
                    <a:pt x="1322" y="724"/>
                  </a:lnTo>
                  <a:lnTo>
                    <a:pt x="1322" y="724"/>
                  </a:lnTo>
                  <a:lnTo>
                    <a:pt x="1328" y="724"/>
                  </a:lnTo>
                  <a:lnTo>
                    <a:pt x="1328" y="726"/>
                  </a:lnTo>
                  <a:lnTo>
                    <a:pt x="1330" y="726"/>
                  </a:lnTo>
                  <a:lnTo>
                    <a:pt x="1330" y="726"/>
                  </a:lnTo>
                  <a:lnTo>
                    <a:pt x="1336" y="726"/>
                  </a:lnTo>
                  <a:lnTo>
                    <a:pt x="1336" y="726"/>
                  </a:lnTo>
                  <a:lnTo>
                    <a:pt x="1339" y="726"/>
                  </a:lnTo>
                  <a:lnTo>
                    <a:pt x="1339" y="728"/>
                  </a:lnTo>
                  <a:lnTo>
                    <a:pt x="1339" y="728"/>
                  </a:lnTo>
                  <a:lnTo>
                    <a:pt x="1339" y="728"/>
                  </a:lnTo>
                  <a:lnTo>
                    <a:pt x="1342" y="728"/>
                  </a:lnTo>
                  <a:lnTo>
                    <a:pt x="1342" y="730"/>
                  </a:lnTo>
                  <a:lnTo>
                    <a:pt x="1345" y="730"/>
                  </a:lnTo>
                  <a:lnTo>
                    <a:pt x="1345" y="730"/>
                  </a:lnTo>
                  <a:lnTo>
                    <a:pt x="1348" y="730"/>
                  </a:lnTo>
                  <a:lnTo>
                    <a:pt x="1348" y="730"/>
                  </a:lnTo>
                  <a:lnTo>
                    <a:pt x="1351" y="730"/>
                  </a:lnTo>
                  <a:lnTo>
                    <a:pt x="1351" y="730"/>
                  </a:lnTo>
                  <a:lnTo>
                    <a:pt x="1357" y="730"/>
                  </a:lnTo>
                  <a:lnTo>
                    <a:pt x="1357" y="732"/>
                  </a:lnTo>
                  <a:lnTo>
                    <a:pt x="1360" y="732"/>
                  </a:lnTo>
                  <a:lnTo>
                    <a:pt x="1360" y="735"/>
                  </a:lnTo>
                  <a:lnTo>
                    <a:pt x="1366" y="735"/>
                  </a:lnTo>
                  <a:lnTo>
                    <a:pt x="1366" y="737"/>
                  </a:lnTo>
                  <a:lnTo>
                    <a:pt x="1368" y="737"/>
                  </a:lnTo>
                  <a:lnTo>
                    <a:pt x="1368" y="737"/>
                  </a:lnTo>
                  <a:lnTo>
                    <a:pt x="1371" y="737"/>
                  </a:lnTo>
                  <a:lnTo>
                    <a:pt x="1371" y="739"/>
                  </a:lnTo>
                  <a:lnTo>
                    <a:pt x="1377" y="739"/>
                  </a:lnTo>
                  <a:lnTo>
                    <a:pt x="1377" y="739"/>
                  </a:lnTo>
                  <a:lnTo>
                    <a:pt x="1380" y="739"/>
                  </a:lnTo>
                  <a:lnTo>
                    <a:pt x="1380" y="739"/>
                  </a:lnTo>
                  <a:lnTo>
                    <a:pt x="1380" y="739"/>
                  </a:lnTo>
                  <a:lnTo>
                    <a:pt x="1380" y="741"/>
                  </a:lnTo>
                  <a:lnTo>
                    <a:pt x="1386" y="741"/>
                  </a:lnTo>
                  <a:lnTo>
                    <a:pt x="1386" y="741"/>
                  </a:lnTo>
                  <a:lnTo>
                    <a:pt x="1389" y="741"/>
                  </a:lnTo>
                  <a:lnTo>
                    <a:pt x="1389" y="744"/>
                  </a:lnTo>
                  <a:lnTo>
                    <a:pt x="1392" y="744"/>
                  </a:lnTo>
                  <a:lnTo>
                    <a:pt x="1392" y="744"/>
                  </a:lnTo>
                  <a:lnTo>
                    <a:pt x="1395" y="744"/>
                  </a:lnTo>
                  <a:lnTo>
                    <a:pt x="1395" y="744"/>
                  </a:lnTo>
                  <a:lnTo>
                    <a:pt x="1398" y="744"/>
                  </a:lnTo>
                  <a:lnTo>
                    <a:pt x="1398" y="746"/>
                  </a:lnTo>
                  <a:lnTo>
                    <a:pt x="1401" y="746"/>
                  </a:lnTo>
                  <a:lnTo>
                    <a:pt x="1401" y="746"/>
                  </a:lnTo>
                  <a:lnTo>
                    <a:pt x="1404" y="746"/>
                  </a:lnTo>
                  <a:lnTo>
                    <a:pt x="1404" y="746"/>
                  </a:lnTo>
                  <a:lnTo>
                    <a:pt x="1406" y="746"/>
                  </a:lnTo>
                  <a:lnTo>
                    <a:pt x="1406" y="748"/>
                  </a:lnTo>
                  <a:lnTo>
                    <a:pt x="1409" y="748"/>
                  </a:lnTo>
                  <a:lnTo>
                    <a:pt x="1409" y="750"/>
                  </a:lnTo>
                  <a:lnTo>
                    <a:pt x="1415" y="750"/>
                  </a:lnTo>
                  <a:lnTo>
                    <a:pt x="1415" y="752"/>
                  </a:lnTo>
                  <a:lnTo>
                    <a:pt x="1421" y="752"/>
                  </a:lnTo>
                  <a:lnTo>
                    <a:pt x="1421" y="752"/>
                  </a:lnTo>
                  <a:lnTo>
                    <a:pt x="1427" y="752"/>
                  </a:lnTo>
                  <a:lnTo>
                    <a:pt x="1427" y="752"/>
                  </a:lnTo>
                  <a:lnTo>
                    <a:pt x="1430" y="752"/>
                  </a:lnTo>
                  <a:lnTo>
                    <a:pt x="1430" y="752"/>
                  </a:lnTo>
                  <a:lnTo>
                    <a:pt x="1433" y="752"/>
                  </a:lnTo>
                  <a:lnTo>
                    <a:pt x="1433" y="755"/>
                  </a:lnTo>
                  <a:lnTo>
                    <a:pt x="1442" y="755"/>
                  </a:lnTo>
                  <a:lnTo>
                    <a:pt x="1442" y="757"/>
                  </a:lnTo>
                  <a:lnTo>
                    <a:pt x="1444" y="757"/>
                  </a:lnTo>
                  <a:lnTo>
                    <a:pt x="1444" y="757"/>
                  </a:lnTo>
                  <a:lnTo>
                    <a:pt x="1447" y="757"/>
                  </a:lnTo>
                  <a:lnTo>
                    <a:pt x="1447" y="757"/>
                  </a:lnTo>
                  <a:lnTo>
                    <a:pt x="1459" y="757"/>
                  </a:lnTo>
                  <a:lnTo>
                    <a:pt x="1459" y="757"/>
                  </a:lnTo>
                  <a:lnTo>
                    <a:pt x="1462" y="757"/>
                  </a:lnTo>
                  <a:lnTo>
                    <a:pt x="1462" y="757"/>
                  </a:lnTo>
                  <a:lnTo>
                    <a:pt x="1462" y="757"/>
                  </a:lnTo>
                  <a:lnTo>
                    <a:pt x="1462" y="759"/>
                  </a:lnTo>
                  <a:lnTo>
                    <a:pt x="1465" y="759"/>
                  </a:lnTo>
                  <a:lnTo>
                    <a:pt x="1465" y="759"/>
                  </a:lnTo>
                  <a:lnTo>
                    <a:pt x="1471" y="759"/>
                  </a:lnTo>
                  <a:lnTo>
                    <a:pt x="1471" y="759"/>
                  </a:lnTo>
                  <a:lnTo>
                    <a:pt x="1474" y="759"/>
                  </a:lnTo>
                  <a:lnTo>
                    <a:pt x="1474" y="761"/>
                  </a:lnTo>
                  <a:lnTo>
                    <a:pt x="1477" y="761"/>
                  </a:lnTo>
                  <a:lnTo>
                    <a:pt x="1477" y="761"/>
                  </a:lnTo>
                  <a:lnTo>
                    <a:pt x="1485" y="761"/>
                  </a:lnTo>
                  <a:lnTo>
                    <a:pt x="1485" y="761"/>
                  </a:lnTo>
                  <a:lnTo>
                    <a:pt x="1491" y="761"/>
                  </a:lnTo>
                  <a:lnTo>
                    <a:pt x="1491" y="761"/>
                  </a:lnTo>
                  <a:lnTo>
                    <a:pt x="1494" y="761"/>
                  </a:lnTo>
                  <a:lnTo>
                    <a:pt x="1494" y="763"/>
                  </a:lnTo>
                  <a:lnTo>
                    <a:pt x="1497" y="763"/>
                  </a:lnTo>
                  <a:lnTo>
                    <a:pt x="1497" y="763"/>
                  </a:lnTo>
                  <a:lnTo>
                    <a:pt x="1500" y="763"/>
                  </a:lnTo>
                  <a:lnTo>
                    <a:pt x="1500" y="763"/>
                  </a:lnTo>
                  <a:lnTo>
                    <a:pt x="1503" y="763"/>
                  </a:lnTo>
                  <a:lnTo>
                    <a:pt x="1503" y="766"/>
                  </a:lnTo>
                  <a:lnTo>
                    <a:pt x="1506" y="766"/>
                  </a:lnTo>
                  <a:lnTo>
                    <a:pt x="1506" y="766"/>
                  </a:lnTo>
                  <a:lnTo>
                    <a:pt x="1509" y="766"/>
                  </a:lnTo>
                  <a:lnTo>
                    <a:pt x="1509" y="766"/>
                  </a:lnTo>
                  <a:lnTo>
                    <a:pt x="1512" y="766"/>
                  </a:lnTo>
                  <a:lnTo>
                    <a:pt x="1512" y="766"/>
                  </a:lnTo>
                  <a:lnTo>
                    <a:pt x="1515" y="766"/>
                  </a:lnTo>
                  <a:lnTo>
                    <a:pt x="1515" y="768"/>
                  </a:lnTo>
                  <a:lnTo>
                    <a:pt x="1518" y="768"/>
                  </a:lnTo>
                  <a:lnTo>
                    <a:pt x="1518" y="768"/>
                  </a:lnTo>
                  <a:lnTo>
                    <a:pt x="1523" y="768"/>
                  </a:lnTo>
                  <a:lnTo>
                    <a:pt x="1523" y="768"/>
                  </a:lnTo>
                  <a:lnTo>
                    <a:pt x="1529" y="768"/>
                  </a:lnTo>
                  <a:lnTo>
                    <a:pt x="1529" y="770"/>
                  </a:lnTo>
                  <a:lnTo>
                    <a:pt x="1532" y="770"/>
                  </a:lnTo>
                  <a:lnTo>
                    <a:pt x="1532" y="770"/>
                  </a:lnTo>
                  <a:lnTo>
                    <a:pt x="1535" y="770"/>
                  </a:lnTo>
                  <a:lnTo>
                    <a:pt x="1535" y="770"/>
                  </a:lnTo>
                  <a:lnTo>
                    <a:pt x="1538" y="770"/>
                  </a:lnTo>
                  <a:lnTo>
                    <a:pt x="1538" y="772"/>
                  </a:lnTo>
                  <a:lnTo>
                    <a:pt x="1541" y="772"/>
                  </a:lnTo>
                  <a:lnTo>
                    <a:pt x="1541" y="774"/>
                  </a:lnTo>
                  <a:lnTo>
                    <a:pt x="1544" y="774"/>
                  </a:lnTo>
                  <a:lnTo>
                    <a:pt x="1544" y="774"/>
                  </a:lnTo>
                  <a:lnTo>
                    <a:pt x="1547" y="774"/>
                  </a:lnTo>
                  <a:lnTo>
                    <a:pt x="1547" y="774"/>
                  </a:lnTo>
                  <a:lnTo>
                    <a:pt x="1550" y="774"/>
                  </a:lnTo>
                  <a:lnTo>
                    <a:pt x="1550" y="774"/>
                  </a:lnTo>
                  <a:lnTo>
                    <a:pt x="1553" y="774"/>
                  </a:lnTo>
                  <a:lnTo>
                    <a:pt x="1553" y="777"/>
                  </a:lnTo>
                  <a:lnTo>
                    <a:pt x="1564" y="777"/>
                  </a:lnTo>
                  <a:lnTo>
                    <a:pt x="1564" y="777"/>
                  </a:lnTo>
                  <a:lnTo>
                    <a:pt x="1567" y="777"/>
                  </a:lnTo>
                  <a:lnTo>
                    <a:pt x="1567" y="777"/>
                  </a:lnTo>
                  <a:lnTo>
                    <a:pt x="1570" y="777"/>
                  </a:lnTo>
                  <a:lnTo>
                    <a:pt x="1570" y="777"/>
                  </a:lnTo>
                  <a:lnTo>
                    <a:pt x="1573" y="777"/>
                  </a:lnTo>
                  <a:lnTo>
                    <a:pt x="1573" y="779"/>
                  </a:lnTo>
                  <a:lnTo>
                    <a:pt x="1576" y="779"/>
                  </a:lnTo>
                  <a:lnTo>
                    <a:pt x="1576" y="779"/>
                  </a:lnTo>
                  <a:lnTo>
                    <a:pt x="1579" y="779"/>
                  </a:lnTo>
                  <a:lnTo>
                    <a:pt x="1579" y="779"/>
                  </a:lnTo>
                  <a:lnTo>
                    <a:pt x="1582" y="779"/>
                  </a:lnTo>
                  <a:lnTo>
                    <a:pt x="1582" y="781"/>
                  </a:lnTo>
                  <a:lnTo>
                    <a:pt x="1585" y="781"/>
                  </a:lnTo>
                  <a:lnTo>
                    <a:pt x="1585" y="781"/>
                  </a:lnTo>
                  <a:lnTo>
                    <a:pt x="1585" y="781"/>
                  </a:lnTo>
                  <a:lnTo>
                    <a:pt x="1585" y="781"/>
                  </a:lnTo>
                  <a:lnTo>
                    <a:pt x="1588" y="781"/>
                  </a:lnTo>
                  <a:lnTo>
                    <a:pt x="1588" y="781"/>
                  </a:lnTo>
                  <a:lnTo>
                    <a:pt x="1594" y="781"/>
                  </a:lnTo>
                  <a:lnTo>
                    <a:pt x="1594" y="783"/>
                  </a:lnTo>
                  <a:lnTo>
                    <a:pt x="1596" y="783"/>
                  </a:lnTo>
                  <a:lnTo>
                    <a:pt x="1596" y="783"/>
                  </a:lnTo>
                  <a:lnTo>
                    <a:pt x="1599" y="783"/>
                  </a:lnTo>
                  <a:lnTo>
                    <a:pt x="1599" y="783"/>
                  </a:lnTo>
                  <a:lnTo>
                    <a:pt x="1602" y="783"/>
                  </a:lnTo>
                  <a:lnTo>
                    <a:pt x="1602" y="783"/>
                  </a:lnTo>
                  <a:lnTo>
                    <a:pt x="1608" y="783"/>
                  </a:lnTo>
                  <a:lnTo>
                    <a:pt x="1608" y="785"/>
                  </a:lnTo>
                  <a:lnTo>
                    <a:pt x="1611" y="785"/>
                  </a:lnTo>
                  <a:lnTo>
                    <a:pt x="1611" y="785"/>
                  </a:lnTo>
                  <a:lnTo>
                    <a:pt x="1614" y="785"/>
                  </a:lnTo>
                  <a:lnTo>
                    <a:pt x="1614" y="788"/>
                  </a:lnTo>
                  <a:lnTo>
                    <a:pt x="1617" y="788"/>
                  </a:lnTo>
                  <a:lnTo>
                    <a:pt x="1617" y="788"/>
                  </a:lnTo>
                  <a:lnTo>
                    <a:pt x="1620" y="788"/>
                  </a:lnTo>
                  <a:lnTo>
                    <a:pt x="1620" y="788"/>
                  </a:lnTo>
                  <a:lnTo>
                    <a:pt x="1623" y="788"/>
                  </a:lnTo>
                  <a:lnTo>
                    <a:pt x="1623" y="790"/>
                  </a:lnTo>
                  <a:lnTo>
                    <a:pt x="1626" y="790"/>
                  </a:lnTo>
                  <a:lnTo>
                    <a:pt x="1626" y="790"/>
                  </a:lnTo>
                  <a:lnTo>
                    <a:pt x="1629" y="790"/>
                  </a:lnTo>
                  <a:lnTo>
                    <a:pt x="1629" y="790"/>
                  </a:lnTo>
                  <a:lnTo>
                    <a:pt x="1637" y="790"/>
                  </a:lnTo>
                  <a:lnTo>
                    <a:pt x="1637" y="790"/>
                  </a:lnTo>
                  <a:lnTo>
                    <a:pt x="1640" y="790"/>
                  </a:lnTo>
                  <a:lnTo>
                    <a:pt x="1640" y="792"/>
                  </a:lnTo>
                  <a:lnTo>
                    <a:pt x="1646" y="792"/>
                  </a:lnTo>
                  <a:lnTo>
                    <a:pt x="1646" y="792"/>
                  </a:lnTo>
                  <a:lnTo>
                    <a:pt x="1652" y="792"/>
                  </a:lnTo>
                  <a:lnTo>
                    <a:pt x="1652" y="792"/>
                  </a:lnTo>
                  <a:lnTo>
                    <a:pt x="1661" y="792"/>
                  </a:lnTo>
                  <a:lnTo>
                    <a:pt x="1661" y="792"/>
                  </a:lnTo>
                  <a:lnTo>
                    <a:pt x="1667" y="792"/>
                  </a:lnTo>
                  <a:lnTo>
                    <a:pt x="1667" y="794"/>
                  </a:lnTo>
                  <a:lnTo>
                    <a:pt x="1667" y="794"/>
                  </a:lnTo>
                  <a:lnTo>
                    <a:pt x="1667" y="794"/>
                  </a:lnTo>
                  <a:lnTo>
                    <a:pt x="1670" y="794"/>
                  </a:lnTo>
                  <a:lnTo>
                    <a:pt x="1670" y="794"/>
                  </a:lnTo>
                  <a:lnTo>
                    <a:pt x="1672" y="794"/>
                  </a:lnTo>
                  <a:lnTo>
                    <a:pt x="1672" y="796"/>
                  </a:lnTo>
                  <a:lnTo>
                    <a:pt x="1675" y="796"/>
                  </a:lnTo>
                  <a:lnTo>
                    <a:pt x="1675" y="796"/>
                  </a:lnTo>
                  <a:lnTo>
                    <a:pt x="1678" y="796"/>
                  </a:lnTo>
                  <a:lnTo>
                    <a:pt x="1678" y="796"/>
                  </a:lnTo>
                  <a:lnTo>
                    <a:pt x="1681" y="796"/>
                  </a:lnTo>
                  <a:lnTo>
                    <a:pt x="1681" y="799"/>
                  </a:lnTo>
                  <a:lnTo>
                    <a:pt x="1684" y="799"/>
                  </a:lnTo>
                  <a:lnTo>
                    <a:pt x="1684" y="799"/>
                  </a:lnTo>
                  <a:lnTo>
                    <a:pt x="1687" y="799"/>
                  </a:lnTo>
                  <a:lnTo>
                    <a:pt x="1687" y="801"/>
                  </a:lnTo>
                  <a:lnTo>
                    <a:pt x="1690" y="801"/>
                  </a:lnTo>
                  <a:lnTo>
                    <a:pt x="1690" y="801"/>
                  </a:lnTo>
                  <a:lnTo>
                    <a:pt x="1699" y="801"/>
                  </a:lnTo>
                  <a:lnTo>
                    <a:pt x="1699" y="801"/>
                  </a:lnTo>
                  <a:lnTo>
                    <a:pt x="1702" y="801"/>
                  </a:lnTo>
                  <a:lnTo>
                    <a:pt x="1702" y="801"/>
                  </a:lnTo>
                  <a:lnTo>
                    <a:pt x="1705" y="801"/>
                  </a:lnTo>
                  <a:lnTo>
                    <a:pt x="1705" y="803"/>
                  </a:lnTo>
                  <a:lnTo>
                    <a:pt x="1708" y="803"/>
                  </a:lnTo>
                  <a:lnTo>
                    <a:pt x="1708" y="803"/>
                  </a:lnTo>
                  <a:lnTo>
                    <a:pt x="1710" y="803"/>
                  </a:lnTo>
                  <a:lnTo>
                    <a:pt x="1710" y="805"/>
                  </a:lnTo>
                  <a:lnTo>
                    <a:pt x="1710" y="805"/>
                  </a:lnTo>
                  <a:lnTo>
                    <a:pt x="1710" y="805"/>
                  </a:lnTo>
                  <a:lnTo>
                    <a:pt x="1716" y="805"/>
                  </a:lnTo>
                  <a:lnTo>
                    <a:pt x="1716" y="805"/>
                  </a:lnTo>
                  <a:lnTo>
                    <a:pt x="1719" y="805"/>
                  </a:lnTo>
                  <a:lnTo>
                    <a:pt x="1719" y="807"/>
                  </a:lnTo>
                  <a:lnTo>
                    <a:pt x="1722" y="807"/>
                  </a:lnTo>
                  <a:lnTo>
                    <a:pt x="1722" y="810"/>
                  </a:lnTo>
                  <a:lnTo>
                    <a:pt x="1725" y="810"/>
                  </a:lnTo>
                  <a:lnTo>
                    <a:pt x="1725" y="812"/>
                  </a:lnTo>
                  <a:lnTo>
                    <a:pt x="1731" y="812"/>
                  </a:lnTo>
                  <a:lnTo>
                    <a:pt x="1731" y="812"/>
                  </a:lnTo>
                  <a:lnTo>
                    <a:pt x="1734" y="812"/>
                  </a:lnTo>
                  <a:lnTo>
                    <a:pt x="1734" y="812"/>
                  </a:lnTo>
                  <a:lnTo>
                    <a:pt x="1737" y="812"/>
                  </a:lnTo>
                  <a:lnTo>
                    <a:pt x="1737" y="814"/>
                  </a:lnTo>
                  <a:lnTo>
                    <a:pt x="1740" y="814"/>
                  </a:lnTo>
                  <a:lnTo>
                    <a:pt x="1740" y="816"/>
                  </a:lnTo>
                  <a:lnTo>
                    <a:pt x="1751" y="816"/>
                  </a:lnTo>
                  <a:lnTo>
                    <a:pt x="1751" y="816"/>
                  </a:lnTo>
                  <a:lnTo>
                    <a:pt x="1754" y="816"/>
                  </a:lnTo>
                  <a:lnTo>
                    <a:pt x="1754" y="816"/>
                  </a:lnTo>
                  <a:lnTo>
                    <a:pt x="1760" y="816"/>
                  </a:lnTo>
                  <a:lnTo>
                    <a:pt x="1760" y="816"/>
                  </a:lnTo>
                  <a:lnTo>
                    <a:pt x="1763" y="816"/>
                  </a:lnTo>
                  <a:lnTo>
                    <a:pt x="1763" y="818"/>
                  </a:lnTo>
                  <a:lnTo>
                    <a:pt x="1766" y="818"/>
                  </a:lnTo>
                  <a:lnTo>
                    <a:pt x="1766" y="818"/>
                  </a:lnTo>
                  <a:lnTo>
                    <a:pt x="1772" y="818"/>
                  </a:lnTo>
                  <a:lnTo>
                    <a:pt x="1772" y="818"/>
                  </a:lnTo>
                  <a:lnTo>
                    <a:pt x="1775" y="818"/>
                  </a:lnTo>
                  <a:lnTo>
                    <a:pt x="1775" y="821"/>
                  </a:lnTo>
                  <a:lnTo>
                    <a:pt x="1778" y="821"/>
                  </a:lnTo>
                  <a:lnTo>
                    <a:pt x="1778" y="821"/>
                  </a:lnTo>
                  <a:lnTo>
                    <a:pt x="1781" y="821"/>
                  </a:lnTo>
                  <a:lnTo>
                    <a:pt x="1781" y="821"/>
                  </a:lnTo>
                  <a:lnTo>
                    <a:pt x="1784" y="821"/>
                  </a:lnTo>
                  <a:lnTo>
                    <a:pt x="1784" y="821"/>
                  </a:lnTo>
                  <a:lnTo>
                    <a:pt x="1789" y="821"/>
                  </a:lnTo>
                  <a:lnTo>
                    <a:pt x="1789" y="823"/>
                  </a:lnTo>
                  <a:lnTo>
                    <a:pt x="1792" y="823"/>
                  </a:lnTo>
                  <a:lnTo>
                    <a:pt x="1792" y="823"/>
                  </a:lnTo>
                  <a:lnTo>
                    <a:pt x="1792" y="823"/>
                  </a:lnTo>
                  <a:lnTo>
                    <a:pt x="1792" y="823"/>
                  </a:lnTo>
                  <a:lnTo>
                    <a:pt x="1795" y="823"/>
                  </a:lnTo>
                  <a:lnTo>
                    <a:pt x="1795" y="823"/>
                  </a:lnTo>
                  <a:lnTo>
                    <a:pt x="1798" y="823"/>
                  </a:lnTo>
                  <a:lnTo>
                    <a:pt x="1798" y="825"/>
                  </a:lnTo>
                  <a:lnTo>
                    <a:pt x="1801" y="825"/>
                  </a:lnTo>
                  <a:lnTo>
                    <a:pt x="1801" y="825"/>
                  </a:lnTo>
                  <a:lnTo>
                    <a:pt x="1804" y="825"/>
                  </a:lnTo>
                  <a:lnTo>
                    <a:pt x="1804" y="825"/>
                  </a:lnTo>
                  <a:lnTo>
                    <a:pt x="1807" y="825"/>
                  </a:lnTo>
                  <a:lnTo>
                    <a:pt x="1807" y="827"/>
                  </a:lnTo>
                  <a:lnTo>
                    <a:pt x="1810" y="827"/>
                  </a:lnTo>
                  <a:lnTo>
                    <a:pt x="1810" y="827"/>
                  </a:lnTo>
                  <a:lnTo>
                    <a:pt x="1813" y="827"/>
                  </a:lnTo>
                  <a:lnTo>
                    <a:pt x="1813" y="827"/>
                  </a:lnTo>
                  <a:lnTo>
                    <a:pt x="1816" y="827"/>
                  </a:lnTo>
                  <a:lnTo>
                    <a:pt x="1816" y="829"/>
                  </a:lnTo>
                  <a:lnTo>
                    <a:pt x="1819" y="829"/>
                  </a:lnTo>
                  <a:lnTo>
                    <a:pt x="1819" y="832"/>
                  </a:lnTo>
                  <a:lnTo>
                    <a:pt x="1822" y="832"/>
                  </a:lnTo>
                  <a:lnTo>
                    <a:pt x="1822" y="832"/>
                  </a:lnTo>
                  <a:lnTo>
                    <a:pt x="1827" y="832"/>
                  </a:lnTo>
                  <a:lnTo>
                    <a:pt x="1827" y="832"/>
                  </a:lnTo>
                  <a:lnTo>
                    <a:pt x="1830" y="832"/>
                  </a:lnTo>
                  <a:lnTo>
                    <a:pt x="1830" y="832"/>
                  </a:lnTo>
                  <a:lnTo>
                    <a:pt x="1833" y="832"/>
                  </a:lnTo>
                  <a:lnTo>
                    <a:pt x="1833" y="834"/>
                  </a:lnTo>
                  <a:lnTo>
                    <a:pt x="1836" y="834"/>
                  </a:lnTo>
                  <a:lnTo>
                    <a:pt x="1836" y="834"/>
                  </a:lnTo>
                  <a:lnTo>
                    <a:pt x="1842" y="834"/>
                  </a:lnTo>
                  <a:lnTo>
                    <a:pt x="1842" y="834"/>
                  </a:lnTo>
                  <a:lnTo>
                    <a:pt x="1845" y="834"/>
                  </a:lnTo>
                  <a:lnTo>
                    <a:pt x="1845" y="836"/>
                  </a:lnTo>
                  <a:lnTo>
                    <a:pt x="1848" y="836"/>
                  </a:lnTo>
                  <a:lnTo>
                    <a:pt x="1848" y="836"/>
                  </a:lnTo>
                  <a:lnTo>
                    <a:pt x="1851" y="836"/>
                  </a:lnTo>
                  <a:lnTo>
                    <a:pt x="1851" y="836"/>
                  </a:lnTo>
                  <a:lnTo>
                    <a:pt x="1854" y="836"/>
                  </a:lnTo>
                  <a:lnTo>
                    <a:pt x="1854" y="838"/>
                  </a:lnTo>
                  <a:lnTo>
                    <a:pt x="1857" y="838"/>
                  </a:lnTo>
                  <a:lnTo>
                    <a:pt x="1857" y="838"/>
                  </a:lnTo>
                  <a:lnTo>
                    <a:pt x="1860" y="838"/>
                  </a:lnTo>
                  <a:lnTo>
                    <a:pt x="1860" y="838"/>
                  </a:lnTo>
                  <a:lnTo>
                    <a:pt x="1865" y="838"/>
                  </a:lnTo>
                  <a:lnTo>
                    <a:pt x="1865" y="841"/>
                  </a:lnTo>
                  <a:lnTo>
                    <a:pt x="1871" y="841"/>
                  </a:lnTo>
                  <a:lnTo>
                    <a:pt x="1871" y="841"/>
                  </a:lnTo>
                  <a:lnTo>
                    <a:pt x="1877" y="841"/>
                  </a:lnTo>
                  <a:lnTo>
                    <a:pt x="1877" y="841"/>
                  </a:lnTo>
                  <a:lnTo>
                    <a:pt x="1880" y="841"/>
                  </a:lnTo>
                  <a:lnTo>
                    <a:pt x="1880" y="843"/>
                  </a:lnTo>
                  <a:lnTo>
                    <a:pt x="1889" y="843"/>
                  </a:lnTo>
                  <a:lnTo>
                    <a:pt x="1889" y="843"/>
                  </a:lnTo>
                  <a:lnTo>
                    <a:pt x="1892" y="843"/>
                  </a:lnTo>
                  <a:lnTo>
                    <a:pt x="1892" y="843"/>
                  </a:lnTo>
                  <a:lnTo>
                    <a:pt x="1903" y="843"/>
                  </a:lnTo>
                  <a:lnTo>
                    <a:pt x="1903" y="843"/>
                  </a:lnTo>
                  <a:lnTo>
                    <a:pt x="1906" y="843"/>
                  </a:lnTo>
                  <a:lnTo>
                    <a:pt x="1906" y="845"/>
                  </a:lnTo>
                  <a:lnTo>
                    <a:pt x="1912" y="845"/>
                  </a:lnTo>
                  <a:lnTo>
                    <a:pt x="1912" y="845"/>
                  </a:lnTo>
                  <a:lnTo>
                    <a:pt x="1915" y="845"/>
                  </a:lnTo>
                  <a:lnTo>
                    <a:pt x="1915" y="845"/>
                  </a:lnTo>
                  <a:lnTo>
                    <a:pt x="1915" y="845"/>
                  </a:lnTo>
                  <a:lnTo>
                    <a:pt x="1915" y="847"/>
                  </a:lnTo>
                  <a:lnTo>
                    <a:pt x="1921" y="847"/>
                  </a:lnTo>
                  <a:lnTo>
                    <a:pt x="1921" y="847"/>
                  </a:lnTo>
                  <a:lnTo>
                    <a:pt x="1927" y="847"/>
                  </a:lnTo>
                  <a:lnTo>
                    <a:pt x="1927" y="849"/>
                  </a:lnTo>
                  <a:lnTo>
                    <a:pt x="1938" y="849"/>
                  </a:lnTo>
                  <a:lnTo>
                    <a:pt x="1938" y="849"/>
                  </a:lnTo>
                  <a:lnTo>
                    <a:pt x="1941" y="849"/>
                  </a:lnTo>
                  <a:lnTo>
                    <a:pt x="1941" y="849"/>
                  </a:lnTo>
                  <a:lnTo>
                    <a:pt x="1944" y="849"/>
                  </a:lnTo>
                  <a:lnTo>
                    <a:pt x="1944" y="852"/>
                  </a:lnTo>
                  <a:lnTo>
                    <a:pt x="1947" y="852"/>
                  </a:lnTo>
                  <a:lnTo>
                    <a:pt x="1947" y="852"/>
                  </a:lnTo>
                  <a:lnTo>
                    <a:pt x="1950" y="852"/>
                  </a:lnTo>
                  <a:lnTo>
                    <a:pt x="1950" y="854"/>
                  </a:lnTo>
                  <a:lnTo>
                    <a:pt x="1956" y="854"/>
                  </a:lnTo>
                  <a:lnTo>
                    <a:pt x="1956" y="854"/>
                  </a:lnTo>
                  <a:lnTo>
                    <a:pt x="1959" y="854"/>
                  </a:lnTo>
                  <a:lnTo>
                    <a:pt x="1959" y="854"/>
                  </a:lnTo>
                  <a:lnTo>
                    <a:pt x="1965" y="854"/>
                  </a:lnTo>
                  <a:lnTo>
                    <a:pt x="1965" y="854"/>
                  </a:lnTo>
                  <a:lnTo>
                    <a:pt x="1971" y="854"/>
                  </a:lnTo>
                  <a:lnTo>
                    <a:pt x="1971" y="854"/>
                  </a:lnTo>
                  <a:lnTo>
                    <a:pt x="1974" y="854"/>
                  </a:lnTo>
                  <a:lnTo>
                    <a:pt x="1974" y="856"/>
                  </a:lnTo>
                  <a:lnTo>
                    <a:pt x="1976" y="856"/>
                  </a:lnTo>
                  <a:lnTo>
                    <a:pt x="1976" y="856"/>
                  </a:lnTo>
                  <a:lnTo>
                    <a:pt x="1985" y="856"/>
                  </a:lnTo>
                  <a:lnTo>
                    <a:pt x="1985" y="856"/>
                  </a:lnTo>
                  <a:lnTo>
                    <a:pt x="1988" y="856"/>
                  </a:lnTo>
                  <a:lnTo>
                    <a:pt x="1988" y="856"/>
                  </a:lnTo>
                  <a:lnTo>
                    <a:pt x="1994" y="856"/>
                  </a:lnTo>
                  <a:lnTo>
                    <a:pt x="1994" y="858"/>
                  </a:lnTo>
                  <a:lnTo>
                    <a:pt x="1997" y="858"/>
                  </a:lnTo>
                  <a:lnTo>
                    <a:pt x="1997" y="858"/>
                  </a:lnTo>
                  <a:lnTo>
                    <a:pt x="2003" y="858"/>
                  </a:lnTo>
                  <a:lnTo>
                    <a:pt x="2003" y="860"/>
                  </a:lnTo>
                  <a:lnTo>
                    <a:pt x="2009" y="860"/>
                  </a:lnTo>
                  <a:lnTo>
                    <a:pt x="2009" y="860"/>
                  </a:lnTo>
                  <a:lnTo>
                    <a:pt x="2012" y="860"/>
                  </a:lnTo>
                  <a:lnTo>
                    <a:pt x="2012" y="860"/>
                  </a:lnTo>
                  <a:lnTo>
                    <a:pt x="2014" y="860"/>
                  </a:lnTo>
                  <a:lnTo>
                    <a:pt x="2014" y="860"/>
                  </a:lnTo>
                  <a:lnTo>
                    <a:pt x="2017" y="860"/>
                  </a:lnTo>
                  <a:lnTo>
                    <a:pt x="2017" y="860"/>
                  </a:lnTo>
                  <a:lnTo>
                    <a:pt x="2020" y="860"/>
                  </a:lnTo>
                  <a:lnTo>
                    <a:pt x="2020" y="863"/>
                  </a:lnTo>
                  <a:lnTo>
                    <a:pt x="2023" y="863"/>
                  </a:lnTo>
                  <a:lnTo>
                    <a:pt x="2023" y="863"/>
                  </a:lnTo>
                  <a:lnTo>
                    <a:pt x="2026" y="863"/>
                  </a:lnTo>
                  <a:lnTo>
                    <a:pt x="2026" y="863"/>
                  </a:lnTo>
                  <a:lnTo>
                    <a:pt x="2035" y="863"/>
                  </a:lnTo>
                  <a:lnTo>
                    <a:pt x="2035" y="865"/>
                  </a:lnTo>
                  <a:lnTo>
                    <a:pt x="2038" y="865"/>
                  </a:lnTo>
                  <a:lnTo>
                    <a:pt x="2038" y="865"/>
                  </a:lnTo>
                  <a:lnTo>
                    <a:pt x="2041" y="865"/>
                  </a:lnTo>
                  <a:lnTo>
                    <a:pt x="2041" y="867"/>
                  </a:lnTo>
                  <a:lnTo>
                    <a:pt x="2047" y="867"/>
                  </a:lnTo>
                  <a:lnTo>
                    <a:pt x="2047" y="867"/>
                  </a:lnTo>
                  <a:lnTo>
                    <a:pt x="2050" y="867"/>
                  </a:lnTo>
                  <a:lnTo>
                    <a:pt x="2050" y="867"/>
                  </a:lnTo>
                  <a:lnTo>
                    <a:pt x="2061" y="867"/>
                  </a:lnTo>
                  <a:lnTo>
                    <a:pt x="2061" y="867"/>
                  </a:lnTo>
                  <a:lnTo>
                    <a:pt x="2070" y="867"/>
                  </a:lnTo>
                  <a:lnTo>
                    <a:pt x="2070" y="869"/>
                  </a:lnTo>
                  <a:lnTo>
                    <a:pt x="2073" y="869"/>
                  </a:lnTo>
                  <a:lnTo>
                    <a:pt x="2073" y="871"/>
                  </a:lnTo>
                  <a:lnTo>
                    <a:pt x="2079" y="871"/>
                  </a:lnTo>
                  <a:lnTo>
                    <a:pt x="2079" y="871"/>
                  </a:lnTo>
                  <a:lnTo>
                    <a:pt x="2079" y="871"/>
                  </a:lnTo>
                  <a:lnTo>
                    <a:pt x="2079" y="871"/>
                  </a:lnTo>
                  <a:lnTo>
                    <a:pt x="2085" y="871"/>
                  </a:lnTo>
                  <a:lnTo>
                    <a:pt x="2085" y="874"/>
                  </a:lnTo>
                  <a:lnTo>
                    <a:pt x="2088" y="874"/>
                  </a:lnTo>
                  <a:lnTo>
                    <a:pt x="2088" y="874"/>
                  </a:lnTo>
                  <a:lnTo>
                    <a:pt x="2090" y="874"/>
                  </a:lnTo>
                  <a:lnTo>
                    <a:pt x="2090" y="874"/>
                  </a:lnTo>
                  <a:lnTo>
                    <a:pt x="2096" y="874"/>
                  </a:lnTo>
                  <a:lnTo>
                    <a:pt x="2096" y="874"/>
                  </a:lnTo>
                  <a:lnTo>
                    <a:pt x="2099" y="874"/>
                  </a:lnTo>
                  <a:lnTo>
                    <a:pt x="2099" y="876"/>
                  </a:lnTo>
                  <a:lnTo>
                    <a:pt x="2102" y="876"/>
                  </a:lnTo>
                  <a:lnTo>
                    <a:pt x="2102" y="878"/>
                  </a:lnTo>
                  <a:lnTo>
                    <a:pt x="2117" y="878"/>
                  </a:lnTo>
                  <a:lnTo>
                    <a:pt x="2117" y="878"/>
                  </a:lnTo>
                  <a:lnTo>
                    <a:pt x="2123" y="878"/>
                  </a:lnTo>
                  <a:lnTo>
                    <a:pt x="2123" y="878"/>
                  </a:lnTo>
                  <a:lnTo>
                    <a:pt x="2128" y="878"/>
                  </a:lnTo>
                  <a:lnTo>
                    <a:pt x="2128" y="880"/>
                  </a:lnTo>
                  <a:lnTo>
                    <a:pt x="2131" y="880"/>
                  </a:lnTo>
                  <a:lnTo>
                    <a:pt x="2131" y="880"/>
                  </a:lnTo>
                  <a:lnTo>
                    <a:pt x="2140" y="880"/>
                  </a:lnTo>
                  <a:lnTo>
                    <a:pt x="2140" y="882"/>
                  </a:lnTo>
                  <a:lnTo>
                    <a:pt x="2146" y="882"/>
                  </a:lnTo>
                  <a:lnTo>
                    <a:pt x="2146" y="882"/>
                  </a:lnTo>
                  <a:lnTo>
                    <a:pt x="2152" y="882"/>
                  </a:lnTo>
                  <a:lnTo>
                    <a:pt x="2152" y="885"/>
                  </a:lnTo>
                  <a:lnTo>
                    <a:pt x="2161" y="885"/>
                  </a:lnTo>
                  <a:lnTo>
                    <a:pt x="2161" y="885"/>
                  </a:lnTo>
                  <a:lnTo>
                    <a:pt x="2164" y="885"/>
                  </a:lnTo>
                  <a:lnTo>
                    <a:pt x="2164" y="885"/>
                  </a:lnTo>
                  <a:lnTo>
                    <a:pt x="2166" y="885"/>
                  </a:lnTo>
                  <a:lnTo>
                    <a:pt x="2166" y="885"/>
                  </a:lnTo>
                  <a:lnTo>
                    <a:pt x="2184" y="885"/>
                  </a:lnTo>
                  <a:lnTo>
                    <a:pt x="2184" y="885"/>
                  </a:lnTo>
                  <a:lnTo>
                    <a:pt x="2187" y="885"/>
                  </a:lnTo>
                  <a:lnTo>
                    <a:pt x="2187" y="887"/>
                  </a:lnTo>
                  <a:lnTo>
                    <a:pt x="2190" y="887"/>
                  </a:lnTo>
                  <a:lnTo>
                    <a:pt x="2190" y="887"/>
                  </a:lnTo>
                  <a:lnTo>
                    <a:pt x="2193" y="887"/>
                  </a:lnTo>
                  <a:lnTo>
                    <a:pt x="2193" y="889"/>
                  </a:lnTo>
                  <a:lnTo>
                    <a:pt x="2199" y="889"/>
                  </a:lnTo>
                  <a:lnTo>
                    <a:pt x="2199" y="889"/>
                  </a:lnTo>
                  <a:lnTo>
                    <a:pt x="2202" y="889"/>
                  </a:lnTo>
                  <a:lnTo>
                    <a:pt x="2202" y="889"/>
                  </a:lnTo>
                  <a:lnTo>
                    <a:pt x="2207" y="889"/>
                  </a:lnTo>
                  <a:lnTo>
                    <a:pt x="2207" y="889"/>
                  </a:lnTo>
                  <a:lnTo>
                    <a:pt x="2216" y="889"/>
                  </a:lnTo>
                  <a:lnTo>
                    <a:pt x="2216" y="891"/>
                  </a:lnTo>
                  <a:lnTo>
                    <a:pt x="2222" y="891"/>
                  </a:lnTo>
                  <a:lnTo>
                    <a:pt x="2222" y="891"/>
                  </a:lnTo>
                  <a:lnTo>
                    <a:pt x="2228" y="891"/>
                  </a:lnTo>
                  <a:lnTo>
                    <a:pt x="2228" y="893"/>
                  </a:lnTo>
                  <a:lnTo>
                    <a:pt x="2240" y="893"/>
                  </a:lnTo>
                  <a:lnTo>
                    <a:pt x="2240" y="893"/>
                  </a:lnTo>
                  <a:lnTo>
                    <a:pt x="2242" y="893"/>
                  </a:lnTo>
                  <a:lnTo>
                    <a:pt x="2242" y="893"/>
                  </a:lnTo>
                  <a:lnTo>
                    <a:pt x="2245" y="893"/>
                  </a:lnTo>
                  <a:lnTo>
                    <a:pt x="2245" y="893"/>
                  </a:lnTo>
                  <a:lnTo>
                    <a:pt x="2248" y="893"/>
                  </a:lnTo>
                  <a:lnTo>
                    <a:pt x="2248" y="896"/>
                  </a:lnTo>
                  <a:lnTo>
                    <a:pt x="2260" y="896"/>
                  </a:lnTo>
                  <a:lnTo>
                    <a:pt x="2260" y="896"/>
                  </a:lnTo>
                  <a:lnTo>
                    <a:pt x="2269" y="896"/>
                  </a:lnTo>
                  <a:lnTo>
                    <a:pt x="2269" y="896"/>
                  </a:lnTo>
                  <a:lnTo>
                    <a:pt x="2272" y="896"/>
                  </a:lnTo>
                  <a:lnTo>
                    <a:pt x="2272" y="898"/>
                  </a:lnTo>
                  <a:lnTo>
                    <a:pt x="2275" y="898"/>
                  </a:lnTo>
                  <a:lnTo>
                    <a:pt x="2275" y="898"/>
                  </a:lnTo>
                  <a:lnTo>
                    <a:pt x="2286" y="898"/>
                  </a:lnTo>
                  <a:lnTo>
                    <a:pt x="2286" y="898"/>
                  </a:lnTo>
                  <a:lnTo>
                    <a:pt x="2286" y="898"/>
                  </a:lnTo>
                  <a:lnTo>
                    <a:pt x="2286" y="900"/>
                  </a:lnTo>
                  <a:lnTo>
                    <a:pt x="2292" y="900"/>
                  </a:lnTo>
                  <a:lnTo>
                    <a:pt x="2292" y="900"/>
                  </a:lnTo>
                  <a:lnTo>
                    <a:pt x="2298" y="900"/>
                  </a:lnTo>
                  <a:lnTo>
                    <a:pt x="2298" y="902"/>
                  </a:lnTo>
                  <a:lnTo>
                    <a:pt x="2307" y="902"/>
                  </a:lnTo>
                  <a:lnTo>
                    <a:pt x="2307" y="902"/>
                  </a:lnTo>
                  <a:lnTo>
                    <a:pt x="2310" y="902"/>
                  </a:lnTo>
                  <a:lnTo>
                    <a:pt x="2310" y="902"/>
                  </a:lnTo>
                  <a:lnTo>
                    <a:pt x="2313" y="902"/>
                  </a:lnTo>
                  <a:lnTo>
                    <a:pt x="2313" y="904"/>
                  </a:lnTo>
                  <a:lnTo>
                    <a:pt x="2316" y="904"/>
                  </a:lnTo>
                  <a:lnTo>
                    <a:pt x="2316" y="904"/>
                  </a:lnTo>
                  <a:lnTo>
                    <a:pt x="2321" y="904"/>
                  </a:lnTo>
                  <a:lnTo>
                    <a:pt x="2321" y="904"/>
                  </a:lnTo>
                  <a:lnTo>
                    <a:pt x="2330" y="904"/>
                  </a:lnTo>
                  <a:lnTo>
                    <a:pt x="2330" y="904"/>
                  </a:lnTo>
                  <a:lnTo>
                    <a:pt x="2333" y="904"/>
                  </a:lnTo>
                  <a:lnTo>
                    <a:pt x="2333" y="907"/>
                  </a:lnTo>
                  <a:lnTo>
                    <a:pt x="2336" y="907"/>
                  </a:lnTo>
                  <a:lnTo>
                    <a:pt x="2336" y="907"/>
                  </a:lnTo>
                  <a:lnTo>
                    <a:pt x="2339" y="907"/>
                  </a:lnTo>
                  <a:lnTo>
                    <a:pt x="2339" y="907"/>
                  </a:lnTo>
                  <a:lnTo>
                    <a:pt x="2348" y="907"/>
                  </a:lnTo>
                  <a:lnTo>
                    <a:pt x="2348" y="909"/>
                  </a:lnTo>
                  <a:lnTo>
                    <a:pt x="2351" y="909"/>
                  </a:lnTo>
                  <a:lnTo>
                    <a:pt x="2351" y="909"/>
                  </a:lnTo>
                  <a:lnTo>
                    <a:pt x="2354" y="909"/>
                  </a:lnTo>
                  <a:lnTo>
                    <a:pt x="2354" y="909"/>
                  </a:lnTo>
                  <a:lnTo>
                    <a:pt x="2368" y="909"/>
                  </a:lnTo>
                  <a:lnTo>
                    <a:pt x="2368" y="909"/>
                  </a:lnTo>
                  <a:lnTo>
                    <a:pt x="2368" y="909"/>
                  </a:lnTo>
                  <a:lnTo>
                    <a:pt x="2368" y="911"/>
                  </a:lnTo>
                  <a:lnTo>
                    <a:pt x="2371" y="911"/>
                  </a:lnTo>
                  <a:lnTo>
                    <a:pt x="2371" y="911"/>
                  </a:lnTo>
                  <a:lnTo>
                    <a:pt x="2377" y="911"/>
                  </a:lnTo>
                  <a:lnTo>
                    <a:pt x="2377" y="911"/>
                  </a:lnTo>
                  <a:lnTo>
                    <a:pt x="2386" y="911"/>
                  </a:lnTo>
                  <a:lnTo>
                    <a:pt x="2386" y="913"/>
                  </a:lnTo>
                  <a:lnTo>
                    <a:pt x="2389" y="913"/>
                  </a:lnTo>
                  <a:lnTo>
                    <a:pt x="2389" y="913"/>
                  </a:lnTo>
                  <a:lnTo>
                    <a:pt x="2392" y="913"/>
                  </a:lnTo>
                  <a:lnTo>
                    <a:pt x="2392" y="913"/>
                  </a:lnTo>
                  <a:lnTo>
                    <a:pt x="2400" y="913"/>
                  </a:lnTo>
                  <a:lnTo>
                    <a:pt x="2400" y="915"/>
                  </a:lnTo>
                  <a:lnTo>
                    <a:pt x="2403" y="915"/>
                  </a:lnTo>
                  <a:lnTo>
                    <a:pt x="2403" y="915"/>
                  </a:lnTo>
                  <a:lnTo>
                    <a:pt x="2409" y="915"/>
                  </a:lnTo>
                  <a:lnTo>
                    <a:pt x="2409" y="915"/>
                  </a:lnTo>
                  <a:lnTo>
                    <a:pt x="2412" y="915"/>
                  </a:lnTo>
                  <a:lnTo>
                    <a:pt x="2412" y="918"/>
                  </a:lnTo>
                  <a:lnTo>
                    <a:pt x="2430" y="918"/>
                  </a:lnTo>
                  <a:lnTo>
                    <a:pt x="2430" y="918"/>
                  </a:lnTo>
                  <a:lnTo>
                    <a:pt x="2438" y="918"/>
                  </a:lnTo>
                  <a:lnTo>
                    <a:pt x="2438" y="918"/>
                  </a:lnTo>
                  <a:lnTo>
                    <a:pt x="2441" y="918"/>
                  </a:lnTo>
                  <a:lnTo>
                    <a:pt x="2441" y="920"/>
                  </a:lnTo>
                  <a:lnTo>
                    <a:pt x="2447" y="920"/>
                  </a:lnTo>
                  <a:lnTo>
                    <a:pt x="2447" y="920"/>
                  </a:lnTo>
                  <a:lnTo>
                    <a:pt x="2450" y="920"/>
                  </a:lnTo>
                  <a:lnTo>
                    <a:pt x="2450" y="920"/>
                  </a:lnTo>
                  <a:lnTo>
                    <a:pt x="2453" y="920"/>
                  </a:lnTo>
                  <a:lnTo>
                    <a:pt x="2453" y="920"/>
                  </a:lnTo>
                  <a:lnTo>
                    <a:pt x="2459" y="920"/>
                  </a:lnTo>
                  <a:lnTo>
                    <a:pt x="2459" y="920"/>
                  </a:lnTo>
                  <a:lnTo>
                    <a:pt x="2462" y="920"/>
                  </a:lnTo>
                  <a:lnTo>
                    <a:pt x="2462" y="922"/>
                  </a:lnTo>
                  <a:lnTo>
                    <a:pt x="2470" y="922"/>
                  </a:lnTo>
                  <a:lnTo>
                    <a:pt x="2470" y="922"/>
                  </a:lnTo>
                  <a:lnTo>
                    <a:pt x="2473" y="922"/>
                  </a:lnTo>
                  <a:lnTo>
                    <a:pt x="2473" y="922"/>
                  </a:lnTo>
                  <a:lnTo>
                    <a:pt x="2482" y="922"/>
                  </a:lnTo>
                  <a:lnTo>
                    <a:pt x="2482" y="924"/>
                  </a:lnTo>
                  <a:lnTo>
                    <a:pt x="2488" y="924"/>
                  </a:lnTo>
                  <a:lnTo>
                    <a:pt x="2488" y="924"/>
                  </a:lnTo>
                  <a:lnTo>
                    <a:pt x="2494" y="924"/>
                  </a:lnTo>
                  <a:lnTo>
                    <a:pt x="2494" y="924"/>
                  </a:lnTo>
                  <a:lnTo>
                    <a:pt x="2497" y="924"/>
                  </a:lnTo>
                  <a:lnTo>
                    <a:pt x="2497" y="924"/>
                  </a:lnTo>
                  <a:lnTo>
                    <a:pt x="2506" y="924"/>
                  </a:lnTo>
                  <a:lnTo>
                    <a:pt x="2506" y="927"/>
                  </a:lnTo>
                  <a:lnTo>
                    <a:pt x="2508" y="927"/>
                  </a:lnTo>
                  <a:lnTo>
                    <a:pt x="2508" y="927"/>
                  </a:lnTo>
                  <a:lnTo>
                    <a:pt x="2511" y="927"/>
                  </a:lnTo>
                  <a:lnTo>
                    <a:pt x="2511" y="927"/>
                  </a:lnTo>
                  <a:lnTo>
                    <a:pt x="2514" y="927"/>
                  </a:lnTo>
                  <a:lnTo>
                    <a:pt x="2514" y="929"/>
                  </a:lnTo>
                  <a:lnTo>
                    <a:pt x="2520" y="929"/>
                  </a:lnTo>
                  <a:lnTo>
                    <a:pt x="2520" y="929"/>
                  </a:lnTo>
                  <a:lnTo>
                    <a:pt x="2523" y="929"/>
                  </a:lnTo>
                  <a:lnTo>
                    <a:pt x="2523" y="929"/>
                  </a:lnTo>
                  <a:lnTo>
                    <a:pt x="2529" y="929"/>
                  </a:lnTo>
                  <a:lnTo>
                    <a:pt x="2529" y="931"/>
                  </a:lnTo>
                  <a:lnTo>
                    <a:pt x="2535" y="931"/>
                  </a:lnTo>
                  <a:lnTo>
                    <a:pt x="2535" y="931"/>
                  </a:lnTo>
                  <a:lnTo>
                    <a:pt x="2538" y="931"/>
                  </a:lnTo>
                  <a:lnTo>
                    <a:pt x="2538" y="931"/>
                  </a:lnTo>
                  <a:lnTo>
                    <a:pt x="2541" y="931"/>
                  </a:lnTo>
                  <a:lnTo>
                    <a:pt x="2541" y="931"/>
                  </a:lnTo>
                  <a:lnTo>
                    <a:pt x="2549" y="931"/>
                  </a:lnTo>
                  <a:lnTo>
                    <a:pt x="2549" y="931"/>
                  </a:lnTo>
                  <a:lnTo>
                    <a:pt x="2555" y="931"/>
                  </a:lnTo>
                  <a:lnTo>
                    <a:pt x="2555" y="933"/>
                  </a:lnTo>
                  <a:lnTo>
                    <a:pt x="2558" y="933"/>
                  </a:lnTo>
                  <a:lnTo>
                    <a:pt x="2558" y="933"/>
                  </a:lnTo>
                  <a:lnTo>
                    <a:pt x="2561" y="933"/>
                  </a:lnTo>
                  <a:lnTo>
                    <a:pt x="2561" y="933"/>
                  </a:lnTo>
                  <a:lnTo>
                    <a:pt x="2570" y="933"/>
                  </a:lnTo>
                  <a:lnTo>
                    <a:pt x="2570" y="933"/>
                  </a:lnTo>
                  <a:lnTo>
                    <a:pt x="2573" y="933"/>
                  </a:lnTo>
                  <a:lnTo>
                    <a:pt x="2573" y="935"/>
                  </a:lnTo>
                  <a:lnTo>
                    <a:pt x="2576" y="935"/>
                  </a:lnTo>
                  <a:lnTo>
                    <a:pt x="2576" y="935"/>
                  </a:lnTo>
                  <a:lnTo>
                    <a:pt x="2582" y="935"/>
                  </a:lnTo>
                  <a:lnTo>
                    <a:pt x="2582" y="935"/>
                  </a:lnTo>
                  <a:lnTo>
                    <a:pt x="2584" y="935"/>
                  </a:lnTo>
                  <a:lnTo>
                    <a:pt x="2584" y="935"/>
                  </a:lnTo>
                  <a:lnTo>
                    <a:pt x="2587" y="935"/>
                  </a:lnTo>
                  <a:lnTo>
                    <a:pt x="2587" y="938"/>
                  </a:lnTo>
                  <a:lnTo>
                    <a:pt x="2593" y="938"/>
                  </a:lnTo>
                  <a:lnTo>
                    <a:pt x="2593" y="938"/>
                  </a:lnTo>
                  <a:lnTo>
                    <a:pt x="2599" y="938"/>
                  </a:lnTo>
                  <a:lnTo>
                    <a:pt x="2599" y="938"/>
                  </a:lnTo>
                  <a:lnTo>
                    <a:pt x="2608" y="938"/>
                  </a:lnTo>
                  <a:lnTo>
                    <a:pt x="2608" y="940"/>
                  </a:lnTo>
                  <a:lnTo>
                    <a:pt x="2617" y="940"/>
                  </a:lnTo>
                  <a:lnTo>
                    <a:pt x="2617" y="940"/>
                  </a:lnTo>
                  <a:lnTo>
                    <a:pt x="2628" y="940"/>
                  </a:lnTo>
                  <a:lnTo>
                    <a:pt x="2628" y="940"/>
                  </a:lnTo>
                  <a:lnTo>
                    <a:pt x="2631" y="940"/>
                  </a:lnTo>
                  <a:lnTo>
                    <a:pt x="2631" y="940"/>
                  </a:lnTo>
                  <a:lnTo>
                    <a:pt x="2658" y="940"/>
                  </a:lnTo>
                  <a:lnTo>
                    <a:pt x="2658" y="942"/>
                  </a:lnTo>
                  <a:lnTo>
                    <a:pt x="2660" y="942"/>
                  </a:lnTo>
                  <a:lnTo>
                    <a:pt x="2660" y="942"/>
                  </a:lnTo>
                  <a:lnTo>
                    <a:pt x="2669" y="942"/>
                  </a:lnTo>
                  <a:lnTo>
                    <a:pt x="2669" y="942"/>
                  </a:lnTo>
                  <a:lnTo>
                    <a:pt x="2675" y="942"/>
                  </a:lnTo>
                  <a:lnTo>
                    <a:pt x="2675" y="942"/>
                  </a:lnTo>
                  <a:lnTo>
                    <a:pt x="2687" y="942"/>
                  </a:lnTo>
                  <a:lnTo>
                    <a:pt x="2687" y="944"/>
                  </a:lnTo>
                  <a:lnTo>
                    <a:pt x="2693" y="944"/>
                  </a:lnTo>
                  <a:lnTo>
                    <a:pt x="2693" y="944"/>
                  </a:lnTo>
                  <a:lnTo>
                    <a:pt x="2696" y="944"/>
                  </a:lnTo>
                  <a:lnTo>
                    <a:pt x="2696" y="946"/>
                  </a:lnTo>
                  <a:lnTo>
                    <a:pt x="2710" y="946"/>
                  </a:lnTo>
                  <a:lnTo>
                    <a:pt x="2710" y="946"/>
                  </a:lnTo>
                  <a:lnTo>
                    <a:pt x="2725" y="946"/>
                  </a:lnTo>
                  <a:lnTo>
                    <a:pt x="2725" y="946"/>
                  </a:lnTo>
                  <a:lnTo>
                    <a:pt x="2728" y="946"/>
                  </a:lnTo>
                  <a:lnTo>
                    <a:pt x="2728" y="946"/>
                  </a:lnTo>
                  <a:lnTo>
                    <a:pt x="2731" y="946"/>
                  </a:lnTo>
                  <a:lnTo>
                    <a:pt x="2731" y="949"/>
                  </a:lnTo>
                  <a:lnTo>
                    <a:pt x="2736" y="949"/>
                  </a:lnTo>
                  <a:lnTo>
                    <a:pt x="2736" y="949"/>
                  </a:lnTo>
                  <a:lnTo>
                    <a:pt x="2739" y="949"/>
                  </a:lnTo>
                  <a:lnTo>
                    <a:pt x="2739" y="949"/>
                  </a:lnTo>
                  <a:lnTo>
                    <a:pt x="2742" y="949"/>
                  </a:lnTo>
                  <a:lnTo>
                    <a:pt x="2742" y="951"/>
                  </a:lnTo>
                  <a:lnTo>
                    <a:pt x="2745" y="951"/>
                  </a:lnTo>
                  <a:lnTo>
                    <a:pt x="2745" y="951"/>
                  </a:lnTo>
                  <a:lnTo>
                    <a:pt x="2751" y="951"/>
                  </a:lnTo>
                  <a:lnTo>
                    <a:pt x="2751" y="951"/>
                  </a:lnTo>
                  <a:lnTo>
                    <a:pt x="2754" y="951"/>
                  </a:lnTo>
                  <a:lnTo>
                    <a:pt x="2754" y="951"/>
                  </a:lnTo>
                  <a:lnTo>
                    <a:pt x="2760" y="951"/>
                  </a:lnTo>
                  <a:lnTo>
                    <a:pt x="2760" y="951"/>
                  </a:lnTo>
                  <a:lnTo>
                    <a:pt x="2792" y="951"/>
                  </a:lnTo>
                  <a:lnTo>
                    <a:pt x="2798" y="951"/>
                  </a:lnTo>
                  <a:lnTo>
                    <a:pt x="2798" y="953"/>
                  </a:lnTo>
                  <a:lnTo>
                    <a:pt x="2807" y="953"/>
                  </a:lnTo>
                  <a:lnTo>
                    <a:pt x="2807" y="953"/>
                  </a:lnTo>
                  <a:lnTo>
                    <a:pt x="2818" y="953"/>
                  </a:lnTo>
                  <a:lnTo>
                    <a:pt x="2818" y="953"/>
                  </a:lnTo>
                  <a:lnTo>
                    <a:pt x="2821" y="953"/>
                  </a:lnTo>
                  <a:lnTo>
                    <a:pt x="2821" y="955"/>
                  </a:lnTo>
                  <a:lnTo>
                    <a:pt x="2830" y="955"/>
                  </a:lnTo>
                  <a:lnTo>
                    <a:pt x="2830" y="955"/>
                  </a:lnTo>
                  <a:lnTo>
                    <a:pt x="2836" y="955"/>
                  </a:lnTo>
                  <a:lnTo>
                    <a:pt x="2836" y="955"/>
                  </a:lnTo>
                  <a:lnTo>
                    <a:pt x="2839" y="955"/>
                  </a:lnTo>
                  <a:lnTo>
                    <a:pt x="2839" y="955"/>
                  </a:lnTo>
                  <a:lnTo>
                    <a:pt x="2842" y="955"/>
                  </a:lnTo>
                  <a:lnTo>
                    <a:pt x="2842" y="955"/>
                  </a:lnTo>
                  <a:lnTo>
                    <a:pt x="2845" y="955"/>
                  </a:lnTo>
                  <a:lnTo>
                    <a:pt x="2845" y="957"/>
                  </a:lnTo>
                  <a:lnTo>
                    <a:pt x="2853" y="957"/>
                  </a:lnTo>
                  <a:lnTo>
                    <a:pt x="2853" y="957"/>
                  </a:lnTo>
                  <a:lnTo>
                    <a:pt x="2859" y="957"/>
                  </a:lnTo>
                  <a:lnTo>
                    <a:pt x="2859" y="957"/>
                  </a:lnTo>
                  <a:lnTo>
                    <a:pt x="2862" y="957"/>
                  </a:lnTo>
                  <a:lnTo>
                    <a:pt x="2862" y="957"/>
                  </a:lnTo>
                  <a:lnTo>
                    <a:pt x="2862" y="957"/>
                  </a:lnTo>
                  <a:lnTo>
                    <a:pt x="2862" y="960"/>
                  </a:lnTo>
                  <a:lnTo>
                    <a:pt x="2865" y="960"/>
                  </a:lnTo>
                  <a:lnTo>
                    <a:pt x="2865" y="960"/>
                  </a:lnTo>
                  <a:lnTo>
                    <a:pt x="2874" y="960"/>
                  </a:lnTo>
                  <a:lnTo>
                    <a:pt x="2874" y="960"/>
                  </a:lnTo>
                  <a:lnTo>
                    <a:pt x="2897" y="960"/>
                  </a:lnTo>
                  <a:lnTo>
                    <a:pt x="2897" y="962"/>
                  </a:lnTo>
                  <a:lnTo>
                    <a:pt x="2900" y="962"/>
                  </a:lnTo>
                  <a:lnTo>
                    <a:pt x="2900" y="962"/>
                  </a:lnTo>
                  <a:lnTo>
                    <a:pt x="2903" y="962"/>
                  </a:lnTo>
                  <a:lnTo>
                    <a:pt x="2903" y="962"/>
                  </a:lnTo>
                  <a:lnTo>
                    <a:pt x="2915" y="962"/>
                  </a:lnTo>
                  <a:lnTo>
                    <a:pt x="2915" y="962"/>
                  </a:lnTo>
                  <a:lnTo>
                    <a:pt x="2918" y="962"/>
                  </a:lnTo>
                  <a:lnTo>
                    <a:pt x="2918" y="962"/>
                  </a:lnTo>
                  <a:lnTo>
                    <a:pt x="2924" y="962"/>
                  </a:lnTo>
                  <a:lnTo>
                    <a:pt x="2924" y="962"/>
                  </a:lnTo>
                  <a:lnTo>
                    <a:pt x="2938" y="962"/>
                  </a:lnTo>
                  <a:lnTo>
                    <a:pt x="2941" y="962"/>
                  </a:lnTo>
                  <a:lnTo>
                    <a:pt x="2941" y="964"/>
                  </a:lnTo>
                  <a:lnTo>
                    <a:pt x="2944" y="964"/>
                  </a:lnTo>
                  <a:lnTo>
                    <a:pt x="2944" y="964"/>
                  </a:lnTo>
                  <a:lnTo>
                    <a:pt x="2947" y="964"/>
                  </a:lnTo>
                  <a:lnTo>
                    <a:pt x="2947" y="964"/>
                  </a:lnTo>
                  <a:lnTo>
                    <a:pt x="2947" y="964"/>
                  </a:lnTo>
                  <a:lnTo>
                    <a:pt x="2947" y="964"/>
                  </a:lnTo>
                  <a:lnTo>
                    <a:pt x="2950" y="964"/>
                  </a:lnTo>
                  <a:lnTo>
                    <a:pt x="2950" y="966"/>
                  </a:lnTo>
                  <a:lnTo>
                    <a:pt x="2953" y="966"/>
                  </a:lnTo>
                  <a:lnTo>
                    <a:pt x="2953" y="966"/>
                  </a:lnTo>
                  <a:lnTo>
                    <a:pt x="2956" y="966"/>
                  </a:lnTo>
                  <a:lnTo>
                    <a:pt x="2956" y="966"/>
                  </a:lnTo>
                  <a:lnTo>
                    <a:pt x="2962" y="966"/>
                  </a:lnTo>
                  <a:lnTo>
                    <a:pt x="2962" y="968"/>
                  </a:lnTo>
                  <a:lnTo>
                    <a:pt x="2967" y="968"/>
                  </a:lnTo>
                  <a:lnTo>
                    <a:pt x="2967" y="968"/>
                  </a:lnTo>
                  <a:lnTo>
                    <a:pt x="2973" y="968"/>
                  </a:lnTo>
                  <a:lnTo>
                    <a:pt x="2973" y="971"/>
                  </a:lnTo>
                  <a:lnTo>
                    <a:pt x="2985" y="971"/>
                  </a:lnTo>
                  <a:lnTo>
                    <a:pt x="2985" y="971"/>
                  </a:lnTo>
                  <a:lnTo>
                    <a:pt x="2988" y="971"/>
                  </a:lnTo>
                  <a:lnTo>
                    <a:pt x="2988" y="971"/>
                  </a:lnTo>
                  <a:lnTo>
                    <a:pt x="2991" y="971"/>
                  </a:lnTo>
                  <a:lnTo>
                    <a:pt x="2991" y="973"/>
                  </a:lnTo>
                  <a:lnTo>
                    <a:pt x="2994" y="973"/>
                  </a:lnTo>
                  <a:lnTo>
                    <a:pt x="2994" y="973"/>
                  </a:lnTo>
                  <a:lnTo>
                    <a:pt x="3000" y="973"/>
                  </a:lnTo>
                  <a:lnTo>
                    <a:pt x="3000" y="975"/>
                  </a:lnTo>
                  <a:lnTo>
                    <a:pt x="3017" y="975"/>
                  </a:lnTo>
                  <a:lnTo>
                    <a:pt x="3017" y="975"/>
                  </a:lnTo>
                  <a:lnTo>
                    <a:pt x="3032" y="975"/>
                  </a:lnTo>
                  <a:lnTo>
                    <a:pt x="3032" y="975"/>
                  </a:lnTo>
                  <a:lnTo>
                    <a:pt x="3046" y="975"/>
                  </a:lnTo>
                  <a:lnTo>
                    <a:pt x="3046" y="975"/>
                  </a:lnTo>
                  <a:lnTo>
                    <a:pt x="3055" y="975"/>
                  </a:lnTo>
                  <a:lnTo>
                    <a:pt x="3055" y="977"/>
                  </a:lnTo>
                  <a:lnTo>
                    <a:pt x="3058" y="977"/>
                  </a:lnTo>
                  <a:lnTo>
                    <a:pt x="3058" y="977"/>
                  </a:lnTo>
                  <a:lnTo>
                    <a:pt x="3070" y="977"/>
                  </a:lnTo>
                  <a:lnTo>
                    <a:pt x="3070" y="979"/>
                  </a:lnTo>
                  <a:lnTo>
                    <a:pt x="3073" y="979"/>
                  </a:lnTo>
                  <a:lnTo>
                    <a:pt x="3073" y="979"/>
                  </a:lnTo>
                  <a:lnTo>
                    <a:pt x="3078" y="979"/>
                  </a:lnTo>
                  <a:lnTo>
                    <a:pt x="3078" y="979"/>
                  </a:lnTo>
                  <a:lnTo>
                    <a:pt x="3084" y="979"/>
                  </a:lnTo>
                  <a:lnTo>
                    <a:pt x="3084" y="979"/>
                  </a:lnTo>
                  <a:lnTo>
                    <a:pt x="3093" y="979"/>
                  </a:lnTo>
                  <a:lnTo>
                    <a:pt x="3093" y="982"/>
                  </a:lnTo>
                  <a:lnTo>
                    <a:pt x="3096" y="982"/>
                  </a:lnTo>
                  <a:lnTo>
                    <a:pt x="3096" y="982"/>
                  </a:lnTo>
                  <a:lnTo>
                    <a:pt x="3105" y="982"/>
                  </a:lnTo>
                  <a:lnTo>
                    <a:pt x="3105" y="982"/>
                  </a:lnTo>
                  <a:lnTo>
                    <a:pt x="3108" y="982"/>
                  </a:lnTo>
                  <a:lnTo>
                    <a:pt x="3108" y="984"/>
                  </a:lnTo>
                  <a:lnTo>
                    <a:pt x="3111" y="984"/>
                  </a:lnTo>
                  <a:lnTo>
                    <a:pt x="3111" y="984"/>
                  </a:lnTo>
                  <a:lnTo>
                    <a:pt x="3111" y="984"/>
                  </a:lnTo>
                  <a:lnTo>
                    <a:pt x="3111" y="984"/>
                  </a:lnTo>
                  <a:lnTo>
                    <a:pt x="3122" y="984"/>
                  </a:lnTo>
                  <a:lnTo>
                    <a:pt x="3122" y="986"/>
                  </a:lnTo>
                  <a:lnTo>
                    <a:pt x="3131" y="986"/>
                  </a:lnTo>
                  <a:lnTo>
                    <a:pt x="3131" y="986"/>
                  </a:lnTo>
                  <a:lnTo>
                    <a:pt x="3140" y="986"/>
                  </a:lnTo>
                  <a:lnTo>
                    <a:pt x="3140" y="986"/>
                  </a:lnTo>
                  <a:lnTo>
                    <a:pt x="3143" y="986"/>
                  </a:lnTo>
                  <a:lnTo>
                    <a:pt x="3143" y="988"/>
                  </a:lnTo>
                  <a:lnTo>
                    <a:pt x="3146" y="988"/>
                  </a:lnTo>
                  <a:lnTo>
                    <a:pt x="3146" y="988"/>
                  </a:lnTo>
                  <a:lnTo>
                    <a:pt x="3149" y="988"/>
                  </a:lnTo>
                  <a:lnTo>
                    <a:pt x="3149" y="988"/>
                  </a:lnTo>
                  <a:lnTo>
                    <a:pt x="3152" y="988"/>
                  </a:lnTo>
                  <a:lnTo>
                    <a:pt x="3152" y="988"/>
                  </a:lnTo>
                  <a:lnTo>
                    <a:pt x="3166" y="988"/>
                  </a:lnTo>
                  <a:lnTo>
                    <a:pt x="3166" y="990"/>
                  </a:lnTo>
                  <a:lnTo>
                    <a:pt x="3178" y="990"/>
                  </a:lnTo>
                  <a:lnTo>
                    <a:pt x="3178" y="990"/>
                  </a:lnTo>
                  <a:lnTo>
                    <a:pt x="3184" y="990"/>
                  </a:lnTo>
                  <a:lnTo>
                    <a:pt x="3184" y="990"/>
                  </a:lnTo>
                  <a:lnTo>
                    <a:pt x="3187" y="990"/>
                  </a:lnTo>
                  <a:lnTo>
                    <a:pt x="3187" y="993"/>
                  </a:lnTo>
                  <a:lnTo>
                    <a:pt x="3192" y="993"/>
                  </a:lnTo>
                  <a:lnTo>
                    <a:pt x="3192" y="993"/>
                  </a:lnTo>
                  <a:lnTo>
                    <a:pt x="3195" y="993"/>
                  </a:lnTo>
                  <a:lnTo>
                    <a:pt x="3195" y="993"/>
                  </a:lnTo>
                  <a:lnTo>
                    <a:pt x="3198" y="993"/>
                  </a:lnTo>
                  <a:lnTo>
                    <a:pt x="3198" y="995"/>
                  </a:lnTo>
                  <a:lnTo>
                    <a:pt x="3219" y="995"/>
                  </a:lnTo>
                  <a:lnTo>
                    <a:pt x="3219" y="995"/>
                  </a:lnTo>
                  <a:lnTo>
                    <a:pt x="3228" y="995"/>
                  </a:lnTo>
                  <a:lnTo>
                    <a:pt x="3228" y="995"/>
                  </a:lnTo>
                  <a:lnTo>
                    <a:pt x="3233" y="995"/>
                  </a:lnTo>
                  <a:lnTo>
                    <a:pt x="3233" y="997"/>
                  </a:lnTo>
                  <a:lnTo>
                    <a:pt x="3236" y="997"/>
                  </a:lnTo>
                  <a:lnTo>
                    <a:pt x="3236" y="997"/>
                  </a:lnTo>
                  <a:lnTo>
                    <a:pt x="3239" y="997"/>
                  </a:lnTo>
                  <a:lnTo>
                    <a:pt x="3239" y="999"/>
                  </a:lnTo>
                  <a:lnTo>
                    <a:pt x="3254" y="999"/>
                  </a:lnTo>
                  <a:lnTo>
                    <a:pt x="3254" y="999"/>
                  </a:lnTo>
                  <a:lnTo>
                    <a:pt x="3260" y="999"/>
                  </a:lnTo>
                  <a:lnTo>
                    <a:pt x="3260" y="1001"/>
                  </a:lnTo>
                  <a:lnTo>
                    <a:pt x="3268" y="1001"/>
                  </a:lnTo>
                  <a:lnTo>
                    <a:pt x="3268" y="1001"/>
                  </a:lnTo>
                  <a:lnTo>
                    <a:pt x="3274" y="1001"/>
                  </a:lnTo>
                  <a:lnTo>
                    <a:pt x="3274" y="1001"/>
                  </a:lnTo>
                  <a:lnTo>
                    <a:pt x="3280" y="1001"/>
                  </a:lnTo>
                  <a:lnTo>
                    <a:pt x="3280" y="1004"/>
                  </a:lnTo>
                  <a:lnTo>
                    <a:pt x="3292" y="1004"/>
                  </a:lnTo>
                  <a:lnTo>
                    <a:pt x="3292" y="1004"/>
                  </a:lnTo>
                  <a:lnTo>
                    <a:pt x="3295" y="1004"/>
                  </a:lnTo>
                  <a:lnTo>
                    <a:pt x="3295" y="1004"/>
                  </a:lnTo>
                  <a:lnTo>
                    <a:pt x="3312" y="1004"/>
                  </a:lnTo>
                  <a:lnTo>
                    <a:pt x="3312" y="1006"/>
                  </a:lnTo>
                  <a:lnTo>
                    <a:pt x="3321" y="1006"/>
                  </a:lnTo>
                  <a:lnTo>
                    <a:pt x="3321" y="1006"/>
                  </a:lnTo>
                  <a:lnTo>
                    <a:pt x="3336" y="1006"/>
                  </a:lnTo>
                  <a:lnTo>
                    <a:pt x="3336" y="1006"/>
                  </a:lnTo>
                  <a:lnTo>
                    <a:pt x="3342" y="1006"/>
                  </a:lnTo>
                  <a:lnTo>
                    <a:pt x="3342" y="1006"/>
                  </a:lnTo>
                  <a:lnTo>
                    <a:pt x="3353" y="1006"/>
                  </a:lnTo>
                  <a:lnTo>
                    <a:pt x="3353" y="1008"/>
                  </a:lnTo>
                  <a:lnTo>
                    <a:pt x="3359" y="1008"/>
                  </a:lnTo>
                  <a:lnTo>
                    <a:pt x="3359" y="1010"/>
                  </a:lnTo>
                  <a:lnTo>
                    <a:pt x="3371" y="1010"/>
                  </a:lnTo>
                  <a:lnTo>
                    <a:pt x="3371" y="1010"/>
                  </a:lnTo>
                  <a:lnTo>
                    <a:pt x="3374" y="1010"/>
                  </a:lnTo>
                  <a:lnTo>
                    <a:pt x="3374" y="1010"/>
                  </a:lnTo>
                  <a:lnTo>
                    <a:pt x="3380" y="1010"/>
                  </a:lnTo>
                  <a:lnTo>
                    <a:pt x="3380" y="1012"/>
                  </a:lnTo>
                  <a:lnTo>
                    <a:pt x="3382" y="1012"/>
                  </a:lnTo>
                  <a:lnTo>
                    <a:pt x="3382" y="1012"/>
                  </a:lnTo>
                  <a:lnTo>
                    <a:pt x="3394" y="1012"/>
                  </a:lnTo>
                  <a:lnTo>
                    <a:pt x="3394" y="1015"/>
                  </a:lnTo>
                  <a:lnTo>
                    <a:pt x="3400" y="1015"/>
                  </a:lnTo>
                  <a:lnTo>
                    <a:pt x="3400" y="1015"/>
                  </a:lnTo>
                  <a:lnTo>
                    <a:pt x="3412" y="1015"/>
                  </a:lnTo>
                  <a:lnTo>
                    <a:pt x="3412" y="1017"/>
                  </a:lnTo>
                  <a:lnTo>
                    <a:pt x="3415" y="1017"/>
                  </a:lnTo>
                  <a:lnTo>
                    <a:pt x="3415" y="1017"/>
                  </a:lnTo>
                  <a:lnTo>
                    <a:pt x="3420" y="1017"/>
                  </a:lnTo>
                  <a:lnTo>
                    <a:pt x="3420" y="1019"/>
                  </a:lnTo>
                  <a:lnTo>
                    <a:pt x="3432" y="1019"/>
                  </a:lnTo>
                  <a:lnTo>
                    <a:pt x="3432" y="1019"/>
                  </a:lnTo>
                  <a:lnTo>
                    <a:pt x="3435" y="1019"/>
                  </a:lnTo>
                  <a:lnTo>
                    <a:pt x="3435" y="1019"/>
                  </a:lnTo>
                  <a:lnTo>
                    <a:pt x="3444" y="1019"/>
                  </a:lnTo>
                  <a:lnTo>
                    <a:pt x="3444" y="1021"/>
                  </a:lnTo>
                  <a:lnTo>
                    <a:pt x="3447" y="1021"/>
                  </a:lnTo>
                  <a:lnTo>
                    <a:pt x="3447" y="1021"/>
                  </a:lnTo>
                  <a:lnTo>
                    <a:pt x="3450" y="1021"/>
                  </a:lnTo>
                  <a:lnTo>
                    <a:pt x="3450" y="1021"/>
                  </a:lnTo>
                  <a:lnTo>
                    <a:pt x="3453" y="1021"/>
                  </a:lnTo>
                  <a:lnTo>
                    <a:pt x="3453" y="1021"/>
                  </a:lnTo>
                  <a:lnTo>
                    <a:pt x="3470" y="1021"/>
                  </a:lnTo>
                  <a:lnTo>
                    <a:pt x="3470" y="1024"/>
                  </a:lnTo>
                  <a:lnTo>
                    <a:pt x="3494" y="1024"/>
                  </a:lnTo>
                  <a:lnTo>
                    <a:pt x="3494" y="1024"/>
                  </a:lnTo>
                  <a:lnTo>
                    <a:pt x="3502" y="1024"/>
                  </a:lnTo>
                  <a:lnTo>
                    <a:pt x="3502" y="1024"/>
                  </a:lnTo>
                  <a:lnTo>
                    <a:pt x="3523" y="1024"/>
                  </a:lnTo>
                  <a:lnTo>
                    <a:pt x="3523" y="1026"/>
                  </a:lnTo>
                  <a:lnTo>
                    <a:pt x="3526" y="1026"/>
                  </a:lnTo>
                  <a:lnTo>
                    <a:pt x="3526" y="1026"/>
                  </a:lnTo>
                  <a:lnTo>
                    <a:pt x="3537" y="1026"/>
                  </a:lnTo>
                  <a:lnTo>
                    <a:pt x="3537" y="1026"/>
                  </a:lnTo>
                  <a:lnTo>
                    <a:pt x="3561" y="1026"/>
                  </a:lnTo>
                  <a:lnTo>
                    <a:pt x="3561" y="1026"/>
                  </a:lnTo>
                  <a:lnTo>
                    <a:pt x="3570" y="1026"/>
                  </a:lnTo>
                  <a:lnTo>
                    <a:pt x="3570" y="1028"/>
                  </a:lnTo>
                  <a:lnTo>
                    <a:pt x="3572" y="1028"/>
                  </a:lnTo>
                  <a:lnTo>
                    <a:pt x="3572" y="1028"/>
                  </a:lnTo>
                  <a:lnTo>
                    <a:pt x="3575" y="1028"/>
                  </a:lnTo>
                  <a:lnTo>
                    <a:pt x="3575" y="1028"/>
                  </a:lnTo>
                  <a:lnTo>
                    <a:pt x="3581" y="1028"/>
                  </a:lnTo>
                  <a:lnTo>
                    <a:pt x="3581" y="1028"/>
                  </a:lnTo>
                  <a:lnTo>
                    <a:pt x="3593" y="1028"/>
                  </a:lnTo>
                  <a:lnTo>
                    <a:pt x="3593" y="1030"/>
                  </a:lnTo>
                  <a:lnTo>
                    <a:pt x="3602" y="1030"/>
                  </a:lnTo>
                  <a:lnTo>
                    <a:pt x="3602" y="1030"/>
                  </a:lnTo>
                  <a:lnTo>
                    <a:pt x="3608" y="1030"/>
                  </a:lnTo>
                  <a:lnTo>
                    <a:pt x="3608" y="1030"/>
                  </a:lnTo>
                  <a:lnTo>
                    <a:pt x="3610" y="1030"/>
                  </a:lnTo>
                  <a:lnTo>
                    <a:pt x="3610" y="1030"/>
                  </a:lnTo>
                  <a:lnTo>
                    <a:pt x="3616" y="1030"/>
                  </a:lnTo>
                  <a:lnTo>
                    <a:pt x="3616" y="1032"/>
                  </a:lnTo>
                  <a:lnTo>
                    <a:pt x="3619" y="1032"/>
                  </a:lnTo>
                  <a:lnTo>
                    <a:pt x="3619" y="1032"/>
                  </a:lnTo>
                  <a:lnTo>
                    <a:pt x="3622" y="1032"/>
                  </a:lnTo>
                  <a:lnTo>
                    <a:pt x="3622" y="1032"/>
                  </a:lnTo>
                  <a:lnTo>
                    <a:pt x="3640" y="1032"/>
                  </a:lnTo>
                  <a:lnTo>
                    <a:pt x="3640" y="1035"/>
                  </a:lnTo>
                  <a:lnTo>
                    <a:pt x="3646" y="1035"/>
                  </a:lnTo>
                  <a:lnTo>
                    <a:pt x="3646" y="1035"/>
                  </a:lnTo>
                  <a:lnTo>
                    <a:pt x="3666" y="1035"/>
                  </a:lnTo>
                  <a:lnTo>
                    <a:pt x="3666" y="1035"/>
                  </a:lnTo>
                  <a:lnTo>
                    <a:pt x="3686" y="1035"/>
                  </a:lnTo>
                  <a:lnTo>
                    <a:pt x="3686" y="1037"/>
                  </a:lnTo>
                  <a:lnTo>
                    <a:pt x="3710" y="1037"/>
                  </a:lnTo>
                  <a:lnTo>
                    <a:pt x="3710" y="1037"/>
                  </a:lnTo>
                  <a:lnTo>
                    <a:pt x="3716" y="1037"/>
                  </a:lnTo>
                  <a:lnTo>
                    <a:pt x="3716" y="1037"/>
                  </a:lnTo>
                  <a:lnTo>
                    <a:pt x="3730" y="1037"/>
                  </a:lnTo>
                  <a:lnTo>
                    <a:pt x="3730" y="1039"/>
                  </a:lnTo>
                  <a:lnTo>
                    <a:pt x="3736" y="1039"/>
                  </a:lnTo>
                  <a:lnTo>
                    <a:pt x="3736" y="1039"/>
                  </a:lnTo>
                  <a:lnTo>
                    <a:pt x="3742" y="1039"/>
                  </a:lnTo>
                  <a:lnTo>
                    <a:pt x="3742" y="1039"/>
                  </a:lnTo>
                  <a:lnTo>
                    <a:pt x="3745" y="1039"/>
                  </a:lnTo>
                  <a:lnTo>
                    <a:pt x="3745" y="1041"/>
                  </a:lnTo>
                  <a:lnTo>
                    <a:pt x="3760" y="1041"/>
                  </a:lnTo>
                  <a:lnTo>
                    <a:pt x="3760" y="1041"/>
                  </a:lnTo>
                  <a:lnTo>
                    <a:pt x="3765" y="1041"/>
                  </a:lnTo>
                  <a:lnTo>
                    <a:pt x="3765" y="1041"/>
                  </a:lnTo>
                  <a:lnTo>
                    <a:pt x="3798" y="1041"/>
                  </a:lnTo>
                  <a:lnTo>
                    <a:pt x="3798" y="1043"/>
                  </a:lnTo>
                  <a:lnTo>
                    <a:pt x="3800" y="1043"/>
                  </a:lnTo>
                  <a:lnTo>
                    <a:pt x="3800" y="1043"/>
                  </a:lnTo>
                  <a:lnTo>
                    <a:pt x="3812" y="1043"/>
                  </a:lnTo>
                  <a:lnTo>
                    <a:pt x="3812" y="1043"/>
                  </a:lnTo>
                  <a:lnTo>
                    <a:pt x="3815" y="1043"/>
                  </a:lnTo>
                  <a:lnTo>
                    <a:pt x="3815" y="1043"/>
                  </a:lnTo>
                  <a:lnTo>
                    <a:pt x="3821" y="1043"/>
                  </a:lnTo>
                  <a:lnTo>
                    <a:pt x="3821" y="1046"/>
                  </a:lnTo>
                  <a:lnTo>
                    <a:pt x="3830" y="1046"/>
                  </a:lnTo>
                  <a:lnTo>
                    <a:pt x="3830" y="1046"/>
                  </a:lnTo>
                  <a:lnTo>
                    <a:pt x="3838" y="1046"/>
                  </a:lnTo>
                  <a:lnTo>
                    <a:pt x="3838" y="1046"/>
                  </a:lnTo>
                  <a:lnTo>
                    <a:pt x="3844" y="1046"/>
                  </a:lnTo>
                  <a:lnTo>
                    <a:pt x="3844" y="1048"/>
                  </a:lnTo>
                  <a:lnTo>
                    <a:pt x="3868" y="1048"/>
                  </a:lnTo>
                  <a:lnTo>
                    <a:pt x="3868" y="1048"/>
                  </a:lnTo>
                  <a:lnTo>
                    <a:pt x="3879" y="1048"/>
                  </a:lnTo>
                  <a:lnTo>
                    <a:pt x="3879" y="1048"/>
                  </a:lnTo>
                  <a:lnTo>
                    <a:pt x="3888" y="1048"/>
                  </a:lnTo>
                  <a:lnTo>
                    <a:pt x="3888" y="1048"/>
                  </a:lnTo>
                  <a:lnTo>
                    <a:pt x="3891" y="1048"/>
                  </a:lnTo>
                  <a:lnTo>
                    <a:pt x="3891" y="1050"/>
                  </a:lnTo>
                  <a:lnTo>
                    <a:pt x="3897" y="1050"/>
                  </a:lnTo>
                  <a:lnTo>
                    <a:pt x="3897" y="1050"/>
                  </a:lnTo>
                  <a:lnTo>
                    <a:pt x="3909" y="1050"/>
                  </a:lnTo>
                  <a:lnTo>
                    <a:pt x="3909" y="1050"/>
                  </a:lnTo>
                  <a:lnTo>
                    <a:pt x="3914" y="1050"/>
                  </a:lnTo>
                  <a:lnTo>
                    <a:pt x="3914" y="1052"/>
                  </a:lnTo>
                  <a:lnTo>
                    <a:pt x="3920" y="1052"/>
                  </a:lnTo>
                  <a:lnTo>
                    <a:pt x="3920" y="1052"/>
                  </a:lnTo>
                  <a:lnTo>
                    <a:pt x="3923" y="1052"/>
                  </a:lnTo>
                  <a:lnTo>
                    <a:pt x="3923" y="1054"/>
                  </a:lnTo>
                  <a:lnTo>
                    <a:pt x="3935" y="1054"/>
                  </a:lnTo>
                  <a:lnTo>
                    <a:pt x="3935" y="1054"/>
                  </a:lnTo>
                  <a:lnTo>
                    <a:pt x="3938" y="1054"/>
                  </a:lnTo>
                  <a:lnTo>
                    <a:pt x="3938" y="1054"/>
                  </a:lnTo>
                  <a:lnTo>
                    <a:pt x="3947" y="1054"/>
                  </a:lnTo>
                  <a:lnTo>
                    <a:pt x="3947" y="1054"/>
                  </a:lnTo>
                  <a:lnTo>
                    <a:pt x="3967" y="1054"/>
                  </a:lnTo>
                  <a:lnTo>
                    <a:pt x="3967" y="1057"/>
                  </a:lnTo>
                  <a:lnTo>
                    <a:pt x="3976" y="1057"/>
                  </a:lnTo>
                  <a:lnTo>
                    <a:pt x="3976" y="1057"/>
                  </a:lnTo>
                  <a:lnTo>
                    <a:pt x="3979" y="1057"/>
                  </a:lnTo>
                  <a:lnTo>
                    <a:pt x="3979" y="1057"/>
                  </a:lnTo>
                  <a:lnTo>
                    <a:pt x="4002" y="1057"/>
                  </a:lnTo>
                  <a:lnTo>
                    <a:pt x="4008" y="1057"/>
                  </a:lnTo>
                  <a:lnTo>
                    <a:pt x="4008" y="1059"/>
                  </a:lnTo>
                  <a:lnTo>
                    <a:pt x="4011" y="1059"/>
                  </a:lnTo>
                  <a:lnTo>
                    <a:pt x="4011" y="1059"/>
                  </a:lnTo>
                  <a:lnTo>
                    <a:pt x="4037" y="1059"/>
                  </a:lnTo>
                  <a:lnTo>
                    <a:pt x="4040" y="1059"/>
                  </a:lnTo>
                  <a:lnTo>
                    <a:pt x="4040" y="1059"/>
                  </a:lnTo>
                  <a:lnTo>
                    <a:pt x="4043" y="1059"/>
                  </a:lnTo>
                  <a:lnTo>
                    <a:pt x="4043" y="1059"/>
                  </a:lnTo>
                  <a:lnTo>
                    <a:pt x="4049" y="1059"/>
                  </a:lnTo>
                  <a:lnTo>
                    <a:pt x="4049" y="1061"/>
                  </a:lnTo>
                  <a:lnTo>
                    <a:pt x="4055" y="1061"/>
                  </a:lnTo>
                  <a:lnTo>
                    <a:pt x="4055" y="1061"/>
                  </a:lnTo>
                  <a:lnTo>
                    <a:pt x="4061" y="1061"/>
                  </a:lnTo>
                  <a:lnTo>
                    <a:pt x="4061" y="1061"/>
                  </a:lnTo>
                  <a:lnTo>
                    <a:pt x="4069" y="1061"/>
                  </a:lnTo>
                  <a:lnTo>
                    <a:pt x="4069" y="1063"/>
                  </a:lnTo>
                  <a:lnTo>
                    <a:pt x="4075" y="1063"/>
                  </a:lnTo>
                  <a:lnTo>
                    <a:pt x="4075" y="1063"/>
                  </a:lnTo>
                  <a:lnTo>
                    <a:pt x="4087" y="1063"/>
                  </a:lnTo>
                  <a:lnTo>
                    <a:pt x="4087" y="1063"/>
                  </a:lnTo>
                  <a:lnTo>
                    <a:pt x="4096" y="1063"/>
                  </a:lnTo>
                  <a:lnTo>
                    <a:pt x="4096" y="1065"/>
                  </a:lnTo>
                  <a:lnTo>
                    <a:pt x="4113" y="1065"/>
                  </a:lnTo>
                  <a:lnTo>
                    <a:pt x="4113" y="1065"/>
                  </a:lnTo>
                  <a:lnTo>
                    <a:pt x="4125" y="1065"/>
                  </a:lnTo>
                  <a:lnTo>
                    <a:pt x="4125" y="1065"/>
                  </a:lnTo>
                  <a:lnTo>
                    <a:pt x="4137" y="1065"/>
                  </a:lnTo>
                  <a:lnTo>
                    <a:pt x="4137" y="1068"/>
                  </a:lnTo>
                  <a:lnTo>
                    <a:pt x="4140" y="1068"/>
                  </a:lnTo>
                  <a:lnTo>
                    <a:pt x="4140" y="1068"/>
                  </a:lnTo>
                  <a:lnTo>
                    <a:pt x="4163" y="1068"/>
                  </a:lnTo>
                  <a:lnTo>
                    <a:pt x="4163" y="1068"/>
                  </a:lnTo>
                  <a:lnTo>
                    <a:pt x="4169" y="1068"/>
                  </a:lnTo>
                  <a:lnTo>
                    <a:pt x="4169" y="1070"/>
                  </a:lnTo>
                  <a:lnTo>
                    <a:pt x="4172" y="1070"/>
                  </a:lnTo>
                  <a:lnTo>
                    <a:pt x="4172" y="1070"/>
                  </a:lnTo>
                  <a:lnTo>
                    <a:pt x="4180" y="1070"/>
                  </a:lnTo>
                  <a:lnTo>
                    <a:pt x="4180" y="1070"/>
                  </a:lnTo>
                  <a:lnTo>
                    <a:pt x="4201" y="1070"/>
                  </a:lnTo>
                  <a:lnTo>
                    <a:pt x="4204" y="1070"/>
                  </a:lnTo>
                  <a:lnTo>
                    <a:pt x="4204" y="1070"/>
                  </a:lnTo>
                  <a:lnTo>
                    <a:pt x="4224" y="1070"/>
                  </a:lnTo>
                  <a:lnTo>
                    <a:pt x="4224" y="1072"/>
                  </a:lnTo>
                  <a:lnTo>
                    <a:pt x="4248" y="1072"/>
                  </a:lnTo>
                  <a:lnTo>
                    <a:pt x="4248" y="1072"/>
                  </a:lnTo>
                  <a:lnTo>
                    <a:pt x="4265" y="1072"/>
                  </a:lnTo>
                  <a:lnTo>
                    <a:pt x="4265" y="1072"/>
                  </a:lnTo>
                  <a:lnTo>
                    <a:pt x="4274" y="1072"/>
                  </a:lnTo>
                  <a:lnTo>
                    <a:pt x="4274" y="1072"/>
                  </a:lnTo>
                  <a:lnTo>
                    <a:pt x="4303" y="1072"/>
                  </a:lnTo>
                  <a:lnTo>
                    <a:pt x="4303" y="1074"/>
                  </a:lnTo>
                  <a:lnTo>
                    <a:pt x="4327" y="1074"/>
                  </a:lnTo>
                  <a:lnTo>
                    <a:pt x="4327" y="1074"/>
                  </a:lnTo>
                  <a:lnTo>
                    <a:pt x="4332" y="1074"/>
                  </a:lnTo>
                  <a:lnTo>
                    <a:pt x="4332" y="1076"/>
                  </a:lnTo>
                  <a:lnTo>
                    <a:pt x="4368" y="1076"/>
                  </a:lnTo>
                  <a:lnTo>
                    <a:pt x="4368" y="1076"/>
                  </a:lnTo>
                  <a:lnTo>
                    <a:pt x="4370" y="1076"/>
                  </a:lnTo>
                  <a:lnTo>
                    <a:pt x="4370" y="1079"/>
                  </a:lnTo>
                  <a:lnTo>
                    <a:pt x="4376" y="1079"/>
                  </a:lnTo>
                  <a:lnTo>
                    <a:pt x="4376" y="1079"/>
                  </a:lnTo>
                  <a:lnTo>
                    <a:pt x="4391" y="1079"/>
                  </a:lnTo>
                  <a:lnTo>
                    <a:pt x="4391" y="1079"/>
                  </a:lnTo>
                  <a:lnTo>
                    <a:pt x="4397" y="1079"/>
                  </a:lnTo>
                  <a:lnTo>
                    <a:pt x="4397" y="1081"/>
                  </a:lnTo>
                  <a:lnTo>
                    <a:pt x="4400" y="1081"/>
                  </a:lnTo>
                  <a:lnTo>
                    <a:pt x="4400" y="1081"/>
                  </a:lnTo>
                  <a:lnTo>
                    <a:pt x="4406" y="1081"/>
                  </a:lnTo>
                  <a:lnTo>
                    <a:pt x="4406" y="1083"/>
                  </a:lnTo>
                  <a:lnTo>
                    <a:pt x="4414" y="1083"/>
                  </a:lnTo>
                  <a:lnTo>
                    <a:pt x="4414" y="1083"/>
                  </a:lnTo>
                  <a:lnTo>
                    <a:pt x="4420" y="1083"/>
                  </a:lnTo>
                  <a:lnTo>
                    <a:pt x="4420" y="1083"/>
                  </a:lnTo>
                  <a:lnTo>
                    <a:pt x="4426" y="1083"/>
                  </a:lnTo>
                  <a:lnTo>
                    <a:pt x="4426" y="1085"/>
                  </a:lnTo>
                  <a:lnTo>
                    <a:pt x="4429" y="1085"/>
                  </a:lnTo>
                  <a:lnTo>
                    <a:pt x="4429" y="1085"/>
                  </a:lnTo>
                  <a:lnTo>
                    <a:pt x="4438" y="1085"/>
                  </a:lnTo>
                  <a:lnTo>
                    <a:pt x="4438" y="1085"/>
                  </a:lnTo>
                  <a:lnTo>
                    <a:pt x="4444" y="1085"/>
                  </a:lnTo>
                  <a:lnTo>
                    <a:pt x="4444" y="1087"/>
                  </a:lnTo>
                  <a:lnTo>
                    <a:pt x="4458" y="1087"/>
                  </a:lnTo>
                  <a:lnTo>
                    <a:pt x="4458" y="1087"/>
                  </a:lnTo>
                  <a:lnTo>
                    <a:pt x="4473" y="1087"/>
                  </a:lnTo>
                  <a:lnTo>
                    <a:pt x="4473" y="1087"/>
                  </a:lnTo>
                  <a:lnTo>
                    <a:pt x="4490" y="1087"/>
                  </a:lnTo>
                  <a:lnTo>
                    <a:pt x="4490" y="1090"/>
                  </a:lnTo>
                  <a:lnTo>
                    <a:pt x="4502" y="1090"/>
                  </a:lnTo>
                  <a:lnTo>
                    <a:pt x="4502" y="1090"/>
                  </a:lnTo>
                  <a:lnTo>
                    <a:pt x="4528" y="1090"/>
                  </a:lnTo>
                  <a:lnTo>
                    <a:pt x="4528" y="1090"/>
                  </a:lnTo>
                  <a:lnTo>
                    <a:pt x="4549" y="1090"/>
                  </a:lnTo>
                  <a:lnTo>
                    <a:pt x="4549" y="1092"/>
                  </a:lnTo>
                  <a:lnTo>
                    <a:pt x="4581" y="1092"/>
                  </a:lnTo>
                  <a:lnTo>
                    <a:pt x="4581" y="1092"/>
                  </a:lnTo>
                  <a:lnTo>
                    <a:pt x="4584" y="1092"/>
                  </a:lnTo>
                  <a:lnTo>
                    <a:pt x="4584" y="1092"/>
                  </a:lnTo>
                  <a:lnTo>
                    <a:pt x="4593" y="1092"/>
                  </a:lnTo>
                  <a:lnTo>
                    <a:pt x="4593" y="1094"/>
                  </a:lnTo>
                  <a:lnTo>
                    <a:pt x="4601" y="1094"/>
                  </a:lnTo>
                  <a:lnTo>
                    <a:pt x="4601" y="1094"/>
                  </a:lnTo>
                  <a:lnTo>
                    <a:pt x="4607" y="1094"/>
                  </a:lnTo>
                  <a:lnTo>
                    <a:pt x="4607" y="1096"/>
                  </a:lnTo>
                  <a:lnTo>
                    <a:pt x="4625" y="1096"/>
                  </a:lnTo>
                  <a:lnTo>
                    <a:pt x="4625" y="1096"/>
                  </a:lnTo>
                  <a:lnTo>
                    <a:pt x="4651" y="1096"/>
                  </a:lnTo>
                  <a:lnTo>
                    <a:pt x="4651" y="1096"/>
                  </a:lnTo>
                  <a:lnTo>
                    <a:pt x="4669" y="1096"/>
                  </a:lnTo>
                  <a:lnTo>
                    <a:pt x="4669" y="1098"/>
                  </a:lnTo>
                  <a:lnTo>
                    <a:pt x="4672" y="1098"/>
                  </a:lnTo>
                  <a:lnTo>
                    <a:pt x="4672" y="1098"/>
                  </a:lnTo>
                  <a:lnTo>
                    <a:pt x="4701" y="1098"/>
                  </a:lnTo>
                  <a:lnTo>
                    <a:pt x="4701" y="1098"/>
                  </a:lnTo>
                  <a:lnTo>
                    <a:pt x="4704" y="1098"/>
                  </a:lnTo>
                  <a:lnTo>
                    <a:pt x="4704" y="1098"/>
                  </a:lnTo>
                  <a:lnTo>
                    <a:pt x="4724" y="1098"/>
                  </a:lnTo>
                  <a:lnTo>
                    <a:pt x="4724" y="1101"/>
                  </a:lnTo>
                  <a:lnTo>
                    <a:pt x="4730" y="1101"/>
                  </a:lnTo>
                  <a:lnTo>
                    <a:pt x="4730" y="1101"/>
                  </a:lnTo>
                  <a:lnTo>
                    <a:pt x="4745" y="1101"/>
                  </a:lnTo>
                  <a:lnTo>
                    <a:pt x="4745" y="1103"/>
                  </a:lnTo>
                  <a:lnTo>
                    <a:pt x="4748" y="1103"/>
                  </a:lnTo>
                  <a:lnTo>
                    <a:pt x="4748" y="1103"/>
                  </a:lnTo>
                  <a:lnTo>
                    <a:pt x="4750" y="1103"/>
                  </a:lnTo>
                  <a:lnTo>
                    <a:pt x="4750" y="1103"/>
                  </a:lnTo>
                  <a:lnTo>
                    <a:pt x="4791" y="1103"/>
                  </a:lnTo>
                  <a:lnTo>
                    <a:pt x="4791" y="1105"/>
                  </a:lnTo>
                  <a:lnTo>
                    <a:pt x="4794" y="1105"/>
                  </a:lnTo>
                  <a:lnTo>
                    <a:pt x="4794" y="1105"/>
                  </a:lnTo>
                  <a:lnTo>
                    <a:pt x="4800" y="1105"/>
                  </a:lnTo>
                  <a:lnTo>
                    <a:pt x="4800" y="1107"/>
                  </a:lnTo>
                  <a:lnTo>
                    <a:pt x="4826" y="1107"/>
                  </a:lnTo>
                  <a:lnTo>
                    <a:pt x="4826" y="1107"/>
                  </a:lnTo>
                  <a:lnTo>
                    <a:pt x="4853" y="1107"/>
                  </a:lnTo>
                  <a:lnTo>
                    <a:pt x="4853" y="1110"/>
                  </a:lnTo>
                  <a:lnTo>
                    <a:pt x="4862" y="1110"/>
                  </a:lnTo>
                  <a:lnTo>
                    <a:pt x="4862" y="1110"/>
                  </a:lnTo>
                  <a:lnTo>
                    <a:pt x="4882" y="1110"/>
                  </a:lnTo>
                  <a:lnTo>
                    <a:pt x="4882" y="1110"/>
                  </a:lnTo>
                  <a:lnTo>
                    <a:pt x="4891" y="1110"/>
                  </a:lnTo>
                  <a:lnTo>
                    <a:pt x="4891" y="1112"/>
                  </a:lnTo>
                  <a:lnTo>
                    <a:pt x="4900" y="1112"/>
                  </a:lnTo>
                  <a:lnTo>
                    <a:pt x="4900" y="1112"/>
                  </a:lnTo>
                  <a:lnTo>
                    <a:pt x="4914" y="1112"/>
                  </a:lnTo>
                  <a:lnTo>
                    <a:pt x="4914" y="1114"/>
                  </a:lnTo>
                  <a:lnTo>
                    <a:pt x="4929" y="1114"/>
                  </a:lnTo>
                  <a:lnTo>
                    <a:pt x="4929" y="1114"/>
                  </a:lnTo>
                  <a:lnTo>
                    <a:pt x="4938" y="1114"/>
                  </a:lnTo>
                  <a:lnTo>
                    <a:pt x="4938" y="1116"/>
                  </a:lnTo>
                  <a:lnTo>
                    <a:pt x="4940" y="1116"/>
                  </a:lnTo>
                  <a:lnTo>
                    <a:pt x="4940" y="1116"/>
                  </a:lnTo>
                  <a:lnTo>
                    <a:pt x="4946" y="1116"/>
                  </a:lnTo>
                  <a:lnTo>
                    <a:pt x="4946" y="1116"/>
                  </a:lnTo>
                  <a:lnTo>
                    <a:pt x="4949" y="1116"/>
                  </a:lnTo>
                  <a:lnTo>
                    <a:pt x="4949" y="1116"/>
                  </a:lnTo>
                  <a:lnTo>
                    <a:pt x="4976" y="1116"/>
                  </a:lnTo>
                  <a:lnTo>
                    <a:pt x="4978" y="1116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B9653320-80A7-49A3-AB51-684AA6BFD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588" y="1549400"/>
              <a:ext cx="7902575" cy="2079625"/>
            </a:xfrm>
            <a:custGeom>
              <a:avLst/>
              <a:gdLst>
                <a:gd name="T0" fmla="*/ 62 w 4978"/>
                <a:gd name="T1" fmla="*/ 25 h 1310"/>
                <a:gd name="T2" fmla="*/ 79 w 4978"/>
                <a:gd name="T3" fmla="*/ 42 h 1310"/>
                <a:gd name="T4" fmla="*/ 94 w 4978"/>
                <a:gd name="T5" fmla="*/ 62 h 1310"/>
                <a:gd name="T6" fmla="*/ 106 w 4978"/>
                <a:gd name="T7" fmla="*/ 89 h 1310"/>
                <a:gd name="T8" fmla="*/ 123 w 4978"/>
                <a:gd name="T9" fmla="*/ 117 h 1310"/>
                <a:gd name="T10" fmla="*/ 141 w 4978"/>
                <a:gd name="T11" fmla="*/ 146 h 1310"/>
                <a:gd name="T12" fmla="*/ 152 w 4978"/>
                <a:gd name="T13" fmla="*/ 175 h 1310"/>
                <a:gd name="T14" fmla="*/ 176 w 4978"/>
                <a:gd name="T15" fmla="*/ 195 h 1310"/>
                <a:gd name="T16" fmla="*/ 190 w 4978"/>
                <a:gd name="T17" fmla="*/ 221 h 1310"/>
                <a:gd name="T18" fmla="*/ 220 w 4978"/>
                <a:gd name="T19" fmla="*/ 245 h 1310"/>
                <a:gd name="T20" fmla="*/ 231 w 4978"/>
                <a:gd name="T21" fmla="*/ 274 h 1310"/>
                <a:gd name="T22" fmla="*/ 255 w 4978"/>
                <a:gd name="T23" fmla="*/ 294 h 1310"/>
                <a:gd name="T24" fmla="*/ 278 w 4978"/>
                <a:gd name="T25" fmla="*/ 322 h 1310"/>
                <a:gd name="T26" fmla="*/ 304 w 4978"/>
                <a:gd name="T27" fmla="*/ 355 h 1310"/>
                <a:gd name="T28" fmla="*/ 325 w 4978"/>
                <a:gd name="T29" fmla="*/ 391 h 1310"/>
                <a:gd name="T30" fmla="*/ 351 w 4978"/>
                <a:gd name="T31" fmla="*/ 406 h 1310"/>
                <a:gd name="T32" fmla="*/ 366 w 4978"/>
                <a:gd name="T33" fmla="*/ 426 h 1310"/>
                <a:gd name="T34" fmla="*/ 386 w 4978"/>
                <a:gd name="T35" fmla="*/ 444 h 1310"/>
                <a:gd name="T36" fmla="*/ 424 w 4978"/>
                <a:gd name="T37" fmla="*/ 475 h 1310"/>
                <a:gd name="T38" fmla="*/ 439 w 4978"/>
                <a:gd name="T39" fmla="*/ 492 h 1310"/>
                <a:gd name="T40" fmla="*/ 465 w 4978"/>
                <a:gd name="T41" fmla="*/ 519 h 1310"/>
                <a:gd name="T42" fmla="*/ 515 w 4978"/>
                <a:gd name="T43" fmla="*/ 543 h 1310"/>
                <a:gd name="T44" fmla="*/ 541 w 4978"/>
                <a:gd name="T45" fmla="*/ 567 h 1310"/>
                <a:gd name="T46" fmla="*/ 562 w 4978"/>
                <a:gd name="T47" fmla="*/ 587 h 1310"/>
                <a:gd name="T48" fmla="*/ 591 w 4978"/>
                <a:gd name="T49" fmla="*/ 611 h 1310"/>
                <a:gd name="T50" fmla="*/ 620 w 4978"/>
                <a:gd name="T51" fmla="*/ 629 h 1310"/>
                <a:gd name="T52" fmla="*/ 646 w 4978"/>
                <a:gd name="T53" fmla="*/ 649 h 1310"/>
                <a:gd name="T54" fmla="*/ 708 w 4978"/>
                <a:gd name="T55" fmla="*/ 664 h 1310"/>
                <a:gd name="T56" fmla="*/ 728 w 4978"/>
                <a:gd name="T57" fmla="*/ 688 h 1310"/>
                <a:gd name="T58" fmla="*/ 822 w 4978"/>
                <a:gd name="T59" fmla="*/ 708 h 1310"/>
                <a:gd name="T60" fmla="*/ 845 w 4978"/>
                <a:gd name="T61" fmla="*/ 732 h 1310"/>
                <a:gd name="T62" fmla="*/ 895 w 4978"/>
                <a:gd name="T63" fmla="*/ 750 h 1310"/>
                <a:gd name="T64" fmla="*/ 930 w 4978"/>
                <a:gd name="T65" fmla="*/ 770 h 1310"/>
                <a:gd name="T66" fmla="*/ 977 w 4978"/>
                <a:gd name="T67" fmla="*/ 790 h 1310"/>
                <a:gd name="T68" fmla="*/ 1064 w 4978"/>
                <a:gd name="T69" fmla="*/ 803 h 1310"/>
                <a:gd name="T70" fmla="*/ 1114 w 4978"/>
                <a:gd name="T71" fmla="*/ 829 h 1310"/>
                <a:gd name="T72" fmla="*/ 1208 w 4978"/>
                <a:gd name="T73" fmla="*/ 852 h 1310"/>
                <a:gd name="T74" fmla="*/ 1281 w 4978"/>
                <a:gd name="T75" fmla="*/ 874 h 1310"/>
                <a:gd name="T76" fmla="*/ 1380 w 4978"/>
                <a:gd name="T77" fmla="*/ 900 h 1310"/>
                <a:gd name="T78" fmla="*/ 1412 w 4978"/>
                <a:gd name="T79" fmla="*/ 927 h 1310"/>
                <a:gd name="T80" fmla="*/ 1500 w 4978"/>
                <a:gd name="T81" fmla="*/ 944 h 1310"/>
                <a:gd name="T82" fmla="*/ 1529 w 4978"/>
                <a:gd name="T83" fmla="*/ 971 h 1310"/>
                <a:gd name="T84" fmla="*/ 1646 w 4978"/>
                <a:gd name="T85" fmla="*/ 993 h 1310"/>
                <a:gd name="T86" fmla="*/ 1687 w 4978"/>
                <a:gd name="T87" fmla="*/ 1015 h 1310"/>
                <a:gd name="T88" fmla="*/ 1784 w 4978"/>
                <a:gd name="T89" fmla="*/ 1032 h 1310"/>
                <a:gd name="T90" fmla="*/ 1874 w 4978"/>
                <a:gd name="T91" fmla="*/ 1054 h 1310"/>
                <a:gd name="T92" fmla="*/ 1950 w 4978"/>
                <a:gd name="T93" fmla="*/ 1079 h 1310"/>
                <a:gd name="T94" fmla="*/ 2055 w 4978"/>
                <a:gd name="T95" fmla="*/ 1087 h 1310"/>
                <a:gd name="T96" fmla="*/ 2184 w 4978"/>
                <a:gd name="T97" fmla="*/ 1110 h 1310"/>
                <a:gd name="T98" fmla="*/ 2587 w 4978"/>
                <a:gd name="T99" fmla="*/ 1136 h 1310"/>
                <a:gd name="T100" fmla="*/ 2877 w 4978"/>
                <a:gd name="T101" fmla="*/ 1158 h 1310"/>
                <a:gd name="T102" fmla="*/ 2932 w 4978"/>
                <a:gd name="T103" fmla="*/ 1187 h 1310"/>
                <a:gd name="T104" fmla="*/ 3190 w 4978"/>
                <a:gd name="T105" fmla="*/ 1193 h 1310"/>
                <a:gd name="T106" fmla="*/ 3587 w 4978"/>
                <a:gd name="T107" fmla="*/ 1224 h 1310"/>
                <a:gd name="T108" fmla="*/ 3917 w 4978"/>
                <a:gd name="T109" fmla="*/ 1244 h 1310"/>
                <a:gd name="T110" fmla="*/ 3999 w 4978"/>
                <a:gd name="T111" fmla="*/ 1266 h 1310"/>
                <a:gd name="T112" fmla="*/ 4128 w 4978"/>
                <a:gd name="T113" fmla="*/ 1275 h 1310"/>
                <a:gd name="T114" fmla="*/ 4958 w 4978"/>
                <a:gd name="T115" fmla="*/ 1301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78" h="1310">
                  <a:moveTo>
                    <a:pt x="0" y="0"/>
                  </a:moveTo>
                  <a:lnTo>
                    <a:pt x="27" y="0"/>
                  </a:lnTo>
                  <a:lnTo>
                    <a:pt x="27" y="9"/>
                  </a:lnTo>
                  <a:lnTo>
                    <a:pt x="50" y="9"/>
                  </a:lnTo>
                  <a:lnTo>
                    <a:pt x="50" y="14"/>
                  </a:lnTo>
                  <a:lnTo>
                    <a:pt x="53" y="14"/>
                  </a:lnTo>
                  <a:lnTo>
                    <a:pt x="53" y="23"/>
                  </a:lnTo>
                  <a:lnTo>
                    <a:pt x="62" y="23"/>
                  </a:lnTo>
                  <a:lnTo>
                    <a:pt x="62" y="25"/>
                  </a:lnTo>
                  <a:lnTo>
                    <a:pt x="65" y="25"/>
                  </a:lnTo>
                  <a:lnTo>
                    <a:pt x="65" y="29"/>
                  </a:lnTo>
                  <a:lnTo>
                    <a:pt x="68" y="29"/>
                  </a:lnTo>
                  <a:lnTo>
                    <a:pt x="68" y="34"/>
                  </a:lnTo>
                  <a:lnTo>
                    <a:pt x="71" y="34"/>
                  </a:lnTo>
                  <a:lnTo>
                    <a:pt x="71" y="38"/>
                  </a:lnTo>
                  <a:lnTo>
                    <a:pt x="76" y="38"/>
                  </a:lnTo>
                  <a:lnTo>
                    <a:pt x="76" y="42"/>
                  </a:lnTo>
                  <a:lnTo>
                    <a:pt x="79" y="42"/>
                  </a:lnTo>
                  <a:lnTo>
                    <a:pt x="79" y="45"/>
                  </a:lnTo>
                  <a:lnTo>
                    <a:pt x="82" y="45"/>
                  </a:lnTo>
                  <a:lnTo>
                    <a:pt x="82" y="49"/>
                  </a:lnTo>
                  <a:lnTo>
                    <a:pt x="85" y="49"/>
                  </a:lnTo>
                  <a:lnTo>
                    <a:pt x="85" y="53"/>
                  </a:lnTo>
                  <a:lnTo>
                    <a:pt x="88" y="53"/>
                  </a:lnTo>
                  <a:lnTo>
                    <a:pt x="88" y="58"/>
                  </a:lnTo>
                  <a:lnTo>
                    <a:pt x="94" y="58"/>
                  </a:lnTo>
                  <a:lnTo>
                    <a:pt x="94" y="62"/>
                  </a:lnTo>
                  <a:lnTo>
                    <a:pt x="97" y="62"/>
                  </a:lnTo>
                  <a:lnTo>
                    <a:pt x="97" y="67"/>
                  </a:lnTo>
                  <a:lnTo>
                    <a:pt x="100" y="67"/>
                  </a:lnTo>
                  <a:lnTo>
                    <a:pt x="100" y="69"/>
                  </a:lnTo>
                  <a:lnTo>
                    <a:pt x="103" y="69"/>
                  </a:lnTo>
                  <a:lnTo>
                    <a:pt x="103" y="78"/>
                  </a:lnTo>
                  <a:lnTo>
                    <a:pt x="103" y="78"/>
                  </a:lnTo>
                  <a:lnTo>
                    <a:pt x="103" y="89"/>
                  </a:lnTo>
                  <a:lnTo>
                    <a:pt x="106" y="89"/>
                  </a:lnTo>
                  <a:lnTo>
                    <a:pt x="106" y="93"/>
                  </a:lnTo>
                  <a:lnTo>
                    <a:pt x="109" y="93"/>
                  </a:lnTo>
                  <a:lnTo>
                    <a:pt x="109" y="102"/>
                  </a:lnTo>
                  <a:lnTo>
                    <a:pt x="114" y="102"/>
                  </a:lnTo>
                  <a:lnTo>
                    <a:pt x="114" y="106"/>
                  </a:lnTo>
                  <a:lnTo>
                    <a:pt x="117" y="106"/>
                  </a:lnTo>
                  <a:lnTo>
                    <a:pt x="117" y="113"/>
                  </a:lnTo>
                  <a:lnTo>
                    <a:pt x="123" y="113"/>
                  </a:lnTo>
                  <a:lnTo>
                    <a:pt x="123" y="117"/>
                  </a:lnTo>
                  <a:lnTo>
                    <a:pt x="126" y="117"/>
                  </a:lnTo>
                  <a:lnTo>
                    <a:pt x="126" y="122"/>
                  </a:lnTo>
                  <a:lnTo>
                    <a:pt x="129" y="122"/>
                  </a:lnTo>
                  <a:lnTo>
                    <a:pt x="129" y="131"/>
                  </a:lnTo>
                  <a:lnTo>
                    <a:pt x="132" y="131"/>
                  </a:lnTo>
                  <a:lnTo>
                    <a:pt x="132" y="133"/>
                  </a:lnTo>
                  <a:lnTo>
                    <a:pt x="135" y="133"/>
                  </a:lnTo>
                  <a:lnTo>
                    <a:pt x="135" y="146"/>
                  </a:lnTo>
                  <a:lnTo>
                    <a:pt x="141" y="146"/>
                  </a:lnTo>
                  <a:lnTo>
                    <a:pt x="141" y="150"/>
                  </a:lnTo>
                  <a:lnTo>
                    <a:pt x="144" y="150"/>
                  </a:lnTo>
                  <a:lnTo>
                    <a:pt x="144" y="161"/>
                  </a:lnTo>
                  <a:lnTo>
                    <a:pt x="147" y="161"/>
                  </a:lnTo>
                  <a:lnTo>
                    <a:pt x="147" y="166"/>
                  </a:lnTo>
                  <a:lnTo>
                    <a:pt x="150" y="166"/>
                  </a:lnTo>
                  <a:lnTo>
                    <a:pt x="150" y="170"/>
                  </a:lnTo>
                  <a:lnTo>
                    <a:pt x="152" y="170"/>
                  </a:lnTo>
                  <a:lnTo>
                    <a:pt x="152" y="175"/>
                  </a:lnTo>
                  <a:lnTo>
                    <a:pt x="158" y="175"/>
                  </a:lnTo>
                  <a:lnTo>
                    <a:pt x="158" y="181"/>
                  </a:lnTo>
                  <a:lnTo>
                    <a:pt x="164" y="181"/>
                  </a:lnTo>
                  <a:lnTo>
                    <a:pt x="164" y="186"/>
                  </a:lnTo>
                  <a:lnTo>
                    <a:pt x="170" y="186"/>
                  </a:lnTo>
                  <a:lnTo>
                    <a:pt x="170" y="190"/>
                  </a:lnTo>
                  <a:lnTo>
                    <a:pt x="173" y="190"/>
                  </a:lnTo>
                  <a:lnTo>
                    <a:pt x="173" y="195"/>
                  </a:lnTo>
                  <a:lnTo>
                    <a:pt x="176" y="195"/>
                  </a:lnTo>
                  <a:lnTo>
                    <a:pt x="176" y="199"/>
                  </a:lnTo>
                  <a:lnTo>
                    <a:pt x="182" y="199"/>
                  </a:lnTo>
                  <a:lnTo>
                    <a:pt x="182" y="201"/>
                  </a:lnTo>
                  <a:lnTo>
                    <a:pt x="185" y="201"/>
                  </a:lnTo>
                  <a:lnTo>
                    <a:pt x="185" y="206"/>
                  </a:lnTo>
                  <a:lnTo>
                    <a:pt x="188" y="206"/>
                  </a:lnTo>
                  <a:lnTo>
                    <a:pt x="188" y="219"/>
                  </a:lnTo>
                  <a:lnTo>
                    <a:pt x="190" y="219"/>
                  </a:lnTo>
                  <a:lnTo>
                    <a:pt x="190" y="221"/>
                  </a:lnTo>
                  <a:lnTo>
                    <a:pt x="193" y="221"/>
                  </a:lnTo>
                  <a:lnTo>
                    <a:pt x="193" y="225"/>
                  </a:lnTo>
                  <a:lnTo>
                    <a:pt x="199" y="225"/>
                  </a:lnTo>
                  <a:lnTo>
                    <a:pt x="199" y="230"/>
                  </a:lnTo>
                  <a:lnTo>
                    <a:pt x="208" y="230"/>
                  </a:lnTo>
                  <a:lnTo>
                    <a:pt x="208" y="239"/>
                  </a:lnTo>
                  <a:lnTo>
                    <a:pt x="217" y="239"/>
                  </a:lnTo>
                  <a:lnTo>
                    <a:pt x="217" y="245"/>
                  </a:lnTo>
                  <a:lnTo>
                    <a:pt x="220" y="245"/>
                  </a:lnTo>
                  <a:lnTo>
                    <a:pt x="220" y="254"/>
                  </a:lnTo>
                  <a:lnTo>
                    <a:pt x="223" y="254"/>
                  </a:lnTo>
                  <a:lnTo>
                    <a:pt x="223" y="258"/>
                  </a:lnTo>
                  <a:lnTo>
                    <a:pt x="226" y="258"/>
                  </a:lnTo>
                  <a:lnTo>
                    <a:pt x="226" y="263"/>
                  </a:lnTo>
                  <a:lnTo>
                    <a:pt x="228" y="263"/>
                  </a:lnTo>
                  <a:lnTo>
                    <a:pt x="228" y="269"/>
                  </a:lnTo>
                  <a:lnTo>
                    <a:pt x="231" y="269"/>
                  </a:lnTo>
                  <a:lnTo>
                    <a:pt x="231" y="274"/>
                  </a:lnTo>
                  <a:lnTo>
                    <a:pt x="234" y="274"/>
                  </a:lnTo>
                  <a:lnTo>
                    <a:pt x="234" y="278"/>
                  </a:lnTo>
                  <a:lnTo>
                    <a:pt x="240" y="278"/>
                  </a:lnTo>
                  <a:lnTo>
                    <a:pt x="240" y="287"/>
                  </a:lnTo>
                  <a:lnTo>
                    <a:pt x="246" y="287"/>
                  </a:lnTo>
                  <a:lnTo>
                    <a:pt x="246" y="289"/>
                  </a:lnTo>
                  <a:lnTo>
                    <a:pt x="252" y="289"/>
                  </a:lnTo>
                  <a:lnTo>
                    <a:pt x="252" y="294"/>
                  </a:lnTo>
                  <a:lnTo>
                    <a:pt x="255" y="294"/>
                  </a:lnTo>
                  <a:lnTo>
                    <a:pt x="255" y="303"/>
                  </a:lnTo>
                  <a:lnTo>
                    <a:pt x="258" y="303"/>
                  </a:lnTo>
                  <a:lnTo>
                    <a:pt x="258" y="307"/>
                  </a:lnTo>
                  <a:lnTo>
                    <a:pt x="261" y="307"/>
                  </a:lnTo>
                  <a:lnTo>
                    <a:pt x="261" y="314"/>
                  </a:lnTo>
                  <a:lnTo>
                    <a:pt x="266" y="314"/>
                  </a:lnTo>
                  <a:lnTo>
                    <a:pt x="266" y="318"/>
                  </a:lnTo>
                  <a:lnTo>
                    <a:pt x="278" y="318"/>
                  </a:lnTo>
                  <a:lnTo>
                    <a:pt x="278" y="322"/>
                  </a:lnTo>
                  <a:lnTo>
                    <a:pt x="281" y="322"/>
                  </a:lnTo>
                  <a:lnTo>
                    <a:pt x="281" y="333"/>
                  </a:lnTo>
                  <a:lnTo>
                    <a:pt x="290" y="333"/>
                  </a:lnTo>
                  <a:lnTo>
                    <a:pt x="290" y="347"/>
                  </a:lnTo>
                  <a:lnTo>
                    <a:pt x="293" y="347"/>
                  </a:lnTo>
                  <a:lnTo>
                    <a:pt x="293" y="351"/>
                  </a:lnTo>
                  <a:lnTo>
                    <a:pt x="302" y="351"/>
                  </a:lnTo>
                  <a:lnTo>
                    <a:pt x="302" y="355"/>
                  </a:lnTo>
                  <a:lnTo>
                    <a:pt x="304" y="355"/>
                  </a:lnTo>
                  <a:lnTo>
                    <a:pt x="304" y="358"/>
                  </a:lnTo>
                  <a:lnTo>
                    <a:pt x="310" y="358"/>
                  </a:lnTo>
                  <a:lnTo>
                    <a:pt x="310" y="362"/>
                  </a:lnTo>
                  <a:lnTo>
                    <a:pt x="313" y="362"/>
                  </a:lnTo>
                  <a:lnTo>
                    <a:pt x="313" y="380"/>
                  </a:lnTo>
                  <a:lnTo>
                    <a:pt x="319" y="380"/>
                  </a:lnTo>
                  <a:lnTo>
                    <a:pt x="319" y="382"/>
                  </a:lnTo>
                  <a:lnTo>
                    <a:pt x="325" y="382"/>
                  </a:lnTo>
                  <a:lnTo>
                    <a:pt x="325" y="391"/>
                  </a:lnTo>
                  <a:lnTo>
                    <a:pt x="331" y="391"/>
                  </a:lnTo>
                  <a:lnTo>
                    <a:pt x="331" y="395"/>
                  </a:lnTo>
                  <a:lnTo>
                    <a:pt x="340" y="395"/>
                  </a:lnTo>
                  <a:lnTo>
                    <a:pt x="340" y="400"/>
                  </a:lnTo>
                  <a:lnTo>
                    <a:pt x="348" y="400"/>
                  </a:lnTo>
                  <a:lnTo>
                    <a:pt x="348" y="402"/>
                  </a:lnTo>
                  <a:lnTo>
                    <a:pt x="348" y="402"/>
                  </a:lnTo>
                  <a:lnTo>
                    <a:pt x="348" y="406"/>
                  </a:lnTo>
                  <a:lnTo>
                    <a:pt x="351" y="406"/>
                  </a:lnTo>
                  <a:lnTo>
                    <a:pt x="351" y="411"/>
                  </a:lnTo>
                  <a:lnTo>
                    <a:pt x="354" y="411"/>
                  </a:lnTo>
                  <a:lnTo>
                    <a:pt x="354" y="415"/>
                  </a:lnTo>
                  <a:lnTo>
                    <a:pt x="357" y="415"/>
                  </a:lnTo>
                  <a:lnTo>
                    <a:pt x="357" y="419"/>
                  </a:lnTo>
                  <a:lnTo>
                    <a:pt x="363" y="419"/>
                  </a:lnTo>
                  <a:lnTo>
                    <a:pt x="363" y="424"/>
                  </a:lnTo>
                  <a:lnTo>
                    <a:pt x="366" y="424"/>
                  </a:lnTo>
                  <a:lnTo>
                    <a:pt x="366" y="426"/>
                  </a:lnTo>
                  <a:lnTo>
                    <a:pt x="375" y="426"/>
                  </a:lnTo>
                  <a:lnTo>
                    <a:pt x="375" y="430"/>
                  </a:lnTo>
                  <a:lnTo>
                    <a:pt x="378" y="430"/>
                  </a:lnTo>
                  <a:lnTo>
                    <a:pt x="378" y="435"/>
                  </a:lnTo>
                  <a:lnTo>
                    <a:pt x="380" y="435"/>
                  </a:lnTo>
                  <a:lnTo>
                    <a:pt x="380" y="439"/>
                  </a:lnTo>
                  <a:lnTo>
                    <a:pt x="383" y="439"/>
                  </a:lnTo>
                  <a:lnTo>
                    <a:pt x="383" y="444"/>
                  </a:lnTo>
                  <a:lnTo>
                    <a:pt x="386" y="444"/>
                  </a:lnTo>
                  <a:lnTo>
                    <a:pt x="386" y="448"/>
                  </a:lnTo>
                  <a:lnTo>
                    <a:pt x="389" y="448"/>
                  </a:lnTo>
                  <a:lnTo>
                    <a:pt x="389" y="459"/>
                  </a:lnTo>
                  <a:lnTo>
                    <a:pt x="401" y="459"/>
                  </a:lnTo>
                  <a:lnTo>
                    <a:pt x="401" y="463"/>
                  </a:lnTo>
                  <a:lnTo>
                    <a:pt x="416" y="463"/>
                  </a:lnTo>
                  <a:lnTo>
                    <a:pt x="416" y="468"/>
                  </a:lnTo>
                  <a:lnTo>
                    <a:pt x="424" y="468"/>
                  </a:lnTo>
                  <a:lnTo>
                    <a:pt x="424" y="475"/>
                  </a:lnTo>
                  <a:lnTo>
                    <a:pt x="427" y="475"/>
                  </a:lnTo>
                  <a:lnTo>
                    <a:pt x="427" y="479"/>
                  </a:lnTo>
                  <a:lnTo>
                    <a:pt x="433" y="479"/>
                  </a:lnTo>
                  <a:lnTo>
                    <a:pt x="433" y="483"/>
                  </a:lnTo>
                  <a:lnTo>
                    <a:pt x="433" y="483"/>
                  </a:lnTo>
                  <a:lnTo>
                    <a:pt x="433" y="488"/>
                  </a:lnTo>
                  <a:lnTo>
                    <a:pt x="436" y="488"/>
                  </a:lnTo>
                  <a:lnTo>
                    <a:pt x="436" y="492"/>
                  </a:lnTo>
                  <a:lnTo>
                    <a:pt x="439" y="492"/>
                  </a:lnTo>
                  <a:lnTo>
                    <a:pt x="439" y="494"/>
                  </a:lnTo>
                  <a:lnTo>
                    <a:pt x="445" y="494"/>
                  </a:lnTo>
                  <a:lnTo>
                    <a:pt x="445" y="508"/>
                  </a:lnTo>
                  <a:lnTo>
                    <a:pt x="456" y="508"/>
                  </a:lnTo>
                  <a:lnTo>
                    <a:pt x="456" y="512"/>
                  </a:lnTo>
                  <a:lnTo>
                    <a:pt x="459" y="512"/>
                  </a:lnTo>
                  <a:lnTo>
                    <a:pt x="459" y="516"/>
                  </a:lnTo>
                  <a:lnTo>
                    <a:pt x="465" y="516"/>
                  </a:lnTo>
                  <a:lnTo>
                    <a:pt x="465" y="519"/>
                  </a:lnTo>
                  <a:lnTo>
                    <a:pt x="477" y="519"/>
                  </a:lnTo>
                  <a:lnTo>
                    <a:pt x="477" y="527"/>
                  </a:lnTo>
                  <a:lnTo>
                    <a:pt x="497" y="527"/>
                  </a:lnTo>
                  <a:lnTo>
                    <a:pt x="497" y="536"/>
                  </a:lnTo>
                  <a:lnTo>
                    <a:pt x="500" y="536"/>
                  </a:lnTo>
                  <a:lnTo>
                    <a:pt x="500" y="541"/>
                  </a:lnTo>
                  <a:lnTo>
                    <a:pt x="503" y="541"/>
                  </a:lnTo>
                  <a:lnTo>
                    <a:pt x="503" y="543"/>
                  </a:lnTo>
                  <a:lnTo>
                    <a:pt x="515" y="543"/>
                  </a:lnTo>
                  <a:lnTo>
                    <a:pt x="515" y="547"/>
                  </a:lnTo>
                  <a:lnTo>
                    <a:pt x="524" y="547"/>
                  </a:lnTo>
                  <a:lnTo>
                    <a:pt x="524" y="556"/>
                  </a:lnTo>
                  <a:lnTo>
                    <a:pt x="532" y="556"/>
                  </a:lnTo>
                  <a:lnTo>
                    <a:pt x="532" y="561"/>
                  </a:lnTo>
                  <a:lnTo>
                    <a:pt x="535" y="561"/>
                  </a:lnTo>
                  <a:lnTo>
                    <a:pt x="535" y="563"/>
                  </a:lnTo>
                  <a:lnTo>
                    <a:pt x="541" y="563"/>
                  </a:lnTo>
                  <a:lnTo>
                    <a:pt x="541" y="567"/>
                  </a:lnTo>
                  <a:lnTo>
                    <a:pt x="550" y="567"/>
                  </a:lnTo>
                  <a:lnTo>
                    <a:pt x="550" y="576"/>
                  </a:lnTo>
                  <a:lnTo>
                    <a:pt x="553" y="576"/>
                  </a:lnTo>
                  <a:lnTo>
                    <a:pt x="553" y="580"/>
                  </a:lnTo>
                  <a:lnTo>
                    <a:pt x="556" y="580"/>
                  </a:lnTo>
                  <a:lnTo>
                    <a:pt x="556" y="585"/>
                  </a:lnTo>
                  <a:lnTo>
                    <a:pt x="559" y="585"/>
                  </a:lnTo>
                  <a:lnTo>
                    <a:pt x="559" y="587"/>
                  </a:lnTo>
                  <a:lnTo>
                    <a:pt x="562" y="587"/>
                  </a:lnTo>
                  <a:lnTo>
                    <a:pt x="562" y="591"/>
                  </a:lnTo>
                  <a:lnTo>
                    <a:pt x="565" y="591"/>
                  </a:lnTo>
                  <a:lnTo>
                    <a:pt x="565" y="596"/>
                  </a:lnTo>
                  <a:lnTo>
                    <a:pt x="576" y="596"/>
                  </a:lnTo>
                  <a:lnTo>
                    <a:pt x="576" y="600"/>
                  </a:lnTo>
                  <a:lnTo>
                    <a:pt x="585" y="600"/>
                  </a:lnTo>
                  <a:lnTo>
                    <a:pt x="585" y="605"/>
                  </a:lnTo>
                  <a:lnTo>
                    <a:pt x="591" y="605"/>
                  </a:lnTo>
                  <a:lnTo>
                    <a:pt x="591" y="611"/>
                  </a:lnTo>
                  <a:lnTo>
                    <a:pt x="597" y="611"/>
                  </a:lnTo>
                  <a:lnTo>
                    <a:pt x="597" y="616"/>
                  </a:lnTo>
                  <a:lnTo>
                    <a:pt x="603" y="616"/>
                  </a:lnTo>
                  <a:lnTo>
                    <a:pt x="603" y="620"/>
                  </a:lnTo>
                  <a:lnTo>
                    <a:pt x="608" y="620"/>
                  </a:lnTo>
                  <a:lnTo>
                    <a:pt x="608" y="624"/>
                  </a:lnTo>
                  <a:lnTo>
                    <a:pt x="617" y="624"/>
                  </a:lnTo>
                  <a:lnTo>
                    <a:pt x="617" y="629"/>
                  </a:lnTo>
                  <a:lnTo>
                    <a:pt x="620" y="629"/>
                  </a:lnTo>
                  <a:lnTo>
                    <a:pt x="620" y="633"/>
                  </a:lnTo>
                  <a:lnTo>
                    <a:pt x="632" y="633"/>
                  </a:lnTo>
                  <a:lnTo>
                    <a:pt x="632" y="635"/>
                  </a:lnTo>
                  <a:lnTo>
                    <a:pt x="638" y="635"/>
                  </a:lnTo>
                  <a:lnTo>
                    <a:pt x="638" y="640"/>
                  </a:lnTo>
                  <a:lnTo>
                    <a:pt x="644" y="640"/>
                  </a:lnTo>
                  <a:lnTo>
                    <a:pt x="644" y="644"/>
                  </a:lnTo>
                  <a:lnTo>
                    <a:pt x="646" y="644"/>
                  </a:lnTo>
                  <a:lnTo>
                    <a:pt x="646" y="649"/>
                  </a:lnTo>
                  <a:lnTo>
                    <a:pt x="655" y="649"/>
                  </a:lnTo>
                  <a:lnTo>
                    <a:pt x="655" y="653"/>
                  </a:lnTo>
                  <a:lnTo>
                    <a:pt x="661" y="653"/>
                  </a:lnTo>
                  <a:lnTo>
                    <a:pt x="661" y="658"/>
                  </a:lnTo>
                  <a:lnTo>
                    <a:pt x="673" y="658"/>
                  </a:lnTo>
                  <a:lnTo>
                    <a:pt x="673" y="660"/>
                  </a:lnTo>
                  <a:lnTo>
                    <a:pt x="682" y="660"/>
                  </a:lnTo>
                  <a:lnTo>
                    <a:pt x="682" y="664"/>
                  </a:lnTo>
                  <a:lnTo>
                    <a:pt x="708" y="664"/>
                  </a:lnTo>
                  <a:lnTo>
                    <a:pt x="708" y="669"/>
                  </a:lnTo>
                  <a:lnTo>
                    <a:pt x="714" y="669"/>
                  </a:lnTo>
                  <a:lnTo>
                    <a:pt x="714" y="673"/>
                  </a:lnTo>
                  <a:lnTo>
                    <a:pt x="720" y="673"/>
                  </a:lnTo>
                  <a:lnTo>
                    <a:pt x="720" y="677"/>
                  </a:lnTo>
                  <a:lnTo>
                    <a:pt x="725" y="677"/>
                  </a:lnTo>
                  <a:lnTo>
                    <a:pt x="725" y="682"/>
                  </a:lnTo>
                  <a:lnTo>
                    <a:pt x="728" y="682"/>
                  </a:lnTo>
                  <a:lnTo>
                    <a:pt x="728" y="688"/>
                  </a:lnTo>
                  <a:lnTo>
                    <a:pt x="743" y="688"/>
                  </a:lnTo>
                  <a:lnTo>
                    <a:pt x="743" y="693"/>
                  </a:lnTo>
                  <a:lnTo>
                    <a:pt x="763" y="693"/>
                  </a:lnTo>
                  <a:lnTo>
                    <a:pt x="763" y="697"/>
                  </a:lnTo>
                  <a:lnTo>
                    <a:pt x="807" y="697"/>
                  </a:lnTo>
                  <a:lnTo>
                    <a:pt x="807" y="706"/>
                  </a:lnTo>
                  <a:lnTo>
                    <a:pt x="813" y="706"/>
                  </a:lnTo>
                  <a:lnTo>
                    <a:pt x="813" y="708"/>
                  </a:lnTo>
                  <a:lnTo>
                    <a:pt x="822" y="708"/>
                  </a:lnTo>
                  <a:lnTo>
                    <a:pt x="822" y="713"/>
                  </a:lnTo>
                  <a:lnTo>
                    <a:pt x="828" y="713"/>
                  </a:lnTo>
                  <a:lnTo>
                    <a:pt x="828" y="721"/>
                  </a:lnTo>
                  <a:lnTo>
                    <a:pt x="834" y="721"/>
                  </a:lnTo>
                  <a:lnTo>
                    <a:pt x="834" y="726"/>
                  </a:lnTo>
                  <a:lnTo>
                    <a:pt x="839" y="726"/>
                  </a:lnTo>
                  <a:lnTo>
                    <a:pt x="839" y="728"/>
                  </a:lnTo>
                  <a:lnTo>
                    <a:pt x="845" y="728"/>
                  </a:lnTo>
                  <a:lnTo>
                    <a:pt x="845" y="732"/>
                  </a:lnTo>
                  <a:lnTo>
                    <a:pt x="848" y="732"/>
                  </a:lnTo>
                  <a:lnTo>
                    <a:pt x="848" y="737"/>
                  </a:lnTo>
                  <a:lnTo>
                    <a:pt x="863" y="737"/>
                  </a:lnTo>
                  <a:lnTo>
                    <a:pt x="863" y="741"/>
                  </a:lnTo>
                  <a:lnTo>
                    <a:pt x="883" y="741"/>
                  </a:lnTo>
                  <a:lnTo>
                    <a:pt x="883" y="746"/>
                  </a:lnTo>
                  <a:lnTo>
                    <a:pt x="892" y="746"/>
                  </a:lnTo>
                  <a:lnTo>
                    <a:pt x="892" y="750"/>
                  </a:lnTo>
                  <a:lnTo>
                    <a:pt x="895" y="750"/>
                  </a:lnTo>
                  <a:lnTo>
                    <a:pt x="895" y="752"/>
                  </a:lnTo>
                  <a:lnTo>
                    <a:pt x="910" y="752"/>
                  </a:lnTo>
                  <a:lnTo>
                    <a:pt x="910" y="757"/>
                  </a:lnTo>
                  <a:lnTo>
                    <a:pt x="918" y="757"/>
                  </a:lnTo>
                  <a:lnTo>
                    <a:pt x="918" y="761"/>
                  </a:lnTo>
                  <a:lnTo>
                    <a:pt x="927" y="761"/>
                  </a:lnTo>
                  <a:lnTo>
                    <a:pt x="927" y="766"/>
                  </a:lnTo>
                  <a:lnTo>
                    <a:pt x="930" y="766"/>
                  </a:lnTo>
                  <a:lnTo>
                    <a:pt x="930" y="770"/>
                  </a:lnTo>
                  <a:lnTo>
                    <a:pt x="942" y="770"/>
                  </a:lnTo>
                  <a:lnTo>
                    <a:pt x="942" y="774"/>
                  </a:lnTo>
                  <a:lnTo>
                    <a:pt x="953" y="774"/>
                  </a:lnTo>
                  <a:lnTo>
                    <a:pt x="953" y="781"/>
                  </a:lnTo>
                  <a:lnTo>
                    <a:pt x="962" y="781"/>
                  </a:lnTo>
                  <a:lnTo>
                    <a:pt x="962" y="785"/>
                  </a:lnTo>
                  <a:lnTo>
                    <a:pt x="974" y="785"/>
                  </a:lnTo>
                  <a:lnTo>
                    <a:pt x="974" y="790"/>
                  </a:lnTo>
                  <a:lnTo>
                    <a:pt x="977" y="790"/>
                  </a:lnTo>
                  <a:lnTo>
                    <a:pt x="977" y="794"/>
                  </a:lnTo>
                  <a:lnTo>
                    <a:pt x="980" y="794"/>
                  </a:lnTo>
                  <a:lnTo>
                    <a:pt x="980" y="794"/>
                  </a:lnTo>
                  <a:lnTo>
                    <a:pt x="1018" y="794"/>
                  </a:lnTo>
                  <a:lnTo>
                    <a:pt x="1021" y="794"/>
                  </a:lnTo>
                  <a:lnTo>
                    <a:pt x="1021" y="799"/>
                  </a:lnTo>
                  <a:lnTo>
                    <a:pt x="1024" y="799"/>
                  </a:lnTo>
                  <a:lnTo>
                    <a:pt x="1024" y="803"/>
                  </a:lnTo>
                  <a:lnTo>
                    <a:pt x="1064" y="803"/>
                  </a:lnTo>
                  <a:lnTo>
                    <a:pt x="1064" y="807"/>
                  </a:lnTo>
                  <a:lnTo>
                    <a:pt x="1073" y="807"/>
                  </a:lnTo>
                  <a:lnTo>
                    <a:pt x="1073" y="816"/>
                  </a:lnTo>
                  <a:lnTo>
                    <a:pt x="1082" y="816"/>
                  </a:lnTo>
                  <a:lnTo>
                    <a:pt x="1082" y="821"/>
                  </a:lnTo>
                  <a:lnTo>
                    <a:pt x="1102" y="821"/>
                  </a:lnTo>
                  <a:lnTo>
                    <a:pt x="1102" y="825"/>
                  </a:lnTo>
                  <a:lnTo>
                    <a:pt x="1114" y="825"/>
                  </a:lnTo>
                  <a:lnTo>
                    <a:pt x="1114" y="829"/>
                  </a:lnTo>
                  <a:lnTo>
                    <a:pt x="1170" y="829"/>
                  </a:lnTo>
                  <a:lnTo>
                    <a:pt x="1170" y="838"/>
                  </a:lnTo>
                  <a:lnTo>
                    <a:pt x="1178" y="838"/>
                  </a:lnTo>
                  <a:lnTo>
                    <a:pt x="1178" y="843"/>
                  </a:lnTo>
                  <a:lnTo>
                    <a:pt x="1193" y="843"/>
                  </a:lnTo>
                  <a:lnTo>
                    <a:pt x="1193" y="847"/>
                  </a:lnTo>
                  <a:lnTo>
                    <a:pt x="1202" y="847"/>
                  </a:lnTo>
                  <a:lnTo>
                    <a:pt x="1202" y="852"/>
                  </a:lnTo>
                  <a:lnTo>
                    <a:pt x="1208" y="852"/>
                  </a:lnTo>
                  <a:lnTo>
                    <a:pt x="1208" y="856"/>
                  </a:lnTo>
                  <a:lnTo>
                    <a:pt x="1219" y="856"/>
                  </a:lnTo>
                  <a:lnTo>
                    <a:pt x="1219" y="860"/>
                  </a:lnTo>
                  <a:lnTo>
                    <a:pt x="1228" y="860"/>
                  </a:lnTo>
                  <a:lnTo>
                    <a:pt x="1228" y="865"/>
                  </a:lnTo>
                  <a:lnTo>
                    <a:pt x="1257" y="865"/>
                  </a:lnTo>
                  <a:lnTo>
                    <a:pt x="1257" y="869"/>
                  </a:lnTo>
                  <a:lnTo>
                    <a:pt x="1281" y="869"/>
                  </a:lnTo>
                  <a:lnTo>
                    <a:pt x="1281" y="874"/>
                  </a:lnTo>
                  <a:lnTo>
                    <a:pt x="1313" y="874"/>
                  </a:lnTo>
                  <a:lnTo>
                    <a:pt x="1313" y="878"/>
                  </a:lnTo>
                  <a:lnTo>
                    <a:pt x="1345" y="878"/>
                  </a:lnTo>
                  <a:lnTo>
                    <a:pt x="1345" y="887"/>
                  </a:lnTo>
                  <a:lnTo>
                    <a:pt x="1348" y="887"/>
                  </a:lnTo>
                  <a:lnTo>
                    <a:pt x="1348" y="896"/>
                  </a:lnTo>
                  <a:lnTo>
                    <a:pt x="1371" y="896"/>
                  </a:lnTo>
                  <a:lnTo>
                    <a:pt x="1371" y="900"/>
                  </a:lnTo>
                  <a:lnTo>
                    <a:pt x="1380" y="900"/>
                  </a:lnTo>
                  <a:lnTo>
                    <a:pt x="1380" y="909"/>
                  </a:lnTo>
                  <a:lnTo>
                    <a:pt x="1389" y="909"/>
                  </a:lnTo>
                  <a:lnTo>
                    <a:pt x="1389" y="913"/>
                  </a:lnTo>
                  <a:lnTo>
                    <a:pt x="1395" y="913"/>
                  </a:lnTo>
                  <a:lnTo>
                    <a:pt x="1395" y="918"/>
                  </a:lnTo>
                  <a:lnTo>
                    <a:pt x="1409" y="918"/>
                  </a:lnTo>
                  <a:lnTo>
                    <a:pt x="1409" y="922"/>
                  </a:lnTo>
                  <a:lnTo>
                    <a:pt x="1412" y="922"/>
                  </a:lnTo>
                  <a:lnTo>
                    <a:pt x="1412" y="927"/>
                  </a:lnTo>
                  <a:lnTo>
                    <a:pt x="1418" y="927"/>
                  </a:lnTo>
                  <a:lnTo>
                    <a:pt x="1418" y="931"/>
                  </a:lnTo>
                  <a:lnTo>
                    <a:pt x="1447" y="931"/>
                  </a:lnTo>
                  <a:lnTo>
                    <a:pt x="1447" y="935"/>
                  </a:lnTo>
                  <a:lnTo>
                    <a:pt x="1465" y="935"/>
                  </a:lnTo>
                  <a:lnTo>
                    <a:pt x="1465" y="940"/>
                  </a:lnTo>
                  <a:lnTo>
                    <a:pt x="1468" y="940"/>
                  </a:lnTo>
                  <a:lnTo>
                    <a:pt x="1468" y="944"/>
                  </a:lnTo>
                  <a:lnTo>
                    <a:pt x="1500" y="944"/>
                  </a:lnTo>
                  <a:lnTo>
                    <a:pt x="1500" y="949"/>
                  </a:lnTo>
                  <a:lnTo>
                    <a:pt x="1506" y="949"/>
                  </a:lnTo>
                  <a:lnTo>
                    <a:pt x="1506" y="953"/>
                  </a:lnTo>
                  <a:lnTo>
                    <a:pt x="1515" y="953"/>
                  </a:lnTo>
                  <a:lnTo>
                    <a:pt x="1515" y="957"/>
                  </a:lnTo>
                  <a:lnTo>
                    <a:pt x="1523" y="957"/>
                  </a:lnTo>
                  <a:lnTo>
                    <a:pt x="1523" y="962"/>
                  </a:lnTo>
                  <a:lnTo>
                    <a:pt x="1529" y="962"/>
                  </a:lnTo>
                  <a:lnTo>
                    <a:pt x="1529" y="971"/>
                  </a:lnTo>
                  <a:lnTo>
                    <a:pt x="1561" y="971"/>
                  </a:lnTo>
                  <a:lnTo>
                    <a:pt x="1561" y="975"/>
                  </a:lnTo>
                  <a:lnTo>
                    <a:pt x="1585" y="975"/>
                  </a:lnTo>
                  <a:lnTo>
                    <a:pt x="1585" y="984"/>
                  </a:lnTo>
                  <a:lnTo>
                    <a:pt x="1588" y="984"/>
                  </a:lnTo>
                  <a:lnTo>
                    <a:pt x="1588" y="988"/>
                  </a:lnTo>
                  <a:lnTo>
                    <a:pt x="1611" y="988"/>
                  </a:lnTo>
                  <a:lnTo>
                    <a:pt x="1611" y="993"/>
                  </a:lnTo>
                  <a:lnTo>
                    <a:pt x="1646" y="993"/>
                  </a:lnTo>
                  <a:lnTo>
                    <a:pt x="1646" y="997"/>
                  </a:lnTo>
                  <a:lnTo>
                    <a:pt x="1652" y="997"/>
                  </a:lnTo>
                  <a:lnTo>
                    <a:pt x="1652" y="1001"/>
                  </a:lnTo>
                  <a:lnTo>
                    <a:pt x="1658" y="1001"/>
                  </a:lnTo>
                  <a:lnTo>
                    <a:pt x="1658" y="1006"/>
                  </a:lnTo>
                  <a:lnTo>
                    <a:pt x="1672" y="1006"/>
                  </a:lnTo>
                  <a:lnTo>
                    <a:pt x="1672" y="1010"/>
                  </a:lnTo>
                  <a:lnTo>
                    <a:pt x="1687" y="1010"/>
                  </a:lnTo>
                  <a:lnTo>
                    <a:pt x="1687" y="1015"/>
                  </a:lnTo>
                  <a:lnTo>
                    <a:pt x="1743" y="1015"/>
                  </a:lnTo>
                  <a:lnTo>
                    <a:pt x="1743" y="1019"/>
                  </a:lnTo>
                  <a:lnTo>
                    <a:pt x="1763" y="1019"/>
                  </a:lnTo>
                  <a:lnTo>
                    <a:pt x="1763" y="1024"/>
                  </a:lnTo>
                  <a:lnTo>
                    <a:pt x="1769" y="1024"/>
                  </a:lnTo>
                  <a:lnTo>
                    <a:pt x="1769" y="1028"/>
                  </a:lnTo>
                  <a:lnTo>
                    <a:pt x="1775" y="1028"/>
                  </a:lnTo>
                  <a:lnTo>
                    <a:pt x="1775" y="1032"/>
                  </a:lnTo>
                  <a:lnTo>
                    <a:pt x="1784" y="1032"/>
                  </a:lnTo>
                  <a:lnTo>
                    <a:pt x="1784" y="1037"/>
                  </a:lnTo>
                  <a:lnTo>
                    <a:pt x="1833" y="1037"/>
                  </a:lnTo>
                  <a:lnTo>
                    <a:pt x="1833" y="1041"/>
                  </a:lnTo>
                  <a:lnTo>
                    <a:pt x="1848" y="1041"/>
                  </a:lnTo>
                  <a:lnTo>
                    <a:pt x="1848" y="1046"/>
                  </a:lnTo>
                  <a:lnTo>
                    <a:pt x="1862" y="1046"/>
                  </a:lnTo>
                  <a:lnTo>
                    <a:pt x="1862" y="1050"/>
                  </a:lnTo>
                  <a:lnTo>
                    <a:pt x="1874" y="1050"/>
                  </a:lnTo>
                  <a:lnTo>
                    <a:pt x="1874" y="1054"/>
                  </a:lnTo>
                  <a:lnTo>
                    <a:pt x="1874" y="1054"/>
                  </a:lnTo>
                  <a:lnTo>
                    <a:pt x="1874" y="1059"/>
                  </a:lnTo>
                  <a:lnTo>
                    <a:pt x="1898" y="1059"/>
                  </a:lnTo>
                  <a:lnTo>
                    <a:pt x="1898" y="1063"/>
                  </a:lnTo>
                  <a:lnTo>
                    <a:pt x="1921" y="1063"/>
                  </a:lnTo>
                  <a:lnTo>
                    <a:pt x="1921" y="1074"/>
                  </a:lnTo>
                  <a:lnTo>
                    <a:pt x="1938" y="1074"/>
                  </a:lnTo>
                  <a:lnTo>
                    <a:pt x="1938" y="1079"/>
                  </a:lnTo>
                  <a:lnTo>
                    <a:pt x="1950" y="1079"/>
                  </a:lnTo>
                  <a:lnTo>
                    <a:pt x="1950" y="1079"/>
                  </a:lnTo>
                  <a:lnTo>
                    <a:pt x="2006" y="1079"/>
                  </a:lnTo>
                  <a:lnTo>
                    <a:pt x="2009" y="1079"/>
                  </a:lnTo>
                  <a:lnTo>
                    <a:pt x="2009" y="1083"/>
                  </a:lnTo>
                  <a:lnTo>
                    <a:pt x="2017" y="1083"/>
                  </a:lnTo>
                  <a:lnTo>
                    <a:pt x="2017" y="1087"/>
                  </a:lnTo>
                  <a:lnTo>
                    <a:pt x="2023" y="1087"/>
                  </a:lnTo>
                  <a:lnTo>
                    <a:pt x="2023" y="1087"/>
                  </a:lnTo>
                  <a:lnTo>
                    <a:pt x="2055" y="1087"/>
                  </a:lnTo>
                  <a:lnTo>
                    <a:pt x="2061" y="1087"/>
                  </a:lnTo>
                  <a:lnTo>
                    <a:pt x="2061" y="1092"/>
                  </a:lnTo>
                  <a:lnTo>
                    <a:pt x="2079" y="1092"/>
                  </a:lnTo>
                  <a:lnTo>
                    <a:pt x="2079" y="1098"/>
                  </a:lnTo>
                  <a:lnTo>
                    <a:pt x="2134" y="1098"/>
                  </a:lnTo>
                  <a:lnTo>
                    <a:pt x="2134" y="1103"/>
                  </a:lnTo>
                  <a:lnTo>
                    <a:pt x="2149" y="1103"/>
                  </a:lnTo>
                  <a:lnTo>
                    <a:pt x="2149" y="1110"/>
                  </a:lnTo>
                  <a:lnTo>
                    <a:pt x="2184" y="1110"/>
                  </a:lnTo>
                  <a:lnTo>
                    <a:pt x="2184" y="1114"/>
                  </a:lnTo>
                  <a:lnTo>
                    <a:pt x="2190" y="1114"/>
                  </a:lnTo>
                  <a:lnTo>
                    <a:pt x="2190" y="1118"/>
                  </a:lnTo>
                  <a:lnTo>
                    <a:pt x="2330" y="1118"/>
                  </a:lnTo>
                  <a:lnTo>
                    <a:pt x="2330" y="1125"/>
                  </a:lnTo>
                  <a:lnTo>
                    <a:pt x="2561" y="1125"/>
                  </a:lnTo>
                  <a:lnTo>
                    <a:pt x="2561" y="1129"/>
                  </a:lnTo>
                  <a:lnTo>
                    <a:pt x="2587" y="1129"/>
                  </a:lnTo>
                  <a:lnTo>
                    <a:pt x="2587" y="1136"/>
                  </a:lnTo>
                  <a:lnTo>
                    <a:pt x="2608" y="1136"/>
                  </a:lnTo>
                  <a:lnTo>
                    <a:pt x="2608" y="1140"/>
                  </a:lnTo>
                  <a:lnTo>
                    <a:pt x="2716" y="1140"/>
                  </a:lnTo>
                  <a:lnTo>
                    <a:pt x="2716" y="1147"/>
                  </a:lnTo>
                  <a:lnTo>
                    <a:pt x="2719" y="1147"/>
                  </a:lnTo>
                  <a:lnTo>
                    <a:pt x="2719" y="1154"/>
                  </a:lnTo>
                  <a:lnTo>
                    <a:pt x="2821" y="1154"/>
                  </a:lnTo>
                  <a:lnTo>
                    <a:pt x="2821" y="1158"/>
                  </a:lnTo>
                  <a:lnTo>
                    <a:pt x="2877" y="1158"/>
                  </a:lnTo>
                  <a:lnTo>
                    <a:pt x="2877" y="1165"/>
                  </a:lnTo>
                  <a:lnTo>
                    <a:pt x="2886" y="1165"/>
                  </a:lnTo>
                  <a:lnTo>
                    <a:pt x="2886" y="1169"/>
                  </a:lnTo>
                  <a:lnTo>
                    <a:pt x="2888" y="1169"/>
                  </a:lnTo>
                  <a:lnTo>
                    <a:pt x="2888" y="1176"/>
                  </a:lnTo>
                  <a:lnTo>
                    <a:pt x="2897" y="1176"/>
                  </a:lnTo>
                  <a:lnTo>
                    <a:pt x="2897" y="1180"/>
                  </a:lnTo>
                  <a:lnTo>
                    <a:pt x="2932" y="1180"/>
                  </a:lnTo>
                  <a:lnTo>
                    <a:pt x="2932" y="1187"/>
                  </a:lnTo>
                  <a:lnTo>
                    <a:pt x="2950" y="1187"/>
                  </a:lnTo>
                  <a:lnTo>
                    <a:pt x="2950" y="1187"/>
                  </a:lnTo>
                  <a:lnTo>
                    <a:pt x="3029" y="1187"/>
                  </a:lnTo>
                  <a:lnTo>
                    <a:pt x="3032" y="1187"/>
                  </a:lnTo>
                  <a:lnTo>
                    <a:pt x="3032" y="1193"/>
                  </a:lnTo>
                  <a:lnTo>
                    <a:pt x="3040" y="1193"/>
                  </a:lnTo>
                  <a:lnTo>
                    <a:pt x="3040" y="1193"/>
                  </a:lnTo>
                  <a:lnTo>
                    <a:pt x="3184" y="1193"/>
                  </a:lnTo>
                  <a:lnTo>
                    <a:pt x="3190" y="1193"/>
                  </a:lnTo>
                  <a:lnTo>
                    <a:pt x="3190" y="1200"/>
                  </a:lnTo>
                  <a:lnTo>
                    <a:pt x="3207" y="1200"/>
                  </a:lnTo>
                  <a:lnTo>
                    <a:pt x="3207" y="1204"/>
                  </a:lnTo>
                  <a:lnTo>
                    <a:pt x="3254" y="1204"/>
                  </a:lnTo>
                  <a:lnTo>
                    <a:pt x="3254" y="1211"/>
                  </a:lnTo>
                  <a:lnTo>
                    <a:pt x="3333" y="1211"/>
                  </a:lnTo>
                  <a:lnTo>
                    <a:pt x="3333" y="1218"/>
                  </a:lnTo>
                  <a:lnTo>
                    <a:pt x="3587" y="1218"/>
                  </a:lnTo>
                  <a:lnTo>
                    <a:pt x="3587" y="1224"/>
                  </a:lnTo>
                  <a:lnTo>
                    <a:pt x="3768" y="1224"/>
                  </a:lnTo>
                  <a:lnTo>
                    <a:pt x="3768" y="1231"/>
                  </a:lnTo>
                  <a:lnTo>
                    <a:pt x="3777" y="1231"/>
                  </a:lnTo>
                  <a:lnTo>
                    <a:pt x="3777" y="1237"/>
                  </a:lnTo>
                  <a:lnTo>
                    <a:pt x="3798" y="1237"/>
                  </a:lnTo>
                  <a:lnTo>
                    <a:pt x="3798" y="1237"/>
                  </a:lnTo>
                  <a:lnTo>
                    <a:pt x="3897" y="1237"/>
                  </a:lnTo>
                  <a:lnTo>
                    <a:pt x="3917" y="1237"/>
                  </a:lnTo>
                  <a:lnTo>
                    <a:pt x="3917" y="1244"/>
                  </a:lnTo>
                  <a:lnTo>
                    <a:pt x="3923" y="1244"/>
                  </a:lnTo>
                  <a:lnTo>
                    <a:pt x="3923" y="1253"/>
                  </a:lnTo>
                  <a:lnTo>
                    <a:pt x="3938" y="1253"/>
                  </a:lnTo>
                  <a:lnTo>
                    <a:pt x="3938" y="1259"/>
                  </a:lnTo>
                  <a:lnTo>
                    <a:pt x="3952" y="1259"/>
                  </a:lnTo>
                  <a:lnTo>
                    <a:pt x="3952" y="1259"/>
                  </a:lnTo>
                  <a:lnTo>
                    <a:pt x="3988" y="1259"/>
                  </a:lnTo>
                  <a:lnTo>
                    <a:pt x="3999" y="1259"/>
                  </a:lnTo>
                  <a:lnTo>
                    <a:pt x="3999" y="1266"/>
                  </a:lnTo>
                  <a:lnTo>
                    <a:pt x="4002" y="1266"/>
                  </a:lnTo>
                  <a:lnTo>
                    <a:pt x="4002" y="1266"/>
                  </a:lnTo>
                  <a:lnTo>
                    <a:pt x="4034" y="1266"/>
                  </a:lnTo>
                  <a:lnTo>
                    <a:pt x="4037" y="1266"/>
                  </a:lnTo>
                  <a:lnTo>
                    <a:pt x="4037" y="1275"/>
                  </a:lnTo>
                  <a:lnTo>
                    <a:pt x="4040" y="1275"/>
                  </a:lnTo>
                  <a:lnTo>
                    <a:pt x="4040" y="1275"/>
                  </a:lnTo>
                  <a:lnTo>
                    <a:pt x="4096" y="1275"/>
                  </a:lnTo>
                  <a:lnTo>
                    <a:pt x="4128" y="1275"/>
                  </a:lnTo>
                  <a:lnTo>
                    <a:pt x="4128" y="1284"/>
                  </a:lnTo>
                  <a:lnTo>
                    <a:pt x="4145" y="1284"/>
                  </a:lnTo>
                  <a:lnTo>
                    <a:pt x="4145" y="1293"/>
                  </a:lnTo>
                  <a:lnTo>
                    <a:pt x="4476" y="1293"/>
                  </a:lnTo>
                  <a:lnTo>
                    <a:pt x="4476" y="1301"/>
                  </a:lnTo>
                  <a:lnTo>
                    <a:pt x="4584" y="1301"/>
                  </a:lnTo>
                  <a:lnTo>
                    <a:pt x="4584" y="1301"/>
                  </a:lnTo>
                  <a:lnTo>
                    <a:pt x="4911" y="1301"/>
                  </a:lnTo>
                  <a:lnTo>
                    <a:pt x="4958" y="1301"/>
                  </a:lnTo>
                  <a:lnTo>
                    <a:pt x="4958" y="1310"/>
                  </a:lnTo>
                  <a:lnTo>
                    <a:pt x="4978" y="1310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793C167D-4EE7-43AE-A14E-1E50AE0B3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588" y="1549400"/>
              <a:ext cx="7902575" cy="1512887"/>
            </a:xfrm>
            <a:custGeom>
              <a:avLst/>
              <a:gdLst>
                <a:gd name="T0" fmla="*/ 30 w 4978"/>
                <a:gd name="T1" fmla="*/ 12 h 953"/>
                <a:gd name="T2" fmla="*/ 50 w 4978"/>
                <a:gd name="T3" fmla="*/ 27 h 953"/>
                <a:gd name="T4" fmla="*/ 85 w 4978"/>
                <a:gd name="T5" fmla="*/ 49 h 953"/>
                <a:gd name="T6" fmla="*/ 112 w 4978"/>
                <a:gd name="T7" fmla="*/ 69 h 953"/>
                <a:gd name="T8" fmla="*/ 132 w 4978"/>
                <a:gd name="T9" fmla="*/ 84 h 953"/>
                <a:gd name="T10" fmla="*/ 158 w 4978"/>
                <a:gd name="T11" fmla="*/ 104 h 953"/>
                <a:gd name="T12" fmla="*/ 182 w 4978"/>
                <a:gd name="T13" fmla="*/ 126 h 953"/>
                <a:gd name="T14" fmla="*/ 196 w 4978"/>
                <a:gd name="T15" fmla="*/ 157 h 953"/>
                <a:gd name="T16" fmla="*/ 220 w 4978"/>
                <a:gd name="T17" fmla="*/ 172 h 953"/>
                <a:gd name="T18" fmla="*/ 249 w 4978"/>
                <a:gd name="T19" fmla="*/ 188 h 953"/>
                <a:gd name="T20" fmla="*/ 266 w 4978"/>
                <a:gd name="T21" fmla="*/ 203 h 953"/>
                <a:gd name="T22" fmla="*/ 290 w 4978"/>
                <a:gd name="T23" fmla="*/ 225 h 953"/>
                <a:gd name="T24" fmla="*/ 313 w 4978"/>
                <a:gd name="T25" fmla="*/ 245 h 953"/>
                <a:gd name="T26" fmla="*/ 345 w 4978"/>
                <a:gd name="T27" fmla="*/ 265 h 953"/>
                <a:gd name="T28" fmla="*/ 357 w 4978"/>
                <a:gd name="T29" fmla="*/ 280 h 953"/>
                <a:gd name="T30" fmla="*/ 375 w 4978"/>
                <a:gd name="T31" fmla="*/ 296 h 953"/>
                <a:gd name="T32" fmla="*/ 389 w 4978"/>
                <a:gd name="T33" fmla="*/ 314 h 953"/>
                <a:gd name="T34" fmla="*/ 465 w 4978"/>
                <a:gd name="T35" fmla="*/ 333 h 953"/>
                <a:gd name="T36" fmla="*/ 474 w 4978"/>
                <a:gd name="T37" fmla="*/ 349 h 953"/>
                <a:gd name="T38" fmla="*/ 503 w 4978"/>
                <a:gd name="T39" fmla="*/ 364 h 953"/>
                <a:gd name="T40" fmla="*/ 544 w 4978"/>
                <a:gd name="T41" fmla="*/ 386 h 953"/>
                <a:gd name="T42" fmla="*/ 576 w 4978"/>
                <a:gd name="T43" fmla="*/ 402 h 953"/>
                <a:gd name="T44" fmla="*/ 611 w 4978"/>
                <a:gd name="T45" fmla="*/ 417 h 953"/>
                <a:gd name="T46" fmla="*/ 649 w 4978"/>
                <a:gd name="T47" fmla="*/ 437 h 953"/>
                <a:gd name="T48" fmla="*/ 720 w 4978"/>
                <a:gd name="T49" fmla="*/ 452 h 953"/>
                <a:gd name="T50" fmla="*/ 801 w 4978"/>
                <a:gd name="T51" fmla="*/ 468 h 953"/>
                <a:gd name="T52" fmla="*/ 857 w 4978"/>
                <a:gd name="T53" fmla="*/ 483 h 953"/>
                <a:gd name="T54" fmla="*/ 912 w 4978"/>
                <a:gd name="T55" fmla="*/ 501 h 953"/>
                <a:gd name="T56" fmla="*/ 953 w 4978"/>
                <a:gd name="T57" fmla="*/ 516 h 953"/>
                <a:gd name="T58" fmla="*/ 991 w 4978"/>
                <a:gd name="T59" fmla="*/ 532 h 953"/>
                <a:gd name="T60" fmla="*/ 1038 w 4978"/>
                <a:gd name="T61" fmla="*/ 543 h 953"/>
                <a:gd name="T62" fmla="*/ 1050 w 4978"/>
                <a:gd name="T63" fmla="*/ 558 h 953"/>
                <a:gd name="T64" fmla="*/ 1158 w 4978"/>
                <a:gd name="T65" fmla="*/ 576 h 953"/>
                <a:gd name="T66" fmla="*/ 1199 w 4978"/>
                <a:gd name="T67" fmla="*/ 594 h 953"/>
                <a:gd name="T68" fmla="*/ 1371 w 4978"/>
                <a:gd name="T69" fmla="*/ 611 h 953"/>
                <a:gd name="T70" fmla="*/ 1409 w 4978"/>
                <a:gd name="T71" fmla="*/ 629 h 953"/>
                <a:gd name="T72" fmla="*/ 1480 w 4978"/>
                <a:gd name="T73" fmla="*/ 646 h 953"/>
                <a:gd name="T74" fmla="*/ 1614 w 4978"/>
                <a:gd name="T75" fmla="*/ 664 h 953"/>
                <a:gd name="T76" fmla="*/ 1719 w 4978"/>
                <a:gd name="T77" fmla="*/ 682 h 953"/>
                <a:gd name="T78" fmla="*/ 1874 w 4978"/>
                <a:gd name="T79" fmla="*/ 699 h 953"/>
                <a:gd name="T80" fmla="*/ 2009 w 4978"/>
                <a:gd name="T81" fmla="*/ 704 h 953"/>
                <a:gd name="T82" fmla="*/ 2052 w 4978"/>
                <a:gd name="T83" fmla="*/ 724 h 953"/>
                <a:gd name="T84" fmla="*/ 2278 w 4978"/>
                <a:gd name="T85" fmla="*/ 737 h 953"/>
                <a:gd name="T86" fmla="*/ 2427 w 4978"/>
                <a:gd name="T87" fmla="*/ 766 h 953"/>
                <a:gd name="T88" fmla="*/ 2649 w 4978"/>
                <a:gd name="T89" fmla="*/ 785 h 953"/>
                <a:gd name="T90" fmla="*/ 2795 w 4978"/>
                <a:gd name="T91" fmla="*/ 807 h 953"/>
                <a:gd name="T92" fmla="*/ 2938 w 4978"/>
                <a:gd name="T93" fmla="*/ 821 h 953"/>
                <a:gd name="T94" fmla="*/ 3122 w 4978"/>
                <a:gd name="T95" fmla="*/ 836 h 953"/>
                <a:gd name="T96" fmla="*/ 3268 w 4978"/>
                <a:gd name="T97" fmla="*/ 860 h 953"/>
                <a:gd name="T98" fmla="*/ 3403 w 4978"/>
                <a:gd name="T99" fmla="*/ 878 h 953"/>
                <a:gd name="T100" fmla="*/ 3575 w 4978"/>
                <a:gd name="T101" fmla="*/ 902 h 953"/>
                <a:gd name="T102" fmla="*/ 3859 w 4978"/>
                <a:gd name="T103" fmla="*/ 920 h 953"/>
                <a:gd name="T104" fmla="*/ 4750 w 4978"/>
                <a:gd name="T105" fmla="*/ 931 h 953"/>
                <a:gd name="T106" fmla="*/ 4911 w 4978"/>
                <a:gd name="T107" fmla="*/ 953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78" h="953">
                  <a:moveTo>
                    <a:pt x="0" y="0"/>
                  </a:moveTo>
                  <a:lnTo>
                    <a:pt x="21" y="0"/>
                  </a:lnTo>
                  <a:lnTo>
                    <a:pt x="21" y="7"/>
                  </a:lnTo>
                  <a:lnTo>
                    <a:pt x="27" y="7"/>
                  </a:lnTo>
                  <a:lnTo>
                    <a:pt x="27" y="12"/>
                  </a:lnTo>
                  <a:lnTo>
                    <a:pt x="30" y="12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36" y="23"/>
                  </a:lnTo>
                  <a:lnTo>
                    <a:pt x="47" y="23"/>
                  </a:lnTo>
                  <a:lnTo>
                    <a:pt x="47" y="27"/>
                  </a:lnTo>
                  <a:lnTo>
                    <a:pt x="50" y="27"/>
                  </a:lnTo>
                  <a:lnTo>
                    <a:pt x="50" y="34"/>
                  </a:lnTo>
                  <a:lnTo>
                    <a:pt x="59" y="34"/>
                  </a:lnTo>
                  <a:lnTo>
                    <a:pt x="59" y="42"/>
                  </a:lnTo>
                  <a:lnTo>
                    <a:pt x="62" y="42"/>
                  </a:lnTo>
                  <a:lnTo>
                    <a:pt x="62" y="49"/>
                  </a:lnTo>
                  <a:lnTo>
                    <a:pt x="85" y="49"/>
                  </a:lnTo>
                  <a:lnTo>
                    <a:pt x="85" y="53"/>
                  </a:lnTo>
                  <a:lnTo>
                    <a:pt x="103" y="53"/>
                  </a:lnTo>
                  <a:lnTo>
                    <a:pt x="103" y="64"/>
                  </a:lnTo>
                  <a:lnTo>
                    <a:pt x="109" y="64"/>
                  </a:lnTo>
                  <a:lnTo>
                    <a:pt x="109" y="69"/>
                  </a:lnTo>
                  <a:lnTo>
                    <a:pt x="112" y="69"/>
                  </a:lnTo>
                  <a:lnTo>
                    <a:pt x="112" y="73"/>
                  </a:lnTo>
                  <a:lnTo>
                    <a:pt x="123" y="73"/>
                  </a:lnTo>
                  <a:lnTo>
                    <a:pt x="123" y="80"/>
                  </a:lnTo>
                  <a:lnTo>
                    <a:pt x="126" y="80"/>
                  </a:lnTo>
                  <a:lnTo>
                    <a:pt x="126" y="84"/>
                  </a:lnTo>
                  <a:lnTo>
                    <a:pt x="132" y="84"/>
                  </a:lnTo>
                  <a:lnTo>
                    <a:pt x="132" y="89"/>
                  </a:lnTo>
                  <a:lnTo>
                    <a:pt x="141" y="89"/>
                  </a:lnTo>
                  <a:lnTo>
                    <a:pt x="141" y="100"/>
                  </a:lnTo>
                  <a:lnTo>
                    <a:pt x="144" y="100"/>
                  </a:lnTo>
                  <a:lnTo>
                    <a:pt x="144" y="104"/>
                  </a:lnTo>
                  <a:lnTo>
                    <a:pt x="158" y="104"/>
                  </a:lnTo>
                  <a:lnTo>
                    <a:pt x="158" y="111"/>
                  </a:lnTo>
                  <a:lnTo>
                    <a:pt x="167" y="111"/>
                  </a:lnTo>
                  <a:lnTo>
                    <a:pt x="167" y="122"/>
                  </a:lnTo>
                  <a:lnTo>
                    <a:pt x="170" y="122"/>
                  </a:lnTo>
                  <a:lnTo>
                    <a:pt x="170" y="126"/>
                  </a:lnTo>
                  <a:lnTo>
                    <a:pt x="182" y="126"/>
                  </a:lnTo>
                  <a:lnTo>
                    <a:pt x="182" y="142"/>
                  </a:lnTo>
                  <a:lnTo>
                    <a:pt x="185" y="142"/>
                  </a:lnTo>
                  <a:lnTo>
                    <a:pt x="185" y="153"/>
                  </a:lnTo>
                  <a:lnTo>
                    <a:pt x="185" y="153"/>
                  </a:lnTo>
                  <a:lnTo>
                    <a:pt x="185" y="157"/>
                  </a:lnTo>
                  <a:lnTo>
                    <a:pt x="196" y="157"/>
                  </a:lnTo>
                  <a:lnTo>
                    <a:pt x="196" y="161"/>
                  </a:lnTo>
                  <a:lnTo>
                    <a:pt x="208" y="161"/>
                  </a:lnTo>
                  <a:lnTo>
                    <a:pt x="208" y="168"/>
                  </a:lnTo>
                  <a:lnTo>
                    <a:pt x="217" y="168"/>
                  </a:lnTo>
                  <a:lnTo>
                    <a:pt x="217" y="172"/>
                  </a:lnTo>
                  <a:lnTo>
                    <a:pt x="220" y="172"/>
                  </a:lnTo>
                  <a:lnTo>
                    <a:pt x="220" y="177"/>
                  </a:lnTo>
                  <a:lnTo>
                    <a:pt x="228" y="177"/>
                  </a:lnTo>
                  <a:lnTo>
                    <a:pt x="228" y="183"/>
                  </a:lnTo>
                  <a:lnTo>
                    <a:pt x="231" y="183"/>
                  </a:lnTo>
                  <a:lnTo>
                    <a:pt x="231" y="188"/>
                  </a:lnTo>
                  <a:lnTo>
                    <a:pt x="249" y="188"/>
                  </a:lnTo>
                  <a:lnTo>
                    <a:pt x="249" y="192"/>
                  </a:lnTo>
                  <a:lnTo>
                    <a:pt x="252" y="192"/>
                  </a:lnTo>
                  <a:lnTo>
                    <a:pt x="252" y="199"/>
                  </a:lnTo>
                  <a:lnTo>
                    <a:pt x="261" y="199"/>
                  </a:lnTo>
                  <a:lnTo>
                    <a:pt x="261" y="203"/>
                  </a:lnTo>
                  <a:lnTo>
                    <a:pt x="266" y="203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9"/>
                  </a:lnTo>
                  <a:lnTo>
                    <a:pt x="281" y="219"/>
                  </a:lnTo>
                  <a:lnTo>
                    <a:pt x="281" y="225"/>
                  </a:lnTo>
                  <a:lnTo>
                    <a:pt x="290" y="225"/>
                  </a:lnTo>
                  <a:lnTo>
                    <a:pt x="290" y="234"/>
                  </a:lnTo>
                  <a:lnTo>
                    <a:pt x="299" y="234"/>
                  </a:lnTo>
                  <a:lnTo>
                    <a:pt x="299" y="241"/>
                  </a:lnTo>
                  <a:lnTo>
                    <a:pt x="304" y="241"/>
                  </a:lnTo>
                  <a:lnTo>
                    <a:pt x="304" y="245"/>
                  </a:lnTo>
                  <a:lnTo>
                    <a:pt x="313" y="245"/>
                  </a:lnTo>
                  <a:lnTo>
                    <a:pt x="313" y="250"/>
                  </a:lnTo>
                  <a:lnTo>
                    <a:pt x="319" y="250"/>
                  </a:lnTo>
                  <a:lnTo>
                    <a:pt x="319" y="256"/>
                  </a:lnTo>
                  <a:lnTo>
                    <a:pt x="340" y="256"/>
                  </a:lnTo>
                  <a:lnTo>
                    <a:pt x="340" y="265"/>
                  </a:lnTo>
                  <a:lnTo>
                    <a:pt x="345" y="265"/>
                  </a:lnTo>
                  <a:lnTo>
                    <a:pt x="345" y="272"/>
                  </a:lnTo>
                  <a:lnTo>
                    <a:pt x="348" y="272"/>
                  </a:lnTo>
                  <a:lnTo>
                    <a:pt x="348" y="276"/>
                  </a:lnTo>
                  <a:lnTo>
                    <a:pt x="354" y="276"/>
                  </a:lnTo>
                  <a:lnTo>
                    <a:pt x="354" y="280"/>
                  </a:lnTo>
                  <a:lnTo>
                    <a:pt x="357" y="280"/>
                  </a:lnTo>
                  <a:lnTo>
                    <a:pt x="357" y="287"/>
                  </a:lnTo>
                  <a:lnTo>
                    <a:pt x="363" y="287"/>
                  </a:lnTo>
                  <a:lnTo>
                    <a:pt x="363" y="292"/>
                  </a:lnTo>
                  <a:lnTo>
                    <a:pt x="366" y="292"/>
                  </a:lnTo>
                  <a:lnTo>
                    <a:pt x="366" y="296"/>
                  </a:lnTo>
                  <a:lnTo>
                    <a:pt x="375" y="296"/>
                  </a:lnTo>
                  <a:lnTo>
                    <a:pt x="375" y="303"/>
                  </a:lnTo>
                  <a:lnTo>
                    <a:pt x="386" y="303"/>
                  </a:lnTo>
                  <a:lnTo>
                    <a:pt x="386" y="307"/>
                  </a:lnTo>
                  <a:lnTo>
                    <a:pt x="389" y="307"/>
                  </a:lnTo>
                  <a:lnTo>
                    <a:pt x="389" y="314"/>
                  </a:lnTo>
                  <a:lnTo>
                    <a:pt x="389" y="314"/>
                  </a:lnTo>
                  <a:lnTo>
                    <a:pt x="389" y="322"/>
                  </a:lnTo>
                  <a:lnTo>
                    <a:pt x="398" y="322"/>
                  </a:lnTo>
                  <a:lnTo>
                    <a:pt x="398" y="329"/>
                  </a:lnTo>
                  <a:lnTo>
                    <a:pt x="404" y="329"/>
                  </a:lnTo>
                  <a:lnTo>
                    <a:pt x="404" y="333"/>
                  </a:lnTo>
                  <a:lnTo>
                    <a:pt x="465" y="333"/>
                  </a:lnTo>
                  <a:lnTo>
                    <a:pt x="465" y="338"/>
                  </a:lnTo>
                  <a:lnTo>
                    <a:pt x="468" y="338"/>
                  </a:lnTo>
                  <a:lnTo>
                    <a:pt x="468" y="344"/>
                  </a:lnTo>
                  <a:lnTo>
                    <a:pt x="471" y="344"/>
                  </a:lnTo>
                  <a:lnTo>
                    <a:pt x="471" y="349"/>
                  </a:lnTo>
                  <a:lnTo>
                    <a:pt x="474" y="349"/>
                  </a:lnTo>
                  <a:lnTo>
                    <a:pt x="474" y="353"/>
                  </a:lnTo>
                  <a:lnTo>
                    <a:pt x="483" y="353"/>
                  </a:lnTo>
                  <a:lnTo>
                    <a:pt x="483" y="360"/>
                  </a:lnTo>
                  <a:lnTo>
                    <a:pt x="500" y="360"/>
                  </a:lnTo>
                  <a:lnTo>
                    <a:pt x="500" y="364"/>
                  </a:lnTo>
                  <a:lnTo>
                    <a:pt x="503" y="364"/>
                  </a:lnTo>
                  <a:lnTo>
                    <a:pt x="503" y="369"/>
                  </a:lnTo>
                  <a:lnTo>
                    <a:pt x="506" y="369"/>
                  </a:lnTo>
                  <a:lnTo>
                    <a:pt x="506" y="380"/>
                  </a:lnTo>
                  <a:lnTo>
                    <a:pt x="532" y="380"/>
                  </a:lnTo>
                  <a:lnTo>
                    <a:pt x="532" y="386"/>
                  </a:lnTo>
                  <a:lnTo>
                    <a:pt x="544" y="386"/>
                  </a:lnTo>
                  <a:lnTo>
                    <a:pt x="544" y="391"/>
                  </a:lnTo>
                  <a:lnTo>
                    <a:pt x="562" y="391"/>
                  </a:lnTo>
                  <a:lnTo>
                    <a:pt x="562" y="395"/>
                  </a:lnTo>
                  <a:lnTo>
                    <a:pt x="573" y="395"/>
                  </a:lnTo>
                  <a:lnTo>
                    <a:pt x="573" y="402"/>
                  </a:lnTo>
                  <a:lnTo>
                    <a:pt x="576" y="402"/>
                  </a:lnTo>
                  <a:lnTo>
                    <a:pt x="576" y="406"/>
                  </a:lnTo>
                  <a:lnTo>
                    <a:pt x="579" y="406"/>
                  </a:lnTo>
                  <a:lnTo>
                    <a:pt x="579" y="411"/>
                  </a:lnTo>
                  <a:lnTo>
                    <a:pt x="597" y="411"/>
                  </a:lnTo>
                  <a:lnTo>
                    <a:pt x="597" y="417"/>
                  </a:lnTo>
                  <a:lnTo>
                    <a:pt x="611" y="417"/>
                  </a:lnTo>
                  <a:lnTo>
                    <a:pt x="611" y="422"/>
                  </a:lnTo>
                  <a:lnTo>
                    <a:pt x="614" y="422"/>
                  </a:lnTo>
                  <a:lnTo>
                    <a:pt x="614" y="433"/>
                  </a:lnTo>
                  <a:lnTo>
                    <a:pt x="646" y="433"/>
                  </a:lnTo>
                  <a:lnTo>
                    <a:pt x="646" y="437"/>
                  </a:lnTo>
                  <a:lnTo>
                    <a:pt x="649" y="437"/>
                  </a:lnTo>
                  <a:lnTo>
                    <a:pt x="649" y="441"/>
                  </a:lnTo>
                  <a:lnTo>
                    <a:pt x="667" y="441"/>
                  </a:lnTo>
                  <a:lnTo>
                    <a:pt x="667" y="448"/>
                  </a:lnTo>
                  <a:lnTo>
                    <a:pt x="696" y="448"/>
                  </a:lnTo>
                  <a:lnTo>
                    <a:pt x="696" y="452"/>
                  </a:lnTo>
                  <a:lnTo>
                    <a:pt x="720" y="452"/>
                  </a:lnTo>
                  <a:lnTo>
                    <a:pt x="720" y="459"/>
                  </a:lnTo>
                  <a:lnTo>
                    <a:pt x="731" y="459"/>
                  </a:lnTo>
                  <a:lnTo>
                    <a:pt x="731" y="463"/>
                  </a:lnTo>
                  <a:lnTo>
                    <a:pt x="790" y="463"/>
                  </a:lnTo>
                  <a:lnTo>
                    <a:pt x="790" y="468"/>
                  </a:lnTo>
                  <a:lnTo>
                    <a:pt x="801" y="468"/>
                  </a:lnTo>
                  <a:lnTo>
                    <a:pt x="801" y="475"/>
                  </a:lnTo>
                  <a:lnTo>
                    <a:pt x="842" y="475"/>
                  </a:lnTo>
                  <a:lnTo>
                    <a:pt x="842" y="479"/>
                  </a:lnTo>
                  <a:lnTo>
                    <a:pt x="854" y="479"/>
                  </a:lnTo>
                  <a:lnTo>
                    <a:pt x="854" y="483"/>
                  </a:lnTo>
                  <a:lnTo>
                    <a:pt x="857" y="483"/>
                  </a:lnTo>
                  <a:lnTo>
                    <a:pt x="857" y="490"/>
                  </a:lnTo>
                  <a:lnTo>
                    <a:pt x="898" y="490"/>
                  </a:lnTo>
                  <a:lnTo>
                    <a:pt x="898" y="494"/>
                  </a:lnTo>
                  <a:lnTo>
                    <a:pt x="901" y="494"/>
                  </a:lnTo>
                  <a:lnTo>
                    <a:pt x="901" y="501"/>
                  </a:lnTo>
                  <a:lnTo>
                    <a:pt x="912" y="501"/>
                  </a:lnTo>
                  <a:lnTo>
                    <a:pt x="912" y="505"/>
                  </a:lnTo>
                  <a:lnTo>
                    <a:pt x="936" y="505"/>
                  </a:lnTo>
                  <a:lnTo>
                    <a:pt x="936" y="510"/>
                  </a:lnTo>
                  <a:lnTo>
                    <a:pt x="942" y="510"/>
                  </a:lnTo>
                  <a:lnTo>
                    <a:pt x="942" y="516"/>
                  </a:lnTo>
                  <a:lnTo>
                    <a:pt x="953" y="516"/>
                  </a:lnTo>
                  <a:lnTo>
                    <a:pt x="953" y="521"/>
                  </a:lnTo>
                  <a:lnTo>
                    <a:pt x="980" y="521"/>
                  </a:lnTo>
                  <a:lnTo>
                    <a:pt x="980" y="527"/>
                  </a:lnTo>
                  <a:lnTo>
                    <a:pt x="986" y="527"/>
                  </a:lnTo>
                  <a:lnTo>
                    <a:pt x="986" y="532"/>
                  </a:lnTo>
                  <a:lnTo>
                    <a:pt x="991" y="532"/>
                  </a:lnTo>
                  <a:lnTo>
                    <a:pt x="991" y="536"/>
                  </a:lnTo>
                  <a:lnTo>
                    <a:pt x="997" y="536"/>
                  </a:lnTo>
                  <a:lnTo>
                    <a:pt x="997" y="543"/>
                  </a:lnTo>
                  <a:lnTo>
                    <a:pt x="1000" y="543"/>
                  </a:lnTo>
                  <a:lnTo>
                    <a:pt x="1000" y="543"/>
                  </a:lnTo>
                  <a:lnTo>
                    <a:pt x="1038" y="543"/>
                  </a:lnTo>
                  <a:lnTo>
                    <a:pt x="1041" y="543"/>
                  </a:lnTo>
                  <a:lnTo>
                    <a:pt x="1041" y="547"/>
                  </a:lnTo>
                  <a:lnTo>
                    <a:pt x="1044" y="547"/>
                  </a:lnTo>
                  <a:lnTo>
                    <a:pt x="1044" y="554"/>
                  </a:lnTo>
                  <a:lnTo>
                    <a:pt x="1050" y="554"/>
                  </a:lnTo>
                  <a:lnTo>
                    <a:pt x="1050" y="558"/>
                  </a:lnTo>
                  <a:lnTo>
                    <a:pt x="1088" y="558"/>
                  </a:lnTo>
                  <a:lnTo>
                    <a:pt x="1088" y="565"/>
                  </a:lnTo>
                  <a:lnTo>
                    <a:pt x="1152" y="565"/>
                  </a:lnTo>
                  <a:lnTo>
                    <a:pt x="1152" y="572"/>
                  </a:lnTo>
                  <a:lnTo>
                    <a:pt x="1158" y="572"/>
                  </a:lnTo>
                  <a:lnTo>
                    <a:pt x="1158" y="576"/>
                  </a:lnTo>
                  <a:lnTo>
                    <a:pt x="1161" y="576"/>
                  </a:lnTo>
                  <a:lnTo>
                    <a:pt x="1161" y="583"/>
                  </a:lnTo>
                  <a:lnTo>
                    <a:pt x="1178" y="583"/>
                  </a:lnTo>
                  <a:lnTo>
                    <a:pt x="1178" y="589"/>
                  </a:lnTo>
                  <a:lnTo>
                    <a:pt x="1199" y="589"/>
                  </a:lnTo>
                  <a:lnTo>
                    <a:pt x="1199" y="594"/>
                  </a:lnTo>
                  <a:lnTo>
                    <a:pt x="1214" y="594"/>
                  </a:lnTo>
                  <a:lnTo>
                    <a:pt x="1214" y="600"/>
                  </a:lnTo>
                  <a:lnTo>
                    <a:pt x="1328" y="600"/>
                  </a:lnTo>
                  <a:lnTo>
                    <a:pt x="1328" y="605"/>
                  </a:lnTo>
                  <a:lnTo>
                    <a:pt x="1371" y="605"/>
                  </a:lnTo>
                  <a:lnTo>
                    <a:pt x="1371" y="611"/>
                  </a:lnTo>
                  <a:lnTo>
                    <a:pt x="1377" y="611"/>
                  </a:lnTo>
                  <a:lnTo>
                    <a:pt x="1377" y="618"/>
                  </a:lnTo>
                  <a:lnTo>
                    <a:pt x="1392" y="618"/>
                  </a:lnTo>
                  <a:lnTo>
                    <a:pt x="1392" y="622"/>
                  </a:lnTo>
                  <a:lnTo>
                    <a:pt x="1409" y="622"/>
                  </a:lnTo>
                  <a:lnTo>
                    <a:pt x="1409" y="629"/>
                  </a:lnTo>
                  <a:lnTo>
                    <a:pt x="1462" y="629"/>
                  </a:lnTo>
                  <a:lnTo>
                    <a:pt x="1462" y="635"/>
                  </a:lnTo>
                  <a:lnTo>
                    <a:pt x="1471" y="635"/>
                  </a:lnTo>
                  <a:lnTo>
                    <a:pt x="1471" y="640"/>
                  </a:lnTo>
                  <a:lnTo>
                    <a:pt x="1480" y="640"/>
                  </a:lnTo>
                  <a:lnTo>
                    <a:pt x="1480" y="646"/>
                  </a:lnTo>
                  <a:lnTo>
                    <a:pt x="1573" y="646"/>
                  </a:lnTo>
                  <a:lnTo>
                    <a:pt x="1573" y="651"/>
                  </a:lnTo>
                  <a:lnTo>
                    <a:pt x="1596" y="651"/>
                  </a:lnTo>
                  <a:lnTo>
                    <a:pt x="1596" y="658"/>
                  </a:lnTo>
                  <a:lnTo>
                    <a:pt x="1614" y="658"/>
                  </a:lnTo>
                  <a:lnTo>
                    <a:pt x="1614" y="664"/>
                  </a:lnTo>
                  <a:lnTo>
                    <a:pt x="1629" y="664"/>
                  </a:lnTo>
                  <a:lnTo>
                    <a:pt x="1629" y="669"/>
                  </a:lnTo>
                  <a:lnTo>
                    <a:pt x="1710" y="669"/>
                  </a:lnTo>
                  <a:lnTo>
                    <a:pt x="1710" y="675"/>
                  </a:lnTo>
                  <a:lnTo>
                    <a:pt x="1719" y="675"/>
                  </a:lnTo>
                  <a:lnTo>
                    <a:pt x="1719" y="682"/>
                  </a:lnTo>
                  <a:lnTo>
                    <a:pt x="1801" y="682"/>
                  </a:lnTo>
                  <a:lnTo>
                    <a:pt x="1801" y="686"/>
                  </a:lnTo>
                  <a:lnTo>
                    <a:pt x="1807" y="686"/>
                  </a:lnTo>
                  <a:lnTo>
                    <a:pt x="1807" y="693"/>
                  </a:lnTo>
                  <a:lnTo>
                    <a:pt x="1874" y="693"/>
                  </a:lnTo>
                  <a:lnTo>
                    <a:pt x="1874" y="699"/>
                  </a:lnTo>
                  <a:lnTo>
                    <a:pt x="1930" y="699"/>
                  </a:lnTo>
                  <a:lnTo>
                    <a:pt x="1930" y="704"/>
                  </a:lnTo>
                  <a:lnTo>
                    <a:pt x="1941" y="704"/>
                  </a:lnTo>
                  <a:lnTo>
                    <a:pt x="1941" y="704"/>
                  </a:lnTo>
                  <a:lnTo>
                    <a:pt x="2000" y="704"/>
                  </a:lnTo>
                  <a:lnTo>
                    <a:pt x="2009" y="704"/>
                  </a:lnTo>
                  <a:lnTo>
                    <a:pt x="2009" y="710"/>
                  </a:lnTo>
                  <a:lnTo>
                    <a:pt x="2023" y="710"/>
                  </a:lnTo>
                  <a:lnTo>
                    <a:pt x="2023" y="717"/>
                  </a:lnTo>
                  <a:lnTo>
                    <a:pt x="2041" y="717"/>
                  </a:lnTo>
                  <a:lnTo>
                    <a:pt x="2041" y="724"/>
                  </a:lnTo>
                  <a:lnTo>
                    <a:pt x="2052" y="724"/>
                  </a:lnTo>
                  <a:lnTo>
                    <a:pt x="2052" y="724"/>
                  </a:lnTo>
                  <a:lnTo>
                    <a:pt x="2137" y="724"/>
                  </a:lnTo>
                  <a:lnTo>
                    <a:pt x="2193" y="724"/>
                  </a:lnTo>
                  <a:lnTo>
                    <a:pt x="2193" y="730"/>
                  </a:lnTo>
                  <a:lnTo>
                    <a:pt x="2278" y="730"/>
                  </a:lnTo>
                  <a:lnTo>
                    <a:pt x="2278" y="737"/>
                  </a:lnTo>
                  <a:lnTo>
                    <a:pt x="2289" y="737"/>
                  </a:lnTo>
                  <a:lnTo>
                    <a:pt x="2289" y="750"/>
                  </a:lnTo>
                  <a:lnTo>
                    <a:pt x="2386" y="750"/>
                  </a:lnTo>
                  <a:lnTo>
                    <a:pt x="2386" y="757"/>
                  </a:lnTo>
                  <a:lnTo>
                    <a:pt x="2427" y="757"/>
                  </a:lnTo>
                  <a:lnTo>
                    <a:pt x="2427" y="766"/>
                  </a:lnTo>
                  <a:lnTo>
                    <a:pt x="2491" y="766"/>
                  </a:lnTo>
                  <a:lnTo>
                    <a:pt x="2491" y="772"/>
                  </a:lnTo>
                  <a:lnTo>
                    <a:pt x="2564" y="772"/>
                  </a:lnTo>
                  <a:lnTo>
                    <a:pt x="2564" y="779"/>
                  </a:lnTo>
                  <a:lnTo>
                    <a:pt x="2649" y="779"/>
                  </a:lnTo>
                  <a:lnTo>
                    <a:pt x="2649" y="785"/>
                  </a:lnTo>
                  <a:lnTo>
                    <a:pt x="2658" y="785"/>
                  </a:lnTo>
                  <a:lnTo>
                    <a:pt x="2658" y="792"/>
                  </a:lnTo>
                  <a:lnTo>
                    <a:pt x="2774" y="792"/>
                  </a:lnTo>
                  <a:lnTo>
                    <a:pt x="2774" y="799"/>
                  </a:lnTo>
                  <a:lnTo>
                    <a:pt x="2795" y="799"/>
                  </a:lnTo>
                  <a:lnTo>
                    <a:pt x="2795" y="807"/>
                  </a:lnTo>
                  <a:lnTo>
                    <a:pt x="2903" y="807"/>
                  </a:lnTo>
                  <a:lnTo>
                    <a:pt x="2903" y="814"/>
                  </a:lnTo>
                  <a:lnTo>
                    <a:pt x="2924" y="814"/>
                  </a:lnTo>
                  <a:lnTo>
                    <a:pt x="2924" y="821"/>
                  </a:lnTo>
                  <a:lnTo>
                    <a:pt x="2938" y="821"/>
                  </a:lnTo>
                  <a:lnTo>
                    <a:pt x="2938" y="821"/>
                  </a:lnTo>
                  <a:lnTo>
                    <a:pt x="3014" y="821"/>
                  </a:lnTo>
                  <a:lnTo>
                    <a:pt x="3023" y="821"/>
                  </a:lnTo>
                  <a:lnTo>
                    <a:pt x="3023" y="829"/>
                  </a:lnTo>
                  <a:lnTo>
                    <a:pt x="3087" y="829"/>
                  </a:lnTo>
                  <a:lnTo>
                    <a:pt x="3087" y="836"/>
                  </a:lnTo>
                  <a:lnTo>
                    <a:pt x="3122" y="836"/>
                  </a:lnTo>
                  <a:lnTo>
                    <a:pt x="3122" y="845"/>
                  </a:lnTo>
                  <a:lnTo>
                    <a:pt x="3125" y="845"/>
                  </a:lnTo>
                  <a:lnTo>
                    <a:pt x="3125" y="854"/>
                  </a:lnTo>
                  <a:lnTo>
                    <a:pt x="3152" y="854"/>
                  </a:lnTo>
                  <a:lnTo>
                    <a:pt x="3152" y="860"/>
                  </a:lnTo>
                  <a:lnTo>
                    <a:pt x="3268" y="860"/>
                  </a:lnTo>
                  <a:lnTo>
                    <a:pt x="3268" y="869"/>
                  </a:lnTo>
                  <a:lnTo>
                    <a:pt x="3283" y="869"/>
                  </a:lnTo>
                  <a:lnTo>
                    <a:pt x="3283" y="869"/>
                  </a:lnTo>
                  <a:lnTo>
                    <a:pt x="3391" y="869"/>
                  </a:lnTo>
                  <a:lnTo>
                    <a:pt x="3403" y="869"/>
                  </a:lnTo>
                  <a:lnTo>
                    <a:pt x="3403" y="878"/>
                  </a:lnTo>
                  <a:lnTo>
                    <a:pt x="3432" y="878"/>
                  </a:lnTo>
                  <a:lnTo>
                    <a:pt x="3432" y="887"/>
                  </a:lnTo>
                  <a:lnTo>
                    <a:pt x="3508" y="887"/>
                  </a:lnTo>
                  <a:lnTo>
                    <a:pt x="3508" y="893"/>
                  </a:lnTo>
                  <a:lnTo>
                    <a:pt x="3575" y="893"/>
                  </a:lnTo>
                  <a:lnTo>
                    <a:pt x="3575" y="902"/>
                  </a:lnTo>
                  <a:lnTo>
                    <a:pt x="3850" y="902"/>
                  </a:lnTo>
                  <a:lnTo>
                    <a:pt x="3850" y="911"/>
                  </a:lnTo>
                  <a:lnTo>
                    <a:pt x="3853" y="911"/>
                  </a:lnTo>
                  <a:lnTo>
                    <a:pt x="3853" y="920"/>
                  </a:lnTo>
                  <a:lnTo>
                    <a:pt x="3859" y="920"/>
                  </a:lnTo>
                  <a:lnTo>
                    <a:pt x="3859" y="920"/>
                  </a:lnTo>
                  <a:lnTo>
                    <a:pt x="4093" y="920"/>
                  </a:lnTo>
                  <a:lnTo>
                    <a:pt x="4102" y="920"/>
                  </a:lnTo>
                  <a:lnTo>
                    <a:pt x="4102" y="931"/>
                  </a:lnTo>
                  <a:lnTo>
                    <a:pt x="4140" y="931"/>
                  </a:lnTo>
                  <a:lnTo>
                    <a:pt x="4140" y="931"/>
                  </a:lnTo>
                  <a:lnTo>
                    <a:pt x="4750" y="931"/>
                  </a:lnTo>
                  <a:lnTo>
                    <a:pt x="4759" y="931"/>
                  </a:lnTo>
                  <a:lnTo>
                    <a:pt x="4759" y="942"/>
                  </a:lnTo>
                  <a:lnTo>
                    <a:pt x="4891" y="942"/>
                  </a:lnTo>
                  <a:lnTo>
                    <a:pt x="4891" y="953"/>
                  </a:lnTo>
                  <a:lnTo>
                    <a:pt x="4911" y="953"/>
                  </a:lnTo>
                  <a:lnTo>
                    <a:pt x="4911" y="953"/>
                  </a:lnTo>
                  <a:lnTo>
                    <a:pt x="4973" y="953"/>
                  </a:lnTo>
                  <a:lnTo>
                    <a:pt x="4978" y="953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BA60C7E7-A8A9-481D-8A04-E2680C4C8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4588" y="1549400"/>
              <a:ext cx="7902575" cy="1736725"/>
            </a:xfrm>
            <a:custGeom>
              <a:avLst/>
              <a:gdLst>
                <a:gd name="T0" fmla="*/ 21 w 4978"/>
                <a:gd name="T1" fmla="*/ 14 h 1094"/>
                <a:gd name="T2" fmla="*/ 50 w 4978"/>
                <a:gd name="T3" fmla="*/ 27 h 1094"/>
                <a:gd name="T4" fmla="*/ 97 w 4978"/>
                <a:gd name="T5" fmla="*/ 51 h 1094"/>
                <a:gd name="T6" fmla="*/ 126 w 4978"/>
                <a:gd name="T7" fmla="*/ 64 h 1094"/>
                <a:gd name="T8" fmla="*/ 138 w 4978"/>
                <a:gd name="T9" fmla="*/ 89 h 1094"/>
                <a:gd name="T10" fmla="*/ 185 w 4978"/>
                <a:gd name="T11" fmla="*/ 102 h 1094"/>
                <a:gd name="T12" fmla="*/ 196 w 4978"/>
                <a:gd name="T13" fmla="*/ 126 h 1094"/>
                <a:gd name="T14" fmla="*/ 278 w 4978"/>
                <a:gd name="T15" fmla="*/ 137 h 1094"/>
                <a:gd name="T16" fmla="*/ 287 w 4978"/>
                <a:gd name="T17" fmla="*/ 164 h 1094"/>
                <a:gd name="T18" fmla="*/ 302 w 4978"/>
                <a:gd name="T19" fmla="*/ 175 h 1094"/>
                <a:gd name="T20" fmla="*/ 304 w 4978"/>
                <a:gd name="T21" fmla="*/ 201 h 1094"/>
                <a:gd name="T22" fmla="*/ 310 w 4978"/>
                <a:gd name="T23" fmla="*/ 225 h 1094"/>
                <a:gd name="T24" fmla="*/ 322 w 4978"/>
                <a:gd name="T25" fmla="*/ 252 h 1094"/>
                <a:gd name="T26" fmla="*/ 354 w 4978"/>
                <a:gd name="T27" fmla="*/ 263 h 1094"/>
                <a:gd name="T28" fmla="*/ 357 w 4978"/>
                <a:gd name="T29" fmla="*/ 289 h 1094"/>
                <a:gd name="T30" fmla="*/ 424 w 4978"/>
                <a:gd name="T31" fmla="*/ 303 h 1094"/>
                <a:gd name="T32" fmla="*/ 433 w 4978"/>
                <a:gd name="T33" fmla="*/ 327 h 1094"/>
                <a:gd name="T34" fmla="*/ 451 w 4978"/>
                <a:gd name="T35" fmla="*/ 340 h 1094"/>
                <a:gd name="T36" fmla="*/ 454 w 4978"/>
                <a:gd name="T37" fmla="*/ 364 h 1094"/>
                <a:gd name="T38" fmla="*/ 532 w 4978"/>
                <a:gd name="T39" fmla="*/ 378 h 1094"/>
                <a:gd name="T40" fmla="*/ 544 w 4978"/>
                <a:gd name="T41" fmla="*/ 417 h 1094"/>
                <a:gd name="T42" fmla="*/ 565 w 4978"/>
                <a:gd name="T43" fmla="*/ 430 h 1094"/>
                <a:gd name="T44" fmla="*/ 568 w 4978"/>
                <a:gd name="T45" fmla="*/ 457 h 1094"/>
                <a:gd name="T46" fmla="*/ 576 w 4978"/>
                <a:gd name="T47" fmla="*/ 472 h 1094"/>
                <a:gd name="T48" fmla="*/ 582 w 4978"/>
                <a:gd name="T49" fmla="*/ 499 h 1094"/>
                <a:gd name="T50" fmla="*/ 784 w 4978"/>
                <a:gd name="T51" fmla="*/ 512 h 1094"/>
                <a:gd name="T52" fmla="*/ 804 w 4978"/>
                <a:gd name="T53" fmla="*/ 538 h 1094"/>
                <a:gd name="T54" fmla="*/ 845 w 4978"/>
                <a:gd name="T55" fmla="*/ 552 h 1094"/>
                <a:gd name="T56" fmla="*/ 945 w 4978"/>
                <a:gd name="T57" fmla="*/ 578 h 1094"/>
                <a:gd name="T58" fmla="*/ 994 w 4978"/>
                <a:gd name="T59" fmla="*/ 607 h 1094"/>
                <a:gd name="T60" fmla="*/ 1056 w 4978"/>
                <a:gd name="T61" fmla="*/ 607 h 1094"/>
                <a:gd name="T62" fmla="*/ 1094 w 4978"/>
                <a:gd name="T63" fmla="*/ 635 h 1094"/>
                <a:gd name="T64" fmla="*/ 1143 w 4978"/>
                <a:gd name="T65" fmla="*/ 651 h 1094"/>
                <a:gd name="T66" fmla="*/ 1292 w 4978"/>
                <a:gd name="T67" fmla="*/ 682 h 1094"/>
                <a:gd name="T68" fmla="*/ 1415 w 4978"/>
                <a:gd name="T69" fmla="*/ 697 h 1094"/>
                <a:gd name="T70" fmla="*/ 1599 w 4978"/>
                <a:gd name="T71" fmla="*/ 730 h 1094"/>
                <a:gd name="T72" fmla="*/ 1740 w 4978"/>
                <a:gd name="T73" fmla="*/ 746 h 1094"/>
                <a:gd name="T74" fmla="*/ 1772 w 4978"/>
                <a:gd name="T75" fmla="*/ 777 h 1094"/>
                <a:gd name="T76" fmla="*/ 1851 w 4978"/>
                <a:gd name="T77" fmla="*/ 792 h 1094"/>
                <a:gd name="T78" fmla="*/ 1871 w 4978"/>
                <a:gd name="T79" fmla="*/ 825 h 1094"/>
                <a:gd name="T80" fmla="*/ 1985 w 4978"/>
                <a:gd name="T81" fmla="*/ 841 h 1094"/>
                <a:gd name="T82" fmla="*/ 2014 w 4978"/>
                <a:gd name="T83" fmla="*/ 876 h 1094"/>
                <a:gd name="T84" fmla="*/ 2061 w 4978"/>
                <a:gd name="T85" fmla="*/ 893 h 1094"/>
                <a:gd name="T86" fmla="*/ 2242 w 4978"/>
                <a:gd name="T87" fmla="*/ 893 h 1094"/>
                <a:gd name="T88" fmla="*/ 2356 w 4978"/>
                <a:gd name="T89" fmla="*/ 933 h 1094"/>
                <a:gd name="T90" fmla="*/ 2780 w 4978"/>
                <a:gd name="T91" fmla="*/ 953 h 1094"/>
                <a:gd name="T92" fmla="*/ 2979 w 4978"/>
                <a:gd name="T93" fmla="*/ 997 h 1094"/>
                <a:gd name="T94" fmla="*/ 3876 w 4978"/>
                <a:gd name="T95" fmla="*/ 997 h 1094"/>
                <a:gd name="T96" fmla="*/ 4017 w 4978"/>
                <a:gd name="T97" fmla="*/ 1024 h 1094"/>
                <a:gd name="T98" fmla="*/ 4104 w 4978"/>
                <a:gd name="T99" fmla="*/ 1054 h 1094"/>
                <a:gd name="T100" fmla="*/ 4575 w 4978"/>
                <a:gd name="T101" fmla="*/ 109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78" h="1094">
                  <a:moveTo>
                    <a:pt x="0" y="0"/>
                  </a:moveTo>
                  <a:lnTo>
                    <a:pt x="21" y="0"/>
                  </a:lnTo>
                  <a:lnTo>
                    <a:pt x="21" y="14"/>
                  </a:lnTo>
                  <a:lnTo>
                    <a:pt x="41" y="14"/>
                  </a:lnTo>
                  <a:lnTo>
                    <a:pt x="41" y="27"/>
                  </a:lnTo>
                  <a:lnTo>
                    <a:pt x="50" y="27"/>
                  </a:lnTo>
                  <a:lnTo>
                    <a:pt x="50" y="38"/>
                  </a:lnTo>
                  <a:lnTo>
                    <a:pt x="97" y="38"/>
                  </a:lnTo>
                  <a:lnTo>
                    <a:pt x="97" y="51"/>
                  </a:lnTo>
                  <a:lnTo>
                    <a:pt x="103" y="51"/>
                  </a:lnTo>
                  <a:lnTo>
                    <a:pt x="103" y="64"/>
                  </a:lnTo>
                  <a:lnTo>
                    <a:pt x="126" y="64"/>
                  </a:lnTo>
                  <a:lnTo>
                    <a:pt x="126" y="75"/>
                  </a:lnTo>
                  <a:lnTo>
                    <a:pt x="138" y="75"/>
                  </a:lnTo>
                  <a:lnTo>
                    <a:pt x="138" y="89"/>
                  </a:lnTo>
                  <a:lnTo>
                    <a:pt x="179" y="89"/>
                  </a:lnTo>
                  <a:lnTo>
                    <a:pt x="179" y="102"/>
                  </a:lnTo>
                  <a:lnTo>
                    <a:pt x="185" y="102"/>
                  </a:lnTo>
                  <a:lnTo>
                    <a:pt x="185" y="113"/>
                  </a:lnTo>
                  <a:lnTo>
                    <a:pt x="196" y="113"/>
                  </a:lnTo>
                  <a:lnTo>
                    <a:pt x="196" y="126"/>
                  </a:lnTo>
                  <a:lnTo>
                    <a:pt x="217" y="126"/>
                  </a:lnTo>
                  <a:lnTo>
                    <a:pt x="217" y="137"/>
                  </a:lnTo>
                  <a:lnTo>
                    <a:pt x="278" y="137"/>
                  </a:lnTo>
                  <a:lnTo>
                    <a:pt x="278" y="150"/>
                  </a:lnTo>
                  <a:lnTo>
                    <a:pt x="287" y="150"/>
                  </a:lnTo>
                  <a:lnTo>
                    <a:pt x="287" y="164"/>
                  </a:lnTo>
                  <a:lnTo>
                    <a:pt x="296" y="164"/>
                  </a:lnTo>
                  <a:lnTo>
                    <a:pt x="296" y="175"/>
                  </a:lnTo>
                  <a:lnTo>
                    <a:pt x="302" y="175"/>
                  </a:lnTo>
                  <a:lnTo>
                    <a:pt x="302" y="188"/>
                  </a:lnTo>
                  <a:lnTo>
                    <a:pt x="304" y="188"/>
                  </a:lnTo>
                  <a:lnTo>
                    <a:pt x="304" y="201"/>
                  </a:lnTo>
                  <a:lnTo>
                    <a:pt x="307" y="201"/>
                  </a:lnTo>
                  <a:lnTo>
                    <a:pt x="307" y="225"/>
                  </a:lnTo>
                  <a:lnTo>
                    <a:pt x="310" y="225"/>
                  </a:lnTo>
                  <a:lnTo>
                    <a:pt x="310" y="239"/>
                  </a:lnTo>
                  <a:lnTo>
                    <a:pt x="322" y="239"/>
                  </a:lnTo>
                  <a:lnTo>
                    <a:pt x="322" y="252"/>
                  </a:lnTo>
                  <a:lnTo>
                    <a:pt x="351" y="252"/>
                  </a:lnTo>
                  <a:lnTo>
                    <a:pt x="351" y="263"/>
                  </a:lnTo>
                  <a:lnTo>
                    <a:pt x="354" y="263"/>
                  </a:lnTo>
                  <a:lnTo>
                    <a:pt x="354" y="276"/>
                  </a:lnTo>
                  <a:lnTo>
                    <a:pt x="357" y="276"/>
                  </a:lnTo>
                  <a:lnTo>
                    <a:pt x="357" y="289"/>
                  </a:lnTo>
                  <a:lnTo>
                    <a:pt x="378" y="289"/>
                  </a:lnTo>
                  <a:lnTo>
                    <a:pt x="378" y="303"/>
                  </a:lnTo>
                  <a:lnTo>
                    <a:pt x="424" y="303"/>
                  </a:lnTo>
                  <a:lnTo>
                    <a:pt x="424" y="314"/>
                  </a:lnTo>
                  <a:lnTo>
                    <a:pt x="433" y="314"/>
                  </a:lnTo>
                  <a:lnTo>
                    <a:pt x="433" y="327"/>
                  </a:lnTo>
                  <a:lnTo>
                    <a:pt x="448" y="327"/>
                  </a:lnTo>
                  <a:lnTo>
                    <a:pt x="448" y="340"/>
                  </a:lnTo>
                  <a:lnTo>
                    <a:pt x="451" y="340"/>
                  </a:lnTo>
                  <a:lnTo>
                    <a:pt x="451" y="353"/>
                  </a:lnTo>
                  <a:lnTo>
                    <a:pt x="454" y="353"/>
                  </a:lnTo>
                  <a:lnTo>
                    <a:pt x="454" y="364"/>
                  </a:lnTo>
                  <a:lnTo>
                    <a:pt x="515" y="364"/>
                  </a:lnTo>
                  <a:lnTo>
                    <a:pt x="515" y="378"/>
                  </a:lnTo>
                  <a:lnTo>
                    <a:pt x="532" y="378"/>
                  </a:lnTo>
                  <a:lnTo>
                    <a:pt x="532" y="404"/>
                  </a:lnTo>
                  <a:lnTo>
                    <a:pt x="544" y="404"/>
                  </a:lnTo>
                  <a:lnTo>
                    <a:pt x="544" y="417"/>
                  </a:lnTo>
                  <a:lnTo>
                    <a:pt x="547" y="417"/>
                  </a:lnTo>
                  <a:lnTo>
                    <a:pt x="547" y="430"/>
                  </a:lnTo>
                  <a:lnTo>
                    <a:pt x="565" y="430"/>
                  </a:lnTo>
                  <a:lnTo>
                    <a:pt x="565" y="444"/>
                  </a:lnTo>
                  <a:lnTo>
                    <a:pt x="568" y="444"/>
                  </a:lnTo>
                  <a:lnTo>
                    <a:pt x="568" y="457"/>
                  </a:lnTo>
                  <a:lnTo>
                    <a:pt x="573" y="457"/>
                  </a:lnTo>
                  <a:lnTo>
                    <a:pt x="573" y="472"/>
                  </a:lnTo>
                  <a:lnTo>
                    <a:pt x="576" y="472"/>
                  </a:lnTo>
                  <a:lnTo>
                    <a:pt x="576" y="486"/>
                  </a:lnTo>
                  <a:lnTo>
                    <a:pt x="582" y="486"/>
                  </a:lnTo>
                  <a:lnTo>
                    <a:pt x="582" y="499"/>
                  </a:lnTo>
                  <a:lnTo>
                    <a:pt x="611" y="499"/>
                  </a:lnTo>
                  <a:lnTo>
                    <a:pt x="611" y="512"/>
                  </a:lnTo>
                  <a:lnTo>
                    <a:pt x="784" y="512"/>
                  </a:lnTo>
                  <a:lnTo>
                    <a:pt x="784" y="525"/>
                  </a:lnTo>
                  <a:lnTo>
                    <a:pt x="804" y="525"/>
                  </a:lnTo>
                  <a:lnTo>
                    <a:pt x="804" y="538"/>
                  </a:lnTo>
                  <a:lnTo>
                    <a:pt x="807" y="538"/>
                  </a:lnTo>
                  <a:lnTo>
                    <a:pt x="807" y="552"/>
                  </a:lnTo>
                  <a:lnTo>
                    <a:pt x="845" y="552"/>
                  </a:lnTo>
                  <a:lnTo>
                    <a:pt x="845" y="565"/>
                  </a:lnTo>
                  <a:lnTo>
                    <a:pt x="945" y="565"/>
                  </a:lnTo>
                  <a:lnTo>
                    <a:pt x="945" y="578"/>
                  </a:lnTo>
                  <a:lnTo>
                    <a:pt x="962" y="578"/>
                  </a:lnTo>
                  <a:lnTo>
                    <a:pt x="962" y="607"/>
                  </a:lnTo>
                  <a:lnTo>
                    <a:pt x="994" y="607"/>
                  </a:lnTo>
                  <a:lnTo>
                    <a:pt x="994" y="607"/>
                  </a:lnTo>
                  <a:lnTo>
                    <a:pt x="1053" y="607"/>
                  </a:lnTo>
                  <a:lnTo>
                    <a:pt x="1056" y="607"/>
                  </a:lnTo>
                  <a:lnTo>
                    <a:pt x="1056" y="620"/>
                  </a:lnTo>
                  <a:lnTo>
                    <a:pt x="1094" y="620"/>
                  </a:lnTo>
                  <a:lnTo>
                    <a:pt x="1094" y="635"/>
                  </a:lnTo>
                  <a:lnTo>
                    <a:pt x="1135" y="635"/>
                  </a:lnTo>
                  <a:lnTo>
                    <a:pt x="1135" y="651"/>
                  </a:lnTo>
                  <a:lnTo>
                    <a:pt x="1143" y="651"/>
                  </a:lnTo>
                  <a:lnTo>
                    <a:pt x="1143" y="666"/>
                  </a:lnTo>
                  <a:lnTo>
                    <a:pt x="1292" y="666"/>
                  </a:lnTo>
                  <a:lnTo>
                    <a:pt x="1292" y="682"/>
                  </a:lnTo>
                  <a:lnTo>
                    <a:pt x="1363" y="682"/>
                  </a:lnTo>
                  <a:lnTo>
                    <a:pt x="1363" y="697"/>
                  </a:lnTo>
                  <a:lnTo>
                    <a:pt x="1415" y="697"/>
                  </a:lnTo>
                  <a:lnTo>
                    <a:pt x="1415" y="715"/>
                  </a:lnTo>
                  <a:lnTo>
                    <a:pt x="1599" y="715"/>
                  </a:lnTo>
                  <a:lnTo>
                    <a:pt x="1599" y="730"/>
                  </a:lnTo>
                  <a:lnTo>
                    <a:pt x="1640" y="730"/>
                  </a:lnTo>
                  <a:lnTo>
                    <a:pt x="1640" y="746"/>
                  </a:lnTo>
                  <a:lnTo>
                    <a:pt x="1740" y="746"/>
                  </a:lnTo>
                  <a:lnTo>
                    <a:pt x="1740" y="761"/>
                  </a:lnTo>
                  <a:lnTo>
                    <a:pt x="1772" y="761"/>
                  </a:lnTo>
                  <a:lnTo>
                    <a:pt x="1772" y="777"/>
                  </a:lnTo>
                  <a:lnTo>
                    <a:pt x="1786" y="777"/>
                  </a:lnTo>
                  <a:lnTo>
                    <a:pt x="1786" y="792"/>
                  </a:lnTo>
                  <a:lnTo>
                    <a:pt x="1851" y="792"/>
                  </a:lnTo>
                  <a:lnTo>
                    <a:pt x="1851" y="810"/>
                  </a:lnTo>
                  <a:lnTo>
                    <a:pt x="1871" y="810"/>
                  </a:lnTo>
                  <a:lnTo>
                    <a:pt x="1871" y="825"/>
                  </a:lnTo>
                  <a:lnTo>
                    <a:pt x="1903" y="825"/>
                  </a:lnTo>
                  <a:lnTo>
                    <a:pt x="1903" y="841"/>
                  </a:lnTo>
                  <a:lnTo>
                    <a:pt x="1985" y="841"/>
                  </a:lnTo>
                  <a:lnTo>
                    <a:pt x="1985" y="856"/>
                  </a:lnTo>
                  <a:lnTo>
                    <a:pt x="2014" y="856"/>
                  </a:lnTo>
                  <a:lnTo>
                    <a:pt x="2014" y="876"/>
                  </a:lnTo>
                  <a:lnTo>
                    <a:pt x="2026" y="876"/>
                  </a:lnTo>
                  <a:lnTo>
                    <a:pt x="2026" y="893"/>
                  </a:lnTo>
                  <a:lnTo>
                    <a:pt x="2061" y="893"/>
                  </a:lnTo>
                  <a:lnTo>
                    <a:pt x="2061" y="893"/>
                  </a:lnTo>
                  <a:lnTo>
                    <a:pt x="2120" y="893"/>
                  </a:lnTo>
                  <a:lnTo>
                    <a:pt x="2242" y="893"/>
                  </a:lnTo>
                  <a:lnTo>
                    <a:pt x="2242" y="913"/>
                  </a:lnTo>
                  <a:lnTo>
                    <a:pt x="2356" y="913"/>
                  </a:lnTo>
                  <a:lnTo>
                    <a:pt x="2356" y="933"/>
                  </a:lnTo>
                  <a:lnTo>
                    <a:pt x="2546" y="933"/>
                  </a:lnTo>
                  <a:lnTo>
                    <a:pt x="2546" y="953"/>
                  </a:lnTo>
                  <a:lnTo>
                    <a:pt x="2780" y="953"/>
                  </a:lnTo>
                  <a:lnTo>
                    <a:pt x="2780" y="975"/>
                  </a:lnTo>
                  <a:lnTo>
                    <a:pt x="2979" y="975"/>
                  </a:lnTo>
                  <a:lnTo>
                    <a:pt x="2979" y="997"/>
                  </a:lnTo>
                  <a:lnTo>
                    <a:pt x="3023" y="997"/>
                  </a:lnTo>
                  <a:lnTo>
                    <a:pt x="3023" y="997"/>
                  </a:lnTo>
                  <a:lnTo>
                    <a:pt x="3876" y="997"/>
                  </a:lnTo>
                  <a:lnTo>
                    <a:pt x="3897" y="997"/>
                  </a:lnTo>
                  <a:lnTo>
                    <a:pt x="3897" y="1024"/>
                  </a:lnTo>
                  <a:lnTo>
                    <a:pt x="4017" y="1024"/>
                  </a:lnTo>
                  <a:lnTo>
                    <a:pt x="4017" y="1054"/>
                  </a:lnTo>
                  <a:lnTo>
                    <a:pt x="4104" y="1054"/>
                  </a:lnTo>
                  <a:lnTo>
                    <a:pt x="4104" y="1054"/>
                  </a:lnTo>
                  <a:lnTo>
                    <a:pt x="4560" y="1054"/>
                  </a:lnTo>
                  <a:lnTo>
                    <a:pt x="4575" y="1054"/>
                  </a:lnTo>
                  <a:lnTo>
                    <a:pt x="4575" y="1094"/>
                  </a:lnTo>
                  <a:lnTo>
                    <a:pt x="4978" y="1094"/>
                  </a:lnTo>
                </a:path>
              </a:pathLst>
            </a:custGeom>
            <a:noFill/>
            <a:ln w="38100">
              <a:solidFill>
                <a:srgbClr val="BDCC2A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7A6D8D40-0E24-4A09-BBC8-0F6A0EA33098}"/>
              </a:ext>
            </a:extLst>
          </p:cNvPr>
          <p:cNvSpPr txBox="1"/>
          <p:nvPr/>
        </p:nvSpPr>
        <p:spPr>
          <a:xfrm>
            <a:off x="2423933" y="6308079"/>
            <a:ext cx="69855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Non-Hispanic Native Hawaiian or other Pacific Islander,  American Indian or Alaska Native,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More than one race, and Non-resident of the US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FAE38C9-C824-4465-8A92-0C9DB9892D1A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B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83103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152400"/>
            <a:ext cx="11582400" cy="1143000"/>
          </a:xfrm>
        </p:spPr>
        <p:txBody>
          <a:bodyPr>
            <a:noAutofit/>
          </a:bodyPr>
          <a:lstStyle/>
          <a:p>
            <a:r>
              <a:rPr lang="en-US" sz="2800" dirty="0"/>
              <a:t>Survival after Allogeneic HCTs for Acute Myelogenous Leukemia (AML), Age &lt;18 Years, in the US, 2009-2019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C6369A4-D4E5-4B73-8408-667D73545791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A0DE5E7-892C-4D6E-94E3-CDF7573445F0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569967" y="1499616"/>
              <a:chExt cx="7938074" cy="4944729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569967" y="1499616"/>
                <a:ext cx="7827273" cy="4944729"/>
                <a:chOff x="569967" y="1499616"/>
                <a:chExt cx="7827273" cy="4944729"/>
              </a:xfrm>
            </p:grpSpPr>
            <p:sp>
              <p:nvSpPr>
                <p:cNvPr id="29" name="Rectangle 26"/>
                <p:cNvSpPr>
                  <a:spLocks noChangeArrowheads="1"/>
                </p:cNvSpPr>
                <p:nvPr/>
              </p:nvSpPr>
              <p:spPr bwMode="auto">
                <a:xfrm rot="16200000">
                  <a:off x="-1211075" y="3481034"/>
                  <a:ext cx="3915960" cy="3538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Probability, %</a:t>
                  </a:r>
                </a:p>
              </p:txBody>
            </p:sp>
            <p:sp>
              <p:nvSpPr>
                <p:cNvPr id="30" name="Rectangle 2"/>
                <p:cNvSpPr>
                  <a:spLocks noChangeArrowheads="1"/>
                </p:cNvSpPr>
                <p:nvPr/>
              </p:nvSpPr>
              <p:spPr bwMode="auto">
                <a:xfrm>
                  <a:off x="4502263" y="6019800"/>
                  <a:ext cx="735097" cy="4245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Years</a:t>
                  </a:r>
                </a:p>
              </p:txBody>
            </p:sp>
            <p:grpSp>
              <p:nvGrpSpPr>
                <p:cNvPr id="10" name="Group 9"/>
                <p:cNvGrpSpPr/>
                <p:nvPr/>
              </p:nvGrpSpPr>
              <p:grpSpPr>
                <a:xfrm>
                  <a:off x="829463" y="1499616"/>
                  <a:ext cx="7567777" cy="4296458"/>
                  <a:chOff x="829463" y="1499616"/>
                  <a:chExt cx="7567777" cy="4296458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1341416" y="1676400"/>
                    <a:ext cx="80963" cy="3877127"/>
                    <a:chOff x="1341416" y="1762902"/>
                    <a:chExt cx="80963" cy="3877127"/>
                  </a:xfrm>
                </p:grpSpPr>
                <p:sp>
                  <p:nvSpPr>
                    <p:cNvPr id="18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1416" y="3316533"/>
                      <a:ext cx="80963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0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1416" y="5252490"/>
                      <a:ext cx="80963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1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1416" y="4864951"/>
                      <a:ext cx="80963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2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1416" y="4477412"/>
                      <a:ext cx="80963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3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1416" y="4089873"/>
                      <a:ext cx="80963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5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1416" y="3704072"/>
                      <a:ext cx="80963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6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1416" y="2541456"/>
                      <a:ext cx="80963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7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1416" y="2928994"/>
                      <a:ext cx="80963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8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1416" y="2153917"/>
                      <a:ext cx="80963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9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1416" y="5640029"/>
                      <a:ext cx="80963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4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41416" y="1762902"/>
                      <a:ext cx="80963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829463" y="1499616"/>
                    <a:ext cx="7567777" cy="4296458"/>
                    <a:chOff x="829463" y="1582651"/>
                    <a:chExt cx="7567777" cy="4296458"/>
                  </a:xfrm>
                </p:grpSpPr>
                <p:grpSp>
                  <p:nvGrpSpPr>
                    <p:cNvPr id="3" name="Group 2"/>
                    <p:cNvGrpSpPr/>
                    <p:nvPr/>
                  </p:nvGrpSpPr>
                  <p:grpSpPr>
                    <a:xfrm>
                      <a:off x="829463" y="1582651"/>
                      <a:ext cx="542137" cy="4296458"/>
                      <a:chOff x="829463" y="1582651"/>
                      <a:chExt cx="542137" cy="4296458"/>
                    </a:xfrm>
                  </p:grpSpPr>
                  <p:sp>
                    <p:nvSpPr>
                      <p:cNvPr id="11" name="Rectangle 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29463" y="1582651"/>
                        <a:ext cx="542137" cy="42454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lIns="92075" tIns="46038" rIns="92075" bIns="46038">
                        <a:spAutoFit/>
                      </a:bodyPr>
                      <a:lstStyle/>
                      <a:p>
                        <a:pPr marL="0" marR="0" lvl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rPr>
                          <a:t>100</a:t>
                        </a:r>
                      </a:p>
                    </p:txBody>
                  </p:sp>
                  <p:sp>
                    <p:nvSpPr>
                      <p:cNvPr id="12" name="Rectangle 2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081423" y="5454564"/>
                        <a:ext cx="290177" cy="42454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lIns="92075" tIns="46038" rIns="92075" bIns="46038">
                        <a:spAutoFit/>
                      </a:bodyPr>
                      <a:lstStyle/>
                      <a:p>
                        <a:pPr marL="0" marR="0" lvl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rPr>
                          <a:t>0</a:t>
                        </a:r>
                      </a:p>
                    </p:txBody>
                  </p:sp>
                  <p:sp>
                    <p:nvSpPr>
                      <p:cNvPr id="13" name="Rectangle 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55443" y="4679864"/>
                        <a:ext cx="416157" cy="42454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lIns="92075" tIns="46038" rIns="92075" bIns="46038">
                        <a:spAutoFit/>
                      </a:bodyPr>
                      <a:lstStyle/>
                      <a:p>
                        <a:pPr marL="0" marR="0" lvl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rPr>
                          <a:t>20</a:t>
                        </a:r>
                      </a:p>
                    </p:txBody>
                  </p:sp>
                  <p:sp>
                    <p:nvSpPr>
                      <p:cNvPr id="14" name="Rectangle 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55443" y="3905164"/>
                        <a:ext cx="416157" cy="42454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lIns="92075" tIns="46038" rIns="92075" bIns="46038">
                        <a:spAutoFit/>
                      </a:bodyPr>
                      <a:lstStyle/>
                      <a:p>
                        <a:pPr marL="0" marR="0" lvl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rPr>
                          <a:t>40</a:t>
                        </a:r>
                      </a:p>
                    </p:txBody>
                  </p:sp>
                  <p:sp>
                    <p:nvSpPr>
                      <p:cNvPr id="15" name="Rectangle 3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55443" y="3130464"/>
                        <a:ext cx="416157" cy="42454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lIns="92075" tIns="46038" rIns="92075" bIns="46038">
                        <a:spAutoFit/>
                      </a:bodyPr>
                      <a:lstStyle/>
                      <a:p>
                        <a:pPr marL="0" marR="0" lvl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rPr>
                          <a:t>60</a:t>
                        </a:r>
                      </a:p>
                    </p:txBody>
                  </p:sp>
                  <p:sp>
                    <p:nvSpPr>
                      <p:cNvPr id="16" name="Rectangle 3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55443" y="2355763"/>
                        <a:ext cx="416157" cy="42454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lIns="92075" tIns="46038" rIns="92075" bIns="46038">
                        <a:spAutoFit/>
                      </a:bodyPr>
                      <a:lstStyle/>
                      <a:p>
                        <a:pPr marL="0" marR="0" lvl="0" indent="0" algn="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Arial"/>
                            <a:ea typeface="+mn-ea"/>
                            <a:cs typeface="+mn-cs"/>
                          </a:rPr>
                          <a:t>80</a:t>
                        </a:r>
                      </a:p>
                    </p:txBody>
                  </p:sp>
                </p:grpSp>
                <p:sp>
                  <p:nvSpPr>
                    <p:cNvPr id="9" name="Rectangle 8"/>
                    <p:cNvSpPr>
                      <a:spLocks noChangeAspect="1"/>
                    </p:cNvSpPr>
                    <p:nvPr/>
                  </p:nvSpPr>
                  <p:spPr>
                    <a:xfrm>
                      <a:off x="1420368" y="1719072"/>
                      <a:ext cx="6976872" cy="397764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F64E21A2-8179-46E1-A86F-E4D0E1F5D8D9}"/>
                  </a:ext>
                </a:extLst>
              </p:cNvPr>
              <p:cNvGrpSpPr/>
              <p:nvPr/>
            </p:nvGrpSpPr>
            <p:grpSpPr>
              <a:xfrm>
                <a:off x="1472184" y="5613677"/>
                <a:ext cx="6885976" cy="84570"/>
                <a:chOff x="1472184" y="5613677"/>
                <a:chExt cx="6885976" cy="84570"/>
              </a:xfrm>
            </p:grpSpPr>
            <p:sp>
              <p:nvSpPr>
                <p:cNvPr id="63" name="Line 34">
                  <a:extLst>
                    <a:ext uri="{FF2B5EF4-FFF2-40B4-BE49-F238E27FC236}">
                      <a16:creationId xmlns:a16="http://schemas.microsoft.com/office/drawing/2014/main" id="{FA83A13B-A87B-4549-92E9-E2B1008BAA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603772" y="5614578"/>
                  <a:ext cx="0" cy="822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Line 36">
                  <a:extLst>
                    <a:ext uri="{FF2B5EF4-FFF2-40B4-BE49-F238E27FC236}">
                      <a16:creationId xmlns:a16="http://schemas.microsoft.com/office/drawing/2014/main" id="{A51B4FE9-BBA6-4F7A-B354-3295197DCC7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980968" y="5614578"/>
                  <a:ext cx="0" cy="822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Line 12">
                  <a:extLst>
                    <a:ext uri="{FF2B5EF4-FFF2-40B4-BE49-F238E27FC236}">
                      <a16:creationId xmlns:a16="http://schemas.microsoft.com/office/drawing/2014/main" id="{F76FC054-06DD-4FD3-841F-93AFB9819D7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8358160" y="5614578"/>
                  <a:ext cx="0" cy="822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Line 8">
                  <a:extLst>
                    <a:ext uri="{FF2B5EF4-FFF2-40B4-BE49-F238E27FC236}">
                      <a16:creationId xmlns:a16="http://schemas.microsoft.com/office/drawing/2014/main" id="{B235BCB4-2838-44B0-9891-138236B005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160782" y="5613677"/>
                  <a:ext cx="0" cy="822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Line 9">
                  <a:extLst>
                    <a:ext uri="{FF2B5EF4-FFF2-40B4-BE49-F238E27FC236}">
                      <a16:creationId xmlns:a16="http://schemas.microsoft.com/office/drawing/2014/main" id="{56FA65CF-21CB-41EC-8EB4-3C5BF781C8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537978" y="5613677"/>
                  <a:ext cx="0" cy="822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Line 34">
                  <a:extLst>
                    <a:ext uri="{FF2B5EF4-FFF2-40B4-BE49-F238E27FC236}">
                      <a16:creationId xmlns:a16="http://schemas.microsoft.com/office/drawing/2014/main" id="{5C695AEA-5DF8-450F-82DC-5BD58F51C9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915174" y="5613677"/>
                  <a:ext cx="0" cy="822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Line 36">
                  <a:extLst>
                    <a:ext uri="{FF2B5EF4-FFF2-40B4-BE49-F238E27FC236}">
                      <a16:creationId xmlns:a16="http://schemas.microsoft.com/office/drawing/2014/main" id="{2B0E5C5D-3CCF-4CF0-9125-5FA75A18CE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292370" y="5613677"/>
                  <a:ext cx="0" cy="822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Line 8">
                  <a:extLst>
                    <a:ext uri="{FF2B5EF4-FFF2-40B4-BE49-F238E27FC236}">
                      <a16:creationId xmlns:a16="http://schemas.microsoft.com/office/drawing/2014/main" id="{5BDAA06D-91E7-4169-9676-9209468263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849380" y="5615951"/>
                  <a:ext cx="0" cy="822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Line 9">
                  <a:extLst>
                    <a:ext uri="{FF2B5EF4-FFF2-40B4-BE49-F238E27FC236}">
                      <a16:creationId xmlns:a16="http://schemas.microsoft.com/office/drawing/2014/main" id="{387C3A18-2464-4A31-9940-2CF9A8ED1B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226576" y="5615951"/>
                  <a:ext cx="0" cy="822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Line 12">
                  <a:extLst>
                    <a:ext uri="{FF2B5EF4-FFF2-40B4-BE49-F238E27FC236}">
                      <a16:creationId xmlns:a16="http://schemas.microsoft.com/office/drawing/2014/main" id="{FA98E3B4-C7B1-442A-ACD0-DD7E0C717A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669566" y="5615951"/>
                  <a:ext cx="0" cy="822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Line 12">
                  <a:extLst>
                    <a:ext uri="{FF2B5EF4-FFF2-40B4-BE49-F238E27FC236}">
                      <a16:creationId xmlns:a16="http://schemas.microsoft.com/office/drawing/2014/main" id="{F4744F78-08DA-4E74-B5C9-D6E157A469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472184" y="5613677"/>
                  <a:ext cx="0" cy="8229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21CFF2F0-C495-4AFE-B714-651A186875E2}"/>
                  </a:ext>
                </a:extLst>
              </p:cNvPr>
              <p:cNvGrpSpPr/>
              <p:nvPr/>
            </p:nvGrpSpPr>
            <p:grpSpPr>
              <a:xfrm>
                <a:off x="1338428" y="5686829"/>
                <a:ext cx="7169613" cy="424545"/>
                <a:chOff x="1338428" y="5686829"/>
                <a:chExt cx="7169613" cy="424545"/>
              </a:xfrm>
            </p:grpSpPr>
            <p:sp>
              <p:nvSpPr>
                <p:cNvPr id="89" name="Rectangle 39">
                  <a:extLst>
                    <a:ext uri="{FF2B5EF4-FFF2-40B4-BE49-F238E27FC236}">
                      <a16:creationId xmlns:a16="http://schemas.microsoft.com/office/drawing/2014/main" id="{8F2E1C57-DECF-419F-BB56-B67326015D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428" y="5686829"/>
                  <a:ext cx="290178" cy="4245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0</a:t>
                  </a:r>
                </a:p>
              </p:txBody>
            </p:sp>
            <p:sp>
              <p:nvSpPr>
                <p:cNvPr id="90" name="Rectangle 40">
                  <a:extLst>
                    <a:ext uri="{FF2B5EF4-FFF2-40B4-BE49-F238E27FC236}">
                      <a16:creationId xmlns:a16="http://schemas.microsoft.com/office/drawing/2014/main" id="{3852732D-B630-4F49-A031-AC5A16ACC3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90202" y="5686829"/>
                  <a:ext cx="290178" cy="4245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2</a:t>
                  </a:r>
                </a:p>
              </p:txBody>
            </p:sp>
            <p:sp>
              <p:nvSpPr>
                <p:cNvPr id="91" name="Rectangle 43">
                  <a:extLst>
                    <a:ext uri="{FF2B5EF4-FFF2-40B4-BE49-F238E27FC236}">
                      <a16:creationId xmlns:a16="http://schemas.microsoft.com/office/drawing/2014/main" id="{D454F92A-C89B-4A60-87A0-0217E8CF0C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17863" y="5686829"/>
                  <a:ext cx="290178" cy="4245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5</a:t>
                  </a:r>
                </a:p>
              </p:txBody>
            </p:sp>
            <p:sp>
              <p:nvSpPr>
                <p:cNvPr id="92" name="Rectangle 43">
                  <a:extLst>
                    <a:ext uri="{FF2B5EF4-FFF2-40B4-BE49-F238E27FC236}">
                      <a16:creationId xmlns:a16="http://schemas.microsoft.com/office/drawing/2014/main" id="{1CC0C35E-5789-45A9-AEFE-084F7993DE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41977" y="5686829"/>
                  <a:ext cx="290178" cy="4245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4</a:t>
                  </a:r>
                </a:p>
              </p:txBody>
            </p:sp>
            <p:sp>
              <p:nvSpPr>
                <p:cNvPr id="93" name="Rectangle 43">
                  <a:extLst>
                    <a:ext uri="{FF2B5EF4-FFF2-40B4-BE49-F238E27FC236}">
                      <a16:creationId xmlns:a16="http://schemas.microsoft.com/office/drawing/2014/main" id="{3904695C-1F6B-4863-8EB1-B8CECE0932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089" y="5686829"/>
                  <a:ext cx="290178" cy="4245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3</a:t>
                  </a:r>
                </a:p>
              </p:txBody>
            </p:sp>
            <p:sp>
              <p:nvSpPr>
                <p:cNvPr id="94" name="Rectangle 40">
                  <a:extLst>
                    <a:ext uri="{FF2B5EF4-FFF2-40B4-BE49-F238E27FC236}">
                      <a16:creationId xmlns:a16="http://schemas.microsoft.com/office/drawing/2014/main" id="{34AEC726-4E45-4FCD-88C9-A26C90BD87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4315" y="5686829"/>
                  <a:ext cx="290178" cy="4245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1</a:t>
                  </a:r>
                </a:p>
              </p:txBody>
            </p:sp>
          </p:grpSp>
        </p:grpSp>
        <p:sp>
          <p:nvSpPr>
            <p:cNvPr id="56" name="Rectangle 165">
              <a:extLst>
                <a:ext uri="{FF2B5EF4-FFF2-40B4-BE49-F238E27FC236}">
                  <a16:creationId xmlns:a16="http://schemas.microsoft.com/office/drawing/2014/main" id="{1CF813B1-D96D-42BF-A1D5-43DC34E36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2256" y="3398366"/>
              <a:ext cx="603504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55555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Hispanic (n=725)</a:t>
              </a:r>
            </a:p>
          </p:txBody>
        </p:sp>
        <p:sp>
          <p:nvSpPr>
            <p:cNvPr id="59" name="Rectangle 165">
              <a:extLst>
                <a:ext uri="{FF2B5EF4-FFF2-40B4-BE49-F238E27FC236}">
                  <a16:creationId xmlns:a16="http://schemas.microsoft.com/office/drawing/2014/main" id="{FC64EE68-05C1-45F6-9A90-DEC9B0B10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2256" y="3703166"/>
              <a:ext cx="603504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79C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Non-Hispanic White (n=1374)</a:t>
              </a:r>
            </a:p>
          </p:txBody>
        </p:sp>
        <p:sp>
          <p:nvSpPr>
            <p:cNvPr id="61" name="Rectangle 165">
              <a:extLst>
                <a:ext uri="{FF2B5EF4-FFF2-40B4-BE49-F238E27FC236}">
                  <a16:creationId xmlns:a16="http://schemas.microsoft.com/office/drawing/2014/main" id="{8501287A-9423-415A-952D-302DB08D7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2256" y="4007966"/>
              <a:ext cx="603504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63A70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Non-Hispanic Black or African American (n=301)</a:t>
              </a:r>
            </a:p>
          </p:txBody>
        </p:sp>
        <p:sp>
          <p:nvSpPr>
            <p:cNvPr id="62" name="Rectangle 165">
              <a:extLst>
                <a:ext uri="{FF2B5EF4-FFF2-40B4-BE49-F238E27FC236}">
                  <a16:creationId xmlns:a16="http://schemas.microsoft.com/office/drawing/2014/main" id="{0B045995-9C56-4F62-A947-53D1F8FD1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2256" y="4617566"/>
              <a:ext cx="603504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BDCC2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Others* (n=127)</a:t>
              </a:r>
            </a:p>
          </p:txBody>
        </p:sp>
        <p:sp>
          <p:nvSpPr>
            <p:cNvPr id="57" name="Rectangle 165">
              <a:extLst>
                <a:ext uri="{FF2B5EF4-FFF2-40B4-BE49-F238E27FC236}">
                  <a16:creationId xmlns:a16="http://schemas.microsoft.com/office/drawing/2014/main" id="{1012FAB0-5BEE-49B4-AE19-B66C49995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2256" y="4312766"/>
              <a:ext cx="603504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A72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Non-Hispanic Asian (n=131)</a:t>
              </a:r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C2E6C1B0-4BAF-4234-82A2-A8D4A8F4C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2734" y="1540009"/>
              <a:ext cx="7912643" cy="1603850"/>
            </a:xfrm>
            <a:custGeom>
              <a:avLst/>
              <a:gdLst>
                <a:gd name="T0" fmla="*/ 79 w 4973"/>
                <a:gd name="T1" fmla="*/ 14 h 1008"/>
                <a:gd name="T2" fmla="*/ 97 w 4973"/>
                <a:gd name="T3" fmla="*/ 36 h 1008"/>
                <a:gd name="T4" fmla="*/ 111 w 4973"/>
                <a:gd name="T5" fmla="*/ 51 h 1008"/>
                <a:gd name="T6" fmla="*/ 132 w 4973"/>
                <a:gd name="T7" fmla="*/ 69 h 1008"/>
                <a:gd name="T8" fmla="*/ 161 w 4973"/>
                <a:gd name="T9" fmla="*/ 86 h 1008"/>
                <a:gd name="T10" fmla="*/ 181 w 4973"/>
                <a:gd name="T11" fmla="*/ 102 h 1008"/>
                <a:gd name="T12" fmla="*/ 190 w 4973"/>
                <a:gd name="T13" fmla="*/ 122 h 1008"/>
                <a:gd name="T14" fmla="*/ 211 w 4973"/>
                <a:gd name="T15" fmla="*/ 150 h 1008"/>
                <a:gd name="T16" fmla="*/ 228 w 4973"/>
                <a:gd name="T17" fmla="*/ 164 h 1008"/>
                <a:gd name="T18" fmla="*/ 249 w 4973"/>
                <a:gd name="T19" fmla="*/ 186 h 1008"/>
                <a:gd name="T20" fmla="*/ 266 w 4973"/>
                <a:gd name="T21" fmla="*/ 201 h 1008"/>
                <a:gd name="T22" fmla="*/ 295 w 4973"/>
                <a:gd name="T23" fmla="*/ 221 h 1008"/>
                <a:gd name="T24" fmla="*/ 319 w 4973"/>
                <a:gd name="T25" fmla="*/ 239 h 1008"/>
                <a:gd name="T26" fmla="*/ 360 w 4973"/>
                <a:gd name="T27" fmla="*/ 265 h 1008"/>
                <a:gd name="T28" fmla="*/ 374 w 4973"/>
                <a:gd name="T29" fmla="*/ 280 h 1008"/>
                <a:gd name="T30" fmla="*/ 389 w 4973"/>
                <a:gd name="T31" fmla="*/ 294 h 1008"/>
                <a:gd name="T32" fmla="*/ 432 w 4973"/>
                <a:gd name="T33" fmla="*/ 316 h 1008"/>
                <a:gd name="T34" fmla="*/ 444 w 4973"/>
                <a:gd name="T35" fmla="*/ 336 h 1008"/>
                <a:gd name="T36" fmla="*/ 456 w 4973"/>
                <a:gd name="T37" fmla="*/ 351 h 1008"/>
                <a:gd name="T38" fmla="*/ 468 w 4973"/>
                <a:gd name="T39" fmla="*/ 364 h 1008"/>
                <a:gd name="T40" fmla="*/ 479 w 4973"/>
                <a:gd name="T41" fmla="*/ 386 h 1008"/>
                <a:gd name="T42" fmla="*/ 491 w 4973"/>
                <a:gd name="T43" fmla="*/ 404 h 1008"/>
                <a:gd name="T44" fmla="*/ 520 w 4973"/>
                <a:gd name="T45" fmla="*/ 428 h 1008"/>
                <a:gd name="T46" fmla="*/ 552 w 4973"/>
                <a:gd name="T47" fmla="*/ 450 h 1008"/>
                <a:gd name="T48" fmla="*/ 576 w 4973"/>
                <a:gd name="T49" fmla="*/ 463 h 1008"/>
                <a:gd name="T50" fmla="*/ 605 w 4973"/>
                <a:gd name="T51" fmla="*/ 486 h 1008"/>
                <a:gd name="T52" fmla="*/ 657 w 4973"/>
                <a:gd name="T53" fmla="*/ 499 h 1008"/>
                <a:gd name="T54" fmla="*/ 681 w 4973"/>
                <a:gd name="T55" fmla="*/ 510 h 1008"/>
                <a:gd name="T56" fmla="*/ 719 w 4973"/>
                <a:gd name="T57" fmla="*/ 523 h 1008"/>
                <a:gd name="T58" fmla="*/ 739 w 4973"/>
                <a:gd name="T59" fmla="*/ 536 h 1008"/>
                <a:gd name="T60" fmla="*/ 762 w 4973"/>
                <a:gd name="T61" fmla="*/ 552 h 1008"/>
                <a:gd name="T62" fmla="*/ 800 w 4973"/>
                <a:gd name="T63" fmla="*/ 565 h 1008"/>
                <a:gd name="T64" fmla="*/ 835 w 4973"/>
                <a:gd name="T65" fmla="*/ 578 h 1008"/>
                <a:gd name="T66" fmla="*/ 870 w 4973"/>
                <a:gd name="T67" fmla="*/ 594 h 1008"/>
                <a:gd name="T68" fmla="*/ 917 w 4973"/>
                <a:gd name="T69" fmla="*/ 607 h 1008"/>
                <a:gd name="T70" fmla="*/ 946 w 4973"/>
                <a:gd name="T71" fmla="*/ 620 h 1008"/>
                <a:gd name="T72" fmla="*/ 990 w 4973"/>
                <a:gd name="T73" fmla="*/ 633 h 1008"/>
                <a:gd name="T74" fmla="*/ 1031 w 4973"/>
                <a:gd name="T75" fmla="*/ 653 h 1008"/>
                <a:gd name="T76" fmla="*/ 1057 w 4973"/>
                <a:gd name="T77" fmla="*/ 671 h 1008"/>
                <a:gd name="T78" fmla="*/ 1122 w 4973"/>
                <a:gd name="T79" fmla="*/ 697 h 1008"/>
                <a:gd name="T80" fmla="*/ 1192 w 4973"/>
                <a:gd name="T81" fmla="*/ 715 h 1008"/>
                <a:gd name="T82" fmla="*/ 1282 w 4973"/>
                <a:gd name="T83" fmla="*/ 732 h 1008"/>
                <a:gd name="T84" fmla="*/ 1303 w 4973"/>
                <a:gd name="T85" fmla="*/ 746 h 1008"/>
                <a:gd name="T86" fmla="*/ 1370 w 4973"/>
                <a:gd name="T87" fmla="*/ 763 h 1008"/>
                <a:gd name="T88" fmla="*/ 1428 w 4973"/>
                <a:gd name="T89" fmla="*/ 777 h 1008"/>
                <a:gd name="T90" fmla="*/ 1492 w 4973"/>
                <a:gd name="T91" fmla="*/ 790 h 1008"/>
                <a:gd name="T92" fmla="*/ 1618 w 4973"/>
                <a:gd name="T93" fmla="*/ 807 h 1008"/>
                <a:gd name="T94" fmla="*/ 1781 w 4973"/>
                <a:gd name="T95" fmla="*/ 825 h 1008"/>
                <a:gd name="T96" fmla="*/ 1886 w 4973"/>
                <a:gd name="T97" fmla="*/ 838 h 1008"/>
                <a:gd name="T98" fmla="*/ 1992 w 4973"/>
                <a:gd name="T99" fmla="*/ 854 h 1008"/>
                <a:gd name="T100" fmla="*/ 2070 w 4973"/>
                <a:gd name="T101" fmla="*/ 860 h 1008"/>
                <a:gd name="T102" fmla="*/ 2213 w 4973"/>
                <a:gd name="T103" fmla="*/ 876 h 1008"/>
                <a:gd name="T104" fmla="*/ 2322 w 4973"/>
                <a:gd name="T105" fmla="*/ 891 h 1008"/>
                <a:gd name="T106" fmla="*/ 2485 w 4973"/>
                <a:gd name="T107" fmla="*/ 904 h 1008"/>
                <a:gd name="T108" fmla="*/ 2640 w 4973"/>
                <a:gd name="T109" fmla="*/ 920 h 1008"/>
                <a:gd name="T110" fmla="*/ 2818 w 4973"/>
                <a:gd name="T111" fmla="*/ 935 h 1008"/>
                <a:gd name="T112" fmla="*/ 2926 w 4973"/>
                <a:gd name="T113" fmla="*/ 953 h 1008"/>
                <a:gd name="T114" fmla="*/ 3151 w 4973"/>
                <a:gd name="T115" fmla="*/ 957 h 1008"/>
                <a:gd name="T116" fmla="*/ 3621 w 4973"/>
                <a:gd name="T117" fmla="*/ 966 h 1008"/>
                <a:gd name="T118" fmla="*/ 4009 w 4973"/>
                <a:gd name="T119" fmla="*/ 982 h 1008"/>
                <a:gd name="T120" fmla="*/ 4196 w 4973"/>
                <a:gd name="T121" fmla="*/ 995 h 1008"/>
                <a:gd name="T122" fmla="*/ 4900 w 4973"/>
                <a:gd name="T123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73" h="1008">
                  <a:moveTo>
                    <a:pt x="0" y="0"/>
                  </a:moveTo>
                  <a:lnTo>
                    <a:pt x="21" y="0"/>
                  </a:lnTo>
                  <a:lnTo>
                    <a:pt x="21" y="5"/>
                  </a:lnTo>
                  <a:lnTo>
                    <a:pt x="59" y="5"/>
                  </a:lnTo>
                  <a:lnTo>
                    <a:pt x="59" y="12"/>
                  </a:lnTo>
                  <a:lnTo>
                    <a:pt x="62" y="12"/>
                  </a:lnTo>
                  <a:lnTo>
                    <a:pt x="62" y="14"/>
                  </a:lnTo>
                  <a:lnTo>
                    <a:pt x="79" y="14"/>
                  </a:lnTo>
                  <a:lnTo>
                    <a:pt x="79" y="18"/>
                  </a:lnTo>
                  <a:lnTo>
                    <a:pt x="82" y="18"/>
                  </a:lnTo>
                  <a:lnTo>
                    <a:pt x="82" y="20"/>
                  </a:lnTo>
                  <a:lnTo>
                    <a:pt x="88" y="20"/>
                  </a:lnTo>
                  <a:lnTo>
                    <a:pt x="88" y="27"/>
                  </a:lnTo>
                  <a:lnTo>
                    <a:pt x="91" y="27"/>
                  </a:lnTo>
                  <a:lnTo>
                    <a:pt x="91" y="36"/>
                  </a:lnTo>
                  <a:lnTo>
                    <a:pt x="97" y="36"/>
                  </a:lnTo>
                  <a:lnTo>
                    <a:pt x="97" y="40"/>
                  </a:lnTo>
                  <a:lnTo>
                    <a:pt x="103" y="40"/>
                  </a:lnTo>
                  <a:lnTo>
                    <a:pt x="103" y="42"/>
                  </a:lnTo>
                  <a:lnTo>
                    <a:pt x="105" y="42"/>
                  </a:lnTo>
                  <a:lnTo>
                    <a:pt x="105" y="49"/>
                  </a:lnTo>
                  <a:lnTo>
                    <a:pt x="108" y="49"/>
                  </a:lnTo>
                  <a:lnTo>
                    <a:pt x="108" y="51"/>
                  </a:lnTo>
                  <a:lnTo>
                    <a:pt x="111" y="51"/>
                  </a:lnTo>
                  <a:lnTo>
                    <a:pt x="111" y="56"/>
                  </a:lnTo>
                  <a:lnTo>
                    <a:pt x="117" y="56"/>
                  </a:lnTo>
                  <a:lnTo>
                    <a:pt x="117" y="58"/>
                  </a:lnTo>
                  <a:lnTo>
                    <a:pt x="123" y="58"/>
                  </a:lnTo>
                  <a:lnTo>
                    <a:pt x="123" y="64"/>
                  </a:lnTo>
                  <a:lnTo>
                    <a:pt x="129" y="64"/>
                  </a:lnTo>
                  <a:lnTo>
                    <a:pt x="129" y="69"/>
                  </a:lnTo>
                  <a:lnTo>
                    <a:pt x="132" y="69"/>
                  </a:lnTo>
                  <a:lnTo>
                    <a:pt x="132" y="78"/>
                  </a:lnTo>
                  <a:lnTo>
                    <a:pt x="143" y="78"/>
                  </a:lnTo>
                  <a:lnTo>
                    <a:pt x="143" y="80"/>
                  </a:lnTo>
                  <a:lnTo>
                    <a:pt x="152" y="80"/>
                  </a:lnTo>
                  <a:lnTo>
                    <a:pt x="152" y="84"/>
                  </a:lnTo>
                  <a:lnTo>
                    <a:pt x="155" y="84"/>
                  </a:lnTo>
                  <a:lnTo>
                    <a:pt x="155" y="86"/>
                  </a:lnTo>
                  <a:lnTo>
                    <a:pt x="161" y="86"/>
                  </a:lnTo>
                  <a:lnTo>
                    <a:pt x="161" y="91"/>
                  </a:lnTo>
                  <a:lnTo>
                    <a:pt x="170" y="91"/>
                  </a:lnTo>
                  <a:lnTo>
                    <a:pt x="170" y="97"/>
                  </a:lnTo>
                  <a:lnTo>
                    <a:pt x="173" y="97"/>
                  </a:lnTo>
                  <a:lnTo>
                    <a:pt x="173" y="100"/>
                  </a:lnTo>
                  <a:lnTo>
                    <a:pt x="178" y="100"/>
                  </a:lnTo>
                  <a:lnTo>
                    <a:pt x="178" y="102"/>
                  </a:lnTo>
                  <a:lnTo>
                    <a:pt x="181" y="102"/>
                  </a:lnTo>
                  <a:lnTo>
                    <a:pt x="181" y="109"/>
                  </a:lnTo>
                  <a:lnTo>
                    <a:pt x="184" y="109"/>
                  </a:lnTo>
                  <a:lnTo>
                    <a:pt x="184" y="113"/>
                  </a:lnTo>
                  <a:lnTo>
                    <a:pt x="184" y="113"/>
                  </a:lnTo>
                  <a:lnTo>
                    <a:pt x="184" y="115"/>
                  </a:lnTo>
                  <a:lnTo>
                    <a:pt x="187" y="115"/>
                  </a:lnTo>
                  <a:lnTo>
                    <a:pt x="187" y="122"/>
                  </a:lnTo>
                  <a:lnTo>
                    <a:pt x="190" y="122"/>
                  </a:lnTo>
                  <a:lnTo>
                    <a:pt x="190" y="128"/>
                  </a:lnTo>
                  <a:lnTo>
                    <a:pt x="193" y="128"/>
                  </a:lnTo>
                  <a:lnTo>
                    <a:pt x="193" y="137"/>
                  </a:lnTo>
                  <a:lnTo>
                    <a:pt x="205" y="137"/>
                  </a:lnTo>
                  <a:lnTo>
                    <a:pt x="205" y="148"/>
                  </a:lnTo>
                  <a:lnTo>
                    <a:pt x="208" y="148"/>
                  </a:lnTo>
                  <a:lnTo>
                    <a:pt x="208" y="150"/>
                  </a:lnTo>
                  <a:lnTo>
                    <a:pt x="211" y="150"/>
                  </a:lnTo>
                  <a:lnTo>
                    <a:pt x="211" y="153"/>
                  </a:lnTo>
                  <a:lnTo>
                    <a:pt x="214" y="153"/>
                  </a:lnTo>
                  <a:lnTo>
                    <a:pt x="214" y="157"/>
                  </a:lnTo>
                  <a:lnTo>
                    <a:pt x="216" y="157"/>
                  </a:lnTo>
                  <a:lnTo>
                    <a:pt x="216" y="159"/>
                  </a:lnTo>
                  <a:lnTo>
                    <a:pt x="222" y="159"/>
                  </a:lnTo>
                  <a:lnTo>
                    <a:pt x="222" y="164"/>
                  </a:lnTo>
                  <a:lnTo>
                    <a:pt x="228" y="164"/>
                  </a:lnTo>
                  <a:lnTo>
                    <a:pt x="228" y="170"/>
                  </a:lnTo>
                  <a:lnTo>
                    <a:pt x="234" y="170"/>
                  </a:lnTo>
                  <a:lnTo>
                    <a:pt x="234" y="177"/>
                  </a:lnTo>
                  <a:lnTo>
                    <a:pt x="240" y="177"/>
                  </a:lnTo>
                  <a:lnTo>
                    <a:pt x="240" y="179"/>
                  </a:lnTo>
                  <a:lnTo>
                    <a:pt x="246" y="179"/>
                  </a:lnTo>
                  <a:lnTo>
                    <a:pt x="246" y="186"/>
                  </a:lnTo>
                  <a:lnTo>
                    <a:pt x="249" y="186"/>
                  </a:lnTo>
                  <a:lnTo>
                    <a:pt x="249" y="188"/>
                  </a:lnTo>
                  <a:lnTo>
                    <a:pt x="260" y="188"/>
                  </a:lnTo>
                  <a:lnTo>
                    <a:pt x="260" y="192"/>
                  </a:lnTo>
                  <a:lnTo>
                    <a:pt x="263" y="192"/>
                  </a:lnTo>
                  <a:lnTo>
                    <a:pt x="263" y="195"/>
                  </a:lnTo>
                  <a:lnTo>
                    <a:pt x="266" y="195"/>
                  </a:lnTo>
                  <a:lnTo>
                    <a:pt x="266" y="201"/>
                  </a:lnTo>
                  <a:lnTo>
                    <a:pt x="266" y="201"/>
                  </a:lnTo>
                  <a:lnTo>
                    <a:pt x="266" y="208"/>
                  </a:lnTo>
                  <a:lnTo>
                    <a:pt x="275" y="208"/>
                  </a:lnTo>
                  <a:lnTo>
                    <a:pt x="275" y="214"/>
                  </a:lnTo>
                  <a:lnTo>
                    <a:pt x="284" y="214"/>
                  </a:lnTo>
                  <a:lnTo>
                    <a:pt x="284" y="217"/>
                  </a:lnTo>
                  <a:lnTo>
                    <a:pt x="289" y="217"/>
                  </a:lnTo>
                  <a:lnTo>
                    <a:pt x="289" y="221"/>
                  </a:lnTo>
                  <a:lnTo>
                    <a:pt x="295" y="221"/>
                  </a:lnTo>
                  <a:lnTo>
                    <a:pt x="295" y="228"/>
                  </a:lnTo>
                  <a:lnTo>
                    <a:pt x="301" y="228"/>
                  </a:lnTo>
                  <a:lnTo>
                    <a:pt x="301" y="230"/>
                  </a:lnTo>
                  <a:lnTo>
                    <a:pt x="304" y="230"/>
                  </a:lnTo>
                  <a:lnTo>
                    <a:pt x="304" y="232"/>
                  </a:lnTo>
                  <a:lnTo>
                    <a:pt x="307" y="232"/>
                  </a:lnTo>
                  <a:lnTo>
                    <a:pt x="307" y="239"/>
                  </a:lnTo>
                  <a:lnTo>
                    <a:pt x="319" y="239"/>
                  </a:lnTo>
                  <a:lnTo>
                    <a:pt x="319" y="243"/>
                  </a:lnTo>
                  <a:lnTo>
                    <a:pt x="336" y="243"/>
                  </a:lnTo>
                  <a:lnTo>
                    <a:pt x="336" y="254"/>
                  </a:lnTo>
                  <a:lnTo>
                    <a:pt x="342" y="254"/>
                  </a:lnTo>
                  <a:lnTo>
                    <a:pt x="342" y="258"/>
                  </a:lnTo>
                  <a:lnTo>
                    <a:pt x="345" y="258"/>
                  </a:lnTo>
                  <a:lnTo>
                    <a:pt x="345" y="265"/>
                  </a:lnTo>
                  <a:lnTo>
                    <a:pt x="360" y="265"/>
                  </a:lnTo>
                  <a:lnTo>
                    <a:pt x="360" y="267"/>
                  </a:lnTo>
                  <a:lnTo>
                    <a:pt x="365" y="267"/>
                  </a:lnTo>
                  <a:lnTo>
                    <a:pt x="365" y="272"/>
                  </a:lnTo>
                  <a:lnTo>
                    <a:pt x="368" y="272"/>
                  </a:lnTo>
                  <a:lnTo>
                    <a:pt x="368" y="278"/>
                  </a:lnTo>
                  <a:lnTo>
                    <a:pt x="371" y="278"/>
                  </a:lnTo>
                  <a:lnTo>
                    <a:pt x="371" y="280"/>
                  </a:lnTo>
                  <a:lnTo>
                    <a:pt x="374" y="280"/>
                  </a:lnTo>
                  <a:lnTo>
                    <a:pt x="374" y="283"/>
                  </a:lnTo>
                  <a:lnTo>
                    <a:pt x="377" y="283"/>
                  </a:lnTo>
                  <a:lnTo>
                    <a:pt x="377" y="287"/>
                  </a:lnTo>
                  <a:lnTo>
                    <a:pt x="383" y="287"/>
                  </a:lnTo>
                  <a:lnTo>
                    <a:pt x="383" y="289"/>
                  </a:lnTo>
                  <a:lnTo>
                    <a:pt x="386" y="289"/>
                  </a:lnTo>
                  <a:lnTo>
                    <a:pt x="386" y="294"/>
                  </a:lnTo>
                  <a:lnTo>
                    <a:pt x="389" y="294"/>
                  </a:lnTo>
                  <a:lnTo>
                    <a:pt x="389" y="300"/>
                  </a:lnTo>
                  <a:lnTo>
                    <a:pt x="397" y="300"/>
                  </a:lnTo>
                  <a:lnTo>
                    <a:pt x="397" y="309"/>
                  </a:lnTo>
                  <a:lnTo>
                    <a:pt x="415" y="309"/>
                  </a:lnTo>
                  <a:lnTo>
                    <a:pt x="415" y="311"/>
                  </a:lnTo>
                  <a:lnTo>
                    <a:pt x="421" y="311"/>
                  </a:lnTo>
                  <a:lnTo>
                    <a:pt x="421" y="316"/>
                  </a:lnTo>
                  <a:lnTo>
                    <a:pt x="432" y="316"/>
                  </a:lnTo>
                  <a:lnTo>
                    <a:pt x="432" y="318"/>
                  </a:lnTo>
                  <a:lnTo>
                    <a:pt x="435" y="318"/>
                  </a:lnTo>
                  <a:lnTo>
                    <a:pt x="435" y="325"/>
                  </a:lnTo>
                  <a:lnTo>
                    <a:pt x="438" y="325"/>
                  </a:lnTo>
                  <a:lnTo>
                    <a:pt x="438" y="331"/>
                  </a:lnTo>
                  <a:lnTo>
                    <a:pt x="441" y="331"/>
                  </a:lnTo>
                  <a:lnTo>
                    <a:pt x="441" y="336"/>
                  </a:lnTo>
                  <a:lnTo>
                    <a:pt x="444" y="336"/>
                  </a:lnTo>
                  <a:lnTo>
                    <a:pt x="444" y="338"/>
                  </a:lnTo>
                  <a:lnTo>
                    <a:pt x="447" y="338"/>
                  </a:lnTo>
                  <a:lnTo>
                    <a:pt x="447" y="340"/>
                  </a:lnTo>
                  <a:lnTo>
                    <a:pt x="450" y="340"/>
                  </a:lnTo>
                  <a:lnTo>
                    <a:pt x="450" y="347"/>
                  </a:lnTo>
                  <a:lnTo>
                    <a:pt x="453" y="347"/>
                  </a:lnTo>
                  <a:lnTo>
                    <a:pt x="453" y="351"/>
                  </a:lnTo>
                  <a:lnTo>
                    <a:pt x="456" y="351"/>
                  </a:lnTo>
                  <a:lnTo>
                    <a:pt x="456" y="353"/>
                  </a:lnTo>
                  <a:lnTo>
                    <a:pt x="459" y="353"/>
                  </a:lnTo>
                  <a:lnTo>
                    <a:pt x="459" y="358"/>
                  </a:lnTo>
                  <a:lnTo>
                    <a:pt x="462" y="358"/>
                  </a:lnTo>
                  <a:lnTo>
                    <a:pt x="462" y="360"/>
                  </a:lnTo>
                  <a:lnTo>
                    <a:pt x="465" y="360"/>
                  </a:lnTo>
                  <a:lnTo>
                    <a:pt x="465" y="364"/>
                  </a:lnTo>
                  <a:lnTo>
                    <a:pt x="468" y="364"/>
                  </a:lnTo>
                  <a:lnTo>
                    <a:pt x="468" y="369"/>
                  </a:lnTo>
                  <a:lnTo>
                    <a:pt x="470" y="369"/>
                  </a:lnTo>
                  <a:lnTo>
                    <a:pt x="470" y="375"/>
                  </a:lnTo>
                  <a:lnTo>
                    <a:pt x="473" y="375"/>
                  </a:lnTo>
                  <a:lnTo>
                    <a:pt x="473" y="382"/>
                  </a:lnTo>
                  <a:lnTo>
                    <a:pt x="476" y="382"/>
                  </a:lnTo>
                  <a:lnTo>
                    <a:pt x="476" y="386"/>
                  </a:lnTo>
                  <a:lnTo>
                    <a:pt x="479" y="386"/>
                  </a:lnTo>
                  <a:lnTo>
                    <a:pt x="479" y="389"/>
                  </a:lnTo>
                  <a:lnTo>
                    <a:pt x="482" y="389"/>
                  </a:lnTo>
                  <a:lnTo>
                    <a:pt x="482" y="393"/>
                  </a:lnTo>
                  <a:lnTo>
                    <a:pt x="485" y="393"/>
                  </a:lnTo>
                  <a:lnTo>
                    <a:pt x="485" y="402"/>
                  </a:lnTo>
                  <a:lnTo>
                    <a:pt x="488" y="402"/>
                  </a:lnTo>
                  <a:lnTo>
                    <a:pt x="488" y="404"/>
                  </a:lnTo>
                  <a:lnTo>
                    <a:pt x="491" y="404"/>
                  </a:lnTo>
                  <a:lnTo>
                    <a:pt x="491" y="411"/>
                  </a:lnTo>
                  <a:lnTo>
                    <a:pt x="497" y="411"/>
                  </a:lnTo>
                  <a:lnTo>
                    <a:pt x="497" y="415"/>
                  </a:lnTo>
                  <a:lnTo>
                    <a:pt x="508" y="415"/>
                  </a:lnTo>
                  <a:lnTo>
                    <a:pt x="508" y="417"/>
                  </a:lnTo>
                  <a:lnTo>
                    <a:pt x="514" y="417"/>
                  </a:lnTo>
                  <a:lnTo>
                    <a:pt x="514" y="428"/>
                  </a:lnTo>
                  <a:lnTo>
                    <a:pt x="520" y="428"/>
                  </a:lnTo>
                  <a:lnTo>
                    <a:pt x="520" y="430"/>
                  </a:lnTo>
                  <a:lnTo>
                    <a:pt x="526" y="430"/>
                  </a:lnTo>
                  <a:lnTo>
                    <a:pt x="526" y="435"/>
                  </a:lnTo>
                  <a:lnTo>
                    <a:pt x="535" y="435"/>
                  </a:lnTo>
                  <a:lnTo>
                    <a:pt x="535" y="444"/>
                  </a:lnTo>
                  <a:lnTo>
                    <a:pt x="546" y="444"/>
                  </a:lnTo>
                  <a:lnTo>
                    <a:pt x="546" y="450"/>
                  </a:lnTo>
                  <a:lnTo>
                    <a:pt x="552" y="450"/>
                  </a:lnTo>
                  <a:lnTo>
                    <a:pt x="552" y="452"/>
                  </a:lnTo>
                  <a:lnTo>
                    <a:pt x="558" y="452"/>
                  </a:lnTo>
                  <a:lnTo>
                    <a:pt x="558" y="457"/>
                  </a:lnTo>
                  <a:lnTo>
                    <a:pt x="564" y="457"/>
                  </a:lnTo>
                  <a:lnTo>
                    <a:pt x="564" y="459"/>
                  </a:lnTo>
                  <a:lnTo>
                    <a:pt x="573" y="459"/>
                  </a:lnTo>
                  <a:lnTo>
                    <a:pt x="573" y="463"/>
                  </a:lnTo>
                  <a:lnTo>
                    <a:pt x="576" y="463"/>
                  </a:lnTo>
                  <a:lnTo>
                    <a:pt x="576" y="472"/>
                  </a:lnTo>
                  <a:lnTo>
                    <a:pt x="584" y="472"/>
                  </a:lnTo>
                  <a:lnTo>
                    <a:pt x="584" y="475"/>
                  </a:lnTo>
                  <a:lnTo>
                    <a:pt x="590" y="475"/>
                  </a:lnTo>
                  <a:lnTo>
                    <a:pt x="590" y="479"/>
                  </a:lnTo>
                  <a:lnTo>
                    <a:pt x="596" y="479"/>
                  </a:lnTo>
                  <a:lnTo>
                    <a:pt x="596" y="486"/>
                  </a:lnTo>
                  <a:lnTo>
                    <a:pt x="605" y="486"/>
                  </a:lnTo>
                  <a:lnTo>
                    <a:pt x="605" y="488"/>
                  </a:lnTo>
                  <a:lnTo>
                    <a:pt x="616" y="488"/>
                  </a:lnTo>
                  <a:lnTo>
                    <a:pt x="616" y="492"/>
                  </a:lnTo>
                  <a:lnTo>
                    <a:pt x="634" y="492"/>
                  </a:lnTo>
                  <a:lnTo>
                    <a:pt x="634" y="494"/>
                  </a:lnTo>
                  <a:lnTo>
                    <a:pt x="637" y="494"/>
                  </a:lnTo>
                  <a:lnTo>
                    <a:pt x="637" y="499"/>
                  </a:lnTo>
                  <a:lnTo>
                    <a:pt x="657" y="499"/>
                  </a:lnTo>
                  <a:lnTo>
                    <a:pt x="657" y="501"/>
                  </a:lnTo>
                  <a:lnTo>
                    <a:pt x="672" y="501"/>
                  </a:lnTo>
                  <a:lnTo>
                    <a:pt x="672" y="505"/>
                  </a:lnTo>
                  <a:lnTo>
                    <a:pt x="678" y="505"/>
                  </a:lnTo>
                  <a:lnTo>
                    <a:pt x="678" y="508"/>
                  </a:lnTo>
                  <a:lnTo>
                    <a:pt x="678" y="508"/>
                  </a:lnTo>
                  <a:lnTo>
                    <a:pt x="678" y="510"/>
                  </a:lnTo>
                  <a:lnTo>
                    <a:pt x="681" y="510"/>
                  </a:lnTo>
                  <a:lnTo>
                    <a:pt x="681" y="514"/>
                  </a:lnTo>
                  <a:lnTo>
                    <a:pt x="684" y="514"/>
                  </a:lnTo>
                  <a:lnTo>
                    <a:pt x="684" y="516"/>
                  </a:lnTo>
                  <a:lnTo>
                    <a:pt x="687" y="516"/>
                  </a:lnTo>
                  <a:lnTo>
                    <a:pt x="687" y="521"/>
                  </a:lnTo>
                  <a:lnTo>
                    <a:pt x="701" y="521"/>
                  </a:lnTo>
                  <a:lnTo>
                    <a:pt x="701" y="523"/>
                  </a:lnTo>
                  <a:lnTo>
                    <a:pt x="719" y="523"/>
                  </a:lnTo>
                  <a:lnTo>
                    <a:pt x="719" y="527"/>
                  </a:lnTo>
                  <a:lnTo>
                    <a:pt x="730" y="527"/>
                  </a:lnTo>
                  <a:lnTo>
                    <a:pt x="730" y="530"/>
                  </a:lnTo>
                  <a:lnTo>
                    <a:pt x="733" y="530"/>
                  </a:lnTo>
                  <a:lnTo>
                    <a:pt x="733" y="534"/>
                  </a:lnTo>
                  <a:lnTo>
                    <a:pt x="736" y="534"/>
                  </a:lnTo>
                  <a:lnTo>
                    <a:pt x="736" y="536"/>
                  </a:lnTo>
                  <a:lnTo>
                    <a:pt x="739" y="536"/>
                  </a:lnTo>
                  <a:lnTo>
                    <a:pt x="739" y="543"/>
                  </a:lnTo>
                  <a:lnTo>
                    <a:pt x="742" y="543"/>
                  </a:lnTo>
                  <a:lnTo>
                    <a:pt x="742" y="547"/>
                  </a:lnTo>
                  <a:lnTo>
                    <a:pt x="754" y="547"/>
                  </a:lnTo>
                  <a:lnTo>
                    <a:pt x="754" y="549"/>
                  </a:lnTo>
                  <a:lnTo>
                    <a:pt x="757" y="549"/>
                  </a:lnTo>
                  <a:lnTo>
                    <a:pt x="757" y="552"/>
                  </a:lnTo>
                  <a:lnTo>
                    <a:pt x="762" y="552"/>
                  </a:lnTo>
                  <a:lnTo>
                    <a:pt x="762" y="556"/>
                  </a:lnTo>
                  <a:lnTo>
                    <a:pt x="765" y="556"/>
                  </a:lnTo>
                  <a:lnTo>
                    <a:pt x="765" y="558"/>
                  </a:lnTo>
                  <a:lnTo>
                    <a:pt x="783" y="558"/>
                  </a:lnTo>
                  <a:lnTo>
                    <a:pt x="783" y="563"/>
                  </a:lnTo>
                  <a:lnTo>
                    <a:pt x="797" y="563"/>
                  </a:lnTo>
                  <a:lnTo>
                    <a:pt x="797" y="565"/>
                  </a:lnTo>
                  <a:lnTo>
                    <a:pt x="800" y="565"/>
                  </a:lnTo>
                  <a:lnTo>
                    <a:pt x="800" y="569"/>
                  </a:lnTo>
                  <a:lnTo>
                    <a:pt x="803" y="569"/>
                  </a:lnTo>
                  <a:lnTo>
                    <a:pt x="803" y="572"/>
                  </a:lnTo>
                  <a:lnTo>
                    <a:pt x="806" y="572"/>
                  </a:lnTo>
                  <a:lnTo>
                    <a:pt x="806" y="576"/>
                  </a:lnTo>
                  <a:lnTo>
                    <a:pt x="809" y="576"/>
                  </a:lnTo>
                  <a:lnTo>
                    <a:pt x="809" y="578"/>
                  </a:lnTo>
                  <a:lnTo>
                    <a:pt x="835" y="578"/>
                  </a:lnTo>
                  <a:lnTo>
                    <a:pt x="835" y="585"/>
                  </a:lnTo>
                  <a:lnTo>
                    <a:pt x="838" y="585"/>
                  </a:lnTo>
                  <a:lnTo>
                    <a:pt x="838" y="587"/>
                  </a:lnTo>
                  <a:lnTo>
                    <a:pt x="853" y="587"/>
                  </a:lnTo>
                  <a:lnTo>
                    <a:pt x="853" y="591"/>
                  </a:lnTo>
                  <a:lnTo>
                    <a:pt x="865" y="591"/>
                  </a:lnTo>
                  <a:lnTo>
                    <a:pt x="865" y="594"/>
                  </a:lnTo>
                  <a:lnTo>
                    <a:pt x="870" y="594"/>
                  </a:lnTo>
                  <a:lnTo>
                    <a:pt x="870" y="598"/>
                  </a:lnTo>
                  <a:lnTo>
                    <a:pt x="873" y="598"/>
                  </a:lnTo>
                  <a:lnTo>
                    <a:pt x="873" y="600"/>
                  </a:lnTo>
                  <a:lnTo>
                    <a:pt x="876" y="600"/>
                  </a:lnTo>
                  <a:lnTo>
                    <a:pt x="876" y="605"/>
                  </a:lnTo>
                  <a:lnTo>
                    <a:pt x="882" y="605"/>
                  </a:lnTo>
                  <a:lnTo>
                    <a:pt x="882" y="607"/>
                  </a:lnTo>
                  <a:lnTo>
                    <a:pt x="917" y="607"/>
                  </a:lnTo>
                  <a:lnTo>
                    <a:pt x="917" y="611"/>
                  </a:lnTo>
                  <a:lnTo>
                    <a:pt x="926" y="611"/>
                  </a:lnTo>
                  <a:lnTo>
                    <a:pt x="926" y="613"/>
                  </a:lnTo>
                  <a:lnTo>
                    <a:pt x="932" y="613"/>
                  </a:lnTo>
                  <a:lnTo>
                    <a:pt x="932" y="618"/>
                  </a:lnTo>
                  <a:lnTo>
                    <a:pt x="935" y="618"/>
                  </a:lnTo>
                  <a:lnTo>
                    <a:pt x="935" y="620"/>
                  </a:lnTo>
                  <a:lnTo>
                    <a:pt x="946" y="620"/>
                  </a:lnTo>
                  <a:lnTo>
                    <a:pt x="946" y="624"/>
                  </a:lnTo>
                  <a:lnTo>
                    <a:pt x="964" y="624"/>
                  </a:lnTo>
                  <a:lnTo>
                    <a:pt x="964" y="627"/>
                  </a:lnTo>
                  <a:lnTo>
                    <a:pt x="970" y="627"/>
                  </a:lnTo>
                  <a:lnTo>
                    <a:pt x="970" y="629"/>
                  </a:lnTo>
                  <a:lnTo>
                    <a:pt x="978" y="629"/>
                  </a:lnTo>
                  <a:lnTo>
                    <a:pt x="978" y="633"/>
                  </a:lnTo>
                  <a:lnTo>
                    <a:pt x="990" y="633"/>
                  </a:lnTo>
                  <a:lnTo>
                    <a:pt x="990" y="635"/>
                  </a:lnTo>
                  <a:lnTo>
                    <a:pt x="996" y="635"/>
                  </a:lnTo>
                  <a:lnTo>
                    <a:pt x="996" y="642"/>
                  </a:lnTo>
                  <a:lnTo>
                    <a:pt x="1011" y="642"/>
                  </a:lnTo>
                  <a:lnTo>
                    <a:pt x="1011" y="649"/>
                  </a:lnTo>
                  <a:lnTo>
                    <a:pt x="1028" y="649"/>
                  </a:lnTo>
                  <a:lnTo>
                    <a:pt x="1028" y="653"/>
                  </a:lnTo>
                  <a:lnTo>
                    <a:pt x="1031" y="653"/>
                  </a:lnTo>
                  <a:lnTo>
                    <a:pt x="1031" y="655"/>
                  </a:lnTo>
                  <a:lnTo>
                    <a:pt x="1037" y="655"/>
                  </a:lnTo>
                  <a:lnTo>
                    <a:pt x="1037" y="660"/>
                  </a:lnTo>
                  <a:lnTo>
                    <a:pt x="1040" y="660"/>
                  </a:lnTo>
                  <a:lnTo>
                    <a:pt x="1040" y="664"/>
                  </a:lnTo>
                  <a:lnTo>
                    <a:pt x="1049" y="664"/>
                  </a:lnTo>
                  <a:lnTo>
                    <a:pt x="1049" y="671"/>
                  </a:lnTo>
                  <a:lnTo>
                    <a:pt x="1057" y="671"/>
                  </a:lnTo>
                  <a:lnTo>
                    <a:pt x="1057" y="680"/>
                  </a:lnTo>
                  <a:lnTo>
                    <a:pt x="1066" y="680"/>
                  </a:lnTo>
                  <a:lnTo>
                    <a:pt x="1066" y="684"/>
                  </a:lnTo>
                  <a:lnTo>
                    <a:pt x="1069" y="684"/>
                  </a:lnTo>
                  <a:lnTo>
                    <a:pt x="1069" y="693"/>
                  </a:lnTo>
                  <a:lnTo>
                    <a:pt x="1089" y="693"/>
                  </a:lnTo>
                  <a:lnTo>
                    <a:pt x="1089" y="697"/>
                  </a:lnTo>
                  <a:lnTo>
                    <a:pt x="1122" y="697"/>
                  </a:lnTo>
                  <a:lnTo>
                    <a:pt x="1122" y="702"/>
                  </a:lnTo>
                  <a:lnTo>
                    <a:pt x="1127" y="702"/>
                  </a:lnTo>
                  <a:lnTo>
                    <a:pt x="1127" y="704"/>
                  </a:lnTo>
                  <a:lnTo>
                    <a:pt x="1142" y="704"/>
                  </a:lnTo>
                  <a:lnTo>
                    <a:pt x="1142" y="708"/>
                  </a:lnTo>
                  <a:lnTo>
                    <a:pt x="1148" y="708"/>
                  </a:lnTo>
                  <a:lnTo>
                    <a:pt x="1148" y="715"/>
                  </a:lnTo>
                  <a:lnTo>
                    <a:pt x="1192" y="715"/>
                  </a:lnTo>
                  <a:lnTo>
                    <a:pt x="1192" y="717"/>
                  </a:lnTo>
                  <a:lnTo>
                    <a:pt x="1195" y="717"/>
                  </a:lnTo>
                  <a:lnTo>
                    <a:pt x="1195" y="721"/>
                  </a:lnTo>
                  <a:lnTo>
                    <a:pt x="1200" y="721"/>
                  </a:lnTo>
                  <a:lnTo>
                    <a:pt x="1200" y="724"/>
                  </a:lnTo>
                  <a:lnTo>
                    <a:pt x="1270" y="724"/>
                  </a:lnTo>
                  <a:lnTo>
                    <a:pt x="1270" y="732"/>
                  </a:lnTo>
                  <a:lnTo>
                    <a:pt x="1282" y="732"/>
                  </a:lnTo>
                  <a:lnTo>
                    <a:pt x="1282" y="735"/>
                  </a:lnTo>
                  <a:lnTo>
                    <a:pt x="1288" y="735"/>
                  </a:lnTo>
                  <a:lnTo>
                    <a:pt x="1288" y="739"/>
                  </a:lnTo>
                  <a:lnTo>
                    <a:pt x="1297" y="739"/>
                  </a:lnTo>
                  <a:lnTo>
                    <a:pt x="1297" y="741"/>
                  </a:lnTo>
                  <a:lnTo>
                    <a:pt x="1297" y="741"/>
                  </a:lnTo>
                  <a:lnTo>
                    <a:pt x="1297" y="746"/>
                  </a:lnTo>
                  <a:lnTo>
                    <a:pt x="1303" y="746"/>
                  </a:lnTo>
                  <a:lnTo>
                    <a:pt x="1303" y="748"/>
                  </a:lnTo>
                  <a:lnTo>
                    <a:pt x="1320" y="748"/>
                  </a:lnTo>
                  <a:lnTo>
                    <a:pt x="1320" y="752"/>
                  </a:lnTo>
                  <a:lnTo>
                    <a:pt x="1326" y="752"/>
                  </a:lnTo>
                  <a:lnTo>
                    <a:pt x="1326" y="759"/>
                  </a:lnTo>
                  <a:lnTo>
                    <a:pt x="1338" y="759"/>
                  </a:lnTo>
                  <a:lnTo>
                    <a:pt x="1338" y="763"/>
                  </a:lnTo>
                  <a:lnTo>
                    <a:pt x="1370" y="763"/>
                  </a:lnTo>
                  <a:lnTo>
                    <a:pt x="1370" y="766"/>
                  </a:lnTo>
                  <a:lnTo>
                    <a:pt x="1405" y="766"/>
                  </a:lnTo>
                  <a:lnTo>
                    <a:pt x="1405" y="770"/>
                  </a:lnTo>
                  <a:lnTo>
                    <a:pt x="1408" y="770"/>
                  </a:lnTo>
                  <a:lnTo>
                    <a:pt x="1408" y="772"/>
                  </a:lnTo>
                  <a:lnTo>
                    <a:pt x="1413" y="772"/>
                  </a:lnTo>
                  <a:lnTo>
                    <a:pt x="1413" y="777"/>
                  </a:lnTo>
                  <a:lnTo>
                    <a:pt x="1428" y="777"/>
                  </a:lnTo>
                  <a:lnTo>
                    <a:pt x="1428" y="781"/>
                  </a:lnTo>
                  <a:lnTo>
                    <a:pt x="1443" y="781"/>
                  </a:lnTo>
                  <a:lnTo>
                    <a:pt x="1443" y="783"/>
                  </a:lnTo>
                  <a:lnTo>
                    <a:pt x="1472" y="783"/>
                  </a:lnTo>
                  <a:lnTo>
                    <a:pt x="1472" y="788"/>
                  </a:lnTo>
                  <a:lnTo>
                    <a:pt x="1475" y="788"/>
                  </a:lnTo>
                  <a:lnTo>
                    <a:pt x="1475" y="790"/>
                  </a:lnTo>
                  <a:lnTo>
                    <a:pt x="1492" y="790"/>
                  </a:lnTo>
                  <a:lnTo>
                    <a:pt x="1492" y="796"/>
                  </a:lnTo>
                  <a:lnTo>
                    <a:pt x="1510" y="796"/>
                  </a:lnTo>
                  <a:lnTo>
                    <a:pt x="1510" y="801"/>
                  </a:lnTo>
                  <a:lnTo>
                    <a:pt x="1545" y="801"/>
                  </a:lnTo>
                  <a:lnTo>
                    <a:pt x="1545" y="805"/>
                  </a:lnTo>
                  <a:lnTo>
                    <a:pt x="1592" y="805"/>
                  </a:lnTo>
                  <a:lnTo>
                    <a:pt x="1592" y="807"/>
                  </a:lnTo>
                  <a:lnTo>
                    <a:pt x="1618" y="807"/>
                  </a:lnTo>
                  <a:lnTo>
                    <a:pt x="1618" y="812"/>
                  </a:lnTo>
                  <a:lnTo>
                    <a:pt x="1621" y="812"/>
                  </a:lnTo>
                  <a:lnTo>
                    <a:pt x="1621" y="814"/>
                  </a:lnTo>
                  <a:lnTo>
                    <a:pt x="1641" y="814"/>
                  </a:lnTo>
                  <a:lnTo>
                    <a:pt x="1641" y="821"/>
                  </a:lnTo>
                  <a:lnTo>
                    <a:pt x="1676" y="821"/>
                  </a:lnTo>
                  <a:lnTo>
                    <a:pt x="1676" y="825"/>
                  </a:lnTo>
                  <a:lnTo>
                    <a:pt x="1781" y="825"/>
                  </a:lnTo>
                  <a:lnTo>
                    <a:pt x="1781" y="829"/>
                  </a:lnTo>
                  <a:lnTo>
                    <a:pt x="1790" y="829"/>
                  </a:lnTo>
                  <a:lnTo>
                    <a:pt x="1790" y="832"/>
                  </a:lnTo>
                  <a:lnTo>
                    <a:pt x="1834" y="832"/>
                  </a:lnTo>
                  <a:lnTo>
                    <a:pt x="1834" y="836"/>
                  </a:lnTo>
                  <a:lnTo>
                    <a:pt x="1843" y="836"/>
                  </a:lnTo>
                  <a:lnTo>
                    <a:pt x="1843" y="838"/>
                  </a:lnTo>
                  <a:lnTo>
                    <a:pt x="1886" y="838"/>
                  </a:lnTo>
                  <a:lnTo>
                    <a:pt x="1886" y="843"/>
                  </a:lnTo>
                  <a:lnTo>
                    <a:pt x="1898" y="843"/>
                  </a:lnTo>
                  <a:lnTo>
                    <a:pt x="1898" y="847"/>
                  </a:lnTo>
                  <a:lnTo>
                    <a:pt x="1962" y="847"/>
                  </a:lnTo>
                  <a:lnTo>
                    <a:pt x="1962" y="849"/>
                  </a:lnTo>
                  <a:lnTo>
                    <a:pt x="1974" y="849"/>
                  </a:lnTo>
                  <a:lnTo>
                    <a:pt x="1974" y="854"/>
                  </a:lnTo>
                  <a:lnTo>
                    <a:pt x="1992" y="854"/>
                  </a:lnTo>
                  <a:lnTo>
                    <a:pt x="1992" y="854"/>
                  </a:lnTo>
                  <a:lnTo>
                    <a:pt x="2012" y="854"/>
                  </a:lnTo>
                  <a:lnTo>
                    <a:pt x="2027" y="854"/>
                  </a:lnTo>
                  <a:lnTo>
                    <a:pt x="2027" y="858"/>
                  </a:lnTo>
                  <a:lnTo>
                    <a:pt x="2062" y="858"/>
                  </a:lnTo>
                  <a:lnTo>
                    <a:pt x="2062" y="860"/>
                  </a:lnTo>
                  <a:lnTo>
                    <a:pt x="2070" y="860"/>
                  </a:lnTo>
                  <a:lnTo>
                    <a:pt x="2070" y="860"/>
                  </a:lnTo>
                  <a:lnTo>
                    <a:pt x="2152" y="860"/>
                  </a:lnTo>
                  <a:lnTo>
                    <a:pt x="2158" y="860"/>
                  </a:lnTo>
                  <a:lnTo>
                    <a:pt x="2158" y="865"/>
                  </a:lnTo>
                  <a:lnTo>
                    <a:pt x="2196" y="865"/>
                  </a:lnTo>
                  <a:lnTo>
                    <a:pt x="2196" y="869"/>
                  </a:lnTo>
                  <a:lnTo>
                    <a:pt x="2199" y="869"/>
                  </a:lnTo>
                  <a:lnTo>
                    <a:pt x="2199" y="876"/>
                  </a:lnTo>
                  <a:lnTo>
                    <a:pt x="2213" y="876"/>
                  </a:lnTo>
                  <a:lnTo>
                    <a:pt x="2213" y="880"/>
                  </a:lnTo>
                  <a:lnTo>
                    <a:pt x="2234" y="880"/>
                  </a:lnTo>
                  <a:lnTo>
                    <a:pt x="2234" y="885"/>
                  </a:lnTo>
                  <a:lnTo>
                    <a:pt x="2284" y="885"/>
                  </a:lnTo>
                  <a:lnTo>
                    <a:pt x="2284" y="889"/>
                  </a:lnTo>
                  <a:lnTo>
                    <a:pt x="2284" y="889"/>
                  </a:lnTo>
                  <a:lnTo>
                    <a:pt x="2284" y="891"/>
                  </a:lnTo>
                  <a:lnTo>
                    <a:pt x="2322" y="891"/>
                  </a:lnTo>
                  <a:lnTo>
                    <a:pt x="2322" y="896"/>
                  </a:lnTo>
                  <a:lnTo>
                    <a:pt x="2324" y="896"/>
                  </a:lnTo>
                  <a:lnTo>
                    <a:pt x="2324" y="900"/>
                  </a:lnTo>
                  <a:lnTo>
                    <a:pt x="2327" y="900"/>
                  </a:lnTo>
                  <a:lnTo>
                    <a:pt x="2327" y="904"/>
                  </a:lnTo>
                  <a:lnTo>
                    <a:pt x="2380" y="904"/>
                  </a:lnTo>
                  <a:lnTo>
                    <a:pt x="2380" y="904"/>
                  </a:lnTo>
                  <a:lnTo>
                    <a:pt x="2485" y="904"/>
                  </a:lnTo>
                  <a:lnTo>
                    <a:pt x="2500" y="904"/>
                  </a:lnTo>
                  <a:lnTo>
                    <a:pt x="2500" y="909"/>
                  </a:lnTo>
                  <a:lnTo>
                    <a:pt x="2596" y="909"/>
                  </a:lnTo>
                  <a:lnTo>
                    <a:pt x="2596" y="911"/>
                  </a:lnTo>
                  <a:lnTo>
                    <a:pt x="2605" y="911"/>
                  </a:lnTo>
                  <a:lnTo>
                    <a:pt x="2605" y="915"/>
                  </a:lnTo>
                  <a:lnTo>
                    <a:pt x="2640" y="915"/>
                  </a:lnTo>
                  <a:lnTo>
                    <a:pt x="2640" y="920"/>
                  </a:lnTo>
                  <a:lnTo>
                    <a:pt x="2666" y="920"/>
                  </a:lnTo>
                  <a:lnTo>
                    <a:pt x="2666" y="924"/>
                  </a:lnTo>
                  <a:lnTo>
                    <a:pt x="2669" y="924"/>
                  </a:lnTo>
                  <a:lnTo>
                    <a:pt x="2669" y="929"/>
                  </a:lnTo>
                  <a:lnTo>
                    <a:pt x="2678" y="929"/>
                  </a:lnTo>
                  <a:lnTo>
                    <a:pt x="2678" y="933"/>
                  </a:lnTo>
                  <a:lnTo>
                    <a:pt x="2818" y="933"/>
                  </a:lnTo>
                  <a:lnTo>
                    <a:pt x="2818" y="935"/>
                  </a:lnTo>
                  <a:lnTo>
                    <a:pt x="2876" y="935"/>
                  </a:lnTo>
                  <a:lnTo>
                    <a:pt x="2876" y="940"/>
                  </a:lnTo>
                  <a:lnTo>
                    <a:pt x="2888" y="940"/>
                  </a:lnTo>
                  <a:lnTo>
                    <a:pt x="2888" y="944"/>
                  </a:lnTo>
                  <a:lnTo>
                    <a:pt x="2891" y="944"/>
                  </a:lnTo>
                  <a:lnTo>
                    <a:pt x="2891" y="949"/>
                  </a:lnTo>
                  <a:lnTo>
                    <a:pt x="2926" y="949"/>
                  </a:lnTo>
                  <a:lnTo>
                    <a:pt x="2926" y="953"/>
                  </a:lnTo>
                  <a:lnTo>
                    <a:pt x="2929" y="953"/>
                  </a:lnTo>
                  <a:lnTo>
                    <a:pt x="2929" y="953"/>
                  </a:lnTo>
                  <a:lnTo>
                    <a:pt x="3046" y="953"/>
                  </a:lnTo>
                  <a:lnTo>
                    <a:pt x="3051" y="953"/>
                  </a:lnTo>
                  <a:lnTo>
                    <a:pt x="3051" y="957"/>
                  </a:lnTo>
                  <a:lnTo>
                    <a:pt x="3057" y="957"/>
                  </a:lnTo>
                  <a:lnTo>
                    <a:pt x="3057" y="957"/>
                  </a:lnTo>
                  <a:lnTo>
                    <a:pt x="3151" y="957"/>
                  </a:lnTo>
                  <a:lnTo>
                    <a:pt x="3154" y="957"/>
                  </a:lnTo>
                  <a:lnTo>
                    <a:pt x="3154" y="962"/>
                  </a:lnTo>
                  <a:lnTo>
                    <a:pt x="3174" y="962"/>
                  </a:lnTo>
                  <a:lnTo>
                    <a:pt x="3174" y="962"/>
                  </a:lnTo>
                  <a:lnTo>
                    <a:pt x="3597" y="962"/>
                  </a:lnTo>
                  <a:lnTo>
                    <a:pt x="3600" y="962"/>
                  </a:lnTo>
                  <a:lnTo>
                    <a:pt x="3600" y="966"/>
                  </a:lnTo>
                  <a:lnTo>
                    <a:pt x="3621" y="966"/>
                  </a:lnTo>
                  <a:lnTo>
                    <a:pt x="3621" y="973"/>
                  </a:lnTo>
                  <a:lnTo>
                    <a:pt x="3755" y="973"/>
                  </a:lnTo>
                  <a:lnTo>
                    <a:pt x="3755" y="977"/>
                  </a:lnTo>
                  <a:lnTo>
                    <a:pt x="3802" y="977"/>
                  </a:lnTo>
                  <a:lnTo>
                    <a:pt x="3802" y="982"/>
                  </a:lnTo>
                  <a:lnTo>
                    <a:pt x="3895" y="982"/>
                  </a:lnTo>
                  <a:lnTo>
                    <a:pt x="3895" y="982"/>
                  </a:lnTo>
                  <a:lnTo>
                    <a:pt x="4009" y="982"/>
                  </a:lnTo>
                  <a:lnTo>
                    <a:pt x="4012" y="982"/>
                  </a:lnTo>
                  <a:lnTo>
                    <a:pt x="4012" y="988"/>
                  </a:lnTo>
                  <a:lnTo>
                    <a:pt x="4029" y="988"/>
                  </a:lnTo>
                  <a:lnTo>
                    <a:pt x="4029" y="995"/>
                  </a:lnTo>
                  <a:lnTo>
                    <a:pt x="4038" y="995"/>
                  </a:lnTo>
                  <a:lnTo>
                    <a:pt x="4038" y="995"/>
                  </a:lnTo>
                  <a:lnTo>
                    <a:pt x="4173" y="995"/>
                  </a:lnTo>
                  <a:lnTo>
                    <a:pt x="4196" y="995"/>
                  </a:lnTo>
                  <a:lnTo>
                    <a:pt x="4196" y="999"/>
                  </a:lnTo>
                  <a:lnTo>
                    <a:pt x="4199" y="999"/>
                  </a:lnTo>
                  <a:lnTo>
                    <a:pt x="4199" y="999"/>
                  </a:lnTo>
                  <a:lnTo>
                    <a:pt x="4812" y="999"/>
                  </a:lnTo>
                  <a:lnTo>
                    <a:pt x="4847" y="999"/>
                  </a:lnTo>
                  <a:lnTo>
                    <a:pt x="4847" y="1008"/>
                  </a:lnTo>
                  <a:lnTo>
                    <a:pt x="4900" y="1008"/>
                  </a:lnTo>
                  <a:lnTo>
                    <a:pt x="4900" y="1008"/>
                  </a:lnTo>
                  <a:lnTo>
                    <a:pt x="4961" y="1008"/>
                  </a:lnTo>
                  <a:lnTo>
                    <a:pt x="4973" y="1008"/>
                  </a:lnTo>
                </a:path>
              </a:pathLst>
            </a:custGeom>
            <a:noFill/>
            <a:ln w="38100">
              <a:solidFill>
                <a:srgbClr val="555557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7F10453D-4AB1-4604-88A2-5D8CAFE21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2734" y="1540009"/>
              <a:ext cx="7912643" cy="1533840"/>
            </a:xfrm>
            <a:custGeom>
              <a:avLst/>
              <a:gdLst>
                <a:gd name="T0" fmla="*/ 33 w 4973"/>
                <a:gd name="T1" fmla="*/ 12 h 964"/>
                <a:gd name="T2" fmla="*/ 76 w 4973"/>
                <a:gd name="T3" fmla="*/ 23 h 964"/>
                <a:gd name="T4" fmla="*/ 97 w 4973"/>
                <a:gd name="T5" fmla="*/ 42 h 964"/>
                <a:gd name="T6" fmla="*/ 114 w 4973"/>
                <a:gd name="T7" fmla="*/ 67 h 964"/>
                <a:gd name="T8" fmla="*/ 135 w 4973"/>
                <a:gd name="T9" fmla="*/ 82 h 964"/>
                <a:gd name="T10" fmla="*/ 158 w 4973"/>
                <a:gd name="T11" fmla="*/ 97 h 964"/>
                <a:gd name="T12" fmla="*/ 176 w 4973"/>
                <a:gd name="T13" fmla="*/ 122 h 964"/>
                <a:gd name="T14" fmla="*/ 193 w 4973"/>
                <a:gd name="T15" fmla="*/ 139 h 964"/>
                <a:gd name="T16" fmla="*/ 214 w 4973"/>
                <a:gd name="T17" fmla="*/ 164 h 964"/>
                <a:gd name="T18" fmla="*/ 234 w 4973"/>
                <a:gd name="T19" fmla="*/ 188 h 964"/>
                <a:gd name="T20" fmla="*/ 257 w 4973"/>
                <a:gd name="T21" fmla="*/ 201 h 964"/>
                <a:gd name="T22" fmla="*/ 278 w 4973"/>
                <a:gd name="T23" fmla="*/ 223 h 964"/>
                <a:gd name="T24" fmla="*/ 298 w 4973"/>
                <a:gd name="T25" fmla="*/ 236 h 964"/>
                <a:gd name="T26" fmla="*/ 324 w 4973"/>
                <a:gd name="T27" fmla="*/ 252 h 964"/>
                <a:gd name="T28" fmla="*/ 342 w 4973"/>
                <a:gd name="T29" fmla="*/ 267 h 964"/>
                <a:gd name="T30" fmla="*/ 362 w 4973"/>
                <a:gd name="T31" fmla="*/ 285 h 964"/>
                <a:gd name="T32" fmla="*/ 380 w 4973"/>
                <a:gd name="T33" fmla="*/ 309 h 964"/>
                <a:gd name="T34" fmla="*/ 403 w 4973"/>
                <a:gd name="T35" fmla="*/ 325 h 964"/>
                <a:gd name="T36" fmla="*/ 432 w 4973"/>
                <a:gd name="T37" fmla="*/ 340 h 964"/>
                <a:gd name="T38" fmla="*/ 453 w 4973"/>
                <a:gd name="T39" fmla="*/ 355 h 964"/>
                <a:gd name="T40" fmla="*/ 473 w 4973"/>
                <a:gd name="T41" fmla="*/ 378 h 964"/>
                <a:gd name="T42" fmla="*/ 514 w 4973"/>
                <a:gd name="T43" fmla="*/ 395 h 964"/>
                <a:gd name="T44" fmla="*/ 538 w 4973"/>
                <a:gd name="T45" fmla="*/ 413 h 964"/>
                <a:gd name="T46" fmla="*/ 576 w 4973"/>
                <a:gd name="T47" fmla="*/ 426 h 964"/>
                <a:gd name="T48" fmla="*/ 602 w 4973"/>
                <a:gd name="T49" fmla="*/ 444 h 964"/>
                <a:gd name="T50" fmla="*/ 631 w 4973"/>
                <a:gd name="T51" fmla="*/ 459 h 964"/>
                <a:gd name="T52" fmla="*/ 657 w 4973"/>
                <a:gd name="T53" fmla="*/ 475 h 964"/>
                <a:gd name="T54" fmla="*/ 695 w 4973"/>
                <a:gd name="T55" fmla="*/ 486 h 964"/>
                <a:gd name="T56" fmla="*/ 719 w 4973"/>
                <a:gd name="T57" fmla="*/ 497 h 964"/>
                <a:gd name="T58" fmla="*/ 748 w 4973"/>
                <a:gd name="T59" fmla="*/ 510 h 964"/>
                <a:gd name="T60" fmla="*/ 789 w 4973"/>
                <a:gd name="T61" fmla="*/ 530 h 964"/>
                <a:gd name="T62" fmla="*/ 830 w 4973"/>
                <a:gd name="T63" fmla="*/ 541 h 964"/>
                <a:gd name="T64" fmla="*/ 850 w 4973"/>
                <a:gd name="T65" fmla="*/ 556 h 964"/>
                <a:gd name="T66" fmla="*/ 882 w 4973"/>
                <a:gd name="T67" fmla="*/ 574 h 964"/>
                <a:gd name="T68" fmla="*/ 908 w 4973"/>
                <a:gd name="T69" fmla="*/ 589 h 964"/>
                <a:gd name="T70" fmla="*/ 946 w 4973"/>
                <a:gd name="T71" fmla="*/ 602 h 964"/>
                <a:gd name="T72" fmla="*/ 981 w 4973"/>
                <a:gd name="T73" fmla="*/ 620 h 964"/>
                <a:gd name="T74" fmla="*/ 1037 w 4973"/>
                <a:gd name="T75" fmla="*/ 635 h 964"/>
                <a:gd name="T76" fmla="*/ 1072 w 4973"/>
                <a:gd name="T77" fmla="*/ 651 h 964"/>
                <a:gd name="T78" fmla="*/ 1113 w 4973"/>
                <a:gd name="T79" fmla="*/ 662 h 964"/>
                <a:gd name="T80" fmla="*/ 1148 w 4973"/>
                <a:gd name="T81" fmla="*/ 677 h 964"/>
                <a:gd name="T82" fmla="*/ 1218 w 4973"/>
                <a:gd name="T83" fmla="*/ 688 h 964"/>
                <a:gd name="T84" fmla="*/ 1317 w 4973"/>
                <a:gd name="T85" fmla="*/ 702 h 964"/>
                <a:gd name="T86" fmla="*/ 1387 w 4973"/>
                <a:gd name="T87" fmla="*/ 715 h 964"/>
                <a:gd name="T88" fmla="*/ 1428 w 4973"/>
                <a:gd name="T89" fmla="*/ 730 h 964"/>
                <a:gd name="T90" fmla="*/ 1539 w 4973"/>
                <a:gd name="T91" fmla="*/ 741 h 964"/>
                <a:gd name="T92" fmla="*/ 1606 w 4973"/>
                <a:gd name="T93" fmla="*/ 755 h 964"/>
                <a:gd name="T94" fmla="*/ 1726 w 4973"/>
                <a:gd name="T95" fmla="*/ 766 h 964"/>
                <a:gd name="T96" fmla="*/ 1811 w 4973"/>
                <a:gd name="T97" fmla="*/ 781 h 964"/>
                <a:gd name="T98" fmla="*/ 1898 w 4973"/>
                <a:gd name="T99" fmla="*/ 796 h 964"/>
                <a:gd name="T100" fmla="*/ 2003 w 4973"/>
                <a:gd name="T101" fmla="*/ 805 h 964"/>
                <a:gd name="T102" fmla="*/ 2108 w 4973"/>
                <a:gd name="T103" fmla="*/ 814 h 964"/>
                <a:gd name="T104" fmla="*/ 2205 w 4973"/>
                <a:gd name="T105" fmla="*/ 832 h 964"/>
                <a:gd name="T106" fmla="*/ 2316 w 4973"/>
                <a:gd name="T107" fmla="*/ 843 h 964"/>
                <a:gd name="T108" fmla="*/ 2435 w 4973"/>
                <a:gd name="T109" fmla="*/ 860 h 964"/>
                <a:gd name="T110" fmla="*/ 2654 w 4973"/>
                <a:gd name="T111" fmla="*/ 871 h 964"/>
                <a:gd name="T112" fmla="*/ 2757 w 4973"/>
                <a:gd name="T113" fmla="*/ 887 h 964"/>
                <a:gd name="T114" fmla="*/ 3051 w 4973"/>
                <a:gd name="T115" fmla="*/ 898 h 964"/>
                <a:gd name="T116" fmla="*/ 3241 w 4973"/>
                <a:gd name="T117" fmla="*/ 909 h 964"/>
                <a:gd name="T118" fmla="*/ 3457 w 4973"/>
                <a:gd name="T119" fmla="*/ 924 h 964"/>
                <a:gd name="T120" fmla="*/ 3848 w 4973"/>
                <a:gd name="T121" fmla="*/ 940 h 964"/>
                <a:gd name="T122" fmla="*/ 4126 w 4973"/>
                <a:gd name="T123" fmla="*/ 946 h 964"/>
                <a:gd name="T124" fmla="*/ 4479 w 4973"/>
                <a:gd name="T125" fmla="*/ 955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73" h="964">
                  <a:moveTo>
                    <a:pt x="0" y="0"/>
                  </a:moveTo>
                  <a:lnTo>
                    <a:pt x="15" y="0"/>
                  </a:lnTo>
                  <a:lnTo>
                    <a:pt x="15" y="3"/>
                  </a:lnTo>
                  <a:lnTo>
                    <a:pt x="18" y="3"/>
                  </a:lnTo>
                  <a:lnTo>
                    <a:pt x="18" y="5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4" y="7"/>
                  </a:lnTo>
                  <a:lnTo>
                    <a:pt x="24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33" y="9"/>
                  </a:lnTo>
                  <a:lnTo>
                    <a:pt x="33" y="12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50" y="14"/>
                  </a:lnTo>
                  <a:lnTo>
                    <a:pt x="50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9" y="16"/>
                  </a:lnTo>
                  <a:lnTo>
                    <a:pt x="59" y="20"/>
                  </a:lnTo>
                  <a:lnTo>
                    <a:pt x="62" y="20"/>
                  </a:lnTo>
                  <a:lnTo>
                    <a:pt x="62" y="23"/>
                  </a:lnTo>
                  <a:lnTo>
                    <a:pt x="73" y="23"/>
                  </a:lnTo>
                  <a:lnTo>
                    <a:pt x="73" y="23"/>
                  </a:lnTo>
                  <a:lnTo>
                    <a:pt x="76" y="23"/>
                  </a:lnTo>
                  <a:lnTo>
                    <a:pt x="76" y="27"/>
                  </a:lnTo>
                  <a:lnTo>
                    <a:pt x="79" y="27"/>
                  </a:lnTo>
                  <a:lnTo>
                    <a:pt x="79" y="29"/>
                  </a:lnTo>
                  <a:lnTo>
                    <a:pt x="82" y="29"/>
                  </a:lnTo>
                  <a:lnTo>
                    <a:pt x="82" y="34"/>
                  </a:lnTo>
                  <a:lnTo>
                    <a:pt x="85" y="34"/>
                  </a:lnTo>
                  <a:lnTo>
                    <a:pt x="85" y="36"/>
                  </a:lnTo>
                  <a:lnTo>
                    <a:pt x="91" y="36"/>
                  </a:lnTo>
                  <a:lnTo>
                    <a:pt x="91" y="38"/>
                  </a:lnTo>
                  <a:lnTo>
                    <a:pt x="94" y="38"/>
                  </a:lnTo>
                  <a:lnTo>
                    <a:pt x="94" y="40"/>
                  </a:lnTo>
                  <a:lnTo>
                    <a:pt x="97" y="40"/>
                  </a:lnTo>
                  <a:lnTo>
                    <a:pt x="97" y="42"/>
                  </a:lnTo>
                  <a:lnTo>
                    <a:pt x="100" y="42"/>
                  </a:lnTo>
                  <a:lnTo>
                    <a:pt x="100" y="45"/>
                  </a:lnTo>
                  <a:lnTo>
                    <a:pt x="103" y="45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3" y="51"/>
                  </a:lnTo>
                  <a:lnTo>
                    <a:pt x="105" y="51"/>
                  </a:lnTo>
                  <a:lnTo>
                    <a:pt x="105" y="56"/>
                  </a:lnTo>
                  <a:lnTo>
                    <a:pt x="108" y="56"/>
                  </a:lnTo>
                  <a:lnTo>
                    <a:pt x="108" y="64"/>
                  </a:lnTo>
                  <a:lnTo>
                    <a:pt x="111" y="64"/>
                  </a:lnTo>
                  <a:lnTo>
                    <a:pt x="111" y="67"/>
                  </a:lnTo>
                  <a:lnTo>
                    <a:pt x="114" y="67"/>
                  </a:lnTo>
                  <a:lnTo>
                    <a:pt x="114" y="69"/>
                  </a:lnTo>
                  <a:lnTo>
                    <a:pt x="117" y="69"/>
                  </a:lnTo>
                  <a:lnTo>
                    <a:pt x="117" y="71"/>
                  </a:lnTo>
                  <a:lnTo>
                    <a:pt x="120" y="71"/>
                  </a:lnTo>
                  <a:lnTo>
                    <a:pt x="120" y="73"/>
                  </a:lnTo>
                  <a:lnTo>
                    <a:pt x="123" y="73"/>
                  </a:lnTo>
                  <a:lnTo>
                    <a:pt x="123" y="75"/>
                  </a:lnTo>
                  <a:lnTo>
                    <a:pt x="129" y="75"/>
                  </a:lnTo>
                  <a:lnTo>
                    <a:pt x="129" y="78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5" y="78"/>
                  </a:lnTo>
                  <a:lnTo>
                    <a:pt x="135" y="82"/>
                  </a:lnTo>
                  <a:lnTo>
                    <a:pt x="141" y="82"/>
                  </a:lnTo>
                  <a:lnTo>
                    <a:pt x="141" y="84"/>
                  </a:lnTo>
                  <a:lnTo>
                    <a:pt x="143" y="84"/>
                  </a:lnTo>
                  <a:lnTo>
                    <a:pt x="143" y="86"/>
                  </a:lnTo>
                  <a:lnTo>
                    <a:pt x="143" y="86"/>
                  </a:lnTo>
                  <a:lnTo>
                    <a:pt x="143" y="89"/>
                  </a:lnTo>
                  <a:lnTo>
                    <a:pt x="146" y="89"/>
                  </a:lnTo>
                  <a:lnTo>
                    <a:pt x="146" y="91"/>
                  </a:lnTo>
                  <a:lnTo>
                    <a:pt x="149" y="91"/>
                  </a:lnTo>
                  <a:lnTo>
                    <a:pt x="149" y="97"/>
                  </a:lnTo>
                  <a:lnTo>
                    <a:pt x="155" y="97"/>
                  </a:lnTo>
                  <a:lnTo>
                    <a:pt x="155" y="97"/>
                  </a:lnTo>
                  <a:lnTo>
                    <a:pt x="158" y="97"/>
                  </a:lnTo>
                  <a:lnTo>
                    <a:pt x="158" y="102"/>
                  </a:lnTo>
                  <a:lnTo>
                    <a:pt x="161" y="102"/>
                  </a:lnTo>
                  <a:lnTo>
                    <a:pt x="161" y="104"/>
                  </a:lnTo>
                  <a:lnTo>
                    <a:pt x="164" y="104"/>
                  </a:lnTo>
                  <a:lnTo>
                    <a:pt x="164" y="104"/>
                  </a:lnTo>
                  <a:lnTo>
                    <a:pt x="167" y="104"/>
                  </a:lnTo>
                  <a:lnTo>
                    <a:pt x="167" y="106"/>
                  </a:lnTo>
                  <a:lnTo>
                    <a:pt x="170" y="106"/>
                  </a:lnTo>
                  <a:lnTo>
                    <a:pt x="170" y="113"/>
                  </a:lnTo>
                  <a:lnTo>
                    <a:pt x="173" y="113"/>
                  </a:lnTo>
                  <a:lnTo>
                    <a:pt x="173" y="117"/>
                  </a:lnTo>
                  <a:lnTo>
                    <a:pt x="176" y="117"/>
                  </a:lnTo>
                  <a:lnTo>
                    <a:pt x="176" y="122"/>
                  </a:lnTo>
                  <a:lnTo>
                    <a:pt x="178" y="122"/>
                  </a:lnTo>
                  <a:lnTo>
                    <a:pt x="178" y="124"/>
                  </a:lnTo>
                  <a:lnTo>
                    <a:pt x="181" y="124"/>
                  </a:lnTo>
                  <a:lnTo>
                    <a:pt x="181" y="126"/>
                  </a:lnTo>
                  <a:lnTo>
                    <a:pt x="184" y="126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5"/>
                  </a:lnTo>
                  <a:lnTo>
                    <a:pt x="187" y="135"/>
                  </a:lnTo>
                  <a:lnTo>
                    <a:pt x="187" y="139"/>
                  </a:lnTo>
                  <a:lnTo>
                    <a:pt x="190" y="139"/>
                  </a:lnTo>
                  <a:lnTo>
                    <a:pt x="190" y="139"/>
                  </a:lnTo>
                  <a:lnTo>
                    <a:pt x="193" y="139"/>
                  </a:lnTo>
                  <a:lnTo>
                    <a:pt x="193" y="142"/>
                  </a:lnTo>
                  <a:lnTo>
                    <a:pt x="199" y="142"/>
                  </a:lnTo>
                  <a:lnTo>
                    <a:pt x="199" y="146"/>
                  </a:lnTo>
                  <a:lnTo>
                    <a:pt x="202" y="146"/>
                  </a:lnTo>
                  <a:lnTo>
                    <a:pt x="202" y="146"/>
                  </a:lnTo>
                  <a:lnTo>
                    <a:pt x="205" y="146"/>
                  </a:lnTo>
                  <a:lnTo>
                    <a:pt x="205" y="148"/>
                  </a:lnTo>
                  <a:lnTo>
                    <a:pt x="208" y="148"/>
                  </a:lnTo>
                  <a:lnTo>
                    <a:pt x="208" y="155"/>
                  </a:lnTo>
                  <a:lnTo>
                    <a:pt x="211" y="155"/>
                  </a:lnTo>
                  <a:lnTo>
                    <a:pt x="211" y="159"/>
                  </a:lnTo>
                  <a:lnTo>
                    <a:pt x="214" y="159"/>
                  </a:lnTo>
                  <a:lnTo>
                    <a:pt x="214" y="164"/>
                  </a:lnTo>
                  <a:lnTo>
                    <a:pt x="216" y="164"/>
                  </a:lnTo>
                  <a:lnTo>
                    <a:pt x="216" y="172"/>
                  </a:lnTo>
                  <a:lnTo>
                    <a:pt x="219" y="172"/>
                  </a:lnTo>
                  <a:lnTo>
                    <a:pt x="219" y="175"/>
                  </a:lnTo>
                  <a:lnTo>
                    <a:pt x="225" y="175"/>
                  </a:lnTo>
                  <a:lnTo>
                    <a:pt x="225" y="175"/>
                  </a:lnTo>
                  <a:lnTo>
                    <a:pt x="225" y="175"/>
                  </a:lnTo>
                  <a:lnTo>
                    <a:pt x="225" y="177"/>
                  </a:lnTo>
                  <a:lnTo>
                    <a:pt x="228" y="177"/>
                  </a:lnTo>
                  <a:lnTo>
                    <a:pt x="228" y="181"/>
                  </a:lnTo>
                  <a:lnTo>
                    <a:pt x="231" y="181"/>
                  </a:lnTo>
                  <a:lnTo>
                    <a:pt x="231" y="188"/>
                  </a:lnTo>
                  <a:lnTo>
                    <a:pt x="234" y="188"/>
                  </a:lnTo>
                  <a:lnTo>
                    <a:pt x="234" y="188"/>
                  </a:lnTo>
                  <a:lnTo>
                    <a:pt x="237" y="188"/>
                  </a:lnTo>
                  <a:lnTo>
                    <a:pt x="237" y="190"/>
                  </a:lnTo>
                  <a:lnTo>
                    <a:pt x="240" y="190"/>
                  </a:lnTo>
                  <a:lnTo>
                    <a:pt x="240" y="192"/>
                  </a:lnTo>
                  <a:lnTo>
                    <a:pt x="243" y="192"/>
                  </a:lnTo>
                  <a:lnTo>
                    <a:pt x="243" y="195"/>
                  </a:lnTo>
                  <a:lnTo>
                    <a:pt x="249" y="195"/>
                  </a:lnTo>
                  <a:lnTo>
                    <a:pt x="249" y="197"/>
                  </a:lnTo>
                  <a:lnTo>
                    <a:pt x="254" y="197"/>
                  </a:lnTo>
                  <a:lnTo>
                    <a:pt x="254" y="199"/>
                  </a:lnTo>
                  <a:lnTo>
                    <a:pt x="257" y="199"/>
                  </a:lnTo>
                  <a:lnTo>
                    <a:pt x="257" y="201"/>
                  </a:lnTo>
                  <a:lnTo>
                    <a:pt x="263" y="201"/>
                  </a:lnTo>
                  <a:lnTo>
                    <a:pt x="263" y="203"/>
                  </a:lnTo>
                  <a:lnTo>
                    <a:pt x="266" y="203"/>
                  </a:lnTo>
                  <a:lnTo>
                    <a:pt x="266" y="208"/>
                  </a:lnTo>
                  <a:lnTo>
                    <a:pt x="266" y="208"/>
                  </a:lnTo>
                  <a:lnTo>
                    <a:pt x="266" y="214"/>
                  </a:lnTo>
                  <a:lnTo>
                    <a:pt x="269" y="214"/>
                  </a:lnTo>
                  <a:lnTo>
                    <a:pt x="269" y="214"/>
                  </a:lnTo>
                  <a:lnTo>
                    <a:pt x="272" y="214"/>
                  </a:lnTo>
                  <a:lnTo>
                    <a:pt x="272" y="219"/>
                  </a:lnTo>
                  <a:lnTo>
                    <a:pt x="275" y="219"/>
                  </a:lnTo>
                  <a:lnTo>
                    <a:pt x="275" y="223"/>
                  </a:lnTo>
                  <a:lnTo>
                    <a:pt x="278" y="223"/>
                  </a:lnTo>
                  <a:lnTo>
                    <a:pt x="278" y="225"/>
                  </a:lnTo>
                  <a:lnTo>
                    <a:pt x="281" y="225"/>
                  </a:lnTo>
                  <a:lnTo>
                    <a:pt x="281" y="228"/>
                  </a:lnTo>
                  <a:lnTo>
                    <a:pt x="284" y="228"/>
                  </a:lnTo>
                  <a:lnTo>
                    <a:pt x="284" y="230"/>
                  </a:lnTo>
                  <a:lnTo>
                    <a:pt x="287" y="230"/>
                  </a:lnTo>
                  <a:lnTo>
                    <a:pt x="287" y="230"/>
                  </a:lnTo>
                  <a:lnTo>
                    <a:pt x="289" y="230"/>
                  </a:lnTo>
                  <a:lnTo>
                    <a:pt x="289" y="232"/>
                  </a:lnTo>
                  <a:lnTo>
                    <a:pt x="292" y="232"/>
                  </a:lnTo>
                  <a:lnTo>
                    <a:pt x="292" y="234"/>
                  </a:lnTo>
                  <a:lnTo>
                    <a:pt x="298" y="234"/>
                  </a:lnTo>
                  <a:lnTo>
                    <a:pt x="298" y="236"/>
                  </a:lnTo>
                  <a:lnTo>
                    <a:pt x="304" y="236"/>
                  </a:lnTo>
                  <a:lnTo>
                    <a:pt x="304" y="241"/>
                  </a:lnTo>
                  <a:lnTo>
                    <a:pt x="307" y="241"/>
                  </a:lnTo>
                  <a:lnTo>
                    <a:pt x="307" y="243"/>
                  </a:lnTo>
                  <a:lnTo>
                    <a:pt x="307" y="243"/>
                  </a:lnTo>
                  <a:lnTo>
                    <a:pt x="307" y="245"/>
                  </a:lnTo>
                  <a:lnTo>
                    <a:pt x="310" y="245"/>
                  </a:lnTo>
                  <a:lnTo>
                    <a:pt x="310" y="247"/>
                  </a:lnTo>
                  <a:lnTo>
                    <a:pt x="316" y="247"/>
                  </a:lnTo>
                  <a:lnTo>
                    <a:pt x="316" y="250"/>
                  </a:lnTo>
                  <a:lnTo>
                    <a:pt x="322" y="250"/>
                  </a:lnTo>
                  <a:lnTo>
                    <a:pt x="322" y="252"/>
                  </a:lnTo>
                  <a:lnTo>
                    <a:pt x="324" y="252"/>
                  </a:lnTo>
                  <a:lnTo>
                    <a:pt x="324" y="254"/>
                  </a:lnTo>
                  <a:lnTo>
                    <a:pt x="327" y="254"/>
                  </a:lnTo>
                  <a:lnTo>
                    <a:pt x="327" y="256"/>
                  </a:lnTo>
                  <a:lnTo>
                    <a:pt x="330" y="256"/>
                  </a:lnTo>
                  <a:lnTo>
                    <a:pt x="330" y="256"/>
                  </a:lnTo>
                  <a:lnTo>
                    <a:pt x="333" y="256"/>
                  </a:lnTo>
                  <a:lnTo>
                    <a:pt x="333" y="261"/>
                  </a:lnTo>
                  <a:lnTo>
                    <a:pt x="336" y="261"/>
                  </a:lnTo>
                  <a:lnTo>
                    <a:pt x="336" y="263"/>
                  </a:lnTo>
                  <a:lnTo>
                    <a:pt x="339" y="263"/>
                  </a:lnTo>
                  <a:lnTo>
                    <a:pt x="339" y="265"/>
                  </a:lnTo>
                  <a:lnTo>
                    <a:pt x="342" y="265"/>
                  </a:lnTo>
                  <a:lnTo>
                    <a:pt x="342" y="267"/>
                  </a:lnTo>
                  <a:lnTo>
                    <a:pt x="345" y="267"/>
                  </a:lnTo>
                  <a:lnTo>
                    <a:pt x="345" y="269"/>
                  </a:lnTo>
                  <a:lnTo>
                    <a:pt x="348" y="269"/>
                  </a:lnTo>
                  <a:lnTo>
                    <a:pt x="348" y="272"/>
                  </a:lnTo>
                  <a:lnTo>
                    <a:pt x="348" y="272"/>
                  </a:lnTo>
                  <a:lnTo>
                    <a:pt x="348" y="272"/>
                  </a:lnTo>
                  <a:lnTo>
                    <a:pt x="351" y="272"/>
                  </a:lnTo>
                  <a:lnTo>
                    <a:pt x="351" y="278"/>
                  </a:lnTo>
                  <a:lnTo>
                    <a:pt x="354" y="278"/>
                  </a:lnTo>
                  <a:lnTo>
                    <a:pt x="354" y="283"/>
                  </a:lnTo>
                  <a:lnTo>
                    <a:pt x="357" y="283"/>
                  </a:lnTo>
                  <a:lnTo>
                    <a:pt x="357" y="285"/>
                  </a:lnTo>
                  <a:lnTo>
                    <a:pt x="362" y="285"/>
                  </a:lnTo>
                  <a:lnTo>
                    <a:pt x="362" y="289"/>
                  </a:lnTo>
                  <a:lnTo>
                    <a:pt x="365" y="289"/>
                  </a:lnTo>
                  <a:lnTo>
                    <a:pt x="365" y="292"/>
                  </a:lnTo>
                  <a:lnTo>
                    <a:pt x="368" y="292"/>
                  </a:lnTo>
                  <a:lnTo>
                    <a:pt x="368" y="298"/>
                  </a:lnTo>
                  <a:lnTo>
                    <a:pt x="371" y="298"/>
                  </a:lnTo>
                  <a:lnTo>
                    <a:pt x="371" y="298"/>
                  </a:lnTo>
                  <a:lnTo>
                    <a:pt x="374" y="298"/>
                  </a:lnTo>
                  <a:lnTo>
                    <a:pt x="374" y="300"/>
                  </a:lnTo>
                  <a:lnTo>
                    <a:pt x="377" y="300"/>
                  </a:lnTo>
                  <a:lnTo>
                    <a:pt x="377" y="305"/>
                  </a:lnTo>
                  <a:lnTo>
                    <a:pt x="380" y="305"/>
                  </a:lnTo>
                  <a:lnTo>
                    <a:pt x="380" y="309"/>
                  </a:lnTo>
                  <a:lnTo>
                    <a:pt x="383" y="309"/>
                  </a:lnTo>
                  <a:lnTo>
                    <a:pt x="383" y="311"/>
                  </a:lnTo>
                  <a:lnTo>
                    <a:pt x="386" y="311"/>
                  </a:lnTo>
                  <a:lnTo>
                    <a:pt x="386" y="311"/>
                  </a:lnTo>
                  <a:lnTo>
                    <a:pt x="389" y="311"/>
                  </a:lnTo>
                  <a:lnTo>
                    <a:pt x="389" y="314"/>
                  </a:lnTo>
                  <a:lnTo>
                    <a:pt x="389" y="314"/>
                  </a:lnTo>
                  <a:lnTo>
                    <a:pt x="389" y="318"/>
                  </a:lnTo>
                  <a:lnTo>
                    <a:pt x="392" y="318"/>
                  </a:lnTo>
                  <a:lnTo>
                    <a:pt x="392" y="318"/>
                  </a:lnTo>
                  <a:lnTo>
                    <a:pt x="395" y="318"/>
                  </a:lnTo>
                  <a:lnTo>
                    <a:pt x="395" y="325"/>
                  </a:lnTo>
                  <a:lnTo>
                    <a:pt x="403" y="325"/>
                  </a:lnTo>
                  <a:lnTo>
                    <a:pt x="403" y="327"/>
                  </a:lnTo>
                  <a:lnTo>
                    <a:pt x="406" y="327"/>
                  </a:lnTo>
                  <a:lnTo>
                    <a:pt x="406" y="331"/>
                  </a:lnTo>
                  <a:lnTo>
                    <a:pt x="409" y="331"/>
                  </a:lnTo>
                  <a:lnTo>
                    <a:pt x="409" y="333"/>
                  </a:lnTo>
                  <a:lnTo>
                    <a:pt x="412" y="333"/>
                  </a:lnTo>
                  <a:lnTo>
                    <a:pt x="412" y="333"/>
                  </a:lnTo>
                  <a:lnTo>
                    <a:pt x="418" y="333"/>
                  </a:lnTo>
                  <a:lnTo>
                    <a:pt x="418" y="338"/>
                  </a:lnTo>
                  <a:lnTo>
                    <a:pt x="430" y="338"/>
                  </a:lnTo>
                  <a:lnTo>
                    <a:pt x="430" y="340"/>
                  </a:lnTo>
                  <a:lnTo>
                    <a:pt x="432" y="340"/>
                  </a:lnTo>
                  <a:lnTo>
                    <a:pt x="432" y="340"/>
                  </a:lnTo>
                  <a:lnTo>
                    <a:pt x="435" y="340"/>
                  </a:lnTo>
                  <a:lnTo>
                    <a:pt x="435" y="342"/>
                  </a:lnTo>
                  <a:lnTo>
                    <a:pt x="438" y="342"/>
                  </a:lnTo>
                  <a:lnTo>
                    <a:pt x="438" y="344"/>
                  </a:lnTo>
                  <a:lnTo>
                    <a:pt x="441" y="344"/>
                  </a:lnTo>
                  <a:lnTo>
                    <a:pt x="441" y="347"/>
                  </a:lnTo>
                  <a:lnTo>
                    <a:pt x="444" y="347"/>
                  </a:lnTo>
                  <a:lnTo>
                    <a:pt x="444" y="349"/>
                  </a:lnTo>
                  <a:lnTo>
                    <a:pt x="447" y="349"/>
                  </a:lnTo>
                  <a:lnTo>
                    <a:pt x="447" y="353"/>
                  </a:lnTo>
                  <a:lnTo>
                    <a:pt x="450" y="353"/>
                  </a:lnTo>
                  <a:lnTo>
                    <a:pt x="450" y="355"/>
                  </a:lnTo>
                  <a:lnTo>
                    <a:pt x="453" y="355"/>
                  </a:lnTo>
                  <a:lnTo>
                    <a:pt x="453" y="360"/>
                  </a:lnTo>
                  <a:lnTo>
                    <a:pt x="456" y="360"/>
                  </a:lnTo>
                  <a:lnTo>
                    <a:pt x="456" y="364"/>
                  </a:lnTo>
                  <a:lnTo>
                    <a:pt x="459" y="364"/>
                  </a:lnTo>
                  <a:lnTo>
                    <a:pt x="459" y="366"/>
                  </a:lnTo>
                  <a:lnTo>
                    <a:pt x="465" y="366"/>
                  </a:lnTo>
                  <a:lnTo>
                    <a:pt x="465" y="371"/>
                  </a:lnTo>
                  <a:lnTo>
                    <a:pt x="468" y="371"/>
                  </a:lnTo>
                  <a:lnTo>
                    <a:pt x="468" y="373"/>
                  </a:lnTo>
                  <a:lnTo>
                    <a:pt x="473" y="373"/>
                  </a:lnTo>
                  <a:lnTo>
                    <a:pt x="473" y="375"/>
                  </a:lnTo>
                  <a:lnTo>
                    <a:pt x="473" y="375"/>
                  </a:lnTo>
                  <a:lnTo>
                    <a:pt x="473" y="378"/>
                  </a:lnTo>
                  <a:lnTo>
                    <a:pt x="476" y="378"/>
                  </a:lnTo>
                  <a:lnTo>
                    <a:pt x="476" y="380"/>
                  </a:lnTo>
                  <a:lnTo>
                    <a:pt x="482" y="380"/>
                  </a:lnTo>
                  <a:lnTo>
                    <a:pt x="482" y="382"/>
                  </a:lnTo>
                  <a:lnTo>
                    <a:pt x="491" y="382"/>
                  </a:lnTo>
                  <a:lnTo>
                    <a:pt x="491" y="389"/>
                  </a:lnTo>
                  <a:lnTo>
                    <a:pt x="497" y="389"/>
                  </a:lnTo>
                  <a:lnTo>
                    <a:pt x="497" y="391"/>
                  </a:lnTo>
                  <a:lnTo>
                    <a:pt x="500" y="391"/>
                  </a:lnTo>
                  <a:lnTo>
                    <a:pt x="500" y="395"/>
                  </a:lnTo>
                  <a:lnTo>
                    <a:pt x="511" y="395"/>
                  </a:lnTo>
                  <a:lnTo>
                    <a:pt x="511" y="395"/>
                  </a:lnTo>
                  <a:lnTo>
                    <a:pt x="514" y="395"/>
                  </a:lnTo>
                  <a:lnTo>
                    <a:pt x="514" y="400"/>
                  </a:lnTo>
                  <a:lnTo>
                    <a:pt x="520" y="400"/>
                  </a:lnTo>
                  <a:lnTo>
                    <a:pt x="520" y="402"/>
                  </a:lnTo>
                  <a:lnTo>
                    <a:pt x="526" y="402"/>
                  </a:lnTo>
                  <a:lnTo>
                    <a:pt x="526" y="402"/>
                  </a:lnTo>
                  <a:lnTo>
                    <a:pt x="529" y="402"/>
                  </a:lnTo>
                  <a:lnTo>
                    <a:pt x="529" y="408"/>
                  </a:lnTo>
                  <a:lnTo>
                    <a:pt x="532" y="408"/>
                  </a:lnTo>
                  <a:lnTo>
                    <a:pt x="532" y="411"/>
                  </a:lnTo>
                  <a:lnTo>
                    <a:pt x="535" y="411"/>
                  </a:lnTo>
                  <a:lnTo>
                    <a:pt x="535" y="411"/>
                  </a:lnTo>
                  <a:lnTo>
                    <a:pt x="538" y="411"/>
                  </a:lnTo>
                  <a:lnTo>
                    <a:pt x="538" y="413"/>
                  </a:lnTo>
                  <a:lnTo>
                    <a:pt x="541" y="413"/>
                  </a:lnTo>
                  <a:lnTo>
                    <a:pt x="541" y="417"/>
                  </a:lnTo>
                  <a:lnTo>
                    <a:pt x="549" y="417"/>
                  </a:lnTo>
                  <a:lnTo>
                    <a:pt x="549" y="417"/>
                  </a:lnTo>
                  <a:lnTo>
                    <a:pt x="552" y="417"/>
                  </a:lnTo>
                  <a:lnTo>
                    <a:pt x="552" y="419"/>
                  </a:lnTo>
                  <a:lnTo>
                    <a:pt x="555" y="419"/>
                  </a:lnTo>
                  <a:lnTo>
                    <a:pt x="555" y="424"/>
                  </a:lnTo>
                  <a:lnTo>
                    <a:pt x="555" y="424"/>
                  </a:lnTo>
                  <a:lnTo>
                    <a:pt x="555" y="424"/>
                  </a:lnTo>
                  <a:lnTo>
                    <a:pt x="570" y="424"/>
                  </a:lnTo>
                  <a:lnTo>
                    <a:pt x="570" y="426"/>
                  </a:lnTo>
                  <a:lnTo>
                    <a:pt x="576" y="426"/>
                  </a:lnTo>
                  <a:lnTo>
                    <a:pt x="576" y="428"/>
                  </a:lnTo>
                  <a:lnTo>
                    <a:pt x="578" y="428"/>
                  </a:lnTo>
                  <a:lnTo>
                    <a:pt x="578" y="430"/>
                  </a:lnTo>
                  <a:lnTo>
                    <a:pt x="581" y="430"/>
                  </a:lnTo>
                  <a:lnTo>
                    <a:pt x="581" y="430"/>
                  </a:lnTo>
                  <a:lnTo>
                    <a:pt x="584" y="430"/>
                  </a:lnTo>
                  <a:lnTo>
                    <a:pt x="584" y="433"/>
                  </a:lnTo>
                  <a:lnTo>
                    <a:pt x="587" y="433"/>
                  </a:lnTo>
                  <a:lnTo>
                    <a:pt x="587" y="437"/>
                  </a:lnTo>
                  <a:lnTo>
                    <a:pt x="593" y="437"/>
                  </a:lnTo>
                  <a:lnTo>
                    <a:pt x="593" y="439"/>
                  </a:lnTo>
                  <a:lnTo>
                    <a:pt x="602" y="439"/>
                  </a:lnTo>
                  <a:lnTo>
                    <a:pt x="602" y="444"/>
                  </a:lnTo>
                  <a:lnTo>
                    <a:pt x="605" y="444"/>
                  </a:lnTo>
                  <a:lnTo>
                    <a:pt x="605" y="446"/>
                  </a:lnTo>
                  <a:lnTo>
                    <a:pt x="611" y="446"/>
                  </a:lnTo>
                  <a:lnTo>
                    <a:pt x="611" y="448"/>
                  </a:lnTo>
                  <a:lnTo>
                    <a:pt x="614" y="448"/>
                  </a:lnTo>
                  <a:lnTo>
                    <a:pt x="614" y="450"/>
                  </a:lnTo>
                  <a:lnTo>
                    <a:pt x="622" y="450"/>
                  </a:lnTo>
                  <a:lnTo>
                    <a:pt x="622" y="452"/>
                  </a:lnTo>
                  <a:lnTo>
                    <a:pt x="625" y="452"/>
                  </a:lnTo>
                  <a:lnTo>
                    <a:pt x="625" y="459"/>
                  </a:lnTo>
                  <a:lnTo>
                    <a:pt x="628" y="459"/>
                  </a:lnTo>
                  <a:lnTo>
                    <a:pt x="628" y="459"/>
                  </a:lnTo>
                  <a:lnTo>
                    <a:pt x="631" y="459"/>
                  </a:lnTo>
                  <a:lnTo>
                    <a:pt x="631" y="461"/>
                  </a:lnTo>
                  <a:lnTo>
                    <a:pt x="634" y="461"/>
                  </a:lnTo>
                  <a:lnTo>
                    <a:pt x="634" y="463"/>
                  </a:lnTo>
                  <a:lnTo>
                    <a:pt x="637" y="463"/>
                  </a:lnTo>
                  <a:lnTo>
                    <a:pt x="637" y="466"/>
                  </a:lnTo>
                  <a:lnTo>
                    <a:pt x="640" y="466"/>
                  </a:lnTo>
                  <a:lnTo>
                    <a:pt x="640" y="466"/>
                  </a:lnTo>
                  <a:lnTo>
                    <a:pt x="649" y="466"/>
                  </a:lnTo>
                  <a:lnTo>
                    <a:pt x="649" y="468"/>
                  </a:lnTo>
                  <a:lnTo>
                    <a:pt x="654" y="468"/>
                  </a:lnTo>
                  <a:lnTo>
                    <a:pt x="654" y="470"/>
                  </a:lnTo>
                  <a:lnTo>
                    <a:pt x="657" y="470"/>
                  </a:lnTo>
                  <a:lnTo>
                    <a:pt x="657" y="475"/>
                  </a:lnTo>
                  <a:lnTo>
                    <a:pt x="660" y="475"/>
                  </a:lnTo>
                  <a:lnTo>
                    <a:pt x="660" y="477"/>
                  </a:lnTo>
                  <a:lnTo>
                    <a:pt x="672" y="477"/>
                  </a:lnTo>
                  <a:lnTo>
                    <a:pt x="672" y="479"/>
                  </a:lnTo>
                  <a:lnTo>
                    <a:pt x="678" y="479"/>
                  </a:lnTo>
                  <a:lnTo>
                    <a:pt x="678" y="481"/>
                  </a:lnTo>
                  <a:lnTo>
                    <a:pt x="684" y="481"/>
                  </a:lnTo>
                  <a:lnTo>
                    <a:pt x="684" y="481"/>
                  </a:lnTo>
                  <a:lnTo>
                    <a:pt x="687" y="481"/>
                  </a:lnTo>
                  <a:lnTo>
                    <a:pt x="687" y="483"/>
                  </a:lnTo>
                  <a:lnTo>
                    <a:pt x="689" y="483"/>
                  </a:lnTo>
                  <a:lnTo>
                    <a:pt x="689" y="486"/>
                  </a:lnTo>
                  <a:lnTo>
                    <a:pt x="695" y="486"/>
                  </a:lnTo>
                  <a:lnTo>
                    <a:pt x="695" y="488"/>
                  </a:lnTo>
                  <a:lnTo>
                    <a:pt x="698" y="488"/>
                  </a:lnTo>
                  <a:lnTo>
                    <a:pt x="698" y="488"/>
                  </a:lnTo>
                  <a:lnTo>
                    <a:pt x="704" y="488"/>
                  </a:lnTo>
                  <a:lnTo>
                    <a:pt x="704" y="490"/>
                  </a:lnTo>
                  <a:lnTo>
                    <a:pt x="710" y="490"/>
                  </a:lnTo>
                  <a:lnTo>
                    <a:pt x="710" y="492"/>
                  </a:lnTo>
                  <a:lnTo>
                    <a:pt x="716" y="492"/>
                  </a:lnTo>
                  <a:lnTo>
                    <a:pt x="716" y="494"/>
                  </a:lnTo>
                  <a:lnTo>
                    <a:pt x="719" y="494"/>
                  </a:lnTo>
                  <a:lnTo>
                    <a:pt x="719" y="494"/>
                  </a:lnTo>
                  <a:lnTo>
                    <a:pt x="719" y="494"/>
                  </a:lnTo>
                  <a:lnTo>
                    <a:pt x="719" y="497"/>
                  </a:lnTo>
                  <a:lnTo>
                    <a:pt x="722" y="497"/>
                  </a:lnTo>
                  <a:lnTo>
                    <a:pt x="722" y="499"/>
                  </a:lnTo>
                  <a:lnTo>
                    <a:pt x="724" y="499"/>
                  </a:lnTo>
                  <a:lnTo>
                    <a:pt x="724" y="501"/>
                  </a:lnTo>
                  <a:lnTo>
                    <a:pt x="730" y="501"/>
                  </a:lnTo>
                  <a:lnTo>
                    <a:pt x="730" y="503"/>
                  </a:lnTo>
                  <a:lnTo>
                    <a:pt x="733" y="503"/>
                  </a:lnTo>
                  <a:lnTo>
                    <a:pt x="733" y="505"/>
                  </a:lnTo>
                  <a:lnTo>
                    <a:pt x="739" y="505"/>
                  </a:lnTo>
                  <a:lnTo>
                    <a:pt x="739" y="508"/>
                  </a:lnTo>
                  <a:lnTo>
                    <a:pt x="745" y="508"/>
                  </a:lnTo>
                  <a:lnTo>
                    <a:pt x="745" y="510"/>
                  </a:lnTo>
                  <a:lnTo>
                    <a:pt x="748" y="510"/>
                  </a:lnTo>
                  <a:lnTo>
                    <a:pt x="748" y="510"/>
                  </a:lnTo>
                  <a:lnTo>
                    <a:pt x="751" y="510"/>
                  </a:lnTo>
                  <a:lnTo>
                    <a:pt x="751" y="514"/>
                  </a:lnTo>
                  <a:lnTo>
                    <a:pt x="754" y="514"/>
                  </a:lnTo>
                  <a:lnTo>
                    <a:pt x="754" y="516"/>
                  </a:lnTo>
                  <a:lnTo>
                    <a:pt x="765" y="516"/>
                  </a:lnTo>
                  <a:lnTo>
                    <a:pt x="765" y="521"/>
                  </a:lnTo>
                  <a:lnTo>
                    <a:pt x="780" y="521"/>
                  </a:lnTo>
                  <a:lnTo>
                    <a:pt x="780" y="523"/>
                  </a:lnTo>
                  <a:lnTo>
                    <a:pt x="786" y="523"/>
                  </a:lnTo>
                  <a:lnTo>
                    <a:pt x="786" y="527"/>
                  </a:lnTo>
                  <a:lnTo>
                    <a:pt x="789" y="527"/>
                  </a:lnTo>
                  <a:lnTo>
                    <a:pt x="789" y="530"/>
                  </a:lnTo>
                  <a:lnTo>
                    <a:pt x="795" y="530"/>
                  </a:lnTo>
                  <a:lnTo>
                    <a:pt x="795" y="530"/>
                  </a:lnTo>
                  <a:lnTo>
                    <a:pt x="800" y="530"/>
                  </a:lnTo>
                  <a:lnTo>
                    <a:pt x="800" y="532"/>
                  </a:lnTo>
                  <a:lnTo>
                    <a:pt x="800" y="532"/>
                  </a:lnTo>
                  <a:lnTo>
                    <a:pt x="800" y="536"/>
                  </a:lnTo>
                  <a:lnTo>
                    <a:pt x="803" y="536"/>
                  </a:lnTo>
                  <a:lnTo>
                    <a:pt x="803" y="538"/>
                  </a:lnTo>
                  <a:lnTo>
                    <a:pt x="806" y="538"/>
                  </a:lnTo>
                  <a:lnTo>
                    <a:pt x="806" y="538"/>
                  </a:lnTo>
                  <a:lnTo>
                    <a:pt x="815" y="538"/>
                  </a:lnTo>
                  <a:lnTo>
                    <a:pt x="815" y="541"/>
                  </a:lnTo>
                  <a:lnTo>
                    <a:pt x="830" y="541"/>
                  </a:lnTo>
                  <a:lnTo>
                    <a:pt x="830" y="543"/>
                  </a:lnTo>
                  <a:lnTo>
                    <a:pt x="832" y="543"/>
                  </a:lnTo>
                  <a:lnTo>
                    <a:pt x="832" y="545"/>
                  </a:lnTo>
                  <a:lnTo>
                    <a:pt x="838" y="545"/>
                  </a:lnTo>
                  <a:lnTo>
                    <a:pt x="838" y="545"/>
                  </a:lnTo>
                  <a:lnTo>
                    <a:pt x="841" y="545"/>
                  </a:lnTo>
                  <a:lnTo>
                    <a:pt x="841" y="547"/>
                  </a:lnTo>
                  <a:lnTo>
                    <a:pt x="844" y="547"/>
                  </a:lnTo>
                  <a:lnTo>
                    <a:pt x="844" y="552"/>
                  </a:lnTo>
                  <a:lnTo>
                    <a:pt x="844" y="552"/>
                  </a:lnTo>
                  <a:lnTo>
                    <a:pt x="844" y="552"/>
                  </a:lnTo>
                  <a:lnTo>
                    <a:pt x="850" y="552"/>
                  </a:lnTo>
                  <a:lnTo>
                    <a:pt x="850" y="556"/>
                  </a:lnTo>
                  <a:lnTo>
                    <a:pt x="853" y="556"/>
                  </a:lnTo>
                  <a:lnTo>
                    <a:pt x="853" y="558"/>
                  </a:lnTo>
                  <a:lnTo>
                    <a:pt x="856" y="558"/>
                  </a:lnTo>
                  <a:lnTo>
                    <a:pt x="856" y="558"/>
                  </a:lnTo>
                  <a:lnTo>
                    <a:pt x="859" y="558"/>
                  </a:lnTo>
                  <a:lnTo>
                    <a:pt x="859" y="565"/>
                  </a:lnTo>
                  <a:lnTo>
                    <a:pt x="865" y="565"/>
                  </a:lnTo>
                  <a:lnTo>
                    <a:pt x="865" y="567"/>
                  </a:lnTo>
                  <a:lnTo>
                    <a:pt x="868" y="567"/>
                  </a:lnTo>
                  <a:lnTo>
                    <a:pt x="868" y="574"/>
                  </a:lnTo>
                  <a:lnTo>
                    <a:pt x="876" y="574"/>
                  </a:lnTo>
                  <a:lnTo>
                    <a:pt x="876" y="574"/>
                  </a:lnTo>
                  <a:lnTo>
                    <a:pt x="882" y="574"/>
                  </a:lnTo>
                  <a:lnTo>
                    <a:pt x="882" y="578"/>
                  </a:lnTo>
                  <a:lnTo>
                    <a:pt x="894" y="578"/>
                  </a:lnTo>
                  <a:lnTo>
                    <a:pt x="894" y="580"/>
                  </a:lnTo>
                  <a:lnTo>
                    <a:pt x="897" y="580"/>
                  </a:lnTo>
                  <a:lnTo>
                    <a:pt x="897" y="580"/>
                  </a:lnTo>
                  <a:lnTo>
                    <a:pt x="900" y="580"/>
                  </a:lnTo>
                  <a:lnTo>
                    <a:pt x="900" y="583"/>
                  </a:lnTo>
                  <a:lnTo>
                    <a:pt x="903" y="583"/>
                  </a:lnTo>
                  <a:lnTo>
                    <a:pt x="903" y="585"/>
                  </a:lnTo>
                  <a:lnTo>
                    <a:pt x="905" y="585"/>
                  </a:lnTo>
                  <a:lnTo>
                    <a:pt x="905" y="587"/>
                  </a:lnTo>
                  <a:lnTo>
                    <a:pt x="908" y="587"/>
                  </a:lnTo>
                  <a:lnTo>
                    <a:pt x="908" y="589"/>
                  </a:lnTo>
                  <a:lnTo>
                    <a:pt x="911" y="589"/>
                  </a:lnTo>
                  <a:lnTo>
                    <a:pt x="911" y="591"/>
                  </a:lnTo>
                  <a:lnTo>
                    <a:pt x="914" y="591"/>
                  </a:lnTo>
                  <a:lnTo>
                    <a:pt x="914" y="596"/>
                  </a:lnTo>
                  <a:lnTo>
                    <a:pt x="926" y="596"/>
                  </a:lnTo>
                  <a:lnTo>
                    <a:pt x="926" y="598"/>
                  </a:lnTo>
                  <a:lnTo>
                    <a:pt x="926" y="598"/>
                  </a:lnTo>
                  <a:lnTo>
                    <a:pt x="926" y="600"/>
                  </a:lnTo>
                  <a:lnTo>
                    <a:pt x="938" y="600"/>
                  </a:lnTo>
                  <a:lnTo>
                    <a:pt x="938" y="602"/>
                  </a:lnTo>
                  <a:lnTo>
                    <a:pt x="943" y="602"/>
                  </a:lnTo>
                  <a:lnTo>
                    <a:pt x="943" y="602"/>
                  </a:lnTo>
                  <a:lnTo>
                    <a:pt x="946" y="602"/>
                  </a:lnTo>
                  <a:lnTo>
                    <a:pt x="946" y="605"/>
                  </a:lnTo>
                  <a:lnTo>
                    <a:pt x="955" y="605"/>
                  </a:lnTo>
                  <a:lnTo>
                    <a:pt x="955" y="609"/>
                  </a:lnTo>
                  <a:lnTo>
                    <a:pt x="958" y="609"/>
                  </a:lnTo>
                  <a:lnTo>
                    <a:pt x="958" y="609"/>
                  </a:lnTo>
                  <a:lnTo>
                    <a:pt x="967" y="609"/>
                  </a:lnTo>
                  <a:lnTo>
                    <a:pt x="967" y="611"/>
                  </a:lnTo>
                  <a:lnTo>
                    <a:pt x="973" y="611"/>
                  </a:lnTo>
                  <a:lnTo>
                    <a:pt x="973" y="616"/>
                  </a:lnTo>
                  <a:lnTo>
                    <a:pt x="978" y="616"/>
                  </a:lnTo>
                  <a:lnTo>
                    <a:pt x="978" y="618"/>
                  </a:lnTo>
                  <a:lnTo>
                    <a:pt x="981" y="618"/>
                  </a:lnTo>
                  <a:lnTo>
                    <a:pt x="981" y="620"/>
                  </a:lnTo>
                  <a:lnTo>
                    <a:pt x="987" y="620"/>
                  </a:lnTo>
                  <a:lnTo>
                    <a:pt x="987" y="622"/>
                  </a:lnTo>
                  <a:lnTo>
                    <a:pt x="999" y="622"/>
                  </a:lnTo>
                  <a:lnTo>
                    <a:pt x="999" y="624"/>
                  </a:lnTo>
                  <a:lnTo>
                    <a:pt x="1005" y="624"/>
                  </a:lnTo>
                  <a:lnTo>
                    <a:pt x="1005" y="627"/>
                  </a:lnTo>
                  <a:lnTo>
                    <a:pt x="1008" y="627"/>
                  </a:lnTo>
                  <a:lnTo>
                    <a:pt x="1008" y="631"/>
                  </a:lnTo>
                  <a:lnTo>
                    <a:pt x="1014" y="631"/>
                  </a:lnTo>
                  <a:lnTo>
                    <a:pt x="1014" y="633"/>
                  </a:lnTo>
                  <a:lnTo>
                    <a:pt x="1034" y="633"/>
                  </a:lnTo>
                  <a:lnTo>
                    <a:pt x="1034" y="635"/>
                  </a:lnTo>
                  <a:lnTo>
                    <a:pt x="1037" y="635"/>
                  </a:lnTo>
                  <a:lnTo>
                    <a:pt x="1037" y="640"/>
                  </a:lnTo>
                  <a:lnTo>
                    <a:pt x="1043" y="640"/>
                  </a:lnTo>
                  <a:lnTo>
                    <a:pt x="1043" y="640"/>
                  </a:lnTo>
                  <a:lnTo>
                    <a:pt x="1049" y="640"/>
                  </a:lnTo>
                  <a:lnTo>
                    <a:pt x="1049" y="642"/>
                  </a:lnTo>
                  <a:lnTo>
                    <a:pt x="1057" y="642"/>
                  </a:lnTo>
                  <a:lnTo>
                    <a:pt x="1057" y="644"/>
                  </a:lnTo>
                  <a:lnTo>
                    <a:pt x="1066" y="644"/>
                  </a:lnTo>
                  <a:lnTo>
                    <a:pt x="1066" y="646"/>
                  </a:lnTo>
                  <a:lnTo>
                    <a:pt x="1069" y="646"/>
                  </a:lnTo>
                  <a:lnTo>
                    <a:pt x="1069" y="649"/>
                  </a:lnTo>
                  <a:lnTo>
                    <a:pt x="1072" y="649"/>
                  </a:lnTo>
                  <a:lnTo>
                    <a:pt x="1072" y="651"/>
                  </a:lnTo>
                  <a:lnTo>
                    <a:pt x="1078" y="651"/>
                  </a:lnTo>
                  <a:lnTo>
                    <a:pt x="1078" y="651"/>
                  </a:lnTo>
                  <a:lnTo>
                    <a:pt x="1081" y="651"/>
                  </a:lnTo>
                  <a:lnTo>
                    <a:pt x="1081" y="653"/>
                  </a:lnTo>
                  <a:lnTo>
                    <a:pt x="1084" y="653"/>
                  </a:lnTo>
                  <a:lnTo>
                    <a:pt x="1084" y="655"/>
                  </a:lnTo>
                  <a:lnTo>
                    <a:pt x="1086" y="655"/>
                  </a:lnTo>
                  <a:lnTo>
                    <a:pt x="1086" y="660"/>
                  </a:lnTo>
                  <a:lnTo>
                    <a:pt x="1089" y="660"/>
                  </a:lnTo>
                  <a:lnTo>
                    <a:pt x="1089" y="660"/>
                  </a:lnTo>
                  <a:lnTo>
                    <a:pt x="1095" y="660"/>
                  </a:lnTo>
                  <a:lnTo>
                    <a:pt x="1095" y="662"/>
                  </a:lnTo>
                  <a:lnTo>
                    <a:pt x="1113" y="662"/>
                  </a:lnTo>
                  <a:lnTo>
                    <a:pt x="1113" y="664"/>
                  </a:lnTo>
                  <a:lnTo>
                    <a:pt x="1119" y="664"/>
                  </a:lnTo>
                  <a:lnTo>
                    <a:pt x="1119" y="666"/>
                  </a:lnTo>
                  <a:lnTo>
                    <a:pt x="1133" y="666"/>
                  </a:lnTo>
                  <a:lnTo>
                    <a:pt x="1133" y="669"/>
                  </a:lnTo>
                  <a:lnTo>
                    <a:pt x="1139" y="669"/>
                  </a:lnTo>
                  <a:lnTo>
                    <a:pt x="1139" y="671"/>
                  </a:lnTo>
                  <a:lnTo>
                    <a:pt x="1142" y="671"/>
                  </a:lnTo>
                  <a:lnTo>
                    <a:pt x="1142" y="673"/>
                  </a:lnTo>
                  <a:lnTo>
                    <a:pt x="1145" y="673"/>
                  </a:lnTo>
                  <a:lnTo>
                    <a:pt x="1145" y="675"/>
                  </a:lnTo>
                  <a:lnTo>
                    <a:pt x="1148" y="675"/>
                  </a:lnTo>
                  <a:lnTo>
                    <a:pt x="1148" y="677"/>
                  </a:lnTo>
                  <a:lnTo>
                    <a:pt x="1157" y="677"/>
                  </a:lnTo>
                  <a:lnTo>
                    <a:pt x="1157" y="680"/>
                  </a:lnTo>
                  <a:lnTo>
                    <a:pt x="1159" y="680"/>
                  </a:lnTo>
                  <a:lnTo>
                    <a:pt x="1159" y="682"/>
                  </a:lnTo>
                  <a:lnTo>
                    <a:pt x="1186" y="682"/>
                  </a:lnTo>
                  <a:lnTo>
                    <a:pt x="1186" y="684"/>
                  </a:lnTo>
                  <a:lnTo>
                    <a:pt x="1189" y="684"/>
                  </a:lnTo>
                  <a:lnTo>
                    <a:pt x="1189" y="686"/>
                  </a:lnTo>
                  <a:lnTo>
                    <a:pt x="1206" y="686"/>
                  </a:lnTo>
                  <a:lnTo>
                    <a:pt x="1206" y="686"/>
                  </a:lnTo>
                  <a:lnTo>
                    <a:pt x="1215" y="686"/>
                  </a:lnTo>
                  <a:lnTo>
                    <a:pt x="1215" y="688"/>
                  </a:lnTo>
                  <a:lnTo>
                    <a:pt x="1218" y="688"/>
                  </a:lnTo>
                  <a:lnTo>
                    <a:pt x="1218" y="691"/>
                  </a:lnTo>
                  <a:lnTo>
                    <a:pt x="1221" y="691"/>
                  </a:lnTo>
                  <a:lnTo>
                    <a:pt x="1221" y="693"/>
                  </a:lnTo>
                  <a:lnTo>
                    <a:pt x="1232" y="693"/>
                  </a:lnTo>
                  <a:lnTo>
                    <a:pt x="1232" y="695"/>
                  </a:lnTo>
                  <a:lnTo>
                    <a:pt x="1241" y="695"/>
                  </a:lnTo>
                  <a:lnTo>
                    <a:pt x="1241" y="697"/>
                  </a:lnTo>
                  <a:lnTo>
                    <a:pt x="1256" y="697"/>
                  </a:lnTo>
                  <a:lnTo>
                    <a:pt x="1256" y="697"/>
                  </a:lnTo>
                  <a:lnTo>
                    <a:pt x="1268" y="697"/>
                  </a:lnTo>
                  <a:lnTo>
                    <a:pt x="1268" y="699"/>
                  </a:lnTo>
                  <a:lnTo>
                    <a:pt x="1317" y="699"/>
                  </a:lnTo>
                  <a:lnTo>
                    <a:pt x="1317" y="702"/>
                  </a:lnTo>
                  <a:lnTo>
                    <a:pt x="1320" y="702"/>
                  </a:lnTo>
                  <a:lnTo>
                    <a:pt x="1320" y="704"/>
                  </a:lnTo>
                  <a:lnTo>
                    <a:pt x="1346" y="704"/>
                  </a:lnTo>
                  <a:lnTo>
                    <a:pt x="1346" y="706"/>
                  </a:lnTo>
                  <a:lnTo>
                    <a:pt x="1355" y="706"/>
                  </a:lnTo>
                  <a:lnTo>
                    <a:pt x="1355" y="708"/>
                  </a:lnTo>
                  <a:lnTo>
                    <a:pt x="1364" y="708"/>
                  </a:lnTo>
                  <a:lnTo>
                    <a:pt x="1364" y="710"/>
                  </a:lnTo>
                  <a:lnTo>
                    <a:pt x="1367" y="710"/>
                  </a:lnTo>
                  <a:lnTo>
                    <a:pt x="1367" y="713"/>
                  </a:lnTo>
                  <a:lnTo>
                    <a:pt x="1378" y="713"/>
                  </a:lnTo>
                  <a:lnTo>
                    <a:pt x="1378" y="715"/>
                  </a:lnTo>
                  <a:lnTo>
                    <a:pt x="1387" y="715"/>
                  </a:lnTo>
                  <a:lnTo>
                    <a:pt x="1387" y="715"/>
                  </a:lnTo>
                  <a:lnTo>
                    <a:pt x="1399" y="715"/>
                  </a:lnTo>
                  <a:lnTo>
                    <a:pt x="1399" y="719"/>
                  </a:lnTo>
                  <a:lnTo>
                    <a:pt x="1405" y="719"/>
                  </a:lnTo>
                  <a:lnTo>
                    <a:pt x="1405" y="721"/>
                  </a:lnTo>
                  <a:lnTo>
                    <a:pt x="1408" y="721"/>
                  </a:lnTo>
                  <a:lnTo>
                    <a:pt x="1408" y="724"/>
                  </a:lnTo>
                  <a:lnTo>
                    <a:pt x="1411" y="724"/>
                  </a:lnTo>
                  <a:lnTo>
                    <a:pt x="1411" y="726"/>
                  </a:lnTo>
                  <a:lnTo>
                    <a:pt x="1422" y="726"/>
                  </a:lnTo>
                  <a:lnTo>
                    <a:pt x="1422" y="726"/>
                  </a:lnTo>
                  <a:lnTo>
                    <a:pt x="1428" y="726"/>
                  </a:lnTo>
                  <a:lnTo>
                    <a:pt x="1428" y="730"/>
                  </a:lnTo>
                  <a:lnTo>
                    <a:pt x="1440" y="730"/>
                  </a:lnTo>
                  <a:lnTo>
                    <a:pt x="1440" y="732"/>
                  </a:lnTo>
                  <a:lnTo>
                    <a:pt x="1443" y="732"/>
                  </a:lnTo>
                  <a:lnTo>
                    <a:pt x="1443" y="735"/>
                  </a:lnTo>
                  <a:lnTo>
                    <a:pt x="1446" y="735"/>
                  </a:lnTo>
                  <a:lnTo>
                    <a:pt x="1446" y="735"/>
                  </a:lnTo>
                  <a:lnTo>
                    <a:pt x="1469" y="735"/>
                  </a:lnTo>
                  <a:lnTo>
                    <a:pt x="1469" y="737"/>
                  </a:lnTo>
                  <a:lnTo>
                    <a:pt x="1484" y="737"/>
                  </a:lnTo>
                  <a:lnTo>
                    <a:pt x="1484" y="739"/>
                  </a:lnTo>
                  <a:lnTo>
                    <a:pt x="1527" y="739"/>
                  </a:lnTo>
                  <a:lnTo>
                    <a:pt x="1527" y="741"/>
                  </a:lnTo>
                  <a:lnTo>
                    <a:pt x="1539" y="741"/>
                  </a:lnTo>
                  <a:lnTo>
                    <a:pt x="1539" y="744"/>
                  </a:lnTo>
                  <a:lnTo>
                    <a:pt x="1562" y="744"/>
                  </a:lnTo>
                  <a:lnTo>
                    <a:pt x="1562" y="746"/>
                  </a:lnTo>
                  <a:lnTo>
                    <a:pt x="1574" y="746"/>
                  </a:lnTo>
                  <a:lnTo>
                    <a:pt x="1574" y="746"/>
                  </a:lnTo>
                  <a:lnTo>
                    <a:pt x="1577" y="746"/>
                  </a:lnTo>
                  <a:lnTo>
                    <a:pt x="1577" y="748"/>
                  </a:lnTo>
                  <a:lnTo>
                    <a:pt x="1583" y="748"/>
                  </a:lnTo>
                  <a:lnTo>
                    <a:pt x="1583" y="752"/>
                  </a:lnTo>
                  <a:lnTo>
                    <a:pt x="1603" y="752"/>
                  </a:lnTo>
                  <a:lnTo>
                    <a:pt x="1603" y="755"/>
                  </a:lnTo>
                  <a:lnTo>
                    <a:pt x="1606" y="755"/>
                  </a:lnTo>
                  <a:lnTo>
                    <a:pt x="1606" y="755"/>
                  </a:lnTo>
                  <a:lnTo>
                    <a:pt x="1612" y="755"/>
                  </a:lnTo>
                  <a:lnTo>
                    <a:pt x="1612" y="757"/>
                  </a:lnTo>
                  <a:lnTo>
                    <a:pt x="1647" y="757"/>
                  </a:lnTo>
                  <a:lnTo>
                    <a:pt x="1647" y="759"/>
                  </a:lnTo>
                  <a:lnTo>
                    <a:pt x="1656" y="759"/>
                  </a:lnTo>
                  <a:lnTo>
                    <a:pt x="1656" y="761"/>
                  </a:lnTo>
                  <a:lnTo>
                    <a:pt x="1685" y="761"/>
                  </a:lnTo>
                  <a:lnTo>
                    <a:pt x="1685" y="763"/>
                  </a:lnTo>
                  <a:lnTo>
                    <a:pt x="1708" y="763"/>
                  </a:lnTo>
                  <a:lnTo>
                    <a:pt x="1708" y="766"/>
                  </a:lnTo>
                  <a:lnTo>
                    <a:pt x="1717" y="766"/>
                  </a:lnTo>
                  <a:lnTo>
                    <a:pt x="1717" y="766"/>
                  </a:lnTo>
                  <a:lnTo>
                    <a:pt x="1726" y="766"/>
                  </a:lnTo>
                  <a:lnTo>
                    <a:pt x="1726" y="768"/>
                  </a:lnTo>
                  <a:lnTo>
                    <a:pt x="1729" y="768"/>
                  </a:lnTo>
                  <a:lnTo>
                    <a:pt x="1729" y="770"/>
                  </a:lnTo>
                  <a:lnTo>
                    <a:pt x="1732" y="770"/>
                  </a:lnTo>
                  <a:lnTo>
                    <a:pt x="1732" y="772"/>
                  </a:lnTo>
                  <a:lnTo>
                    <a:pt x="1738" y="772"/>
                  </a:lnTo>
                  <a:lnTo>
                    <a:pt x="1738" y="777"/>
                  </a:lnTo>
                  <a:lnTo>
                    <a:pt x="1773" y="777"/>
                  </a:lnTo>
                  <a:lnTo>
                    <a:pt x="1773" y="777"/>
                  </a:lnTo>
                  <a:lnTo>
                    <a:pt x="1808" y="777"/>
                  </a:lnTo>
                  <a:lnTo>
                    <a:pt x="1808" y="779"/>
                  </a:lnTo>
                  <a:lnTo>
                    <a:pt x="1811" y="779"/>
                  </a:lnTo>
                  <a:lnTo>
                    <a:pt x="1811" y="781"/>
                  </a:lnTo>
                  <a:lnTo>
                    <a:pt x="1822" y="781"/>
                  </a:lnTo>
                  <a:lnTo>
                    <a:pt x="1822" y="785"/>
                  </a:lnTo>
                  <a:lnTo>
                    <a:pt x="1828" y="785"/>
                  </a:lnTo>
                  <a:lnTo>
                    <a:pt x="1828" y="788"/>
                  </a:lnTo>
                  <a:lnTo>
                    <a:pt x="1831" y="788"/>
                  </a:lnTo>
                  <a:lnTo>
                    <a:pt x="1831" y="790"/>
                  </a:lnTo>
                  <a:lnTo>
                    <a:pt x="1846" y="790"/>
                  </a:lnTo>
                  <a:lnTo>
                    <a:pt x="1846" y="792"/>
                  </a:lnTo>
                  <a:lnTo>
                    <a:pt x="1878" y="792"/>
                  </a:lnTo>
                  <a:lnTo>
                    <a:pt x="1878" y="794"/>
                  </a:lnTo>
                  <a:lnTo>
                    <a:pt x="1889" y="794"/>
                  </a:lnTo>
                  <a:lnTo>
                    <a:pt x="1889" y="796"/>
                  </a:lnTo>
                  <a:lnTo>
                    <a:pt x="1898" y="796"/>
                  </a:lnTo>
                  <a:lnTo>
                    <a:pt x="1898" y="796"/>
                  </a:lnTo>
                  <a:lnTo>
                    <a:pt x="1936" y="796"/>
                  </a:lnTo>
                  <a:lnTo>
                    <a:pt x="1936" y="799"/>
                  </a:lnTo>
                  <a:lnTo>
                    <a:pt x="1939" y="799"/>
                  </a:lnTo>
                  <a:lnTo>
                    <a:pt x="1939" y="801"/>
                  </a:lnTo>
                  <a:lnTo>
                    <a:pt x="1954" y="801"/>
                  </a:lnTo>
                  <a:lnTo>
                    <a:pt x="1954" y="801"/>
                  </a:lnTo>
                  <a:lnTo>
                    <a:pt x="1986" y="801"/>
                  </a:lnTo>
                  <a:lnTo>
                    <a:pt x="1989" y="801"/>
                  </a:lnTo>
                  <a:lnTo>
                    <a:pt x="1989" y="803"/>
                  </a:lnTo>
                  <a:lnTo>
                    <a:pt x="2000" y="803"/>
                  </a:lnTo>
                  <a:lnTo>
                    <a:pt x="2000" y="805"/>
                  </a:lnTo>
                  <a:lnTo>
                    <a:pt x="2003" y="805"/>
                  </a:lnTo>
                  <a:lnTo>
                    <a:pt x="2003" y="805"/>
                  </a:lnTo>
                  <a:lnTo>
                    <a:pt x="2035" y="805"/>
                  </a:lnTo>
                  <a:lnTo>
                    <a:pt x="2035" y="805"/>
                  </a:lnTo>
                  <a:lnTo>
                    <a:pt x="2035" y="807"/>
                  </a:lnTo>
                  <a:lnTo>
                    <a:pt x="2059" y="807"/>
                  </a:lnTo>
                  <a:lnTo>
                    <a:pt x="2059" y="810"/>
                  </a:lnTo>
                  <a:lnTo>
                    <a:pt x="2065" y="810"/>
                  </a:lnTo>
                  <a:lnTo>
                    <a:pt x="2065" y="812"/>
                  </a:lnTo>
                  <a:lnTo>
                    <a:pt x="2067" y="812"/>
                  </a:lnTo>
                  <a:lnTo>
                    <a:pt x="2067" y="812"/>
                  </a:lnTo>
                  <a:lnTo>
                    <a:pt x="2097" y="812"/>
                  </a:lnTo>
                  <a:lnTo>
                    <a:pt x="2097" y="814"/>
                  </a:lnTo>
                  <a:lnTo>
                    <a:pt x="2108" y="814"/>
                  </a:lnTo>
                  <a:lnTo>
                    <a:pt x="2108" y="816"/>
                  </a:lnTo>
                  <a:lnTo>
                    <a:pt x="2123" y="816"/>
                  </a:lnTo>
                  <a:lnTo>
                    <a:pt x="2123" y="818"/>
                  </a:lnTo>
                  <a:lnTo>
                    <a:pt x="2135" y="818"/>
                  </a:lnTo>
                  <a:lnTo>
                    <a:pt x="2135" y="821"/>
                  </a:lnTo>
                  <a:lnTo>
                    <a:pt x="2146" y="821"/>
                  </a:lnTo>
                  <a:lnTo>
                    <a:pt x="2146" y="823"/>
                  </a:lnTo>
                  <a:lnTo>
                    <a:pt x="2170" y="823"/>
                  </a:lnTo>
                  <a:lnTo>
                    <a:pt x="2170" y="827"/>
                  </a:lnTo>
                  <a:lnTo>
                    <a:pt x="2181" y="827"/>
                  </a:lnTo>
                  <a:lnTo>
                    <a:pt x="2181" y="829"/>
                  </a:lnTo>
                  <a:lnTo>
                    <a:pt x="2205" y="829"/>
                  </a:lnTo>
                  <a:lnTo>
                    <a:pt x="2205" y="832"/>
                  </a:lnTo>
                  <a:lnTo>
                    <a:pt x="2208" y="832"/>
                  </a:lnTo>
                  <a:lnTo>
                    <a:pt x="2208" y="834"/>
                  </a:lnTo>
                  <a:lnTo>
                    <a:pt x="2231" y="834"/>
                  </a:lnTo>
                  <a:lnTo>
                    <a:pt x="2231" y="836"/>
                  </a:lnTo>
                  <a:lnTo>
                    <a:pt x="2243" y="836"/>
                  </a:lnTo>
                  <a:lnTo>
                    <a:pt x="2243" y="838"/>
                  </a:lnTo>
                  <a:lnTo>
                    <a:pt x="2254" y="838"/>
                  </a:lnTo>
                  <a:lnTo>
                    <a:pt x="2254" y="838"/>
                  </a:lnTo>
                  <a:lnTo>
                    <a:pt x="2281" y="838"/>
                  </a:lnTo>
                  <a:lnTo>
                    <a:pt x="2281" y="841"/>
                  </a:lnTo>
                  <a:lnTo>
                    <a:pt x="2284" y="841"/>
                  </a:lnTo>
                  <a:lnTo>
                    <a:pt x="2284" y="843"/>
                  </a:lnTo>
                  <a:lnTo>
                    <a:pt x="2316" y="843"/>
                  </a:lnTo>
                  <a:lnTo>
                    <a:pt x="2316" y="845"/>
                  </a:lnTo>
                  <a:lnTo>
                    <a:pt x="2324" y="845"/>
                  </a:lnTo>
                  <a:lnTo>
                    <a:pt x="2324" y="847"/>
                  </a:lnTo>
                  <a:lnTo>
                    <a:pt x="2342" y="847"/>
                  </a:lnTo>
                  <a:lnTo>
                    <a:pt x="2342" y="849"/>
                  </a:lnTo>
                  <a:lnTo>
                    <a:pt x="2359" y="849"/>
                  </a:lnTo>
                  <a:lnTo>
                    <a:pt x="2359" y="852"/>
                  </a:lnTo>
                  <a:lnTo>
                    <a:pt x="2412" y="852"/>
                  </a:lnTo>
                  <a:lnTo>
                    <a:pt x="2412" y="856"/>
                  </a:lnTo>
                  <a:lnTo>
                    <a:pt x="2427" y="856"/>
                  </a:lnTo>
                  <a:lnTo>
                    <a:pt x="2427" y="858"/>
                  </a:lnTo>
                  <a:lnTo>
                    <a:pt x="2435" y="858"/>
                  </a:lnTo>
                  <a:lnTo>
                    <a:pt x="2435" y="860"/>
                  </a:lnTo>
                  <a:lnTo>
                    <a:pt x="2500" y="860"/>
                  </a:lnTo>
                  <a:lnTo>
                    <a:pt x="2500" y="863"/>
                  </a:lnTo>
                  <a:lnTo>
                    <a:pt x="2514" y="863"/>
                  </a:lnTo>
                  <a:lnTo>
                    <a:pt x="2514" y="865"/>
                  </a:lnTo>
                  <a:lnTo>
                    <a:pt x="2567" y="865"/>
                  </a:lnTo>
                  <a:lnTo>
                    <a:pt x="2567" y="867"/>
                  </a:lnTo>
                  <a:lnTo>
                    <a:pt x="2573" y="867"/>
                  </a:lnTo>
                  <a:lnTo>
                    <a:pt x="2573" y="867"/>
                  </a:lnTo>
                  <a:lnTo>
                    <a:pt x="2613" y="867"/>
                  </a:lnTo>
                  <a:lnTo>
                    <a:pt x="2613" y="869"/>
                  </a:lnTo>
                  <a:lnTo>
                    <a:pt x="2643" y="869"/>
                  </a:lnTo>
                  <a:lnTo>
                    <a:pt x="2643" y="871"/>
                  </a:lnTo>
                  <a:lnTo>
                    <a:pt x="2654" y="871"/>
                  </a:lnTo>
                  <a:lnTo>
                    <a:pt x="2654" y="874"/>
                  </a:lnTo>
                  <a:lnTo>
                    <a:pt x="2684" y="874"/>
                  </a:lnTo>
                  <a:lnTo>
                    <a:pt x="2684" y="876"/>
                  </a:lnTo>
                  <a:lnTo>
                    <a:pt x="2692" y="876"/>
                  </a:lnTo>
                  <a:lnTo>
                    <a:pt x="2692" y="878"/>
                  </a:lnTo>
                  <a:lnTo>
                    <a:pt x="2713" y="878"/>
                  </a:lnTo>
                  <a:lnTo>
                    <a:pt x="2713" y="880"/>
                  </a:lnTo>
                  <a:lnTo>
                    <a:pt x="2724" y="880"/>
                  </a:lnTo>
                  <a:lnTo>
                    <a:pt x="2724" y="882"/>
                  </a:lnTo>
                  <a:lnTo>
                    <a:pt x="2745" y="882"/>
                  </a:lnTo>
                  <a:lnTo>
                    <a:pt x="2745" y="885"/>
                  </a:lnTo>
                  <a:lnTo>
                    <a:pt x="2757" y="885"/>
                  </a:lnTo>
                  <a:lnTo>
                    <a:pt x="2757" y="887"/>
                  </a:lnTo>
                  <a:lnTo>
                    <a:pt x="2856" y="887"/>
                  </a:lnTo>
                  <a:lnTo>
                    <a:pt x="2856" y="889"/>
                  </a:lnTo>
                  <a:lnTo>
                    <a:pt x="2903" y="889"/>
                  </a:lnTo>
                  <a:lnTo>
                    <a:pt x="2903" y="891"/>
                  </a:lnTo>
                  <a:lnTo>
                    <a:pt x="2958" y="891"/>
                  </a:lnTo>
                  <a:lnTo>
                    <a:pt x="2958" y="893"/>
                  </a:lnTo>
                  <a:lnTo>
                    <a:pt x="2984" y="893"/>
                  </a:lnTo>
                  <a:lnTo>
                    <a:pt x="2984" y="896"/>
                  </a:lnTo>
                  <a:lnTo>
                    <a:pt x="2987" y="896"/>
                  </a:lnTo>
                  <a:lnTo>
                    <a:pt x="2987" y="898"/>
                  </a:lnTo>
                  <a:lnTo>
                    <a:pt x="2990" y="898"/>
                  </a:lnTo>
                  <a:lnTo>
                    <a:pt x="2990" y="898"/>
                  </a:lnTo>
                  <a:lnTo>
                    <a:pt x="3051" y="898"/>
                  </a:lnTo>
                  <a:lnTo>
                    <a:pt x="3054" y="898"/>
                  </a:lnTo>
                  <a:lnTo>
                    <a:pt x="3054" y="900"/>
                  </a:lnTo>
                  <a:lnTo>
                    <a:pt x="3098" y="900"/>
                  </a:lnTo>
                  <a:lnTo>
                    <a:pt x="3098" y="902"/>
                  </a:lnTo>
                  <a:lnTo>
                    <a:pt x="3107" y="902"/>
                  </a:lnTo>
                  <a:lnTo>
                    <a:pt x="3107" y="902"/>
                  </a:lnTo>
                  <a:lnTo>
                    <a:pt x="3142" y="902"/>
                  </a:lnTo>
                  <a:lnTo>
                    <a:pt x="3151" y="902"/>
                  </a:lnTo>
                  <a:lnTo>
                    <a:pt x="3151" y="904"/>
                  </a:lnTo>
                  <a:lnTo>
                    <a:pt x="3197" y="904"/>
                  </a:lnTo>
                  <a:lnTo>
                    <a:pt x="3197" y="907"/>
                  </a:lnTo>
                  <a:lnTo>
                    <a:pt x="3241" y="907"/>
                  </a:lnTo>
                  <a:lnTo>
                    <a:pt x="3241" y="909"/>
                  </a:lnTo>
                  <a:lnTo>
                    <a:pt x="3276" y="909"/>
                  </a:lnTo>
                  <a:lnTo>
                    <a:pt x="3276" y="911"/>
                  </a:lnTo>
                  <a:lnTo>
                    <a:pt x="3302" y="911"/>
                  </a:lnTo>
                  <a:lnTo>
                    <a:pt x="3302" y="913"/>
                  </a:lnTo>
                  <a:lnTo>
                    <a:pt x="3305" y="913"/>
                  </a:lnTo>
                  <a:lnTo>
                    <a:pt x="3305" y="915"/>
                  </a:lnTo>
                  <a:lnTo>
                    <a:pt x="3343" y="915"/>
                  </a:lnTo>
                  <a:lnTo>
                    <a:pt x="3343" y="920"/>
                  </a:lnTo>
                  <a:lnTo>
                    <a:pt x="3375" y="920"/>
                  </a:lnTo>
                  <a:lnTo>
                    <a:pt x="3375" y="922"/>
                  </a:lnTo>
                  <a:lnTo>
                    <a:pt x="3446" y="922"/>
                  </a:lnTo>
                  <a:lnTo>
                    <a:pt x="3446" y="924"/>
                  </a:lnTo>
                  <a:lnTo>
                    <a:pt x="3457" y="924"/>
                  </a:lnTo>
                  <a:lnTo>
                    <a:pt x="3457" y="927"/>
                  </a:lnTo>
                  <a:lnTo>
                    <a:pt x="3478" y="927"/>
                  </a:lnTo>
                  <a:lnTo>
                    <a:pt x="3478" y="929"/>
                  </a:lnTo>
                  <a:lnTo>
                    <a:pt x="3551" y="929"/>
                  </a:lnTo>
                  <a:lnTo>
                    <a:pt x="3551" y="931"/>
                  </a:lnTo>
                  <a:lnTo>
                    <a:pt x="3667" y="931"/>
                  </a:lnTo>
                  <a:lnTo>
                    <a:pt x="3667" y="933"/>
                  </a:lnTo>
                  <a:lnTo>
                    <a:pt x="3743" y="933"/>
                  </a:lnTo>
                  <a:lnTo>
                    <a:pt x="3743" y="935"/>
                  </a:lnTo>
                  <a:lnTo>
                    <a:pt x="3781" y="935"/>
                  </a:lnTo>
                  <a:lnTo>
                    <a:pt x="3781" y="938"/>
                  </a:lnTo>
                  <a:lnTo>
                    <a:pt x="3848" y="938"/>
                  </a:lnTo>
                  <a:lnTo>
                    <a:pt x="3848" y="940"/>
                  </a:lnTo>
                  <a:lnTo>
                    <a:pt x="3857" y="940"/>
                  </a:lnTo>
                  <a:lnTo>
                    <a:pt x="3857" y="940"/>
                  </a:lnTo>
                  <a:lnTo>
                    <a:pt x="3933" y="940"/>
                  </a:lnTo>
                  <a:lnTo>
                    <a:pt x="3936" y="940"/>
                  </a:lnTo>
                  <a:lnTo>
                    <a:pt x="3936" y="944"/>
                  </a:lnTo>
                  <a:lnTo>
                    <a:pt x="3942" y="944"/>
                  </a:lnTo>
                  <a:lnTo>
                    <a:pt x="3942" y="944"/>
                  </a:lnTo>
                  <a:lnTo>
                    <a:pt x="4044" y="944"/>
                  </a:lnTo>
                  <a:lnTo>
                    <a:pt x="4047" y="944"/>
                  </a:lnTo>
                  <a:lnTo>
                    <a:pt x="4047" y="946"/>
                  </a:lnTo>
                  <a:lnTo>
                    <a:pt x="4056" y="946"/>
                  </a:lnTo>
                  <a:lnTo>
                    <a:pt x="4056" y="946"/>
                  </a:lnTo>
                  <a:lnTo>
                    <a:pt x="4126" y="946"/>
                  </a:lnTo>
                  <a:lnTo>
                    <a:pt x="4135" y="946"/>
                  </a:lnTo>
                  <a:lnTo>
                    <a:pt x="4135" y="949"/>
                  </a:lnTo>
                  <a:lnTo>
                    <a:pt x="4135" y="949"/>
                  </a:lnTo>
                  <a:lnTo>
                    <a:pt x="4135" y="949"/>
                  </a:lnTo>
                  <a:lnTo>
                    <a:pt x="4205" y="949"/>
                  </a:lnTo>
                  <a:lnTo>
                    <a:pt x="4237" y="949"/>
                  </a:lnTo>
                  <a:lnTo>
                    <a:pt x="4237" y="951"/>
                  </a:lnTo>
                  <a:lnTo>
                    <a:pt x="4269" y="951"/>
                  </a:lnTo>
                  <a:lnTo>
                    <a:pt x="4269" y="955"/>
                  </a:lnTo>
                  <a:lnTo>
                    <a:pt x="4295" y="955"/>
                  </a:lnTo>
                  <a:lnTo>
                    <a:pt x="4295" y="955"/>
                  </a:lnTo>
                  <a:lnTo>
                    <a:pt x="4470" y="955"/>
                  </a:lnTo>
                  <a:lnTo>
                    <a:pt x="4479" y="955"/>
                  </a:lnTo>
                  <a:lnTo>
                    <a:pt x="4479" y="957"/>
                  </a:lnTo>
                  <a:lnTo>
                    <a:pt x="4540" y="957"/>
                  </a:lnTo>
                  <a:lnTo>
                    <a:pt x="4540" y="962"/>
                  </a:lnTo>
                  <a:lnTo>
                    <a:pt x="4543" y="962"/>
                  </a:lnTo>
                  <a:lnTo>
                    <a:pt x="4543" y="962"/>
                  </a:lnTo>
                  <a:lnTo>
                    <a:pt x="4862" y="962"/>
                  </a:lnTo>
                  <a:lnTo>
                    <a:pt x="4865" y="962"/>
                  </a:lnTo>
                  <a:lnTo>
                    <a:pt x="4865" y="964"/>
                  </a:lnTo>
                  <a:lnTo>
                    <a:pt x="4873" y="964"/>
                  </a:lnTo>
                  <a:lnTo>
                    <a:pt x="4873" y="964"/>
                  </a:lnTo>
                  <a:lnTo>
                    <a:pt x="4970" y="964"/>
                  </a:lnTo>
                  <a:lnTo>
                    <a:pt x="4973" y="964"/>
                  </a:lnTo>
                </a:path>
              </a:pathLst>
            </a:custGeom>
            <a:noFill/>
            <a:ln w="38100">
              <a:solidFill>
                <a:srgbClr val="0079C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131573C3-ABB8-42BB-B280-989DA36CC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2734" y="1540009"/>
              <a:ext cx="7912643" cy="1906163"/>
            </a:xfrm>
            <a:custGeom>
              <a:avLst/>
              <a:gdLst>
                <a:gd name="T0" fmla="*/ 38 w 4973"/>
                <a:gd name="T1" fmla="*/ 25 h 1198"/>
                <a:gd name="T2" fmla="*/ 85 w 4973"/>
                <a:gd name="T3" fmla="*/ 40 h 1198"/>
                <a:gd name="T4" fmla="*/ 105 w 4973"/>
                <a:gd name="T5" fmla="*/ 62 h 1198"/>
                <a:gd name="T6" fmla="*/ 141 w 4973"/>
                <a:gd name="T7" fmla="*/ 86 h 1198"/>
                <a:gd name="T8" fmla="*/ 170 w 4973"/>
                <a:gd name="T9" fmla="*/ 115 h 1198"/>
                <a:gd name="T10" fmla="*/ 202 w 4973"/>
                <a:gd name="T11" fmla="*/ 139 h 1198"/>
                <a:gd name="T12" fmla="*/ 214 w 4973"/>
                <a:gd name="T13" fmla="*/ 161 h 1198"/>
                <a:gd name="T14" fmla="*/ 234 w 4973"/>
                <a:gd name="T15" fmla="*/ 177 h 1198"/>
                <a:gd name="T16" fmla="*/ 243 w 4973"/>
                <a:gd name="T17" fmla="*/ 208 h 1198"/>
                <a:gd name="T18" fmla="*/ 269 w 4973"/>
                <a:gd name="T19" fmla="*/ 239 h 1198"/>
                <a:gd name="T20" fmla="*/ 281 w 4973"/>
                <a:gd name="T21" fmla="*/ 261 h 1198"/>
                <a:gd name="T22" fmla="*/ 301 w 4973"/>
                <a:gd name="T23" fmla="*/ 292 h 1198"/>
                <a:gd name="T24" fmla="*/ 310 w 4973"/>
                <a:gd name="T25" fmla="*/ 322 h 1198"/>
                <a:gd name="T26" fmla="*/ 333 w 4973"/>
                <a:gd name="T27" fmla="*/ 338 h 1198"/>
                <a:gd name="T28" fmla="*/ 362 w 4973"/>
                <a:gd name="T29" fmla="*/ 369 h 1198"/>
                <a:gd name="T30" fmla="*/ 377 w 4973"/>
                <a:gd name="T31" fmla="*/ 391 h 1198"/>
                <a:gd name="T32" fmla="*/ 389 w 4973"/>
                <a:gd name="T33" fmla="*/ 415 h 1198"/>
                <a:gd name="T34" fmla="*/ 412 w 4973"/>
                <a:gd name="T35" fmla="*/ 428 h 1198"/>
                <a:gd name="T36" fmla="*/ 447 w 4973"/>
                <a:gd name="T37" fmla="*/ 452 h 1198"/>
                <a:gd name="T38" fmla="*/ 482 w 4973"/>
                <a:gd name="T39" fmla="*/ 468 h 1198"/>
                <a:gd name="T40" fmla="*/ 500 w 4973"/>
                <a:gd name="T41" fmla="*/ 505 h 1198"/>
                <a:gd name="T42" fmla="*/ 514 w 4973"/>
                <a:gd name="T43" fmla="*/ 521 h 1198"/>
                <a:gd name="T44" fmla="*/ 532 w 4973"/>
                <a:gd name="T45" fmla="*/ 552 h 1198"/>
                <a:gd name="T46" fmla="*/ 558 w 4973"/>
                <a:gd name="T47" fmla="*/ 567 h 1198"/>
                <a:gd name="T48" fmla="*/ 564 w 4973"/>
                <a:gd name="T49" fmla="*/ 589 h 1198"/>
                <a:gd name="T50" fmla="*/ 689 w 4973"/>
                <a:gd name="T51" fmla="*/ 620 h 1198"/>
                <a:gd name="T52" fmla="*/ 733 w 4973"/>
                <a:gd name="T53" fmla="*/ 644 h 1198"/>
                <a:gd name="T54" fmla="*/ 754 w 4973"/>
                <a:gd name="T55" fmla="*/ 660 h 1198"/>
                <a:gd name="T56" fmla="*/ 777 w 4973"/>
                <a:gd name="T57" fmla="*/ 682 h 1198"/>
                <a:gd name="T58" fmla="*/ 800 w 4973"/>
                <a:gd name="T59" fmla="*/ 697 h 1198"/>
                <a:gd name="T60" fmla="*/ 824 w 4973"/>
                <a:gd name="T61" fmla="*/ 719 h 1198"/>
                <a:gd name="T62" fmla="*/ 844 w 4973"/>
                <a:gd name="T63" fmla="*/ 744 h 1198"/>
                <a:gd name="T64" fmla="*/ 920 w 4973"/>
                <a:gd name="T65" fmla="*/ 766 h 1198"/>
                <a:gd name="T66" fmla="*/ 973 w 4973"/>
                <a:gd name="T67" fmla="*/ 781 h 1198"/>
                <a:gd name="T68" fmla="*/ 1011 w 4973"/>
                <a:gd name="T69" fmla="*/ 805 h 1198"/>
                <a:gd name="T70" fmla="*/ 1060 w 4973"/>
                <a:gd name="T71" fmla="*/ 821 h 1198"/>
                <a:gd name="T72" fmla="*/ 1133 w 4973"/>
                <a:gd name="T73" fmla="*/ 845 h 1198"/>
                <a:gd name="T74" fmla="*/ 1250 w 4973"/>
                <a:gd name="T75" fmla="*/ 860 h 1198"/>
                <a:gd name="T76" fmla="*/ 1303 w 4973"/>
                <a:gd name="T77" fmla="*/ 893 h 1198"/>
                <a:gd name="T78" fmla="*/ 1484 w 4973"/>
                <a:gd name="T79" fmla="*/ 911 h 1198"/>
                <a:gd name="T80" fmla="*/ 1548 w 4973"/>
                <a:gd name="T81" fmla="*/ 935 h 1198"/>
                <a:gd name="T82" fmla="*/ 1808 w 4973"/>
                <a:gd name="T83" fmla="*/ 951 h 1198"/>
                <a:gd name="T84" fmla="*/ 1895 w 4973"/>
                <a:gd name="T85" fmla="*/ 977 h 1198"/>
                <a:gd name="T86" fmla="*/ 2015 w 4973"/>
                <a:gd name="T87" fmla="*/ 986 h 1198"/>
                <a:gd name="T88" fmla="*/ 2073 w 4973"/>
                <a:gd name="T89" fmla="*/ 1004 h 1198"/>
                <a:gd name="T90" fmla="*/ 2085 w 4973"/>
                <a:gd name="T91" fmla="*/ 1030 h 1198"/>
                <a:gd name="T92" fmla="*/ 2190 w 4973"/>
                <a:gd name="T93" fmla="*/ 1050 h 1198"/>
                <a:gd name="T94" fmla="*/ 2406 w 4973"/>
                <a:gd name="T95" fmla="*/ 1079 h 1198"/>
                <a:gd name="T96" fmla="*/ 2897 w 4973"/>
                <a:gd name="T97" fmla="*/ 1098 h 1198"/>
                <a:gd name="T98" fmla="*/ 2975 w 4973"/>
                <a:gd name="T99" fmla="*/ 1107 h 1198"/>
                <a:gd name="T100" fmla="*/ 4053 w 4973"/>
                <a:gd name="T101" fmla="*/ 1118 h 1198"/>
                <a:gd name="T102" fmla="*/ 4371 w 4973"/>
                <a:gd name="T103" fmla="*/ 1132 h 1198"/>
                <a:gd name="T104" fmla="*/ 4654 w 4973"/>
                <a:gd name="T105" fmla="*/ 118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73" h="1198">
                  <a:moveTo>
                    <a:pt x="0" y="0"/>
                  </a:moveTo>
                  <a:lnTo>
                    <a:pt x="21" y="0"/>
                  </a:lnTo>
                  <a:lnTo>
                    <a:pt x="21" y="9"/>
                  </a:lnTo>
                  <a:lnTo>
                    <a:pt x="38" y="9"/>
                  </a:lnTo>
                  <a:lnTo>
                    <a:pt x="38" y="25"/>
                  </a:lnTo>
                  <a:lnTo>
                    <a:pt x="44" y="25"/>
                  </a:lnTo>
                  <a:lnTo>
                    <a:pt x="44" y="31"/>
                  </a:lnTo>
                  <a:lnTo>
                    <a:pt x="62" y="31"/>
                  </a:lnTo>
                  <a:lnTo>
                    <a:pt x="62" y="40"/>
                  </a:lnTo>
                  <a:lnTo>
                    <a:pt x="85" y="40"/>
                  </a:lnTo>
                  <a:lnTo>
                    <a:pt x="85" y="47"/>
                  </a:lnTo>
                  <a:lnTo>
                    <a:pt x="94" y="47"/>
                  </a:lnTo>
                  <a:lnTo>
                    <a:pt x="94" y="56"/>
                  </a:lnTo>
                  <a:lnTo>
                    <a:pt x="105" y="56"/>
                  </a:lnTo>
                  <a:lnTo>
                    <a:pt x="105" y="62"/>
                  </a:lnTo>
                  <a:lnTo>
                    <a:pt x="108" y="62"/>
                  </a:lnTo>
                  <a:lnTo>
                    <a:pt x="108" y="78"/>
                  </a:lnTo>
                  <a:lnTo>
                    <a:pt x="123" y="78"/>
                  </a:lnTo>
                  <a:lnTo>
                    <a:pt x="123" y="86"/>
                  </a:lnTo>
                  <a:lnTo>
                    <a:pt x="141" y="86"/>
                  </a:lnTo>
                  <a:lnTo>
                    <a:pt x="141" y="93"/>
                  </a:lnTo>
                  <a:lnTo>
                    <a:pt x="161" y="93"/>
                  </a:lnTo>
                  <a:lnTo>
                    <a:pt x="161" y="100"/>
                  </a:lnTo>
                  <a:lnTo>
                    <a:pt x="170" y="100"/>
                  </a:lnTo>
                  <a:lnTo>
                    <a:pt x="170" y="115"/>
                  </a:lnTo>
                  <a:lnTo>
                    <a:pt x="176" y="115"/>
                  </a:lnTo>
                  <a:lnTo>
                    <a:pt x="176" y="131"/>
                  </a:lnTo>
                  <a:lnTo>
                    <a:pt x="199" y="131"/>
                  </a:lnTo>
                  <a:lnTo>
                    <a:pt x="199" y="139"/>
                  </a:lnTo>
                  <a:lnTo>
                    <a:pt x="202" y="139"/>
                  </a:lnTo>
                  <a:lnTo>
                    <a:pt x="202" y="146"/>
                  </a:lnTo>
                  <a:lnTo>
                    <a:pt x="208" y="146"/>
                  </a:lnTo>
                  <a:lnTo>
                    <a:pt x="208" y="155"/>
                  </a:lnTo>
                  <a:lnTo>
                    <a:pt x="214" y="155"/>
                  </a:lnTo>
                  <a:lnTo>
                    <a:pt x="214" y="161"/>
                  </a:lnTo>
                  <a:lnTo>
                    <a:pt x="216" y="161"/>
                  </a:lnTo>
                  <a:lnTo>
                    <a:pt x="216" y="170"/>
                  </a:lnTo>
                  <a:lnTo>
                    <a:pt x="219" y="170"/>
                  </a:lnTo>
                  <a:lnTo>
                    <a:pt x="219" y="177"/>
                  </a:lnTo>
                  <a:lnTo>
                    <a:pt x="234" y="177"/>
                  </a:lnTo>
                  <a:lnTo>
                    <a:pt x="234" y="186"/>
                  </a:lnTo>
                  <a:lnTo>
                    <a:pt x="237" y="186"/>
                  </a:lnTo>
                  <a:lnTo>
                    <a:pt x="237" y="192"/>
                  </a:lnTo>
                  <a:lnTo>
                    <a:pt x="243" y="192"/>
                  </a:lnTo>
                  <a:lnTo>
                    <a:pt x="243" y="208"/>
                  </a:lnTo>
                  <a:lnTo>
                    <a:pt x="249" y="208"/>
                  </a:lnTo>
                  <a:lnTo>
                    <a:pt x="249" y="214"/>
                  </a:lnTo>
                  <a:lnTo>
                    <a:pt x="254" y="214"/>
                  </a:lnTo>
                  <a:lnTo>
                    <a:pt x="254" y="239"/>
                  </a:lnTo>
                  <a:lnTo>
                    <a:pt x="269" y="239"/>
                  </a:lnTo>
                  <a:lnTo>
                    <a:pt x="269" y="245"/>
                  </a:lnTo>
                  <a:lnTo>
                    <a:pt x="275" y="245"/>
                  </a:lnTo>
                  <a:lnTo>
                    <a:pt x="275" y="254"/>
                  </a:lnTo>
                  <a:lnTo>
                    <a:pt x="281" y="254"/>
                  </a:lnTo>
                  <a:lnTo>
                    <a:pt x="281" y="261"/>
                  </a:lnTo>
                  <a:lnTo>
                    <a:pt x="295" y="261"/>
                  </a:lnTo>
                  <a:lnTo>
                    <a:pt x="295" y="285"/>
                  </a:lnTo>
                  <a:lnTo>
                    <a:pt x="298" y="285"/>
                  </a:lnTo>
                  <a:lnTo>
                    <a:pt x="298" y="292"/>
                  </a:lnTo>
                  <a:lnTo>
                    <a:pt x="301" y="292"/>
                  </a:lnTo>
                  <a:lnTo>
                    <a:pt x="301" y="307"/>
                  </a:lnTo>
                  <a:lnTo>
                    <a:pt x="304" y="307"/>
                  </a:lnTo>
                  <a:lnTo>
                    <a:pt x="304" y="314"/>
                  </a:lnTo>
                  <a:lnTo>
                    <a:pt x="310" y="314"/>
                  </a:lnTo>
                  <a:lnTo>
                    <a:pt x="310" y="322"/>
                  </a:lnTo>
                  <a:lnTo>
                    <a:pt x="319" y="322"/>
                  </a:lnTo>
                  <a:lnTo>
                    <a:pt x="319" y="329"/>
                  </a:lnTo>
                  <a:lnTo>
                    <a:pt x="327" y="329"/>
                  </a:lnTo>
                  <a:lnTo>
                    <a:pt x="327" y="338"/>
                  </a:lnTo>
                  <a:lnTo>
                    <a:pt x="333" y="338"/>
                  </a:lnTo>
                  <a:lnTo>
                    <a:pt x="333" y="353"/>
                  </a:lnTo>
                  <a:lnTo>
                    <a:pt x="336" y="353"/>
                  </a:lnTo>
                  <a:lnTo>
                    <a:pt x="336" y="360"/>
                  </a:lnTo>
                  <a:lnTo>
                    <a:pt x="362" y="360"/>
                  </a:lnTo>
                  <a:lnTo>
                    <a:pt x="362" y="369"/>
                  </a:lnTo>
                  <a:lnTo>
                    <a:pt x="368" y="369"/>
                  </a:lnTo>
                  <a:lnTo>
                    <a:pt x="368" y="384"/>
                  </a:lnTo>
                  <a:lnTo>
                    <a:pt x="374" y="384"/>
                  </a:lnTo>
                  <a:lnTo>
                    <a:pt x="374" y="391"/>
                  </a:lnTo>
                  <a:lnTo>
                    <a:pt x="377" y="391"/>
                  </a:lnTo>
                  <a:lnTo>
                    <a:pt x="377" y="400"/>
                  </a:lnTo>
                  <a:lnTo>
                    <a:pt x="380" y="400"/>
                  </a:lnTo>
                  <a:lnTo>
                    <a:pt x="380" y="406"/>
                  </a:lnTo>
                  <a:lnTo>
                    <a:pt x="389" y="406"/>
                  </a:lnTo>
                  <a:lnTo>
                    <a:pt x="389" y="415"/>
                  </a:lnTo>
                  <a:lnTo>
                    <a:pt x="389" y="415"/>
                  </a:lnTo>
                  <a:lnTo>
                    <a:pt x="389" y="422"/>
                  </a:lnTo>
                  <a:lnTo>
                    <a:pt x="395" y="422"/>
                  </a:lnTo>
                  <a:lnTo>
                    <a:pt x="395" y="428"/>
                  </a:lnTo>
                  <a:lnTo>
                    <a:pt x="412" y="428"/>
                  </a:lnTo>
                  <a:lnTo>
                    <a:pt x="412" y="437"/>
                  </a:lnTo>
                  <a:lnTo>
                    <a:pt x="421" y="437"/>
                  </a:lnTo>
                  <a:lnTo>
                    <a:pt x="421" y="444"/>
                  </a:lnTo>
                  <a:lnTo>
                    <a:pt x="447" y="444"/>
                  </a:lnTo>
                  <a:lnTo>
                    <a:pt x="447" y="452"/>
                  </a:lnTo>
                  <a:lnTo>
                    <a:pt x="450" y="452"/>
                  </a:lnTo>
                  <a:lnTo>
                    <a:pt x="450" y="459"/>
                  </a:lnTo>
                  <a:lnTo>
                    <a:pt x="479" y="459"/>
                  </a:lnTo>
                  <a:lnTo>
                    <a:pt x="479" y="468"/>
                  </a:lnTo>
                  <a:lnTo>
                    <a:pt x="482" y="468"/>
                  </a:lnTo>
                  <a:lnTo>
                    <a:pt x="482" y="475"/>
                  </a:lnTo>
                  <a:lnTo>
                    <a:pt x="497" y="475"/>
                  </a:lnTo>
                  <a:lnTo>
                    <a:pt x="497" y="483"/>
                  </a:lnTo>
                  <a:lnTo>
                    <a:pt x="500" y="483"/>
                  </a:lnTo>
                  <a:lnTo>
                    <a:pt x="500" y="505"/>
                  </a:lnTo>
                  <a:lnTo>
                    <a:pt x="511" y="505"/>
                  </a:lnTo>
                  <a:lnTo>
                    <a:pt x="511" y="514"/>
                  </a:lnTo>
                  <a:lnTo>
                    <a:pt x="514" y="514"/>
                  </a:lnTo>
                  <a:lnTo>
                    <a:pt x="514" y="521"/>
                  </a:lnTo>
                  <a:lnTo>
                    <a:pt x="514" y="521"/>
                  </a:lnTo>
                  <a:lnTo>
                    <a:pt x="514" y="536"/>
                  </a:lnTo>
                  <a:lnTo>
                    <a:pt x="520" y="536"/>
                  </a:lnTo>
                  <a:lnTo>
                    <a:pt x="520" y="545"/>
                  </a:lnTo>
                  <a:lnTo>
                    <a:pt x="532" y="545"/>
                  </a:lnTo>
                  <a:lnTo>
                    <a:pt x="532" y="552"/>
                  </a:lnTo>
                  <a:lnTo>
                    <a:pt x="541" y="552"/>
                  </a:lnTo>
                  <a:lnTo>
                    <a:pt x="541" y="561"/>
                  </a:lnTo>
                  <a:lnTo>
                    <a:pt x="549" y="561"/>
                  </a:lnTo>
                  <a:lnTo>
                    <a:pt x="549" y="567"/>
                  </a:lnTo>
                  <a:lnTo>
                    <a:pt x="558" y="567"/>
                  </a:lnTo>
                  <a:lnTo>
                    <a:pt x="558" y="574"/>
                  </a:lnTo>
                  <a:lnTo>
                    <a:pt x="561" y="574"/>
                  </a:lnTo>
                  <a:lnTo>
                    <a:pt x="561" y="583"/>
                  </a:lnTo>
                  <a:lnTo>
                    <a:pt x="564" y="583"/>
                  </a:lnTo>
                  <a:lnTo>
                    <a:pt x="564" y="589"/>
                  </a:lnTo>
                  <a:lnTo>
                    <a:pt x="611" y="589"/>
                  </a:lnTo>
                  <a:lnTo>
                    <a:pt x="611" y="605"/>
                  </a:lnTo>
                  <a:lnTo>
                    <a:pt x="628" y="605"/>
                  </a:lnTo>
                  <a:lnTo>
                    <a:pt x="628" y="620"/>
                  </a:lnTo>
                  <a:lnTo>
                    <a:pt x="689" y="620"/>
                  </a:lnTo>
                  <a:lnTo>
                    <a:pt x="689" y="629"/>
                  </a:lnTo>
                  <a:lnTo>
                    <a:pt x="707" y="629"/>
                  </a:lnTo>
                  <a:lnTo>
                    <a:pt x="707" y="635"/>
                  </a:lnTo>
                  <a:lnTo>
                    <a:pt x="733" y="635"/>
                  </a:lnTo>
                  <a:lnTo>
                    <a:pt x="733" y="644"/>
                  </a:lnTo>
                  <a:lnTo>
                    <a:pt x="742" y="644"/>
                  </a:lnTo>
                  <a:lnTo>
                    <a:pt x="742" y="651"/>
                  </a:lnTo>
                  <a:lnTo>
                    <a:pt x="745" y="651"/>
                  </a:lnTo>
                  <a:lnTo>
                    <a:pt x="745" y="660"/>
                  </a:lnTo>
                  <a:lnTo>
                    <a:pt x="754" y="660"/>
                  </a:lnTo>
                  <a:lnTo>
                    <a:pt x="754" y="666"/>
                  </a:lnTo>
                  <a:lnTo>
                    <a:pt x="762" y="666"/>
                  </a:lnTo>
                  <a:lnTo>
                    <a:pt x="762" y="675"/>
                  </a:lnTo>
                  <a:lnTo>
                    <a:pt x="777" y="675"/>
                  </a:lnTo>
                  <a:lnTo>
                    <a:pt x="777" y="682"/>
                  </a:lnTo>
                  <a:lnTo>
                    <a:pt x="780" y="682"/>
                  </a:lnTo>
                  <a:lnTo>
                    <a:pt x="780" y="691"/>
                  </a:lnTo>
                  <a:lnTo>
                    <a:pt x="783" y="691"/>
                  </a:lnTo>
                  <a:lnTo>
                    <a:pt x="783" y="697"/>
                  </a:lnTo>
                  <a:lnTo>
                    <a:pt x="800" y="697"/>
                  </a:lnTo>
                  <a:lnTo>
                    <a:pt x="800" y="704"/>
                  </a:lnTo>
                  <a:lnTo>
                    <a:pt x="812" y="704"/>
                  </a:lnTo>
                  <a:lnTo>
                    <a:pt x="812" y="713"/>
                  </a:lnTo>
                  <a:lnTo>
                    <a:pt x="824" y="713"/>
                  </a:lnTo>
                  <a:lnTo>
                    <a:pt x="824" y="719"/>
                  </a:lnTo>
                  <a:lnTo>
                    <a:pt x="830" y="719"/>
                  </a:lnTo>
                  <a:lnTo>
                    <a:pt x="830" y="728"/>
                  </a:lnTo>
                  <a:lnTo>
                    <a:pt x="838" y="728"/>
                  </a:lnTo>
                  <a:lnTo>
                    <a:pt x="838" y="744"/>
                  </a:lnTo>
                  <a:lnTo>
                    <a:pt x="844" y="744"/>
                  </a:lnTo>
                  <a:lnTo>
                    <a:pt x="844" y="750"/>
                  </a:lnTo>
                  <a:lnTo>
                    <a:pt x="870" y="750"/>
                  </a:lnTo>
                  <a:lnTo>
                    <a:pt x="870" y="759"/>
                  </a:lnTo>
                  <a:lnTo>
                    <a:pt x="920" y="759"/>
                  </a:lnTo>
                  <a:lnTo>
                    <a:pt x="920" y="766"/>
                  </a:lnTo>
                  <a:lnTo>
                    <a:pt x="941" y="766"/>
                  </a:lnTo>
                  <a:lnTo>
                    <a:pt x="941" y="774"/>
                  </a:lnTo>
                  <a:lnTo>
                    <a:pt x="952" y="774"/>
                  </a:lnTo>
                  <a:lnTo>
                    <a:pt x="952" y="781"/>
                  </a:lnTo>
                  <a:lnTo>
                    <a:pt x="973" y="781"/>
                  </a:lnTo>
                  <a:lnTo>
                    <a:pt x="973" y="790"/>
                  </a:lnTo>
                  <a:lnTo>
                    <a:pt x="990" y="790"/>
                  </a:lnTo>
                  <a:lnTo>
                    <a:pt x="990" y="796"/>
                  </a:lnTo>
                  <a:lnTo>
                    <a:pt x="1011" y="796"/>
                  </a:lnTo>
                  <a:lnTo>
                    <a:pt x="1011" y="805"/>
                  </a:lnTo>
                  <a:lnTo>
                    <a:pt x="1040" y="805"/>
                  </a:lnTo>
                  <a:lnTo>
                    <a:pt x="1040" y="812"/>
                  </a:lnTo>
                  <a:lnTo>
                    <a:pt x="1046" y="812"/>
                  </a:lnTo>
                  <a:lnTo>
                    <a:pt x="1046" y="821"/>
                  </a:lnTo>
                  <a:lnTo>
                    <a:pt x="1060" y="821"/>
                  </a:lnTo>
                  <a:lnTo>
                    <a:pt x="1060" y="829"/>
                  </a:lnTo>
                  <a:lnTo>
                    <a:pt x="1078" y="829"/>
                  </a:lnTo>
                  <a:lnTo>
                    <a:pt x="1078" y="836"/>
                  </a:lnTo>
                  <a:lnTo>
                    <a:pt x="1133" y="836"/>
                  </a:lnTo>
                  <a:lnTo>
                    <a:pt x="1133" y="845"/>
                  </a:lnTo>
                  <a:lnTo>
                    <a:pt x="1174" y="845"/>
                  </a:lnTo>
                  <a:lnTo>
                    <a:pt x="1174" y="854"/>
                  </a:lnTo>
                  <a:lnTo>
                    <a:pt x="1221" y="854"/>
                  </a:lnTo>
                  <a:lnTo>
                    <a:pt x="1221" y="860"/>
                  </a:lnTo>
                  <a:lnTo>
                    <a:pt x="1250" y="860"/>
                  </a:lnTo>
                  <a:lnTo>
                    <a:pt x="1250" y="878"/>
                  </a:lnTo>
                  <a:lnTo>
                    <a:pt x="1265" y="878"/>
                  </a:lnTo>
                  <a:lnTo>
                    <a:pt x="1265" y="887"/>
                  </a:lnTo>
                  <a:lnTo>
                    <a:pt x="1303" y="887"/>
                  </a:lnTo>
                  <a:lnTo>
                    <a:pt x="1303" y="893"/>
                  </a:lnTo>
                  <a:lnTo>
                    <a:pt x="1355" y="893"/>
                  </a:lnTo>
                  <a:lnTo>
                    <a:pt x="1355" y="902"/>
                  </a:lnTo>
                  <a:lnTo>
                    <a:pt x="1478" y="902"/>
                  </a:lnTo>
                  <a:lnTo>
                    <a:pt x="1478" y="911"/>
                  </a:lnTo>
                  <a:lnTo>
                    <a:pt x="1484" y="911"/>
                  </a:lnTo>
                  <a:lnTo>
                    <a:pt x="1484" y="918"/>
                  </a:lnTo>
                  <a:lnTo>
                    <a:pt x="1545" y="918"/>
                  </a:lnTo>
                  <a:lnTo>
                    <a:pt x="1545" y="927"/>
                  </a:lnTo>
                  <a:lnTo>
                    <a:pt x="1548" y="927"/>
                  </a:lnTo>
                  <a:lnTo>
                    <a:pt x="1548" y="935"/>
                  </a:lnTo>
                  <a:lnTo>
                    <a:pt x="1580" y="935"/>
                  </a:lnTo>
                  <a:lnTo>
                    <a:pt x="1580" y="944"/>
                  </a:lnTo>
                  <a:lnTo>
                    <a:pt x="1650" y="944"/>
                  </a:lnTo>
                  <a:lnTo>
                    <a:pt x="1650" y="951"/>
                  </a:lnTo>
                  <a:lnTo>
                    <a:pt x="1808" y="951"/>
                  </a:lnTo>
                  <a:lnTo>
                    <a:pt x="1808" y="960"/>
                  </a:lnTo>
                  <a:lnTo>
                    <a:pt x="1843" y="960"/>
                  </a:lnTo>
                  <a:lnTo>
                    <a:pt x="1843" y="968"/>
                  </a:lnTo>
                  <a:lnTo>
                    <a:pt x="1895" y="968"/>
                  </a:lnTo>
                  <a:lnTo>
                    <a:pt x="1895" y="977"/>
                  </a:lnTo>
                  <a:lnTo>
                    <a:pt x="1916" y="977"/>
                  </a:lnTo>
                  <a:lnTo>
                    <a:pt x="1916" y="977"/>
                  </a:lnTo>
                  <a:lnTo>
                    <a:pt x="1997" y="977"/>
                  </a:lnTo>
                  <a:lnTo>
                    <a:pt x="2015" y="977"/>
                  </a:lnTo>
                  <a:lnTo>
                    <a:pt x="2015" y="986"/>
                  </a:lnTo>
                  <a:lnTo>
                    <a:pt x="2024" y="986"/>
                  </a:lnTo>
                  <a:lnTo>
                    <a:pt x="2024" y="995"/>
                  </a:lnTo>
                  <a:lnTo>
                    <a:pt x="2065" y="995"/>
                  </a:lnTo>
                  <a:lnTo>
                    <a:pt x="2065" y="1004"/>
                  </a:lnTo>
                  <a:lnTo>
                    <a:pt x="2073" y="1004"/>
                  </a:lnTo>
                  <a:lnTo>
                    <a:pt x="2073" y="1012"/>
                  </a:lnTo>
                  <a:lnTo>
                    <a:pt x="2079" y="1012"/>
                  </a:lnTo>
                  <a:lnTo>
                    <a:pt x="2079" y="1021"/>
                  </a:lnTo>
                  <a:lnTo>
                    <a:pt x="2085" y="1021"/>
                  </a:lnTo>
                  <a:lnTo>
                    <a:pt x="2085" y="1030"/>
                  </a:lnTo>
                  <a:lnTo>
                    <a:pt x="2161" y="1030"/>
                  </a:lnTo>
                  <a:lnTo>
                    <a:pt x="2161" y="1041"/>
                  </a:lnTo>
                  <a:lnTo>
                    <a:pt x="2187" y="1041"/>
                  </a:lnTo>
                  <a:lnTo>
                    <a:pt x="2187" y="1050"/>
                  </a:lnTo>
                  <a:lnTo>
                    <a:pt x="2190" y="1050"/>
                  </a:lnTo>
                  <a:lnTo>
                    <a:pt x="2190" y="1059"/>
                  </a:lnTo>
                  <a:lnTo>
                    <a:pt x="2237" y="1059"/>
                  </a:lnTo>
                  <a:lnTo>
                    <a:pt x="2237" y="1068"/>
                  </a:lnTo>
                  <a:lnTo>
                    <a:pt x="2406" y="1068"/>
                  </a:lnTo>
                  <a:lnTo>
                    <a:pt x="2406" y="1079"/>
                  </a:lnTo>
                  <a:lnTo>
                    <a:pt x="2806" y="1079"/>
                  </a:lnTo>
                  <a:lnTo>
                    <a:pt x="2806" y="1087"/>
                  </a:lnTo>
                  <a:lnTo>
                    <a:pt x="2830" y="1087"/>
                  </a:lnTo>
                  <a:lnTo>
                    <a:pt x="2830" y="1098"/>
                  </a:lnTo>
                  <a:lnTo>
                    <a:pt x="2897" y="1098"/>
                  </a:lnTo>
                  <a:lnTo>
                    <a:pt x="2897" y="1107"/>
                  </a:lnTo>
                  <a:lnTo>
                    <a:pt x="2920" y="1107"/>
                  </a:lnTo>
                  <a:lnTo>
                    <a:pt x="2920" y="1107"/>
                  </a:lnTo>
                  <a:lnTo>
                    <a:pt x="2973" y="1107"/>
                  </a:lnTo>
                  <a:lnTo>
                    <a:pt x="2975" y="1107"/>
                  </a:lnTo>
                  <a:lnTo>
                    <a:pt x="2975" y="1118"/>
                  </a:lnTo>
                  <a:lnTo>
                    <a:pt x="3002" y="1118"/>
                  </a:lnTo>
                  <a:lnTo>
                    <a:pt x="3002" y="1118"/>
                  </a:lnTo>
                  <a:lnTo>
                    <a:pt x="4038" y="1118"/>
                  </a:lnTo>
                  <a:lnTo>
                    <a:pt x="4053" y="1118"/>
                  </a:lnTo>
                  <a:lnTo>
                    <a:pt x="4053" y="1132"/>
                  </a:lnTo>
                  <a:lnTo>
                    <a:pt x="4067" y="1132"/>
                  </a:lnTo>
                  <a:lnTo>
                    <a:pt x="4067" y="1132"/>
                  </a:lnTo>
                  <a:lnTo>
                    <a:pt x="4313" y="1132"/>
                  </a:lnTo>
                  <a:lnTo>
                    <a:pt x="4371" y="1132"/>
                  </a:lnTo>
                  <a:lnTo>
                    <a:pt x="4371" y="1149"/>
                  </a:lnTo>
                  <a:lnTo>
                    <a:pt x="4400" y="1149"/>
                  </a:lnTo>
                  <a:lnTo>
                    <a:pt x="4400" y="1165"/>
                  </a:lnTo>
                  <a:lnTo>
                    <a:pt x="4654" y="1165"/>
                  </a:lnTo>
                  <a:lnTo>
                    <a:pt x="4654" y="1180"/>
                  </a:lnTo>
                  <a:lnTo>
                    <a:pt x="4905" y="1180"/>
                  </a:lnTo>
                  <a:lnTo>
                    <a:pt x="4905" y="1198"/>
                  </a:lnTo>
                  <a:lnTo>
                    <a:pt x="4973" y="1198"/>
                  </a:lnTo>
                </a:path>
              </a:pathLst>
            </a:custGeom>
            <a:noFill/>
            <a:ln w="38100">
              <a:solidFill>
                <a:srgbClr val="63A70A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FF778125-2983-4F20-9E70-A2A0ECFFE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2734" y="1540009"/>
              <a:ext cx="7912643" cy="1871158"/>
            </a:xfrm>
            <a:custGeom>
              <a:avLst/>
              <a:gdLst>
                <a:gd name="T0" fmla="*/ 21 w 4973"/>
                <a:gd name="T1" fmla="*/ 18 h 1176"/>
                <a:gd name="T2" fmla="*/ 65 w 4973"/>
                <a:gd name="T3" fmla="*/ 36 h 1176"/>
                <a:gd name="T4" fmla="*/ 82 w 4973"/>
                <a:gd name="T5" fmla="*/ 71 h 1176"/>
                <a:gd name="T6" fmla="*/ 120 w 4973"/>
                <a:gd name="T7" fmla="*/ 89 h 1176"/>
                <a:gd name="T8" fmla="*/ 146 w 4973"/>
                <a:gd name="T9" fmla="*/ 124 h 1176"/>
                <a:gd name="T10" fmla="*/ 170 w 4973"/>
                <a:gd name="T11" fmla="*/ 142 h 1176"/>
                <a:gd name="T12" fmla="*/ 176 w 4973"/>
                <a:gd name="T13" fmla="*/ 177 h 1176"/>
                <a:gd name="T14" fmla="*/ 225 w 4973"/>
                <a:gd name="T15" fmla="*/ 212 h 1176"/>
                <a:gd name="T16" fmla="*/ 237 w 4973"/>
                <a:gd name="T17" fmla="*/ 247 h 1176"/>
                <a:gd name="T18" fmla="*/ 254 w 4973"/>
                <a:gd name="T19" fmla="*/ 265 h 1176"/>
                <a:gd name="T20" fmla="*/ 263 w 4973"/>
                <a:gd name="T21" fmla="*/ 300 h 1176"/>
                <a:gd name="T22" fmla="*/ 310 w 4973"/>
                <a:gd name="T23" fmla="*/ 318 h 1176"/>
                <a:gd name="T24" fmla="*/ 327 w 4973"/>
                <a:gd name="T25" fmla="*/ 351 h 1176"/>
                <a:gd name="T26" fmla="*/ 362 w 4973"/>
                <a:gd name="T27" fmla="*/ 369 h 1176"/>
                <a:gd name="T28" fmla="*/ 365 w 4973"/>
                <a:gd name="T29" fmla="*/ 404 h 1176"/>
                <a:gd name="T30" fmla="*/ 374 w 4973"/>
                <a:gd name="T31" fmla="*/ 422 h 1176"/>
                <a:gd name="T32" fmla="*/ 397 w 4973"/>
                <a:gd name="T33" fmla="*/ 457 h 1176"/>
                <a:gd name="T34" fmla="*/ 409 w 4973"/>
                <a:gd name="T35" fmla="*/ 475 h 1176"/>
                <a:gd name="T36" fmla="*/ 432 w 4973"/>
                <a:gd name="T37" fmla="*/ 510 h 1176"/>
                <a:gd name="T38" fmla="*/ 535 w 4973"/>
                <a:gd name="T39" fmla="*/ 527 h 1176"/>
                <a:gd name="T40" fmla="*/ 660 w 4973"/>
                <a:gd name="T41" fmla="*/ 563 h 1176"/>
                <a:gd name="T42" fmla="*/ 698 w 4973"/>
                <a:gd name="T43" fmla="*/ 580 h 1176"/>
                <a:gd name="T44" fmla="*/ 745 w 4973"/>
                <a:gd name="T45" fmla="*/ 616 h 1176"/>
                <a:gd name="T46" fmla="*/ 759 w 4973"/>
                <a:gd name="T47" fmla="*/ 633 h 1176"/>
                <a:gd name="T48" fmla="*/ 789 w 4973"/>
                <a:gd name="T49" fmla="*/ 666 h 1176"/>
                <a:gd name="T50" fmla="*/ 809 w 4973"/>
                <a:gd name="T51" fmla="*/ 684 h 1176"/>
                <a:gd name="T52" fmla="*/ 859 w 4973"/>
                <a:gd name="T53" fmla="*/ 719 h 1176"/>
                <a:gd name="T54" fmla="*/ 955 w 4973"/>
                <a:gd name="T55" fmla="*/ 737 h 1176"/>
                <a:gd name="T56" fmla="*/ 964 w 4973"/>
                <a:gd name="T57" fmla="*/ 772 h 1176"/>
                <a:gd name="T58" fmla="*/ 1084 w 4973"/>
                <a:gd name="T59" fmla="*/ 790 h 1176"/>
                <a:gd name="T60" fmla="*/ 1119 w 4973"/>
                <a:gd name="T61" fmla="*/ 827 h 1176"/>
                <a:gd name="T62" fmla="*/ 1378 w 4973"/>
                <a:gd name="T63" fmla="*/ 847 h 1176"/>
                <a:gd name="T64" fmla="*/ 1507 w 4973"/>
                <a:gd name="T65" fmla="*/ 885 h 1176"/>
                <a:gd name="T66" fmla="*/ 1612 w 4973"/>
                <a:gd name="T67" fmla="*/ 904 h 1176"/>
                <a:gd name="T68" fmla="*/ 1732 w 4973"/>
                <a:gd name="T69" fmla="*/ 944 h 1176"/>
                <a:gd name="T70" fmla="*/ 2091 w 4973"/>
                <a:gd name="T71" fmla="*/ 964 h 1176"/>
                <a:gd name="T72" fmla="*/ 2105 w 4973"/>
                <a:gd name="T73" fmla="*/ 1024 h 1176"/>
                <a:gd name="T74" fmla="*/ 2231 w 4973"/>
                <a:gd name="T75" fmla="*/ 1046 h 1176"/>
                <a:gd name="T76" fmla="*/ 2736 w 4973"/>
                <a:gd name="T77" fmla="*/ 1087 h 1176"/>
                <a:gd name="T78" fmla="*/ 2757 w 4973"/>
                <a:gd name="T79" fmla="*/ 1110 h 1176"/>
                <a:gd name="T80" fmla="*/ 2830 w 4973"/>
                <a:gd name="T81" fmla="*/ 1151 h 1176"/>
                <a:gd name="T82" fmla="*/ 3627 w 4973"/>
                <a:gd name="T83" fmla="*/ 1176 h 1176"/>
                <a:gd name="T84" fmla="*/ 4973 w 4973"/>
                <a:gd name="T85" fmla="*/ 1176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73" h="1176">
                  <a:moveTo>
                    <a:pt x="0" y="0"/>
                  </a:moveTo>
                  <a:lnTo>
                    <a:pt x="21" y="0"/>
                  </a:lnTo>
                  <a:lnTo>
                    <a:pt x="21" y="18"/>
                  </a:lnTo>
                  <a:lnTo>
                    <a:pt x="27" y="18"/>
                  </a:lnTo>
                  <a:lnTo>
                    <a:pt x="27" y="36"/>
                  </a:lnTo>
                  <a:lnTo>
                    <a:pt x="65" y="36"/>
                  </a:lnTo>
                  <a:lnTo>
                    <a:pt x="65" y="53"/>
                  </a:lnTo>
                  <a:lnTo>
                    <a:pt x="82" y="53"/>
                  </a:lnTo>
                  <a:lnTo>
                    <a:pt x="82" y="71"/>
                  </a:lnTo>
                  <a:lnTo>
                    <a:pt x="103" y="71"/>
                  </a:lnTo>
                  <a:lnTo>
                    <a:pt x="103" y="89"/>
                  </a:lnTo>
                  <a:lnTo>
                    <a:pt x="120" y="89"/>
                  </a:lnTo>
                  <a:lnTo>
                    <a:pt x="120" y="106"/>
                  </a:lnTo>
                  <a:lnTo>
                    <a:pt x="146" y="106"/>
                  </a:lnTo>
                  <a:lnTo>
                    <a:pt x="146" y="124"/>
                  </a:lnTo>
                  <a:lnTo>
                    <a:pt x="152" y="124"/>
                  </a:lnTo>
                  <a:lnTo>
                    <a:pt x="152" y="142"/>
                  </a:lnTo>
                  <a:lnTo>
                    <a:pt x="170" y="142"/>
                  </a:lnTo>
                  <a:lnTo>
                    <a:pt x="170" y="159"/>
                  </a:lnTo>
                  <a:lnTo>
                    <a:pt x="176" y="159"/>
                  </a:lnTo>
                  <a:lnTo>
                    <a:pt x="176" y="177"/>
                  </a:lnTo>
                  <a:lnTo>
                    <a:pt x="184" y="177"/>
                  </a:lnTo>
                  <a:lnTo>
                    <a:pt x="184" y="212"/>
                  </a:lnTo>
                  <a:lnTo>
                    <a:pt x="225" y="212"/>
                  </a:lnTo>
                  <a:lnTo>
                    <a:pt x="225" y="230"/>
                  </a:lnTo>
                  <a:lnTo>
                    <a:pt x="237" y="230"/>
                  </a:lnTo>
                  <a:lnTo>
                    <a:pt x="237" y="247"/>
                  </a:lnTo>
                  <a:lnTo>
                    <a:pt x="246" y="247"/>
                  </a:lnTo>
                  <a:lnTo>
                    <a:pt x="246" y="265"/>
                  </a:lnTo>
                  <a:lnTo>
                    <a:pt x="254" y="265"/>
                  </a:lnTo>
                  <a:lnTo>
                    <a:pt x="254" y="283"/>
                  </a:lnTo>
                  <a:lnTo>
                    <a:pt x="263" y="283"/>
                  </a:lnTo>
                  <a:lnTo>
                    <a:pt x="263" y="300"/>
                  </a:lnTo>
                  <a:lnTo>
                    <a:pt x="287" y="300"/>
                  </a:lnTo>
                  <a:lnTo>
                    <a:pt x="287" y="318"/>
                  </a:lnTo>
                  <a:lnTo>
                    <a:pt x="310" y="318"/>
                  </a:lnTo>
                  <a:lnTo>
                    <a:pt x="310" y="333"/>
                  </a:lnTo>
                  <a:lnTo>
                    <a:pt x="327" y="333"/>
                  </a:lnTo>
                  <a:lnTo>
                    <a:pt x="327" y="351"/>
                  </a:lnTo>
                  <a:lnTo>
                    <a:pt x="339" y="351"/>
                  </a:lnTo>
                  <a:lnTo>
                    <a:pt x="339" y="369"/>
                  </a:lnTo>
                  <a:lnTo>
                    <a:pt x="362" y="369"/>
                  </a:lnTo>
                  <a:lnTo>
                    <a:pt x="362" y="386"/>
                  </a:lnTo>
                  <a:lnTo>
                    <a:pt x="365" y="386"/>
                  </a:lnTo>
                  <a:lnTo>
                    <a:pt x="365" y="404"/>
                  </a:lnTo>
                  <a:lnTo>
                    <a:pt x="368" y="404"/>
                  </a:lnTo>
                  <a:lnTo>
                    <a:pt x="368" y="422"/>
                  </a:lnTo>
                  <a:lnTo>
                    <a:pt x="374" y="422"/>
                  </a:lnTo>
                  <a:lnTo>
                    <a:pt x="374" y="439"/>
                  </a:lnTo>
                  <a:lnTo>
                    <a:pt x="397" y="439"/>
                  </a:lnTo>
                  <a:lnTo>
                    <a:pt x="397" y="457"/>
                  </a:lnTo>
                  <a:lnTo>
                    <a:pt x="403" y="457"/>
                  </a:lnTo>
                  <a:lnTo>
                    <a:pt x="403" y="475"/>
                  </a:lnTo>
                  <a:lnTo>
                    <a:pt x="409" y="475"/>
                  </a:lnTo>
                  <a:lnTo>
                    <a:pt x="409" y="492"/>
                  </a:lnTo>
                  <a:lnTo>
                    <a:pt x="432" y="492"/>
                  </a:lnTo>
                  <a:lnTo>
                    <a:pt x="432" y="510"/>
                  </a:lnTo>
                  <a:lnTo>
                    <a:pt x="532" y="510"/>
                  </a:lnTo>
                  <a:lnTo>
                    <a:pt x="532" y="527"/>
                  </a:lnTo>
                  <a:lnTo>
                    <a:pt x="535" y="527"/>
                  </a:lnTo>
                  <a:lnTo>
                    <a:pt x="535" y="545"/>
                  </a:lnTo>
                  <a:lnTo>
                    <a:pt x="660" y="545"/>
                  </a:lnTo>
                  <a:lnTo>
                    <a:pt x="660" y="563"/>
                  </a:lnTo>
                  <a:lnTo>
                    <a:pt x="663" y="563"/>
                  </a:lnTo>
                  <a:lnTo>
                    <a:pt x="663" y="580"/>
                  </a:lnTo>
                  <a:lnTo>
                    <a:pt x="698" y="580"/>
                  </a:lnTo>
                  <a:lnTo>
                    <a:pt x="698" y="598"/>
                  </a:lnTo>
                  <a:lnTo>
                    <a:pt x="745" y="598"/>
                  </a:lnTo>
                  <a:lnTo>
                    <a:pt x="745" y="616"/>
                  </a:lnTo>
                  <a:lnTo>
                    <a:pt x="748" y="616"/>
                  </a:lnTo>
                  <a:lnTo>
                    <a:pt x="748" y="633"/>
                  </a:lnTo>
                  <a:lnTo>
                    <a:pt x="759" y="633"/>
                  </a:lnTo>
                  <a:lnTo>
                    <a:pt x="759" y="651"/>
                  </a:lnTo>
                  <a:lnTo>
                    <a:pt x="789" y="651"/>
                  </a:lnTo>
                  <a:lnTo>
                    <a:pt x="789" y="666"/>
                  </a:lnTo>
                  <a:lnTo>
                    <a:pt x="792" y="666"/>
                  </a:lnTo>
                  <a:lnTo>
                    <a:pt x="792" y="684"/>
                  </a:lnTo>
                  <a:lnTo>
                    <a:pt x="809" y="684"/>
                  </a:lnTo>
                  <a:lnTo>
                    <a:pt x="809" y="702"/>
                  </a:lnTo>
                  <a:lnTo>
                    <a:pt x="859" y="702"/>
                  </a:lnTo>
                  <a:lnTo>
                    <a:pt x="859" y="719"/>
                  </a:lnTo>
                  <a:lnTo>
                    <a:pt x="900" y="719"/>
                  </a:lnTo>
                  <a:lnTo>
                    <a:pt x="900" y="737"/>
                  </a:lnTo>
                  <a:lnTo>
                    <a:pt x="955" y="737"/>
                  </a:lnTo>
                  <a:lnTo>
                    <a:pt x="955" y="755"/>
                  </a:lnTo>
                  <a:lnTo>
                    <a:pt x="964" y="755"/>
                  </a:lnTo>
                  <a:lnTo>
                    <a:pt x="964" y="772"/>
                  </a:lnTo>
                  <a:lnTo>
                    <a:pt x="967" y="772"/>
                  </a:lnTo>
                  <a:lnTo>
                    <a:pt x="967" y="790"/>
                  </a:lnTo>
                  <a:lnTo>
                    <a:pt x="1084" y="790"/>
                  </a:lnTo>
                  <a:lnTo>
                    <a:pt x="1084" y="807"/>
                  </a:lnTo>
                  <a:lnTo>
                    <a:pt x="1119" y="807"/>
                  </a:lnTo>
                  <a:lnTo>
                    <a:pt x="1119" y="827"/>
                  </a:lnTo>
                  <a:lnTo>
                    <a:pt x="1174" y="827"/>
                  </a:lnTo>
                  <a:lnTo>
                    <a:pt x="1174" y="847"/>
                  </a:lnTo>
                  <a:lnTo>
                    <a:pt x="1378" y="847"/>
                  </a:lnTo>
                  <a:lnTo>
                    <a:pt x="1378" y="865"/>
                  </a:lnTo>
                  <a:lnTo>
                    <a:pt x="1507" y="865"/>
                  </a:lnTo>
                  <a:lnTo>
                    <a:pt x="1507" y="885"/>
                  </a:lnTo>
                  <a:lnTo>
                    <a:pt x="1589" y="885"/>
                  </a:lnTo>
                  <a:lnTo>
                    <a:pt x="1589" y="904"/>
                  </a:lnTo>
                  <a:lnTo>
                    <a:pt x="1612" y="904"/>
                  </a:lnTo>
                  <a:lnTo>
                    <a:pt x="1612" y="924"/>
                  </a:lnTo>
                  <a:lnTo>
                    <a:pt x="1732" y="924"/>
                  </a:lnTo>
                  <a:lnTo>
                    <a:pt x="1732" y="944"/>
                  </a:lnTo>
                  <a:lnTo>
                    <a:pt x="2065" y="944"/>
                  </a:lnTo>
                  <a:lnTo>
                    <a:pt x="2065" y="964"/>
                  </a:lnTo>
                  <a:lnTo>
                    <a:pt x="2091" y="964"/>
                  </a:lnTo>
                  <a:lnTo>
                    <a:pt x="2091" y="1004"/>
                  </a:lnTo>
                  <a:lnTo>
                    <a:pt x="2105" y="1004"/>
                  </a:lnTo>
                  <a:lnTo>
                    <a:pt x="2105" y="1024"/>
                  </a:lnTo>
                  <a:lnTo>
                    <a:pt x="2158" y="1024"/>
                  </a:lnTo>
                  <a:lnTo>
                    <a:pt x="2158" y="1046"/>
                  </a:lnTo>
                  <a:lnTo>
                    <a:pt x="2231" y="1046"/>
                  </a:lnTo>
                  <a:lnTo>
                    <a:pt x="2231" y="1065"/>
                  </a:lnTo>
                  <a:lnTo>
                    <a:pt x="2736" y="1065"/>
                  </a:lnTo>
                  <a:lnTo>
                    <a:pt x="2736" y="1087"/>
                  </a:lnTo>
                  <a:lnTo>
                    <a:pt x="2754" y="1087"/>
                  </a:lnTo>
                  <a:lnTo>
                    <a:pt x="2754" y="1110"/>
                  </a:lnTo>
                  <a:lnTo>
                    <a:pt x="2757" y="1110"/>
                  </a:lnTo>
                  <a:lnTo>
                    <a:pt x="2757" y="1132"/>
                  </a:lnTo>
                  <a:lnTo>
                    <a:pt x="2830" y="1132"/>
                  </a:lnTo>
                  <a:lnTo>
                    <a:pt x="2830" y="1151"/>
                  </a:lnTo>
                  <a:lnTo>
                    <a:pt x="3495" y="1151"/>
                  </a:lnTo>
                  <a:lnTo>
                    <a:pt x="3495" y="1176"/>
                  </a:lnTo>
                  <a:lnTo>
                    <a:pt x="3627" y="1176"/>
                  </a:lnTo>
                  <a:lnTo>
                    <a:pt x="3627" y="1176"/>
                  </a:lnTo>
                  <a:lnTo>
                    <a:pt x="4923" y="1176"/>
                  </a:lnTo>
                  <a:lnTo>
                    <a:pt x="4973" y="1176"/>
                  </a:lnTo>
                </a:path>
              </a:pathLst>
            </a:custGeom>
            <a:noFill/>
            <a:ln w="38100">
              <a:solidFill>
                <a:srgbClr val="EA720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48092DF9-B6AE-4E86-B200-930BD6D8B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2734" y="1540009"/>
              <a:ext cx="7912643" cy="1839335"/>
            </a:xfrm>
            <a:custGeom>
              <a:avLst/>
              <a:gdLst>
                <a:gd name="T0" fmla="*/ 21 w 4973"/>
                <a:gd name="T1" fmla="*/ 0 h 1156"/>
                <a:gd name="T2" fmla="*/ 33 w 4973"/>
                <a:gd name="T3" fmla="*/ 20 h 1156"/>
                <a:gd name="T4" fmla="*/ 103 w 4973"/>
                <a:gd name="T5" fmla="*/ 38 h 1156"/>
                <a:gd name="T6" fmla="*/ 108 w 4973"/>
                <a:gd name="T7" fmla="*/ 56 h 1156"/>
                <a:gd name="T8" fmla="*/ 138 w 4973"/>
                <a:gd name="T9" fmla="*/ 73 h 1156"/>
                <a:gd name="T10" fmla="*/ 161 w 4973"/>
                <a:gd name="T11" fmla="*/ 91 h 1156"/>
                <a:gd name="T12" fmla="*/ 173 w 4973"/>
                <a:gd name="T13" fmla="*/ 111 h 1156"/>
                <a:gd name="T14" fmla="*/ 178 w 4973"/>
                <a:gd name="T15" fmla="*/ 128 h 1156"/>
                <a:gd name="T16" fmla="*/ 184 w 4973"/>
                <a:gd name="T17" fmla="*/ 146 h 1156"/>
                <a:gd name="T18" fmla="*/ 190 w 4973"/>
                <a:gd name="T19" fmla="*/ 164 h 1156"/>
                <a:gd name="T20" fmla="*/ 199 w 4973"/>
                <a:gd name="T21" fmla="*/ 181 h 1156"/>
                <a:gd name="T22" fmla="*/ 240 w 4973"/>
                <a:gd name="T23" fmla="*/ 219 h 1156"/>
                <a:gd name="T24" fmla="*/ 266 w 4973"/>
                <a:gd name="T25" fmla="*/ 236 h 1156"/>
                <a:gd name="T26" fmla="*/ 269 w 4973"/>
                <a:gd name="T27" fmla="*/ 254 h 1156"/>
                <a:gd name="T28" fmla="*/ 281 w 4973"/>
                <a:gd name="T29" fmla="*/ 274 h 1156"/>
                <a:gd name="T30" fmla="*/ 307 w 4973"/>
                <a:gd name="T31" fmla="*/ 292 h 1156"/>
                <a:gd name="T32" fmla="*/ 327 w 4973"/>
                <a:gd name="T33" fmla="*/ 309 h 1156"/>
                <a:gd name="T34" fmla="*/ 365 w 4973"/>
                <a:gd name="T35" fmla="*/ 329 h 1156"/>
                <a:gd name="T36" fmla="*/ 392 w 4973"/>
                <a:gd name="T37" fmla="*/ 347 h 1156"/>
                <a:gd name="T38" fmla="*/ 412 w 4973"/>
                <a:gd name="T39" fmla="*/ 364 h 1156"/>
                <a:gd name="T40" fmla="*/ 465 w 4973"/>
                <a:gd name="T41" fmla="*/ 384 h 1156"/>
                <a:gd name="T42" fmla="*/ 488 w 4973"/>
                <a:gd name="T43" fmla="*/ 402 h 1156"/>
                <a:gd name="T44" fmla="*/ 505 w 4973"/>
                <a:gd name="T45" fmla="*/ 422 h 1156"/>
                <a:gd name="T46" fmla="*/ 514 w 4973"/>
                <a:gd name="T47" fmla="*/ 439 h 1156"/>
                <a:gd name="T48" fmla="*/ 535 w 4973"/>
                <a:gd name="T49" fmla="*/ 459 h 1156"/>
                <a:gd name="T50" fmla="*/ 628 w 4973"/>
                <a:gd name="T51" fmla="*/ 477 h 1156"/>
                <a:gd name="T52" fmla="*/ 672 w 4973"/>
                <a:gd name="T53" fmla="*/ 497 h 1156"/>
                <a:gd name="T54" fmla="*/ 713 w 4973"/>
                <a:gd name="T55" fmla="*/ 514 h 1156"/>
                <a:gd name="T56" fmla="*/ 719 w 4973"/>
                <a:gd name="T57" fmla="*/ 534 h 1156"/>
                <a:gd name="T58" fmla="*/ 733 w 4973"/>
                <a:gd name="T59" fmla="*/ 552 h 1156"/>
                <a:gd name="T60" fmla="*/ 786 w 4973"/>
                <a:gd name="T61" fmla="*/ 572 h 1156"/>
                <a:gd name="T62" fmla="*/ 806 w 4973"/>
                <a:gd name="T63" fmla="*/ 589 h 1156"/>
                <a:gd name="T64" fmla="*/ 821 w 4973"/>
                <a:gd name="T65" fmla="*/ 609 h 1156"/>
                <a:gd name="T66" fmla="*/ 949 w 4973"/>
                <a:gd name="T67" fmla="*/ 627 h 1156"/>
                <a:gd name="T68" fmla="*/ 967 w 4973"/>
                <a:gd name="T69" fmla="*/ 646 h 1156"/>
                <a:gd name="T70" fmla="*/ 1139 w 4973"/>
                <a:gd name="T71" fmla="*/ 666 h 1156"/>
                <a:gd name="T72" fmla="*/ 1159 w 4973"/>
                <a:gd name="T73" fmla="*/ 686 h 1156"/>
                <a:gd name="T74" fmla="*/ 1165 w 4973"/>
                <a:gd name="T75" fmla="*/ 706 h 1156"/>
                <a:gd name="T76" fmla="*/ 1253 w 4973"/>
                <a:gd name="T77" fmla="*/ 726 h 1156"/>
                <a:gd name="T78" fmla="*/ 1268 w 4973"/>
                <a:gd name="T79" fmla="*/ 746 h 1156"/>
                <a:gd name="T80" fmla="*/ 1276 w 4973"/>
                <a:gd name="T81" fmla="*/ 768 h 1156"/>
                <a:gd name="T82" fmla="*/ 1338 w 4973"/>
                <a:gd name="T83" fmla="*/ 788 h 1156"/>
                <a:gd name="T84" fmla="*/ 1396 w 4973"/>
                <a:gd name="T85" fmla="*/ 807 h 1156"/>
                <a:gd name="T86" fmla="*/ 1399 w 4973"/>
                <a:gd name="T87" fmla="*/ 827 h 1156"/>
                <a:gd name="T88" fmla="*/ 1419 w 4973"/>
                <a:gd name="T89" fmla="*/ 849 h 1156"/>
                <a:gd name="T90" fmla="*/ 1519 w 4973"/>
                <a:gd name="T91" fmla="*/ 869 h 1156"/>
                <a:gd name="T92" fmla="*/ 1583 w 4973"/>
                <a:gd name="T93" fmla="*/ 889 h 1156"/>
                <a:gd name="T94" fmla="*/ 1647 w 4973"/>
                <a:gd name="T95" fmla="*/ 911 h 1156"/>
                <a:gd name="T96" fmla="*/ 1729 w 4973"/>
                <a:gd name="T97" fmla="*/ 931 h 1156"/>
                <a:gd name="T98" fmla="*/ 1913 w 4973"/>
                <a:gd name="T99" fmla="*/ 951 h 1156"/>
                <a:gd name="T100" fmla="*/ 1965 w 4973"/>
                <a:gd name="T101" fmla="*/ 973 h 1156"/>
                <a:gd name="T102" fmla="*/ 2383 w 4973"/>
                <a:gd name="T103" fmla="*/ 973 h 1156"/>
                <a:gd name="T104" fmla="*/ 2403 w 4973"/>
                <a:gd name="T105" fmla="*/ 997 h 1156"/>
                <a:gd name="T106" fmla="*/ 2432 w 4973"/>
                <a:gd name="T107" fmla="*/ 1021 h 1156"/>
                <a:gd name="T108" fmla="*/ 2631 w 4973"/>
                <a:gd name="T109" fmla="*/ 1046 h 1156"/>
                <a:gd name="T110" fmla="*/ 3183 w 4973"/>
                <a:gd name="T111" fmla="*/ 1072 h 1156"/>
                <a:gd name="T112" fmla="*/ 3192 w 4973"/>
                <a:gd name="T113" fmla="*/ 1096 h 1156"/>
                <a:gd name="T114" fmla="*/ 3381 w 4973"/>
                <a:gd name="T115" fmla="*/ 1127 h 1156"/>
                <a:gd name="T116" fmla="*/ 3697 w 4973"/>
                <a:gd name="T117" fmla="*/ 1156 h 1156"/>
                <a:gd name="T118" fmla="*/ 3834 w 4973"/>
                <a:gd name="T119" fmla="*/ 1156 h 1156"/>
                <a:gd name="T120" fmla="*/ 4973 w 4973"/>
                <a:gd name="T121" fmla="*/ 1156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73" h="1156">
                  <a:moveTo>
                    <a:pt x="0" y="0"/>
                  </a:moveTo>
                  <a:lnTo>
                    <a:pt x="21" y="0"/>
                  </a:lnTo>
                  <a:lnTo>
                    <a:pt x="21" y="20"/>
                  </a:lnTo>
                  <a:lnTo>
                    <a:pt x="33" y="20"/>
                  </a:lnTo>
                  <a:lnTo>
                    <a:pt x="33" y="38"/>
                  </a:lnTo>
                  <a:lnTo>
                    <a:pt x="103" y="38"/>
                  </a:lnTo>
                  <a:lnTo>
                    <a:pt x="103" y="56"/>
                  </a:lnTo>
                  <a:lnTo>
                    <a:pt x="108" y="56"/>
                  </a:lnTo>
                  <a:lnTo>
                    <a:pt x="108" y="73"/>
                  </a:lnTo>
                  <a:lnTo>
                    <a:pt x="138" y="73"/>
                  </a:lnTo>
                  <a:lnTo>
                    <a:pt x="138" y="91"/>
                  </a:lnTo>
                  <a:lnTo>
                    <a:pt x="161" y="91"/>
                  </a:lnTo>
                  <a:lnTo>
                    <a:pt x="161" y="111"/>
                  </a:lnTo>
                  <a:lnTo>
                    <a:pt x="173" y="111"/>
                  </a:lnTo>
                  <a:lnTo>
                    <a:pt x="173" y="128"/>
                  </a:lnTo>
                  <a:lnTo>
                    <a:pt x="178" y="128"/>
                  </a:lnTo>
                  <a:lnTo>
                    <a:pt x="178" y="146"/>
                  </a:lnTo>
                  <a:lnTo>
                    <a:pt x="184" y="146"/>
                  </a:lnTo>
                  <a:lnTo>
                    <a:pt x="184" y="164"/>
                  </a:lnTo>
                  <a:lnTo>
                    <a:pt x="190" y="164"/>
                  </a:lnTo>
                  <a:lnTo>
                    <a:pt x="190" y="181"/>
                  </a:lnTo>
                  <a:lnTo>
                    <a:pt x="199" y="181"/>
                  </a:lnTo>
                  <a:lnTo>
                    <a:pt x="199" y="219"/>
                  </a:lnTo>
                  <a:lnTo>
                    <a:pt x="240" y="219"/>
                  </a:lnTo>
                  <a:lnTo>
                    <a:pt x="240" y="236"/>
                  </a:lnTo>
                  <a:lnTo>
                    <a:pt x="266" y="236"/>
                  </a:lnTo>
                  <a:lnTo>
                    <a:pt x="266" y="254"/>
                  </a:lnTo>
                  <a:lnTo>
                    <a:pt x="269" y="254"/>
                  </a:lnTo>
                  <a:lnTo>
                    <a:pt x="269" y="274"/>
                  </a:lnTo>
                  <a:lnTo>
                    <a:pt x="281" y="274"/>
                  </a:lnTo>
                  <a:lnTo>
                    <a:pt x="281" y="292"/>
                  </a:lnTo>
                  <a:lnTo>
                    <a:pt x="307" y="292"/>
                  </a:lnTo>
                  <a:lnTo>
                    <a:pt x="307" y="309"/>
                  </a:lnTo>
                  <a:lnTo>
                    <a:pt x="327" y="309"/>
                  </a:lnTo>
                  <a:lnTo>
                    <a:pt x="327" y="329"/>
                  </a:lnTo>
                  <a:lnTo>
                    <a:pt x="365" y="329"/>
                  </a:lnTo>
                  <a:lnTo>
                    <a:pt x="365" y="347"/>
                  </a:lnTo>
                  <a:lnTo>
                    <a:pt x="392" y="347"/>
                  </a:lnTo>
                  <a:lnTo>
                    <a:pt x="392" y="364"/>
                  </a:lnTo>
                  <a:lnTo>
                    <a:pt x="412" y="364"/>
                  </a:lnTo>
                  <a:lnTo>
                    <a:pt x="412" y="384"/>
                  </a:lnTo>
                  <a:lnTo>
                    <a:pt x="465" y="384"/>
                  </a:lnTo>
                  <a:lnTo>
                    <a:pt x="465" y="402"/>
                  </a:lnTo>
                  <a:lnTo>
                    <a:pt x="488" y="402"/>
                  </a:lnTo>
                  <a:lnTo>
                    <a:pt x="488" y="422"/>
                  </a:lnTo>
                  <a:lnTo>
                    <a:pt x="505" y="422"/>
                  </a:lnTo>
                  <a:lnTo>
                    <a:pt x="505" y="439"/>
                  </a:lnTo>
                  <a:lnTo>
                    <a:pt x="514" y="439"/>
                  </a:lnTo>
                  <a:lnTo>
                    <a:pt x="514" y="459"/>
                  </a:lnTo>
                  <a:lnTo>
                    <a:pt x="535" y="459"/>
                  </a:lnTo>
                  <a:lnTo>
                    <a:pt x="535" y="477"/>
                  </a:lnTo>
                  <a:lnTo>
                    <a:pt x="628" y="477"/>
                  </a:lnTo>
                  <a:lnTo>
                    <a:pt x="628" y="497"/>
                  </a:lnTo>
                  <a:lnTo>
                    <a:pt x="672" y="497"/>
                  </a:lnTo>
                  <a:lnTo>
                    <a:pt x="672" y="514"/>
                  </a:lnTo>
                  <a:lnTo>
                    <a:pt x="713" y="514"/>
                  </a:lnTo>
                  <a:lnTo>
                    <a:pt x="713" y="534"/>
                  </a:lnTo>
                  <a:lnTo>
                    <a:pt x="719" y="534"/>
                  </a:lnTo>
                  <a:lnTo>
                    <a:pt x="719" y="552"/>
                  </a:lnTo>
                  <a:lnTo>
                    <a:pt x="733" y="552"/>
                  </a:lnTo>
                  <a:lnTo>
                    <a:pt x="733" y="572"/>
                  </a:lnTo>
                  <a:lnTo>
                    <a:pt x="786" y="572"/>
                  </a:lnTo>
                  <a:lnTo>
                    <a:pt x="786" y="589"/>
                  </a:lnTo>
                  <a:lnTo>
                    <a:pt x="806" y="589"/>
                  </a:lnTo>
                  <a:lnTo>
                    <a:pt x="806" y="609"/>
                  </a:lnTo>
                  <a:lnTo>
                    <a:pt x="821" y="609"/>
                  </a:lnTo>
                  <a:lnTo>
                    <a:pt x="821" y="627"/>
                  </a:lnTo>
                  <a:lnTo>
                    <a:pt x="949" y="627"/>
                  </a:lnTo>
                  <a:lnTo>
                    <a:pt x="949" y="646"/>
                  </a:lnTo>
                  <a:lnTo>
                    <a:pt x="967" y="646"/>
                  </a:lnTo>
                  <a:lnTo>
                    <a:pt x="967" y="666"/>
                  </a:lnTo>
                  <a:lnTo>
                    <a:pt x="1139" y="666"/>
                  </a:lnTo>
                  <a:lnTo>
                    <a:pt x="1139" y="686"/>
                  </a:lnTo>
                  <a:lnTo>
                    <a:pt x="1159" y="686"/>
                  </a:lnTo>
                  <a:lnTo>
                    <a:pt x="1159" y="706"/>
                  </a:lnTo>
                  <a:lnTo>
                    <a:pt x="1165" y="706"/>
                  </a:lnTo>
                  <a:lnTo>
                    <a:pt x="1165" y="726"/>
                  </a:lnTo>
                  <a:lnTo>
                    <a:pt x="1253" y="726"/>
                  </a:lnTo>
                  <a:lnTo>
                    <a:pt x="1253" y="746"/>
                  </a:lnTo>
                  <a:lnTo>
                    <a:pt x="1268" y="746"/>
                  </a:lnTo>
                  <a:lnTo>
                    <a:pt x="1268" y="768"/>
                  </a:lnTo>
                  <a:lnTo>
                    <a:pt x="1276" y="768"/>
                  </a:lnTo>
                  <a:lnTo>
                    <a:pt x="1276" y="788"/>
                  </a:lnTo>
                  <a:lnTo>
                    <a:pt x="1338" y="788"/>
                  </a:lnTo>
                  <a:lnTo>
                    <a:pt x="1338" y="807"/>
                  </a:lnTo>
                  <a:lnTo>
                    <a:pt x="1396" y="807"/>
                  </a:lnTo>
                  <a:lnTo>
                    <a:pt x="1396" y="827"/>
                  </a:lnTo>
                  <a:lnTo>
                    <a:pt x="1399" y="827"/>
                  </a:lnTo>
                  <a:lnTo>
                    <a:pt x="1399" y="849"/>
                  </a:lnTo>
                  <a:lnTo>
                    <a:pt x="1419" y="849"/>
                  </a:lnTo>
                  <a:lnTo>
                    <a:pt x="1419" y="869"/>
                  </a:lnTo>
                  <a:lnTo>
                    <a:pt x="1519" y="869"/>
                  </a:lnTo>
                  <a:lnTo>
                    <a:pt x="1519" y="889"/>
                  </a:lnTo>
                  <a:lnTo>
                    <a:pt x="1583" y="889"/>
                  </a:lnTo>
                  <a:lnTo>
                    <a:pt x="1583" y="911"/>
                  </a:lnTo>
                  <a:lnTo>
                    <a:pt x="1647" y="911"/>
                  </a:lnTo>
                  <a:lnTo>
                    <a:pt x="1647" y="931"/>
                  </a:lnTo>
                  <a:lnTo>
                    <a:pt x="1729" y="931"/>
                  </a:lnTo>
                  <a:lnTo>
                    <a:pt x="1729" y="951"/>
                  </a:lnTo>
                  <a:lnTo>
                    <a:pt x="1913" y="951"/>
                  </a:lnTo>
                  <a:lnTo>
                    <a:pt x="1913" y="973"/>
                  </a:lnTo>
                  <a:lnTo>
                    <a:pt x="1965" y="973"/>
                  </a:lnTo>
                  <a:lnTo>
                    <a:pt x="1965" y="973"/>
                  </a:lnTo>
                  <a:lnTo>
                    <a:pt x="2383" y="973"/>
                  </a:lnTo>
                  <a:lnTo>
                    <a:pt x="2403" y="973"/>
                  </a:lnTo>
                  <a:lnTo>
                    <a:pt x="2403" y="997"/>
                  </a:lnTo>
                  <a:lnTo>
                    <a:pt x="2432" y="997"/>
                  </a:lnTo>
                  <a:lnTo>
                    <a:pt x="2432" y="1021"/>
                  </a:lnTo>
                  <a:lnTo>
                    <a:pt x="2631" y="1021"/>
                  </a:lnTo>
                  <a:lnTo>
                    <a:pt x="2631" y="1046"/>
                  </a:lnTo>
                  <a:lnTo>
                    <a:pt x="3183" y="1046"/>
                  </a:lnTo>
                  <a:lnTo>
                    <a:pt x="3183" y="1072"/>
                  </a:lnTo>
                  <a:lnTo>
                    <a:pt x="3192" y="1072"/>
                  </a:lnTo>
                  <a:lnTo>
                    <a:pt x="3192" y="1096"/>
                  </a:lnTo>
                  <a:lnTo>
                    <a:pt x="3381" y="1096"/>
                  </a:lnTo>
                  <a:lnTo>
                    <a:pt x="3381" y="1127"/>
                  </a:lnTo>
                  <a:lnTo>
                    <a:pt x="3697" y="1127"/>
                  </a:lnTo>
                  <a:lnTo>
                    <a:pt x="3697" y="1156"/>
                  </a:lnTo>
                  <a:lnTo>
                    <a:pt x="3834" y="1156"/>
                  </a:lnTo>
                  <a:lnTo>
                    <a:pt x="3834" y="1156"/>
                  </a:lnTo>
                  <a:lnTo>
                    <a:pt x="4961" y="1156"/>
                  </a:lnTo>
                  <a:lnTo>
                    <a:pt x="4973" y="1156"/>
                  </a:lnTo>
                </a:path>
              </a:pathLst>
            </a:custGeom>
            <a:noFill/>
            <a:ln w="38100">
              <a:solidFill>
                <a:srgbClr val="BDCC2A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44A0616A-A228-495F-A908-1E163B9319BE}"/>
              </a:ext>
            </a:extLst>
          </p:cNvPr>
          <p:cNvSpPr txBox="1"/>
          <p:nvPr/>
        </p:nvSpPr>
        <p:spPr>
          <a:xfrm>
            <a:off x="2422734" y="6308079"/>
            <a:ext cx="87960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Non-Hispanic Native Hawaiian or other Pacific Islander,  American Indian or Alaska Native,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More than one race, and Non-resident of the US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A0ABAE1-BA81-49C7-813B-CC190C6A5EBA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72756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152400"/>
            <a:ext cx="11582400" cy="1143000"/>
          </a:xfrm>
        </p:spPr>
        <p:txBody>
          <a:bodyPr>
            <a:noAutofit/>
          </a:bodyPr>
          <a:lstStyle/>
          <a:p>
            <a:r>
              <a:rPr lang="en-US" sz="2800" dirty="0"/>
              <a:t>Survival after Allogeneic HCTs for Acute Myelogenous Leukemia (AML), Age ≥18 Years, in the US, 2009-2019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AB0B9157-36E9-4B98-B856-B5C2B3806E8C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sp>
          <p:nvSpPr>
            <p:cNvPr id="56" name="Rectangle 165">
              <a:extLst>
                <a:ext uri="{FF2B5EF4-FFF2-40B4-BE49-F238E27FC236}">
                  <a16:creationId xmlns:a16="http://schemas.microsoft.com/office/drawing/2014/main" id="{1CF813B1-D96D-42BF-A1D5-43DC34E36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975" y="3527128"/>
              <a:ext cx="630936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55555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Hispanic (n=2510)</a:t>
              </a:r>
            </a:p>
          </p:txBody>
        </p:sp>
        <p:sp>
          <p:nvSpPr>
            <p:cNvPr id="59" name="Rectangle 165">
              <a:extLst>
                <a:ext uri="{FF2B5EF4-FFF2-40B4-BE49-F238E27FC236}">
                  <a16:creationId xmlns:a16="http://schemas.microsoft.com/office/drawing/2014/main" id="{FC64EE68-05C1-45F6-9A90-DEC9B0B10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975" y="3831928"/>
              <a:ext cx="630936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79C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Non-Hispanic White (n=22033)</a:t>
              </a:r>
            </a:p>
          </p:txBody>
        </p:sp>
        <p:sp>
          <p:nvSpPr>
            <p:cNvPr id="61" name="Rectangle 165">
              <a:extLst>
                <a:ext uri="{FF2B5EF4-FFF2-40B4-BE49-F238E27FC236}">
                  <a16:creationId xmlns:a16="http://schemas.microsoft.com/office/drawing/2014/main" id="{8501287A-9423-415A-952D-302DB08D7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975" y="4136728"/>
              <a:ext cx="630936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63A70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Non-Hispanic Black or African American (n=1802)</a:t>
              </a:r>
            </a:p>
          </p:txBody>
        </p:sp>
        <p:sp>
          <p:nvSpPr>
            <p:cNvPr id="62" name="Rectangle 165">
              <a:extLst>
                <a:ext uri="{FF2B5EF4-FFF2-40B4-BE49-F238E27FC236}">
                  <a16:creationId xmlns:a16="http://schemas.microsoft.com/office/drawing/2014/main" id="{0B045995-9C56-4F62-A947-53D1F8FD1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975" y="4746328"/>
              <a:ext cx="630936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BDCC2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Others* (n=407)</a:t>
              </a:r>
            </a:p>
          </p:txBody>
        </p:sp>
        <p:sp>
          <p:nvSpPr>
            <p:cNvPr id="57" name="Rectangle 165">
              <a:extLst>
                <a:ext uri="{FF2B5EF4-FFF2-40B4-BE49-F238E27FC236}">
                  <a16:creationId xmlns:a16="http://schemas.microsoft.com/office/drawing/2014/main" id="{1012FAB0-5BEE-49B4-AE19-B66C49995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975" y="4441528"/>
              <a:ext cx="562356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A72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Non-Hispanic Asian (n=1251)</a:t>
              </a: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0B65CCDB-3605-4E4B-A03A-C84FB0CA6DCA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1371600" y="1371600"/>
              <a:chExt cx="9144000" cy="4645152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2A0DE5E7-892C-4D6E-94E3-CDF7573445F0}"/>
                  </a:ext>
                </a:extLst>
              </p:cNvPr>
              <p:cNvGrpSpPr/>
              <p:nvPr/>
            </p:nvGrpSpPr>
            <p:grpSpPr>
              <a:xfrm>
                <a:off x="1371600" y="1371600"/>
                <a:ext cx="9144000" cy="4645152"/>
                <a:chOff x="569967" y="1499616"/>
                <a:chExt cx="7938074" cy="4944729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569967" y="1499616"/>
                  <a:ext cx="7827273" cy="4944729"/>
                  <a:chOff x="569967" y="1499616"/>
                  <a:chExt cx="7827273" cy="4944729"/>
                </a:xfrm>
              </p:grpSpPr>
              <p:sp>
                <p:nvSpPr>
                  <p:cNvPr id="29" name="Rectangle 26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1211075" y="3481034"/>
                    <a:ext cx="3915960" cy="3538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Probability, %</a:t>
                    </a:r>
                  </a:p>
                </p:txBody>
              </p:sp>
              <p:sp>
                <p:nvSpPr>
                  <p:cNvPr id="30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4502263" y="6019800"/>
                    <a:ext cx="735097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Years</a:t>
                    </a:r>
                  </a:p>
                </p:txBody>
              </p:sp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829463" y="1499616"/>
                    <a:ext cx="7567777" cy="4296458"/>
                    <a:chOff x="829463" y="1499616"/>
                    <a:chExt cx="7567777" cy="4296458"/>
                  </a:xfrm>
                </p:grpSpPr>
                <p:grpSp>
                  <p:nvGrpSpPr>
                    <p:cNvPr id="8" name="Group 7"/>
                    <p:cNvGrpSpPr/>
                    <p:nvPr/>
                  </p:nvGrpSpPr>
                  <p:grpSpPr>
                    <a:xfrm>
                      <a:off x="1341416" y="1676400"/>
                      <a:ext cx="80963" cy="3877127"/>
                      <a:chOff x="1341416" y="1762902"/>
                      <a:chExt cx="80963" cy="3877127"/>
                    </a:xfrm>
                  </p:grpSpPr>
                  <p:sp>
                    <p:nvSpPr>
                      <p:cNvPr id="18" name="Line 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3316533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0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5252490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1" name="Line 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864951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2" name="Line 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47741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3" name="Line 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089873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5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370407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6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541456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7" name="Line 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928994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8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153917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9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5640029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4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176290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829463" y="1499616"/>
                      <a:ext cx="7567777" cy="4296458"/>
                      <a:chOff x="829463" y="1582651"/>
                      <a:chExt cx="7567777" cy="4296458"/>
                    </a:xfrm>
                  </p:grpSpPr>
                  <p:grpSp>
                    <p:nvGrpSpPr>
                      <p:cNvPr id="3" name="Group 2"/>
                      <p:cNvGrpSpPr/>
                      <p:nvPr/>
                    </p:nvGrpSpPr>
                    <p:grpSpPr>
                      <a:xfrm>
                        <a:off x="829463" y="1582651"/>
                        <a:ext cx="542137" cy="4296458"/>
                        <a:chOff x="829463" y="1582651"/>
                        <a:chExt cx="542137" cy="4296458"/>
                      </a:xfrm>
                    </p:grpSpPr>
                    <p:sp>
                      <p:nvSpPr>
                        <p:cNvPr id="11" name="Rectangle 2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29463" y="1582651"/>
                          <a:ext cx="54213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100</a:t>
                          </a:r>
                        </a:p>
                      </p:txBody>
                    </p:sp>
                    <p:sp>
                      <p:nvSpPr>
                        <p:cNvPr id="12" name="Rectangle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81423" y="5454564"/>
                          <a:ext cx="29017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p:txBody>
                    </p:sp>
                    <p:sp>
                      <p:nvSpPr>
                        <p:cNvPr id="13" name="Rectangl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46798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20</a:t>
                          </a:r>
                        </a:p>
                      </p:txBody>
                    </p:sp>
                    <p:sp>
                      <p:nvSpPr>
                        <p:cNvPr id="14" name="Rectangle 3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39051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40</a:t>
                          </a:r>
                        </a:p>
                      </p:txBody>
                    </p:sp>
                    <p:sp>
                      <p:nvSpPr>
                        <p:cNvPr id="15" name="Rectangle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31304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60</a:t>
                          </a:r>
                        </a:p>
                      </p:txBody>
                    </p:sp>
                    <p:sp>
                      <p:nvSpPr>
                        <p:cNvPr id="16" name="Rectangle 3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2355763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80</a:t>
                          </a:r>
                        </a:p>
                      </p:txBody>
                    </p:sp>
                  </p:grpSp>
                  <p:sp>
                    <p:nvSpPr>
                      <p:cNvPr id="9" name="Rectangle 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420368" y="1719072"/>
                        <a:ext cx="6976872" cy="397764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64E21A2-8179-46E1-A86F-E4D0E1F5D8D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63" name="Line 34">
                    <a:extLst>
                      <a:ext uri="{FF2B5EF4-FFF2-40B4-BE49-F238E27FC236}">
                        <a16:creationId xmlns:a16="http://schemas.microsoft.com/office/drawing/2014/main" id="{FA83A13B-A87B-4549-92E9-E2B1008BAA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" name="Line 36">
                    <a:extLst>
                      <a:ext uri="{FF2B5EF4-FFF2-40B4-BE49-F238E27FC236}">
                        <a16:creationId xmlns:a16="http://schemas.microsoft.com/office/drawing/2014/main" id="{A51B4FE9-BBA6-4F7A-B354-3295197DCC7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" name="Line 12">
                    <a:extLst>
                      <a:ext uri="{FF2B5EF4-FFF2-40B4-BE49-F238E27FC236}">
                        <a16:creationId xmlns:a16="http://schemas.microsoft.com/office/drawing/2014/main" id="{F76FC054-06DD-4FD3-841F-93AFB9819D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" name="Line 8">
                    <a:extLst>
                      <a:ext uri="{FF2B5EF4-FFF2-40B4-BE49-F238E27FC236}">
                        <a16:creationId xmlns:a16="http://schemas.microsoft.com/office/drawing/2014/main" id="{B235BCB4-2838-44B0-9891-138236B005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" name="Line 9">
                    <a:extLst>
                      <a:ext uri="{FF2B5EF4-FFF2-40B4-BE49-F238E27FC236}">
                        <a16:creationId xmlns:a16="http://schemas.microsoft.com/office/drawing/2014/main" id="{56FA65CF-21CB-41EC-8EB4-3C5BF781C8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" name="Line 34">
                    <a:extLst>
                      <a:ext uri="{FF2B5EF4-FFF2-40B4-BE49-F238E27FC236}">
                        <a16:creationId xmlns:a16="http://schemas.microsoft.com/office/drawing/2014/main" id="{5C695AEA-5DF8-450F-82DC-5BD58F51C94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" name="Line 36">
                    <a:extLst>
                      <a:ext uri="{FF2B5EF4-FFF2-40B4-BE49-F238E27FC236}">
                        <a16:creationId xmlns:a16="http://schemas.microsoft.com/office/drawing/2014/main" id="{2B0E5C5D-3CCF-4CF0-9125-5FA75A18CE0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" name="Line 8">
                    <a:extLst>
                      <a:ext uri="{FF2B5EF4-FFF2-40B4-BE49-F238E27FC236}">
                        <a16:creationId xmlns:a16="http://schemas.microsoft.com/office/drawing/2014/main" id="{5BDAA06D-91E7-4169-9676-9209468263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" name="Line 9">
                    <a:extLst>
                      <a:ext uri="{FF2B5EF4-FFF2-40B4-BE49-F238E27FC236}">
                        <a16:creationId xmlns:a16="http://schemas.microsoft.com/office/drawing/2014/main" id="{387C3A18-2464-4A31-9940-2CF9A8ED1B8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" name="Line 12">
                    <a:extLst>
                      <a:ext uri="{FF2B5EF4-FFF2-40B4-BE49-F238E27FC236}">
                        <a16:creationId xmlns:a16="http://schemas.microsoft.com/office/drawing/2014/main" id="{FA98E3B4-C7B1-442A-ACD0-DD7E0C717AE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" name="Line 12">
                    <a:extLst>
                      <a:ext uri="{FF2B5EF4-FFF2-40B4-BE49-F238E27FC236}">
                        <a16:creationId xmlns:a16="http://schemas.microsoft.com/office/drawing/2014/main" id="{F4744F78-08DA-4E74-B5C9-D6E157A469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21CFF2F0-C495-4AFE-B714-651A186875E2}"/>
                    </a:ext>
                  </a:extLst>
                </p:cNvPr>
                <p:cNvGrpSpPr/>
                <p:nvPr/>
              </p:nvGrpSpPr>
              <p:grpSpPr>
                <a:xfrm>
                  <a:off x="1338428" y="5686829"/>
                  <a:ext cx="7169613" cy="424545"/>
                  <a:chOff x="1338428" y="5686829"/>
                  <a:chExt cx="7169613" cy="424545"/>
                </a:xfrm>
              </p:grpSpPr>
              <p:sp>
                <p:nvSpPr>
                  <p:cNvPr id="89" name="Rectangle 39">
                    <a:extLst>
                      <a:ext uri="{FF2B5EF4-FFF2-40B4-BE49-F238E27FC236}">
                        <a16:creationId xmlns:a16="http://schemas.microsoft.com/office/drawing/2014/main" id="{8F2E1C57-DECF-419F-BB56-B67326015D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38428" y="5686829"/>
                    <a:ext cx="290178" cy="4245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90" name="Rectangle 40">
                    <a:extLst>
                      <a:ext uri="{FF2B5EF4-FFF2-40B4-BE49-F238E27FC236}">
                        <a16:creationId xmlns:a16="http://schemas.microsoft.com/office/drawing/2014/main" id="{3852732D-B630-4F49-A031-AC5A16ACC3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90202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91" name="Rectangle 43">
                    <a:extLst>
                      <a:ext uri="{FF2B5EF4-FFF2-40B4-BE49-F238E27FC236}">
                        <a16:creationId xmlns:a16="http://schemas.microsoft.com/office/drawing/2014/main" id="{D454F92A-C89B-4A60-87A0-0217E8CF0C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17863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92" name="Rectangle 43">
                    <a:extLst>
                      <a:ext uri="{FF2B5EF4-FFF2-40B4-BE49-F238E27FC236}">
                        <a16:creationId xmlns:a16="http://schemas.microsoft.com/office/drawing/2014/main" id="{1CC0C35E-5789-45A9-AEFE-084F7993DE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841977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93" name="Rectangle 43">
                    <a:extLst>
                      <a:ext uri="{FF2B5EF4-FFF2-40B4-BE49-F238E27FC236}">
                        <a16:creationId xmlns:a16="http://schemas.microsoft.com/office/drawing/2014/main" id="{3904695C-1F6B-4863-8EB1-B8CECE0932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66089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94" name="Rectangle 40">
                    <a:extLst>
                      <a:ext uri="{FF2B5EF4-FFF2-40B4-BE49-F238E27FC236}">
                        <a16:creationId xmlns:a16="http://schemas.microsoft.com/office/drawing/2014/main" id="{34AEC726-4E45-4FCD-88C9-A26C90BD87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4315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</p:grpSp>
          <p:sp>
            <p:nvSpPr>
              <p:cNvPr id="38" name="Freeform 5">
                <a:extLst>
                  <a:ext uri="{FF2B5EF4-FFF2-40B4-BE49-F238E27FC236}">
                    <a16:creationId xmlns:a16="http://schemas.microsoft.com/office/drawing/2014/main" id="{504EC89D-7560-4D49-ACE3-804882363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549401"/>
                <a:ext cx="7896225" cy="1943100"/>
              </a:xfrm>
              <a:custGeom>
                <a:avLst/>
                <a:gdLst>
                  <a:gd name="T0" fmla="*/ 41 w 4974"/>
                  <a:gd name="T1" fmla="*/ 18 h 1224"/>
                  <a:gd name="T2" fmla="*/ 76 w 4974"/>
                  <a:gd name="T3" fmla="*/ 40 h 1224"/>
                  <a:gd name="T4" fmla="*/ 111 w 4974"/>
                  <a:gd name="T5" fmla="*/ 60 h 1224"/>
                  <a:gd name="T6" fmla="*/ 143 w 4974"/>
                  <a:gd name="T7" fmla="*/ 86 h 1224"/>
                  <a:gd name="T8" fmla="*/ 176 w 4974"/>
                  <a:gd name="T9" fmla="*/ 108 h 1224"/>
                  <a:gd name="T10" fmla="*/ 205 w 4974"/>
                  <a:gd name="T11" fmla="*/ 148 h 1224"/>
                  <a:gd name="T12" fmla="*/ 234 w 4974"/>
                  <a:gd name="T13" fmla="*/ 174 h 1224"/>
                  <a:gd name="T14" fmla="*/ 266 w 4974"/>
                  <a:gd name="T15" fmla="*/ 205 h 1224"/>
                  <a:gd name="T16" fmla="*/ 298 w 4974"/>
                  <a:gd name="T17" fmla="*/ 234 h 1224"/>
                  <a:gd name="T18" fmla="*/ 330 w 4974"/>
                  <a:gd name="T19" fmla="*/ 262 h 1224"/>
                  <a:gd name="T20" fmla="*/ 363 w 4974"/>
                  <a:gd name="T21" fmla="*/ 289 h 1224"/>
                  <a:gd name="T22" fmla="*/ 392 w 4974"/>
                  <a:gd name="T23" fmla="*/ 315 h 1224"/>
                  <a:gd name="T24" fmla="*/ 424 w 4974"/>
                  <a:gd name="T25" fmla="*/ 337 h 1224"/>
                  <a:gd name="T26" fmla="*/ 453 w 4974"/>
                  <a:gd name="T27" fmla="*/ 372 h 1224"/>
                  <a:gd name="T28" fmla="*/ 494 w 4974"/>
                  <a:gd name="T29" fmla="*/ 401 h 1224"/>
                  <a:gd name="T30" fmla="*/ 523 w 4974"/>
                  <a:gd name="T31" fmla="*/ 434 h 1224"/>
                  <a:gd name="T32" fmla="*/ 555 w 4974"/>
                  <a:gd name="T33" fmla="*/ 458 h 1224"/>
                  <a:gd name="T34" fmla="*/ 584 w 4974"/>
                  <a:gd name="T35" fmla="*/ 489 h 1224"/>
                  <a:gd name="T36" fmla="*/ 622 w 4974"/>
                  <a:gd name="T37" fmla="*/ 513 h 1224"/>
                  <a:gd name="T38" fmla="*/ 655 w 4974"/>
                  <a:gd name="T39" fmla="*/ 537 h 1224"/>
                  <a:gd name="T40" fmla="*/ 684 w 4974"/>
                  <a:gd name="T41" fmla="*/ 564 h 1224"/>
                  <a:gd name="T42" fmla="*/ 719 w 4974"/>
                  <a:gd name="T43" fmla="*/ 592 h 1224"/>
                  <a:gd name="T44" fmla="*/ 763 w 4974"/>
                  <a:gd name="T45" fmla="*/ 610 h 1224"/>
                  <a:gd name="T46" fmla="*/ 801 w 4974"/>
                  <a:gd name="T47" fmla="*/ 623 h 1224"/>
                  <a:gd name="T48" fmla="*/ 839 w 4974"/>
                  <a:gd name="T49" fmla="*/ 643 h 1224"/>
                  <a:gd name="T50" fmla="*/ 885 w 4974"/>
                  <a:gd name="T51" fmla="*/ 663 h 1224"/>
                  <a:gd name="T52" fmla="*/ 923 w 4974"/>
                  <a:gd name="T53" fmla="*/ 678 h 1224"/>
                  <a:gd name="T54" fmla="*/ 955 w 4974"/>
                  <a:gd name="T55" fmla="*/ 698 h 1224"/>
                  <a:gd name="T56" fmla="*/ 993 w 4974"/>
                  <a:gd name="T57" fmla="*/ 718 h 1224"/>
                  <a:gd name="T58" fmla="*/ 1040 w 4974"/>
                  <a:gd name="T59" fmla="*/ 735 h 1224"/>
                  <a:gd name="T60" fmla="*/ 1084 w 4974"/>
                  <a:gd name="T61" fmla="*/ 748 h 1224"/>
                  <a:gd name="T62" fmla="*/ 1128 w 4974"/>
                  <a:gd name="T63" fmla="*/ 770 h 1224"/>
                  <a:gd name="T64" fmla="*/ 1195 w 4974"/>
                  <a:gd name="T65" fmla="*/ 786 h 1224"/>
                  <a:gd name="T66" fmla="*/ 1239 w 4974"/>
                  <a:gd name="T67" fmla="*/ 801 h 1224"/>
                  <a:gd name="T68" fmla="*/ 1277 w 4974"/>
                  <a:gd name="T69" fmla="*/ 814 h 1224"/>
                  <a:gd name="T70" fmla="*/ 1338 w 4974"/>
                  <a:gd name="T71" fmla="*/ 830 h 1224"/>
                  <a:gd name="T72" fmla="*/ 1379 w 4974"/>
                  <a:gd name="T73" fmla="*/ 843 h 1224"/>
                  <a:gd name="T74" fmla="*/ 1440 w 4974"/>
                  <a:gd name="T75" fmla="*/ 856 h 1224"/>
                  <a:gd name="T76" fmla="*/ 1490 w 4974"/>
                  <a:gd name="T77" fmla="*/ 869 h 1224"/>
                  <a:gd name="T78" fmla="*/ 1542 w 4974"/>
                  <a:gd name="T79" fmla="*/ 885 h 1224"/>
                  <a:gd name="T80" fmla="*/ 1604 w 4974"/>
                  <a:gd name="T81" fmla="*/ 898 h 1224"/>
                  <a:gd name="T82" fmla="*/ 1659 w 4974"/>
                  <a:gd name="T83" fmla="*/ 913 h 1224"/>
                  <a:gd name="T84" fmla="*/ 1723 w 4974"/>
                  <a:gd name="T85" fmla="*/ 929 h 1224"/>
                  <a:gd name="T86" fmla="*/ 1831 w 4974"/>
                  <a:gd name="T87" fmla="*/ 942 h 1224"/>
                  <a:gd name="T88" fmla="*/ 1907 w 4974"/>
                  <a:gd name="T89" fmla="*/ 955 h 1224"/>
                  <a:gd name="T90" fmla="*/ 1983 w 4974"/>
                  <a:gd name="T91" fmla="*/ 964 h 1224"/>
                  <a:gd name="T92" fmla="*/ 2062 w 4974"/>
                  <a:gd name="T93" fmla="*/ 977 h 1224"/>
                  <a:gd name="T94" fmla="*/ 2191 w 4974"/>
                  <a:gd name="T95" fmla="*/ 988 h 1224"/>
                  <a:gd name="T96" fmla="*/ 2290 w 4974"/>
                  <a:gd name="T97" fmla="*/ 1004 h 1224"/>
                  <a:gd name="T98" fmla="*/ 2401 w 4974"/>
                  <a:gd name="T99" fmla="*/ 1019 h 1224"/>
                  <a:gd name="T100" fmla="*/ 2503 w 4974"/>
                  <a:gd name="T101" fmla="*/ 1032 h 1224"/>
                  <a:gd name="T102" fmla="*/ 2614 w 4974"/>
                  <a:gd name="T103" fmla="*/ 1048 h 1224"/>
                  <a:gd name="T104" fmla="*/ 2725 w 4974"/>
                  <a:gd name="T105" fmla="*/ 1063 h 1224"/>
                  <a:gd name="T106" fmla="*/ 2903 w 4974"/>
                  <a:gd name="T107" fmla="*/ 1081 h 1224"/>
                  <a:gd name="T108" fmla="*/ 3026 w 4974"/>
                  <a:gd name="T109" fmla="*/ 1094 h 1224"/>
                  <a:gd name="T110" fmla="*/ 3154 w 4974"/>
                  <a:gd name="T111" fmla="*/ 1111 h 1224"/>
                  <a:gd name="T112" fmla="*/ 3426 w 4974"/>
                  <a:gd name="T113" fmla="*/ 1125 h 1224"/>
                  <a:gd name="T114" fmla="*/ 3832 w 4974"/>
                  <a:gd name="T115" fmla="*/ 1142 h 1224"/>
                  <a:gd name="T116" fmla="*/ 3978 w 4974"/>
                  <a:gd name="T117" fmla="*/ 1160 h 1224"/>
                  <a:gd name="T118" fmla="*/ 4138 w 4974"/>
                  <a:gd name="T119" fmla="*/ 1169 h 1224"/>
                  <a:gd name="T120" fmla="*/ 4319 w 4974"/>
                  <a:gd name="T121" fmla="*/ 1186 h 1224"/>
                  <a:gd name="T122" fmla="*/ 4717 w 4974"/>
                  <a:gd name="T123" fmla="*/ 1208 h 1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974" h="1224">
                    <a:moveTo>
                      <a:pt x="0" y="0"/>
                    </a:moveTo>
                    <a:lnTo>
                      <a:pt x="9" y="0"/>
                    </a:lnTo>
                    <a:lnTo>
                      <a:pt x="9" y="3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21" y="3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4" y="7"/>
                    </a:lnTo>
                    <a:lnTo>
                      <a:pt x="24" y="9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30" y="9"/>
                    </a:lnTo>
                    <a:lnTo>
                      <a:pt x="30" y="14"/>
                    </a:lnTo>
                    <a:lnTo>
                      <a:pt x="33" y="14"/>
                    </a:lnTo>
                    <a:lnTo>
                      <a:pt x="33" y="18"/>
                    </a:lnTo>
                    <a:lnTo>
                      <a:pt x="35" y="18"/>
                    </a:lnTo>
                    <a:lnTo>
                      <a:pt x="35" y="18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41" y="18"/>
                    </a:lnTo>
                    <a:lnTo>
                      <a:pt x="41" y="20"/>
                    </a:lnTo>
                    <a:lnTo>
                      <a:pt x="44" y="20"/>
                    </a:lnTo>
                    <a:lnTo>
                      <a:pt x="44" y="22"/>
                    </a:lnTo>
                    <a:lnTo>
                      <a:pt x="47" y="22"/>
                    </a:lnTo>
                    <a:lnTo>
                      <a:pt x="47" y="27"/>
                    </a:lnTo>
                    <a:lnTo>
                      <a:pt x="50" y="27"/>
                    </a:lnTo>
                    <a:lnTo>
                      <a:pt x="50" y="29"/>
                    </a:lnTo>
                    <a:lnTo>
                      <a:pt x="53" y="29"/>
                    </a:lnTo>
                    <a:lnTo>
                      <a:pt x="53" y="29"/>
                    </a:lnTo>
                    <a:lnTo>
                      <a:pt x="56" y="29"/>
                    </a:lnTo>
                    <a:lnTo>
                      <a:pt x="56" y="33"/>
                    </a:lnTo>
                    <a:lnTo>
                      <a:pt x="59" y="33"/>
                    </a:lnTo>
                    <a:lnTo>
                      <a:pt x="59" y="33"/>
                    </a:lnTo>
                    <a:lnTo>
                      <a:pt x="62" y="33"/>
                    </a:lnTo>
                    <a:lnTo>
                      <a:pt x="62" y="36"/>
                    </a:lnTo>
                    <a:lnTo>
                      <a:pt x="68" y="36"/>
                    </a:lnTo>
                    <a:lnTo>
                      <a:pt x="68" y="36"/>
                    </a:lnTo>
                    <a:lnTo>
                      <a:pt x="70" y="36"/>
                    </a:lnTo>
                    <a:lnTo>
                      <a:pt x="70" y="38"/>
                    </a:lnTo>
                    <a:lnTo>
                      <a:pt x="73" y="38"/>
                    </a:lnTo>
                    <a:lnTo>
                      <a:pt x="73" y="40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2" y="40"/>
                    </a:lnTo>
                    <a:lnTo>
                      <a:pt x="82" y="42"/>
                    </a:lnTo>
                    <a:lnTo>
                      <a:pt x="85" y="42"/>
                    </a:lnTo>
                    <a:lnTo>
                      <a:pt x="85" y="44"/>
                    </a:lnTo>
                    <a:lnTo>
                      <a:pt x="91" y="44"/>
                    </a:lnTo>
                    <a:lnTo>
                      <a:pt x="91" y="44"/>
                    </a:lnTo>
                    <a:lnTo>
                      <a:pt x="94" y="44"/>
                    </a:lnTo>
                    <a:lnTo>
                      <a:pt x="94" y="47"/>
                    </a:lnTo>
                    <a:lnTo>
                      <a:pt x="97" y="47"/>
                    </a:lnTo>
                    <a:lnTo>
                      <a:pt x="97" y="49"/>
                    </a:lnTo>
                    <a:lnTo>
                      <a:pt x="100" y="49"/>
                    </a:lnTo>
                    <a:lnTo>
                      <a:pt x="100" y="51"/>
                    </a:lnTo>
                    <a:lnTo>
                      <a:pt x="103" y="51"/>
                    </a:lnTo>
                    <a:lnTo>
                      <a:pt x="103" y="55"/>
                    </a:lnTo>
                    <a:lnTo>
                      <a:pt x="103" y="55"/>
                    </a:lnTo>
                    <a:lnTo>
                      <a:pt x="103" y="58"/>
                    </a:lnTo>
                    <a:lnTo>
                      <a:pt x="106" y="58"/>
                    </a:lnTo>
                    <a:lnTo>
                      <a:pt x="106" y="58"/>
                    </a:lnTo>
                    <a:lnTo>
                      <a:pt x="108" y="58"/>
                    </a:lnTo>
                    <a:lnTo>
                      <a:pt x="108" y="60"/>
                    </a:lnTo>
                    <a:lnTo>
                      <a:pt x="111" y="60"/>
                    </a:lnTo>
                    <a:lnTo>
                      <a:pt x="111" y="62"/>
                    </a:lnTo>
                    <a:lnTo>
                      <a:pt x="114" y="62"/>
                    </a:lnTo>
                    <a:lnTo>
                      <a:pt x="114" y="66"/>
                    </a:lnTo>
                    <a:lnTo>
                      <a:pt x="117" y="66"/>
                    </a:lnTo>
                    <a:lnTo>
                      <a:pt x="117" y="66"/>
                    </a:lnTo>
                    <a:lnTo>
                      <a:pt x="120" y="66"/>
                    </a:lnTo>
                    <a:lnTo>
                      <a:pt x="120" y="69"/>
                    </a:lnTo>
                    <a:lnTo>
                      <a:pt x="123" y="69"/>
                    </a:lnTo>
                    <a:lnTo>
                      <a:pt x="123" y="71"/>
                    </a:lnTo>
                    <a:lnTo>
                      <a:pt x="126" y="71"/>
                    </a:lnTo>
                    <a:lnTo>
                      <a:pt x="126" y="73"/>
                    </a:lnTo>
                    <a:lnTo>
                      <a:pt x="129" y="73"/>
                    </a:lnTo>
                    <a:lnTo>
                      <a:pt x="129" y="77"/>
                    </a:lnTo>
                    <a:lnTo>
                      <a:pt x="132" y="77"/>
                    </a:lnTo>
                    <a:lnTo>
                      <a:pt x="132" y="80"/>
                    </a:lnTo>
                    <a:lnTo>
                      <a:pt x="135" y="80"/>
                    </a:lnTo>
                    <a:lnTo>
                      <a:pt x="135" y="82"/>
                    </a:lnTo>
                    <a:lnTo>
                      <a:pt x="138" y="82"/>
                    </a:lnTo>
                    <a:lnTo>
                      <a:pt x="138" y="82"/>
                    </a:lnTo>
                    <a:lnTo>
                      <a:pt x="141" y="82"/>
                    </a:lnTo>
                    <a:lnTo>
                      <a:pt x="141" y="86"/>
                    </a:lnTo>
                    <a:lnTo>
                      <a:pt x="143" y="86"/>
                    </a:lnTo>
                    <a:lnTo>
                      <a:pt x="143" y="86"/>
                    </a:lnTo>
                    <a:lnTo>
                      <a:pt x="146" y="86"/>
                    </a:lnTo>
                    <a:lnTo>
                      <a:pt x="146" y="88"/>
                    </a:lnTo>
                    <a:lnTo>
                      <a:pt x="149" y="88"/>
                    </a:lnTo>
                    <a:lnTo>
                      <a:pt x="149" y="93"/>
                    </a:lnTo>
                    <a:lnTo>
                      <a:pt x="152" y="93"/>
                    </a:lnTo>
                    <a:lnTo>
                      <a:pt x="152" y="93"/>
                    </a:lnTo>
                    <a:lnTo>
                      <a:pt x="155" y="93"/>
                    </a:lnTo>
                    <a:lnTo>
                      <a:pt x="155" y="95"/>
                    </a:lnTo>
                    <a:lnTo>
                      <a:pt x="158" y="95"/>
                    </a:lnTo>
                    <a:lnTo>
                      <a:pt x="158" y="95"/>
                    </a:lnTo>
                    <a:lnTo>
                      <a:pt x="161" y="95"/>
                    </a:lnTo>
                    <a:lnTo>
                      <a:pt x="161" y="97"/>
                    </a:lnTo>
                    <a:lnTo>
                      <a:pt x="164" y="97"/>
                    </a:lnTo>
                    <a:lnTo>
                      <a:pt x="164" y="99"/>
                    </a:lnTo>
                    <a:lnTo>
                      <a:pt x="167" y="99"/>
                    </a:lnTo>
                    <a:lnTo>
                      <a:pt x="167" y="104"/>
                    </a:lnTo>
                    <a:lnTo>
                      <a:pt x="170" y="104"/>
                    </a:lnTo>
                    <a:lnTo>
                      <a:pt x="170" y="106"/>
                    </a:lnTo>
                    <a:lnTo>
                      <a:pt x="173" y="106"/>
                    </a:lnTo>
                    <a:lnTo>
                      <a:pt x="173" y="108"/>
                    </a:lnTo>
                    <a:lnTo>
                      <a:pt x="176" y="108"/>
                    </a:lnTo>
                    <a:lnTo>
                      <a:pt x="176" y="115"/>
                    </a:lnTo>
                    <a:lnTo>
                      <a:pt x="179" y="115"/>
                    </a:lnTo>
                    <a:lnTo>
                      <a:pt x="179" y="117"/>
                    </a:lnTo>
                    <a:lnTo>
                      <a:pt x="181" y="117"/>
                    </a:lnTo>
                    <a:lnTo>
                      <a:pt x="181" y="121"/>
                    </a:lnTo>
                    <a:lnTo>
                      <a:pt x="184" y="121"/>
                    </a:lnTo>
                    <a:lnTo>
                      <a:pt x="184" y="124"/>
                    </a:lnTo>
                    <a:lnTo>
                      <a:pt x="184" y="124"/>
                    </a:lnTo>
                    <a:lnTo>
                      <a:pt x="184" y="126"/>
                    </a:lnTo>
                    <a:lnTo>
                      <a:pt x="187" y="126"/>
                    </a:lnTo>
                    <a:lnTo>
                      <a:pt x="187" y="130"/>
                    </a:lnTo>
                    <a:lnTo>
                      <a:pt x="190" y="130"/>
                    </a:lnTo>
                    <a:lnTo>
                      <a:pt x="190" y="135"/>
                    </a:lnTo>
                    <a:lnTo>
                      <a:pt x="193" y="135"/>
                    </a:lnTo>
                    <a:lnTo>
                      <a:pt x="193" y="139"/>
                    </a:lnTo>
                    <a:lnTo>
                      <a:pt x="196" y="139"/>
                    </a:lnTo>
                    <a:lnTo>
                      <a:pt x="196" y="139"/>
                    </a:lnTo>
                    <a:lnTo>
                      <a:pt x="199" y="139"/>
                    </a:lnTo>
                    <a:lnTo>
                      <a:pt x="199" y="146"/>
                    </a:lnTo>
                    <a:lnTo>
                      <a:pt x="202" y="146"/>
                    </a:lnTo>
                    <a:lnTo>
                      <a:pt x="202" y="148"/>
                    </a:lnTo>
                    <a:lnTo>
                      <a:pt x="205" y="148"/>
                    </a:lnTo>
                    <a:lnTo>
                      <a:pt x="205" y="148"/>
                    </a:lnTo>
                    <a:lnTo>
                      <a:pt x="208" y="148"/>
                    </a:lnTo>
                    <a:lnTo>
                      <a:pt x="208" y="150"/>
                    </a:lnTo>
                    <a:lnTo>
                      <a:pt x="211" y="150"/>
                    </a:lnTo>
                    <a:lnTo>
                      <a:pt x="211" y="152"/>
                    </a:lnTo>
                    <a:lnTo>
                      <a:pt x="214" y="152"/>
                    </a:lnTo>
                    <a:lnTo>
                      <a:pt x="214" y="154"/>
                    </a:lnTo>
                    <a:lnTo>
                      <a:pt x="216" y="154"/>
                    </a:lnTo>
                    <a:lnTo>
                      <a:pt x="216" y="157"/>
                    </a:lnTo>
                    <a:lnTo>
                      <a:pt x="219" y="157"/>
                    </a:lnTo>
                    <a:lnTo>
                      <a:pt x="219" y="161"/>
                    </a:lnTo>
                    <a:lnTo>
                      <a:pt x="222" y="161"/>
                    </a:lnTo>
                    <a:lnTo>
                      <a:pt x="222" y="163"/>
                    </a:lnTo>
                    <a:lnTo>
                      <a:pt x="225" y="163"/>
                    </a:lnTo>
                    <a:lnTo>
                      <a:pt x="225" y="165"/>
                    </a:lnTo>
                    <a:lnTo>
                      <a:pt x="225" y="165"/>
                    </a:lnTo>
                    <a:lnTo>
                      <a:pt x="225" y="168"/>
                    </a:lnTo>
                    <a:lnTo>
                      <a:pt x="228" y="168"/>
                    </a:lnTo>
                    <a:lnTo>
                      <a:pt x="228" y="170"/>
                    </a:lnTo>
                    <a:lnTo>
                      <a:pt x="231" y="170"/>
                    </a:lnTo>
                    <a:lnTo>
                      <a:pt x="231" y="174"/>
                    </a:lnTo>
                    <a:lnTo>
                      <a:pt x="234" y="174"/>
                    </a:lnTo>
                    <a:lnTo>
                      <a:pt x="234" y="176"/>
                    </a:lnTo>
                    <a:lnTo>
                      <a:pt x="240" y="176"/>
                    </a:lnTo>
                    <a:lnTo>
                      <a:pt x="240" y="185"/>
                    </a:lnTo>
                    <a:lnTo>
                      <a:pt x="243" y="185"/>
                    </a:lnTo>
                    <a:lnTo>
                      <a:pt x="243" y="187"/>
                    </a:lnTo>
                    <a:lnTo>
                      <a:pt x="246" y="187"/>
                    </a:lnTo>
                    <a:lnTo>
                      <a:pt x="246" y="190"/>
                    </a:lnTo>
                    <a:lnTo>
                      <a:pt x="249" y="190"/>
                    </a:lnTo>
                    <a:lnTo>
                      <a:pt x="249" y="192"/>
                    </a:lnTo>
                    <a:lnTo>
                      <a:pt x="252" y="192"/>
                    </a:lnTo>
                    <a:lnTo>
                      <a:pt x="252" y="192"/>
                    </a:lnTo>
                    <a:lnTo>
                      <a:pt x="254" y="192"/>
                    </a:lnTo>
                    <a:lnTo>
                      <a:pt x="254" y="194"/>
                    </a:lnTo>
                    <a:lnTo>
                      <a:pt x="257" y="194"/>
                    </a:lnTo>
                    <a:lnTo>
                      <a:pt x="257" y="196"/>
                    </a:lnTo>
                    <a:lnTo>
                      <a:pt x="260" y="196"/>
                    </a:lnTo>
                    <a:lnTo>
                      <a:pt x="260" y="201"/>
                    </a:lnTo>
                    <a:lnTo>
                      <a:pt x="263" y="201"/>
                    </a:lnTo>
                    <a:lnTo>
                      <a:pt x="263" y="203"/>
                    </a:lnTo>
                    <a:lnTo>
                      <a:pt x="266" y="203"/>
                    </a:lnTo>
                    <a:lnTo>
                      <a:pt x="266" y="205"/>
                    </a:lnTo>
                    <a:lnTo>
                      <a:pt x="266" y="205"/>
                    </a:lnTo>
                    <a:lnTo>
                      <a:pt x="266" y="209"/>
                    </a:lnTo>
                    <a:lnTo>
                      <a:pt x="269" y="209"/>
                    </a:lnTo>
                    <a:lnTo>
                      <a:pt x="269" y="212"/>
                    </a:lnTo>
                    <a:lnTo>
                      <a:pt x="272" y="212"/>
                    </a:lnTo>
                    <a:lnTo>
                      <a:pt x="272" y="212"/>
                    </a:lnTo>
                    <a:lnTo>
                      <a:pt x="275" y="212"/>
                    </a:lnTo>
                    <a:lnTo>
                      <a:pt x="275" y="216"/>
                    </a:lnTo>
                    <a:lnTo>
                      <a:pt x="278" y="216"/>
                    </a:lnTo>
                    <a:lnTo>
                      <a:pt x="278" y="220"/>
                    </a:lnTo>
                    <a:lnTo>
                      <a:pt x="281" y="220"/>
                    </a:lnTo>
                    <a:lnTo>
                      <a:pt x="281" y="223"/>
                    </a:lnTo>
                    <a:lnTo>
                      <a:pt x="284" y="223"/>
                    </a:lnTo>
                    <a:lnTo>
                      <a:pt x="284" y="225"/>
                    </a:lnTo>
                    <a:lnTo>
                      <a:pt x="287" y="225"/>
                    </a:lnTo>
                    <a:lnTo>
                      <a:pt x="287" y="227"/>
                    </a:lnTo>
                    <a:lnTo>
                      <a:pt x="290" y="227"/>
                    </a:lnTo>
                    <a:lnTo>
                      <a:pt x="290" y="231"/>
                    </a:lnTo>
                    <a:lnTo>
                      <a:pt x="292" y="231"/>
                    </a:lnTo>
                    <a:lnTo>
                      <a:pt x="292" y="231"/>
                    </a:lnTo>
                    <a:lnTo>
                      <a:pt x="295" y="231"/>
                    </a:lnTo>
                    <a:lnTo>
                      <a:pt x="295" y="234"/>
                    </a:lnTo>
                    <a:lnTo>
                      <a:pt x="298" y="234"/>
                    </a:lnTo>
                    <a:lnTo>
                      <a:pt x="298" y="238"/>
                    </a:lnTo>
                    <a:lnTo>
                      <a:pt x="301" y="238"/>
                    </a:lnTo>
                    <a:lnTo>
                      <a:pt x="301" y="240"/>
                    </a:lnTo>
                    <a:lnTo>
                      <a:pt x="304" y="240"/>
                    </a:lnTo>
                    <a:lnTo>
                      <a:pt x="304" y="242"/>
                    </a:lnTo>
                    <a:lnTo>
                      <a:pt x="307" y="242"/>
                    </a:lnTo>
                    <a:lnTo>
                      <a:pt x="307" y="247"/>
                    </a:lnTo>
                    <a:lnTo>
                      <a:pt x="307" y="247"/>
                    </a:lnTo>
                    <a:lnTo>
                      <a:pt x="307" y="249"/>
                    </a:lnTo>
                    <a:lnTo>
                      <a:pt x="310" y="249"/>
                    </a:lnTo>
                    <a:lnTo>
                      <a:pt x="310" y="251"/>
                    </a:lnTo>
                    <a:lnTo>
                      <a:pt x="313" y="251"/>
                    </a:lnTo>
                    <a:lnTo>
                      <a:pt x="313" y="253"/>
                    </a:lnTo>
                    <a:lnTo>
                      <a:pt x="316" y="253"/>
                    </a:lnTo>
                    <a:lnTo>
                      <a:pt x="316" y="256"/>
                    </a:lnTo>
                    <a:lnTo>
                      <a:pt x="322" y="256"/>
                    </a:lnTo>
                    <a:lnTo>
                      <a:pt x="322" y="256"/>
                    </a:lnTo>
                    <a:lnTo>
                      <a:pt x="325" y="256"/>
                    </a:lnTo>
                    <a:lnTo>
                      <a:pt x="325" y="260"/>
                    </a:lnTo>
                    <a:lnTo>
                      <a:pt x="327" y="260"/>
                    </a:lnTo>
                    <a:lnTo>
                      <a:pt x="327" y="262"/>
                    </a:lnTo>
                    <a:lnTo>
                      <a:pt x="330" y="262"/>
                    </a:lnTo>
                    <a:lnTo>
                      <a:pt x="330" y="264"/>
                    </a:lnTo>
                    <a:lnTo>
                      <a:pt x="333" y="264"/>
                    </a:lnTo>
                    <a:lnTo>
                      <a:pt x="333" y="264"/>
                    </a:lnTo>
                    <a:lnTo>
                      <a:pt x="339" y="264"/>
                    </a:lnTo>
                    <a:lnTo>
                      <a:pt x="339" y="271"/>
                    </a:lnTo>
                    <a:lnTo>
                      <a:pt x="342" y="271"/>
                    </a:lnTo>
                    <a:lnTo>
                      <a:pt x="342" y="271"/>
                    </a:lnTo>
                    <a:lnTo>
                      <a:pt x="345" y="271"/>
                    </a:lnTo>
                    <a:lnTo>
                      <a:pt x="345" y="273"/>
                    </a:lnTo>
                    <a:lnTo>
                      <a:pt x="348" y="273"/>
                    </a:lnTo>
                    <a:lnTo>
                      <a:pt x="348" y="275"/>
                    </a:lnTo>
                    <a:lnTo>
                      <a:pt x="348" y="275"/>
                    </a:lnTo>
                    <a:lnTo>
                      <a:pt x="348" y="280"/>
                    </a:lnTo>
                    <a:lnTo>
                      <a:pt x="351" y="280"/>
                    </a:lnTo>
                    <a:lnTo>
                      <a:pt x="351" y="280"/>
                    </a:lnTo>
                    <a:lnTo>
                      <a:pt x="354" y="280"/>
                    </a:lnTo>
                    <a:lnTo>
                      <a:pt x="354" y="282"/>
                    </a:lnTo>
                    <a:lnTo>
                      <a:pt x="357" y="282"/>
                    </a:lnTo>
                    <a:lnTo>
                      <a:pt x="357" y="284"/>
                    </a:lnTo>
                    <a:lnTo>
                      <a:pt x="360" y="284"/>
                    </a:lnTo>
                    <a:lnTo>
                      <a:pt x="360" y="289"/>
                    </a:lnTo>
                    <a:lnTo>
                      <a:pt x="363" y="289"/>
                    </a:lnTo>
                    <a:lnTo>
                      <a:pt x="363" y="291"/>
                    </a:lnTo>
                    <a:lnTo>
                      <a:pt x="365" y="291"/>
                    </a:lnTo>
                    <a:lnTo>
                      <a:pt x="365" y="291"/>
                    </a:lnTo>
                    <a:lnTo>
                      <a:pt x="368" y="291"/>
                    </a:lnTo>
                    <a:lnTo>
                      <a:pt x="368" y="295"/>
                    </a:lnTo>
                    <a:lnTo>
                      <a:pt x="371" y="295"/>
                    </a:lnTo>
                    <a:lnTo>
                      <a:pt x="371" y="297"/>
                    </a:lnTo>
                    <a:lnTo>
                      <a:pt x="374" y="297"/>
                    </a:lnTo>
                    <a:lnTo>
                      <a:pt x="374" y="302"/>
                    </a:lnTo>
                    <a:lnTo>
                      <a:pt x="377" y="302"/>
                    </a:lnTo>
                    <a:lnTo>
                      <a:pt x="377" y="302"/>
                    </a:lnTo>
                    <a:lnTo>
                      <a:pt x="380" y="302"/>
                    </a:lnTo>
                    <a:lnTo>
                      <a:pt x="380" y="306"/>
                    </a:lnTo>
                    <a:lnTo>
                      <a:pt x="383" y="306"/>
                    </a:lnTo>
                    <a:lnTo>
                      <a:pt x="383" y="308"/>
                    </a:lnTo>
                    <a:lnTo>
                      <a:pt x="386" y="308"/>
                    </a:lnTo>
                    <a:lnTo>
                      <a:pt x="386" y="308"/>
                    </a:lnTo>
                    <a:lnTo>
                      <a:pt x="389" y="308"/>
                    </a:lnTo>
                    <a:lnTo>
                      <a:pt x="389" y="311"/>
                    </a:lnTo>
                    <a:lnTo>
                      <a:pt x="389" y="311"/>
                    </a:lnTo>
                    <a:lnTo>
                      <a:pt x="389" y="315"/>
                    </a:lnTo>
                    <a:lnTo>
                      <a:pt x="392" y="315"/>
                    </a:lnTo>
                    <a:lnTo>
                      <a:pt x="392" y="319"/>
                    </a:lnTo>
                    <a:lnTo>
                      <a:pt x="395" y="319"/>
                    </a:lnTo>
                    <a:lnTo>
                      <a:pt x="395" y="322"/>
                    </a:lnTo>
                    <a:lnTo>
                      <a:pt x="398" y="322"/>
                    </a:lnTo>
                    <a:lnTo>
                      <a:pt x="398" y="326"/>
                    </a:lnTo>
                    <a:lnTo>
                      <a:pt x="400" y="326"/>
                    </a:lnTo>
                    <a:lnTo>
                      <a:pt x="400" y="326"/>
                    </a:lnTo>
                    <a:lnTo>
                      <a:pt x="403" y="326"/>
                    </a:lnTo>
                    <a:lnTo>
                      <a:pt x="403" y="328"/>
                    </a:lnTo>
                    <a:lnTo>
                      <a:pt x="406" y="328"/>
                    </a:lnTo>
                    <a:lnTo>
                      <a:pt x="406" y="328"/>
                    </a:lnTo>
                    <a:lnTo>
                      <a:pt x="409" y="328"/>
                    </a:lnTo>
                    <a:lnTo>
                      <a:pt x="409" y="330"/>
                    </a:lnTo>
                    <a:lnTo>
                      <a:pt x="412" y="330"/>
                    </a:lnTo>
                    <a:lnTo>
                      <a:pt x="412" y="333"/>
                    </a:lnTo>
                    <a:lnTo>
                      <a:pt x="415" y="333"/>
                    </a:lnTo>
                    <a:lnTo>
                      <a:pt x="415" y="335"/>
                    </a:lnTo>
                    <a:lnTo>
                      <a:pt x="418" y="335"/>
                    </a:lnTo>
                    <a:lnTo>
                      <a:pt x="418" y="337"/>
                    </a:lnTo>
                    <a:lnTo>
                      <a:pt x="421" y="337"/>
                    </a:lnTo>
                    <a:lnTo>
                      <a:pt x="421" y="337"/>
                    </a:lnTo>
                    <a:lnTo>
                      <a:pt x="424" y="337"/>
                    </a:lnTo>
                    <a:lnTo>
                      <a:pt x="424" y="344"/>
                    </a:lnTo>
                    <a:lnTo>
                      <a:pt x="427" y="344"/>
                    </a:lnTo>
                    <a:lnTo>
                      <a:pt x="427" y="346"/>
                    </a:lnTo>
                    <a:lnTo>
                      <a:pt x="430" y="346"/>
                    </a:lnTo>
                    <a:lnTo>
                      <a:pt x="430" y="348"/>
                    </a:lnTo>
                    <a:lnTo>
                      <a:pt x="433" y="348"/>
                    </a:lnTo>
                    <a:lnTo>
                      <a:pt x="433" y="352"/>
                    </a:lnTo>
                    <a:lnTo>
                      <a:pt x="433" y="352"/>
                    </a:lnTo>
                    <a:lnTo>
                      <a:pt x="433" y="357"/>
                    </a:lnTo>
                    <a:lnTo>
                      <a:pt x="436" y="357"/>
                    </a:lnTo>
                    <a:lnTo>
                      <a:pt x="436" y="359"/>
                    </a:lnTo>
                    <a:lnTo>
                      <a:pt x="438" y="359"/>
                    </a:lnTo>
                    <a:lnTo>
                      <a:pt x="438" y="361"/>
                    </a:lnTo>
                    <a:lnTo>
                      <a:pt x="441" y="361"/>
                    </a:lnTo>
                    <a:lnTo>
                      <a:pt x="441" y="363"/>
                    </a:lnTo>
                    <a:lnTo>
                      <a:pt x="444" y="363"/>
                    </a:lnTo>
                    <a:lnTo>
                      <a:pt x="444" y="366"/>
                    </a:lnTo>
                    <a:lnTo>
                      <a:pt x="447" y="366"/>
                    </a:lnTo>
                    <a:lnTo>
                      <a:pt x="447" y="370"/>
                    </a:lnTo>
                    <a:lnTo>
                      <a:pt x="450" y="370"/>
                    </a:lnTo>
                    <a:lnTo>
                      <a:pt x="450" y="372"/>
                    </a:lnTo>
                    <a:lnTo>
                      <a:pt x="453" y="372"/>
                    </a:lnTo>
                    <a:lnTo>
                      <a:pt x="453" y="374"/>
                    </a:lnTo>
                    <a:lnTo>
                      <a:pt x="456" y="374"/>
                    </a:lnTo>
                    <a:lnTo>
                      <a:pt x="456" y="377"/>
                    </a:lnTo>
                    <a:lnTo>
                      <a:pt x="462" y="377"/>
                    </a:lnTo>
                    <a:lnTo>
                      <a:pt x="462" y="379"/>
                    </a:lnTo>
                    <a:lnTo>
                      <a:pt x="465" y="379"/>
                    </a:lnTo>
                    <a:lnTo>
                      <a:pt x="465" y="379"/>
                    </a:lnTo>
                    <a:lnTo>
                      <a:pt x="468" y="379"/>
                    </a:lnTo>
                    <a:lnTo>
                      <a:pt x="468" y="381"/>
                    </a:lnTo>
                    <a:lnTo>
                      <a:pt x="471" y="381"/>
                    </a:lnTo>
                    <a:lnTo>
                      <a:pt x="471" y="383"/>
                    </a:lnTo>
                    <a:lnTo>
                      <a:pt x="473" y="383"/>
                    </a:lnTo>
                    <a:lnTo>
                      <a:pt x="473" y="385"/>
                    </a:lnTo>
                    <a:lnTo>
                      <a:pt x="473" y="385"/>
                    </a:lnTo>
                    <a:lnTo>
                      <a:pt x="473" y="390"/>
                    </a:lnTo>
                    <a:lnTo>
                      <a:pt x="476" y="390"/>
                    </a:lnTo>
                    <a:lnTo>
                      <a:pt x="476" y="394"/>
                    </a:lnTo>
                    <a:lnTo>
                      <a:pt x="482" y="394"/>
                    </a:lnTo>
                    <a:lnTo>
                      <a:pt x="482" y="396"/>
                    </a:lnTo>
                    <a:lnTo>
                      <a:pt x="485" y="396"/>
                    </a:lnTo>
                    <a:lnTo>
                      <a:pt x="485" y="401"/>
                    </a:lnTo>
                    <a:lnTo>
                      <a:pt x="494" y="401"/>
                    </a:lnTo>
                    <a:lnTo>
                      <a:pt x="494" y="403"/>
                    </a:lnTo>
                    <a:lnTo>
                      <a:pt x="497" y="403"/>
                    </a:lnTo>
                    <a:lnTo>
                      <a:pt x="497" y="407"/>
                    </a:lnTo>
                    <a:lnTo>
                      <a:pt x="500" y="407"/>
                    </a:lnTo>
                    <a:lnTo>
                      <a:pt x="500" y="410"/>
                    </a:lnTo>
                    <a:lnTo>
                      <a:pt x="503" y="410"/>
                    </a:lnTo>
                    <a:lnTo>
                      <a:pt x="503" y="412"/>
                    </a:lnTo>
                    <a:lnTo>
                      <a:pt x="506" y="412"/>
                    </a:lnTo>
                    <a:lnTo>
                      <a:pt x="506" y="418"/>
                    </a:lnTo>
                    <a:lnTo>
                      <a:pt x="509" y="418"/>
                    </a:lnTo>
                    <a:lnTo>
                      <a:pt x="509" y="421"/>
                    </a:lnTo>
                    <a:lnTo>
                      <a:pt x="511" y="421"/>
                    </a:lnTo>
                    <a:lnTo>
                      <a:pt x="511" y="423"/>
                    </a:lnTo>
                    <a:lnTo>
                      <a:pt x="514" y="423"/>
                    </a:lnTo>
                    <a:lnTo>
                      <a:pt x="514" y="427"/>
                    </a:lnTo>
                    <a:lnTo>
                      <a:pt x="514" y="427"/>
                    </a:lnTo>
                    <a:lnTo>
                      <a:pt x="514" y="427"/>
                    </a:lnTo>
                    <a:lnTo>
                      <a:pt x="517" y="427"/>
                    </a:lnTo>
                    <a:lnTo>
                      <a:pt x="517" y="429"/>
                    </a:lnTo>
                    <a:lnTo>
                      <a:pt x="520" y="429"/>
                    </a:lnTo>
                    <a:lnTo>
                      <a:pt x="520" y="434"/>
                    </a:lnTo>
                    <a:lnTo>
                      <a:pt x="523" y="434"/>
                    </a:lnTo>
                    <a:lnTo>
                      <a:pt x="523" y="438"/>
                    </a:lnTo>
                    <a:lnTo>
                      <a:pt x="526" y="438"/>
                    </a:lnTo>
                    <a:lnTo>
                      <a:pt x="526" y="438"/>
                    </a:lnTo>
                    <a:lnTo>
                      <a:pt x="529" y="438"/>
                    </a:lnTo>
                    <a:lnTo>
                      <a:pt x="529" y="443"/>
                    </a:lnTo>
                    <a:lnTo>
                      <a:pt x="532" y="443"/>
                    </a:lnTo>
                    <a:lnTo>
                      <a:pt x="532" y="445"/>
                    </a:lnTo>
                    <a:lnTo>
                      <a:pt x="535" y="445"/>
                    </a:lnTo>
                    <a:lnTo>
                      <a:pt x="535" y="445"/>
                    </a:lnTo>
                    <a:lnTo>
                      <a:pt x="538" y="445"/>
                    </a:lnTo>
                    <a:lnTo>
                      <a:pt x="538" y="449"/>
                    </a:lnTo>
                    <a:lnTo>
                      <a:pt x="541" y="449"/>
                    </a:lnTo>
                    <a:lnTo>
                      <a:pt x="541" y="449"/>
                    </a:lnTo>
                    <a:lnTo>
                      <a:pt x="544" y="449"/>
                    </a:lnTo>
                    <a:lnTo>
                      <a:pt x="544" y="454"/>
                    </a:lnTo>
                    <a:lnTo>
                      <a:pt x="546" y="454"/>
                    </a:lnTo>
                    <a:lnTo>
                      <a:pt x="546" y="456"/>
                    </a:lnTo>
                    <a:lnTo>
                      <a:pt x="549" y="456"/>
                    </a:lnTo>
                    <a:lnTo>
                      <a:pt x="549" y="456"/>
                    </a:lnTo>
                    <a:lnTo>
                      <a:pt x="552" y="456"/>
                    </a:lnTo>
                    <a:lnTo>
                      <a:pt x="552" y="458"/>
                    </a:lnTo>
                    <a:lnTo>
                      <a:pt x="555" y="458"/>
                    </a:lnTo>
                    <a:lnTo>
                      <a:pt x="555" y="460"/>
                    </a:lnTo>
                    <a:lnTo>
                      <a:pt x="555" y="460"/>
                    </a:lnTo>
                    <a:lnTo>
                      <a:pt x="555" y="462"/>
                    </a:lnTo>
                    <a:lnTo>
                      <a:pt x="558" y="462"/>
                    </a:lnTo>
                    <a:lnTo>
                      <a:pt x="558" y="469"/>
                    </a:lnTo>
                    <a:lnTo>
                      <a:pt x="561" y="469"/>
                    </a:lnTo>
                    <a:lnTo>
                      <a:pt x="561" y="473"/>
                    </a:lnTo>
                    <a:lnTo>
                      <a:pt x="564" y="473"/>
                    </a:lnTo>
                    <a:lnTo>
                      <a:pt x="564" y="473"/>
                    </a:lnTo>
                    <a:lnTo>
                      <a:pt x="567" y="473"/>
                    </a:lnTo>
                    <a:lnTo>
                      <a:pt x="567" y="478"/>
                    </a:lnTo>
                    <a:lnTo>
                      <a:pt x="570" y="478"/>
                    </a:lnTo>
                    <a:lnTo>
                      <a:pt x="570" y="478"/>
                    </a:lnTo>
                    <a:lnTo>
                      <a:pt x="573" y="478"/>
                    </a:lnTo>
                    <a:lnTo>
                      <a:pt x="573" y="480"/>
                    </a:lnTo>
                    <a:lnTo>
                      <a:pt x="576" y="480"/>
                    </a:lnTo>
                    <a:lnTo>
                      <a:pt x="576" y="484"/>
                    </a:lnTo>
                    <a:lnTo>
                      <a:pt x="579" y="484"/>
                    </a:lnTo>
                    <a:lnTo>
                      <a:pt x="579" y="484"/>
                    </a:lnTo>
                    <a:lnTo>
                      <a:pt x="582" y="484"/>
                    </a:lnTo>
                    <a:lnTo>
                      <a:pt x="582" y="489"/>
                    </a:lnTo>
                    <a:lnTo>
                      <a:pt x="584" y="489"/>
                    </a:lnTo>
                    <a:lnTo>
                      <a:pt x="584" y="489"/>
                    </a:lnTo>
                    <a:lnTo>
                      <a:pt x="590" y="489"/>
                    </a:lnTo>
                    <a:lnTo>
                      <a:pt x="590" y="491"/>
                    </a:lnTo>
                    <a:lnTo>
                      <a:pt x="593" y="491"/>
                    </a:lnTo>
                    <a:lnTo>
                      <a:pt x="593" y="495"/>
                    </a:lnTo>
                    <a:lnTo>
                      <a:pt x="596" y="495"/>
                    </a:lnTo>
                    <a:lnTo>
                      <a:pt x="596" y="495"/>
                    </a:lnTo>
                    <a:lnTo>
                      <a:pt x="599" y="495"/>
                    </a:lnTo>
                    <a:lnTo>
                      <a:pt x="599" y="498"/>
                    </a:lnTo>
                    <a:lnTo>
                      <a:pt x="602" y="498"/>
                    </a:lnTo>
                    <a:lnTo>
                      <a:pt x="602" y="500"/>
                    </a:lnTo>
                    <a:lnTo>
                      <a:pt x="605" y="500"/>
                    </a:lnTo>
                    <a:lnTo>
                      <a:pt x="605" y="502"/>
                    </a:lnTo>
                    <a:lnTo>
                      <a:pt x="608" y="502"/>
                    </a:lnTo>
                    <a:lnTo>
                      <a:pt x="608" y="506"/>
                    </a:lnTo>
                    <a:lnTo>
                      <a:pt x="614" y="506"/>
                    </a:lnTo>
                    <a:lnTo>
                      <a:pt x="614" y="506"/>
                    </a:lnTo>
                    <a:lnTo>
                      <a:pt x="617" y="506"/>
                    </a:lnTo>
                    <a:lnTo>
                      <a:pt x="617" y="506"/>
                    </a:lnTo>
                    <a:lnTo>
                      <a:pt x="619" y="506"/>
                    </a:lnTo>
                    <a:lnTo>
                      <a:pt x="619" y="513"/>
                    </a:lnTo>
                    <a:lnTo>
                      <a:pt x="622" y="513"/>
                    </a:lnTo>
                    <a:lnTo>
                      <a:pt x="622" y="517"/>
                    </a:lnTo>
                    <a:lnTo>
                      <a:pt x="625" y="517"/>
                    </a:lnTo>
                    <a:lnTo>
                      <a:pt x="625" y="517"/>
                    </a:lnTo>
                    <a:lnTo>
                      <a:pt x="628" y="517"/>
                    </a:lnTo>
                    <a:lnTo>
                      <a:pt x="628" y="517"/>
                    </a:lnTo>
                    <a:lnTo>
                      <a:pt x="631" y="517"/>
                    </a:lnTo>
                    <a:lnTo>
                      <a:pt x="631" y="522"/>
                    </a:lnTo>
                    <a:lnTo>
                      <a:pt x="634" y="522"/>
                    </a:lnTo>
                    <a:lnTo>
                      <a:pt x="634" y="524"/>
                    </a:lnTo>
                    <a:lnTo>
                      <a:pt x="637" y="524"/>
                    </a:lnTo>
                    <a:lnTo>
                      <a:pt x="637" y="526"/>
                    </a:lnTo>
                    <a:lnTo>
                      <a:pt x="637" y="526"/>
                    </a:lnTo>
                    <a:lnTo>
                      <a:pt x="637" y="531"/>
                    </a:lnTo>
                    <a:lnTo>
                      <a:pt x="640" y="531"/>
                    </a:lnTo>
                    <a:lnTo>
                      <a:pt x="640" y="533"/>
                    </a:lnTo>
                    <a:lnTo>
                      <a:pt x="643" y="533"/>
                    </a:lnTo>
                    <a:lnTo>
                      <a:pt x="643" y="535"/>
                    </a:lnTo>
                    <a:lnTo>
                      <a:pt x="646" y="535"/>
                    </a:lnTo>
                    <a:lnTo>
                      <a:pt x="646" y="537"/>
                    </a:lnTo>
                    <a:lnTo>
                      <a:pt x="652" y="537"/>
                    </a:lnTo>
                    <a:lnTo>
                      <a:pt x="652" y="537"/>
                    </a:lnTo>
                    <a:lnTo>
                      <a:pt x="655" y="537"/>
                    </a:lnTo>
                    <a:lnTo>
                      <a:pt x="655" y="539"/>
                    </a:lnTo>
                    <a:lnTo>
                      <a:pt x="657" y="539"/>
                    </a:lnTo>
                    <a:lnTo>
                      <a:pt x="657" y="542"/>
                    </a:lnTo>
                    <a:lnTo>
                      <a:pt x="660" y="542"/>
                    </a:lnTo>
                    <a:lnTo>
                      <a:pt x="660" y="546"/>
                    </a:lnTo>
                    <a:lnTo>
                      <a:pt x="663" y="546"/>
                    </a:lnTo>
                    <a:lnTo>
                      <a:pt x="663" y="546"/>
                    </a:lnTo>
                    <a:lnTo>
                      <a:pt x="666" y="546"/>
                    </a:lnTo>
                    <a:lnTo>
                      <a:pt x="666" y="548"/>
                    </a:lnTo>
                    <a:lnTo>
                      <a:pt x="669" y="548"/>
                    </a:lnTo>
                    <a:lnTo>
                      <a:pt x="669" y="550"/>
                    </a:lnTo>
                    <a:lnTo>
                      <a:pt x="672" y="550"/>
                    </a:lnTo>
                    <a:lnTo>
                      <a:pt x="672" y="553"/>
                    </a:lnTo>
                    <a:lnTo>
                      <a:pt x="675" y="553"/>
                    </a:lnTo>
                    <a:lnTo>
                      <a:pt x="675" y="555"/>
                    </a:lnTo>
                    <a:lnTo>
                      <a:pt x="678" y="555"/>
                    </a:lnTo>
                    <a:lnTo>
                      <a:pt x="678" y="557"/>
                    </a:lnTo>
                    <a:lnTo>
                      <a:pt x="678" y="557"/>
                    </a:lnTo>
                    <a:lnTo>
                      <a:pt x="678" y="561"/>
                    </a:lnTo>
                    <a:lnTo>
                      <a:pt x="681" y="561"/>
                    </a:lnTo>
                    <a:lnTo>
                      <a:pt x="681" y="564"/>
                    </a:lnTo>
                    <a:lnTo>
                      <a:pt x="684" y="564"/>
                    </a:lnTo>
                    <a:lnTo>
                      <a:pt x="684" y="566"/>
                    </a:lnTo>
                    <a:lnTo>
                      <a:pt x="687" y="566"/>
                    </a:lnTo>
                    <a:lnTo>
                      <a:pt x="687" y="568"/>
                    </a:lnTo>
                    <a:lnTo>
                      <a:pt x="690" y="568"/>
                    </a:lnTo>
                    <a:lnTo>
                      <a:pt x="690" y="570"/>
                    </a:lnTo>
                    <a:lnTo>
                      <a:pt x="692" y="570"/>
                    </a:lnTo>
                    <a:lnTo>
                      <a:pt x="692" y="572"/>
                    </a:lnTo>
                    <a:lnTo>
                      <a:pt x="698" y="572"/>
                    </a:lnTo>
                    <a:lnTo>
                      <a:pt x="698" y="575"/>
                    </a:lnTo>
                    <a:lnTo>
                      <a:pt x="701" y="575"/>
                    </a:lnTo>
                    <a:lnTo>
                      <a:pt x="701" y="577"/>
                    </a:lnTo>
                    <a:lnTo>
                      <a:pt x="704" y="577"/>
                    </a:lnTo>
                    <a:lnTo>
                      <a:pt x="704" y="579"/>
                    </a:lnTo>
                    <a:lnTo>
                      <a:pt x="707" y="579"/>
                    </a:lnTo>
                    <a:lnTo>
                      <a:pt x="707" y="581"/>
                    </a:lnTo>
                    <a:lnTo>
                      <a:pt x="710" y="581"/>
                    </a:lnTo>
                    <a:lnTo>
                      <a:pt x="710" y="583"/>
                    </a:lnTo>
                    <a:lnTo>
                      <a:pt x="713" y="583"/>
                    </a:lnTo>
                    <a:lnTo>
                      <a:pt x="713" y="586"/>
                    </a:lnTo>
                    <a:lnTo>
                      <a:pt x="716" y="586"/>
                    </a:lnTo>
                    <a:lnTo>
                      <a:pt x="716" y="592"/>
                    </a:lnTo>
                    <a:lnTo>
                      <a:pt x="719" y="592"/>
                    </a:lnTo>
                    <a:lnTo>
                      <a:pt x="719" y="594"/>
                    </a:lnTo>
                    <a:lnTo>
                      <a:pt x="722" y="594"/>
                    </a:lnTo>
                    <a:lnTo>
                      <a:pt x="722" y="597"/>
                    </a:lnTo>
                    <a:lnTo>
                      <a:pt x="725" y="597"/>
                    </a:lnTo>
                    <a:lnTo>
                      <a:pt x="725" y="597"/>
                    </a:lnTo>
                    <a:lnTo>
                      <a:pt x="728" y="597"/>
                    </a:lnTo>
                    <a:lnTo>
                      <a:pt x="728" y="597"/>
                    </a:lnTo>
                    <a:lnTo>
                      <a:pt x="733" y="597"/>
                    </a:lnTo>
                    <a:lnTo>
                      <a:pt x="733" y="599"/>
                    </a:lnTo>
                    <a:lnTo>
                      <a:pt x="739" y="599"/>
                    </a:lnTo>
                    <a:lnTo>
                      <a:pt x="739" y="601"/>
                    </a:lnTo>
                    <a:lnTo>
                      <a:pt x="742" y="601"/>
                    </a:lnTo>
                    <a:lnTo>
                      <a:pt x="742" y="603"/>
                    </a:lnTo>
                    <a:lnTo>
                      <a:pt x="754" y="603"/>
                    </a:lnTo>
                    <a:lnTo>
                      <a:pt x="754" y="603"/>
                    </a:lnTo>
                    <a:lnTo>
                      <a:pt x="757" y="603"/>
                    </a:lnTo>
                    <a:lnTo>
                      <a:pt x="757" y="605"/>
                    </a:lnTo>
                    <a:lnTo>
                      <a:pt x="760" y="605"/>
                    </a:lnTo>
                    <a:lnTo>
                      <a:pt x="760" y="608"/>
                    </a:lnTo>
                    <a:lnTo>
                      <a:pt x="760" y="608"/>
                    </a:lnTo>
                    <a:lnTo>
                      <a:pt x="760" y="610"/>
                    </a:lnTo>
                    <a:lnTo>
                      <a:pt x="763" y="610"/>
                    </a:lnTo>
                    <a:lnTo>
                      <a:pt x="763" y="610"/>
                    </a:lnTo>
                    <a:lnTo>
                      <a:pt x="765" y="610"/>
                    </a:lnTo>
                    <a:lnTo>
                      <a:pt x="765" y="610"/>
                    </a:lnTo>
                    <a:lnTo>
                      <a:pt x="768" y="610"/>
                    </a:lnTo>
                    <a:lnTo>
                      <a:pt x="768" y="612"/>
                    </a:lnTo>
                    <a:lnTo>
                      <a:pt x="771" y="612"/>
                    </a:lnTo>
                    <a:lnTo>
                      <a:pt x="771" y="614"/>
                    </a:lnTo>
                    <a:lnTo>
                      <a:pt x="774" y="614"/>
                    </a:lnTo>
                    <a:lnTo>
                      <a:pt x="774" y="614"/>
                    </a:lnTo>
                    <a:lnTo>
                      <a:pt x="777" y="614"/>
                    </a:lnTo>
                    <a:lnTo>
                      <a:pt x="777" y="616"/>
                    </a:lnTo>
                    <a:lnTo>
                      <a:pt x="780" y="616"/>
                    </a:lnTo>
                    <a:lnTo>
                      <a:pt x="780" y="616"/>
                    </a:lnTo>
                    <a:lnTo>
                      <a:pt x="783" y="616"/>
                    </a:lnTo>
                    <a:lnTo>
                      <a:pt x="783" y="621"/>
                    </a:lnTo>
                    <a:lnTo>
                      <a:pt x="792" y="621"/>
                    </a:lnTo>
                    <a:lnTo>
                      <a:pt x="792" y="621"/>
                    </a:lnTo>
                    <a:lnTo>
                      <a:pt x="795" y="621"/>
                    </a:lnTo>
                    <a:lnTo>
                      <a:pt x="795" y="623"/>
                    </a:lnTo>
                    <a:lnTo>
                      <a:pt x="801" y="623"/>
                    </a:lnTo>
                    <a:lnTo>
                      <a:pt x="801" y="623"/>
                    </a:lnTo>
                    <a:lnTo>
                      <a:pt x="801" y="623"/>
                    </a:lnTo>
                    <a:lnTo>
                      <a:pt x="801" y="625"/>
                    </a:lnTo>
                    <a:lnTo>
                      <a:pt x="803" y="625"/>
                    </a:lnTo>
                    <a:lnTo>
                      <a:pt x="803" y="625"/>
                    </a:lnTo>
                    <a:lnTo>
                      <a:pt x="806" y="625"/>
                    </a:lnTo>
                    <a:lnTo>
                      <a:pt x="806" y="627"/>
                    </a:lnTo>
                    <a:lnTo>
                      <a:pt x="809" y="627"/>
                    </a:lnTo>
                    <a:lnTo>
                      <a:pt x="809" y="632"/>
                    </a:lnTo>
                    <a:lnTo>
                      <a:pt x="812" y="632"/>
                    </a:lnTo>
                    <a:lnTo>
                      <a:pt x="812" y="632"/>
                    </a:lnTo>
                    <a:lnTo>
                      <a:pt x="815" y="632"/>
                    </a:lnTo>
                    <a:lnTo>
                      <a:pt x="815" y="636"/>
                    </a:lnTo>
                    <a:lnTo>
                      <a:pt x="821" y="636"/>
                    </a:lnTo>
                    <a:lnTo>
                      <a:pt x="821" y="636"/>
                    </a:lnTo>
                    <a:lnTo>
                      <a:pt x="824" y="636"/>
                    </a:lnTo>
                    <a:lnTo>
                      <a:pt x="824" y="638"/>
                    </a:lnTo>
                    <a:lnTo>
                      <a:pt x="827" y="638"/>
                    </a:lnTo>
                    <a:lnTo>
                      <a:pt x="827" y="638"/>
                    </a:lnTo>
                    <a:lnTo>
                      <a:pt x="833" y="638"/>
                    </a:lnTo>
                    <a:lnTo>
                      <a:pt x="833" y="643"/>
                    </a:lnTo>
                    <a:lnTo>
                      <a:pt x="836" y="643"/>
                    </a:lnTo>
                    <a:lnTo>
                      <a:pt x="836" y="643"/>
                    </a:lnTo>
                    <a:lnTo>
                      <a:pt x="839" y="643"/>
                    </a:lnTo>
                    <a:lnTo>
                      <a:pt x="839" y="645"/>
                    </a:lnTo>
                    <a:lnTo>
                      <a:pt x="844" y="645"/>
                    </a:lnTo>
                    <a:lnTo>
                      <a:pt x="844" y="645"/>
                    </a:lnTo>
                    <a:lnTo>
                      <a:pt x="844" y="645"/>
                    </a:lnTo>
                    <a:lnTo>
                      <a:pt x="844" y="649"/>
                    </a:lnTo>
                    <a:lnTo>
                      <a:pt x="850" y="649"/>
                    </a:lnTo>
                    <a:lnTo>
                      <a:pt x="850" y="649"/>
                    </a:lnTo>
                    <a:lnTo>
                      <a:pt x="853" y="649"/>
                    </a:lnTo>
                    <a:lnTo>
                      <a:pt x="853" y="654"/>
                    </a:lnTo>
                    <a:lnTo>
                      <a:pt x="856" y="654"/>
                    </a:lnTo>
                    <a:lnTo>
                      <a:pt x="856" y="656"/>
                    </a:lnTo>
                    <a:lnTo>
                      <a:pt x="862" y="656"/>
                    </a:lnTo>
                    <a:lnTo>
                      <a:pt x="862" y="658"/>
                    </a:lnTo>
                    <a:lnTo>
                      <a:pt x="868" y="658"/>
                    </a:lnTo>
                    <a:lnTo>
                      <a:pt x="868" y="660"/>
                    </a:lnTo>
                    <a:lnTo>
                      <a:pt x="871" y="660"/>
                    </a:lnTo>
                    <a:lnTo>
                      <a:pt x="871" y="660"/>
                    </a:lnTo>
                    <a:lnTo>
                      <a:pt x="874" y="660"/>
                    </a:lnTo>
                    <a:lnTo>
                      <a:pt x="874" y="663"/>
                    </a:lnTo>
                    <a:lnTo>
                      <a:pt x="876" y="663"/>
                    </a:lnTo>
                    <a:lnTo>
                      <a:pt x="876" y="663"/>
                    </a:lnTo>
                    <a:lnTo>
                      <a:pt x="885" y="663"/>
                    </a:lnTo>
                    <a:lnTo>
                      <a:pt x="885" y="665"/>
                    </a:lnTo>
                    <a:lnTo>
                      <a:pt x="885" y="665"/>
                    </a:lnTo>
                    <a:lnTo>
                      <a:pt x="885" y="665"/>
                    </a:lnTo>
                    <a:lnTo>
                      <a:pt x="891" y="665"/>
                    </a:lnTo>
                    <a:lnTo>
                      <a:pt x="891" y="667"/>
                    </a:lnTo>
                    <a:lnTo>
                      <a:pt x="894" y="667"/>
                    </a:lnTo>
                    <a:lnTo>
                      <a:pt x="894" y="669"/>
                    </a:lnTo>
                    <a:lnTo>
                      <a:pt x="897" y="669"/>
                    </a:lnTo>
                    <a:lnTo>
                      <a:pt x="897" y="669"/>
                    </a:lnTo>
                    <a:lnTo>
                      <a:pt x="900" y="669"/>
                    </a:lnTo>
                    <a:lnTo>
                      <a:pt x="900" y="671"/>
                    </a:lnTo>
                    <a:lnTo>
                      <a:pt x="903" y="671"/>
                    </a:lnTo>
                    <a:lnTo>
                      <a:pt x="903" y="671"/>
                    </a:lnTo>
                    <a:lnTo>
                      <a:pt x="906" y="671"/>
                    </a:lnTo>
                    <a:lnTo>
                      <a:pt x="906" y="674"/>
                    </a:lnTo>
                    <a:lnTo>
                      <a:pt x="909" y="674"/>
                    </a:lnTo>
                    <a:lnTo>
                      <a:pt x="909" y="676"/>
                    </a:lnTo>
                    <a:lnTo>
                      <a:pt x="917" y="676"/>
                    </a:lnTo>
                    <a:lnTo>
                      <a:pt x="917" y="678"/>
                    </a:lnTo>
                    <a:lnTo>
                      <a:pt x="920" y="678"/>
                    </a:lnTo>
                    <a:lnTo>
                      <a:pt x="920" y="678"/>
                    </a:lnTo>
                    <a:lnTo>
                      <a:pt x="923" y="678"/>
                    </a:lnTo>
                    <a:lnTo>
                      <a:pt x="923" y="680"/>
                    </a:lnTo>
                    <a:lnTo>
                      <a:pt x="926" y="680"/>
                    </a:lnTo>
                    <a:lnTo>
                      <a:pt x="926" y="680"/>
                    </a:lnTo>
                    <a:lnTo>
                      <a:pt x="929" y="680"/>
                    </a:lnTo>
                    <a:lnTo>
                      <a:pt x="929" y="682"/>
                    </a:lnTo>
                    <a:lnTo>
                      <a:pt x="932" y="682"/>
                    </a:lnTo>
                    <a:lnTo>
                      <a:pt x="932" y="685"/>
                    </a:lnTo>
                    <a:lnTo>
                      <a:pt x="935" y="685"/>
                    </a:lnTo>
                    <a:lnTo>
                      <a:pt x="935" y="687"/>
                    </a:lnTo>
                    <a:lnTo>
                      <a:pt x="938" y="687"/>
                    </a:lnTo>
                    <a:lnTo>
                      <a:pt x="938" y="689"/>
                    </a:lnTo>
                    <a:lnTo>
                      <a:pt x="941" y="689"/>
                    </a:lnTo>
                    <a:lnTo>
                      <a:pt x="941" y="691"/>
                    </a:lnTo>
                    <a:lnTo>
                      <a:pt x="944" y="691"/>
                    </a:lnTo>
                    <a:lnTo>
                      <a:pt x="944" y="691"/>
                    </a:lnTo>
                    <a:lnTo>
                      <a:pt x="947" y="691"/>
                    </a:lnTo>
                    <a:lnTo>
                      <a:pt x="947" y="693"/>
                    </a:lnTo>
                    <a:lnTo>
                      <a:pt x="949" y="693"/>
                    </a:lnTo>
                    <a:lnTo>
                      <a:pt x="949" y="696"/>
                    </a:lnTo>
                    <a:lnTo>
                      <a:pt x="952" y="696"/>
                    </a:lnTo>
                    <a:lnTo>
                      <a:pt x="952" y="698"/>
                    </a:lnTo>
                    <a:lnTo>
                      <a:pt x="955" y="698"/>
                    </a:lnTo>
                    <a:lnTo>
                      <a:pt x="955" y="700"/>
                    </a:lnTo>
                    <a:lnTo>
                      <a:pt x="958" y="700"/>
                    </a:lnTo>
                    <a:lnTo>
                      <a:pt x="958" y="700"/>
                    </a:lnTo>
                    <a:lnTo>
                      <a:pt x="961" y="700"/>
                    </a:lnTo>
                    <a:lnTo>
                      <a:pt x="961" y="700"/>
                    </a:lnTo>
                    <a:lnTo>
                      <a:pt x="964" y="700"/>
                    </a:lnTo>
                    <a:lnTo>
                      <a:pt x="964" y="702"/>
                    </a:lnTo>
                    <a:lnTo>
                      <a:pt x="967" y="702"/>
                    </a:lnTo>
                    <a:lnTo>
                      <a:pt x="967" y="704"/>
                    </a:lnTo>
                    <a:lnTo>
                      <a:pt x="970" y="704"/>
                    </a:lnTo>
                    <a:lnTo>
                      <a:pt x="970" y="704"/>
                    </a:lnTo>
                    <a:lnTo>
                      <a:pt x="973" y="704"/>
                    </a:lnTo>
                    <a:lnTo>
                      <a:pt x="973" y="709"/>
                    </a:lnTo>
                    <a:lnTo>
                      <a:pt x="976" y="709"/>
                    </a:lnTo>
                    <a:lnTo>
                      <a:pt x="976" y="711"/>
                    </a:lnTo>
                    <a:lnTo>
                      <a:pt x="979" y="711"/>
                    </a:lnTo>
                    <a:lnTo>
                      <a:pt x="979" y="711"/>
                    </a:lnTo>
                    <a:lnTo>
                      <a:pt x="982" y="711"/>
                    </a:lnTo>
                    <a:lnTo>
                      <a:pt x="982" y="715"/>
                    </a:lnTo>
                    <a:lnTo>
                      <a:pt x="985" y="715"/>
                    </a:lnTo>
                    <a:lnTo>
                      <a:pt x="985" y="718"/>
                    </a:lnTo>
                    <a:lnTo>
                      <a:pt x="993" y="718"/>
                    </a:lnTo>
                    <a:lnTo>
                      <a:pt x="993" y="718"/>
                    </a:lnTo>
                    <a:lnTo>
                      <a:pt x="996" y="718"/>
                    </a:lnTo>
                    <a:lnTo>
                      <a:pt x="996" y="720"/>
                    </a:lnTo>
                    <a:lnTo>
                      <a:pt x="999" y="720"/>
                    </a:lnTo>
                    <a:lnTo>
                      <a:pt x="999" y="720"/>
                    </a:lnTo>
                    <a:lnTo>
                      <a:pt x="1002" y="720"/>
                    </a:lnTo>
                    <a:lnTo>
                      <a:pt x="1002" y="722"/>
                    </a:lnTo>
                    <a:lnTo>
                      <a:pt x="1005" y="722"/>
                    </a:lnTo>
                    <a:lnTo>
                      <a:pt x="1005" y="724"/>
                    </a:lnTo>
                    <a:lnTo>
                      <a:pt x="1008" y="724"/>
                    </a:lnTo>
                    <a:lnTo>
                      <a:pt x="1008" y="726"/>
                    </a:lnTo>
                    <a:lnTo>
                      <a:pt x="1017" y="726"/>
                    </a:lnTo>
                    <a:lnTo>
                      <a:pt x="1017" y="729"/>
                    </a:lnTo>
                    <a:lnTo>
                      <a:pt x="1020" y="729"/>
                    </a:lnTo>
                    <a:lnTo>
                      <a:pt x="1020" y="731"/>
                    </a:lnTo>
                    <a:lnTo>
                      <a:pt x="1022" y="731"/>
                    </a:lnTo>
                    <a:lnTo>
                      <a:pt x="1022" y="731"/>
                    </a:lnTo>
                    <a:lnTo>
                      <a:pt x="1031" y="731"/>
                    </a:lnTo>
                    <a:lnTo>
                      <a:pt x="1031" y="731"/>
                    </a:lnTo>
                    <a:lnTo>
                      <a:pt x="1034" y="731"/>
                    </a:lnTo>
                    <a:lnTo>
                      <a:pt x="1034" y="735"/>
                    </a:lnTo>
                    <a:lnTo>
                      <a:pt x="1040" y="735"/>
                    </a:lnTo>
                    <a:lnTo>
                      <a:pt x="1040" y="735"/>
                    </a:lnTo>
                    <a:lnTo>
                      <a:pt x="1043" y="735"/>
                    </a:lnTo>
                    <a:lnTo>
                      <a:pt x="1043" y="737"/>
                    </a:lnTo>
                    <a:lnTo>
                      <a:pt x="1049" y="737"/>
                    </a:lnTo>
                    <a:lnTo>
                      <a:pt x="1049" y="740"/>
                    </a:lnTo>
                    <a:lnTo>
                      <a:pt x="1055" y="740"/>
                    </a:lnTo>
                    <a:lnTo>
                      <a:pt x="1055" y="740"/>
                    </a:lnTo>
                    <a:lnTo>
                      <a:pt x="1058" y="740"/>
                    </a:lnTo>
                    <a:lnTo>
                      <a:pt x="1058" y="742"/>
                    </a:lnTo>
                    <a:lnTo>
                      <a:pt x="1060" y="742"/>
                    </a:lnTo>
                    <a:lnTo>
                      <a:pt x="1060" y="744"/>
                    </a:lnTo>
                    <a:lnTo>
                      <a:pt x="1063" y="744"/>
                    </a:lnTo>
                    <a:lnTo>
                      <a:pt x="1063" y="744"/>
                    </a:lnTo>
                    <a:lnTo>
                      <a:pt x="1069" y="744"/>
                    </a:lnTo>
                    <a:lnTo>
                      <a:pt x="1069" y="746"/>
                    </a:lnTo>
                    <a:lnTo>
                      <a:pt x="1072" y="746"/>
                    </a:lnTo>
                    <a:lnTo>
                      <a:pt x="1072" y="746"/>
                    </a:lnTo>
                    <a:lnTo>
                      <a:pt x="1075" y="746"/>
                    </a:lnTo>
                    <a:lnTo>
                      <a:pt x="1075" y="748"/>
                    </a:lnTo>
                    <a:lnTo>
                      <a:pt x="1081" y="748"/>
                    </a:lnTo>
                    <a:lnTo>
                      <a:pt x="1081" y="748"/>
                    </a:lnTo>
                    <a:lnTo>
                      <a:pt x="1084" y="748"/>
                    </a:lnTo>
                    <a:lnTo>
                      <a:pt x="1084" y="753"/>
                    </a:lnTo>
                    <a:lnTo>
                      <a:pt x="1087" y="753"/>
                    </a:lnTo>
                    <a:lnTo>
                      <a:pt x="1087" y="753"/>
                    </a:lnTo>
                    <a:lnTo>
                      <a:pt x="1090" y="753"/>
                    </a:lnTo>
                    <a:lnTo>
                      <a:pt x="1090" y="755"/>
                    </a:lnTo>
                    <a:lnTo>
                      <a:pt x="1098" y="755"/>
                    </a:lnTo>
                    <a:lnTo>
                      <a:pt x="1098" y="759"/>
                    </a:lnTo>
                    <a:lnTo>
                      <a:pt x="1101" y="759"/>
                    </a:lnTo>
                    <a:lnTo>
                      <a:pt x="1101" y="759"/>
                    </a:lnTo>
                    <a:lnTo>
                      <a:pt x="1104" y="759"/>
                    </a:lnTo>
                    <a:lnTo>
                      <a:pt x="1104" y="764"/>
                    </a:lnTo>
                    <a:lnTo>
                      <a:pt x="1107" y="764"/>
                    </a:lnTo>
                    <a:lnTo>
                      <a:pt x="1107" y="766"/>
                    </a:lnTo>
                    <a:lnTo>
                      <a:pt x="1113" y="766"/>
                    </a:lnTo>
                    <a:lnTo>
                      <a:pt x="1113" y="766"/>
                    </a:lnTo>
                    <a:lnTo>
                      <a:pt x="1116" y="766"/>
                    </a:lnTo>
                    <a:lnTo>
                      <a:pt x="1116" y="768"/>
                    </a:lnTo>
                    <a:lnTo>
                      <a:pt x="1119" y="768"/>
                    </a:lnTo>
                    <a:lnTo>
                      <a:pt x="1119" y="768"/>
                    </a:lnTo>
                    <a:lnTo>
                      <a:pt x="1125" y="768"/>
                    </a:lnTo>
                    <a:lnTo>
                      <a:pt x="1125" y="770"/>
                    </a:lnTo>
                    <a:lnTo>
                      <a:pt x="1128" y="770"/>
                    </a:lnTo>
                    <a:lnTo>
                      <a:pt x="1128" y="770"/>
                    </a:lnTo>
                    <a:lnTo>
                      <a:pt x="1133" y="770"/>
                    </a:lnTo>
                    <a:lnTo>
                      <a:pt x="1133" y="773"/>
                    </a:lnTo>
                    <a:lnTo>
                      <a:pt x="1145" y="773"/>
                    </a:lnTo>
                    <a:lnTo>
                      <a:pt x="1145" y="775"/>
                    </a:lnTo>
                    <a:lnTo>
                      <a:pt x="1157" y="775"/>
                    </a:lnTo>
                    <a:lnTo>
                      <a:pt x="1157" y="775"/>
                    </a:lnTo>
                    <a:lnTo>
                      <a:pt x="1163" y="775"/>
                    </a:lnTo>
                    <a:lnTo>
                      <a:pt x="1163" y="777"/>
                    </a:lnTo>
                    <a:lnTo>
                      <a:pt x="1166" y="777"/>
                    </a:lnTo>
                    <a:lnTo>
                      <a:pt x="1166" y="777"/>
                    </a:lnTo>
                    <a:lnTo>
                      <a:pt x="1171" y="777"/>
                    </a:lnTo>
                    <a:lnTo>
                      <a:pt x="1171" y="779"/>
                    </a:lnTo>
                    <a:lnTo>
                      <a:pt x="1180" y="779"/>
                    </a:lnTo>
                    <a:lnTo>
                      <a:pt x="1180" y="781"/>
                    </a:lnTo>
                    <a:lnTo>
                      <a:pt x="1183" y="781"/>
                    </a:lnTo>
                    <a:lnTo>
                      <a:pt x="1183" y="781"/>
                    </a:lnTo>
                    <a:lnTo>
                      <a:pt x="1189" y="781"/>
                    </a:lnTo>
                    <a:lnTo>
                      <a:pt x="1189" y="784"/>
                    </a:lnTo>
                    <a:lnTo>
                      <a:pt x="1192" y="784"/>
                    </a:lnTo>
                    <a:lnTo>
                      <a:pt x="1192" y="786"/>
                    </a:lnTo>
                    <a:lnTo>
                      <a:pt x="1195" y="786"/>
                    </a:lnTo>
                    <a:lnTo>
                      <a:pt x="1195" y="788"/>
                    </a:lnTo>
                    <a:lnTo>
                      <a:pt x="1198" y="788"/>
                    </a:lnTo>
                    <a:lnTo>
                      <a:pt x="1198" y="790"/>
                    </a:lnTo>
                    <a:lnTo>
                      <a:pt x="1201" y="790"/>
                    </a:lnTo>
                    <a:lnTo>
                      <a:pt x="1201" y="790"/>
                    </a:lnTo>
                    <a:lnTo>
                      <a:pt x="1204" y="790"/>
                    </a:lnTo>
                    <a:lnTo>
                      <a:pt x="1204" y="792"/>
                    </a:lnTo>
                    <a:lnTo>
                      <a:pt x="1206" y="792"/>
                    </a:lnTo>
                    <a:lnTo>
                      <a:pt x="1206" y="792"/>
                    </a:lnTo>
                    <a:lnTo>
                      <a:pt x="1209" y="792"/>
                    </a:lnTo>
                    <a:lnTo>
                      <a:pt x="1209" y="795"/>
                    </a:lnTo>
                    <a:lnTo>
                      <a:pt x="1218" y="795"/>
                    </a:lnTo>
                    <a:lnTo>
                      <a:pt x="1218" y="795"/>
                    </a:lnTo>
                    <a:lnTo>
                      <a:pt x="1221" y="795"/>
                    </a:lnTo>
                    <a:lnTo>
                      <a:pt x="1221" y="797"/>
                    </a:lnTo>
                    <a:lnTo>
                      <a:pt x="1230" y="797"/>
                    </a:lnTo>
                    <a:lnTo>
                      <a:pt x="1230" y="797"/>
                    </a:lnTo>
                    <a:lnTo>
                      <a:pt x="1233" y="797"/>
                    </a:lnTo>
                    <a:lnTo>
                      <a:pt x="1233" y="799"/>
                    </a:lnTo>
                    <a:lnTo>
                      <a:pt x="1236" y="799"/>
                    </a:lnTo>
                    <a:lnTo>
                      <a:pt x="1236" y="801"/>
                    </a:lnTo>
                    <a:lnTo>
                      <a:pt x="1239" y="801"/>
                    </a:lnTo>
                    <a:lnTo>
                      <a:pt x="1239" y="801"/>
                    </a:lnTo>
                    <a:lnTo>
                      <a:pt x="1241" y="801"/>
                    </a:lnTo>
                    <a:lnTo>
                      <a:pt x="1241" y="803"/>
                    </a:lnTo>
                    <a:lnTo>
                      <a:pt x="1244" y="803"/>
                    </a:lnTo>
                    <a:lnTo>
                      <a:pt x="1244" y="803"/>
                    </a:lnTo>
                    <a:lnTo>
                      <a:pt x="1250" y="803"/>
                    </a:lnTo>
                    <a:lnTo>
                      <a:pt x="1250" y="806"/>
                    </a:lnTo>
                    <a:lnTo>
                      <a:pt x="1256" y="806"/>
                    </a:lnTo>
                    <a:lnTo>
                      <a:pt x="1256" y="806"/>
                    </a:lnTo>
                    <a:lnTo>
                      <a:pt x="1256" y="806"/>
                    </a:lnTo>
                    <a:lnTo>
                      <a:pt x="1256" y="808"/>
                    </a:lnTo>
                    <a:lnTo>
                      <a:pt x="1259" y="808"/>
                    </a:lnTo>
                    <a:lnTo>
                      <a:pt x="1259" y="808"/>
                    </a:lnTo>
                    <a:lnTo>
                      <a:pt x="1262" y="808"/>
                    </a:lnTo>
                    <a:lnTo>
                      <a:pt x="1262" y="810"/>
                    </a:lnTo>
                    <a:lnTo>
                      <a:pt x="1265" y="810"/>
                    </a:lnTo>
                    <a:lnTo>
                      <a:pt x="1265" y="810"/>
                    </a:lnTo>
                    <a:lnTo>
                      <a:pt x="1271" y="810"/>
                    </a:lnTo>
                    <a:lnTo>
                      <a:pt x="1271" y="812"/>
                    </a:lnTo>
                    <a:lnTo>
                      <a:pt x="1274" y="812"/>
                    </a:lnTo>
                    <a:lnTo>
                      <a:pt x="1274" y="814"/>
                    </a:lnTo>
                    <a:lnTo>
                      <a:pt x="1277" y="814"/>
                    </a:lnTo>
                    <a:lnTo>
                      <a:pt x="1277" y="814"/>
                    </a:lnTo>
                    <a:lnTo>
                      <a:pt x="1279" y="814"/>
                    </a:lnTo>
                    <a:lnTo>
                      <a:pt x="1279" y="817"/>
                    </a:lnTo>
                    <a:lnTo>
                      <a:pt x="1285" y="817"/>
                    </a:lnTo>
                    <a:lnTo>
                      <a:pt x="1285" y="817"/>
                    </a:lnTo>
                    <a:lnTo>
                      <a:pt x="1306" y="817"/>
                    </a:lnTo>
                    <a:lnTo>
                      <a:pt x="1306" y="819"/>
                    </a:lnTo>
                    <a:lnTo>
                      <a:pt x="1309" y="819"/>
                    </a:lnTo>
                    <a:lnTo>
                      <a:pt x="1309" y="819"/>
                    </a:lnTo>
                    <a:lnTo>
                      <a:pt x="1314" y="819"/>
                    </a:lnTo>
                    <a:lnTo>
                      <a:pt x="1314" y="819"/>
                    </a:lnTo>
                    <a:lnTo>
                      <a:pt x="1320" y="819"/>
                    </a:lnTo>
                    <a:lnTo>
                      <a:pt x="1320" y="823"/>
                    </a:lnTo>
                    <a:lnTo>
                      <a:pt x="1323" y="823"/>
                    </a:lnTo>
                    <a:lnTo>
                      <a:pt x="1323" y="825"/>
                    </a:lnTo>
                    <a:lnTo>
                      <a:pt x="1326" y="825"/>
                    </a:lnTo>
                    <a:lnTo>
                      <a:pt x="1326" y="825"/>
                    </a:lnTo>
                    <a:lnTo>
                      <a:pt x="1329" y="825"/>
                    </a:lnTo>
                    <a:lnTo>
                      <a:pt x="1329" y="828"/>
                    </a:lnTo>
                    <a:lnTo>
                      <a:pt x="1332" y="828"/>
                    </a:lnTo>
                    <a:lnTo>
                      <a:pt x="1332" y="830"/>
                    </a:lnTo>
                    <a:lnTo>
                      <a:pt x="1338" y="830"/>
                    </a:lnTo>
                    <a:lnTo>
                      <a:pt x="1338" y="830"/>
                    </a:lnTo>
                    <a:lnTo>
                      <a:pt x="1338" y="830"/>
                    </a:lnTo>
                    <a:lnTo>
                      <a:pt x="1338" y="832"/>
                    </a:lnTo>
                    <a:lnTo>
                      <a:pt x="1341" y="832"/>
                    </a:lnTo>
                    <a:lnTo>
                      <a:pt x="1341" y="832"/>
                    </a:lnTo>
                    <a:lnTo>
                      <a:pt x="1344" y="832"/>
                    </a:lnTo>
                    <a:lnTo>
                      <a:pt x="1344" y="832"/>
                    </a:lnTo>
                    <a:lnTo>
                      <a:pt x="1347" y="832"/>
                    </a:lnTo>
                    <a:lnTo>
                      <a:pt x="1347" y="834"/>
                    </a:lnTo>
                    <a:lnTo>
                      <a:pt x="1352" y="834"/>
                    </a:lnTo>
                    <a:lnTo>
                      <a:pt x="1352" y="834"/>
                    </a:lnTo>
                    <a:lnTo>
                      <a:pt x="1358" y="834"/>
                    </a:lnTo>
                    <a:lnTo>
                      <a:pt x="1358" y="836"/>
                    </a:lnTo>
                    <a:lnTo>
                      <a:pt x="1361" y="836"/>
                    </a:lnTo>
                    <a:lnTo>
                      <a:pt x="1361" y="839"/>
                    </a:lnTo>
                    <a:lnTo>
                      <a:pt x="1364" y="839"/>
                    </a:lnTo>
                    <a:lnTo>
                      <a:pt x="1364" y="839"/>
                    </a:lnTo>
                    <a:lnTo>
                      <a:pt x="1367" y="839"/>
                    </a:lnTo>
                    <a:lnTo>
                      <a:pt x="1367" y="843"/>
                    </a:lnTo>
                    <a:lnTo>
                      <a:pt x="1373" y="843"/>
                    </a:lnTo>
                    <a:lnTo>
                      <a:pt x="1373" y="843"/>
                    </a:lnTo>
                    <a:lnTo>
                      <a:pt x="1379" y="843"/>
                    </a:lnTo>
                    <a:lnTo>
                      <a:pt x="1379" y="845"/>
                    </a:lnTo>
                    <a:lnTo>
                      <a:pt x="1379" y="845"/>
                    </a:lnTo>
                    <a:lnTo>
                      <a:pt x="1379" y="845"/>
                    </a:lnTo>
                    <a:lnTo>
                      <a:pt x="1382" y="845"/>
                    </a:lnTo>
                    <a:lnTo>
                      <a:pt x="1382" y="847"/>
                    </a:lnTo>
                    <a:lnTo>
                      <a:pt x="1390" y="847"/>
                    </a:lnTo>
                    <a:lnTo>
                      <a:pt x="1390" y="847"/>
                    </a:lnTo>
                    <a:lnTo>
                      <a:pt x="1393" y="847"/>
                    </a:lnTo>
                    <a:lnTo>
                      <a:pt x="1393" y="850"/>
                    </a:lnTo>
                    <a:lnTo>
                      <a:pt x="1396" y="850"/>
                    </a:lnTo>
                    <a:lnTo>
                      <a:pt x="1396" y="852"/>
                    </a:lnTo>
                    <a:lnTo>
                      <a:pt x="1399" y="852"/>
                    </a:lnTo>
                    <a:lnTo>
                      <a:pt x="1399" y="854"/>
                    </a:lnTo>
                    <a:lnTo>
                      <a:pt x="1402" y="854"/>
                    </a:lnTo>
                    <a:lnTo>
                      <a:pt x="1402" y="854"/>
                    </a:lnTo>
                    <a:lnTo>
                      <a:pt x="1408" y="854"/>
                    </a:lnTo>
                    <a:lnTo>
                      <a:pt x="1408" y="856"/>
                    </a:lnTo>
                    <a:lnTo>
                      <a:pt x="1414" y="856"/>
                    </a:lnTo>
                    <a:lnTo>
                      <a:pt x="1414" y="856"/>
                    </a:lnTo>
                    <a:lnTo>
                      <a:pt x="1431" y="856"/>
                    </a:lnTo>
                    <a:lnTo>
                      <a:pt x="1431" y="856"/>
                    </a:lnTo>
                    <a:lnTo>
                      <a:pt x="1440" y="856"/>
                    </a:lnTo>
                    <a:lnTo>
                      <a:pt x="1440" y="858"/>
                    </a:lnTo>
                    <a:lnTo>
                      <a:pt x="1449" y="858"/>
                    </a:lnTo>
                    <a:lnTo>
                      <a:pt x="1449" y="858"/>
                    </a:lnTo>
                    <a:lnTo>
                      <a:pt x="1455" y="858"/>
                    </a:lnTo>
                    <a:lnTo>
                      <a:pt x="1455" y="861"/>
                    </a:lnTo>
                    <a:lnTo>
                      <a:pt x="1461" y="861"/>
                    </a:lnTo>
                    <a:lnTo>
                      <a:pt x="1461" y="861"/>
                    </a:lnTo>
                    <a:lnTo>
                      <a:pt x="1463" y="861"/>
                    </a:lnTo>
                    <a:lnTo>
                      <a:pt x="1463" y="863"/>
                    </a:lnTo>
                    <a:lnTo>
                      <a:pt x="1466" y="863"/>
                    </a:lnTo>
                    <a:lnTo>
                      <a:pt x="1466" y="865"/>
                    </a:lnTo>
                    <a:lnTo>
                      <a:pt x="1469" y="865"/>
                    </a:lnTo>
                    <a:lnTo>
                      <a:pt x="1469" y="867"/>
                    </a:lnTo>
                    <a:lnTo>
                      <a:pt x="1472" y="867"/>
                    </a:lnTo>
                    <a:lnTo>
                      <a:pt x="1472" y="867"/>
                    </a:lnTo>
                    <a:lnTo>
                      <a:pt x="1475" y="867"/>
                    </a:lnTo>
                    <a:lnTo>
                      <a:pt x="1475" y="869"/>
                    </a:lnTo>
                    <a:lnTo>
                      <a:pt x="1484" y="869"/>
                    </a:lnTo>
                    <a:lnTo>
                      <a:pt x="1484" y="869"/>
                    </a:lnTo>
                    <a:lnTo>
                      <a:pt x="1487" y="869"/>
                    </a:lnTo>
                    <a:lnTo>
                      <a:pt x="1487" y="869"/>
                    </a:lnTo>
                    <a:lnTo>
                      <a:pt x="1490" y="869"/>
                    </a:lnTo>
                    <a:lnTo>
                      <a:pt x="1490" y="872"/>
                    </a:lnTo>
                    <a:lnTo>
                      <a:pt x="1496" y="872"/>
                    </a:lnTo>
                    <a:lnTo>
                      <a:pt x="1496" y="872"/>
                    </a:lnTo>
                    <a:lnTo>
                      <a:pt x="1498" y="872"/>
                    </a:lnTo>
                    <a:lnTo>
                      <a:pt x="1498" y="874"/>
                    </a:lnTo>
                    <a:lnTo>
                      <a:pt x="1501" y="874"/>
                    </a:lnTo>
                    <a:lnTo>
                      <a:pt x="1501" y="876"/>
                    </a:lnTo>
                    <a:lnTo>
                      <a:pt x="1510" y="876"/>
                    </a:lnTo>
                    <a:lnTo>
                      <a:pt x="1510" y="876"/>
                    </a:lnTo>
                    <a:lnTo>
                      <a:pt x="1513" y="876"/>
                    </a:lnTo>
                    <a:lnTo>
                      <a:pt x="1513" y="878"/>
                    </a:lnTo>
                    <a:lnTo>
                      <a:pt x="1516" y="878"/>
                    </a:lnTo>
                    <a:lnTo>
                      <a:pt x="1516" y="878"/>
                    </a:lnTo>
                    <a:lnTo>
                      <a:pt x="1519" y="878"/>
                    </a:lnTo>
                    <a:lnTo>
                      <a:pt x="1519" y="880"/>
                    </a:lnTo>
                    <a:lnTo>
                      <a:pt x="1528" y="880"/>
                    </a:lnTo>
                    <a:lnTo>
                      <a:pt x="1528" y="880"/>
                    </a:lnTo>
                    <a:lnTo>
                      <a:pt x="1531" y="880"/>
                    </a:lnTo>
                    <a:lnTo>
                      <a:pt x="1531" y="883"/>
                    </a:lnTo>
                    <a:lnTo>
                      <a:pt x="1536" y="883"/>
                    </a:lnTo>
                    <a:lnTo>
                      <a:pt x="1536" y="885"/>
                    </a:lnTo>
                    <a:lnTo>
                      <a:pt x="1542" y="885"/>
                    </a:lnTo>
                    <a:lnTo>
                      <a:pt x="1542" y="885"/>
                    </a:lnTo>
                    <a:lnTo>
                      <a:pt x="1542" y="885"/>
                    </a:lnTo>
                    <a:lnTo>
                      <a:pt x="1542" y="887"/>
                    </a:lnTo>
                    <a:lnTo>
                      <a:pt x="1554" y="887"/>
                    </a:lnTo>
                    <a:lnTo>
                      <a:pt x="1554" y="887"/>
                    </a:lnTo>
                    <a:lnTo>
                      <a:pt x="1557" y="887"/>
                    </a:lnTo>
                    <a:lnTo>
                      <a:pt x="1557" y="889"/>
                    </a:lnTo>
                    <a:lnTo>
                      <a:pt x="1560" y="889"/>
                    </a:lnTo>
                    <a:lnTo>
                      <a:pt x="1560" y="891"/>
                    </a:lnTo>
                    <a:lnTo>
                      <a:pt x="1563" y="891"/>
                    </a:lnTo>
                    <a:lnTo>
                      <a:pt x="1563" y="891"/>
                    </a:lnTo>
                    <a:lnTo>
                      <a:pt x="1569" y="891"/>
                    </a:lnTo>
                    <a:lnTo>
                      <a:pt x="1569" y="894"/>
                    </a:lnTo>
                    <a:lnTo>
                      <a:pt x="1571" y="894"/>
                    </a:lnTo>
                    <a:lnTo>
                      <a:pt x="1571" y="896"/>
                    </a:lnTo>
                    <a:lnTo>
                      <a:pt x="1574" y="896"/>
                    </a:lnTo>
                    <a:lnTo>
                      <a:pt x="1574" y="896"/>
                    </a:lnTo>
                    <a:lnTo>
                      <a:pt x="1592" y="896"/>
                    </a:lnTo>
                    <a:lnTo>
                      <a:pt x="1592" y="896"/>
                    </a:lnTo>
                    <a:lnTo>
                      <a:pt x="1595" y="896"/>
                    </a:lnTo>
                    <a:lnTo>
                      <a:pt x="1595" y="898"/>
                    </a:lnTo>
                    <a:lnTo>
                      <a:pt x="1604" y="898"/>
                    </a:lnTo>
                    <a:lnTo>
                      <a:pt x="1604" y="900"/>
                    </a:lnTo>
                    <a:lnTo>
                      <a:pt x="1609" y="900"/>
                    </a:lnTo>
                    <a:lnTo>
                      <a:pt x="1609" y="902"/>
                    </a:lnTo>
                    <a:lnTo>
                      <a:pt x="1612" y="902"/>
                    </a:lnTo>
                    <a:lnTo>
                      <a:pt x="1612" y="902"/>
                    </a:lnTo>
                    <a:lnTo>
                      <a:pt x="1618" y="902"/>
                    </a:lnTo>
                    <a:lnTo>
                      <a:pt x="1618" y="905"/>
                    </a:lnTo>
                    <a:lnTo>
                      <a:pt x="1621" y="905"/>
                    </a:lnTo>
                    <a:lnTo>
                      <a:pt x="1621" y="905"/>
                    </a:lnTo>
                    <a:lnTo>
                      <a:pt x="1624" y="905"/>
                    </a:lnTo>
                    <a:lnTo>
                      <a:pt x="1624" y="909"/>
                    </a:lnTo>
                    <a:lnTo>
                      <a:pt x="1630" y="909"/>
                    </a:lnTo>
                    <a:lnTo>
                      <a:pt x="1630" y="909"/>
                    </a:lnTo>
                    <a:lnTo>
                      <a:pt x="1636" y="909"/>
                    </a:lnTo>
                    <a:lnTo>
                      <a:pt x="1636" y="911"/>
                    </a:lnTo>
                    <a:lnTo>
                      <a:pt x="1647" y="911"/>
                    </a:lnTo>
                    <a:lnTo>
                      <a:pt x="1647" y="911"/>
                    </a:lnTo>
                    <a:lnTo>
                      <a:pt x="1650" y="911"/>
                    </a:lnTo>
                    <a:lnTo>
                      <a:pt x="1650" y="913"/>
                    </a:lnTo>
                    <a:lnTo>
                      <a:pt x="1653" y="913"/>
                    </a:lnTo>
                    <a:lnTo>
                      <a:pt x="1653" y="913"/>
                    </a:lnTo>
                    <a:lnTo>
                      <a:pt x="1659" y="913"/>
                    </a:lnTo>
                    <a:lnTo>
                      <a:pt x="1659" y="916"/>
                    </a:lnTo>
                    <a:lnTo>
                      <a:pt x="1662" y="916"/>
                    </a:lnTo>
                    <a:lnTo>
                      <a:pt x="1662" y="916"/>
                    </a:lnTo>
                    <a:lnTo>
                      <a:pt x="1665" y="916"/>
                    </a:lnTo>
                    <a:lnTo>
                      <a:pt x="1665" y="918"/>
                    </a:lnTo>
                    <a:lnTo>
                      <a:pt x="1671" y="918"/>
                    </a:lnTo>
                    <a:lnTo>
                      <a:pt x="1671" y="920"/>
                    </a:lnTo>
                    <a:lnTo>
                      <a:pt x="1674" y="920"/>
                    </a:lnTo>
                    <a:lnTo>
                      <a:pt x="1674" y="922"/>
                    </a:lnTo>
                    <a:lnTo>
                      <a:pt x="1677" y="922"/>
                    </a:lnTo>
                    <a:lnTo>
                      <a:pt x="1677" y="922"/>
                    </a:lnTo>
                    <a:lnTo>
                      <a:pt x="1680" y="922"/>
                    </a:lnTo>
                    <a:lnTo>
                      <a:pt x="1680" y="922"/>
                    </a:lnTo>
                    <a:lnTo>
                      <a:pt x="1691" y="922"/>
                    </a:lnTo>
                    <a:lnTo>
                      <a:pt x="1691" y="924"/>
                    </a:lnTo>
                    <a:lnTo>
                      <a:pt x="1703" y="924"/>
                    </a:lnTo>
                    <a:lnTo>
                      <a:pt x="1703" y="927"/>
                    </a:lnTo>
                    <a:lnTo>
                      <a:pt x="1706" y="927"/>
                    </a:lnTo>
                    <a:lnTo>
                      <a:pt x="1706" y="927"/>
                    </a:lnTo>
                    <a:lnTo>
                      <a:pt x="1717" y="927"/>
                    </a:lnTo>
                    <a:lnTo>
                      <a:pt x="1717" y="929"/>
                    </a:lnTo>
                    <a:lnTo>
                      <a:pt x="1723" y="929"/>
                    </a:lnTo>
                    <a:lnTo>
                      <a:pt x="1723" y="929"/>
                    </a:lnTo>
                    <a:lnTo>
                      <a:pt x="1732" y="929"/>
                    </a:lnTo>
                    <a:lnTo>
                      <a:pt x="1732" y="931"/>
                    </a:lnTo>
                    <a:lnTo>
                      <a:pt x="1750" y="931"/>
                    </a:lnTo>
                    <a:lnTo>
                      <a:pt x="1750" y="933"/>
                    </a:lnTo>
                    <a:lnTo>
                      <a:pt x="1758" y="933"/>
                    </a:lnTo>
                    <a:lnTo>
                      <a:pt x="1758" y="933"/>
                    </a:lnTo>
                    <a:lnTo>
                      <a:pt x="1793" y="933"/>
                    </a:lnTo>
                    <a:lnTo>
                      <a:pt x="1793" y="935"/>
                    </a:lnTo>
                    <a:lnTo>
                      <a:pt x="1805" y="935"/>
                    </a:lnTo>
                    <a:lnTo>
                      <a:pt x="1805" y="935"/>
                    </a:lnTo>
                    <a:lnTo>
                      <a:pt x="1808" y="935"/>
                    </a:lnTo>
                    <a:lnTo>
                      <a:pt x="1808" y="938"/>
                    </a:lnTo>
                    <a:lnTo>
                      <a:pt x="1811" y="938"/>
                    </a:lnTo>
                    <a:lnTo>
                      <a:pt x="1811" y="938"/>
                    </a:lnTo>
                    <a:lnTo>
                      <a:pt x="1817" y="938"/>
                    </a:lnTo>
                    <a:lnTo>
                      <a:pt x="1817" y="940"/>
                    </a:lnTo>
                    <a:lnTo>
                      <a:pt x="1826" y="940"/>
                    </a:lnTo>
                    <a:lnTo>
                      <a:pt x="1826" y="942"/>
                    </a:lnTo>
                    <a:lnTo>
                      <a:pt x="1831" y="942"/>
                    </a:lnTo>
                    <a:lnTo>
                      <a:pt x="1831" y="942"/>
                    </a:lnTo>
                    <a:lnTo>
                      <a:pt x="1831" y="942"/>
                    </a:lnTo>
                    <a:lnTo>
                      <a:pt x="1831" y="944"/>
                    </a:lnTo>
                    <a:lnTo>
                      <a:pt x="1834" y="944"/>
                    </a:lnTo>
                    <a:lnTo>
                      <a:pt x="1834" y="944"/>
                    </a:lnTo>
                    <a:lnTo>
                      <a:pt x="1843" y="944"/>
                    </a:lnTo>
                    <a:lnTo>
                      <a:pt x="1843" y="946"/>
                    </a:lnTo>
                    <a:lnTo>
                      <a:pt x="1846" y="946"/>
                    </a:lnTo>
                    <a:lnTo>
                      <a:pt x="1846" y="949"/>
                    </a:lnTo>
                    <a:lnTo>
                      <a:pt x="1852" y="949"/>
                    </a:lnTo>
                    <a:lnTo>
                      <a:pt x="1852" y="949"/>
                    </a:lnTo>
                    <a:lnTo>
                      <a:pt x="1861" y="949"/>
                    </a:lnTo>
                    <a:lnTo>
                      <a:pt x="1861" y="951"/>
                    </a:lnTo>
                    <a:lnTo>
                      <a:pt x="1869" y="951"/>
                    </a:lnTo>
                    <a:lnTo>
                      <a:pt x="1869" y="951"/>
                    </a:lnTo>
                    <a:lnTo>
                      <a:pt x="1887" y="951"/>
                    </a:lnTo>
                    <a:lnTo>
                      <a:pt x="1887" y="953"/>
                    </a:lnTo>
                    <a:lnTo>
                      <a:pt x="1896" y="953"/>
                    </a:lnTo>
                    <a:lnTo>
                      <a:pt x="1896" y="953"/>
                    </a:lnTo>
                    <a:lnTo>
                      <a:pt x="1901" y="953"/>
                    </a:lnTo>
                    <a:lnTo>
                      <a:pt x="1901" y="955"/>
                    </a:lnTo>
                    <a:lnTo>
                      <a:pt x="1904" y="955"/>
                    </a:lnTo>
                    <a:lnTo>
                      <a:pt x="1904" y="955"/>
                    </a:lnTo>
                    <a:lnTo>
                      <a:pt x="1907" y="955"/>
                    </a:lnTo>
                    <a:lnTo>
                      <a:pt x="1907" y="955"/>
                    </a:lnTo>
                    <a:lnTo>
                      <a:pt x="1919" y="955"/>
                    </a:lnTo>
                    <a:lnTo>
                      <a:pt x="1922" y="955"/>
                    </a:lnTo>
                    <a:lnTo>
                      <a:pt x="1922" y="957"/>
                    </a:lnTo>
                    <a:lnTo>
                      <a:pt x="1925" y="957"/>
                    </a:lnTo>
                    <a:lnTo>
                      <a:pt x="1925" y="957"/>
                    </a:lnTo>
                    <a:lnTo>
                      <a:pt x="1928" y="957"/>
                    </a:lnTo>
                    <a:lnTo>
                      <a:pt x="1928" y="960"/>
                    </a:lnTo>
                    <a:lnTo>
                      <a:pt x="1934" y="960"/>
                    </a:lnTo>
                    <a:lnTo>
                      <a:pt x="1934" y="960"/>
                    </a:lnTo>
                    <a:lnTo>
                      <a:pt x="1942" y="960"/>
                    </a:lnTo>
                    <a:lnTo>
                      <a:pt x="1942" y="962"/>
                    </a:lnTo>
                    <a:lnTo>
                      <a:pt x="1945" y="962"/>
                    </a:lnTo>
                    <a:lnTo>
                      <a:pt x="1945" y="962"/>
                    </a:lnTo>
                    <a:lnTo>
                      <a:pt x="1969" y="962"/>
                    </a:lnTo>
                    <a:lnTo>
                      <a:pt x="1972" y="962"/>
                    </a:lnTo>
                    <a:lnTo>
                      <a:pt x="1972" y="962"/>
                    </a:lnTo>
                    <a:lnTo>
                      <a:pt x="1974" y="962"/>
                    </a:lnTo>
                    <a:lnTo>
                      <a:pt x="1974" y="964"/>
                    </a:lnTo>
                    <a:lnTo>
                      <a:pt x="1980" y="964"/>
                    </a:lnTo>
                    <a:lnTo>
                      <a:pt x="1980" y="964"/>
                    </a:lnTo>
                    <a:lnTo>
                      <a:pt x="1983" y="964"/>
                    </a:lnTo>
                    <a:lnTo>
                      <a:pt x="1983" y="966"/>
                    </a:lnTo>
                    <a:lnTo>
                      <a:pt x="1989" y="966"/>
                    </a:lnTo>
                    <a:lnTo>
                      <a:pt x="1989" y="966"/>
                    </a:lnTo>
                    <a:lnTo>
                      <a:pt x="1992" y="966"/>
                    </a:lnTo>
                    <a:lnTo>
                      <a:pt x="1992" y="968"/>
                    </a:lnTo>
                    <a:lnTo>
                      <a:pt x="1995" y="968"/>
                    </a:lnTo>
                    <a:lnTo>
                      <a:pt x="1995" y="971"/>
                    </a:lnTo>
                    <a:lnTo>
                      <a:pt x="1998" y="971"/>
                    </a:lnTo>
                    <a:lnTo>
                      <a:pt x="1998" y="971"/>
                    </a:lnTo>
                    <a:lnTo>
                      <a:pt x="2004" y="971"/>
                    </a:lnTo>
                    <a:lnTo>
                      <a:pt x="2004" y="973"/>
                    </a:lnTo>
                    <a:lnTo>
                      <a:pt x="2018" y="973"/>
                    </a:lnTo>
                    <a:lnTo>
                      <a:pt x="2018" y="973"/>
                    </a:lnTo>
                    <a:lnTo>
                      <a:pt x="2024" y="973"/>
                    </a:lnTo>
                    <a:lnTo>
                      <a:pt x="2024" y="975"/>
                    </a:lnTo>
                    <a:lnTo>
                      <a:pt x="2027" y="975"/>
                    </a:lnTo>
                    <a:lnTo>
                      <a:pt x="2027" y="975"/>
                    </a:lnTo>
                    <a:lnTo>
                      <a:pt x="2042" y="975"/>
                    </a:lnTo>
                    <a:lnTo>
                      <a:pt x="2045" y="975"/>
                    </a:lnTo>
                    <a:lnTo>
                      <a:pt x="2045" y="977"/>
                    </a:lnTo>
                    <a:lnTo>
                      <a:pt x="2062" y="977"/>
                    </a:lnTo>
                    <a:lnTo>
                      <a:pt x="2062" y="977"/>
                    </a:lnTo>
                    <a:lnTo>
                      <a:pt x="2068" y="977"/>
                    </a:lnTo>
                    <a:lnTo>
                      <a:pt x="2068" y="979"/>
                    </a:lnTo>
                    <a:lnTo>
                      <a:pt x="2077" y="979"/>
                    </a:lnTo>
                    <a:lnTo>
                      <a:pt x="2077" y="982"/>
                    </a:lnTo>
                    <a:lnTo>
                      <a:pt x="2080" y="982"/>
                    </a:lnTo>
                    <a:lnTo>
                      <a:pt x="2080" y="982"/>
                    </a:lnTo>
                    <a:lnTo>
                      <a:pt x="2094" y="982"/>
                    </a:lnTo>
                    <a:lnTo>
                      <a:pt x="2094" y="984"/>
                    </a:lnTo>
                    <a:lnTo>
                      <a:pt x="2115" y="984"/>
                    </a:lnTo>
                    <a:lnTo>
                      <a:pt x="2115" y="984"/>
                    </a:lnTo>
                    <a:lnTo>
                      <a:pt x="2118" y="984"/>
                    </a:lnTo>
                    <a:lnTo>
                      <a:pt x="2118" y="984"/>
                    </a:lnTo>
                    <a:lnTo>
                      <a:pt x="2132" y="984"/>
                    </a:lnTo>
                    <a:lnTo>
                      <a:pt x="2135" y="984"/>
                    </a:lnTo>
                    <a:lnTo>
                      <a:pt x="2135" y="986"/>
                    </a:lnTo>
                    <a:lnTo>
                      <a:pt x="2138" y="986"/>
                    </a:lnTo>
                    <a:lnTo>
                      <a:pt x="2138" y="986"/>
                    </a:lnTo>
                    <a:lnTo>
                      <a:pt x="2173" y="986"/>
                    </a:lnTo>
                    <a:lnTo>
                      <a:pt x="2179" y="986"/>
                    </a:lnTo>
                    <a:lnTo>
                      <a:pt x="2179" y="988"/>
                    </a:lnTo>
                    <a:lnTo>
                      <a:pt x="2191" y="988"/>
                    </a:lnTo>
                    <a:lnTo>
                      <a:pt x="2191" y="988"/>
                    </a:lnTo>
                    <a:lnTo>
                      <a:pt x="2205" y="988"/>
                    </a:lnTo>
                    <a:lnTo>
                      <a:pt x="2205" y="990"/>
                    </a:lnTo>
                    <a:lnTo>
                      <a:pt x="2208" y="990"/>
                    </a:lnTo>
                    <a:lnTo>
                      <a:pt x="2208" y="993"/>
                    </a:lnTo>
                    <a:lnTo>
                      <a:pt x="2223" y="993"/>
                    </a:lnTo>
                    <a:lnTo>
                      <a:pt x="2223" y="993"/>
                    </a:lnTo>
                    <a:lnTo>
                      <a:pt x="2234" y="993"/>
                    </a:lnTo>
                    <a:lnTo>
                      <a:pt x="2234" y="995"/>
                    </a:lnTo>
                    <a:lnTo>
                      <a:pt x="2243" y="995"/>
                    </a:lnTo>
                    <a:lnTo>
                      <a:pt x="2243" y="995"/>
                    </a:lnTo>
                    <a:lnTo>
                      <a:pt x="2249" y="995"/>
                    </a:lnTo>
                    <a:lnTo>
                      <a:pt x="2249" y="997"/>
                    </a:lnTo>
                    <a:lnTo>
                      <a:pt x="2255" y="997"/>
                    </a:lnTo>
                    <a:lnTo>
                      <a:pt x="2255" y="999"/>
                    </a:lnTo>
                    <a:lnTo>
                      <a:pt x="2266" y="999"/>
                    </a:lnTo>
                    <a:lnTo>
                      <a:pt x="2266" y="999"/>
                    </a:lnTo>
                    <a:lnTo>
                      <a:pt x="2269" y="999"/>
                    </a:lnTo>
                    <a:lnTo>
                      <a:pt x="2269" y="1001"/>
                    </a:lnTo>
                    <a:lnTo>
                      <a:pt x="2278" y="1001"/>
                    </a:lnTo>
                    <a:lnTo>
                      <a:pt x="2278" y="1001"/>
                    </a:lnTo>
                    <a:lnTo>
                      <a:pt x="2290" y="1001"/>
                    </a:lnTo>
                    <a:lnTo>
                      <a:pt x="2290" y="1004"/>
                    </a:lnTo>
                    <a:lnTo>
                      <a:pt x="2296" y="1004"/>
                    </a:lnTo>
                    <a:lnTo>
                      <a:pt x="2296" y="1004"/>
                    </a:lnTo>
                    <a:lnTo>
                      <a:pt x="2299" y="1004"/>
                    </a:lnTo>
                    <a:lnTo>
                      <a:pt x="2299" y="1006"/>
                    </a:lnTo>
                    <a:lnTo>
                      <a:pt x="2304" y="1006"/>
                    </a:lnTo>
                    <a:lnTo>
                      <a:pt x="2304" y="1006"/>
                    </a:lnTo>
                    <a:lnTo>
                      <a:pt x="2313" y="1006"/>
                    </a:lnTo>
                    <a:lnTo>
                      <a:pt x="2313" y="1008"/>
                    </a:lnTo>
                    <a:lnTo>
                      <a:pt x="2319" y="1008"/>
                    </a:lnTo>
                    <a:lnTo>
                      <a:pt x="2319" y="1010"/>
                    </a:lnTo>
                    <a:lnTo>
                      <a:pt x="2331" y="1010"/>
                    </a:lnTo>
                    <a:lnTo>
                      <a:pt x="2331" y="1010"/>
                    </a:lnTo>
                    <a:lnTo>
                      <a:pt x="2348" y="1010"/>
                    </a:lnTo>
                    <a:lnTo>
                      <a:pt x="2348" y="1012"/>
                    </a:lnTo>
                    <a:lnTo>
                      <a:pt x="2351" y="1012"/>
                    </a:lnTo>
                    <a:lnTo>
                      <a:pt x="2351" y="1012"/>
                    </a:lnTo>
                    <a:lnTo>
                      <a:pt x="2377" y="1012"/>
                    </a:lnTo>
                    <a:lnTo>
                      <a:pt x="2377" y="1015"/>
                    </a:lnTo>
                    <a:lnTo>
                      <a:pt x="2389" y="1015"/>
                    </a:lnTo>
                    <a:lnTo>
                      <a:pt x="2389" y="1015"/>
                    </a:lnTo>
                    <a:lnTo>
                      <a:pt x="2401" y="1015"/>
                    </a:lnTo>
                    <a:lnTo>
                      <a:pt x="2401" y="1019"/>
                    </a:lnTo>
                    <a:lnTo>
                      <a:pt x="2407" y="1019"/>
                    </a:lnTo>
                    <a:lnTo>
                      <a:pt x="2407" y="1019"/>
                    </a:lnTo>
                    <a:lnTo>
                      <a:pt x="2421" y="1019"/>
                    </a:lnTo>
                    <a:lnTo>
                      <a:pt x="2421" y="1021"/>
                    </a:lnTo>
                    <a:lnTo>
                      <a:pt x="2433" y="1021"/>
                    </a:lnTo>
                    <a:lnTo>
                      <a:pt x="2433" y="1023"/>
                    </a:lnTo>
                    <a:lnTo>
                      <a:pt x="2442" y="1023"/>
                    </a:lnTo>
                    <a:lnTo>
                      <a:pt x="2442" y="1023"/>
                    </a:lnTo>
                    <a:lnTo>
                      <a:pt x="2448" y="1023"/>
                    </a:lnTo>
                    <a:lnTo>
                      <a:pt x="2448" y="1026"/>
                    </a:lnTo>
                    <a:lnTo>
                      <a:pt x="2450" y="1026"/>
                    </a:lnTo>
                    <a:lnTo>
                      <a:pt x="2450" y="1028"/>
                    </a:lnTo>
                    <a:lnTo>
                      <a:pt x="2474" y="1028"/>
                    </a:lnTo>
                    <a:lnTo>
                      <a:pt x="2474" y="1028"/>
                    </a:lnTo>
                    <a:lnTo>
                      <a:pt x="2477" y="1028"/>
                    </a:lnTo>
                    <a:lnTo>
                      <a:pt x="2477" y="1030"/>
                    </a:lnTo>
                    <a:lnTo>
                      <a:pt x="2483" y="1030"/>
                    </a:lnTo>
                    <a:lnTo>
                      <a:pt x="2483" y="1030"/>
                    </a:lnTo>
                    <a:lnTo>
                      <a:pt x="2491" y="1030"/>
                    </a:lnTo>
                    <a:lnTo>
                      <a:pt x="2491" y="1032"/>
                    </a:lnTo>
                    <a:lnTo>
                      <a:pt x="2503" y="1032"/>
                    </a:lnTo>
                    <a:lnTo>
                      <a:pt x="2503" y="1032"/>
                    </a:lnTo>
                    <a:lnTo>
                      <a:pt x="2509" y="1032"/>
                    </a:lnTo>
                    <a:lnTo>
                      <a:pt x="2509" y="1037"/>
                    </a:lnTo>
                    <a:lnTo>
                      <a:pt x="2518" y="1037"/>
                    </a:lnTo>
                    <a:lnTo>
                      <a:pt x="2518" y="1037"/>
                    </a:lnTo>
                    <a:lnTo>
                      <a:pt x="2521" y="1037"/>
                    </a:lnTo>
                    <a:lnTo>
                      <a:pt x="2521" y="1039"/>
                    </a:lnTo>
                    <a:lnTo>
                      <a:pt x="2523" y="1039"/>
                    </a:lnTo>
                    <a:lnTo>
                      <a:pt x="2523" y="1039"/>
                    </a:lnTo>
                    <a:lnTo>
                      <a:pt x="2535" y="1039"/>
                    </a:lnTo>
                    <a:lnTo>
                      <a:pt x="2535" y="1041"/>
                    </a:lnTo>
                    <a:lnTo>
                      <a:pt x="2547" y="1041"/>
                    </a:lnTo>
                    <a:lnTo>
                      <a:pt x="2547" y="1041"/>
                    </a:lnTo>
                    <a:lnTo>
                      <a:pt x="2550" y="1041"/>
                    </a:lnTo>
                    <a:lnTo>
                      <a:pt x="2550" y="1043"/>
                    </a:lnTo>
                    <a:lnTo>
                      <a:pt x="2567" y="1043"/>
                    </a:lnTo>
                    <a:lnTo>
                      <a:pt x="2567" y="1043"/>
                    </a:lnTo>
                    <a:lnTo>
                      <a:pt x="2576" y="1043"/>
                    </a:lnTo>
                    <a:lnTo>
                      <a:pt x="2576" y="1045"/>
                    </a:lnTo>
                    <a:lnTo>
                      <a:pt x="2614" y="1045"/>
                    </a:lnTo>
                    <a:lnTo>
                      <a:pt x="2614" y="1048"/>
                    </a:lnTo>
                    <a:lnTo>
                      <a:pt x="2614" y="1048"/>
                    </a:lnTo>
                    <a:lnTo>
                      <a:pt x="2614" y="1048"/>
                    </a:lnTo>
                    <a:lnTo>
                      <a:pt x="2640" y="1048"/>
                    </a:lnTo>
                    <a:lnTo>
                      <a:pt x="2640" y="1050"/>
                    </a:lnTo>
                    <a:lnTo>
                      <a:pt x="2652" y="1050"/>
                    </a:lnTo>
                    <a:lnTo>
                      <a:pt x="2652" y="1050"/>
                    </a:lnTo>
                    <a:lnTo>
                      <a:pt x="2664" y="1050"/>
                    </a:lnTo>
                    <a:lnTo>
                      <a:pt x="2664" y="1052"/>
                    </a:lnTo>
                    <a:lnTo>
                      <a:pt x="2669" y="1052"/>
                    </a:lnTo>
                    <a:lnTo>
                      <a:pt x="2669" y="1052"/>
                    </a:lnTo>
                    <a:lnTo>
                      <a:pt x="2675" y="1052"/>
                    </a:lnTo>
                    <a:lnTo>
                      <a:pt x="2675" y="1054"/>
                    </a:lnTo>
                    <a:lnTo>
                      <a:pt x="2678" y="1054"/>
                    </a:lnTo>
                    <a:lnTo>
                      <a:pt x="2678" y="1056"/>
                    </a:lnTo>
                    <a:lnTo>
                      <a:pt x="2696" y="1056"/>
                    </a:lnTo>
                    <a:lnTo>
                      <a:pt x="2696" y="1056"/>
                    </a:lnTo>
                    <a:lnTo>
                      <a:pt x="2710" y="1056"/>
                    </a:lnTo>
                    <a:lnTo>
                      <a:pt x="2710" y="1059"/>
                    </a:lnTo>
                    <a:lnTo>
                      <a:pt x="2713" y="1059"/>
                    </a:lnTo>
                    <a:lnTo>
                      <a:pt x="2713" y="1061"/>
                    </a:lnTo>
                    <a:lnTo>
                      <a:pt x="2719" y="1061"/>
                    </a:lnTo>
                    <a:lnTo>
                      <a:pt x="2719" y="1061"/>
                    </a:lnTo>
                    <a:lnTo>
                      <a:pt x="2725" y="1061"/>
                    </a:lnTo>
                    <a:lnTo>
                      <a:pt x="2725" y="1063"/>
                    </a:lnTo>
                    <a:lnTo>
                      <a:pt x="2731" y="1063"/>
                    </a:lnTo>
                    <a:lnTo>
                      <a:pt x="2731" y="1065"/>
                    </a:lnTo>
                    <a:lnTo>
                      <a:pt x="2792" y="1065"/>
                    </a:lnTo>
                    <a:lnTo>
                      <a:pt x="2792" y="1065"/>
                    </a:lnTo>
                    <a:lnTo>
                      <a:pt x="2804" y="1065"/>
                    </a:lnTo>
                    <a:lnTo>
                      <a:pt x="2804" y="1067"/>
                    </a:lnTo>
                    <a:lnTo>
                      <a:pt x="2824" y="1067"/>
                    </a:lnTo>
                    <a:lnTo>
                      <a:pt x="2824" y="1070"/>
                    </a:lnTo>
                    <a:lnTo>
                      <a:pt x="2827" y="1070"/>
                    </a:lnTo>
                    <a:lnTo>
                      <a:pt x="2827" y="1070"/>
                    </a:lnTo>
                    <a:lnTo>
                      <a:pt x="2833" y="1070"/>
                    </a:lnTo>
                    <a:lnTo>
                      <a:pt x="2833" y="1072"/>
                    </a:lnTo>
                    <a:lnTo>
                      <a:pt x="2851" y="1072"/>
                    </a:lnTo>
                    <a:lnTo>
                      <a:pt x="2851" y="1074"/>
                    </a:lnTo>
                    <a:lnTo>
                      <a:pt x="2859" y="1074"/>
                    </a:lnTo>
                    <a:lnTo>
                      <a:pt x="2859" y="1074"/>
                    </a:lnTo>
                    <a:lnTo>
                      <a:pt x="2880" y="1074"/>
                    </a:lnTo>
                    <a:lnTo>
                      <a:pt x="2880" y="1076"/>
                    </a:lnTo>
                    <a:lnTo>
                      <a:pt x="2883" y="1076"/>
                    </a:lnTo>
                    <a:lnTo>
                      <a:pt x="2883" y="1076"/>
                    </a:lnTo>
                    <a:lnTo>
                      <a:pt x="2903" y="1076"/>
                    </a:lnTo>
                    <a:lnTo>
                      <a:pt x="2903" y="1081"/>
                    </a:lnTo>
                    <a:lnTo>
                      <a:pt x="2906" y="1081"/>
                    </a:lnTo>
                    <a:lnTo>
                      <a:pt x="2906" y="1081"/>
                    </a:lnTo>
                    <a:lnTo>
                      <a:pt x="2909" y="1081"/>
                    </a:lnTo>
                    <a:lnTo>
                      <a:pt x="2909" y="1083"/>
                    </a:lnTo>
                    <a:lnTo>
                      <a:pt x="2915" y="1083"/>
                    </a:lnTo>
                    <a:lnTo>
                      <a:pt x="2915" y="1085"/>
                    </a:lnTo>
                    <a:lnTo>
                      <a:pt x="2932" y="1085"/>
                    </a:lnTo>
                    <a:lnTo>
                      <a:pt x="2932" y="1085"/>
                    </a:lnTo>
                    <a:lnTo>
                      <a:pt x="2950" y="1085"/>
                    </a:lnTo>
                    <a:lnTo>
                      <a:pt x="2950" y="1087"/>
                    </a:lnTo>
                    <a:lnTo>
                      <a:pt x="2967" y="1087"/>
                    </a:lnTo>
                    <a:lnTo>
                      <a:pt x="2967" y="1089"/>
                    </a:lnTo>
                    <a:lnTo>
                      <a:pt x="2976" y="1089"/>
                    </a:lnTo>
                    <a:lnTo>
                      <a:pt x="2976" y="1092"/>
                    </a:lnTo>
                    <a:lnTo>
                      <a:pt x="2979" y="1092"/>
                    </a:lnTo>
                    <a:lnTo>
                      <a:pt x="2979" y="1092"/>
                    </a:lnTo>
                    <a:lnTo>
                      <a:pt x="2982" y="1092"/>
                    </a:lnTo>
                    <a:lnTo>
                      <a:pt x="2982" y="1092"/>
                    </a:lnTo>
                    <a:lnTo>
                      <a:pt x="3008" y="1092"/>
                    </a:lnTo>
                    <a:lnTo>
                      <a:pt x="3011" y="1092"/>
                    </a:lnTo>
                    <a:lnTo>
                      <a:pt x="3011" y="1094"/>
                    </a:lnTo>
                    <a:lnTo>
                      <a:pt x="3026" y="1094"/>
                    </a:lnTo>
                    <a:lnTo>
                      <a:pt x="3026" y="1096"/>
                    </a:lnTo>
                    <a:lnTo>
                      <a:pt x="3034" y="1096"/>
                    </a:lnTo>
                    <a:lnTo>
                      <a:pt x="3034" y="1096"/>
                    </a:lnTo>
                    <a:lnTo>
                      <a:pt x="3040" y="1096"/>
                    </a:lnTo>
                    <a:lnTo>
                      <a:pt x="3040" y="1100"/>
                    </a:lnTo>
                    <a:lnTo>
                      <a:pt x="3061" y="1100"/>
                    </a:lnTo>
                    <a:lnTo>
                      <a:pt x="3061" y="1100"/>
                    </a:lnTo>
                    <a:lnTo>
                      <a:pt x="3064" y="1100"/>
                    </a:lnTo>
                    <a:lnTo>
                      <a:pt x="3064" y="1100"/>
                    </a:lnTo>
                    <a:lnTo>
                      <a:pt x="3087" y="1100"/>
                    </a:lnTo>
                    <a:lnTo>
                      <a:pt x="3090" y="1100"/>
                    </a:lnTo>
                    <a:lnTo>
                      <a:pt x="3090" y="1105"/>
                    </a:lnTo>
                    <a:lnTo>
                      <a:pt x="3096" y="1105"/>
                    </a:lnTo>
                    <a:lnTo>
                      <a:pt x="3096" y="1105"/>
                    </a:lnTo>
                    <a:lnTo>
                      <a:pt x="3113" y="1105"/>
                    </a:lnTo>
                    <a:lnTo>
                      <a:pt x="3113" y="1107"/>
                    </a:lnTo>
                    <a:lnTo>
                      <a:pt x="3119" y="1107"/>
                    </a:lnTo>
                    <a:lnTo>
                      <a:pt x="3119" y="1109"/>
                    </a:lnTo>
                    <a:lnTo>
                      <a:pt x="3140" y="1109"/>
                    </a:lnTo>
                    <a:lnTo>
                      <a:pt x="3140" y="1109"/>
                    </a:lnTo>
                    <a:lnTo>
                      <a:pt x="3154" y="1109"/>
                    </a:lnTo>
                    <a:lnTo>
                      <a:pt x="3154" y="1111"/>
                    </a:lnTo>
                    <a:lnTo>
                      <a:pt x="3157" y="1111"/>
                    </a:lnTo>
                    <a:lnTo>
                      <a:pt x="3157" y="1114"/>
                    </a:lnTo>
                    <a:lnTo>
                      <a:pt x="3166" y="1114"/>
                    </a:lnTo>
                    <a:lnTo>
                      <a:pt x="3166" y="1114"/>
                    </a:lnTo>
                    <a:lnTo>
                      <a:pt x="3230" y="1114"/>
                    </a:lnTo>
                    <a:lnTo>
                      <a:pt x="3286" y="1114"/>
                    </a:lnTo>
                    <a:lnTo>
                      <a:pt x="3286" y="1114"/>
                    </a:lnTo>
                    <a:lnTo>
                      <a:pt x="3303" y="1114"/>
                    </a:lnTo>
                    <a:lnTo>
                      <a:pt x="3303" y="1116"/>
                    </a:lnTo>
                    <a:lnTo>
                      <a:pt x="3312" y="1116"/>
                    </a:lnTo>
                    <a:lnTo>
                      <a:pt x="3312" y="1118"/>
                    </a:lnTo>
                    <a:lnTo>
                      <a:pt x="3373" y="1118"/>
                    </a:lnTo>
                    <a:lnTo>
                      <a:pt x="3373" y="1120"/>
                    </a:lnTo>
                    <a:lnTo>
                      <a:pt x="3388" y="1120"/>
                    </a:lnTo>
                    <a:lnTo>
                      <a:pt x="3388" y="1120"/>
                    </a:lnTo>
                    <a:lnTo>
                      <a:pt x="3391" y="1120"/>
                    </a:lnTo>
                    <a:lnTo>
                      <a:pt x="3391" y="1122"/>
                    </a:lnTo>
                    <a:lnTo>
                      <a:pt x="3394" y="1122"/>
                    </a:lnTo>
                    <a:lnTo>
                      <a:pt x="3394" y="1125"/>
                    </a:lnTo>
                    <a:lnTo>
                      <a:pt x="3405" y="1125"/>
                    </a:lnTo>
                    <a:lnTo>
                      <a:pt x="3405" y="1125"/>
                    </a:lnTo>
                    <a:lnTo>
                      <a:pt x="3426" y="1125"/>
                    </a:lnTo>
                    <a:lnTo>
                      <a:pt x="3426" y="1127"/>
                    </a:lnTo>
                    <a:lnTo>
                      <a:pt x="3437" y="1127"/>
                    </a:lnTo>
                    <a:lnTo>
                      <a:pt x="3437" y="1129"/>
                    </a:lnTo>
                    <a:lnTo>
                      <a:pt x="3461" y="1129"/>
                    </a:lnTo>
                    <a:lnTo>
                      <a:pt x="3461" y="1129"/>
                    </a:lnTo>
                    <a:lnTo>
                      <a:pt x="3607" y="1129"/>
                    </a:lnTo>
                    <a:lnTo>
                      <a:pt x="3607" y="1131"/>
                    </a:lnTo>
                    <a:lnTo>
                      <a:pt x="3659" y="1131"/>
                    </a:lnTo>
                    <a:lnTo>
                      <a:pt x="3659" y="1133"/>
                    </a:lnTo>
                    <a:lnTo>
                      <a:pt x="3665" y="1133"/>
                    </a:lnTo>
                    <a:lnTo>
                      <a:pt x="3665" y="1136"/>
                    </a:lnTo>
                    <a:lnTo>
                      <a:pt x="3671" y="1136"/>
                    </a:lnTo>
                    <a:lnTo>
                      <a:pt x="3671" y="1136"/>
                    </a:lnTo>
                    <a:lnTo>
                      <a:pt x="3703" y="1136"/>
                    </a:lnTo>
                    <a:lnTo>
                      <a:pt x="3703" y="1138"/>
                    </a:lnTo>
                    <a:lnTo>
                      <a:pt x="3776" y="1138"/>
                    </a:lnTo>
                    <a:lnTo>
                      <a:pt x="3776" y="1140"/>
                    </a:lnTo>
                    <a:lnTo>
                      <a:pt x="3800" y="1140"/>
                    </a:lnTo>
                    <a:lnTo>
                      <a:pt x="3800" y="1140"/>
                    </a:lnTo>
                    <a:lnTo>
                      <a:pt x="3814" y="1140"/>
                    </a:lnTo>
                    <a:lnTo>
                      <a:pt x="3814" y="1142"/>
                    </a:lnTo>
                    <a:lnTo>
                      <a:pt x="3832" y="1142"/>
                    </a:lnTo>
                    <a:lnTo>
                      <a:pt x="3832" y="1144"/>
                    </a:lnTo>
                    <a:lnTo>
                      <a:pt x="3855" y="1144"/>
                    </a:lnTo>
                    <a:lnTo>
                      <a:pt x="3855" y="1147"/>
                    </a:lnTo>
                    <a:lnTo>
                      <a:pt x="3864" y="1147"/>
                    </a:lnTo>
                    <a:lnTo>
                      <a:pt x="3864" y="1147"/>
                    </a:lnTo>
                    <a:lnTo>
                      <a:pt x="3876" y="1147"/>
                    </a:lnTo>
                    <a:lnTo>
                      <a:pt x="3876" y="1149"/>
                    </a:lnTo>
                    <a:lnTo>
                      <a:pt x="3887" y="1149"/>
                    </a:lnTo>
                    <a:lnTo>
                      <a:pt x="3887" y="1151"/>
                    </a:lnTo>
                    <a:lnTo>
                      <a:pt x="3890" y="1151"/>
                    </a:lnTo>
                    <a:lnTo>
                      <a:pt x="3890" y="1153"/>
                    </a:lnTo>
                    <a:lnTo>
                      <a:pt x="3911" y="1153"/>
                    </a:lnTo>
                    <a:lnTo>
                      <a:pt x="3911" y="1153"/>
                    </a:lnTo>
                    <a:lnTo>
                      <a:pt x="3931" y="1153"/>
                    </a:lnTo>
                    <a:lnTo>
                      <a:pt x="3931" y="1156"/>
                    </a:lnTo>
                    <a:lnTo>
                      <a:pt x="3951" y="1156"/>
                    </a:lnTo>
                    <a:lnTo>
                      <a:pt x="3951" y="1158"/>
                    </a:lnTo>
                    <a:lnTo>
                      <a:pt x="3954" y="1158"/>
                    </a:lnTo>
                    <a:lnTo>
                      <a:pt x="3954" y="1158"/>
                    </a:lnTo>
                    <a:lnTo>
                      <a:pt x="3975" y="1158"/>
                    </a:lnTo>
                    <a:lnTo>
                      <a:pt x="3978" y="1158"/>
                    </a:lnTo>
                    <a:lnTo>
                      <a:pt x="3978" y="1160"/>
                    </a:lnTo>
                    <a:lnTo>
                      <a:pt x="3986" y="1160"/>
                    </a:lnTo>
                    <a:lnTo>
                      <a:pt x="3986" y="1160"/>
                    </a:lnTo>
                    <a:lnTo>
                      <a:pt x="3989" y="1160"/>
                    </a:lnTo>
                    <a:lnTo>
                      <a:pt x="3989" y="1160"/>
                    </a:lnTo>
                    <a:lnTo>
                      <a:pt x="4013" y="1160"/>
                    </a:lnTo>
                    <a:lnTo>
                      <a:pt x="4016" y="1160"/>
                    </a:lnTo>
                    <a:lnTo>
                      <a:pt x="4016" y="1162"/>
                    </a:lnTo>
                    <a:lnTo>
                      <a:pt x="4019" y="1162"/>
                    </a:lnTo>
                    <a:lnTo>
                      <a:pt x="4019" y="1162"/>
                    </a:lnTo>
                    <a:lnTo>
                      <a:pt x="4033" y="1162"/>
                    </a:lnTo>
                    <a:lnTo>
                      <a:pt x="4036" y="1162"/>
                    </a:lnTo>
                    <a:lnTo>
                      <a:pt x="4036" y="1164"/>
                    </a:lnTo>
                    <a:lnTo>
                      <a:pt x="4039" y="1164"/>
                    </a:lnTo>
                    <a:lnTo>
                      <a:pt x="4039" y="1164"/>
                    </a:lnTo>
                    <a:lnTo>
                      <a:pt x="4071" y="1164"/>
                    </a:lnTo>
                    <a:lnTo>
                      <a:pt x="4074" y="1164"/>
                    </a:lnTo>
                    <a:lnTo>
                      <a:pt x="4074" y="1167"/>
                    </a:lnTo>
                    <a:lnTo>
                      <a:pt x="4080" y="1167"/>
                    </a:lnTo>
                    <a:lnTo>
                      <a:pt x="4080" y="1169"/>
                    </a:lnTo>
                    <a:lnTo>
                      <a:pt x="4103" y="1169"/>
                    </a:lnTo>
                    <a:lnTo>
                      <a:pt x="4103" y="1169"/>
                    </a:lnTo>
                    <a:lnTo>
                      <a:pt x="4138" y="1169"/>
                    </a:lnTo>
                    <a:lnTo>
                      <a:pt x="4138" y="1171"/>
                    </a:lnTo>
                    <a:lnTo>
                      <a:pt x="4150" y="1171"/>
                    </a:lnTo>
                    <a:lnTo>
                      <a:pt x="4150" y="1173"/>
                    </a:lnTo>
                    <a:lnTo>
                      <a:pt x="4159" y="1173"/>
                    </a:lnTo>
                    <a:lnTo>
                      <a:pt x="4159" y="1175"/>
                    </a:lnTo>
                    <a:lnTo>
                      <a:pt x="4165" y="1175"/>
                    </a:lnTo>
                    <a:lnTo>
                      <a:pt x="4165" y="1178"/>
                    </a:lnTo>
                    <a:lnTo>
                      <a:pt x="4179" y="1178"/>
                    </a:lnTo>
                    <a:lnTo>
                      <a:pt x="4179" y="1180"/>
                    </a:lnTo>
                    <a:lnTo>
                      <a:pt x="4185" y="1180"/>
                    </a:lnTo>
                    <a:lnTo>
                      <a:pt x="4185" y="1182"/>
                    </a:lnTo>
                    <a:lnTo>
                      <a:pt x="4200" y="1182"/>
                    </a:lnTo>
                    <a:lnTo>
                      <a:pt x="4200" y="1182"/>
                    </a:lnTo>
                    <a:lnTo>
                      <a:pt x="4290" y="1182"/>
                    </a:lnTo>
                    <a:lnTo>
                      <a:pt x="4293" y="1182"/>
                    </a:lnTo>
                    <a:lnTo>
                      <a:pt x="4293" y="1184"/>
                    </a:lnTo>
                    <a:lnTo>
                      <a:pt x="4302" y="1184"/>
                    </a:lnTo>
                    <a:lnTo>
                      <a:pt x="4302" y="1184"/>
                    </a:lnTo>
                    <a:lnTo>
                      <a:pt x="4311" y="1184"/>
                    </a:lnTo>
                    <a:lnTo>
                      <a:pt x="4311" y="1186"/>
                    </a:lnTo>
                    <a:lnTo>
                      <a:pt x="4319" y="1186"/>
                    </a:lnTo>
                    <a:lnTo>
                      <a:pt x="4319" y="1186"/>
                    </a:lnTo>
                    <a:lnTo>
                      <a:pt x="4410" y="1186"/>
                    </a:lnTo>
                    <a:lnTo>
                      <a:pt x="4427" y="1186"/>
                    </a:lnTo>
                    <a:lnTo>
                      <a:pt x="4427" y="1189"/>
                    </a:lnTo>
                    <a:lnTo>
                      <a:pt x="4430" y="1189"/>
                    </a:lnTo>
                    <a:lnTo>
                      <a:pt x="4430" y="1191"/>
                    </a:lnTo>
                    <a:lnTo>
                      <a:pt x="4451" y="1191"/>
                    </a:lnTo>
                    <a:lnTo>
                      <a:pt x="4451" y="1193"/>
                    </a:lnTo>
                    <a:lnTo>
                      <a:pt x="4457" y="1193"/>
                    </a:lnTo>
                    <a:lnTo>
                      <a:pt x="4457" y="1195"/>
                    </a:lnTo>
                    <a:lnTo>
                      <a:pt x="4568" y="1195"/>
                    </a:lnTo>
                    <a:lnTo>
                      <a:pt x="4568" y="1197"/>
                    </a:lnTo>
                    <a:lnTo>
                      <a:pt x="4673" y="1197"/>
                    </a:lnTo>
                    <a:lnTo>
                      <a:pt x="4673" y="1200"/>
                    </a:lnTo>
                    <a:lnTo>
                      <a:pt x="4676" y="1200"/>
                    </a:lnTo>
                    <a:lnTo>
                      <a:pt x="4676" y="1202"/>
                    </a:lnTo>
                    <a:lnTo>
                      <a:pt x="4708" y="1202"/>
                    </a:lnTo>
                    <a:lnTo>
                      <a:pt x="4708" y="1204"/>
                    </a:lnTo>
                    <a:lnTo>
                      <a:pt x="4714" y="1204"/>
                    </a:lnTo>
                    <a:lnTo>
                      <a:pt x="4714" y="1206"/>
                    </a:lnTo>
                    <a:lnTo>
                      <a:pt x="4714" y="1206"/>
                    </a:lnTo>
                    <a:lnTo>
                      <a:pt x="4714" y="1208"/>
                    </a:lnTo>
                    <a:lnTo>
                      <a:pt x="4717" y="1208"/>
                    </a:lnTo>
                    <a:lnTo>
                      <a:pt x="4717" y="1211"/>
                    </a:lnTo>
                    <a:lnTo>
                      <a:pt x="4749" y="1211"/>
                    </a:lnTo>
                    <a:lnTo>
                      <a:pt x="4749" y="1213"/>
                    </a:lnTo>
                    <a:lnTo>
                      <a:pt x="4763" y="1213"/>
                    </a:lnTo>
                    <a:lnTo>
                      <a:pt x="4763" y="1213"/>
                    </a:lnTo>
                    <a:lnTo>
                      <a:pt x="4822" y="1213"/>
                    </a:lnTo>
                    <a:lnTo>
                      <a:pt x="4828" y="1213"/>
                    </a:lnTo>
                    <a:lnTo>
                      <a:pt x="4828" y="1215"/>
                    </a:lnTo>
                    <a:lnTo>
                      <a:pt x="4860" y="1215"/>
                    </a:lnTo>
                    <a:lnTo>
                      <a:pt x="4860" y="1217"/>
                    </a:lnTo>
                    <a:lnTo>
                      <a:pt x="4871" y="1217"/>
                    </a:lnTo>
                    <a:lnTo>
                      <a:pt x="4871" y="1217"/>
                    </a:lnTo>
                    <a:lnTo>
                      <a:pt x="4912" y="1217"/>
                    </a:lnTo>
                    <a:lnTo>
                      <a:pt x="4927" y="1217"/>
                    </a:lnTo>
                    <a:lnTo>
                      <a:pt x="4927" y="1219"/>
                    </a:lnTo>
                    <a:lnTo>
                      <a:pt x="4965" y="1219"/>
                    </a:lnTo>
                    <a:lnTo>
                      <a:pt x="4965" y="1224"/>
                    </a:lnTo>
                    <a:lnTo>
                      <a:pt x="4974" y="1224"/>
                    </a:lnTo>
                  </a:path>
                </a:pathLst>
              </a:custGeom>
              <a:noFill/>
              <a:ln w="38100">
                <a:solidFill>
                  <a:srgbClr val="5555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A857A719-3CB0-4649-A560-B456C3C29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549401"/>
                <a:ext cx="7896225" cy="2074863"/>
              </a:xfrm>
              <a:custGeom>
                <a:avLst/>
                <a:gdLst>
                  <a:gd name="T0" fmla="*/ 65 w 4974"/>
                  <a:gd name="T1" fmla="*/ 38 h 1307"/>
                  <a:gd name="T2" fmla="*/ 135 w 4974"/>
                  <a:gd name="T3" fmla="*/ 95 h 1307"/>
                  <a:gd name="T4" fmla="*/ 202 w 4974"/>
                  <a:gd name="T5" fmla="*/ 163 h 1307"/>
                  <a:gd name="T6" fmla="*/ 269 w 4974"/>
                  <a:gd name="T7" fmla="*/ 240 h 1307"/>
                  <a:gd name="T8" fmla="*/ 339 w 4974"/>
                  <a:gd name="T9" fmla="*/ 317 h 1307"/>
                  <a:gd name="T10" fmla="*/ 406 w 4974"/>
                  <a:gd name="T11" fmla="*/ 390 h 1307"/>
                  <a:gd name="T12" fmla="*/ 473 w 4974"/>
                  <a:gd name="T13" fmla="*/ 456 h 1307"/>
                  <a:gd name="T14" fmla="*/ 544 w 4974"/>
                  <a:gd name="T15" fmla="*/ 517 h 1307"/>
                  <a:gd name="T16" fmla="*/ 611 w 4974"/>
                  <a:gd name="T17" fmla="*/ 570 h 1307"/>
                  <a:gd name="T18" fmla="*/ 678 w 4974"/>
                  <a:gd name="T19" fmla="*/ 616 h 1307"/>
                  <a:gd name="T20" fmla="*/ 748 w 4974"/>
                  <a:gd name="T21" fmla="*/ 658 h 1307"/>
                  <a:gd name="T22" fmla="*/ 815 w 4974"/>
                  <a:gd name="T23" fmla="*/ 700 h 1307"/>
                  <a:gd name="T24" fmla="*/ 885 w 4974"/>
                  <a:gd name="T25" fmla="*/ 733 h 1307"/>
                  <a:gd name="T26" fmla="*/ 952 w 4974"/>
                  <a:gd name="T27" fmla="*/ 762 h 1307"/>
                  <a:gd name="T28" fmla="*/ 1020 w 4974"/>
                  <a:gd name="T29" fmla="*/ 790 h 1307"/>
                  <a:gd name="T30" fmla="*/ 1090 w 4974"/>
                  <a:gd name="T31" fmla="*/ 814 h 1307"/>
                  <a:gd name="T32" fmla="*/ 1157 w 4974"/>
                  <a:gd name="T33" fmla="*/ 839 h 1307"/>
                  <a:gd name="T34" fmla="*/ 1224 w 4974"/>
                  <a:gd name="T35" fmla="*/ 863 h 1307"/>
                  <a:gd name="T36" fmla="*/ 1294 w 4974"/>
                  <a:gd name="T37" fmla="*/ 885 h 1307"/>
                  <a:gd name="T38" fmla="*/ 1361 w 4974"/>
                  <a:gd name="T39" fmla="*/ 902 h 1307"/>
                  <a:gd name="T40" fmla="*/ 1428 w 4974"/>
                  <a:gd name="T41" fmla="*/ 920 h 1307"/>
                  <a:gd name="T42" fmla="*/ 1498 w 4974"/>
                  <a:gd name="T43" fmla="*/ 935 h 1307"/>
                  <a:gd name="T44" fmla="*/ 1569 w 4974"/>
                  <a:gd name="T45" fmla="*/ 946 h 1307"/>
                  <a:gd name="T46" fmla="*/ 1636 w 4974"/>
                  <a:gd name="T47" fmla="*/ 960 h 1307"/>
                  <a:gd name="T48" fmla="*/ 1706 w 4974"/>
                  <a:gd name="T49" fmla="*/ 977 h 1307"/>
                  <a:gd name="T50" fmla="*/ 1773 w 4974"/>
                  <a:gd name="T51" fmla="*/ 988 h 1307"/>
                  <a:gd name="T52" fmla="*/ 1840 w 4974"/>
                  <a:gd name="T53" fmla="*/ 1001 h 1307"/>
                  <a:gd name="T54" fmla="*/ 1913 w 4974"/>
                  <a:gd name="T55" fmla="*/ 1017 h 1307"/>
                  <a:gd name="T56" fmla="*/ 1980 w 4974"/>
                  <a:gd name="T57" fmla="*/ 1028 h 1307"/>
                  <a:gd name="T58" fmla="*/ 2053 w 4974"/>
                  <a:gd name="T59" fmla="*/ 1041 h 1307"/>
                  <a:gd name="T60" fmla="*/ 2126 w 4974"/>
                  <a:gd name="T61" fmla="*/ 1052 h 1307"/>
                  <a:gd name="T62" fmla="*/ 2199 w 4974"/>
                  <a:gd name="T63" fmla="*/ 1065 h 1307"/>
                  <a:gd name="T64" fmla="*/ 2269 w 4974"/>
                  <a:gd name="T65" fmla="*/ 1076 h 1307"/>
                  <a:gd name="T66" fmla="*/ 2345 w 4974"/>
                  <a:gd name="T67" fmla="*/ 1087 h 1307"/>
                  <a:gd name="T68" fmla="*/ 2415 w 4974"/>
                  <a:gd name="T69" fmla="*/ 1096 h 1307"/>
                  <a:gd name="T70" fmla="*/ 2488 w 4974"/>
                  <a:gd name="T71" fmla="*/ 1105 h 1307"/>
                  <a:gd name="T72" fmla="*/ 2564 w 4974"/>
                  <a:gd name="T73" fmla="*/ 1116 h 1307"/>
                  <a:gd name="T74" fmla="*/ 2637 w 4974"/>
                  <a:gd name="T75" fmla="*/ 1125 h 1307"/>
                  <a:gd name="T76" fmla="*/ 2713 w 4974"/>
                  <a:gd name="T77" fmla="*/ 1131 h 1307"/>
                  <a:gd name="T78" fmla="*/ 2783 w 4974"/>
                  <a:gd name="T79" fmla="*/ 1138 h 1307"/>
                  <a:gd name="T80" fmla="*/ 2859 w 4974"/>
                  <a:gd name="T81" fmla="*/ 1147 h 1307"/>
                  <a:gd name="T82" fmla="*/ 2938 w 4974"/>
                  <a:gd name="T83" fmla="*/ 1153 h 1307"/>
                  <a:gd name="T84" fmla="*/ 3017 w 4974"/>
                  <a:gd name="T85" fmla="*/ 1162 h 1307"/>
                  <a:gd name="T86" fmla="*/ 3096 w 4974"/>
                  <a:gd name="T87" fmla="*/ 1169 h 1307"/>
                  <a:gd name="T88" fmla="*/ 3169 w 4974"/>
                  <a:gd name="T89" fmla="*/ 1178 h 1307"/>
                  <a:gd name="T90" fmla="*/ 3248 w 4974"/>
                  <a:gd name="T91" fmla="*/ 1186 h 1307"/>
                  <a:gd name="T92" fmla="*/ 3338 w 4974"/>
                  <a:gd name="T93" fmla="*/ 1193 h 1307"/>
                  <a:gd name="T94" fmla="*/ 3417 w 4974"/>
                  <a:gd name="T95" fmla="*/ 1200 h 1307"/>
                  <a:gd name="T96" fmla="*/ 3502 w 4974"/>
                  <a:gd name="T97" fmla="*/ 1208 h 1307"/>
                  <a:gd name="T98" fmla="*/ 3598 w 4974"/>
                  <a:gd name="T99" fmla="*/ 1215 h 1307"/>
                  <a:gd name="T100" fmla="*/ 3683 w 4974"/>
                  <a:gd name="T101" fmla="*/ 1222 h 1307"/>
                  <a:gd name="T102" fmla="*/ 3767 w 4974"/>
                  <a:gd name="T103" fmla="*/ 1228 h 1307"/>
                  <a:gd name="T104" fmla="*/ 3858 w 4974"/>
                  <a:gd name="T105" fmla="*/ 1233 h 1307"/>
                  <a:gd name="T106" fmla="*/ 3949 w 4974"/>
                  <a:gd name="T107" fmla="*/ 1239 h 1307"/>
                  <a:gd name="T108" fmla="*/ 4033 w 4974"/>
                  <a:gd name="T109" fmla="*/ 1246 h 1307"/>
                  <a:gd name="T110" fmla="*/ 4135 w 4974"/>
                  <a:gd name="T111" fmla="*/ 1255 h 1307"/>
                  <a:gd name="T112" fmla="*/ 4252 w 4974"/>
                  <a:gd name="T113" fmla="*/ 1263 h 1307"/>
                  <a:gd name="T114" fmla="*/ 4375 w 4974"/>
                  <a:gd name="T115" fmla="*/ 1270 h 1307"/>
                  <a:gd name="T116" fmla="*/ 4477 w 4974"/>
                  <a:gd name="T117" fmla="*/ 1279 h 1307"/>
                  <a:gd name="T118" fmla="*/ 4600 w 4974"/>
                  <a:gd name="T119" fmla="*/ 1285 h 1307"/>
                  <a:gd name="T120" fmla="*/ 4719 w 4974"/>
                  <a:gd name="T121" fmla="*/ 1292 h 1307"/>
                  <a:gd name="T122" fmla="*/ 4839 w 4974"/>
                  <a:gd name="T123" fmla="*/ 1299 h 1307"/>
                  <a:gd name="T124" fmla="*/ 4959 w 4974"/>
                  <a:gd name="T125" fmla="*/ 1307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974" h="1307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21" y="5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4" y="7"/>
                    </a:lnTo>
                    <a:lnTo>
                      <a:pt x="24" y="9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30" y="11"/>
                    </a:lnTo>
                    <a:lnTo>
                      <a:pt x="30" y="14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5" y="16"/>
                    </a:lnTo>
                    <a:lnTo>
                      <a:pt x="35" y="18"/>
                    </a:lnTo>
                    <a:lnTo>
                      <a:pt x="38" y="18"/>
                    </a:lnTo>
                    <a:lnTo>
                      <a:pt x="38" y="20"/>
                    </a:lnTo>
                    <a:lnTo>
                      <a:pt x="41" y="20"/>
                    </a:lnTo>
                    <a:lnTo>
                      <a:pt x="41" y="22"/>
                    </a:lnTo>
                    <a:lnTo>
                      <a:pt x="44" y="22"/>
                    </a:lnTo>
                    <a:lnTo>
                      <a:pt x="44" y="22"/>
                    </a:lnTo>
                    <a:lnTo>
                      <a:pt x="47" y="22"/>
                    </a:lnTo>
                    <a:lnTo>
                      <a:pt x="47" y="25"/>
                    </a:lnTo>
                    <a:lnTo>
                      <a:pt x="50" y="25"/>
                    </a:lnTo>
                    <a:lnTo>
                      <a:pt x="50" y="27"/>
                    </a:lnTo>
                    <a:lnTo>
                      <a:pt x="53" y="27"/>
                    </a:lnTo>
                    <a:lnTo>
                      <a:pt x="53" y="27"/>
                    </a:lnTo>
                    <a:lnTo>
                      <a:pt x="56" y="27"/>
                    </a:lnTo>
                    <a:lnTo>
                      <a:pt x="56" y="29"/>
                    </a:lnTo>
                    <a:lnTo>
                      <a:pt x="59" y="29"/>
                    </a:lnTo>
                    <a:lnTo>
                      <a:pt x="59" y="31"/>
                    </a:lnTo>
                    <a:lnTo>
                      <a:pt x="62" y="31"/>
                    </a:lnTo>
                    <a:lnTo>
                      <a:pt x="62" y="33"/>
                    </a:lnTo>
                    <a:lnTo>
                      <a:pt x="62" y="33"/>
                    </a:lnTo>
                    <a:lnTo>
                      <a:pt x="62" y="36"/>
                    </a:lnTo>
                    <a:lnTo>
                      <a:pt x="65" y="36"/>
                    </a:lnTo>
                    <a:lnTo>
                      <a:pt x="65" y="38"/>
                    </a:lnTo>
                    <a:lnTo>
                      <a:pt x="68" y="38"/>
                    </a:lnTo>
                    <a:lnTo>
                      <a:pt x="68" y="40"/>
                    </a:lnTo>
                    <a:lnTo>
                      <a:pt x="70" y="40"/>
                    </a:lnTo>
                    <a:lnTo>
                      <a:pt x="70" y="42"/>
                    </a:lnTo>
                    <a:lnTo>
                      <a:pt x="73" y="42"/>
                    </a:lnTo>
                    <a:lnTo>
                      <a:pt x="73" y="44"/>
                    </a:lnTo>
                    <a:lnTo>
                      <a:pt x="76" y="44"/>
                    </a:lnTo>
                    <a:lnTo>
                      <a:pt x="76" y="47"/>
                    </a:lnTo>
                    <a:lnTo>
                      <a:pt x="79" y="47"/>
                    </a:lnTo>
                    <a:lnTo>
                      <a:pt x="79" y="49"/>
                    </a:lnTo>
                    <a:lnTo>
                      <a:pt x="82" y="49"/>
                    </a:lnTo>
                    <a:lnTo>
                      <a:pt x="82" y="51"/>
                    </a:lnTo>
                    <a:lnTo>
                      <a:pt x="85" y="51"/>
                    </a:lnTo>
                    <a:lnTo>
                      <a:pt x="85" y="53"/>
                    </a:lnTo>
                    <a:lnTo>
                      <a:pt x="88" y="53"/>
                    </a:lnTo>
                    <a:lnTo>
                      <a:pt x="88" y="53"/>
                    </a:lnTo>
                    <a:lnTo>
                      <a:pt x="91" y="53"/>
                    </a:lnTo>
                    <a:lnTo>
                      <a:pt x="91" y="58"/>
                    </a:lnTo>
                    <a:lnTo>
                      <a:pt x="94" y="58"/>
                    </a:lnTo>
                    <a:lnTo>
                      <a:pt x="94" y="60"/>
                    </a:lnTo>
                    <a:lnTo>
                      <a:pt x="97" y="60"/>
                    </a:lnTo>
                    <a:lnTo>
                      <a:pt x="97" y="62"/>
                    </a:lnTo>
                    <a:lnTo>
                      <a:pt x="100" y="62"/>
                    </a:lnTo>
                    <a:lnTo>
                      <a:pt x="100" y="64"/>
                    </a:lnTo>
                    <a:lnTo>
                      <a:pt x="103" y="64"/>
                    </a:lnTo>
                    <a:lnTo>
                      <a:pt x="103" y="66"/>
                    </a:lnTo>
                    <a:lnTo>
                      <a:pt x="103" y="66"/>
                    </a:lnTo>
                    <a:lnTo>
                      <a:pt x="103" y="69"/>
                    </a:lnTo>
                    <a:lnTo>
                      <a:pt x="106" y="69"/>
                    </a:lnTo>
                    <a:lnTo>
                      <a:pt x="106" y="71"/>
                    </a:lnTo>
                    <a:lnTo>
                      <a:pt x="108" y="71"/>
                    </a:lnTo>
                    <a:lnTo>
                      <a:pt x="108" y="73"/>
                    </a:lnTo>
                    <a:lnTo>
                      <a:pt x="111" y="73"/>
                    </a:lnTo>
                    <a:lnTo>
                      <a:pt x="111" y="75"/>
                    </a:lnTo>
                    <a:lnTo>
                      <a:pt x="114" y="75"/>
                    </a:lnTo>
                    <a:lnTo>
                      <a:pt x="114" y="80"/>
                    </a:lnTo>
                    <a:lnTo>
                      <a:pt x="117" y="80"/>
                    </a:lnTo>
                    <a:lnTo>
                      <a:pt x="117" y="80"/>
                    </a:lnTo>
                    <a:lnTo>
                      <a:pt x="120" y="80"/>
                    </a:lnTo>
                    <a:lnTo>
                      <a:pt x="120" y="84"/>
                    </a:lnTo>
                    <a:lnTo>
                      <a:pt x="123" y="84"/>
                    </a:lnTo>
                    <a:lnTo>
                      <a:pt x="123" y="86"/>
                    </a:lnTo>
                    <a:lnTo>
                      <a:pt x="126" y="86"/>
                    </a:lnTo>
                    <a:lnTo>
                      <a:pt x="126" y="88"/>
                    </a:lnTo>
                    <a:lnTo>
                      <a:pt x="129" y="88"/>
                    </a:lnTo>
                    <a:lnTo>
                      <a:pt x="129" y="91"/>
                    </a:lnTo>
                    <a:lnTo>
                      <a:pt x="132" y="91"/>
                    </a:lnTo>
                    <a:lnTo>
                      <a:pt x="132" y="93"/>
                    </a:lnTo>
                    <a:lnTo>
                      <a:pt x="135" y="93"/>
                    </a:lnTo>
                    <a:lnTo>
                      <a:pt x="135" y="95"/>
                    </a:lnTo>
                    <a:lnTo>
                      <a:pt x="138" y="95"/>
                    </a:lnTo>
                    <a:lnTo>
                      <a:pt x="138" y="97"/>
                    </a:lnTo>
                    <a:lnTo>
                      <a:pt x="141" y="97"/>
                    </a:lnTo>
                    <a:lnTo>
                      <a:pt x="141" y="99"/>
                    </a:lnTo>
                    <a:lnTo>
                      <a:pt x="143" y="99"/>
                    </a:lnTo>
                    <a:lnTo>
                      <a:pt x="143" y="104"/>
                    </a:lnTo>
                    <a:lnTo>
                      <a:pt x="143" y="104"/>
                    </a:lnTo>
                    <a:lnTo>
                      <a:pt x="143" y="106"/>
                    </a:lnTo>
                    <a:lnTo>
                      <a:pt x="146" y="106"/>
                    </a:lnTo>
                    <a:lnTo>
                      <a:pt x="146" y="106"/>
                    </a:lnTo>
                    <a:lnTo>
                      <a:pt x="149" y="106"/>
                    </a:lnTo>
                    <a:lnTo>
                      <a:pt x="149" y="110"/>
                    </a:lnTo>
                    <a:lnTo>
                      <a:pt x="152" y="110"/>
                    </a:lnTo>
                    <a:lnTo>
                      <a:pt x="152" y="113"/>
                    </a:lnTo>
                    <a:lnTo>
                      <a:pt x="155" y="113"/>
                    </a:lnTo>
                    <a:lnTo>
                      <a:pt x="155" y="115"/>
                    </a:lnTo>
                    <a:lnTo>
                      <a:pt x="158" y="115"/>
                    </a:lnTo>
                    <a:lnTo>
                      <a:pt x="158" y="119"/>
                    </a:lnTo>
                    <a:lnTo>
                      <a:pt x="161" y="119"/>
                    </a:lnTo>
                    <a:lnTo>
                      <a:pt x="161" y="121"/>
                    </a:lnTo>
                    <a:lnTo>
                      <a:pt x="164" y="121"/>
                    </a:lnTo>
                    <a:lnTo>
                      <a:pt x="164" y="126"/>
                    </a:lnTo>
                    <a:lnTo>
                      <a:pt x="167" y="126"/>
                    </a:lnTo>
                    <a:lnTo>
                      <a:pt x="167" y="128"/>
                    </a:lnTo>
                    <a:lnTo>
                      <a:pt x="170" y="128"/>
                    </a:lnTo>
                    <a:lnTo>
                      <a:pt x="170" y="132"/>
                    </a:lnTo>
                    <a:lnTo>
                      <a:pt x="173" y="132"/>
                    </a:lnTo>
                    <a:lnTo>
                      <a:pt x="173" y="135"/>
                    </a:lnTo>
                    <a:lnTo>
                      <a:pt x="176" y="135"/>
                    </a:lnTo>
                    <a:lnTo>
                      <a:pt x="176" y="139"/>
                    </a:lnTo>
                    <a:lnTo>
                      <a:pt x="179" y="139"/>
                    </a:lnTo>
                    <a:lnTo>
                      <a:pt x="179" y="141"/>
                    </a:lnTo>
                    <a:lnTo>
                      <a:pt x="181" y="141"/>
                    </a:lnTo>
                    <a:lnTo>
                      <a:pt x="181" y="143"/>
                    </a:lnTo>
                    <a:lnTo>
                      <a:pt x="184" y="143"/>
                    </a:lnTo>
                    <a:lnTo>
                      <a:pt x="184" y="146"/>
                    </a:lnTo>
                    <a:lnTo>
                      <a:pt x="184" y="146"/>
                    </a:lnTo>
                    <a:lnTo>
                      <a:pt x="184" y="148"/>
                    </a:lnTo>
                    <a:lnTo>
                      <a:pt x="187" y="148"/>
                    </a:lnTo>
                    <a:lnTo>
                      <a:pt x="187" y="150"/>
                    </a:lnTo>
                    <a:lnTo>
                      <a:pt x="190" y="150"/>
                    </a:lnTo>
                    <a:lnTo>
                      <a:pt x="190" y="154"/>
                    </a:lnTo>
                    <a:lnTo>
                      <a:pt x="193" y="154"/>
                    </a:lnTo>
                    <a:lnTo>
                      <a:pt x="193" y="154"/>
                    </a:lnTo>
                    <a:lnTo>
                      <a:pt x="196" y="154"/>
                    </a:lnTo>
                    <a:lnTo>
                      <a:pt x="196" y="159"/>
                    </a:lnTo>
                    <a:lnTo>
                      <a:pt x="199" y="159"/>
                    </a:lnTo>
                    <a:lnTo>
                      <a:pt x="199" y="161"/>
                    </a:lnTo>
                    <a:lnTo>
                      <a:pt x="202" y="161"/>
                    </a:lnTo>
                    <a:lnTo>
                      <a:pt x="202" y="163"/>
                    </a:lnTo>
                    <a:lnTo>
                      <a:pt x="205" y="163"/>
                    </a:lnTo>
                    <a:lnTo>
                      <a:pt x="205" y="168"/>
                    </a:lnTo>
                    <a:lnTo>
                      <a:pt x="208" y="168"/>
                    </a:lnTo>
                    <a:lnTo>
                      <a:pt x="208" y="170"/>
                    </a:lnTo>
                    <a:lnTo>
                      <a:pt x="211" y="170"/>
                    </a:lnTo>
                    <a:lnTo>
                      <a:pt x="211" y="172"/>
                    </a:lnTo>
                    <a:lnTo>
                      <a:pt x="214" y="172"/>
                    </a:lnTo>
                    <a:lnTo>
                      <a:pt x="214" y="176"/>
                    </a:lnTo>
                    <a:lnTo>
                      <a:pt x="216" y="176"/>
                    </a:lnTo>
                    <a:lnTo>
                      <a:pt x="216" y="179"/>
                    </a:lnTo>
                    <a:lnTo>
                      <a:pt x="219" y="179"/>
                    </a:lnTo>
                    <a:lnTo>
                      <a:pt x="219" y="183"/>
                    </a:lnTo>
                    <a:lnTo>
                      <a:pt x="222" y="183"/>
                    </a:lnTo>
                    <a:lnTo>
                      <a:pt x="222" y="185"/>
                    </a:lnTo>
                    <a:lnTo>
                      <a:pt x="225" y="185"/>
                    </a:lnTo>
                    <a:lnTo>
                      <a:pt x="225" y="187"/>
                    </a:lnTo>
                    <a:lnTo>
                      <a:pt x="225" y="187"/>
                    </a:lnTo>
                    <a:lnTo>
                      <a:pt x="225" y="190"/>
                    </a:lnTo>
                    <a:lnTo>
                      <a:pt x="228" y="190"/>
                    </a:lnTo>
                    <a:lnTo>
                      <a:pt x="228" y="194"/>
                    </a:lnTo>
                    <a:lnTo>
                      <a:pt x="231" y="194"/>
                    </a:lnTo>
                    <a:lnTo>
                      <a:pt x="231" y="196"/>
                    </a:lnTo>
                    <a:lnTo>
                      <a:pt x="234" y="196"/>
                    </a:lnTo>
                    <a:lnTo>
                      <a:pt x="234" y="201"/>
                    </a:lnTo>
                    <a:lnTo>
                      <a:pt x="237" y="201"/>
                    </a:lnTo>
                    <a:lnTo>
                      <a:pt x="237" y="203"/>
                    </a:lnTo>
                    <a:lnTo>
                      <a:pt x="240" y="203"/>
                    </a:lnTo>
                    <a:lnTo>
                      <a:pt x="240" y="205"/>
                    </a:lnTo>
                    <a:lnTo>
                      <a:pt x="243" y="205"/>
                    </a:lnTo>
                    <a:lnTo>
                      <a:pt x="243" y="209"/>
                    </a:lnTo>
                    <a:lnTo>
                      <a:pt x="246" y="209"/>
                    </a:lnTo>
                    <a:lnTo>
                      <a:pt x="246" y="212"/>
                    </a:lnTo>
                    <a:lnTo>
                      <a:pt x="249" y="212"/>
                    </a:lnTo>
                    <a:lnTo>
                      <a:pt x="249" y="214"/>
                    </a:lnTo>
                    <a:lnTo>
                      <a:pt x="252" y="214"/>
                    </a:lnTo>
                    <a:lnTo>
                      <a:pt x="252" y="218"/>
                    </a:lnTo>
                    <a:lnTo>
                      <a:pt x="254" y="218"/>
                    </a:lnTo>
                    <a:lnTo>
                      <a:pt x="254" y="220"/>
                    </a:lnTo>
                    <a:lnTo>
                      <a:pt x="257" y="220"/>
                    </a:lnTo>
                    <a:lnTo>
                      <a:pt x="257" y="225"/>
                    </a:lnTo>
                    <a:lnTo>
                      <a:pt x="260" y="225"/>
                    </a:lnTo>
                    <a:lnTo>
                      <a:pt x="260" y="227"/>
                    </a:lnTo>
                    <a:lnTo>
                      <a:pt x="263" y="227"/>
                    </a:lnTo>
                    <a:lnTo>
                      <a:pt x="263" y="231"/>
                    </a:lnTo>
                    <a:lnTo>
                      <a:pt x="266" y="231"/>
                    </a:lnTo>
                    <a:lnTo>
                      <a:pt x="266" y="234"/>
                    </a:lnTo>
                    <a:lnTo>
                      <a:pt x="266" y="234"/>
                    </a:lnTo>
                    <a:lnTo>
                      <a:pt x="266" y="236"/>
                    </a:lnTo>
                    <a:lnTo>
                      <a:pt x="269" y="236"/>
                    </a:lnTo>
                    <a:lnTo>
                      <a:pt x="269" y="240"/>
                    </a:lnTo>
                    <a:lnTo>
                      <a:pt x="272" y="240"/>
                    </a:lnTo>
                    <a:lnTo>
                      <a:pt x="272" y="245"/>
                    </a:lnTo>
                    <a:lnTo>
                      <a:pt x="275" y="245"/>
                    </a:lnTo>
                    <a:lnTo>
                      <a:pt x="275" y="247"/>
                    </a:lnTo>
                    <a:lnTo>
                      <a:pt x="278" y="247"/>
                    </a:lnTo>
                    <a:lnTo>
                      <a:pt x="278" y="251"/>
                    </a:lnTo>
                    <a:lnTo>
                      <a:pt x="281" y="251"/>
                    </a:lnTo>
                    <a:lnTo>
                      <a:pt x="281" y="253"/>
                    </a:lnTo>
                    <a:lnTo>
                      <a:pt x="284" y="253"/>
                    </a:lnTo>
                    <a:lnTo>
                      <a:pt x="284" y="256"/>
                    </a:lnTo>
                    <a:lnTo>
                      <a:pt x="287" y="256"/>
                    </a:lnTo>
                    <a:lnTo>
                      <a:pt x="287" y="260"/>
                    </a:lnTo>
                    <a:lnTo>
                      <a:pt x="290" y="260"/>
                    </a:lnTo>
                    <a:lnTo>
                      <a:pt x="290" y="262"/>
                    </a:lnTo>
                    <a:lnTo>
                      <a:pt x="292" y="262"/>
                    </a:lnTo>
                    <a:lnTo>
                      <a:pt x="292" y="267"/>
                    </a:lnTo>
                    <a:lnTo>
                      <a:pt x="295" y="267"/>
                    </a:lnTo>
                    <a:lnTo>
                      <a:pt x="295" y="269"/>
                    </a:lnTo>
                    <a:lnTo>
                      <a:pt x="298" y="269"/>
                    </a:lnTo>
                    <a:lnTo>
                      <a:pt x="298" y="273"/>
                    </a:lnTo>
                    <a:lnTo>
                      <a:pt x="301" y="273"/>
                    </a:lnTo>
                    <a:lnTo>
                      <a:pt x="301" y="275"/>
                    </a:lnTo>
                    <a:lnTo>
                      <a:pt x="304" y="275"/>
                    </a:lnTo>
                    <a:lnTo>
                      <a:pt x="304" y="278"/>
                    </a:lnTo>
                    <a:lnTo>
                      <a:pt x="307" y="278"/>
                    </a:lnTo>
                    <a:lnTo>
                      <a:pt x="307" y="280"/>
                    </a:lnTo>
                    <a:lnTo>
                      <a:pt x="307" y="280"/>
                    </a:lnTo>
                    <a:lnTo>
                      <a:pt x="307" y="284"/>
                    </a:lnTo>
                    <a:lnTo>
                      <a:pt x="310" y="284"/>
                    </a:lnTo>
                    <a:lnTo>
                      <a:pt x="310" y="286"/>
                    </a:lnTo>
                    <a:lnTo>
                      <a:pt x="313" y="286"/>
                    </a:lnTo>
                    <a:lnTo>
                      <a:pt x="313" y="289"/>
                    </a:lnTo>
                    <a:lnTo>
                      <a:pt x="316" y="289"/>
                    </a:lnTo>
                    <a:lnTo>
                      <a:pt x="316" y="291"/>
                    </a:lnTo>
                    <a:lnTo>
                      <a:pt x="319" y="291"/>
                    </a:lnTo>
                    <a:lnTo>
                      <a:pt x="319" y="295"/>
                    </a:lnTo>
                    <a:lnTo>
                      <a:pt x="322" y="295"/>
                    </a:lnTo>
                    <a:lnTo>
                      <a:pt x="322" y="297"/>
                    </a:lnTo>
                    <a:lnTo>
                      <a:pt x="325" y="297"/>
                    </a:lnTo>
                    <a:lnTo>
                      <a:pt x="325" y="302"/>
                    </a:lnTo>
                    <a:lnTo>
                      <a:pt x="327" y="302"/>
                    </a:lnTo>
                    <a:lnTo>
                      <a:pt x="327" y="306"/>
                    </a:lnTo>
                    <a:lnTo>
                      <a:pt x="330" y="306"/>
                    </a:lnTo>
                    <a:lnTo>
                      <a:pt x="330" y="308"/>
                    </a:lnTo>
                    <a:lnTo>
                      <a:pt x="333" y="308"/>
                    </a:lnTo>
                    <a:lnTo>
                      <a:pt x="333" y="313"/>
                    </a:lnTo>
                    <a:lnTo>
                      <a:pt x="336" y="313"/>
                    </a:lnTo>
                    <a:lnTo>
                      <a:pt x="336" y="315"/>
                    </a:lnTo>
                    <a:lnTo>
                      <a:pt x="339" y="315"/>
                    </a:lnTo>
                    <a:lnTo>
                      <a:pt x="339" y="317"/>
                    </a:lnTo>
                    <a:lnTo>
                      <a:pt x="342" y="317"/>
                    </a:lnTo>
                    <a:lnTo>
                      <a:pt x="342" y="319"/>
                    </a:lnTo>
                    <a:lnTo>
                      <a:pt x="345" y="319"/>
                    </a:lnTo>
                    <a:lnTo>
                      <a:pt x="345" y="322"/>
                    </a:lnTo>
                    <a:lnTo>
                      <a:pt x="348" y="322"/>
                    </a:lnTo>
                    <a:lnTo>
                      <a:pt x="348" y="324"/>
                    </a:lnTo>
                    <a:lnTo>
                      <a:pt x="348" y="324"/>
                    </a:lnTo>
                    <a:lnTo>
                      <a:pt x="348" y="328"/>
                    </a:lnTo>
                    <a:lnTo>
                      <a:pt x="351" y="328"/>
                    </a:lnTo>
                    <a:lnTo>
                      <a:pt x="351" y="330"/>
                    </a:lnTo>
                    <a:lnTo>
                      <a:pt x="354" y="330"/>
                    </a:lnTo>
                    <a:lnTo>
                      <a:pt x="354" y="333"/>
                    </a:lnTo>
                    <a:lnTo>
                      <a:pt x="357" y="333"/>
                    </a:lnTo>
                    <a:lnTo>
                      <a:pt x="357" y="335"/>
                    </a:lnTo>
                    <a:lnTo>
                      <a:pt x="360" y="335"/>
                    </a:lnTo>
                    <a:lnTo>
                      <a:pt x="360" y="337"/>
                    </a:lnTo>
                    <a:lnTo>
                      <a:pt x="363" y="337"/>
                    </a:lnTo>
                    <a:lnTo>
                      <a:pt x="363" y="339"/>
                    </a:lnTo>
                    <a:lnTo>
                      <a:pt x="365" y="339"/>
                    </a:lnTo>
                    <a:lnTo>
                      <a:pt x="365" y="344"/>
                    </a:lnTo>
                    <a:lnTo>
                      <a:pt x="368" y="344"/>
                    </a:lnTo>
                    <a:lnTo>
                      <a:pt x="368" y="346"/>
                    </a:lnTo>
                    <a:lnTo>
                      <a:pt x="371" y="346"/>
                    </a:lnTo>
                    <a:lnTo>
                      <a:pt x="371" y="348"/>
                    </a:lnTo>
                    <a:lnTo>
                      <a:pt x="374" y="348"/>
                    </a:lnTo>
                    <a:lnTo>
                      <a:pt x="374" y="350"/>
                    </a:lnTo>
                    <a:lnTo>
                      <a:pt x="377" y="350"/>
                    </a:lnTo>
                    <a:lnTo>
                      <a:pt x="377" y="352"/>
                    </a:lnTo>
                    <a:lnTo>
                      <a:pt x="380" y="352"/>
                    </a:lnTo>
                    <a:lnTo>
                      <a:pt x="380" y="357"/>
                    </a:lnTo>
                    <a:lnTo>
                      <a:pt x="383" y="357"/>
                    </a:lnTo>
                    <a:lnTo>
                      <a:pt x="383" y="359"/>
                    </a:lnTo>
                    <a:lnTo>
                      <a:pt x="386" y="359"/>
                    </a:lnTo>
                    <a:lnTo>
                      <a:pt x="386" y="363"/>
                    </a:lnTo>
                    <a:lnTo>
                      <a:pt x="389" y="363"/>
                    </a:lnTo>
                    <a:lnTo>
                      <a:pt x="389" y="366"/>
                    </a:lnTo>
                    <a:lnTo>
                      <a:pt x="389" y="366"/>
                    </a:lnTo>
                    <a:lnTo>
                      <a:pt x="389" y="368"/>
                    </a:lnTo>
                    <a:lnTo>
                      <a:pt x="392" y="368"/>
                    </a:lnTo>
                    <a:lnTo>
                      <a:pt x="392" y="372"/>
                    </a:lnTo>
                    <a:lnTo>
                      <a:pt x="395" y="372"/>
                    </a:lnTo>
                    <a:lnTo>
                      <a:pt x="395" y="374"/>
                    </a:lnTo>
                    <a:lnTo>
                      <a:pt x="398" y="374"/>
                    </a:lnTo>
                    <a:lnTo>
                      <a:pt x="398" y="379"/>
                    </a:lnTo>
                    <a:lnTo>
                      <a:pt x="400" y="379"/>
                    </a:lnTo>
                    <a:lnTo>
                      <a:pt x="400" y="383"/>
                    </a:lnTo>
                    <a:lnTo>
                      <a:pt x="403" y="383"/>
                    </a:lnTo>
                    <a:lnTo>
                      <a:pt x="403" y="385"/>
                    </a:lnTo>
                    <a:lnTo>
                      <a:pt x="406" y="385"/>
                    </a:lnTo>
                    <a:lnTo>
                      <a:pt x="406" y="390"/>
                    </a:lnTo>
                    <a:lnTo>
                      <a:pt x="409" y="390"/>
                    </a:lnTo>
                    <a:lnTo>
                      <a:pt x="409" y="392"/>
                    </a:lnTo>
                    <a:lnTo>
                      <a:pt x="412" y="392"/>
                    </a:lnTo>
                    <a:lnTo>
                      <a:pt x="412" y="394"/>
                    </a:lnTo>
                    <a:lnTo>
                      <a:pt x="415" y="394"/>
                    </a:lnTo>
                    <a:lnTo>
                      <a:pt x="415" y="396"/>
                    </a:lnTo>
                    <a:lnTo>
                      <a:pt x="418" y="396"/>
                    </a:lnTo>
                    <a:lnTo>
                      <a:pt x="418" y="401"/>
                    </a:lnTo>
                    <a:lnTo>
                      <a:pt x="421" y="401"/>
                    </a:lnTo>
                    <a:lnTo>
                      <a:pt x="421" y="403"/>
                    </a:lnTo>
                    <a:lnTo>
                      <a:pt x="424" y="403"/>
                    </a:lnTo>
                    <a:lnTo>
                      <a:pt x="424" y="405"/>
                    </a:lnTo>
                    <a:lnTo>
                      <a:pt x="427" y="405"/>
                    </a:lnTo>
                    <a:lnTo>
                      <a:pt x="427" y="407"/>
                    </a:lnTo>
                    <a:lnTo>
                      <a:pt x="430" y="407"/>
                    </a:lnTo>
                    <a:lnTo>
                      <a:pt x="430" y="412"/>
                    </a:lnTo>
                    <a:lnTo>
                      <a:pt x="433" y="412"/>
                    </a:lnTo>
                    <a:lnTo>
                      <a:pt x="433" y="414"/>
                    </a:lnTo>
                    <a:lnTo>
                      <a:pt x="433" y="414"/>
                    </a:lnTo>
                    <a:lnTo>
                      <a:pt x="433" y="416"/>
                    </a:lnTo>
                    <a:lnTo>
                      <a:pt x="436" y="416"/>
                    </a:lnTo>
                    <a:lnTo>
                      <a:pt x="436" y="421"/>
                    </a:lnTo>
                    <a:lnTo>
                      <a:pt x="438" y="421"/>
                    </a:lnTo>
                    <a:lnTo>
                      <a:pt x="438" y="423"/>
                    </a:lnTo>
                    <a:lnTo>
                      <a:pt x="441" y="423"/>
                    </a:lnTo>
                    <a:lnTo>
                      <a:pt x="441" y="425"/>
                    </a:lnTo>
                    <a:lnTo>
                      <a:pt x="444" y="425"/>
                    </a:lnTo>
                    <a:lnTo>
                      <a:pt x="444" y="427"/>
                    </a:lnTo>
                    <a:lnTo>
                      <a:pt x="447" y="427"/>
                    </a:lnTo>
                    <a:lnTo>
                      <a:pt x="447" y="429"/>
                    </a:lnTo>
                    <a:lnTo>
                      <a:pt x="450" y="429"/>
                    </a:lnTo>
                    <a:lnTo>
                      <a:pt x="450" y="434"/>
                    </a:lnTo>
                    <a:lnTo>
                      <a:pt x="453" y="434"/>
                    </a:lnTo>
                    <a:lnTo>
                      <a:pt x="453" y="436"/>
                    </a:lnTo>
                    <a:lnTo>
                      <a:pt x="456" y="436"/>
                    </a:lnTo>
                    <a:lnTo>
                      <a:pt x="456" y="438"/>
                    </a:lnTo>
                    <a:lnTo>
                      <a:pt x="459" y="438"/>
                    </a:lnTo>
                    <a:lnTo>
                      <a:pt x="459" y="440"/>
                    </a:lnTo>
                    <a:lnTo>
                      <a:pt x="462" y="440"/>
                    </a:lnTo>
                    <a:lnTo>
                      <a:pt x="462" y="445"/>
                    </a:lnTo>
                    <a:lnTo>
                      <a:pt x="465" y="445"/>
                    </a:lnTo>
                    <a:lnTo>
                      <a:pt x="465" y="447"/>
                    </a:lnTo>
                    <a:lnTo>
                      <a:pt x="468" y="447"/>
                    </a:lnTo>
                    <a:lnTo>
                      <a:pt x="468" y="449"/>
                    </a:lnTo>
                    <a:lnTo>
                      <a:pt x="471" y="449"/>
                    </a:lnTo>
                    <a:lnTo>
                      <a:pt x="471" y="451"/>
                    </a:lnTo>
                    <a:lnTo>
                      <a:pt x="473" y="451"/>
                    </a:lnTo>
                    <a:lnTo>
                      <a:pt x="473" y="454"/>
                    </a:lnTo>
                    <a:lnTo>
                      <a:pt x="473" y="454"/>
                    </a:lnTo>
                    <a:lnTo>
                      <a:pt x="473" y="456"/>
                    </a:lnTo>
                    <a:lnTo>
                      <a:pt x="476" y="456"/>
                    </a:lnTo>
                    <a:lnTo>
                      <a:pt x="476" y="460"/>
                    </a:lnTo>
                    <a:lnTo>
                      <a:pt x="479" y="460"/>
                    </a:lnTo>
                    <a:lnTo>
                      <a:pt x="479" y="462"/>
                    </a:lnTo>
                    <a:lnTo>
                      <a:pt x="482" y="462"/>
                    </a:lnTo>
                    <a:lnTo>
                      <a:pt x="482" y="465"/>
                    </a:lnTo>
                    <a:lnTo>
                      <a:pt x="485" y="465"/>
                    </a:lnTo>
                    <a:lnTo>
                      <a:pt x="485" y="467"/>
                    </a:lnTo>
                    <a:lnTo>
                      <a:pt x="488" y="467"/>
                    </a:lnTo>
                    <a:lnTo>
                      <a:pt x="488" y="471"/>
                    </a:lnTo>
                    <a:lnTo>
                      <a:pt x="491" y="471"/>
                    </a:lnTo>
                    <a:lnTo>
                      <a:pt x="491" y="473"/>
                    </a:lnTo>
                    <a:lnTo>
                      <a:pt x="494" y="473"/>
                    </a:lnTo>
                    <a:lnTo>
                      <a:pt x="494" y="476"/>
                    </a:lnTo>
                    <a:lnTo>
                      <a:pt x="497" y="476"/>
                    </a:lnTo>
                    <a:lnTo>
                      <a:pt x="497" y="478"/>
                    </a:lnTo>
                    <a:lnTo>
                      <a:pt x="500" y="478"/>
                    </a:lnTo>
                    <a:lnTo>
                      <a:pt x="500" y="480"/>
                    </a:lnTo>
                    <a:lnTo>
                      <a:pt x="503" y="480"/>
                    </a:lnTo>
                    <a:lnTo>
                      <a:pt x="503" y="480"/>
                    </a:lnTo>
                    <a:lnTo>
                      <a:pt x="506" y="480"/>
                    </a:lnTo>
                    <a:lnTo>
                      <a:pt x="506" y="482"/>
                    </a:lnTo>
                    <a:lnTo>
                      <a:pt x="509" y="482"/>
                    </a:lnTo>
                    <a:lnTo>
                      <a:pt x="509" y="487"/>
                    </a:lnTo>
                    <a:lnTo>
                      <a:pt x="511" y="487"/>
                    </a:lnTo>
                    <a:lnTo>
                      <a:pt x="511" y="489"/>
                    </a:lnTo>
                    <a:lnTo>
                      <a:pt x="514" y="489"/>
                    </a:lnTo>
                    <a:lnTo>
                      <a:pt x="514" y="491"/>
                    </a:lnTo>
                    <a:lnTo>
                      <a:pt x="514" y="491"/>
                    </a:lnTo>
                    <a:lnTo>
                      <a:pt x="514" y="493"/>
                    </a:lnTo>
                    <a:lnTo>
                      <a:pt x="517" y="493"/>
                    </a:lnTo>
                    <a:lnTo>
                      <a:pt x="517" y="495"/>
                    </a:lnTo>
                    <a:lnTo>
                      <a:pt x="520" y="495"/>
                    </a:lnTo>
                    <a:lnTo>
                      <a:pt x="520" y="498"/>
                    </a:lnTo>
                    <a:lnTo>
                      <a:pt x="523" y="498"/>
                    </a:lnTo>
                    <a:lnTo>
                      <a:pt x="523" y="500"/>
                    </a:lnTo>
                    <a:lnTo>
                      <a:pt x="526" y="500"/>
                    </a:lnTo>
                    <a:lnTo>
                      <a:pt x="526" y="502"/>
                    </a:lnTo>
                    <a:lnTo>
                      <a:pt x="529" y="502"/>
                    </a:lnTo>
                    <a:lnTo>
                      <a:pt x="529" y="506"/>
                    </a:lnTo>
                    <a:lnTo>
                      <a:pt x="532" y="506"/>
                    </a:lnTo>
                    <a:lnTo>
                      <a:pt x="532" y="509"/>
                    </a:lnTo>
                    <a:lnTo>
                      <a:pt x="535" y="509"/>
                    </a:lnTo>
                    <a:lnTo>
                      <a:pt x="535" y="511"/>
                    </a:lnTo>
                    <a:lnTo>
                      <a:pt x="538" y="511"/>
                    </a:lnTo>
                    <a:lnTo>
                      <a:pt x="538" y="513"/>
                    </a:lnTo>
                    <a:lnTo>
                      <a:pt x="541" y="513"/>
                    </a:lnTo>
                    <a:lnTo>
                      <a:pt x="541" y="515"/>
                    </a:lnTo>
                    <a:lnTo>
                      <a:pt x="544" y="515"/>
                    </a:lnTo>
                    <a:lnTo>
                      <a:pt x="544" y="517"/>
                    </a:lnTo>
                    <a:lnTo>
                      <a:pt x="546" y="517"/>
                    </a:lnTo>
                    <a:lnTo>
                      <a:pt x="546" y="520"/>
                    </a:lnTo>
                    <a:lnTo>
                      <a:pt x="549" y="520"/>
                    </a:lnTo>
                    <a:lnTo>
                      <a:pt x="549" y="522"/>
                    </a:lnTo>
                    <a:lnTo>
                      <a:pt x="552" y="522"/>
                    </a:lnTo>
                    <a:lnTo>
                      <a:pt x="552" y="524"/>
                    </a:lnTo>
                    <a:lnTo>
                      <a:pt x="555" y="524"/>
                    </a:lnTo>
                    <a:lnTo>
                      <a:pt x="555" y="526"/>
                    </a:lnTo>
                    <a:lnTo>
                      <a:pt x="555" y="526"/>
                    </a:lnTo>
                    <a:lnTo>
                      <a:pt x="555" y="528"/>
                    </a:lnTo>
                    <a:lnTo>
                      <a:pt x="558" y="528"/>
                    </a:lnTo>
                    <a:lnTo>
                      <a:pt x="558" y="531"/>
                    </a:lnTo>
                    <a:lnTo>
                      <a:pt x="561" y="531"/>
                    </a:lnTo>
                    <a:lnTo>
                      <a:pt x="561" y="533"/>
                    </a:lnTo>
                    <a:lnTo>
                      <a:pt x="564" y="533"/>
                    </a:lnTo>
                    <a:lnTo>
                      <a:pt x="564" y="535"/>
                    </a:lnTo>
                    <a:lnTo>
                      <a:pt x="567" y="535"/>
                    </a:lnTo>
                    <a:lnTo>
                      <a:pt x="567" y="537"/>
                    </a:lnTo>
                    <a:lnTo>
                      <a:pt x="570" y="537"/>
                    </a:lnTo>
                    <a:lnTo>
                      <a:pt x="570" y="539"/>
                    </a:lnTo>
                    <a:lnTo>
                      <a:pt x="573" y="539"/>
                    </a:lnTo>
                    <a:lnTo>
                      <a:pt x="573" y="542"/>
                    </a:lnTo>
                    <a:lnTo>
                      <a:pt x="576" y="542"/>
                    </a:lnTo>
                    <a:lnTo>
                      <a:pt x="576" y="544"/>
                    </a:lnTo>
                    <a:lnTo>
                      <a:pt x="579" y="544"/>
                    </a:lnTo>
                    <a:lnTo>
                      <a:pt x="579" y="546"/>
                    </a:lnTo>
                    <a:lnTo>
                      <a:pt x="582" y="546"/>
                    </a:lnTo>
                    <a:lnTo>
                      <a:pt x="582" y="548"/>
                    </a:lnTo>
                    <a:lnTo>
                      <a:pt x="584" y="548"/>
                    </a:lnTo>
                    <a:lnTo>
                      <a:pt x="584" y="553"/>
                    </a:lnTo>
                    <a:lnTo>
                      <a:pt x="587" y="553"/>
                    </a:lnTo>
                    <a:lnTo>
                      <a:pt x="587" y="553"/>
                    </a:lnTo>
                    <a:lnTo>
                      <a:pt x="590" y="553"/>
                    </a:lnTo>
                    <a:lnTo>
                      <a:pt x="590" y="555"/>
                    </a:lnTo>
                    <a:lnTo>
                      <a:pt x="593" y="555"/>
                    </a:lnTo>
                    <a:lnTo>
                      <a:pt x="593" y="557"/>
                    </a:lnTo>
                    <a:lnTo>
                      <a:pt x="596" y="557"/>
                    </a:lnTo>
                    <a:lnTo>
                      <a:pt x="596" y="559"/>
                    </a:lnTo>
                    <a:lnTo>
                      <a:pt x="596" y="559"/>
                    </a:lnTo>
                    <a:lnTo>
                      <a:pt x="596" y="561"/>
                    </a:lnTo>
                    <a:lnTo>
                      <a:pt x="599" y="561"/>
                    </a:lnTo>
                    <a:lnTo>
                      <a:pt x="599" y="564"/>
                    </a:lnTo>
                    <a:lnTo>
                      <a:pt x="602" y="564"/>
                    </a:lnTo>
                    <a:lnTo>
                      <a:pt x="602" y="564"/>
                    </a:lnTo>
                    <a:lnTo>
                      <a:pt x="605" y="564"/>
                    </a:lnTo>
                    <a:lnTo>
                      <a:pt x="605" y="566"/>
                    </a:lnTo>
                    <a:lnTo>
                      <a:pt x="608" y="566"/>
                    </a:lnTo>
                    <a:lnTo>
                      <a:pt x="608" y="568"/>
                    </a:lnTo>
                    <a:lnTo>
                      <a:pt x="611" y="568"/>
                    </a:lnTo>
                    <a:lnTo>
                      <a:pt x="611" y="570"/>
                    </a:lnTo>
                    <a:lnTo>
                      <a:pt x="614" y="570"/>
                    </a:lnTo>
                    <a:lnTo>
                      <a:pt x="614" y="572"/>
                    </a:lnTo>
                    <a:lnTo>
                      <a:pt x="617" y="572"/>
                    </a:lnTo>
                    <a:lnTo>
                      <a:pt x="617" y="575"/>
                    </a:lnTo>
                    <a:lnTo>
                      <a:pt x="619" y="575"/>
                    </a:lnTo>
                    <a:lnTo>
                      <a:pt x="619" y="577"/>
                    </a:lnTo>
                    <a:lnTo>
                      <a:pt x="622" y="577"/>
                    </a:lnTo>
                    <a:lnTo>
                      <a:pt x="622" y="579"/>
                    </a:lnTo>
                    <a:lnTo>
                      <a:pt x="625" y="579"/>
                    </a:lnTo>
                    <a:lnTo>
                      <a:pt x="625" y="581"/>
                    </a:lnTo>
                    <a:lnTo>
                      <a:pt x="628" y="581"/>
                    </a:lnTo>
                    <a:lnTo>
                      <a:pt x="628" y="583"/>
                    </a:lnTo>
                    <a:lnTo>
                      <a:pt x="631" y="583"/>
                    </a:lnTo>
                    <a:lnTo>
                      <a:pt x="631" y="586"/>
                    </a:lnTo>
                    <a:lnTo>
                      <a:pt x="634" y="586"/>
                    </a:lnTo>
                    <a:lnTo>
                      <a:pt x="634" y="586"/>
                    </a:lnTo>
                    <a:lnTo>
                      <a:pt x="637" y="586"/>
                    </a:lnTo>
                    <a:lnTo>
                      <a:pt x="637" y="588"/>
                    </a:lnTo>
                    <a:lnTo>
                      <a:pt x="637" y="588"/>
                    </a:lnTo>
                    <a:lnTo>
                      <a:pt x="637" y="590"/>
                    </a:lnTo>
                    <a:lnTo>
                      <a:pt x="640" y="590"/>
                    </a:lnTo>
                    <a:lnTo>
                      <a:pt x="640" y="592"/>
                    </a:lnTo>
                    <a:lnTo>
                      <a:pt x="643" y="592"/>
                    </a:lnTo>
                    <a:lnTo>
                      <a:pt x="643" y="592"/>
                    </a:lnTo>
                    <a:lnTo>
                      <a:pt x="646" y="592"/>
                    </a:lnTo>
                    <a:lnTo>
                      <a:pt x="646" y="594"/>
                    </a:lnTo>
                    <a:lnTo>
                      <a:pt x="649" y="594"/>
                    </a:lnTo>
                    <a:lnTo>
                      <a:pt x="649" y="597"/>
                    </a:lnTo>
                    <a:lnTo>
                      <a:pt x="652" y="597"/>
                    </a:lnTo>
                    <a:lnTo>
                      <a:pt x="652" y="599"/>
                    </a:lnTo>
                    <a:lnTo>
                      <a:pt x="655" y="599"/>
                    </a:lnTo>
                    <a:lnTo>
                      <a:pt x="655" y="599"/>
                    </a:lnTo>
                    <a:lnTo>
                      <a:pt x="657" y="599"/>
                    </a:lnTo>
                    <a:lnTo>
                      <a:pt x="657" y="601"/>
                    </a:lnTo>
                    <a:lnTo>
                      <a:pt x="660" y="601"/>
                    </a:lnTo>
                    <a:lnTo>
                      <a:pt x="660" y="603"/>
                    </a:lnTo>
                    <a:lnTo>
                      <a:pt x="663" y="603"/>
                    </a:lnTo>
                    <a:lnTo>
                      <a:pt x="663" y="605"/>
                    </a:lnTo>
                    <a:lnTo>
                      <a:pt x="666" y="605"/>
                    </a:lnTo>
                    <a:lnTo>
                      <a:pt x="666" y="605"/>
                    </a:lnTo>
                    <a:lnTo>
                      <a:pt x="669" y="605"/>
                    </a:lnTo>
                    <a:lnTo>
                      <a:pt x="669" y="608"/>
                    </a:lnTo>
                    <a:lnTo>
                      <a:pt x="672" y="608"/>
                    </a:lnTo>
                    <a:lnTo>
                      <a:pt x="672" y="610"/>
                    </a:lnTo>
                    <a:lnTo>
                      <a:pt x="675" y="610"/>
                    </a:lnTo>
                    <a:lnTo>
                      <a:pt x="675" y="612"/>
                    </a:lnTo>
                    <a:lnTo>
                      <a:pt x="678" y="612"/>
                    </a:lnTo>
                    <a:lnTo>
                      <a:pt x="678" y="614"/>
                    </a:lnTo>
                    <a:lnTo>
                      <a:pt x="678" y="614"/>
                    </a:lnTo>
                    <a:lnTo>
                      <a:pt x="678" y="616"/>
                    </a:lnTo>
                    <a:lnTo>
                      <a:pt x="681" y="616"/>
                    </a:lnTo>
                    <a:lnTo>
                      <a:pt x="681" y="616"/>
                    </a:lnTo>
                    <a:lnTo>
                      <a:pt x="684" y="616"/>
                    </a:lnTo>
                    <a:lnTo>
                      <a:pt x="684" y="619"/>
                    </a:lnTo>
                    <a:lnTo>
                      <a:pt x="687" y="619"/>
                    </a:lnTo>
                    <a:lnTo>
                      <a:pt x="687" y="621"/>
                    </a:lnTo>
                    <a:lnTo>
                      <a:pt x="690" y="621"/>
                    </a:lnTo>
                    <a:lnTo>
                      <a:pt x="690" y="623"/>
                    </a:lnTo>
                    <a:lnTo>
                      <a:pt x="692" y="623"/>
                    </a:lnTo>
                    <a:lnTo>
                      <a:pt x="692" y="625"/>
                    </a:lnTo>
                    <a:lnTo>
                      <a:pt x="695" y="625"/>
                    </a:lnTo>
                    <a:lnTo>
                      <a:pt x="695" y="625"/>
                    </a:lnTo>
                    <a:lnTo>
                      <a:pt x="698" y="625"/>
                    </a:lnTo>
                    <a:lnTo>
                      <a:pt x="698" y="627"/>
                    </a:lnTo>
                    <a:lnTo>
                      <a:pt x="701" y="627"/>
                    </a:lnTo>
                    <a:lnTo>
                      <a:pt x="701" y="630"/>
                    </a:lnTo>
                    <a:lnTo>
                      <a:pt x="704" y="630"/>
                    </a:lnTo>
                    <a:lnTo>
                      <a:pt x="704" y="632"/>
                    </a:lnTo>
                    <a:lnTo>
                      <a:pt x="707" y="632"/>
                    </a:lnTo>
                    <a:lnTo>
                      <a:pt x="707" y="632"/>
                    </a:lnTo>
                    <a:lnTo>
                      <a:pt x="710" y="632"/>
                    </a:lnTo>
                    <a:lnTo>
                      <a:pt x="710" y="634"/>
                    </a:lnTo>
                    <a:lnTo>
                      <a:pt x="713" y="634"/>
                    </a:lnTo>
                    <a:lnTo>
                      <a:pt x="713" y="636"/>
                    </a:lnTo>
                    <a:lnTo>
                      <a:pt x="716" y="636"/>
                    </a:lnTo>
                    <a:lnTo>
                      <a:pt x="716" y="638"/>
                    </a:lnTo>
                    <a:lnTo>
                      <a:pt x="719" y="638"/>
                    </a:lnTo>
                    <a:lnTo>
                      <a:pt x="719" y="638"/>
                    </a:lnTo>
                    <a:lnTo>
                      <a:pt x="719" y="638"/>
                    </a:lnTo>
                    <a:lnTo>
                      <a:pt x="719" y="641"/>
                    </a:lnTo>
                    <a:lnTo>
                      <a:pt x="722" y="641"/>
                    </a:lnTo>
                    <a:lnTo>
                      <a:pt x="722" y="643"/>
                    </a:lnTo>
                    <a:lnTo>
                      <a:pt x="725" y="643"/>
                    </a:lnTo>
                    <a:lnTo>
                      <a:pt x="725" y="645"/>
                    </a:lnTo>
                    <a:lnTo>
                      <a:pt x="728" y="645"/>
                    </a:lnTo>
                    <a:lnTo>
                      <a:pt x="728" y="647"/>
                    </a:lnTo>
                    <a:lnTo>
                      <a:pt x="730" y="647"/>
                    </a:lnTo>
                    <a:lnTo>
                      <a:pt x="730" y="649"/>
                    </a:lnTo>
                    <a:lnTo>
                      <a:pt x="733" y="649"/>
                    </a:lnTo>
                    <a:lnTo>
                      <a:pt x="733" y="649"/>
                    </a:lnTo>
                    <a:lnTo>
                      <a:pt x="736" y="649"/>
                    </a:lnTo>
                    <a:lnTo>
                      <a:pt x="736" y="652"/>
                    </a:lnTo>
                    <a:lnTo>
                      <a:pt x="739" y="652"/>
                    </a:lnTo>
                    <a:lnTo>
                      <a:pt x="739" y="654"/>
                    </a:lnTo>
                    <a:lnTo>
                      <a:pt x="742" y="654"/>
                    </a:lnTo>
                    <a:lnTo>
                      <a:pt x="742" y="656"/>
                    </a:lnTo>
                    <a:lnTo>
                      <a:pt x="745" y="656"/>
                    </a:lnTo>
                    <a:lnTo>
                      <a:pt x="745" y="656"/>
                    </a:lnTo>
                    <a:lnTo>
                      <a:pt x="748" y="656"/>
                    </a:lnTo>
                    <a:lnTo>
                      <a:pt x="748" y="658"/>
                    </a:lnTo>
                    <a:lnTo>
                      <a:pt x="751" y="658"/>
                    </a:lnTo>
                    <a:lnTo>
                      <a:pt x="751" y="660"/>
                    </a:lnTo>
                    <a:lnTo>
                      <a:pt x="754" y="660"/>
                    </a:lnTo>
                    <a:lnTo>
                      <a:pt x="754" y="663"/>
                    </a:lnTo>
                    <a:lnTo>
                      <a:pt x="757" y="663"/>
                    </a:lnTo>
                    <a:lnTo>
                      <a:pt x="757" y="665"/>
                    </a:lnTo>
                    <a:lnTo>
                      <a:pt x="760" y="665"/>
                    </a:lnTo>
                    <a:lnTo>
                      <a:pt x="760" y="665"/>
                    </a:lnTo>
                    <a:lnTo>
                      <a:pt x="760" y="665"/>
                    </a:lnTo>
                    <a:lnTo>
                      <a:pt x="760" y="667"/>
                    </a:lnTo>
                    <a:lnTo>
                      <a:pt x="763" y="667"/>
                    </a:lnTo>
                    <a:lnTo>
                      <a:pt x="763" y="669"/>
                    </a:lnTo>
                    <a:lnTo>
                      <a:pt x="765" y="669"/>
                    </a:lnTo>
                    <a:lnTo>
                      <a:pt x="765" y="671"/>
                    </a:lnTo>
                    <a:lnTo>
                      <a:pt x="768" y="671"/>
                    </a:lnTo>
                    <a:lnTo>
                      <a:pt x="768" y="674"/>
                    </a:lnTo>
                    <a:lnTo>
                      <a:pt x="771" y="674"/>
                    </a:lnTo>
                    <a:lnTo>
                      <a:pt x="771" y="676"/>
                    </a:lnTo>
                    <a:lnTo>
                      <a:pt x="774" y="676"/>
                    </a:lnTo>
                    <a:lnTo>
                      <a:pt x="774" y="676"/>
                    </a:lnTo>
                    <a:lnTo>
                      <a:pt x="777" y="676"/>
                    </a:lnTo>
                    <a:lnTo>
                      <a:pt x="777" y="678"/>
                    </a:lnTo>
                    <a:lnTo>
                      <a:pt x="780" y="678"/>
                    </a:lnTo>
                    <a:lnTo>
                      <a:pt x="780" y="680"/>
                    </a:lnTo>
                    <a:lnTo>
                      <a:pt x="783" y="680"/>
                    </a:lnTo>
                    <a:lnTo>
                      <a:pt x="783" y="682"/>
                    </a:lnTo>
                    <a:lnTo>
                      <a:pt x="786" y="682"/>
                    </a:lnTo>
                    <a:lnTo>
                      <a:pt x="786" y="682"/>
                    </a:lnTo>
                    <a:lnTo>
                      <a:pt x="789" y="682"/>
                    </a:lnTo>
                    <a:lnTo>
                      <a:pt x="789" y="685"/>
                    </a:lnTo>
                    <a:lnTo>
                      <a:pt x="792" y="685"/>
                    </a:lnTo>
                    <a:lnTo>
                      <a:pt x="792" y="687"/>
                    </a:lnTo>
                    <a:lnTo>
                      <a:pt x="795" y="687"/>
                    </a:lnTo>
                    <a:lnTo>
                      <a:pt x="795" y="689"/>
                    </a:lnTo>
                    <a:lnTo>
                      <a:pt x="798" y="689"/>
                    </a:lnTo>
                    <a:lnTo>
                      <a:pt x="798" y="689"/>
                    </a:lnTo>
                    <a:lnTo>
                      <a:pt x="801" y="689"/>
                    </a:lnTo>
                    <a:lnTo>
                      <a:pt x="801" y="691"/>
                    </a:lnTo>
                    <a:lnTo>
                      <a:pt x="801" y="691"/>
                    </a:lnTo>
                    <a:lnTo>
                      <a:pt x="801" y="691"/>
                    </a:lnTo>
                    <a:lnTo>
                      <a:pt x="803" y="691"/>
                    </a:lnTo>
                    <a:lnTo>
                      <a:pt x="803" y="693"/>
                    </a:lnTo>
                    <a:lnTo>
                      <a:pt x="806" y="693"/>
                    </a:lnTo>
                    <a:lnTo>
                      <a:pt x="806" y="696"/>
                    </a:lnTo>
                    <a:lnTo>
                      <a:pt x="809" y="696"/>
                    </a:lnTo>
                    <a:lnTo>
                      <a:pt x="809" y="698"/>
                    </a:lnTo>
                    <a:lnTo>
                      <a:pt x="812" y="698"/>
                    </a:lnTo>
                    <a:lnTo>
                      <a:pt x="812" y="698"/>
                    </a:lnTo>
                    <a:lnTo>
                      <a:pt x="815" y="698"/>
                    </a:lnTo>
                    <a:lnTo>
                      <a:pt x="815" y="700"/>
                    </a:lnTo>
                    <a:lnTo>
                      <a:pt x="818" y="700"/>
                    </a:lnTo>
                    <a:lnTo>
                      <a:pt x="818" y="700"/>
                    </a:lnTo>
                    <a:lnTo>
                      <a:pt x="821" y="700"/>
                    </a:lnTo>
                    <a:lnTo>
                      <a:pt x="821" y="702"/>
                    </a:lnTo>
                    <a:lnTo>
                      <a:pt x="824" y="702"/>
                    </a:lnTo>
                    <a:lnTo>
                      <a:pt x="824" y="704"/>
                    </a:lnTo>
                    <a:lnTo>
                      <a:pt x="827" y="704"/>
                    </a:lnTo>
                    <a:lnTo>
                      <a:pt x="827" y="704"/>
                    </a:lnTo>
                    <a:lnTo>
                      <a:pt x="830" y="704"/>
                    </a:lnTo>
                    <a:lnTo>
                      <a:pt x="830" y="707"/>
                    </a:lnTo>
                    <a:lnTo>
                      <a:pt x="833" y="707"/>
                    </a:lnTo>
                    <a:lnTo>
                      <a:pt x="833" y="709"/>
                    </a:lnTo>
                    <a:lnTo>
                      <a:pt x="836" y="709"/>
                    </a:lnTo>
                    <a:lnTo>
                      <a:pt x="836" y="711"/>
                    </a:lnTo>
                    <a:lnTo>
                      <a:pt x="839" y="711"/>
                    </a:lnTo>
                    <a:lnTo>
                      <a:pt x="839" y="711"/>
                    </a:lnTo>
                    <a:lnTo>
                      <a:pt x="841" y="711"/>
                    </a:lnTo>
                    <a:lnTo>
                      <a:pt x="841" y="713"/>
                    </a:lnTo>
                    <a:lnTo>
                      <a:pt x="844" y="713"/>
                    </a:lnTo>
                    <a:lnTo>
                      <a:pt x="844" y="713"/>
                    </a:lnTo>
                    <a:lnTo>
                      <a:pt x="844" y="713"/>
                    </a:lnTo>
                    <a:lnTo>
                      <a:pt x="844" y="715"/>
                    </a:lnTo>
                    <a:lnTo>
                      <a:pt x="847" y="715"/>
                    </a:lnTo>
                    <a:lnTo>
                      <a:pt x="847" y="718"/>
                    </a:lnTo>
                    <a:lnTo>
                      <a:pt x="850" y="718"/>
                    </a:lnTo>
                    <a:lnTo>
                      <a:pt x="850" y="720"/>
                    </a:lnTo>
                    <a:lnTo>
                      <a:pt x="853" y="720"/>
                    </a:lnTo>
                    <a:lnTo>
                      <a:pt x="853" y="720"/>
                    </a:lnTo>
                    <a:lnTo>
                      <a:pt x="856" y="720"/>
                    </a:lnTo>
                    <a:lnTo>
                      <a:pt x="856" y="722"/>
                    </a:lnTo>
                    <a:lnTo>
                      <a:pt x="859" y="722"/>
                    </a:lnTo>
                    <a:lnTo>
                      <a:pt x="859" y="724"/>
                    </a:lnTo>
                    <a:lnTo>
                      <a:pt x="862" y="724"/>
                    </a:lnTo>
                    <a:lnTo>
                      <a:pt x="862" y="724"/>
                    </a:lnTo>
                    <a:lnTo>
                      <a:pt x="865" y="724"/>
                    </a:lnTo>
                    <a:lnTo>
                      <a:pt x="865" y="726"/>
                    </a:lnTo>
                    <a:lnTo>
                      <a:pt x="868" y="726"/>
                    </a:lnTo>
                    <a:lnTo>
                      <a:pt x="868" y="726"/>
                    </a:lnTo>
                    <a:lnTo>
                      <a:pt x="871" y="726"/>
                    </a:lnTo>
                    <a:lnTo>
                      <a:pt x="871" y="729"/>
                    </a:lnTo>
                    <a:lnTo>
                      <a:pt x="874" y="729"/>
                    </a:lnTo>
                    <a:lnTo>
                      <a:pt x="874" y="729"/>
                    </a:lnTo>
                    <a:lnTo>
                      <a:pt x="876" y="729"/>
                    </a:lnTo>
                    <a:lnTo>
                      <a:pt x="876" y="731"/>
                    </a:lnTo>
                    <a:lnTo>
                      <a:pt x="879" y="731"/>
                    </a:lnTo>
                    <a:lnTo>
                      <a:pt x="879" y="731"/>
                    </a:lnTo>
                    <a:lnTo>
                      <a:pt x="882" y="731"/>
                    </a:lnTo>
                    <a:lnTo>
                      <a:pt x="882" y="733"/>
                    </a:lnTo>
                    <a:lnTo>
                      <a:pt x="885" y="733"/>
                    </a:lnTo>
                    <a:lnTo>
                      <a:pt x="885" y="733"/>
                    </a:lnTo>
                    <a:lnTo>
                      <a:pt x="885" y="733"/>
                    </a:lnTo>
                    <a:lnTo>
                      <a:pt x="885" y="735"/>
                    </a:lnTo>
                    <a:lnTo>
                      <a:pt x="888" y="735"/>
                    </a:lnTo>
                    <a:lnTo>
                      <a:pt x="888" y="737"/>
                    </a:lnTo>
                    <a:lnTo>
                      <a:pt x="891" y="737"/>
                    </a:lnTo>
                    <a:lnTo>
                      <a:pt x="891" y="737"/>
                    </a:lnTo>
                    <a:lnTo>
                      <a:pt x="894" y="737"/>
                    </a:lnTo>
                    <a:lnTo>
                      <a:pt x="894" y="740"/>
                    </a:lnTo>
                    <a:lnTo>
                      <a:pt x="897" y="740"/>
                    </a:lnTo>
                    <a:lnTo>
                      <a:pt x="897" y="742"/>
                    </a:lnTo>
                    <a:lnTo>
                      <a:pt x="900" y="742"/>
                    </a:lnTo>
                    <a:lnTo>
                      <a:pt x="900" y="742"/>
                    </a:lnTo>
                    <a:lnTo>
                      <a:pt x="903" y="742"/>
                    </a:lnTo>
                    <a:lnTo>
                      <a:pt x="903" y="744"/>
                    </a:lnTo>
                    <a:lnTo>
                      <a:pt x="906" y="744"/>
                    </a:lnTo>
                    <a:lnTo>
                      <a:pt x="906" y="744"/>
                    </a:lnTo>
                    <a:lnTo>
                      <a:pt x="909" y="744"/>
                    </a:lnTo>
                    <a:lnTo>
                      <a:pt x="909" y="746"/>
                    </a:lnTo>
                    <a:lnTo>
                      <a:pt x="912" y="746"/>
                    </a:lnTo>
                    <a:lnTo>
                      <a:pt x="912" y="746"/>
                    </a:lnTo>
                    <a:lnTo>
                      <a:pt x="914" y="746"/>
                    </a:lnTo>
                    <a:lnTo>
                      <a:pt x="914" y="748"/>
                    </a:lnTo>
                    <a:lnTo>
                      <a:pt x="917" y="748"/>
                    </a:lnTo>
                    <a:lnTo>
                      <a:pt x="917" y="751"/>
                    </a:lnTo>
                    <a:lnTo>
                      <a:pt x="920" y="751"/>
                    </a:lnTo>
                    <a:lnTo>
                      <a:pt x="920" y="751"/>
                    </a:lnTo>
                    <a:lnTo>
                      <a:pt x="923" y="751"/>
                    </a:lnTo>
                    <a:lnTo>
                      <a:pt x="923" y="751"/>
                    </a:lnTo>
                    <a:lnTo>
                      <a:pt x="926" y="751"/>
                    </a:lnTo>
                    <a:lnTo>
                      <a:pt x="926" y="753"/>
                    </a:lnTo>
                    <a:lnTo>
                      <a:pt x="926" y="753"/>
                    </a:lnTo>
                    <a:lnTo>
                      <a:pt x="926" y="753"/>
                    </a:lnTo>
                    <a:lnTo>
                      <a:pt x="929" y="753"/>
                    </a:lnTo>
                    <a:lnTo>
                      <a:pt x="929" y="755"/>
                    </a:lnTo>
                    <a:lnTo>
                      <a:pt x="932" y="755"/>
                    </a:lnTo>
                    <a:lnTo>
                      <a:pt x="932" y="755"/>
                    </a:lnTo>
                    <a:lnTo>
                      <a:pt x="935" y="755"/>
                    </a:lnTo>
                    <a:lnTo>
                      <a:pt x="935" y="757"/>
                    </a:lnTo>
                    <a:lnTo>
                      <a:pt x="938" y="757"/>
                    </a:lnTo>
                    <a:lnTo>
                      <a:pt x="938" y="757"/>
                    </a:lnTo>
                    <a:lnTo>
                      <a:pt x="941" y="757"/>
                    </a:lnTo>
                    <a:lnTo>
                      <a:pt x="941" y="759"/>
                    </a:lnTo>
                    <a:lnTo>
                      <a:pt x="944" y="759"/>
                    </a:lnTo>
                    <a:lnTo>
                      <a:pt x="944" y="759"/>
                    </a:lnTo>
                    <a:lnTo>
                      <a:pt x="947" y="759"/>
                    </a:lnTo>
                    <a:lnTo>
                      <a:pt x="947" y="762"/>
                    </a:lnTo>
                    <a:lnTo>
                      <a:pt x="949" y="762"/>
                    </a:lnTo>
                    <a:lnTo>
                      <a:pt x="949" y="762"/>
                    </a:lnTo>
                    <a:lnTo>
                      <a:pt x="952" y="762"/>
                    </a:lnTo>
                    <a:lnTo>
                      <a:pt x="952" y="762"/>
                    </a:lnTo>
                    <a:lnTo>
                      <a:pt x="955" y="762"/>
                    </a:lnTo>
                    <a:lnTo>
                      <a:pt x="955" y="764"/>
                    </a:lnTo>
                    <a:lnTo>
                      <a:pt x="958" y="764"/>
                    </a:lnTo>
                    <a:lnTo>
                      <a:pt x="958" y="764"/>
                    </a:lnTo>
                    <a:lnTo>
                      <a:pt x="961" y="764"/>
                    </a:lnTo>
                    <a:lnTo>
                      <a:pt x="961" y="766"/>
                    </a:lnTo>
                    <a:lnTo>
                      <a:pt x="964" y="766"/>
                    </a:lnTo>
                    <a:lnTo>
                      <a:pt x="964" y="766"/>
                    </a:lnTo>
                    <a:lnTo>
                      <a:pt x="967" y="766"/>
                    </a:lnTo>
                    <a:lnTo>
                      <a:pt x="967" y="768"/>
                    </a:lnTo>
                    <a:lnTo>
                      <a:pt x="967" y="768"/>
                    </a:lnTo>
                    <a:lnTo>
                      <a:pt x="967" y="768"/>
                    </a:lnTo>
                    <a:lnTo>
                      <a:pt x="970" y="768"/>
                    </a:lnTo>
                    <a:lnTo>
                      <a:pt x="970" y="770"/>
                    </a:lnTo>
                    <a:lnTo>
                      <a:pt x="973" y="770"/>
                    </a:lnTo>
                    <a:lnTo>
                      <a:pt x="973" y="770"/>
                    </a:lnTo>
                    <a:lnTo>
                      <a:pt x="976" y="770"/>
                    </a:lnTo>
                    <a:lnTo>
                      <a:pt x="976" y="770"/>
                    </a:lnTo>
                    <a:lnTo>
                      <a:pt x="979" y="770"/>
                    </a:lnTo>
                    <a:lnTo>
                      <a:pt x="979" y="773"/>
                    </a:lnTo>
                    <a:lnTo>
                      <a:pt x="982" y="773"/>
                    </a:lnTo>
                    <a:lnTo>
                      <a:pt x="982" y="775"/>
                    </a:lnTo>
                    <a:lnTo>
                      <a:pt x="985" y="775"/>
                    </a:lnTo>
                    <a:lnTo>
                      <a:pt x="985" y="775"/>
                    </a:lnTo>
                    <a:lnTo>
                      <a:pt x="987" y="775"/>
                    </a:lnTo>
                    <a:lnTo>
                      <a:pt x="987" y="777"/>
                    </a:lnTo>
                    <a:lnTo>
                      <a:pt x="990" y="777"/>
                    </a:lnTo>
                    <a:lnTo>
                      <a:pt x="990" y="777"/>
                    </a:lnTo>
                    <a:lnTo>
                      <a:pt x="993" y="777"/>
                    </a:lnTo>
                    <a:lnTo>
                      <a:pt x="993" y="779"/>
                    </a:lnTo>
                    <a:lnTo>
                      <a:pt x="996" y="779"/>
                    </a:lnTo>
                    <a:lnTo>
                      <a:pt x="996" y="781"/>
                    </a:lnTo>
                    <a:lnTo>
                      <a:pt x="999" y="781"/>
                    </a:lnTo>
                    <a:lnTo>
                      <a:pt x="999" y="781"/>
                    </a:lnTo>
                    <a:lnTo>
                      <a:pt x="1002" y="781"/>
                    </a:lnTo>
                    <a:lnTo>
                      <a:pt x="1002" y="784"/>
                    </a:lnTo>
                    <a:lnTo>
                      <a:pt x="1005" y="784"/>
                    </a:lnTo>
                    <a:lnTo>
                      <a:pt x="1005" y="784"/>
                    </a:lnTo>
                    <a:lnTo>
                      <a:pt x="1008" y="784"/>
                    </a:lnTo>
                    <a:lnTo>
                      <a:pt x="1008" y="786"/>
                    </a:lnTo>
                    <a:lnTo>
                      <a:pt x="1008" y="786"/>
                    </a:lnTo>
                    <a:lnTo>
                      <a:pt x="1008" y="786"/>
                    </a:lnTo>
                    <a:lnTo>
                      <a:pt x="1011" y="786"/>
                    </a:lnTo>
                    <a:lnTo>
                      <a:pt x="1011" y="786"/>
                    </a:lnTo>
                    <a:lnTo>
                      <a:pt x="1014" y="786"/>
                    </a:lnTo>
                    <a:lnTo>
                      <a:pt x="1014" y="788"/>
                    </a:lnTo>
                    <a:lnTo>
                      <a:pt x="1017" y="788"/>
                    </a:lnTo>
                    <a:lnTo>
                      <a:pt x="1017" y="788"/>
                    </a:lnTo>
                    <a:lnTo>
                      <a:pt x="1020" y="788"/>
                    </a:lnTo>
                    <a:lnTo>
                      <a:pt x="1020" y="790"/>
                    </a:lnTo>
                    <a:lnTo>
                      <a:pt x="1022" y="790"/>
                    </a:lnTo>
                    <a:lnTo>
                      <a:pt x="1022" y="790"/>
                    </a:lnTo>
                    <a:lnTo>
                      <a:pt x="1025" y="790"/>
                    </a:lnTo>
                    <a:lnTo>
                      <a:pt x="1025" y="792"/>
                    </a:lnTo>
                    <a:lnTo>
                      <a:pt x="1028" y="792"/>
                    </a:lnTo>
                    <a:lnTo>
                      <a:pt x="1028" y="792"/>
                    </a:lnTo>
                    <a:lnTo>
                      <a:pt x="1031" y="792"/>
                    </a:lnTo>
                    <a:lnTo>
                      <a:pt x="1031" y="795"/>
                    </a:lnTo>
                    <a:lnTo>
                      <a:pt x="1034" y="795"/>
                    </a:lnTo>
                    <a:lnTo>
                      <a:pt x="1034" y="795"/>
                    </a:lnTo>
                    <a:lnTo>
                      <a:pt x="1037" y="795"/>
                    </a:lnTo>
                    <a:lnTo>
                      <a:pt x="1037" y="797"/>
                    </a:lnTo>
                    <a:lnTo>
                      <a:pt x="1040" y="797"/>
                    </a:lnTo>
                    <a:lnTo>
                      <a:pt x="1040" y="797"/>
                    </a:lnTo>
                    <a:lnTo>
                      <a:pt x="1043" y="797"/>
                    </a:lnTo>
                    <a:lnTo>
                      <a:pt x="1043" y="799"/>
                    </a:lnTo>
                    <a:lnTo>
                      <a:pt x="1046" y="799"/>
                    </a:lnTo>
                    <a:lnTo>
                      <a:pt x="1046" y="799"/>
                    </a:lnTo>
                    <a:lnTo>
                      <a:pt x="1049" y="799"/>
                    </a:lnTo>
                    <a:lnTo>
                      <a:pt x="1049" y="801"/>
                    </a:lnTo>
                    <a:lnTo>
                      <a:pt x="1049" y="801"/>
                    </a:lnTo>
                    <a:lnTo>
                      <a:pt x="1049" y="801"/>
                    </a:lnTo>
                    <a:lnTo>
                      <a:pt x="1052" y="801"/>
                    </a:lnTo>
                    <a:lnTo>
                      <a:pt x="1052" y="803"/>
                    </a:lnTo>
                    <a:lnTo>
                      <a:pt x="1055" y="803"/>
                    </a:lnTo>
                    <a:lnTo>
                      <a:pt x="1055" y="803"/>
                    </a:lnTo>
                    <a:lnTo>
                      <a:pt x="1058" y="803"/>
                    </a:lnTo>
                    <a:lnTo>
                      <a:pt x="1058" y="806"/>
                    </a:lnTo>
                    <a:lnTo>
                      <a:pt x="1060" y="806"/>
                    </a:lnTo>
                    <a:lnTo>
                      <a:pt x="1060" y="806"/>
                    </a:lnTo>
                    <a:lnTo>
                      <a:pt x="1063" y="806"/>
                    </a:lnTo>
                    <a:lnTo>
                      <a:pt x="1063" y="808"/>
                    </a:lnTo>
                    <a:lnTo>
                      <a:pt x="1066" y="808"/>
                    </a:lnTo>
                    <a:lnTo>
                      <a:pt x="1066" y="808"/>
                    </a:lnTo>
                    <a:lnTo>
                      <a:pt x="1069" y="808"/>
                    </a:lnTo>
                    <a:lnTo>
                      <a:pt x="1069" y="808"/>
                    </a:lnTo>
                    <a:lnTo>
                      <a:pt x="1072" y="808"/>
                    </a:lnTo>
                    <a:lnTo>
                      <a:pt x="1072" y="810"/>
                    </a:lnTo>
                    <a:lnTo>
                      <a:pt x="1075" y="810"/>
                    </a:lnTo>
                    <a:lnTo>
                      <a:pt x="1075" y="810"/>
                    </a:lnTo>
                    <a:lnTo>
                      <a:pt x="1078" y="810"/>
                    </a:lnTo>
                    <a:lnTo>
                      <a:pt x="1078" y="810"/>
                    </a:lnTo>
                    <a:lnTo>
                      <a:pt x="1081" y="810"/>
                    </a:lnTo>
                    <a:lnTo>
                      <a:pt x="1081" y="812"/>
                    </a:lnTo>
                    <a:lnTo>
                      <a:pt x="1084" y="812"/>
                    </a:lnTo>
                    <a:lnTo>
                      <a:pt x="1084" y="812"/>
                    </a:lnTo>
                    <a:lnTo>
                      <a:pt x="1087" y="812"/>
                    </a:lnTo>
                    <a:lnTo>
                      <a:pt x="1087" y="814"/>
                    </a:lnTo>
                    <a:lnTo>
                      <a:pt x="1090" y="814"/>
                    </a:lnTo>
                    <a:lnTo>
                      <a:pt x="1090" y="814"/>
                    </a:lnTo>
                    <a:lnTo>
                      <a:pt x="1090" y="814"/>
                    </a:lnTo>
                    <a:lnTo>
                      <a:pt x="1090" y="814"/>
                    </a:lnTo>
                    <a:lnTo>
                      <a:pt x="1093" y="814"/>
                    </a:lnTo>
                    <a:lnTo>
                      <a:pt x="1093" y="817"/>
                    </a:lnTo>
                    <a:lnTo>
                      <a:pt x="1095" y="817"/>
                    </a:lnTo>
                    <a:lnTo>
                      <a:pt x="1095" y="817"/>
                    </a:lnTo>
                    <a:lnTo>
                      <a:pt x="1098" y="817"/>
                    </a:lnTo>
                    <a:lnTo>
                      <a:pt x="1098" y="819"/>
                    </a:lnTo>
                    <a:lnTo>
                      <a:pt x="1101" y="819"/>
                    </a:lnTo>
                    <a:lnTo>
                      <a:pt x="1101" y="819"/>
                    </a:lnTo>
                    <a:lnTo>
                      <a:pt x="1104" y="819"/>
                    </a:lnTo>
                    <a:lnTo>
                      <a:pt x="1104" y="821"/>
                    </a:lnTo>
                    <a:lnTo>
                      <a:pt x="1107" y="821"/>
                    </a:lnTo>
                    <a:lnTo>
                      <a:pt x="1107" y="821"/>
                    </a:lnTo>
                    <a:lnTo>
                      <a:pt x="1110" y="821"/>
                    </a:lnTo>
                    <a:lnTo>
                      <a:pt x="1110" y="823"/>
                    </a:lnTo>
                    <a:lnTo>
                      <a:pt x="1113" y="823"/>
                    </a:lnTo>
                    <a:lnTo>
                      <a:pt x="1113" y="823"/>
                    </a:lnTo>
                    <a:lnTo>
                      <a:pt x="1116" y="823"/>
                    </a:lnTo>
                    <a:lnTo>
                      <a:pt x="1116" y="823"/>
                    </a:lnTo>
                    <a:lnTo>
                      <a:pt x="1119" y="823"/>
                    </a:lnTo>
                    <a:lnTo>
                      <a:pt x="1119" y="825"/>
                    </a:lnTo>
                    <a:lnTo>
                      <a:pt x="1122" y="825"/>
                    </a:lnTo>
                    <a:lnTo>
                      <a:pt x="1122" y="825"/>
                    </a:lnTo>
                    <a:lnTo>
                      <a:pt x="1125" y="825"/>
                    </a:lnTo>
                    <a:lnTo>
                      <a:pt x="1125" y="828"/>
                    </a:lnTo>
                    <a:lnTo>
                      <a:pt x="1128" y="828"/>
                    </a:lnTo>
                    <a:lnTo>
                      <a:pt x="1128" y="828"/>
                    </a:lnTo>
                    <a:lnTo>
                      <a:pt x="1131" y="828"/>
                    </a:lnTo>
                    <a:lnTo>
                      <a:pt x="1131" y="830"/>
                    </a:lnTo>
                    <a:lnTo>
                      <a:pt x="1131" y="830"/>
                    </a:lnTo>
                    <a:lnTo>
                      <a:pt x="1131" y="830"/>
                    </a:lnTo>
                    <a:lnTo>
                      <a:pt x="1133" y="830"/>
                    </a:lnTo>
                    <a:lnTo>
                      <a:pt x="1133" y="832"/>
                    </a:lnTo>
                    <a:lnTo>
                      <a:pt x="1136" y="832"/>
                    </a:lnTo>
                    <a:lnTo>
                      <a:pt x="1136" y="832"/>
                    </a:lnTo>
                    <a:lnTo>
                      <a:pt x="1139" y="832"/>
                    </a:lnTo>
                    <a:lnTo>
                      <a:pt x="1139" y="834"/>
                    </a:lnTo>
                    <a:lnTo>
                      <a:pt x="1142" y="834"/>
                    </a:lnTo>
                    <a:lnTo>
                      <a:pt x="1142" y="834"/>
                    </a:lnTo>
                    <a:lnTo>
                      <a:pt x="1145" y="834"/>
                    </a:lnTo>
                    <a:lnTo>
                      <a:pt x="1145" y="834"/>
                    </a:lnTo>
                    <a:lnTo>
                      <a:pt x="1148" y="834"/>
                    </a:lnTo>
                    <a:lnTo>
                      <a:pt x="1148" y="834"/>
                    </a:lnTo>
                    <a:lnTo>
                      <a:pt x="1151" y="834"/>
                    </a:lnTo>
                    <a:lnTo>
                      <a:pt x="1151" y="836"/>
                    </a:lnTo>
                    <a:lnTo>
                      <a:pt x="1154" y="836"/>
                    </a:lnTo>
                    <a:lnTo>
                      <a:pt x="1154" y="839"/>
                    </a:lnTo>
                    <a:lnTo>
                      <a:pt x="1157" y="839"/>
                    </a:lnTo>
                    <a:lnTo>
                      <a:pt x="1157" y="839"/>
                    </a:lnTo>
                    <a:lnTo>
                      <a:pt x="1160" y="839"/>
                    </a:lnTo>
                    <a:lnTo>
                      <a:pt x="1160" y="841"/>
                    </a:lnTo>
                    <a:lnTo>
                      <a:pt x="1163" y="841"/>
                    </a:lnTo>
                    <a:lnTo>
                      <a:pt x="1163" y="841"/>
                    </a:lnTo>
                    <a:lnTo>
                      <a:pt x="1166" y="841"/>
                    </a:lnTo>
                    <a:lnTo>
                      <a:pt x="1166" y="843"/>
                    </a:lnTo>
                    <a:lnTo>
                      <a:pt x="1168" y="843"/>
                    </a:lnTo>
                    <a:lnTo>
                      <a:pt x="1168" y="843"/>
                    </a:lnTo>
                    <a:lnTo>
                      <a:pt x="1171" y="843"/>
                    </a:lnTo>
                    <a:lnTo>
                      <a:pt x="1171" y="845"/>
                    </a:lnTo>
                    <a:lnTo>
                      <a:pt x="1171" y="845"/>
                    </a:lnTo>
                    <a:lnTo>
                      <a:pt x="1171" y="845"/>
                    </a:lnTo>
                    <a:lnTo>
                      <a:pt x="1174" y="845"/>
                    </a:lnTo>
                    <a:lnTo>
                      <a:pt x="1174" y="847"/>
                    </a:lnTo>
                    <a:lnTo>
                      <a:pt x="1177" y="847"/>
                    </a:lnTo>
                    <a:lnTo>
                      <a:pt x="1177" y="847"/>
                    </a:lnTo>
                    <a:lnTo>
                      <a:pt x="1180" y="847"/>
                    </a:lnTo>
                    <a:lnTo>
                      <a:pt x="1180" y="847"/>
                    </a:lnTo>
                    <a:lnTo>
                      <a:pt x="1183" y="847"/>
                    </a:lnTo>
                    <a:lnTo>
                      <a:pt x="1183" y="850"/>
                    </a:lnTo>
                    <a:lnTo>
                      <a:pt x="1186" y="850"/>
                    </a:lnTo>
                    <a:lnTo>
                      <a:pt x="1186" y="850"/>
                    </a:lnTo>
                    <a:lnTo>
                      <a:pt x="1189" y="850"/>
                    </a:lnTo>
                    <a:lnTo>
                      <a:pt x="1189" y="852"/>
                    </a:lnTo>
                    <a:lnTo>
                      <a:pt x="1192" y="852"/>
                    </a:lnTo>
                    <a:lnTo>
                      <a:pt x="1192" y="852"/>
                    </a:lnTo>
                    <a:lnTo>
                      <a:pt x="1195" y="852"/>
                    </a:lnTo>
                    <a:lnTo>
                      <a:pt x="1195" y="852"/>
                    </a:lnTo>
                    <a:lnTo>
                      <a:pt x="1198" y="852"/>
                    </a:lnTo>
                    <a:lnTo>
                      <a:pt x="1198" y="854"/>
                    </a:lnTo>
                    <a:lnTo>
                      <a:pt x="1201" y="854"/>
                    </a:lnTo>
                    <a:lnTo>
                      <a:pt x="1201" y="854"/>
                    </a:lnTo>
                    <a:lnTo>
                      <a:pt x="1204" y="854"/>
                    </a:lnTo>
                    <a:lnTo>
                      <a:pt x="1204" y="856"/>
                    </a:lnTo>
                    <a:lnTo>
                      <a:pt x="1206" y="856"/>
                    </a:lnTo>
                    <a:lnTo>
                      <a:pt x="1206" y="856"/>
                    </a:lnTo>
                    <a:lnTo>
                      <a:pt x="1209" y="856"/>
                    </a:lnTo>
                    <a:lnTo>
                      <a:pt x="1209" y="858"/>
                    </a:lnTo>
                    <a:lnTo>
                      <a:pt x="1212" y="858"/>
                    </a:lnTo>
                    <a:lnTo>
                      <a:pt x="1212" y="858"/>
                    </a:lnTo>
                    <a:lnTo>
                      <a:pt x="1212" y="858"/>
                    </a:lnTo>
                    <a:lnTo>
                      <a:pt x="1212" y="858"/>
                    </a:lnTo>
                    <a:lnTo>
                      <a:pt x="1215" y="858"/>
                    </a:lnTo>
                    <a:lnTo>
                      <a:pt x="1215" y="861"/>
                    </a:lnTo>
                    <a:lnTo>
                      <a:pt x="1218" y="861"/>
                    </a:lnTo>
                    <a:lnTo>
                      <a:pt x="1218" y="861"/>
                    </a:lnTo>
                    <a:lnTo>
                      <a:pt x="1221" y="861"/>
                    </a:lnTo>
                    <a:lnTo>
                      <a:pt x="1221" y="863"/>
                    </a:lnTo>
                    <a:lnTo>
                      <a:pt x="1224" y="863"/>
                    </a:lnTo>
                    <a:lnTo>
                      <a:pt x="1224" y="863"/>
                    </a:lnTo>
                    <a:lnTo>
                      <a:pt x="1227" y="863"/>
                    </a:lnTo>
                    <a:lnTo>
                      <a:pt x="1227" y="863"/>
                    </a:lnTo>
                    <a:lnTo>
                      <a:pt x="1230" y="863"/>
                    </a:lnTo>
                    <a:lnTo>
                      <a:pt x="1230" y="865"/>
                    </a:lnTo>
                    <a:lnTo>
                      <a:pt x="1233" y="865"/>
                    </a:lnTo>
                    <a:lnTo>
                      <a:pt x="1233" y="865"/>
                    </a:lnTo>
                    <a:lnTo>
                      <a:pt x="1236" y="865"/>
                    </a:lnTo>
                    <a:lnTo>
                      <a:pt x="1236" y="867"/>
                    </a:lnTo>
                    <a:lnTo>
                      <a:pt x="1239" y="867"/>
                    </a:lnTo>
                    <a:lnTo>
                      <a:pt x="1239" y="867"/>
                    </a:lnTo>
                    <a:lnTo>
                      <a:pt x="1241" y="867"/>
                    </a:lnTo>
                    <a:lnTo>
                      <a:pt x="1241" y="869"/>
                    </a:lnTo>
                    <a:lnTo>
                      <a:pt x="1244" y="869"/>
                    </a:lnTo>
                    <a:lnTo>
                      <a:pt x="1244" y="869"/>
                    </a:lnTo>
                    <a:lnTo>
                      <a:pt x="1247" y="869"/>
                    </a:lnTo>
                    <a:lnTo>
                      <a:pt x="1247" y="872"/>
                    </a:lnTo>
                    <a:lnTo>
                      <a:pt x="1250" y="872"/>
                    </a:lnTo>
                    <a:lnTo>
                      <a:pt x="1250" y="872"/>
                    </a:lnTo>
                    <a:lnTo>
                      <a:pt x="1253" y="872"/>
                    </a:lnTo>
                    <a:lnTo>
                      <a:pt x="1253" y="872"/>
                    </a:lnTo>
                    <a:lnTo>
                      <a:pt x="1256" y="872"/>
                    </a:lnTo>
                    <a:lnTo>
                      <a:pt x="1256" y="874"/>
                    </a:lnTo>
                    <a:lnTo>
                      <a:pt x="1256" y="874"/>
                    </a:lnTo>
                    <a:lnTo>
                      <a:pt x="1256" y="874"/>
                    </a:lnTo>
                    <a:lnTo>
                      <a:pt x="1259" y="874"/>
                    </a:lnTo>
                    <a:lnTo>
                      <a:pt x="1259" y="876"/>
                    </a:lnTo>
                    <a:lnTo>
                      <a:pt x="1262" y="876"/>
                    </a:lnTo>
                    <a:lnTo>
                      <a:pt x="1262" y="876"/>
                    </a:lnTo>
                    <a:lnTo>
                      <a:pt x="1265" y="876"/>
                    </a:lnTo>
                    <a:lnTo>
                      <a:pt x="1265" y="876"/>
                    </a:lnTo>
                    <a:lnTo>
                      <a:pt x="1268" y="876"/>
                    </a:lnTo>
                    <a:lnTo>
                      <a:pt x="1268" y="878"/>
                    </a:lnTo>
                    <a:lnTo>
                      <a:pt x="1271" y="878"/>
                    </a:lnTo>
                    <a:lnTo>
                      <a:pt x="1271" y="878"/>
                    </a:lnTo>
                    <a:lnTo>
                      <a:pt x="1274" y="878"/>
                    </a:lnTo>
                    <a:lnTo>
                      <a:pt x="1274" y="880"/>
                    </a:lnTo>
                    <a:lnTo>
                      <a:pt x="1277" y="880"/>
                    </a:lnTo>
                    <a:lnTo>
                      <a:pt x="1277" y="880"/>
                    </a:lnTo>
                    <a:lnTo>
                      <a:pt x="1279" y="880"/>
                    </a:lnTo>
                    <a:lnTo>
                      <a:pt x="1279" y="880"/>
                    </a:lnTo>
                    <a:lnTo>
                      <a:pt x="1282" y="880"/>
                    </a:lnTo>
                    <a:lnTo>
                      <a:pt x="1282" y="883"/>
                    </a:lnTo>
                    <a:lnTo>
                      <a:pt x="1285" y="883"/>
                    </a:lnTo>
                    <a:lnTo>
                      <a:pt x="1285" y="883"/>
                    </a:lnTo>
                    <a:lnTo>
                      <a:pt x="1288" y="883"/>
                    </a:lnTo>
                    <a:lnTo>
                      <a:pt x="1288" y="885"/>
                    </a:lnTo>
                    <a:lnTo>
                      <a:pt x="1291" y="885"/>
                    </a:lnTo>
                    <a:lnTo>
                      <a:pt x="1291" y="885"/>
                    </a:lnTo>
                    <a:lnTo>
                      <a:pt x="1294" y="885"/>
                    </a:lnTo>
                    <a:lnTo>
                      <a:pt x="1294" y="885"/>
                    </a:lnTo>
                    <a:lnTo>
                      <a:pt x="1297" y="885"/>
                    </a:lnTo>
                    <a:lnTo>
                      <a:pt x="1297" y="887"/>
                    </a:lnTo>
                    <a:lnTo>
                      <a:pt x="1297" y="887"/>
                    </a:lnTo>
                    <a:lnTo>
                      <a:pt x="1297" y="887"/>
                    </a:lnTo>
                    <a:lnTo>
                      <a:pt x="1300" y="887"/>
                    </a:lnTo>
                    <a:lnTo>
                      <a:pt x="1300" y="887"/>
                    </a:lnTo>
                    <a:lnTo>
                      <a:pt x="1303" y="887"/>
                    </a:lnTo>
                    <a:lnTo>
                      <a:pt x="1303" y="889"/>
                    </a:lnTo>
                    <a:lnTo>
                      <a:pt x="1306" y="889"/>
                    </a:lnTo>
                    <a:lnTo>
                      <a:pt x="1306" y="889"/>
                    </a:lnTo>
                    <a:lnTo>
                      <a:pt x="1309" y="889"/>
                    </a:lnTo>
                    <a:lnTo>
                      <a:pt x="1309" y="889"/>
                    </a:lnTo>
                    <a:lnTo>
                      <a:pt x="1312" y="889"/>
                    </a:lnTo>
                    <a:lnTo>
                      <a:pt x="1312" y="891"/>
                    </a:lnTo>
                    <a:lnTo>
                      <a:pt x="1314" y="891"/>
                    </a:lnTo>
                    <a:lnTo>
                      <a:pt x="1314" y="891"/>
                    </a:lnTo>
                    <a:lnTo>
                      <a:pt x="1317" y="891"/>
                    </a:lnTo>
                    <a:lnTo>
                      <a:pt x="1317" y="891"/>
                    </a:lnTo>
                    <a:lnTo>
                      <a:pt x="1320" y="891"/>
                    </a:lnTo>
                    <a:lnTo>
                      <a:pt x="1320" y="894"/>
                    </a:lnTo>
                    <a:lnTo>
                      <a:pt x="1323" y="894"/>
                    </a:lnTo>
                    <a:lnTo>
                      <a:pt x="1323" y="894"/>
                    </a:lnTo>
                    <a:lnTo>
                      <a:pt x="1326" y="894"/>
                    </a:lnTo>
                    <a:lnTo>
                      <a:pt x="1326" y="894"/>
                    </a:lnTo>
                    <a:lnTo>
                      <a:pt x="1329" y="894"/>
                    </a:lnTo>
                    <a:lnTo>
                      <a:pt x="1329" y="894"/>
                    </a:lnTo>
                    <a:lnTo>
                      <a:pt x="1332" y="894"/>
                    </a:lnTo>
                    <a:lnTo>
                      <a:pt x="1332" y="896"/>
                    </a:lnTo>
                    <a:lnTo>
                      <a:pt x="1335" y="896"/>
                    </a:lnTo>
                    <a:lnTo>
                      <a:pt x="1335" y="896"/>
                    </a:lnTo>
                    <a:lnTo>
                      <a:pt x="1338" y="896"/>
                    </a:lnTo>
                    <a:lnTo>
                      <a:pt x="1338" y="896"/>
                    </a:lnTo>
                    <a:lnTo>
                      <a:pt x="1338" y="896"/>
                    </a:lnTo>
                    <a:lnTo>
                      <a:pt x="1338" y="898"/>
                    </a:lnTo>
                    <a:lnTo>
                      <a:pt x="1341" y="898"/>
                    </a:lnTo>
                    <a:lnTo>
                      <a:pt x="1341" y="898"/>
                    </a:lnTo>
                    <a:lnTo>
                      <a:pt x="1344" y="898"/>
                    </a:lnTo>
                    <a:lnTo>
                      <a:pt x="1344" y="898"/>
                    </a:lnTo>
                    <a:lnTo>
                      <a:pt x="1347" y="898"/>
                    </a:lnTo>
                    <a:lnTo>
                      <a:pt x="1347" y="898"/>
                    </a:lnTo>
                    <a:lnTo>
                      <a:pt x="1350" y="898"/>
                    </a:lnTo>
                    <a:lnTo>
                      <a:pt x="1350" y="900"/>
                    </a:lnTo>
                    <a:lnTo>
                      <a:pt x="1352" y="900"/>
                    </a:lnTo>
                    <a:lnTo>
                      <a:pt x="1352" y="900"/>
                    </a:lnTo>
                    <a:lnTo>
                      <a:pt x="1355" y="900"/>
                    </a:lnTo>
                    <a:lnTo>
                      <a:pt x="1355" y="900"/>
                    </a:lnTo>
                    <a:lnTo>
                      <a:pt x="1358" y="900"/>
                    </a:lnTo>
                    <a:lnTo>
                      <a:pt x="1358" y="902"/>
                    </a:lnTo>
                    <a:lnTo>
                      <a:pt x="1361" y="902"/>
                    </a:lnTo>
                    <a:lnTo>
                      <a:pt x="1361" y="902"/>
                    </a:lnTo>
                    <a:lnTo>
                      <a:pt x="1364" y="902"/>
                    </a:lnTo>
                    <a:lnTo>
                      <a:pt x="1364" y="905"/>
                    </a:lnTo>
                    <a:lnTo>
                      <a:pt x="1367" y="905"/>
                    </a:lnTo>
                    <a:lnTo>
                      <a:pt x="1367" y="905"/>
                    </a:lnTo>
                    <a:lnTo>
                      <a:pt x="1370" y="905"/>
                    </a:lnTo>
                    <a:lnTo>
                      <a:pt x="1370" y="905"/>
                    </a:lnTo>
                    <a:lnTo>
                      <a:pt x="1373" y="905"/>
                    </a:lnTo>
                    <a:lnTo>
                      <a:pt x="1373" y="907"/>
                    </a:lnTo>
                    <a:lnTo>
                      <a:pt x="1376" y="907"/>
                    </a:lnTo>
                    <a:lnTo>
                      <a:pt x="1376" y="907"/>
                    </a:lnTo>
                    <a:lnTo>
                      <a:pt x="1379" y="907"/>
                    </a:lnTo>
                    <a:lnTo>
                      <a:pt x="1379" y="909"/>
                    </a:lnTo>
                    <a:lnTo>
                      <a:pt x="1379" y="909"/>
                    </a:lnTo>
                    <a:lnTo>
                      <a:pt x="1379" y="909"/>
                    </a:lnTo>
                    <a:lnTo>
                      <a:pt x="1382" y="909"/>
                    </a:lnTo>
                    <a:lnTo>
                      <a:pt x="1382" y="909"/>
                    </a:lnTo>
                    <a:lnTo>
                      <a:pt x="1385" y="909"/>
                    </a:lnTo>
                    <a:lnTo>
                      <a:pt x="1385" y="909"/>
                    </a:lnTo>
                    <a:lnTo>
                      <a:pt x="1388" y="909"/>
                    </a:lnTo>
                    <a:lnTo>
                      <a:pt x="1388" y="911"/>
                    </a:lnTo>
                    <a:lnTo>
                      <a:pt x="1390" y="911"/>
                    </a:lnTo>
                    <a:lnTo>
                      <a:pt x="1390" y="911"/>
                    </a:lnTo>
                    <a:lnTo>
                      <a:pt x="1393" y="911"/>
                    </a:lnTo>
                    <a:lnTo>
                      <a:pt x="1393" y="911"/>
                    </a:lnTo>
                    <a:lnTo>
                      <a:pt x="1396" y="911"/>
                    </a:lnTo>
                    <a:lnTo>
                      <a:pt x="1396" y="913"/>
                    </a:lnTo>
                    <a:lnTo>
                      <a:pt x="1399" y="913"/>
                    </a:lnTo>
                    <a:lnTo>
                      <a:pt x="1399" y="913"/>
                    </a:lnTo>
                    <a:lnTo>
                      <a:pt x="1402" y="913"/>
                    </a:lnTo>
                    <a:lnTo>
                      <a:pt x="1402" y="913"/>
                    </a:lnTo>
                    <a:lnTo>
                      <a:pt x="1405" y="913"/>
                    </a:lnTo>
                    <a:lnTo>
                      <a:pt x="1405" y="913"/>
                    </a:lnTo>
                    <a:lnTo>
                      <a:pt x="1408" y="913"/>
                    </a:lnTo>
                    <a:lnTo>
                      <a:pt x="1408" y="916"/>
                    </a:lnTo>
                    <a:lnTo>
                      <a:pt x="1411" y="916"/>
                    </a:lnTo>
                    <a:lnTo>
                      <a:pt x="1411" y="916"/>
                    </a:lnTo>
                    <a:lnTo>
                      <a:pt x="1414" y="916"/>
                    </a:lnTo>
                    <a:lnTo>
                      <a:pt x="1414" y="916"/>
                    </a:lnTo>
                    <a:lnTo>
                      <a:pt x="1417" y="916"/>
                    </a:lnTo>
                    <a:lnTo>
                      <a:pt x="1417" y="918"/>
                    </a:lnTo>
                    <a:lnTo>
                      <a:pt x="1420" y="918"/>
                    </a:lnTo>
                    <a:lnTo>
                      <a:pt x="1420" y="918"/>
                    </a:lnTo>
                    <a:lnTo>
                      <a:pt x="1420" y="918"/>
                    </a:lnTo>
                    <a:lnTo>
                      <a:pt x="1420" y="918"/>
                    </a:lnTo>
                    <a:lnTo>
                      <a:pt x="1423" y="918"/>
                    </a:lnTo>
                    <a:lnTo>
                      <a:pt x="1423" y="920"/>
                    </a:lnTo>
                    <a:lnTo>
                      <a:pt x="1425" y="920"/>
                    </a:lnTo>
                    <a:lnTo>
                      <a:pt x="1425" y="920"/>
                    </a:lnTo>
                    <a:lnTo>
                      <a:pt x="1428" y="920"/>
                    </a:lnTo>
                    <a:lnTo>
                      <a:pt x="1428" y="920"/>
                    </a:lnTo>
                    <a:lnTo>
                      <a:pt x="1431" y="920"/>
                    </a:lnTo>
                    <a:lnTo>
                      <a:pt x="1431" y="920"/>
                    </a:lnTo>
                    <a:lnTo>
                      <a:pt x="1434" y="920"/>
                    </a:lnTo>
                    <a:lnTo>
                      <a:pt x="1434" y="920"/>
                    </a:lnTo>
                    <a:lnTo>
                      <a:pt x="1437" y="920"/>
                    </a:lnTo>
                    <a:lnTo>
                      <a:pt x="1437" y="922"/>
                    </a:lnTo>
                    <a:lnTo>
                      <a:pt x="1440" y="922"/>
                    </a:lnTo>
                    <a:lnTo>
                      <a:pt x="1440" y="922"/>
                    </a:lnTo>
                    <a:lnTo>
                      <a:pt x="1443" y="922"/>
                    </a:lnTo>
                    <a:lnTo>
                      <a:pt x="1443" y="922"/>
                    </a:lnTo>
                    <a:lnTo>
                      <a:pt x="1446" y="922"/>
                    </a:lnTo>
                    <a:lnTo>
                      <a:pt x="1446" y="924"/>
                    </a:lnTo>
                    <a:lnTo>
                      <a:pt x="1449" y="924"/>
                    </a:lnTo>
                    <a:lnTo>
                      <a:pt x="1449" y="924"/>
                    </a:lnTo>
                    <a:lnTo>
                      <a:pt x="1452" y="924"/>
                    </a:lnTo>
                    <a:lnTo>
                      <a:pt x="1452" y="924"/>
                    </a:lnTo>
                    <a:lnTo>
                      <a:pt x="1455" y="924"/>
                    </a:lnTo>
                    <a:lnTo>
                      <a:pt x="1455" y="924"/>
                    </a:lnTo>
                    <a:lnTo>
                      <a:pt x="1458" y="924"/>
                    </a:lnTo>
                    <a:lnTo>
                      <a:pt x="1458" y="927"/>
                    </a:lnTo>
                    <a:lnTo>
                      <a:pt x="1461" y="927"/>
                    </a:lnTo>
                    <a:lnTo>
                      <a:pt x="1461" y="927"/>
                    </a:lnTo>
                    <a:lnTo>
                      <a:pt x="1461" y="927"/>
                    </a:lnTo>
                    <a:lnTo>
                      <a:pt x="1461" y="927"/>
                    </a:lnTo>
                    <a:lnTo>
                      <a:pt x="1463" y="927"/>
                    </a:lnTo>
                    <a:lnTo>
                      <a:pt x="1463" y="929"/>
                    </a:lnTo>
                    <a:lnTo>
                      <a:pt x="1466" y="929"/>
                    </a:lnTo>
                    <a:lnTo>
                      <a:pt x="1466" y="929"/>
                    </a:lnTo>
                    <a:lnTo>
                      <a:pt x="1469" y="929"/>
                    </a:lnTo>
                    <a:lnTo>
                      <a:pt x="1469" y="929"/>
                    </a:lnTo>
                    <a:lnTo>
                      <a:pt x="1472" y="929"/>
                    </a:lnTo>
                    <a:lnTo>
                      <a:pt x="1472" y="931"/>
                    </a:lnTo>
                    <a:lnTo>
                      <a:pt x="1475" y="931"/>
                    </a:lnTo>
                    <a:lnTo>
                      <a:pt x="1475" y="931"/>
                    </a:lnTo>
                    <a:lnTo>
                      <a:pt x="1478" y="931"/>
                    </a:lnTo>
                    <a:lnTo>
                      <a:pt x="1478" y="931"/>
                    </a:lnTo>
                    <a:lnTo>
                      <a:pt x="1481" y="931"/>
                    </a:lnTo>
                    <a:lnTo>
                      <a:pt x="1481" y="933"/>
                    </a:lnTo>
                    <a:lnTo>
                      <a:pt x="1484" y="933"/>
                    </a:lnTo>
                    <a:lnTo>
                      <a:pt x="1484" y="933"/>
                    </a:lnTo>
                    <a:lnTo>
                      <a:pt x="1487" y="933"/>
                    </a:lnTo>
                    <a:lnTo>
                      <a:pt x="1487" y="933"/>
                    </a:lnTo>
                    <a:lnTo>
                      <a:pt x="1490" y="933"/>
                    </a:lnTo>
                    <a:lnTo>
                      <a:pt x="1490" y="935"/>
                    </a:lnTo>
                    <a:lnTo>
                      <a:pt x="1493" y="935"/>
                    </a:lnTo>
                    <a:lnTo>
                      <a:pt x="1493" y="935"/>
                    </a:lnTo>
                    <a:lnTo>
                      <a:pt x="1496" y="935"/>
                    </a:lnTo>
                    <a:lnTo>
                      <a:pt x="1496" y="935"/>
                    </a:lnTo>
                    <a:lnTo>
                      <a:pt x="1498" y="935"/>
                    </a:lnTo>
                    <a:lnTo>
                      <a:pt x="1498" y="935"/>
                    </a:lnTo>
                    <a:lnTo>
                      <a:pt x="1501" y="935"/>
                    </a:lnTo>
                    <a:lnTo>
                      <a:pt x="1501" y="938"/>
                    </a:lnTo>
                    <a:lnTo>
                      <a:pt x="1501" y="938"/>
                    </a:lnTo>
                    <a:lnTo>
                      <a:pt x="1501" y="938"/>
                    </a:lnTo>
                    <a:lnTo>
                      <a:pt x="1504" y="938"/>
                    </a:lnTo>
                    <a:lnTo>
                      <a:pt x="1504" y="938"/>
                    </a:lnTo>
                    <a:lnTo>
                      <a:pt x="1507" y="938"/>
                    </a:lnTo>
                    <a:lnTo>
                      <a:pt x="1507" y="938"/>
                    </a:lnTo>
                    <a:lnTo>
                      <a:pt x="1510" y="938"/>
                    </a:lnTo>
                    <a:lnTo>
                      <a:pt x="1510" y="938"/>
                    </a:lnTo>
                    <a:lnTo>
                      <a:pt x="1513" y="938"/>
                    </a:lnTo>
                    <a:lnTo>
                      <a:pt x="1513" y="940"/>
                    </a:lnTo>
                    <a:lnTo>
                      <a:pt x="1516" y="940"/>
                    </a:lnTo>
                    <a:lnTo>
                      <a:pt x="1516" y="940"/>
                    </a:lnTo>
                    <a:lnTo>
                      <a:pt x="1522" y="940"/>
                    </a:lnTo>
                    <a:lnTo>
                      <a:pt x="1522" y="940"/>
                    </a:lnTo>
                    <a:lnTo>
                      <a:pt x="1525" y="940"/>
                    </a:lnTo>
                    <a:lnTo>
                      <a:pt x="1525" y="940"/>
                    </a:lnTo>
                    <a:lnTo>
                      <a:pt x="1528" y="940"/>
                    </a:lnTo>
                    <a:lnTo>
                      <a:pt x="1528" y="942"/>
                    </a:lnTo>
                    <a:lnTo>
                      <a:pt x="1531" y="942"/>
                    </a:lnTo>
                    <a:lnTo>
                      <a:pt x="1531" y="942"/>
                    </a:lnTo>
                    <a:lnTo>
                      <a:pt x="1534" y="942"/>
                    </a:lnTo>
                    <a:lnTo>
                      <a:pt x="1534" y="942"/>
                    </a:lnTo>
                    <a:lnTo>
                      <a:pt x="1536" y="942"/>
                    </a:lnTo>
                    <a:lnTo>
                      <a:pt x="1536" y="942"/>
                    </a:lnTo>
                    <a:lnTo>
                      <a:pt x="1539" y="942"/>
                    </a:lnTo>
                    <a:lnTo>
                      <a:pt x="1539" y="942"/>
                    </a:lnTo>
                    <a:lnTo>
                      <a:pt x="1542" y="942"/>
                    </a:lnTo>
                    <a:lnTo>
                      <a:pt x="1542" y="942"/>
                    </a:lnTo>
                    <a:lnTo>
                      <a:pt x="1542" y="942"/>
                    </a:lnTo>
                    <a:lnTo>
                      <a:pt x="1542" y="944"/>
                    </a:lnTo>
                    <a:lnTo>
                      <a:pt x="1545" y="944"/>
                    </a:lnTo>
                    <a:lnTo>
                      <a:pt x="1545" y="944"/>
                    </a:lnTo>
                    <a:lnTo>
                      <a:pt x="1548" y="944"/>
                    </a:lnTo>
                    <a:lnTo>
                      <a:pt x="1548" y="944"/>
                    </a:lnTo>
                    <a:lnTo>
                      <a:pt x="1551" y="944"/>
                    </a:lnTo>
                    <a:lnTo>
                      <a:pt x="1551" y="944"/>
                    </a:lnTo>
                    <a:lnTo>
                      <a:pt x="1554" y="944"/>
                    </a:lnTo>
                    <a:lnTo>
                      <a:pt x="1554" y="946"/>
                    </a:lnTo>
                    <a:lnTo>
                      <a:pt x="1557" y="946"/>
                    </a:lnTo>
                    <a:lnTo>
                      <a:pt x="1557" y="946"/>
                    </a:lnTo>
                    <a:lnTo>
                      <a:pt x="1560" y="946"/>
                    </a:lnTo>
                    <a:lnTo>
                      <a:pt x="1560" y="946"/>
                    </a:lnTo>
                    <a:lnTo>
                      <a:pt x="1563" y="946"/>
                    </a:lnTo>
                    <a:lnTo>
                      <a:pt x="1563" y="946"/>
                    </a:lnTo>
                    <a:lnTo>
                      <a:pt x="1566" y="946"/>
                    </a:lnTo>
                    <a:lnTo>
                      <a:pt x="1566" y="946"/>
                    </a:lnTo>
                    <a:lnTo>
                      <a:pt x="1569" y="946"/>
                    </a:lnTo>
                    <a:lnTo>
                      <a:pt x="1569" y="946"/>
                    </a:lnTo>
                    <a:lnTo>
                      <a:pt x="1571" y="946"/>
                    </a:lnTo>
                    <a:lnTo>
                      <a:pt x="1571" y="949"/>
                    </a:lnTo>
                    <a:lnTo>
                      <a:pt x="1574" y="949"/>
                    </a:lnTo>
                    <a:lnTo>
                      <a:pt x="1574" y="949"/>
                    </a:lnTo>
                    <a:lnTo>
                      <a:pt x="1577" y="949"/>
                    </a:lnTo>
                    <a:lnTo>
                      <a:pt x="1577" y="949"/>
                    </a:lnTo>
                    <a:lnTo>
                      <a:pt x="1580" y="949"/>
                    </a:lnTo>
                    <a:lnTo>
                      <a:pt x="1580" y="949"/>
                    </a:lnTo>
                    <a:lnTo>
                      <a:pt x="1583" y="949"/>
                    </a:lnTo>
                    <a:lnTo>
                      <a:pt x="1583" y="949"/>
                    </a:lnTo>
                    <a:lnTo>
                      <a:pt x="1583" y="949"/>
                    </a:lnTo>
                    <a:lnTo>
                      <a:pt x="1583" y="951"/>
                    </a:lnTo>
                    <a:lnTo>
                      <a:pt x="1586" y="951"/>
                    </a:lnTo>
                    <a:lnTo>
                      <a:pt x="1586" y="951"/>
                    </a:lnTo>
                    <a:lnTo>
                      <a:pt x="1589" y="951"/>
                    </a:lnTo>
                    <a:lnTo>
                      <a:pt x="1589" y="951"/>
                    </a:lnTo>
                    <a:lnTo>
                      <a:pt x="1592" y="951"/>
                    </a:lnTo>
                    <a:lnTo>
                      <a:pt x="1592" y="951"/>
                    </a:lnTo>
                    <a:lnTo>
                      <a:pt x="1595" y="951"/>
                    </a:lnTo>
                    <a:lnTo>
                      <a:pt x="1595" y="953"/>
                    </a:lnTo>
                    <a:lnTo>
                      <a:pt x="1598" y="953"/>
                    </a:lnTo>
                    <a:lnTo>
                      <a:pt x="1598" y="953"/>
                    </a:lnTo>
                    <a:lnTo>
                      <a:pt x="1601" y="953"/>
                    </a:lnTo>
                    <a:lnTo>
                      <a:pt x="1601" y="953"/>
                    </a:lnTo>
                    <a:lnTo>
                      <a:pt x="1604" y="953"/>
                    </a:lnTo>
                    <a:lnTo>
                      <a:pt x="1604" y="953"/>
                    </a:lnTo>
                    <a:lnTo>
                      <a:pt x="1607" y="953"/>
                    </a:lnTo>
                    <a:lnTo>
                      <a:pt x="1607" y="955"/>
                    </a:lnTo>
                    <a:lnTo>
                      <a:pt x="1609" y="955"/>
                    </a:lnTo>
                    <a:lnTo>
                      <a:pt x="1609" y="955"/>
                    </a:lnTo>
                    <a:lnTo>
                      <a:pt x="1612" y="955"/>
                    </a:lnTo>
                    <a:lnTo>
                      <a:pt x="1612" y="955"/>
                    </a:lnTo>
                    <a:lnTo>
                      <a:pt x="1615" y="955"/>
                    </a:lnTo>
                    <a:lnTo>
                      <a:pt x="1615" y="957"/>
                    </a:lnTo>
                    <a:lnTo>
                      <a:pt x="1618" y="957"/>
                    </a:lnTo>
                    <a:lnTo>
                      <a:pt x="1618" y="957"/>
                    </a:lnTo>
                    <a:lnTo>
                      <a:pt x="1621" y="957"/>
                    </a:lnTo>
                    <a:lnTo>
                      <a:pt x="1621" y="957"/>
                    </a:lnTo>
                    <a:lnTo>
                      <a:pt x="1624" y="957"/>
                    </a:lnTo>
                    <a:lnTo>
                      <a:pt x="1624" y="957"/>
                    </a:lnTo>
                    <a:lnTo>
                      <a:pt x="1624" y="957"/>
                    </a:lnTo>
                    <a:lnTo>
                      <a:pt x="1624" y="957"/>
                    </a:lnTo>
                    <a:lnTo>
                      <a:pt x="1627" y="957"/>
                    </a:lnTo>
                    <a:lnTo>
                      <a:pt x="1627" y="960"/>
                    </a:lnTo>
                    <a:lnTo>
                      <a:pt x="1630" y="960"/>
                    </a:lnTo>
                    <a:lnTo>
                      <a:pt x="1630" y="960"/>
                    </a:lnTo>
                    <a:lnTo>
                      <a:pt x="1633" y="960"/>
                    </a:lnTo>
                    <a:lnTo>
                      <a:pt x="1633" y="960"/>
                    </a:lnTo>
                    <a:lnTo>
                      <a:pt x="1636" y="960"/>
                    </a:lnTo>
                    <a:lnTo>
                      <a:pt x="1636" y="960"/>
                    </a:lnTo>
                    <a:lnTo>
                      <a:pt x="1639" y="960"/>
                    </a:lnTo>
                    <a:lnTo>
                      <a:pt x="1639" y="960"/>
                    </a:lnTo>
                    <a:lnTo>
                      <a:pt x="1642" y="960"/>
                    </a:lnTo>
                    <a:lnTo>
                      <a:pt x="1642" y="962"/>
                    </a:lnTo>
                    <a:lnTo>
                      <a:pt x="1644" y="962"/>
                    </a:lnTo>
                    <a:lnTo>
                      <a:pt x="1644" y="962"/>
                    </a:lnTo>
                    <a:lnTo>
                      <a:pt x="1647" y="962"/>
                    </a:lnTo>
                    <a:lnTo>
                      <a:pt x="1647" y="962"/>
                    </a:lnTo>
                    <a:lnTo>
                      <a:pt x="1650" y="962"/>
                    </a:lnTo>
                    <a:lnTo>
                      <a:pt x="1650" y="962"/>
                    </a:lnTo>
                    <a:lnTo>
                      <a:pt x="1653" y="962"/>
                    </a:lnTo>
                    <a:lnTo>
                      <a:pt x="1653" y="964"/>
                    </a:lnTo>
                    <a:lnTo>
                      <a:pt x="1656" y="964"/>
                    </a:lnTo>
                    <a:lnTo>
                      <a:pt x="1656" y="964"/>
                    </a:lnTo>
                    <a:lnTo>
                      <a:pt x="1659" y="964"/>
                    </a:lnTo>
                    <a:lnTo>
                      <a:pt x="1659" y="964"/>
                    </a:lnTo>
                    <a:lnTo>
                      <a:pt x="1662" y="964"/>
                    </a:lnTo>
                    <a:lnTo>
                      <a:pt x="1662" y="966"/>
                    </a:lnTo>
                    <a:lnTo>
                      <a:pt x="1665" y="966"/>
                    </a:lnTo>
                    <a:lnTo>
                      <a:pt x="1665" y="966"/>
                    </a:lnTo>
                    <a:lnTo>
                      <a:pt x="1665" y="966"/>
                    </a:lnTo>
                    <a:lnTo>
                      <a:pt x="1665" y="966"/>
                    </a:lnTo>
                    <a:lnTo>
                      <a:pt x="1668" y="966"/>
                    </a:lnTo>
                    <a:lnTo>
                      <a:pt x="1668" y="968"/>
                    </a:lnTo>
                    <a:lnTo>
                      <a:pt x="1671" y="968"/>
                    </a:lnTo>
                    <a:lnTo>
                      <a:pt x="1671" y="968"/>
                    </a:lnTo>
                    <a:lnTo>
                      <a:pt x="1674" y="968"/>
                    </a:lnTo>
                    <a:lnTo>
                      <a:pt x="1674" y="968"/>
                    </a:lnTo>
                    <a:lnTo>
                      <a:pt x="1677" y="968"/>
                    </a:lnTo>
                    <a:lnTo>
                      <a:pt x="1677" y="971"/>
                    </a:lnTo>
                    <a:lnTo>
                      <a:pt x="1680" y="971"/>
                    </a:lnTo>
                    <a:lnTo>
                      <a:pt x="1680" y="971"/>
                    </a:lnTo>
                    <a:lnTo>
                      <a:pt x="1682" y="971"/>
                    </a:lnTo>
                    <a:lnTo>
                      <a:pt x="1682" y="971"/>
                    </a:lnTo>
                    <a:lnTo>
                      <a:pt x="1685" y="971"/>
                    </a:lnTo>
                    <a:lnTo>
                      <a:pt x="1685" y="971"/>
                    </a:lnTo>
                    <a:lnTo>
                      <a:pt x="1688" y="971"/>
                    </a:lnTo>
                    <a:lnTo>
                      <a:pt x="1688" y="973"/>
                    </a:lnTo>
                    <a:lnTo>
                      <a:pt x="1691" y="973"/>
                    </a:lnTo>
                    <a:lnTo>
                      <a:pt x="1691" y="973"/>
                    </a:lnTo>
                    <a:lnTo>
                      <a:pt x="1694" y="973"/>
                    </a:lnTo>
                    <a:lnTo>
                      <a:pt x="1694" y="973"/>
                    </a:lnTo>
                    <a:lnTo>
                      <a:pt x="1697" y="973"/>
                    </a:lnTo>
                    <a:lnTo>
                      <a:pt x="1697" y="975"/>
                    </a:lnTo>
                    <a:lnTo>
                      <a:pt x="1700" y="975"/>
                    </a:lnTo>
                    <a:lnTo>
                      <a:pt x="1700" y="975"/>
                    </a:lnTo>
                    <a:lnTo>
                      <a:pt x="1703" y="975"/>
                    </a:lnTo>
                    <a:lnTo>
                      <a:pt x="1703" y="975"/>
                    </a:lnTo>
                    <a:lnTo>
                      <a:pt x="1706" y="975"/>
                    </a:lnTo>
                    <a:lnTo>
                      <a:pt x="1706" y="977"/>
                    </a:lnTo>
                    <a:lnTo>
                      <a:pt x="1709" y="977"/>
                    </a:lnTo>
                    <a:lnTo>
                      <a:pt x="1709" y="977"/>
                    </a:lnTo>
                    <a:lnTo>
                      <a:pt x="1709" y="977"/>
                    </a:lnTo>
                    <a:lnTo>
                      <a:pt x="1709" y="977"/>
                    </a:lnTo>
                    <a:lnTo>
                      <a:pt x="1712" y="977"/>
                    </a:lnTo>
                    <a:lnTo>
                      <a:pt x="1712" y="977"/>
                    </a:lnTo>
                    <a:lnTo>
                      <a:pt x="1715" y="977"/>
                    </a:lnTo>
                    <a:lnTo>
                      <a:pt x="1715" y="979"/>
                    </a:lnTo>
                    <a:lnTo>
                      <a:pt x="1717" y="979"/>
                    </a:lnTo>
                    <a:lnTo>
                      <a:pt x="1717" y="979"/>
                    </a:lnTo>
                    <a:lnTo>
                      <a:pt x="1720" y="979"/>
                    </a:lnTo>
                    <a:lnTo>
                      <a:pt x="1720" y="979"/>
                    </a:lnTo>
                    <a:lnTo>
                      <a:pt x="1723" y="979"/>
                    </a:lnTo>
                    <a:lnTo>
                      <a:pt x="1723" y="979"/>
                    </a:lnTo>
                    <a:lnTo>
                      <a:pt x="1726" y="979"/>
                    </a:lnTo>
                    <a:lnTo>
                      <a:pt x="1726" y="982"/>
                    </a:lnTo>
                    <a:lnTo>
                      <a:pt x="1729" y="982"/>
                    </a:lnTo>
                    <a:lnTo>
                      <a:pt x="1729" y="982"/>
                    </a:lnTo>
                    <a:lnTo>
                      <a:pt x="1732" y="982"/>
                    </a:lnTo>
                    <a:lnTo>
                      <a:pt x="1732" y="982"/>
                    </a:lnTo>
                    <a:lnTo>
                      <a:pt x="1735" y="982"/>
                    </a:lnTo>
                    <a:lnTo>
                      <a:pt x="1735" y="984"/>
                    </a:lnTo>
                    <a:lnTo>
                      <a:pt x="1738" y="984"/>
                    </a:lnTo>
                    <a:lnTo>
                      <a:pt x="1738" y="984"/>
                    </a:lnTo>
                    <a:lnTo>
                      <a:pt x="1741" y="984"/>
                    </a:lnTo>
                    <a:lnTo>
                      <a:pt x="1741" y="984"/>
                    </a:lnTo>
                    <a:lnTo>
                      <a:pt x="1744" y="984"/>
                    </a:lnTo>
                    <a:lnTo>
                      <a:pt x="1744" y="984"/>
                    </a:lnTo>
                    <a:lnTo>
                      <a:pt x="1747" y="984"/>
                    </a:lnTo>
                    <a:lnTo>
                      <a:pt x="1747" y="984"/>
                    </a:lnTo>
                    <a:lnTo>
                      <a:pt x="1750" y="984"/>
                    </a:lnTo>
                    <a:lnTo>
                      <a:pt x="1750" y="986"/>
                    </a:lnTo>
                    <a:lnTo>
                      <a:pt x="1750" y="986"/>
                    </a:lnTo>
                    <a:lnTo>
                      <a:pt x="1750" y="986"/>
                    </a:lnTo>
                    <a:lnTo>
                      <a:pt x="1753" y="986"/>
                    </a:lnTo>
                    <a:lnTo>
                      <a:pt x="1753" y="986"/>
                    </a:lnTo>
                    <a:lnTo>
                      <a:pt x="1755" y="986"/>
                    </a:lnTo>
                    <a:lnTo>
                      <a:pt x="1755" y="986"/>
                    </a:lnTo>
                    <a:lnTo>
                      <a:pt x="1758" y="986"/>
                    </a:lnTo>
                    <a:lnTo>
                      <a:pt x="1758" y="986"/>
                    </a:lnTo>
                    <a:lnTo>
                      <a:pt x="1761" y="986"/>
                    </a:lnTo>
                    <a:lnTo>
                      <a:pt x="1761" y="988"/>
                    </a:lnTo>
                    <a:lnTo>
                      <a:pt x="1764" y="988"/>
                    </a:lnTo>
                    <a:lnTo>
                      <a:pt x="1764" y="988"/>
                    </a:lnTo>
                    <a:lnTo>
                      <a:pt x="1767" y="988"/>
                    </a:lnTo>
                    <a:lnTo>
                      <a:pt x="1767" y="988"/>
                    </a:lnTo>
                    <a:lnTo>
                      <a:pt x="1770" y="988"/>
                    </a:lnTo>
                    <a:lnTo>
                      <a:pt x="1770" y="988"/>
                    </a:lnTo>
                    <a:lnTo>
                      <a:pt x="1773" y="988"/>
                    </a:lnTo>
                    <a:lnTo>
                      <a:pt x="1773" y="988"/>
                    </a:lnTo>
                    <a:lnTo>
                      <a:pt x="1776" y="988"/>
                    </a:lnTo>
                    <a:lnTo>
                      <a:pt x="1776" y="990"/>
                    </a:lnTo>
                    <a:lnTo>
                      <a:pt x="1779" y="990"/>
                    </a:lnTo>
                    <a:lnTo>
                      <a:pt x="1779" y="990"/>
                    </a:lnTo>
                    <a:lnTo>
                      <a:pt x="1782" y="990"/>
                    </a:lnTo>
                    <a:lnTo>
                      <a:pt x="1782" y="990"/>
                    </a:lnTo>
                    <a:lnTo>
                      <a:pt x="1785" y="990"/>
                    </a:lnTo>
                    <a:lnTo>
                      <a:pt x="1785" y="990"/>
                    </a:lnTo>
                    <a:lnTo>
                      <a:pt x="1788" y="990"/>
                    </a:lnTo>
                    <a:lnTo>
                      <a:pt x="1788" y="990"/>
                    </a:lnTo>
                    <a:lnTo>
                      <a:pt x="1790" y="990"/>
                    </a:lnTo>
                    <a:lnTo>
                      <a:pt x="1790" y="993"/>
                    </a:lnTo>
                    <a:lnTo>
                      <a:pt x="1790" y="993"/>
                    </a:lnTo>
                    <a:lnTo>
                      <a:pt x="1790" y="993"/>
                    </a:lnTo>
                    <a:lnTo>
                      <a:pt x="1793" y="993"/>
                    </a:lnTo>
                    <a:lnTo>
                      <a:pt x="1793" y="993"/>
                    </a:lnTo>
                    <a:lnTo>
                      <a:pt x="1796" y="993"/>
                    </a:lnTo>
                    <a:lnTo>
                      <a:pt x="1796" y="993"/>
                    </a:lnTo>
                    <a:lnTo>
                      <a:pt x="1799" y="993"/>
                    </a:lnTo>
                    <a:lnTo>
                      <a:pt x="1799" y="993"/>
                    </a:lnTo>
                    <a:lnTo>
                      <a:pt x="1802" y="993"/>
                    </a:lnTo>
                    <a:lnTo>
                      <a:pt x="1802" y="995"/>
                    </a:lnTo>
                    <a:lnTo>
                      <a:pt x="1805" y="995"/>
                    </a:lnTo>
                    <a:lnTo>
                      <a:pt x="1805" y="995"/>
                    </a:lnTo>
                    <a:lnTo>
                      <a:pt x="1808" y="995"/>
                    </a:lnTo>
                    <a:lnTo>
                      <a:pt x="1808" y="995"/>
                    </a:lnTo>
                    <a:lnTo>
                      <a:pt x="1811" y="995"/>
                    </a:lnTo>
                    <a:lnTo>
                      <a:pt x="1811" y="997"/>
                    </a:lnTo>
                    <a:lnTo>
                      <a:pt x="1814" y="997"/>
                    </a:lnTo>
                    <a:lnTo>
                      <a:pt x="1814" y="997"/>
                    </a:lnTo>
                    <a:lnTo>
                      <a:pt x="1817" y="997"/>
                    </a:lnTo>
                    <a:lnTo>
                      <a:pt x="1817" y="997"/>
                    </a:lnTo>
                    <a:lnTo>
                      <a:pt x="1820" y="997"/>
                    </a:lnTo>
                    <a:lnTo>
                      <a:pt x="1820" y="999"/>
                    </a:lnTo>
                    <a:lnTo>
                      <a:pt x="1823" y="999"/>
                    </a:lnTo>
                    <a:lnTo>
                      <a:pt x="1823" y="999"/>
                    </a:lnTo>
                    <a:lnTo>
                      <a:pt x="1826" y="999"/>
                    </a:lnTo>
                    <a:lnTo>
                      <a:pt x="1826" y="999"/>
                    </a:lnTo>
                    <a:lnTo>
                      <a:pt x="1828" y="999"/>
                    </a:lnTo>
                    <a:lnTo>
                      <a:pt x="1828" y="999"/>
                    </a:lnTo>
                    <a:lnTo>
                      <a:pt x="1831" y="999"/>
                    </a:lnTo>
                    <a:lnTo>
                      <a:pt x="1831" y="999"/>
                    </a:lnTo>
                    <a:lnTo>
                      <a:pt x="1831" y="999"/>
                    </a:lnTo>
                    <a:lnTo>
                      <a:pt x="1831" y="999"/>
                    </a:lnTo>
                    <a:lnTo>
                      <a:pt x="1834" y="999"/>
                    </a:lnTo>
                    <a:lnTo>
                      <a:pt x="1834" y="1001"/>
                    </a:lnTo>
                    <a:lnTo>
                      <a:pt x="1837" y="1001"/>
                    </a:lnTo>
                    <a:lnTo>
                      <a:pt x="1837" y="1001"/>
                    </a:lnTo>
                    <a:lnTo>
                      <a:pt x="1840" y="1001"/>
                    </a:lnTo>
                    <a:lnTo>
                      <a:pt x="1840" y="1001"/>
                    </a:lnTo>
                    <a:lnTo>
                      <a:pt x="1843" y="1001"/>
                    </a:lnTo>
                    <a:lnTo>
                      <a:pt x="1843" y="1001"/>
                    </a:lnTo>
                    <a:lnTo>
                      <a:pt x="1846" y="1001"/>
                    </a:lnTo>
                    <a:lnTo>
                      <a:pt x="1846" y="1004"/>
                    </a:lnTo>
                    <a:lnTo>
                      <a:pt x="1849" y="1004"/>
                    </a:lnTo>
                    <a:lnTo>
                      <a:pt x="1849" y="1004"/>
                    </a:lnTo>
                    <a:lnTo>
                      <a:pt x="1852" y="1004"/>
                    </a:lnTo>
                    <a:lnTo>
                      <a:pt x="1852" y="1006"/>
                    </a:lnTo>
                    <a:lnTo>
                      <a:pt x="1855" y="1006"/>
                    </a:lnTo>
                    <a:lnTo>
                      <a:pt x="1855" y="1006"/>
                    </a:lnTo>
                    <a:lnTo>
                      <a:pt x="1858" y="1006"/>
                    </a:lnTo>
                    <a:lnTo>
                      <a:pt x="1858" y="1008"/>
                    </a:lnTo>
                    <a:lnTo>
                      <a:pt x="1861" y="1008"/>
                    </a:lnTo>
                    <a:lnTo>
                      <a:pt x="1861" y="1008"/>
                    </a:lnTo>
                    <a:lnTo>
                      <a:pt x="1863" y="1008"/>
                    </a:lnTo>
                    <a:lnTo>
                      <a:pt x="1863" y="1008"/>
                    </a:lnTo>
                    <a:lnTo>
                      <a:pt x="1866" y="1008"/>
                    </a:lnTo>
                    <a:lnTo>
                      <a:pt x="1866" y="1008"/>
                    </a:lnTo>
                    <a:lnTo>
                      <a:pt x="1869" y="1008"/>
                    </a:lnTo>
                    <a:lnTo>
                      <a:pt x="1869" y="1010"/>
                    </a:lnTo>
                    <a:lnTo>
                      <a:pt x="1872" y="1010"/>
                    </a:lnTo>
                    <a:lnTo>
                      <a:pt x="1872" y="1010"/>
                    </a:lnTo>
                    <a:lnTo>
                      <a:pt x="1872" y="1010"/>
                    </a:lnTo>
                    <a:lnTo>
                      <a:pt x="1872" y="1010"/>
                    </a:lnTo>
                    <a:lnTo>
                      <a:pt x="1875" y="1010"/>
                    </a:lnTo>
                    <a:lnTo>
                      <a:pt x="1875" y="1012"/>
                    </a:lnTo>
                    <a:lnTo>
                      <a:pt x="1878" y="1012"/>
                    </a:lnTo>
                    <a:lnTo>
                      <a:pt x="1878" y="1012"/>
                    </a:lnTo>
                    <a:lnTo>
                      <a:pt x="1881" y="1012"/>
                    </a:lnTo>
                    <a:lnTo>
                      <a:pt x="1881" y="1012"/>
                    </a:lnTo>
                    <a:lnTo>
                      <a:pt x="1884" y="1012"/>
                    </a:lnTo>
                    <a:lnTo>
                      <a:pt x="1884" y="1012"/>
                    </a:lnTo>
                    <a:lnTo>
                      <a:pt x="1887" y="1012"/>
                    </a:lnTo>
                    <a:lnTo>
                      <a:pt x="1887" y="1015"/>
                    </a:lnTo>
                    <a:lnTo>
                      <a:pt x="1890" y="1015"/>
                    </a:lnTo>
                    <a:lnTo>
                      <a:pt x="1890" y="1015"/>
                    </a:lnTo>
                    <a:lnTo>
                      <a:pt x="1893" y="1015"/>
                    </a:lnTo>
                    <a:lnTo>
                      <a:pt x="1893" y="1015"/>
                    </a:lnTo>
                    <a:lnTo>
                      <a:pt x="1896" y="1015"/>
                    </a:lnTo>
                    <a:lnTo>
                      <a:pt x="1896" y="1017"/>
                    </a:lnTo>
                    <a:lnTo>
                      <a:pt x="1899" y="1017"/>
                    </a:lnTo>
                    <a:lnTo>
                      <a:pt x="1899" y="1017"/>
                    </a:lnTo>
                    <a:lnTo>
                      <a:pt x="1901" y="1017"/>
                    </a:lnTo>
                    <a:lnTo>
                      <a:pt x="1901" y="1017"/>
                    </a:lnTo>
                    <a:lnTo>
                      <a:pt x="1904" y="1017"/>
                    </a:lnTo>
                    <a:lnTo>
                      <a:pt x="1904" y="1017"/>
                    </a:lnTo>
                    <a:lnTo>
                      <a:pt x="1910" y="1017"/>
                    </a:lnTo>
                    <a:lnTo>
                      <a:pt x="1910" y="1017"/>
                    </a:lnTo>
                    <a:lnTo>
                      <a:pt x="1913" y="1017"/>
                    </a:lnTo>
                    <a:lnTo>
                      <a:pt x="1913" y="1017"/>
                    </a:lnTo>
                    <a:lnTo>
                      <a:pt x="1913" y="1017"/>
                    </a:lnTo>
                    <a:lnTo>
                      <a:pt x="1913" y="1017"/>
                    </a:lnTo>
                    <a:lnTo>
                      <a:pt x="1916" y="1017"/>
                    </a:lnTo>
                    <a:lnTo>
                      <a:pt x="1916" y="1019"/>
                    </a:lnTo>
                    <a:lnTo>
                      <a:pt x="1919" y="1019"/>
                    </a:lnTo>
                    <a:lnTo>
                      <a:pt x="1919" y="1019"/>
                    </a:lnTo>
                    <a:lnTo>
                      <a:pt x="1922" y="1019"/>
                    </a:lnTo>
                    <a:lnTo>
                      <a:pt x="1922" y="1019"/>
                    </a:lnTo>
                    <a:lnTo>
                      <a:pt x="1925" y="1019"/>
                    </a:lnTo>
                    <a:lnTo>
                      <a:pt x="1925" y="1019"/>
                    </a:lnTo>
                    <a:lnTo>
                      <a:pt x="1928" y="1019"/>
                    </a:lnTo>
                    <a:lnTo>
                      <a:pt x="1928" y="1021"/>
                    </a:lnTo>
                    <a:lnTo>
                      <a:pt x="1931" y="1021"/>
                    </a:lnTo>
                    <a:lnTo>
                      <a:pt x="1931" y="1021"/>
                    </a:lnTo>
                    <a:lnTo>
                      <a:pt x="1934" y="1021"/>
                    </a:lnTo>
                    <a:lnTo>
                      <a:pt x="1934" y="1021"/>
                    </a:lnTo>
                    <a:lnTo>
                      <a:pt x="1937" y="1021"/>
                    </a:lnTo>
                    <a:lnTo>
                      <a:pt x="1937" y="1021"/>
                    </a:lnTo>
                    <a:lnTo>
                      <a:pt x="1939" y="1021"/>
                    </a:lnTo>
                    <a:lnTo>
                      <a:pt x="1939" y="1021"/>
                    </a:lnTo>
                    <a:lnTo>
                      <a:pt x="1942" y="1021"/>
                    </a:lnTo>
                    <a:lnTo>
                      <a:pt x="1942" y="1023"/>
                    </a:lnTo>
                    <a:lnTo>
                      <a:pt x="1945" y="1023"/>
                    </a:lnTo>
                    <a:lnTo>
                      <a:pt x="1945" y="1023"/>
                    </a:lnTo>
                    <a:lnTo>
                      <a:pt x="1948" y="1023"/>
                    </a:lnTo>
                    <a:lnTo>
                      <a:pt x="1948" y="1023"/>
                    </a:lnTo>
                    <a:lnTo>
                      <a:pt x="1951" y="1023"/>
                    </a:lnTo>
                    <a:lnTo>
                      <a:pt x="1951" y="1023"/>
                    </a:lnTo>
                    <a:lnTo>
                      <a:pt x="1954" y="1023"/>
                    </a:lnTo>
                    <a:lnTo>
                      <a:pt x="1954" y="1023"/>
                    </a:lnTo>
                    <a:lnTo>
                      <a:pt x="1954" y="1023"/>
                    </a:lnTo>
                    <a:lnTo>
                      <a:pt x="1954" y="1026"/>
                    </a:lnTo>
                    <a:lnTo>
                      <a:pt x="1957" y="1026"/>
                    </a:lnTo>
                    <a:lnTo>
                      <a:pt x="1957" y="1026"/>
                    </a:lnTo>
                    <a:lnTo>
                      <a:pt x="1960" y="1026"/>
                    </a:lnTo>
                    <a:lnTo>
                      <a:pt x="1960" y="1026"/>
                    </a:lnTo>
                    <a:lnTo>
                      <a:pt x="1963" y="1026"/>
                    </a:lnTo>
                    <a:lnTo>
                      <a:pt x="1963" y="1026"/>
                    </a:lnTo>
                    <a:lnTo>
                      <a:pt x="1966" y="1026"/>
                    </a:lnTo>
                    <a:lnTo>
                      <a:pt x="1966" y="1026"/>
                    </a:lnTo>
                    <a:lnTo>
                      <a:pt x="1969" y="1026"/>
                    </a:lnTo>
                    <a:lnTo>
                      <a:pt x="1969" y="1026"/>
                    </a:lnTo>
                    <a:lnTo>
                      <a:pt x="1972" y="1026"/>
                    </a:lnTo>
                    <a:lnTo>
                      <a:pt x="1972" y="1028"/>
                    </a:lnTo>
                    <a:lnTo>
                      <a:pt x="1974" y="1028"/>
                    </a:lnTo>
                    <a:lnTo>
                      <a:pt x="1974" y="1028"/>
                    </a:lnTo>
                    <a:lnTo>
                      <a:pt x="1977" y="1028"/>
                    </a:lnTo>
                    <a:lnTo>
                      <a:pt x="1977" y="1028"/>
                    </a:lnTo>
                    <a:lnTo>
                      <a:pt x="1980" y="1028"/>
                    </a:lnTo>
                    <a:lnTo>
                      <a:pt x="1980" y="1028"/>
                    </a:lnTo>
                    <a:lnTo>
                      <a:pt x="1983" y="1028"/>
                    </a:lnTo>
                    <a:lnTo>
                      <a:pt x="1983" y="1028"/>
                    </a:lnTo>
                    <a:lnTo>
                      <a:pt x="1986" y="1028"/>
                    </a:lnTo>
                    <a:lnTo>
                      <a:pt x="1986" y="1028"/>
                    </a:lnTo>
                    <a:lnTo>
                      <a:pt x="1989" y="1028"/>
                    </a:lnTo>
                    <a:lnTo>
                      <a:pt x="1989" y="1030"/>
                    </a:lnTo>
                    <a:lnTo>
                      <a:pt x="1992" y="1030"/>
                    </a:lnTo>
                    <a:lnTo>
                      <a:pt x="1992" y="1030"/>
                    </a:lnTo>
                    <a:lnTo>
                      <a:pt x="1995" y="1030"/>
                    </a:lnTo>
                    <a:lnTo>
                      <a:pt x="1995" y="1030"/>
                    </a:lnTo>
                    <a:lnTo>
                      <a:pt x="1995" y="1030"/>
                    </a:lnTo>
                    <a:lnTo>
                      <a:pt x="1995" y="1030"/>
                    </a:lnTo>
                    <a:lnTo>
                      <a:pt x="1998" y="1030"/>
                    </a:lnTo>
                    <a:lnTo>
                      <a:pt x="1998" y="1032"/>
                    </a:lnTo>
                    <a:lnTo>
                      <a:pt x="2004" y="1032"/>
                    </a:lnTo>
                    <a:lnTo>
                      <a:pt x="2004" y="1032"/>
                    </a:lnTo>
                    <a:lnTo>
                      <a:pt x="2007" y="1032"/>
                    </a:lnTo>
                    <a:lnTo>
                      <a:pt x="2007" y="1032"/>
                    </a:lnTo>
                    <a:lnTo>
                      <a:pt x="2010" y="1032"/>
                    </a:lnTo>
                    <a:lnTo>
                      <a:pt x="2010" y="1032"/>
                    </a:lnTo>
                    <a:lnTo>
                      <a:pt x="2012" y="1032"/>
                    </a:lnTo>
                    <a:lnTo>
                      <a:pt x="2012" y="1034"/>
                    </a:lnTo>
                    <a:lnTo>
                      <a:pt x="2015" y="1034"/>
                    </a:lnTo>
                    <a:lnTo>
                      <a:pt x="2015" y="1034"/>
                    </a:lnTo>
                    <a:lnTo>
                      <a:pt x="2018" y="1034"/>
                    </a:lnTo>
                    <a:lnTo>
                      <a:pt x="2018" y="1037"/>
                    </a:lnTo>
                    <a:lnTo>
                      <a:pt x="2021" y="1037"/>
                    </a:lnTo>
                    <a:lnTo>
                      <a:pt x="2021" y="1037"/>
                    </a:lnTo>
                    <a:lnTo>
                      <a:pt x="2024" y="1037"/>
                    </a:lnTo>
                    <a:lnTo>
                      <a:pt x="2024" y="1037"/>
                    </a:lnTo>
                    <a:lnTo>
                      <a:pt x="2027" y="1037"/>
                    </a:lnTo>
                    <a:lnTo>
                      <a:pt x="2027" y="1039"/>
                    </a:lnTo>
                    <a:lnTo>
                      <a:pt x="2033" y="1039"/>
                    </a:lnTo>
                    <a:lnTo>
                      <a:pt x="2033" y="1039"/>
                    </a:lnTo>
                    <a:lnTo>
                      <a:pt x="2036" y="1039"/>
                    </a:lnTo>
                    <a:lnTo>
                      <a:pt x="2036" y="1039"/>
                    </a:lnTo>
                    <a:lnTo>
                      <a:pt x="2036" y="1039"/>
                    </a:lnTo>
                    <a:lnTo>
                      <a:pt x="2036" y="1039"/>
                    </a:lnTo>
                    <a:lnTo>
                      <a:pt x="2039" y="1039"/>
                    </a:lnTo>
                    <a:lnTo>
                      <a:pt x="2039" y="1039"/>
                    </a:lnTo>
                    <a:lnTo>
                      <a:pt x="2042" y="1039"/>
                    </a:lnTo>
                    <a:lnTo>
                      <a:pt x="2042" y="1039"/>
                    </a:lnTo>
                    <a:lnTo>
                      <a:pt x="2045" y="1039"/>
                    </a:lnTo>
                    <a:lnTo>
                      <a:pt x="2045" y="1041"/>
                    </a:lnTo>
                    <a:lnTo>
                      <a:pt x="2047" y="1041"/>
                    </a:lnTo>
                    <a:lnTo>
                      <a:pt x="2047" y="1041"/>
                    </a:lnTo>
                    <a:lnTo>
                      <a:pt x="2050" y="1041"/>
                    </a:lnTo>
                    <a:lnTo>
                      <a:pt x="2050" y="1041"/>
                    </a:lnTo>
                    <a:lnTo>
                      <a:pt x="2053" y="1041"/>
                    </a:lnTo>
                    <a:lnTo>
                      <a:pt x="2053" y="1041"/>
                    </a:lnTo>
                    <a:lnTo>
                      <a:pt x="2056" y="1041"/>
                    </a:lnTo>
                    <a:lnTo>
                      <a:pt x="2056" y="1043"/>
                    </a:lnTo>
                    <a:lnTo>
                      <a:pt x="2059" y="1043"/>
                    </a:lnTo>
                    <a:lnTo>
                      <a:pt x="2059" y="1043"/>
                    </a:lnTo>
                    <a:lnTo>
                      <a:pt x="2062" y="1043"/>
                    </a:lnTo>
                    <a:lnTo>
                      <a:pt x="2062" y="1043"/>
                    </a:lnTo>
                    <a:lnTo>
                      <a:pt x="2065" y="1043"/>
                    </a:lnTo>
                    <a:lnTo>
                      <a:pt x="2065" y="1043"/>
                    </a:lnTo>
                    <a:lnTo>
                      <a:pt x="2068" y="1043"/>
                    </a:lnTo>
                    <a:lnTo>
                      <a:pt x="2068" y="1043"/>
                    </a:lnTo>
                    <a:lnTo>
                      <a:pt x="2071" y="1043"/>
                    </a:lnTo>
                    <a:lnTo>
                      <a:pt x="2071" y="1043"/>
                    </a:lnTo>
                    <a:lnTo>
                      <a:pt x="2074" y="1043"/>
                    </a:lnTo>
                    <a:lnTo>
                      <a:pt x="2074" y="1043"/>
                    </a:lnTo>
                    <a:lnTo>
                      <a:pt x="2077" y="1043"/>
                    </a:lnTo>
                    <a:lnTo>
                      <a:pt x="2077" y="1045"/>
                    </a:lnTo>
                    <a:lnTo>
                      <a:pt x="2080" y="1045"/>
                    </a:lnTo>
                    <a:lnTo>
                      <a:pt x="2080" y="1045"/>
                    </a:lnTo>
                    <a:lnTo>
                      <a:pt x="2085" y="1045"/>
                    </a:lnTo>
                    <a:lnTo>
                      <a:pt x="2085" y="1045"/>
                    </a:lnTo>
                    <a:lnTo>
                      <a:pt x="2088" y="1045"/>
                    </a:lnTo>
                    <a:lnTo>
                      <a:pt x="2088" y="1045"/>
                    </a:lnTo>
                    <a:lnTo>
                      <a:pt x="2091" y="1045"/>
                    </a:lnTo>
                    <a:lnTo>
                      <a:pt x="2091" y="1045"/>
                    </a:lnTo>
                    <a:lnTo>
                      <a:pt x="2094" y="1045"/>
                    </a:lnTo>
                    <a:lnTo>
                      <a:pt x="2094" y="1048"/>
                    </a:lnTo>
                    <a:lnTo>
                      <a:pt x="2097" y="1048"/>
                    </a:lnTo>
                    <a:lnTo>
                      <a:pt x="2097" y="1048"/>
                    </a:lnTo>
                    <a:lnTo>
                      <a:pt x="2100" y="1048"/>
                    </a:lnTo>
                    <a:lnTo>
                      <a:pt x="2100" y="1048"/>
                    </a:lnTo>
                    <a:lnTo>
                      <a:pt x="2103" y="1048"/>
                    </a:lnTo>
                    <a:lnTo>
                      <a:pt x="2103" y="1048"/>
                    </a:lnTo>
                    <a:lnTo>
                      <a:pt x="2106" y="1048"/>
                    </a:lnTo>
                    <a:lnTo>
                      <a:pt x="2106" y="1048"/>
                    </a:lnTo>
                    <a:lnTo>
                      <a:pt x="2109" y="1048"/>
                    </a:lnTo>
                    <a:lnTo>
                      <a:pt x="2109" y="1050"/>
                    </a:lnTo>
                    <a:lnTo>
                      <a:pt x="2112" y="1050"/>
                    </a:lnTo>
                    <a:lnTo>
                      <a:pt x="2112" y="1050"/>
                    </a:lnTo>
                    <a:lnTo>
                      <a:pt x="2115" y="1050"/>
                    </a:lnTo>
                    <a:lnTo>
                      <a:pt x="2115" y="1050"/>
                    </a:lnTo>
                    <a:lnTo>
                      <a:pt x="2118" y="1050"/>
                    </a:lnTo>
                    <a:lnTo>
                      <a:pt x="2118" y="1050"/>
                    </a:lnTo>
                    <a:lnTo>
                      <a:pt x="2120" y="1050"/>
                    </a:lnTo>
                    <a:lnTo>
                      <a:pt x="2120" y="1052"/>
                    </a:lnTo>
                    <a:lnTo>
                      <a:pt x="2120" y="1052"/>
                    </a:lnTo>
                    <a:lnTo>
                      <a:pt x="2120" y="1052"/>
                    </a:lnTo>
                    <a:lnTo>
                      <a:pt x="2123" y="1052"/>
                    </a:lnTo>
                    <a:lnTo>
                      <a:pt x="2123" y="1052"/>
                    </a:lnTo>
                    <a:lnTo>
                      <a:pt x="2126" y="1052"/>
                    </a:lnTo>
                    <a:lnTo>
                      <a:pt x="2126" y="1052"/>
                    </a:lnTo>
                    <a:lnTo>
                      <a:pt x="2129" y="1052"/>
                    </a:lnTo>
                    <a:lnTo>
                      <a:pt x="2129" y="1052"/>
                    </a:lnTo>
                    <a:lnTo>
                      <a:pt x="2132" y="1052"/>
                    </a:lnTo>
                    <a:lnTo>
                      <a:pt x="2132" y="1054"/>
                    </a:lnTo>
                    <a:lnTo>
                      <a:pt x="2135" y="1054"/>
                    </a:lnTo>
                    <a:lnTo>
                      <a:pt x="2135" y="1054"/>
                    </a:lnTo>
                    <a:lnTo>
                      <a:pt x="2138" y="1054"/>
                    </a:lnTo>
                    <a:lnTo>
                      <a:pt x="2138" y="1054"/>
                    </a:lnTo>
                    <a:lnTo>
                      <a:pt x="2141" y="1054"/>
                    </a:lnTo>
                    <a:lnTo>
                      <a:pt x="2141" y="1054"/>
                    </a:lnTo>
                    <a:lnTo>
                      <a:pt x="2144" y="1054"/>
                    </a:lnTo>
                    <a:lnTo>
                      <a:pt x="2144" y="1056"/>
                    </a:lnTo>
                    <a:lnTo>
                      <a:pt x="2147" y="1056"/>
                    </a:lnTo>
                    <a:lnTo>
                      <a:pt x="2147" y="1056"/>
                    </a:lnTo>
                    <a:lnTo>
                      <a:pt x="2150" y="1056"/>
                    </a:lnTo>
                    <a:lnTo>
                      <a:pt x="2150" y="1056"/>
                    </a:lnTo>
                    <a:lnTo>
                      <a:pt x="2153" y="1056"/>
                    </a:lnTo>
                    <a:lnTo>
                      <a:pt x="2153" y="1056"/>
                    </a:lnTo>
                    <a:lnTo>
                      <a:pt x="2158" y="1056"/>
                    </a:lnTo>
                    <a:lnTo>
                      <a:pt x="2158" y="1056"/>
                    </a:lnTo>
                    <a:lnTo>
                      <a:pt x="2161" y="1056"/>
                    </a:lnTo>
                    <a:lnTo>
                      <a:pt x="2161" y="1059"/>
                    </a:lnTo>
                    <a:lnTo>
                      <a:pt x="2161" y="1059"/>
                    </a:lnTo>
                    <a:lnTo>
                      <a:pt x="2161" y="1059"/>
                    </a:lnTo>
                    <a:lnTo>
                      <a:pt x="2164" y="1059"/>
                    </a:lnTo>
                    <a:lnTo>
                      <a:pt x="2164" y="1059"/>
                    </a:lnTo>
                    <a:lnTo>
                      <a:pt x="2167" y="1059"/>
                    </a:lnTo>
                    <a:lnTo>
                      <a:pt x="2167" y="1061"/>
                    </a:lnTo>
                    <a:lnTo>
                      <a:pt x="2170" y="1061"/>
                    </a:lnTo>
                    <a:lnTo>
                      <a:pt x="2170" y="1061"/>
                    </a:lnTo>
                    <a:lnTo>
                      <a:pt x="2173" y="1061"/>
                    </a:lnTo>
                    <a:lnTo>
                      <a:pt x="2173" y="1061"/>
                    </a:lnTo>
                    <a:lnTo>
                      <a:pt x="2176" y="1061"/>
                    </a:lnTo>
                    <a:lnTo>
                      <a:pt x="2176" y="1061"/>
                    </a:lnTo>
                    <a:lnTo>
                      <a:pt x="2179" y="1061"/>
                    </a:lnTo>
                    <a:lnTo>
                      <a:pt x="2179" y="1061"/>
                    </a:lnTo>
                    <a:lnTo>
                      <a:pt x="2182" y="1061"/>
                    </a:lnTo>
                    <a:lnTo>
                      <a:pt x="2182" y="1063"/>
                    </a:lnTo>
                    <a:lnTo>
                      <a:pt x="2185" y="1063"/>
                    </a:lnTo>
                    <a:lnTo>
                      <a:pt x="2185" y="1063"/>
                    </a:lnTo>
                    <a:lnTo>
                      <a:pt x="2188" y="1063"/>
                    </a:lnTo>
                    <a:lnTo>
                      <a:pt x="2188" y="1063"/>
                    </a:lnTo>
                    <a:lnTo>
                      <a:pt x="2191" y="1063"/>
                    </a:lnTo>
                    <a:lnTo>
                      <a:pt x="2191" y="1063"/>
                    </a:lnTo>
                    <a:lnTo>
                      <a:pt x="2193" y="1063"/>
                    </a:lnTo>
                    <a:lnTo>
                      <a:pt x="2193" y="1063"/>
                    </a:lnTo>
                    <a:lnTo>
                      <a:pt x="2196" y="1063"/>
                    </a:lnTo>
                    <a:lnTo>
                      <a:pt x="2196" y="1063"/>
                    </a:lnTo>
                    <a:lnTo>
                      <a:pt x="2199" y="1063"/>
                    </a:lnTo>
                    <a:lnTo>
                      <a:pt x="2199" y="1065"/>
                    </a:lnTo>
                    <a:lnTo>
                      <a:pt x="2202" y="1065"/>
                    </a:lnTo>
                    <a:lnTo>
                      <a:pt x="2202" y="1065"/>
                    </a:lnTo>
                    <a:lnTo>
                      <a:pt x="2202" y="1065"/>
                    </a:lnTo>
                    <a:lnTo>
                      <a:pt x="2202" y="1065"/>
                    </a:lnTo>
                    <a:lnTo>
                      <a:pt x="2205" y="1065"/>
                    </a:lnTo>
                    <a:lnTo>
                      <a:pt x="2205" y="1065"/>
                    </a:lnTo>
                    <a:lnTo>
                      <a:pt x="2208" y="1065"/>
                    </a:lnTo>
                    <a:lnTo>
                      <a:pt x="2208" y="1065"/>
                    </a:lnTo>
                    <a:lnTo>
                      <a:pt x="2211" y="1065"/>
                    </a:lnTo>
                    <a:lnTo>
                      <a:pt x="2211" y="1067"/>
                    </a:lnTo>
                    <a:lnTo>
                      <a:pt x="2214" y="1067"/>
                    </a:lnTo>
                    <a:lnTo>
                      <a:pt x="2214" y="1067"/>
                    </a:lnTo>
                    <a:lnTo>
                      <a:pt x="2217" y="1067"/>
                    </a:lnTo>
                    <a:lnTo>
                      <a:pt x="2217" y="1067"/>
                    </a:lnTo>
                    <a:lnTo>
                      <a:pt x="2220" y="1067"/>
                    </a:lnTo>
                    <a:lnTo>
                      <a:pt x="2220" y="1067"/>
                    </a:lnTo>
                    <a:lnTo>
                      <a:pt x="2223" y="1067"/>
                    </a:lnTo>
                    <a:lnTo>
                      <a:pt x="2223" y="1070"/>
                    </a:lnTo>
                    <a:lnTo>
                      <a:pt x="2226" y="1070"/>
                    </a:lnTo>
                    <a:lnTo>
                      <a:pt x="2226" y="1070"/>
                    </a:lnTo>
                    <a:lnTo>
                      <a:pt x="2229" y="1070"/>
                    </a:lnTo>
                    <a:lnTo>
                      <a:pt x="2229" y="1070"/>
                    </a:lnTo>
                    <a:lnTo>
                      <a:pt x="2231" y="1070"/>
                    </a:lnTo>
                    <a:lnTo>
                      <a:pt x="2231" y="1070"/>
                    </a:lnTo>
                    <a:lnTo>
                      <a:pt x="2234" y="1070"/>
                    </a:lnTo>
                    <a:lnTo>
                      <a:pt x="2234" y="1070"/>
                    </a:lnTo>
                    <a:lnTo>
                      <a:pt x="2237" y="1070"/>
                    </a:lnTo>
                    <a:lnTo>
                      <a:pt x="2237" y="1072"/>
                    </a:lnTo>
                    <a:lnTo>
                      <a:pt x="2240" y="1072"/>
                    </a:lnTo>
                    <a:lnTo>
                      <a:pt x="2240" y="1072"/>
                    </a:lnTo>
                    <a:lnTo>
                      <a:pt x="2243" y="1072"/>
                    </a:lnTo>
                    <a:lnTo>
                      <a:pt x="2243" y="1072"/>
                    </a:lnTo>
                    <a:lnTo>
                      <a:pt x="2243" y="1072"/>
                    </a:lnTo>
                    <a:lnTo>
                      <a:pt x="2243" y="1074"/>
                    </a:lnTo>
                    <a:lnTo>
                      <a:pt x="2246" y="1074"/>
                    </a:lnTo>
                    <a:lnTo>
                      <a:pt x="2246" y="1074"/>
                    </a:lnTo>
                    <a:lnTo>
                      <a:pt x="2249" y="1074"/>
                    </a:lnTo>
                    <a:lnTo>
                      <a:pt x="2249" y="1074"/>
                    </a:lnTo>
                    <a:lnTo>
                      <a:pt x="2252" y="1074"/>
                    </a:lnTo>
                    <a:lnTo>
                      <a:pt x="2252" y="1074"/>
                    </a:lnTo>
                    <a:lnTo>
                      <a:pt x="2255" y="1074"/>
                    </a:lnTo>
                    <a:lnTo>
                      <a:pt x="2255" y="1074"/>
                    </a:lnTo>
                    <a:lnTo>
                      <a:pt x="2258" y="1074"/>
                    </a:lnTo>
                    <a:lnTo>
                      <a:pt x="2258" y="1074"/>
                    </a:lnTo>
                    <a:lnTo>
                      <a:pt x="2261" y="1074"/>
                    </a:lnTo>
                    <a:lnTo>
                      <a:pt x="2261" y="1074"/>
                    </a:lnTo>
                    <a:lnTo>
                      <a:pt x="2266" y="1074"/>
                    </a:lnTo>
                    <a:lnTo>
                      <a:pt x="2266" y="1076"/>
                    </a:lnTo>
                    <a:lnTo>
                      <a:pt x="2269" y="1076"/>
                    </a:lnTo>
                    <a:lnTo>
                      <a:pt x="2269" y="1076"/>
                    </a:lnTo>
                    <a:lnTo>
                      <a:pt x="2272" y="1076"/>
                    </a:lnTo>
                    <a:lnTo>
                      <a:pt x="2272" y="1076"/>
                    </a:lnTo>
                    <a:lnTo>
                      <a:pt x="2275" y="1076"/>
                    </a:lnTo>
                    <a:lnTo>
                      <a:pt x="2275" y="1078"/>
                    </a:lnTo>
                    <a:lnTo>
                      <a:pt x="2281" y="1078"/>
                    </a:lnTo>
                    <a:lnTo>
                      <a:pt x="2281" y="1078"/>
                    </a:lnTo>
                    <a:lnTo>
                      <a:pt x="2284" y="1078"/>
                    </a:lnTo>
                    <a:lnTo>
                      <a:pt x="2284" y="1078"/>
                    </a:lnTo>
                    <a:lnTo>
                      <a:pt x="2290" y="1078"/>
                    </a:lnTo>
                    <a:lnTo>
                      <a:pt x="2290" y="1078"/>
                    </a:lnTo>
                    <a:lnTo>
                      <a:pt x="2293" y="1078"/>
                    </a:lnTo>
                    <a:lnTo>
                      <a:pt x="2293" y="1078"/>
                    </a:lnTo>
                    <a:lnTo>
                      <a:pt x="2296" y="1078"/>
                    </a:lnTo>
                    <a:lnTo>
                      <a:pt x="2296" y="1081"/>
                    </a:lnTo>
                    <a:lnTo>
                      <a:pt x="2299" y="1081"/>
                    </a:lnTo>
                    <a:lnTo>
                      <a:pt x="2299" y="1081"/>
                    </a:lnTo>
                    <a:lnTo>
                      <a:pt x="2302" y="1081"/>
                    </a:lnTo>
                    <a:lnTo>
                      <a:pt x="2302" y="1081"/>
                    </a:lnTo>
                    <a:lnTo>
                      <a:pt x="2304" y="1081"/>
                    </a:lnTo>
                    <a:lnTo>
                      <a:pt x="2304" y="1081"/>
                    </a:lnTo>
                    <a:lnTo>
                      <a:pt x="2307" y="1081"/>
                    </a:lnTo>
                    <a:lnTo>
                      <a:pt x="2307" y="1083"/>
                    </a:lnTo>
                    <a:lnTo>
                      <a:pt x="2310" y="1083"/>
                    </a:lnTo>
                    <a:lnTo>
                      <a:pt x="2310" y="1083"/>
                    </a:lnTo>
                    <a:lnTo>
                      <a:pt x="2313" y="1083"/>
                    </a:lnTo>
                    <a:lnTo>
                      <a:pt x="2313" y="1083"/>
                    </a:lnTo>
                    <a:lnTo>
                      <a:pt x="2316" y="1083"/>
                    </a:lnTo>
                    <a:lnTo>
                      <a:pt x="2316" y="1083"/>
                    </a:lnTo>
                    <a:lnTo>
                      <a:pt x="2319" y="1083"/>
                    </a:lnTo>
                    <a:lnTo>
                      <a:pt x="2319" y="1083"/>
                    </a:lnTo>
                    <a:lnTo>
                      <a:pt x="2322" y="1083"/>
                    </a:lnTo>
                    <a:lnTo>
                      <a:pt x="2322" y="1083"/>
                    </a:lnTo>
                    <a:lnTo>
                      <a:pt x="2325" y="1083"/>
                    </a:lnTo>
                    <a:lnTo>
                      <a:pt x="2325" y="1085"/>
                    </a:lnTo>
                    <a:lnTo>
                      <a:pt x="2325" y="1085"/>
                    </a:lnTo>
                    <a:lnTo>
                      <a:pt x="2325" y="1085"/>
                    </a:lnTo>
                    <a:lnTo>
                      <a:pt x="2328" y="1085"/>
                    </a:lnTo>
                    <a:lnTo>
                      <a:pt x="2328" y="1085"/>
                    </a:lnTo>
                    <a:lnTo>
                      <a:pt x="2331" y="1085"/>
                    </a:lnTo>
                    <a:lnTo>
                      <a:pt x="2331" y="1085"/>
                    </a:lnTo>
                    <a:lnTo>
                      <a:pt x="2334" y="1085"/>
                    </a:lnTo>
                    <a:lnTo>
                      <a:pt x="2334" y="1085"/>
                    </a:lnTo>
                    <a:lnTo>
                      <a:pt x="2337" y="1085"/>
                    </a:lnTo>
                    <a:lnTo>
                      <a:pt x="2337" y="1085"/>
                    </a:lnTo>
                    <a:lnTo>
                      <a:pt x="2339" y="1085"/>
                    </a:lnTo>
                    <a:lnTo>
                      <a:pt x="2339" y="1087"/>
                    </a:lnTo>
                    <a:lnTo>
                      <a:pt x="2342" y="1087"/>
                    </a:lnTo>
                    <a:lnTo>
                      <a:pt x="2342" y="1087"/>
                    </a:lnTo>
                    <a:lnTo>
                      <a:pt x="2345" y="1087"/>
                    </a:lnTo>
                    <a:lnTo>
                      <a:pt x="2345" y="1087"/>
                    </a:lnTo>
                    <a:lnTo>
                      <a:pt x="2348" y="1087"/>
                    </a:lnTo>
                    <a:lnTo>
                      <a:pt x="2348" y="1087"/>
                    </a:lnTo>
                    <a:lnTo>
                      <a:pt x="2351" y="1087"/>
                    </a:lnTo>
                    <a:lnTo>
                      <a:pt x="2351" y="1087"/>
                    </a:lnTo>
                    <a:lnTo>
                      <a:pt x="2354" y="1087"/>
                    </a:lnTo>
                    <a:lnTo>
                      <a:pt x="2354" y="1087"/>
                    </a:lnTo>
                    <a:lnTo>
                      <a:pt x="2360" y="1087"/>
                    </a:lnTo>
                    <a:lnTo>
                      <a:pt x="2360" y="1087"/>
                    </a:lnTo>
                    <a:lnTo>
                      <a:pt x="2363" y="1087"/>
                    </a:lnTo>
                    <a:lnTo>
                      <a:pt x="2363" y="1087"/>
                    </a:lnTo>
                    <a:lnTo>
                      <a:pt x="2366" y="1087"/>
                    </a:lnTo>
                    <a:lnTo>
                      <a:pt x="2366" y="1087"/>
                    </a:lnTo>
                    <a:lnTo>
                      <a:pt x="2366" y="1087"/>
                    </a:lnTo>
                    <a:lnTo>
                      <a:pt x="2366" y="1089"/>
                    </a:lnTo>
                    <a:lnTo>
                      <a:pt x="2369" y="1089"/>
                    </a:lnTo>
                    <a:lnTo>
                      <a:pt x="2369" y="1089"/>
                    </a:lnTo>
                    <a:lnTo>
                      <a:pt x="2372" y="1089"/>
                    </a:lnTo>
                    <a:lnTo>
                      <a:pt x="2372" y="1089"/>
                    </a:lnTo>
                    <a:lnTo>
                      <a:pt x="2375" y="1089"/>
                    </a:lnTo>
                    <a:lnTo>
                      <a:pt x="2375" y="1089"/>
                    </a:lnTo>
                    <a:lnTo>
                      <a:pt x="2377" y="1089"/>
                    </a:lnTo>
                    <a:lnTo>
                      <a:pt x="2377" y="1089"/>
                    </a:lnTo>
                    <a:lnTo>
                      <a:pt x="2380" y="1089"/>
                    </a:lnTo>
                    <a:lnTo>
                      <a:pt x="2380" y="1089"/>
                    </a:lnTo>
                    <a:lnTo>
                      <a:pt x="2383" y="1089"/>
                    </a:lnTo>
                    <a:lnTo>
                      <a:pt x="2383" y="1089"/>
                    </a:lnTo>
                    <a:lnTo>
                      <a:pt x="2386" y="1089"/>
                    </a:lnTo>
                    <a:lnTo>
                      <a:pt x="2386" y="1092"/>
                    </a:lnTo>
                    <a:lnTo>
                      <a:pt x="2389" y="1092"/>
                    </a:lnTo>
                    <a:lnTo>
                      <a:pt x="2389" y="1092"/>
                    </a:lnTo>
                    <a:lnTo>
                      <a:pt x="2392" y="1092"/>
                    </a:lnTo>
                    <a:lnTo>
                      <a:pt x="2392" y="1092"/>
                    </a:lnTo>
                    <a:lnTo>
                      <a:pt x="2395" y="1092"/>
                    </a:lnTo>
                    <a:lnTo>
                      <a:pt x="2395" y="1092"/>
                    </a:lnTo>
                    <a:lnTo>
                      <a:pt x="2398" y="1092"/>
                    </a:lnTo>
                    <a:lnTo>
                      <a:pt x="2398" y="1092"/>
                    </a:lnTo>
                    <a:lnTo>
                      <a:pt x="2401" y="1092"/>
                    </a:lnTo>
                    <a:lnTo>
                      <a:pt x="2401" y="1094"/>
                    </a:lnTo>
                    <a:lnTo>
                      <a:pt x="2404" y="1094"/>
                    </a:lnTo>
                    <a:lnTo>
                      <a:pt x="2404" y="1094"/>
                    </a:lnTo>
                    <a:lnTo>
                      <a:pt x="2407" y="1094"/>
                    </a:lnTo>
                    <a:lnTo>
                      <a:pt x="2407" y="1094"/>
                    </a:lnTo>
                    <a:lnTo>
                      <a:pt x="2407" y="1094"/>
                    </a:lnTo>
                    <a:lnTo>
                      <a:pt x="2407" y="1096"/>
                    </a:lnTo>
                    <a:lnTo>
                      <a:pt x="2410" y="1096"/>
                    </a:lnTo>
                    <a:lnTo>
                      <a:pt x="2410" y="1096"/>
                    </a:lnTo>
                    <a:lnTo>
                      <a:pt x="2412" y="1096"/>
                    </a:lnTo>
                    <a:lnTo>
                      <a:pt x="2412" y="1096"/>
                    </a:lnTo>
                    <a:lnTo>
                      <a:pt x="2415" y="1096"/>
                    </a:lnTo>
                    <a:lnTo>
                      <a:pt x="2415" y="1096"/>
                    </a:lnTo>
                    <a:lnTo>
                      <a:pt x="2418" y="1096"/>
                    </a:lnTo>
                    <a:lnTo>
                      <a:pt x="2418" y="1096"/>
                    </a:lnTo>
                    <a:lnTo>
                      <a:pt x="2421" y="1096"/>
                    </a:lnTo>
                    <a:lnTo>
                      <a:pt x="2421" y="1096"/>
                    </a:lnTo>
                    <a:lnTo>
                      <a:pt x="2424" y="1096"/>
                    </a:lnTo>
                    <a:lnTo>
                      <a:pt x="2424" y="1096"/>
                    </a:lnTo>
                    <a:lnTo>
                      <a:pt x="2427" y="1096"/>
                    </a:lnTo>
                    <a:lnTo>
                      <a:pt x="2427" y="1096"/>
                    </a:lnTo>
                    <a:lnTo>
                      <a:pt x="2430" y="1096"/>
                    </a:lnTo>
                    <a:lnTo>
                      <a:pt x="2430" y="1098"/>
                    </a:lnTo>
                    <a:lnTo>
                      <a:pt x="2433" y="1098"/>
                    </a:lnTo>
                    <a:lnTo>
                      <a:pt x="2433" y="1098"/>
                    </a:lnTo>
                    <a:lnTo>
                      <a:pt x="2436" y="1098"/>
                    </a:lnTo>
                    <a:lnTo>
                      <a:pt x="2436" y="1098"/>
                    </a:lnTo>
                    <a:lnTo>
                      <a:pt x="2439" y="1098"/>
                    </a:lnTo>
                    <a:lnTo>
                      <a:pt x="2439" y="1098"/>
                    </a:lnTo>
                    <a:lnTo>
                      <a:pt x="2442" y="1098"/>
                    </a:lnTo>
                    <a:lnTo>
                      <a:pt x="2442" y="1098"/>
                    </a:lnTo>
                    <a:lnTo>
                      <a:pt x="2445" y="1098"/>
                    </a:lnTo>
                    <a:lnTo>
                      <a:pt x="2445" y="1098"/>
                    </a:lnTo>
                    <a:lnTo>
                      <a:pt x="2448" y="1098"/>
                    </a:lnTo>
                    <a:lnTo>
                      <a:pt x="2448" y="1100"/>
                    </a:lnTo>
                    <a:lnTo>
                      <a:pt x="2448" y="1100"/>
                    </a:lnTo>
                    <a:lnTo>
                      <a:pt x="2448" y="1100"/>
                    </a:lnTo>
                    <a:lnTo>
                      <a:pt x="2450" y="1100"/>
                    </a:lnTo>
                    <a:lnTo>
                      <a:pt x="2450" y="1100"/>
                    </a:lnTo>
                    <a:lnTo>
                      <a:pt x="2453" y="1100"/>
                    </a:lnTo>
                    <a:lnTo>
                      <a:pt x="2453" y="1100"/>
                    </a:lnTo>
                    <a:lnTo>
                      <a:pt x="2459" y="1100"/>
                    </a:lnTo>
                    <a:lnTo>
                      <a:pt x="2459" y="1100"/>
                    </a:lnTo>
                    <a:lnTo>
                      <a:pt x="2462" y="1100"/>
                    </a:lnTo>
                    <a:lnTo>
                      <a:pt x="2462" y="1103"/>
                    </a:lnTo>
                    <a:lnTo>
                      <a:pt x="2465" y="1103"/>
                    </a:lnTo>
                    <a:lnTo>
                      <a:pt x="2465" y="1103"/>
                    </a:lnTo>
                    <a:lnTo>
                      <a:pt x="2468" y="1103"/>
                    </a:lnTo>
                    <a:lnTo>
                      <a:pt x="2468" y="1103"/>
                    </a:lnTo>
                    <a:lnTo>
                      <a:pt x="2471" y="1103"/>
                    </a:lnTo>
                    <a:lnTo>
                      <a:pt x="2471" y="1103"/>
                    </a:lnTo>
                    <a:lnTo>
                      <a:pt x="2474" y="1103"/>
                    </a:lnTo>
                    <a:lnTo>
                      <a:pt x="2474" y="1105"/>
                    </a:lnTo>
                    <a:lnTo>
                      <a:pt x="2477" y="1105"/>
                    </a:lnTo>
                    <a:lnTo>
                      <a:pt x="2477" y="1105"/>
                    </a:lnTo>
                    <a:lnTo>
                      <a:pt x="2480" y="1105"/>
                    </a:lnTo>
                    <a:lnTo>
                      <a:pt x="2480" y="1105"/>
                    </a:lnTo>
                    <a:lnTo>
                      <a:pt x="2483" y="1105"/>
                    </a:lnTo>
                    <a:lnTo>
                      <a:pt x="2483" y="1105"/>
                    </a:lnTo>
                    <a:lnTo>
                      <a:pt x="2486" y="1105"/>
                    </a:lnTo>
                    <a:lnTo>
                      <a:pt x="2486" y="1105"/>
                    </a:lnTo>
                    <a:lnTo>
                      <a:pt x="2488" y="1105"/>
                    </a:lnTo>
                    <a:lnTo>
                      <a:pt x="2488" y="1105"/>
                    </a:lnTo>
                    <a:lnTo>
                      <a:pt x="2491" y="1105"/>
                    </a:lnTo>
                    <a:lnTo>
                      <a:pt x="2491" y="1107"/>
                    </a:lnTo>
                    <a:lnTo>
                      <a:pt x="2494" y="1107"/>
                    </a:lnTo>
                    <a:lnTo>
                      <a:pt x="2494" y="1107"/>
                    </a:lnTo>
                    <a:lnTo>
                      <a:pt x="2497" y="1107"/>
                    </a:lnTo>
                    <a:lnTo>
                      <a:pt x="2497" y="1107"/>
                    </a:lnTo>
                    <a:lnTo>
                      <a:pt x="2500" y="1107"/>
                    </a:lnTo>
                    <a:lnTo>
                      <a:pt x="2500" y="1107"/>
                    </a:lnTo>
                    <a:lnTo>
                      <a:pt x="2503" y="1107"/>
                    </a:lnTo>
                    <a:lnTo>
                      <a:pt x="2503" y="1107"/>
                    </a:lnTo>
                    <a:lnTo>
                      <a:pt x="2506" y="1107"/>
                    </a:lnTo>
                    <a:lnTo>
                      <a:pt x="2506" y="1107"/>
                    </a:lnTo>
                    <a:lnTo>
                      <a:pt x="2512" y="1107"/>
                    </a:lnTo>
                    <a:lnTo>
                      <a:pt x="2512" y="1109"/>
                    </a:lnTo>
                    <a:lnTo>
                      <a:pt x="2515" y="1109"/>
                    </a:lnTo>
                    <a:lnTo>
                      <a:pt x="2515" y="1109"/>
                    </a:lnTo>
                    <a:lnTo>
                      <a:pt x="2518" y="1109"/>
                    </a:lnTo>
                    <a:lnTo>
                      <a:pt x="2518" y="1109"/>
                    </a:lnTo>
                    <a:lnTo>
                      <a:pt x="2521" y="1109"/>
                    </a:lnTo>
                    <a:lnTo>
                      <a:pt x="2521" y="1109"/>
                    </a:lnTo>
                    <a:lnTo>
                      <a:pt x="2523" y="1109"/>
                    </a:lnTo>
                    <a:lnTo>
                      <a:pt x="2523" y="1109"/>
                    </a:lnTo>
                    <a:lnTo>
                      <a:pt x="2526" y="1109"/>
                    </a:lnTo>
                    <a:lnTo>
                      <a:pt x="2526" y="1109"/>
                    </a:lnTo>
                    <a:lnTo>
                      <a:pt x="2529" y="1109"/>
                    </a:lnTo>
                    <a:lnTo>
                      <a:pt x="2529" y="1111"/>
                    </a:lnTo>
                    <a:lnTo>
                      <a:pt x="2532" y="1111"/>
                    </a:lnTo>
                    <a:lnTo>
                      <a:pt x="2532" y="1111"/>
                    </a:lnTo>
                    <a:lnTo>
                      <a:pt x="2532" y="1111"/>
                    </a:lnTo>
                    <a:lnTo>
                      <a:pt x="2532" y="1111"/>
                    </a:lnTo>
                    <a:lnTo>
                      <a:pt x="2535" y="1111"/>
                    </a:lnTo>
                    <a:lnTo>
                      <a:pt x="2535" y="1111"/>
                    </a:lnTo>
                    <a:lnTo>
                      <a:pt x="2538" y="1111"/>
                    </a:lnTo>
                    <a:lnTo>
                      <a:pt x="2538" y="1111"/>
                    </a:lnTo>
                    <a:lnTo>
                      <a:pt x="2541" y="1111"/>
                    </a:lnTo>
                    <a:lnTo>
                      <a:pt x="2541" y="1111"/>
                    </a:lnTo>
                    <a:lnTo>
                      <a:pt x="2544" y="1111"/>
                    </a:lnTo>
                    <a:lnTo>
                      <a:pt x="2544" y="1114"/>
                    </a:lnTo>
                    <a:lnTo>
                      <a:pt x="2547" y="1114"/>
                    </a:lnTo>
                    <a:lnTo>
                      <a:pt x="2547" y="1114"/>
                    </a:lnTo>
                    <a:lnTo>
                      <a:pt x="2550" y="1114"/>
                    </a:lnTo>
                    <a:lnTo>
                      <a:pt x="2550" y="1114"/>
                    </a:lnTo>
                    <a:lnTo>
                      <a:pt x="2553" y="1114"/>
                    </a:lnTo>
                    <a:lnTo>
                      <a:pt x="2553" y="1114"/>
                    </a:lnTo>
                    <a:lnTo>
                      <a:pt x="2556" y="1114"/>
                    </a:lnTo>
                    <a:lnTo>
                      <a:pt x="2556" y="1114"/>
                    </a:lnTo>
                    <a:lnTo>
                      <a:pt x="2561" y="1114"/>
                    </a:lnTo>
                    <a:lnTo>
                      <a:pt x="2561" y="1116"/>
                    </a:lnTo>
                    <a:lnTo>
                      <a:pt x="2564" y="1116"/>
                    </a:lnTo>
                    <a:lnTo>
                      <a:pt x="2564" y="1116"/>
                    </a:lnTo>
                    <a:lnTo>
                      <a:pt x="2567" y="1116"/>
                    </a:lnTo>
                    <a:lnTo>
                      <a:pt x="2567" y="1116"/>
                    </a:lnTo>
                    <a:lnTo>
                      <a:pt x="2570" y="1116"/>
                    </a:lnTo>
                    <a:lnTo>
                      <a:pt x="2570" y="1116"/>
                    </a:lnTo>
                    <a:lnTo>
                      <a:pt x="2573" y="1116"/>
                    </a:lnTo>
                    <a:lnTo>
                      <a:pt x="2573" y="1118"/>
                    </a:lnTo>
                    <a:lnTo>
                      <a:pt x="2573" y="1118"/>
                    </a:lnTo>
                    <a:lnTo>
                      <a:pt x="2573" y="1118"/>
                    </a:lnTo>
                    <a:lnTo>
                      <a:pt x="2576" y="1118"/>
                    </a:lnTo>
                    <a:lnTo>
                      <a:pt x="2576" y="1118"/>
                    </a:lnTo>
                    <a:lnTo>
                      <a:pt x="2579" y="1118"/>
                    </a:lnTo>
                    <a:lnTo>
                      <a:pt x="2579" y="1118"/>
                    </a:lnTo>
                    <a:lnTo>
                      <a:pt x="2582" y="1118"/>
                    </a:lnTo>
                    <a:lnTo>
                      <a:pt x="2582" y="1118"/>
                    </a:lnTo>
                    <a:lnTo>
                      <a:pt x="2585" y="1118"/>
                    </a:lnTo>
                    <a:lnTo>
                      <a:pt x="2585" y="1118"/>
                    </a:lnTo>
                    <a:lnTo>
                      <a:pt x="2588" y="1118"/>
                    </a:lnTo>
                    <a:lnTo>
                      <a:pt x="2588" y="1118"/>
                    </a:lnTo>
                    <a:lnTo>
                      <a:pt x="2591" y="1118"/>
                    </a:lnTo>
                    <a:lnTo>
                      <a:pt x="2591" y="1120"/>
                    </a:lnTo>
                    <a:lnTo>
                      <a:pt x="2594" y="1120"/>
                    </a:lnTo>
                    <a:lnTo>
                      <a:pt x="2594" y="1120"/>
                    </a:lnTo>
                    <a:lnTo>
                      <a:pt x="2599" y="1120"/>
                    </a:lnTo>
                    <a:lnTo>
                      <a:pt x="2599" y="1120"/>
                    </a:lnTo>
                    <a:lnTo>
                      <a:pt x="2602" y="1120"/>
                    </a:lnTo>
                    <a:lnTo>
                      <a:pt x="2602" y="1120"/>
                    </a:lnTo>
                    <a:lnTo>
                      <a:pt x="2605" y="1120"/>
                    </a:lnTo>
                    <a:lnTo>
                      <a:pt x="2605" y="1120"/>
                    </a:lnTo>
                    <a:lnTo>
                      <a:pt x="2608" y="1120"/>
                    </a:lnTo>
                    <a:lnTo>
                      <a:pt x="2608" y="1120"/>
                    </a:lnTo>
                    <a:lnTo>
                      <a:pt x="2611" y="1120"/>
                    </a:lnTo>
                    <a:lnTo>
                      <a:pt x="2611" y="1120"/>
                    </a:lnTo>
                    <a:lnTo>
                      <a:pt x="2614" y="1120"/>
                    </a:lnTo>
                    <a:lnTo>
                      <a:pt x="2614" y="1122"/>
                    </a:lnTo>
                    <a:lnTo>
                      <a:pt x="2617" y="1122"/>
                    </a:lnTo>
                    <a:lnTo>
                      <a:pt x="2617" y="1122"/>
                    </a:lnTo>
                    <a:lnTo>
                      <a:pt x="2620" y="1122"/>
                    </a:lnTo>
                    <a:lnTo>
                      <a:pt x="2620" y="1122"/>
                    </a:lnTo>
                    <a:lnTo>
                      <a:pt x="2623" y="1122"/>
                    </a:lnTo>
                    <a:lnTo>
                      <a:pt x="2623" y="1122"/>
                    </a:lnTo>
                    <a:lnTo>
                      <a:pt x="2626" y="1122"/>
                    </a:lnTo>
                    <a:lnTo>
                      <a:pt x="2626" y="1122"/>
                    </a:lnTo>
                    <a:lnTo>
                      <a:pt x="2629" y="1122"/>
                    </a:lnTo>
                    <a:lnTo>
                      <a:pt x="2629" y="1122"/>
                    </a:lnTo>
                    <a:lnTo>
                      <a:pt x="2632" y="1122"/>
                    </a:lnTo>
                    <a:lnTo>
                      <a:pt x="2632" y="1122"/>
                    </a:lnTo>
                    <a:lnTo>
                      <a:pt x="2634" y="1122"/>
                    </a:lnTo>
                    <a:lnTo>
                      <a:pt x="2634" y="1125"/>
                    </a:lnTo>
                    <a:lnTo>
                      <a:pt x="2637" y="1125"/>
                    </a:lnTo>
                    <a:lnTo>
                      <a:pt x="2637" y="1125"/>
                    </a:lnTo>
                    <a:lnTo>
                      <a:pt x="2643" y="1125"/>
                    </a:lnTo>
                    <a:lnTo>
                      <a:pt x="2643" y="1125"/>
                    </a:lnTo>
                    <a:lnTo>
                      <a:pt x="2646" y="1125"/>
                    </a:lnTo>
                    <a:lnTo>
                      <a:pt x="2646" y="1125"/>
                    </a:lnTo>
                    <a:lnTo>
                      <a:pt x="2649" y="1125"/>
                    </a:lnTo>
                    <a:lnTo>
                      <a:pt x="2649" y="1125"/>
                    </a:lnTo>
                    <a:lnTo>
                      <a:pt x="2652" y="1125"/>
                    </a:lnTo>
                    <a:lnTo>
                      <a:pt x="2652" y="1125"/>
                    </a:lnTo>
                    <a:lnTo>
                      <a:pt x="2655" y="1125"/>
                    </a:lnTo>
                    <a:lnTo>
                      <a:pt x="2655" y="1125"/>
                    </a:lnTo>
                    <a:lnTo>
                      <a:pt x="2658" y="1125"/>
                    </a:lnTo>
                    <a:lnTo>
                      <a:pt x="2658" y="1125"/>
                    </a:lnTo>
                    <a:lnTo>
                      <a:pt x="2661" y="1125"/>
                    </a:lnTo>
                    <a:lnTo>
                      <a:pt x="2661" y="1127"/>
                    </a:lnTo>
                    <a:lnTo>
                      <a:pt x="2664" y="1127"/>
                    </a:lnTo>
                    <a:lnTo>
                      <a:pt x="2664" y="1127"/>
                    </a:lnTo>
                    <a:lnTo>
                      <a:pt x="2667" y="1127"/>
                    </a:lnTo>
                    <a:lnTo>
                      <a:pt x="2667" y="1127"/>
                    </a:lnTo>
                    <a:lnTo>
                      <a:pt x="2669" y="1127"/>
                    </a:lnTo>
                    <a:lnTo>
                      <a:pt x="2669" y="1127"/>
                    </a:lnTo>
                    <a:lnTo>
                      <a:pt x="2672" y="1127"/>
                    </a:lnTo>
                    <a:lnTo>
                      <a:pt x="2672" y="1127"/>
                    </a:lnTo>
                    <a:lnTo>
                      <a:pt x="2675" y="1127"/>
                    </a:lnTo>
                    <a:lnTo>
                      <a:pt x="2675" y="1127"/>
                    </a:lnTo>
                    <a:lnTo>
                      <a:pt x="2678" y="1127"/>
                    </a:lnTo>
                    <a:lnTo>
                      <a:pt x="2678" y="1127"/>
                    </a:lnTo>
                    <a:lnTo>
                      <a:pt x="2681" y="1127"/>
                    </a:lnTo>
                    <a:lnTo>
                      <a:pt x="2681" y="1129"/>
                    </a:lnTo>
                    <a:lnTo>
                      <a:pt x="2687" y="1129"/>
                    </a:lnTo>
                    <a:lnTo>
                      <a:pt x="2687" y="1129"/>
                    </a:lnTo>
                    <a:lnTo>
                      <a:pt x="2690" y="1129"/>
                    </a:lnTo>
                    <a:lnTo>
                      <a:pt x="2690" y="1129"/>
                    </a:lnTo>
                    <a:lnTo>
                      <a:pt x="2693" y="1129"/>
                    </a:lnTo>
                    <a:lnTo>
                      <a:pt x="2693" y="1129"/>
                    </a:lnTo>
                    <a:lnTo>
                      <a:pt x="2696" y="1129"/>
                    </a:lnTo>
                    <a:lnTo>
                      <a:pt x="2696" y="1129"/>
                    </a:lnTo>
                    <a:lnTo>
                      <a:pt x="2696" y="1129"/>
                    </a:lnTo>
                    <a:lnTo>
                      <a:pt x="2696" y="1129"/>
                    </a:lnTo>
                    <a:lnTo>
                      <a:pt x="2699" y="1129"/>
                    </a:lnTo>
                    <a:lnTo>
                      <a:pt x="2699" y="1129"/>
                    </a:lnTo>
                    <a:lnTo>
                      <a:pt x="2702" y="1129"/>
                    </a:lnTo>
                    <a:lnTo>
                      <a:pt x="2702" y="1129"/>
                    </a:lnTo>
                    <a:lnTo>
                      <a:pt x="2705" y="1129"/>
                    </a:lnTo>
                    <a:lnTo>
                      <a:pt x="2705" y="1129"/>
                    </a:lnTo>
                    <a:lnTo>
                      <a:pt x="2707" y="1129"/>
                    </a:lnTo>
                    <a:lnTo>
                      <a:pt x="2707" y="1131"/>
                    </a:lnTo>
                    <a:lnTo>
                      <a:pt x="2710" y="1131"/>
                    </a:lnTo>
                    <a:lnTo>
                      <a:pt x="2710" y="1131"/>
                    </a:lnTo>
                    <a:lnTo>
                      <a:pt x="2713" y="1131"/>
                    </a:lnTo>
                    <a:lnTo>
                      <a:pt x="2713" y="1131"/>
                    </a:lnTo>
                    <a:lnTo>
                      <a:pt x="2716" y="1131"/>
                    </a:lnTo>
                    <a:lnTo>
                      <a:pt x="2716" y="1131"/>
                    </a:lnTo>
                    <a:lnTo>
                      <a:pt x="2719" y="1131"/>
                    </a:lnTo>
                    <a:lnTo>
                      <a:pt x="2719" y="1131"/>
                    </a:lnTo>
                    <a:lnTo>
                      <a:pt x="2722" y="1131"/>
                    </a:lnTo>
                    <a:lnTo>
                      <a:pt x="2722" y="1133"/>
                    </a:lnTo>
                    <a:lnTo>
                      <a:pt x="2728" y="1133"/>
                    </a:lnTo>
                    <a:lnTo>
                      <a:pt x="2728" y="1133"/>
                    </a:lnTo>
                    <a:lnTo>
                      <a:pt x="2731" y="1133"/>
                    </a:lnTo>
                    <a:lnTo>
                      <a:pt x="2731" y="1133"/>
                    </a:lnTo>
                    <a:lnTo>
                      <a:pt x="2734" y="1133"/>
                    </a:lnTo>
                    <a:lnTo>
                      <a:pt x="2734" y="1133"/>
                    </a:lnTo>
                    <a:lnTo>
                      <a:pt x="2737" y="1133"/>
                    </a:lnTo>
                    <a:lnTo>
                      <a:pt x="2737" y="1133"/>
                    </a:lnTo>
                    <a:lnTo>
                      <a:pt x="2737" y="1133"/>
                    </a:lnTo>
                    <a:lnTo>
                      <a:pt x="2737" y="1133"/>
                    </a:lnTo>
                    <a:lnTo>
                      <a:pt x="2740" y="1133"/>
                    </a:lnTo>
                    <a:lnTo>
                      <a:pt x="2740" y="1133"/>
                    </a:lnTo>
                    <a:lnTo>
                      <a:pt x="2742" y="1133"/>
                    </a:lnTo>
                    <a:lnTo>
                      <a:pt x="2742" y="1133"/>
                    </a:lnTo>
                    <a:lnTo>
                      <a:pt x="2745" y="1133"/>
                    </a:lnTo>
                    <a:lnTo>
                      <a:pt x="2745" y="1133"/>
                    </a:lnTo>
                    <a:lnTo>
                      <a:pt x="2748" y="1133"/>
                    </a:lnTo>
                    <a:lnTo>
                      <a:pt x="2748" y="1133"/>
                    </a:lnTo>
                    <a:lnTo>
                      <a:pt x="2751" y="1133"/>
                    </a:lnTo>
                    <a:lnTo>
                      <a:pt x="2751" y="1136"/>
                    </a:lnTo>
                    <a:lnTo>
                      <a:pt x="2754" y="1136"/>
                    </a:lnTo>
                    <a:lnTo>
                      <a:pt x="2754" y="1136"/>
                    </a:lnTo>
                    <a:lnTo>
                      <a:pt x="2757" y="1136"/>
                    </a:lnTo>
                    <a:lnTo>
                      <a:pt x="2757" y="1136"/>
                    </a:lnTo>
                    <a:lnTo>
                      <a:pt x="2760" y="1136"/>
                    </a:lnTo>
                    <a:lnTo>
                      <a:pt x="2760" y="1136"/>
                    </a:lnTo>
                    <a:lnTo>
                      <a:pt x="2763" y="1136"/>
                    </a:lnTo>
                    <a:lnTo>
                      <a:pt x="2763" y="1136"/>
                    </a:lnTo>
                    <a:lnTo>
                      <a:pt x="2766" y="1136"/>
                    </a:lnTo>
                    <a:lnTo>
                      <a:pt x="2766" y="1136"/>
                    </a:lnTo>
                    <a:lnTo>
                      <a:pt x="2769" y="1136"/>
                    </a:lnTo>
                    <a:lnTo>
                      <a:pt x="2769" y="1136"/>
                    </a:lnTo>
                    <a:lnTo>
                      <a:pt x="2772" y="1136"/>
                    </a:lnTo>
                    <a:lnTo>
                      <a:pt x="2772" y="1138"/>
                    </a:lnTo>
                    <a:lnTo>
                      <a:pt x="2775" y="1138"/>
                    </a:lnTo>
                    <a:lnTo>
                      <a:pt x="2775" y="1138"/>
                    </a:lnTo>
                    <a:lnTo>
                      <a:pt x="2778" y="1138"/>
                    </a:lnTo>
                    <a:lnTo>
                      <a:pt x="2778" y="1138"/>
                    </a:lnTo>
                    <a:lnTo>
                      <a:pt x="2778" y="1138"/>
                    </a:lnTo>
                    <a:lnTo>
                      <a:pt x="2778" y="1138"/>
                    </a:lnTo>
                    <a:lnTo>
                      <a:pt x="2780" y="1138"/>
                    </a:lnTo>
                    <a:lnTo>
                      <a:pt x="2780" y="1138"/>
                    </a:lnTo>
                    <a:lnTo>
                      <a:pt x="2783" y="1138"/>
                    </a:lnTo>
                    <a:lnTo>
                      <a:pt x="2783" y="1138"/>
                    </a:lnTo>
                    <a:lnTo>
                      <a:pt x="2789" y="1138"/>
                    </a:lnTo>
                    <a:lnTo>
                      <a:pt x="2789" y="1138"/>
                    </a:lnTo>
                    <a:lnTo>
                      <a:pt x="2792" y="1138"/>
                    </a:lnTo>
                    <a:lnTo>
                      <a:pt x="2792" y="1140"/>
                    </a:lnTo>
                    <a:lnTo>
                      <a:pt x="2795" y="1140"/>
                    </a:lnTo>
                    <a:lnTo>
                      <a:pt x="2795" y="1140"/>
                    </a:lnTo>
                    <a:lnTo>
                      <a:pt x="2798" y="1140"/>
                    </a:lnTo>
                    <a:lnTo>
                      <a:pt x="2798" y="1140"/>
                    </a:lnTo>
                    <a:lnTo>
                      <a:pt x="2801" y="1140"/>
                    </a:lnTo>
                    <a:lnTo>
                      <a:pt x="2801" y="1140"/>
                    </a:lnTo>
                    <a:lnTo>
                      <a:pt x="2804" y="1140"/>
                    </a:lnTo>
                    <a:lnTo>
                      <a:pt x="2804" y="1140"/>
                    </a:lnTo>
                    <a:lnTo>
                      <a:pt x="2807" y="1140"/>
                    </a:lnTo>
                    <a:lnTo>
                      <a:pt x="2807" y="1142"/>
                    </a:lnTo>
                    <a:lnTo>
                      <a:pt x="2810" y="1142"/>
                    </a:lnTo>
                    <a:lnTo>
                      <a:pt x="2810" y="1142"/>
                    </a:lnTo>
                    <a:lnTo>
                      <a:pt x="2813" y="1142"/>
                    </a:lnTo>
                    <a:lnTo>
                      <a:pt x="2813" y="1142"/>
                    </a:lnTo>
                    <a:lnTo>
                      <a:pt x="2815" y="1142"/>
                    </a:lnTo>
                    <a:lnTo>
                      <a:pt x="2815" y="1142"/>
                    </a:lnTo>
                    <a:lnTo>
                      <a:pt x="2818" y="1142"/>
                    </a:lnTo>
                    <a:lnTo>
                      <a:pt x="2818" y="1142"/>
                    </a:lnTo>
                    <a:lnTo>
                      <a:pt x="2818" y="1142"/>
                    </a:lnTo>
                    <a:lnTo>
                      <a:pt x="2818" y="1142"/>
                    </a:lnTo>
                    <a:lnTo>
                      <a:pt x="2821" y="1142"/>
                    </a:lnTo>
                    <a:lnTo>
                      <a:pt x="2821" y="1142"/>
                    </a:lnTo>
                    <a:lnTo>
                      <a:pt x="2824" y="1142"/>
                    </a:lnTo>
                    <a:lnTo>
                      <a:pt x="2824" y="1142"/>
                    </a:lnTo>
                    <a:lnTo>
                      <a:pt x="2827" y="1142"/>
                    </a:lnTo>
                    <a:lnTo>
                      <a:pt x="2827" y="1142"/>
                    </a:lnTo>
                    <a:lnTo>
                      <a:pt x="2830" y="1142"/>
                    </a:lnTo>
                    <a:lnTo>
                      <a:pt x="2830" y="1142"/>
                    </a:lnTo>
                    <a:lnTo>
                      <a:pt x="2833" y="1142"/>
                    </a:lnTo>
                    <a:lnTo>
                      <a:pt x="2833" y="1144"/>
                    </a:lnTo>
                    <a:lnTo>
                      <a:pt x="2836" y="1144"/>
                    </a:lnTo>
                    <a:lnTo>
                      <a:pt x="2836" y="1144"/>
                    </a:lnTo>
                    <a:lnTo>
                      <a:pt x="2839" y="1144"/>
                    </a:lnTo>
                    <a:lnTo>
                      <a:pt x="2839" y="1144"/>
                    </a:lnTo>
                    <a:lnTo>
                      <a:pt x="2842" y="1144"/>
                    </a:lnTo>
                    <a:lnTo>
                      <a:pt x="2842" y="1144"/>
                    </a:lnTo>
                    <a:lnTo>
                      <a:pt x="2845" y="1144"/>
                    </a:lnTo>
                    <a:lnTo>
                      <a:pt x="2845" y="1147"/>
                    </a:lnTo>
                    <a:lnTo>
                      <a:pt x="2853" y="1147"/>
                    </a:lnTo>
                    <a:lnTo>
                      <a:pt x="2853" y="1147"/>
                    </a:lnTo>
                    <a:lnTo>
                      <a:pt x="2856" y="1147"/>
                    </a:lnTo>
                    <a:lnTo>
                      <a:pt x="2856" y="1147"/>
                    </a:lnTo>
                    <a:lnTo>
                      <a:pt x="2859" y="1147"/>
                    </a:lnTo>
                    <a:lnTo>
                      <a:pt x="2859" y="1147"/>
                    </a:lnTo>
                    <a:lnTo>
                      <a:pt x="2859" y="1147"/>
                    </a:lnTo>
                    <a:lnTo>
                      <a:pt x="2859" y="1147"/>
                    </a:lnTo>
                    <a:lnTo>
                      <a:pt x="2865" y="1147"/>
                    </a:lnTo>
                    <a:lnTo>
                      <a:pt x="2865" y="1147"/>
                    </a:lnTo>
                    <a:lnTo>
                      <a:pt x="2868" y="1147"/>
                    </a:lnTo>
                    <a:lnTo>
                      <a:pt x="2868" y="1147"/>
                    </a:lnTo>
                    <a:lnTo>
                      <a:pt x="2871" y="1147"/>
                    </a:lnTo>
                    <a:lnTo>
                      <a:pt x="2871" y="1147"/>
                    </a:lnTo>
                    <a:lnTo>
                      <a:pt x="2874" y="1147"/>
                    </a:lnTo>
                    <a:lnTo>
                      <a:pt x="2874" y="1147"/>
                    </a:lnTo>
                    <a:lnTo>
                      <a:pt x="2880" y="1147"/>
                    </a:lnTo>
                    <a:lnTo>
                      <a:pt x="2880" y="1149"/>
                    </a:lnTo>
                    <a:lnTo>
                      <a:pt x="2883" y="1149"/>
                    </a:lnTo>
                    <a:lnTo>
                      <a:pt x="2883" y="1149"/>
                    </a:lnTo>
                    <a:lnTo>
                      <a:pt x="2886" y="1149"/>
                    </a:lnTo>
                    <a:lnTo>
                      <a:pt x="2886" y="1149"/>
                    </a:lnTo>
                    <a:lnTo>
                      <a:pt x="2888" y="1149"/>
                    </a:lnTo>
                    <a:lnTo>
                      <a:pt x="2888" y="1149"/>
                    </a:lnTo>
                    <a:lnTo>
                      <a:pt x="2894" y="1149"/>
                    </a:lnTo>
                    <a:lnTo>
                      <a:pt x="2894" y="1149"/>
                    </a:lnTo>
                    <a:lnTo>
                      <a:pt x="2897" y="1149"/>
                    </a:lnTo>
                    <a:lnTo>
                      <a:pt x="2897" y="1149"/>
                    </a:lnTo>
                    <a:lnTo>
                      <a:pt x="2900" y="1149"/>
                    </a:lnTo>
                    <a:lnTo>
                      <a:pt x="2900" y="1151"/>
                    </a:lnTo>
                    <a:lnTo>
                      <a:pt x="2900" y="1151"/>
                    </a:lnTo>
                    <a:lnTo>
                      <a:pt x="2900" y="1151"/>
                    </a:lnTo>
                    <a:lnTo>
                      <a:pt x="2903" y="1151"/>
                    </a:lnTo>
                    <a:lnTo>
                      <a:pt x="2903" y="1151"/>
                    </a:lnTo>
                    <a:lnTo>
                      <a:pt x="2906" y="1151"/>
                    </a:lnTo>
                    <a:lnTo>
                      <a:pt x="2906" y="1151"/>
                    </a:lnTo>
                    <a:lnTo>
                      <a:pt x="2909" y="1151"/>
                    </a:lnTo>
                    <a:lnTo>
                      <a:pt x="2909" y="1151"/>
                    </a:lnTo>
                    <a:lnTo>
                      <a:pt x="2912" y="1151"/>
                    </a:lnTo>
                    <a:lnTo>
                      <a:pt x="2912" y="1151"/>
                    </a:lnTo>
                    <a:lnTo>
                      <a:pt x="2915" y="1151"/>
                    </a:lnTo>
                    <a:lnTo>
                      <a:pt x="2915" y="1151"/>
                    </a:lnTo>
                    <a:lnTo>
                      <a:pt x="2918" y="1151"/>
                    </a:lnTo>
                    <a:lnTo>
                      <a:pt x="2918" y="1153"/>
                    </a:lnTo>
                    <a:lnTo>
                      <a:pt x="2921" y="1153"/>
                    </a:lnTo>
                    <a:lnTo>
                      <a:pt x="2921" y="1153"/>
                    </a:lnTo>
                    <a:lnTo>
                      <a:pt x="2924" y="1153"/>
                    </a:lnTo>
                    <a:lnTo>
                      <a:pt x="2924" y="1153"/>
                    </a:lnTo>
                    <a:lnTo>
                      <a:pt x="2926" y="1153"/>
                    </a:lnTo>
                    <a:lnTo>
                      <a:pt x="2926" y="1153"/>
                    </a:lnTo>
                    <a:lnTo>
                      <a:pt x="2929" y="1153"/>
                    </a:lnTo>
                    <a:lnTo>
                      <a:pt x="2929" y="1153"/>
                    </a:lnTo>
                    <a:lnTo>
                      <a:pt x="2932" y="1153"/>
                    </a:lnTo>
                    <a:lnTo>
                      <a:pt x="2932" y="1153"/>
                    </a:lnTo>
                    <a:lnTo>
                      <a:pt x="2935" y="1153"/>
                    </a:lnTo>
                    <a:lnTo>
                      <a:pt x="2935" y="1153"/>
                    </a:lnTo>
                    <a:lnTo>
                      <a:pt x="2938" y="1153"/>
                    </a:lnTo>
                    <a:lnTo>
                      <a:pt x="2938" y="1153"/>
                    </a:lnTo>
                    <a:lnTo>
                      <a:pt x="2941" y="1153"/>
                    </a:lnTo>
                    <a:lnTo>
                      <a:pt x="2941" y="1153"/>
                    </a:lnTo>
                    <a:lnTo>
                      <a:pt x="2944" y="1153"/>
                    </a:lnTo>
                    <a:lnTo>
                      <a:pt x="2944" y="1156"/>
                    </a:lnTo>
                    <a:lnTo>
                      <a:pt x="2947" y="1156"/>
                    </a:lnTo>
                    <a:lnTo>
                      <a:pt x="2947" y="1156"/>
                    </a:lnTo>
                    <a:lnTo>
                      <a:pt x="2950" y="1156"/>
                    </a:lnTo>
                    <a:lnTo>
                      <a:pt x="2950" y="1156"/>
                    </a:lnTo>
                    <a:lnTo>
                      <a:pt x="2953" y="1156"/>
                    </a:lnTo>
                    <a:lnTo>
                      <a:pt x="2953" y="1156"/>
                    </a:lnTo>
                    <a:lnTo>
                      <a:pt x="2956" y="1156"/>
                    </a:lnTo>
                    <a:lnTo>
                      <a:pt x="2956" y="1156"/>
                    </a:lnTo>
                    <a:lnTo>
                      <a:pt x="2959" y="1156"/>
                    </a:lnTo>
                    <a:lnTo>
                      <a:pt x="2959" y="1156"/>
                    </a:lnTo>
                    <a:lnTo>
                      <a:pt x="2961" y="1156"/>
                    </a:lnTo>
                    <a:lnTo>
                      <a:pt x="2961" y="1158"/>
                    </a:lnTo>
                    <a:lnTo>
                      <a:pt x="2967" y="1158"/>
                    </a:lnTo>
                    <a:lnTo>
                      <a:pt x="2967" y="1158"/>
                    </a:lnTo>
                    <a:lnTo>
                      <a:pt x="2970" y="1158"/>
                    </a:lnTo>
                    <a:lnTo>
                      <a:pt x="2970" y="1158"/>
                    </a:lnTo>
                    <a:lnTo>
                      <a:pt x="2973" y="1158"/>
                    </a:lnTo>
                    <a:lnTo>
                      <a:pt x="2973" y="1158"/>
                    </a:lnTo>
                    <a:lnTo>
                      <a:pt x="2976" y="1158"/>
                    </a:lnTo>
                    <a:lnTo>
                      <a:pt x="2976" y="1158"/>
                    </a:lnTo>
                    <a:lnTo>
                      <a:pt x="2979" y="1158"/>
                    </a:lnTo>
                    <a:lnTo>
                      <a:pt x="2979" y="1160"/>
                    </a:lnTo>
                    <a:lnTo>
                      <a:pt x="2982" y="1160"/>
                    </a:lnTo>
                    <a:lnTo>
                      <a:pt x="2982" y="1160"/>
                    </a:lnTo>
                    <a:lnTo>
                      <a:pt x="2985" y="1160"/>
                    </a:lnTo>
                    <a:lnTo>
                      <a:pt x="2985" y="1160"/>
                    </a:lnTo>
                    <a:lnTo>
                      <a:pt x="2985" y="1160"/>
                    </a:lnTo>
                    <a:lnTo>
                      <a:pt x="2985" y="1160"/>
                    </a:lnTo>
                    <a:lnTo>
                      <a:pt x="2988" y="1160"/>
                    </a:lnTo>
                    <a:lnTo>
                      <a:pt x="2988" y="1160"/>
                    </a:lnTo>
                    <a:lnTo>
                      <a:pt x="2991" y="1160"/>
                    </a:lnTo>
                    <a:lnTo>
                      <a:pt x="2991" y="1160"/>
                    </a:lnTo>
                    <a:lnTo>
                      <a:pt x="2994" y="1160"/>
                    </a:lnTo>
                    <a:lnTo>
                      <a:pt x="2994" y="1160"/>
                    </a:lnTo>
                    <a:lnTo>
                      <a:pt x="2999" y="1160"/>
                    </a:lnTo>
                    <a:lnTo>
                      <a:pt x="2999" y="1162"/>
                    </a:lnTo>
                    <a:lnTo>
                      <a:pt x="3002" y="1162"/>
                    </a:lnTo>
                    <a:lnTo>
                      <a:pt x="3002" y="1162"/>
                    </a:lnTo>
                    <a:lnTo>
                      <a:pt x="3005" y="1162"/>
                    </a:lnTo>
                    <a:lnTo>
                      <a:pt x="3005" y="1162"/>
                    </a:lnTo>
                    <a:lnTo>
                      <a:pt x="3008" y="1162"/>
                    </a:lnTo>
                    <a:lnTo>
                      <a:pt x="3008" y="1162"/>
                    </a:lnTo>
                    <a:lnTo>
                      <a:pt x="3011" y="1162"/>
                    </a:lnTo>
                    <a:lnTo>
                      <a:pt x="3011" y="1162"/>
                    </a:lnTo>
                    <a:lnTo>
                      <a:pt x="3017" y="1162"/>
                    </a:lnTo>
                    <a:lnTo>
                      <a:pt x="3017" y="1162"/>
                    </a:lnTo>
                    <a:lnTo>
                      <a:pt x="3020" y="1162"/>
                    </a:lnTo>
                    <a:lnTo>
                      <a:pt x="3020" y="1162"/>
                    </a:lnTo>
                    <a:lnTo>
                      <a:pt x="3023" y="1162"/>
                    </a:lnTo>
                    <a:lnTo>
                      <a:pt x="3023" y="1164"/>
                    </a:lnTo>
                    <a:lnTo>
                      <a:pt x="3026" y="1164"/>
                    </a:lnTo>
                    <a:lnTo>
                      <a:pt x="3026" y="1164"/>
                    </a:lnTo>
                    <a:lnTo>
                      <a:pt x="3026" y="1164"/>
                    </a:lnTo>
                    <a:lnTo>
                      <a:pt x="3026" y="1164"/>
                    </a:lnTo>
                    <a:lnTo>
                      <a:pt x="3029" y="1164"/>
                    </a:lnTo>
                    <a:lnTo>
                      <a:pt x="3029" y="1164"/>
                    </a:lnTo>
                    <a:lnTo>
                      <a:pt x="3032" y="1164"/>
                    </a:lnTo>
                    <a:lnTo>
                      <a:pt x="3032" y="1164"/>
                    </a:lnTo>
                    <a:lnTo>
                      <a:pt x="3034" y="1164"/>
                    </a:lnTo>
                    <a:lnTo>
                      <a:pt x="3034" y="1164"/>
                    </a:lnTo>
                    <a:lnTo>
                      <a:pt x="3037" y="1164"/>
                    </a:lnTo>
                    <a:lnTo>
                      <a:pt x="3037" y="1164"/>
                    </a:lnTo>
                    <a:lnTo>
                      <a:pt x="3040" y="1164"/>
                    </a:lnTo>
                    <a:lnTo>
                      <a:pt x="3040" y="1164"/>
                    </a:lnTo>
                    <a:lnTo>
                      <a:pt x="3043" y="1164"/>
                    </a:lnTo>
                    <a:lnTo>
                      <a:pt x="3043" y="1164"/>
                    </a:lnTo>
                    <a:lnTo>
                      <a:pt x="3046" y="1164"/>
                    </a:lnTo>
                    <a:lnTo>
                      <a:pt x="3046" y="1164"/>
                    </a:lnTo>
                    <a:lnTo>
                      <a:pt x="3049" y="1164"/>
                    </a:lnTo>
                    <a:lnTo>
                      <a:pt x="3049" y="1167"/>
                    </a:lnTo>
                    <a:lnTo>
                      <a:pt x="3052" y="1167"/>
                    </a:lnTo>
                    <a:lnTo>
                      <a:pt x="3052" y="1167"/>
                    </a:lnTo>
                    <a:lnTo>
                      <a:pt x="3058" y="1167"/>
                    </a:lnTo>
                    <a:lnTo>
                      <a:pt x="3058" y="1167"/>
                    </a:lnTo>
                    <a:lnTo>
                      <a:pt x="3061" y="1167"/>
                    </a:lnTo>
                    <a:lnTo>
                      <a:pt x="3061" y="1167"/>
                    </a:lnTo>
                    <a:lnTo>
                      <a:pt x="3064" y="1167"/>
                    </a:lnTo>
                    <a:lnTo>
                      <a:pt x="3064" y="1167"/>
                    </a:lnTo>
                    <a:lnTo>
                      <a:pt x="3067" y="1167"/>
                    </a:lnTo>
                    <a:lnTo>
                      <a:pt x="3067" y="1167"/>
                    </a:lnTo>
                    <a:lnTo>
                      <a:pt x="3067" y="1167"/>
                    </a:lnTo>
                    <a:lnTo>
                      <a:pt x="3067" y="1167"/>
                    </a:lnTo>
                    <a:lnTo>
                      <a:pt x="3070" y="1167"/>
                    </a:lnTo>
                    <a:lnTo>
                      <a:pt x="3070" y="1169"/>
                    </a:lnTo>
                    <a:lnTo>
                      <a:pt x="3078" y="1169"/>
                    </a:lnTo>
                    <a:lnTo>
                      <a:pt x="3078" y="1169"/>
                    </a:lnTo>
                    <a:lnTo>
                      <a:pt x="3081" y="1169"/>
                    </a:lnTo>
                    <a:lnTo>
                      <a:pt x="3081" y="1169"/>
                    </a:lnTo>
                    <a:lnTo>
                      <a:pt x="3084" y="1169"/>
                    </a:lnTo>
                    <a:lnTo>
                      <a:pt x="3084" y="1169"/>
                    </a:lnTo>
                    <a:lnTo>
                      <a:pt x="3087" y="1169"/>
                    </a:lnTo>
                    <a:lnTo>
                      <a:pt x="3087" y="1169"/>
                    </a:lnTo>
                    <a:lnTo>
                      <a:pt x="3090" y="1169"/>
                    </a:lnTo>
                    <a:lnTo>
                      <a:pt x="3090" y="1169"/>
                    </a:lnTo>
                    <a:lnTo>
                      <a:pt x="3096" y="1169"/>
                    </a:lnTo>
                    <a:lnTo>
                      <a:pt x="3096" y="1169"/>
                    </a:lnTo>
                    <a:lnTo>
                      <a:pt x="3099" y="1169"/>
                    </a:lnTo>
                    <a:lnTo>
                      <a:pt x="3099" y="1171"/>
                    </a:lnTo>
                    <a:lnTo>
                      <a:pt x="3102" y="1171"/>
                    </a:lnTo>
                    <a:lnTo>
                      <a:pt x="3102" y="1171"/>
                    </a:lnTo>
                    <a:lnTo>
                      <a:pt x="3105" y="1171"/>
                    </a:lnTo>
                    <a:lnTo>
                      <a:pt x="3105" y="1171"/>
                    </a:lnTo>
                    <a:lnTo>
                      <a:pt x="3108" y="1171"/>
                    </a:lnTo>
                    <a:lnTo>
                      <a:pt x="3108" y="1171"/>
                    </a:lnTo>
                    <a:lnTo>
                      <a:pt x="3108" y="1171"/>
                    </a:lnTo>
                    <a:lnTo>
                      <a:pt x="3108" y="1171"/>
                    </a:lnTo>
                    <a:lnTo>
                      <a:pt x="3113" y="1171"/>
                    </a:lnTo>
                    <a:lnTo>
                      <a:pt x="3113" y="1171"/>
                    </a:lnTo>
                    <a:lnTo>
                      <a:pt x="3116" y="1171"/>
                    </a:lnTo>
                    <a:lnTo>
                      <a:pt x="3116" y="1171"/>
                    </a:lnTo>
                    <a:lnTo>
                      <a:pt x="3119" y="1171"/>
                    </a:lnTo>
                    <a:lnTo>
                      <a:pt x="3119" y="1173"/>
                    </a:lnTo>
                    <a:lnTo>
                      <a:pt x="3122" y="1173"/>
                    </a:lnTo>
                    <a:lnTo>
                      <a:pt x="3122" y="1173"/>
                    </a:lnTo>
                    <a:lnTo>
                      <a:pt x="3125" y="1173"/>
                    </a:lnTo>
                    <a:lnTo>
                      <a:pt x="3125" y="1173"/>
                    </a:lnTo>
                    <a:lnTo>
                      <a:pt x="3128" y="1173"/>
                    </a:lnTo>
                    <a:lnTo>
                      <a:pt x="3128" y="1173"/>
                    </a:lnTo>
                    <a:lnTo>
                      <a:pt x="3131" y="1173"/>
                    </a:lnTo>
                    <a:lnTo>
                      <a:pt x="3131" y="1173"/>
                    </a:lnTo>
                    <a:lnTo>
                      <a:pt x="3134" y="1173"/>
                    </a:lnTo>
                    <a:lnTo>
                      <a:pt x="3134" y="1173"/>
                    </a:lnTo>
                    <a:lnTo>
                      <a:pt x="3137" y="1173"/>
                    </a:lnTo>
                    <a:lnTo>
                      <a:pt x="3137" y="1173"/>
                    </a:lnTo>
                    <a:lnTo>
                      <a:pt x="3140" y="1173"/>
                    </a:lnTo>
                    <a:lnTo>
                      <a:pt x="3140" y="1173"/>
                    </a:lnTo>
                    <a:lnTo>
                      <a:pt x="3143" y="1173"/>
                    </a:lnTo>
                    <a:lnTo>
                      <a:pt x="3143" y="1175"/>
                    </a:lnTo>
                    <a:lnTo>
                      <a:pt x="3145" y="1175"/>
                    </a:lnTo>
                    <a:lnTo>
                      <a:pt x="3145" y="1175"/>
                    </a:lnTo>
                    <a:lnTo>
                      <a:pt x="3148" y="1175"/>
                    </a:lnTo>
                    <a:lnTo>
                      <a:pt x="3148" y="1175"/>
                    </a:lnTo>
                    <a:lnTo>
                      <a:pt x="3148" y="1175"/>
                    </a:lnTo>
                    <a:lnTo>
                      <a:pt x="3148" y="1175"/>
                    </a:lnTo>
                    <a:lnTo>
                      <a:pt x="3151" y="1175"/>
                    </a:lnTo>
                    <a:lnTo>
                      <a:pt x="3151" y="1175"/>
                    </a:lnTo>
                    <a:lnTo>
                      <a:pt x="3154" y="1175"/>
                    </a:lnTo>
                    <a:lnTo>
                      <a:pt x="3154" y="1178"/>
                    </a:lnTo>
                    <a:lnTo>
                      <a:pt x="3157" y="1178"/>
                    </a:lnTo>
                    <a:lnTo>
                      <a:pt x="3157" y="1178"/>
                    </a:lnTo>
                    <a:lnTo>
                      <a:pt x="3160" y="1178"/>
                    </a:lnTo>
                    <a:lnTo>
                      <a:pt x="3160" y="1178"/>
                    </a:lnTo>
                    <a:lnTo>
                      <a:pt x="3163" y="1178"/>
                    </a:lnTo>
                    <a:lnTo>
                      <a:pt x="3163" y="1178"/>
                    </a:lnTo>
                    <a:lnTo>
                      <a:pt x="3169" y="1178"/>
                    </a:lnTo>
                    <a:lnTo>
                      <a:pt x="3169" y="1178"/>
                    </a:lnTo>
                    <a:lnTo>
                      <a:pt x="3172" y="1178"/>
                    </a:lnTo>
                    <a:lnTo>
                      <a:pt x="3172" y="1178"/>
                    </a:lnTo>
                    <a:lnTo>
                      <a:pt x="3175" y="1178"/>
                    </a:lnTo>
                    <a:lnTo>
                      <a:pt x="3175" y="1178"/>
                    </a:lnTo>
                    <a:lnTo>
                      <a:pt x="3178" y="1178"/>
                    </a:lnTo>
                    <a:lnTo>
                      <a:pt x="3178" y="1178"/>
                    </a:lnTo>
                    <a:lnTo>
                      <a:pt x="3181" y="1178"/>
                    </a:lnTo>
                    <a:lnTo>
                      <a:pt x="3181" y="1180"/>
                    </a:lnTo>
                    <a:lnTo>
                      <a:pt x="3183" y="1180"/>
                    </a:lnTo>
                    <a:lnTo>
                      <a:pt x="3183" y="1180"/>
                    </a:lnTo>
                    <a:lnTo>
                      <a:pt x="3186" y="1180"/>
                    </a:lnTo>
                    <a:lnTo>
                      <a:pt x="3186" y="1180"/>
                    </a:lnTo>
                    <a:lnTo>
                      <a:pt x="3189" y="1180"/>
                    </a:lnTo>
                    <a:lnTo>
                      <a:pt x="3189" y="1180"/>
                    </a:lnTo>
                    <a:lnTo>
                      <a:pt x="3189" y="1180"/>
                    </a:lnTo>
                    <a:lnTo>
                      <a:pt x="3189" y="1180"/>
                    </a:lnTo>
                    <a:lnTo>
                      <a:pt x="3192" y="1180"/>
                    </a:lnTo>
                    <a:lnTo>
                      <a:pt x="3192" y="1180"/>
                    </a:lnTo>
                    <a:lnTo>
                      <a:pt x="3195" y="1180"/>
                    </a:lnTo>
                    <a:lnTo>
                      <a:pt x="3195" y="1180"/>
                    </a:lnTo>
                    <a:lnTo>
                      <a:pt x="3198" y="1180"/>
                    </a:lnTo>
                    <a:lnTo>
                      <a:pt x="3198" y="1180"/>
                    </a:lnTo>
                    <a:lnTo>
                      <a:pt x="3201" y="1180"/>
                    </a:lnTo>
                    <a:lnTo>
                      <a:pt x="3201" y="1182"/>
                    </a:lnTo>
                    <a:lnTo>
                      <a:pt x="3210" y="1182"/>
                    </a:lnTo>
                    <a:lnTo>
                      <a:pt x="3210" y="1182"/>
                    </a:lnTo>
                    <a:lnTo>
                      <a:pt x="3213" y="1182"/>
                    </a:lnTo>
                    <a:lnTo>
                      <a:pt x="3213" y="1182"/>
                    </a:lnTo>
                    <a:lnTo>
                      <a:pt x="3216" y="1182"/>
                    </a:lnTo>
                    <a:lnTo>
                      <a:pt x="3216" y="1182"/>
                    </a:lnTo>
                    <a:lnTo>
                      <a:pt x="3218" y="1182"/>
                    </a:lnTo>
                    <a:lnTo>
                      <a:pt x="3218" y="1182"/>
                    </a:lnTo>
                    <a:lnTo>
                      <a:pt x="3227" y="1182"/>
                    </a:lnTo>
                    <a:lnTo>
                      <a:pt x="3227" y="1182"/>
                    </a:lnTo>
                    <a:lnTo>
                      <a:pt x="3230" y="1182"/>
                    </a:lnTo>
                    <a:lnTo>
                      <a:pt x="3230" y="1182"/>
                    </a:lnTo>
                    <a:lnTo>
                      <a:pt x="3230" y="1182"/>
                    </a:lnTo>
                    <a:lnTo>
                      <a:pt x="3230" y="1184"/>
                    </a:lnTo>
                    <a:lnTo>
                      <a:pt x="3233" y="1184"/>
                    </a:lnTo>
                    <a:lnTo>
                      <a:pt x="3233" y="1184"/>
                    </a:lnTo>
                    <a:lnTo>
                      <a:pt x="3236" y="1184"/>
                    </a:lnTo>
                    <a:lnTo>
                      <a:pt x="3236" y="1184"/>
                    </a:lnTo>
                    <a:lnTo>
                      <a:pt x="3239" y="1184"/>
                    </a:lnTo>
                    <a:lnTo>
                      <a:pt x="3239" y="1184"/>
                    </a:lnTo>
                    <a:lnTo>
                      <a:pt x="3242" y="1184"/>
                    </a:lnTo>
                    <a:lnTo>
                      <a:pt x="3242" y="1186"/>
                    </a:lnTo>
                    <a:lnTo>
                      <a:pt x="3245" y="1186"/>
                    </a:lnTo>
                    <a:lnTo>
                      <a:pt x="3245" y="1186"/>
                    </a:lnTo>
                    <a:lnTo>
                      <a:pt x="3248" y="1186"/>
                    </a:lnTo>
                    <a:lnTo>
                      <a:pt x="3248" y="1186"/>
                    </a:lnTo>
                    <a:lnTo>
                      <a:pt x="3251" y="1186"/>
                    </a:lnTo>
                    <a:lnTo>
                      <a:pt x="3251" y="1186"/>
                    </a:lnTo>
                    <a:lnTo>
                      <a:pt x="3254" y="1186"/>
                    </a:lnTo>
                    <a:lnTo>
                      <a:pt x="3254" y="1186"/>
                    </a:lnTo>
                    <a:lnTo>
                      <a:pt x="3256" y="1186"/>
                    </a:lnTo>
                    <a:lnTo>
                      <a:pt x="3256" y="1186"/>
                    </a:lnTo>
                    <a:lnTo>
                      <a:pt x="3262" y="1186"/>
                    </a:lnTo>
                    <a:lnTo>
                      <a:pt x="3262" y="1186"/>
                    </a:lnTo>
                    <a:lnTo>
                      <a:pt x="3265" y="1186"/>
                    </a:lnTo>
                    <a:lnTo>
                      <a:pt x="3265" y="1186"/>
                    </a:lnTo>
                    <a:lnTo>
                      <a:pt x="3268" y="1186"/>
                    </a:lnTo>
                    <a:lnTo>
                      <a:pt x="3268" y="1186"/>
                    </a:lnTo>
                    <a:lnTo>
                      <a:pt x="3271" y="1186"/>
                    </a:lnTo>
                    <a:lnTo>
                      <a:pt x="3271" y="1186"/>
                    </a:lnTo>
                    <a:lnTo>
                      <a:pt x="3271" y="1186"/>
                    </a:lnTo>
                    <a:lnTo>
                      <a:pt x="3271" y="1189"/>
                    </a:lnTo>
                    <a:lnTo>
                      <a:pt x="3274" y="1189"/>
                    </a:lnTo>
                    <a:lnTo>
                      <a:pt x="3274" y="1189"/>
                    </a:lnTo>
                    <a:lnTo>
                      <a:pt x="3277" y="1189"/>
                    </a:lnTo>
                    <a:lnTo>
                      <a:pt x="3277" y="1189"/>
                    </a:lnTo>
                    <a:lnTo>
                      <a:pt x="3280" y="1189"/>
                    </a:lnTo>
                    <a:lnTo>
                      <a:pt x="3280" y="1189"/>
                    </a:lnTo>
                    <a:lnTo>
                      <a:pt x="3283" y="1189"/>
                    </a:lnTo>
                    <a:lnTo>
                      <a:pt x="3283" y="1189"/>
                    </a:lnTo>
                    <a:lnTo>
                      <a:pt x="3286" y="1189"/>
                    </a:lnTo>
                    <a:lnTo>
                      <a:pt x="3286" y="1189"/>
                    </a:lnTo>
                    <a:lnTo>
                      <a:pt x="3289" y="1189"/>
                    </a:lnTo>
                    <a:lnTo>
                      <a:pt x="3289" y="1189"/>
                    </a:lnTo>
                    <a:lnTo>
                      <a:pt x="3294" y="1189"/>
                    </a:lnTo>
                    <a:lnTo>
                      <a:pt x="3294" y="1189"/>
                    </a:lnTo>
                    <a:lnTo>
                      <a:pt x="3297" y="1189"/>
                    </a:lnTo>
                    <a:lnTo>
                      <a:pt x="3297" y="1191"/>
                    </a:lnTo>
                    <a:lnTo>
                      <a:pt x="3300" y="1191"/>
                    </a:lnTo>
                    <a:lnTo>
                      <a:pt x="3300" y="1191"/>
                    </a:lnTo>
                    <a:lnTo>
                      <a:pt x="3306" y="1191"/>
                    </a:lnTo>
                    <a:lnTo>
                      <a:pt x="3306" y="1191"/>
                    </a:lnTo>
                    <a:lnTo>
                      <a:pt x="3309" y="1191"/>
                    </a:lnTo>
                    <a:lnTo>
                      <a:pt x="3309" y="1191"/>
                    </a:lnTo>
                    <a:lnTo>
                      <a:pt x="3312" y="1191"/>
                    </a:lnTo>
                    <a:lnTo>
                      <a:pt x="3312" y="1191"/>
                    </a:lnTo>
                    <a:lnTo>
                      <a:pt x="3315" y="1191"/>
                    </a:lnTo>
                    <a:lnTo>
                      <a:pt x="3315" y="1191"/>
                    </a:lnTo>
                    <a:lnTo>
                      <a:pt x="3324" y="1191"/>
                    </a:lnTo>
                    <a:lnTo>
                      <a:pt x="3324" y="1191"/>
                    </a:lnTo>
                    <a:lnTo>
                      <a:pt x="3329" y="1191"/>
                    </a:lnTo>
                    <a:lnTo>
                      <a:pt x="3329" y="1191"/>
                    </a:lnTo>
                    <a:lnTo>
                      <a:pt x="3332" y="1191"/>
                    </a:lnTo>
                    <a:lnTo>
                      <a:pt x="3332" y="1193"/>
                    </a:lnTo>
                    <a:lnTo>
                      <a:pt x="3338" y="1193"/>
                    </a:lnTo>
                    <a:lnTo>
                      <a:pt x="3338" y="1193"/>
                    </a:lnTo>
                    <a:lnTo>
                      <a:pt x="3341" y="1193"/>
                    </a:lnTo>
                    <a:lnTo>
                      <a:pt x="3341" y="1193"/>
                    </a:lnTo>
                    <a:lnTo>
                      <a:pt x="3347" y="1193"/>
                    </a:lnTo>
                    <a:lnTo>
                      <a:pt x="3347" y="1193"/>
                    </a:lnTo>
                    <a:lnTo>
                      <a:pt x="3350" y="1193"/>
                    </a:lnTo>
                    <a:lnTo>
                      <a:pt x="3350" y="1193"/>
                    </a:lnTo>
                    <a:lnTo>
                      <a:pt x="3353" y="1193"/>
                    </a:lnTo>
                    <a:lnTo>
                      <a:pt x="3353" y="1193"/>
                    </a:lnTo>
                    <a:lnTo>
                      <a:pt x="3356" y="1193"/>
                    </a:lnTo>
                    <a:lnTo>
                      <a:pt x="3356" y="1193"/>
                    </a:lnTo>
                    <a:lnTo>
                      <a:pt x="3359" y="1193"/>
                    </a:lnTo>
                    <a:lnTo>
                      <a:pt x="3359" y="1195"/>
                    </a:lnTo>
                    <a:lnTo>
                      <a:pt x="3362" y="1195"/>
                    </a:lnTo>
                    <a:lnTo>
                      <a:pt x="3362" y="1195"/>
                    </a:lnTo>
                    <a:lnTo>
                      <a:pt x="3364" y="1195"/>
                    </a:lnTo>
                    <a:lnTo>
                      <a:pt x="3364" y="1195"/>
                    </a:lnTo>
                    <a:lnTo>
                      <a:pt x="3367" y="1195"/>
                    </a:lnTo>
                    <a:lnTo>
                      <a:pt x="3367" y="1195"/>
                    </a:lnTo>
                    <a:lnTo>
                      <a:pt x="3370" y="1195"/>
                    </a:lnTo>
                    <a:lnTo>
                      <a:pt x="3370" y="1197"/>
                    </a:lnTo>
                    <a:lnTo>
                      <a:pt x="3373" y="1197"/>
                    </a:lnTo>
                    <a:lnTo>
                      <a:pt x="3373" y="1197"/>
                    </a:lnTo>
                    <a:lnTo>
                      <a:pt x="3376" y="1197"/>
                    </a:lnTo>
                    <a:lnTo>
                      <a:pt x="3376" y="1197"/>
                    </a:lnTo>
                    <a:lnTo>
                      <a:pt x="3379" y="1197"/>
                    </a:lnTo>
                    <a:lnTo>
                      <a:pt x="3379" y="1197"/>
                    </a:lnTo>
                    <a:lnTo>
                      <a:pt x="3382" y="1197"/>
                    </a:lnTo>
                    <a:lnTo>
                      <a:pt x="3382" y="1197"/>
                    </a:lnTo>
                    <a:lnTo>
                      <a:pt x="3385" y="1197"/>
                    </a:lnTo>
                    <a:lnTo>
                      <a:pt x="3385" y="1197"/>
                    </a:lnTo>
                    <a:lnTo>
                      <a:pt x="3388" y="1197"/>
                    </a:lnTo>
                    <a:lnTo>
                      <a:pt x="3388" y="1197"/>
                    </a:lnTo>
                    <a:lnTo>
                      <a:pt x="3391" y="1197"/>
                    </a:lnTo>
                    <a:lnTo>
                      <a:pt x="3391" y="1197"/>
                    </a:lnTo>
                    <a:lnTo>
                      <a:pt x="3394" y="1197"/>
                    </a:lnTo>
                    <a:lnTo>
                      <a:pt x="3394" y="1197"/>
                    </a:lnTo>
                    <a:lnTo>
                      <a:pt x="3397" y="1197"/>
                    </a:lnTo>
                    <a:lnTo>
                      <a:pt x="3397" y="1197"/>
                    </a:lnTo>
                    <a:lnTo>
                      <a:pt x="3400" y="1197"/>
                    </a:lnTo>
                    <a:lnTo>
                      <a:pt x="3400" y="1200"/>
                    </a:lnTo>
                    <a:lnTo>
                      <a:pt x="3405" y="1200"/>
                    </a:lnTo>
                    <a:lnTo>
                      <a:pt x="3405" y="1200"/>
                    </a:lnTo>
                    <a:lnTo>
                      <a:pt x="3408" y="1200"/>
                    </a:lnTo>
                    <a:lnTo>
                      <a:pt x="3408" y="1200"/>
                    </a:lnTo>
                    <a:lnTo>
                      <a:pt x="3411" y="1200"/>
                    </a:lnTo>
                    <a:lnTo>
                      <a:pt x="3411" y="1200"/>
                    </a:lnTo>
                    <a:lnTo>
                      <a:pt x="3414" y="1200"/>
                    </a:lnTo>
                    <a:lnTo>
                      <a:pt x="3414" y="1200"/>
                    </a:lnTo>
                    <a:lnTo>
                      <a:pt x="3417" y="1200"/>
                    </a:lnTo>
                    <a:lnTo>
                      <a:pt x="3417" y="1200"/>
                    </a:lnTo>
                    <a:lnTo>
                      <a:pt x="3420" y="1200"/>
                    </a:lnTo>
                    <a:lnTo>
                      <a:pt x="3420" y="1200"/>
                    </a:lnTo>
                    <a:lnTo>
                      <a:pt x="3423" y="1200"/>
                    </a:lnTo>
                    <a:lnTo>
                      <a:pt x="3423" y="1202"/>
                    </a:lnTo>
                    <a:lnTo>
                      <a:pt x="3432" y="1202"/>
                    </a:lnTo>
                    <a:lnTo>
                      <a:pt x="3432" y="1202"/>
                    </a:lnTo>
                    <a:lnTo>
                      <a:pt x="3435" y="1202"/>
                    </a:lnTo>
                    <a:lnTo>
                      <a:pt x="3435" y="1202"/>
                    </a:lnTo>
                    <a:lnTo>
                      <a:pt x="3437" y="1202"/>
                    </a:lnTo>
                    <a:lnTo>
                      <a:pt x="3437" y="1202"/>
                    </a:lnTo>
                    <a:lnTo>
                      <a:pt x="3437" y="1202"/>
                    </a:lnTo>
                    <a:lnTo>
                      <a:pt x="3437" y="1202"/>
                    </a:lnTo>
                    <a:lnTo>
                      <a:pt x="3440" y="1202"/>
                    </a:lnTo>
                    <a:lnTo>
                      <a:pt x="3440" y="1202"/>
                    </a:lnTo>
                    <a:lnTo>
                      <a:pt x="3443" y="1202"/>
                    </a:lnTo>
                    <a:lnTo>
                      <a:pt x="3443" y="1202"/>
                    </a:lnTo>
                    <a:lnTo>
                      <a:pt x="3446" y="1202"/>
                    </a:lnTo>
                    <a:lnTo>
                      <a:pt x="3446" y="1202"/>
                    </a:lnTo>
                    <a:lnTo>
                      <a:pt x="3449" y="1202"/>
                    </a:lnTo>
                    <a:lnTo>
                      <a:pt x="3449" y="1202"/>
                    </a:lnTo>
                    <a:lnTo>
                      <a:pt x="3452" y="1202"/>
                    </a:lnTo>
                    <a:lnTo>
                      <a:pt x="3452" y="1204"/>
                    </a:lnTo>
                    <a:lnTo>
                      <a:pt x="3455" y="1204"/>
                    </a:lnTo>
                    <a:lnTo>
                      <a:pt x="3455" y="1204"/>
                    </a:lnTo>
                    <a:lnTo>
                      <a:pt x="3458" y="1204"/>
                    </a:lnTo>
                    <a:lnTo>
                      <a:pt x="3458" y="1204"/>
                    </a:lnTo>
                    <a:lnTo>
                      <a:pt x="3461" y="1204"/>
                    </a:lnTo>
                    <a:lnTo>
                      <a:pt x="3461" y="1204"/>
                    </a:lnTo>
                    <a:lnTo>
                      <a:pt x="3464" y="1204"/>
                    </a:lnTo>
                    <a:lnTo>
                      <a:pt x="3464" y="1204"/>
                    </a:lnTo>
                    <a:lnTo>
                      <a:pt x="3470" y="1204"/>
                    </a:lnTo>
                    <a:lnTo>
                      <a:pt x="3470" y="1204"/>
                    </a:lnTo>
                    <a:lnTo>
                      <a:pt x="3475" y="1204"/>
                    </a:lnTo>
                    <a:lnTo>
                      <a:pt x="3475" y="1204"/>
                    </a:lnTo>
                    <a:lnTo>
                      <a:pt x="3478" y="1204"/>
                    </a:lnTo>
                    <a:lnTo>
                      <a:pt x="3478" y="1204"/>
                    </a:lnTo>
                    <a:lnTo>
                      <a:pt x="3481" y="1204"/>
                    </a:lnTo>
                    <a:lnTo>
                      <a:pt x="3481" y="1206"/>
                    </a:lnTo>
                    <a:lnTo>
                      <a:pt x="3484" y="1206"/>
                    </a:lnTo>
                    <a:lnTo>
                      <a:pt x="3484" y="1206"/>
                    </a:lnTo>
                    <a:lnTo>
                      <a:pt x="3487" y="1206"/>
                    </a:lnTo>
                    <a:lnTo>
                      <a:pt x="3487" y="1206"/>
                    </a:lnTo>
                    <a:lnTo>
                      <a:pt x="3490" y="1206"/>
                    </a:lnTo>
                    <a:lnTo>
                      <a:pt x="3490" y="1206"/>
                    </a:lnTo>
                    <a:lnTo>
                      <a:pt x="3493" y="1206"/>
                    </a:lnTo>
                    <a:lnTo>
                      <a:pt x="3493" y="1206"/>
                    </a:lnTo>
                    <a:lnTo>
                      <a:pt x="3496" y="1206"/>
                    </a:lnTo>
                    <a:lnTo>
                      <a:pt x="3496" y="1208"/>
                    </a:lnTo>
                    <a:lnTo>
                      <a:pt x="3502" y="1208"/>
                    </a:lnTo>
                    <a:lnTo>
                      <a:pt x="3502" y="1208"/>
                    </a:lnTo>
                    <a:lnTo>
                      <a:pt x="3508" y="1208"/>
                    </a:lnTo>
                    <a:lnTo>
                      <a:pt x="3508" y="1208"/>
                    </a:lnTo>
                    <a:lnTo>
                      <a:pt x="3510" y="1208"/>
                    </a:lnTo>
                    <a:lnTo>
                      <a:pt x="3510" y="1208"/>
                    </a:lnTo>
                    <a:lnTo>
                      <a:pt x="3513" y="1208"/>
                    </a:lnTo>
                    <a:lnTo>
                      <a:pt x="3513" y="1208"/>
                    </a:lnTo>
                    <a:lnTo>
                      <a:pt x="3519" y="1208"/>
                    </a:lnTo>
                    <a:lnTo>
                      <a:pt x="3519" y="1208"/>
                    </a:lnTo>
                    <a:lnTo>
                      <a:pt x="3522" y="1208"/>
                    </a:lnTo>
                    <a:lnTo>
                      <a:pt x="3522" y="1208"/>
                    </a:lnTo>
                    <a:lnTo>
                      <a:pt x="3525" y="1208"/>
                    </a:lnTo>
                    <a:lnTo>
                      <a:pt x="3525" y="1208"/>
                    </a:lnTo>
                    <a:lnTo>
                      <a:pt x="3531" y="1208"/>
                    </a:lnTo>
                    <a:lnTo>
                      <a:pt x="3531" y="1208"/>
                    </a:lnTo>
                    <a:lnTo>
                      <a:pt x="3537" y="1208"/>
                    </a:lnTo>
                    <a:lnTo>
                      <a:pt x="3537" y="1208"/>
                    </a:lnTo>
                    <a:lnTo>
                      <a:pt x="3540" y="1208"/>
                    </a:lnTo>
                    <a:lnTo>
                      <a:pt x="3540" y="1211"/>
                    </a:lnTo>
                    <a:lnTo>
                      <a:pt x="3546" y="1211"/>
                    </a:lnTo>
                    <a:lnTo>
                      <a:pt x="3546" y="1211"/>
                    </a:lnTo>
                    <a:lnTo>
                      <a:pt x="3554" y="1211"/>
                    </a:lnTo>
                    <a:lnTo>
                      <a:pt x="3554" y="1211"/>
                    </a:lnTo>
                    <a:lnTo>
                      <a:pt x="3557" y="1211"/>
                    </a:lnTo>
                    <a:lnTo>
                      <a:pt x="3557" y="1211"/>
                    </a:lnTo>
                    <a:lnTo>
                      <a:pt x="3560" y="1211"/>
                    </a:lnTo>
                    <a:lnTo>
                      <a:pt x="3560" y="1211"/>
                    </a:lnTo>
                    <a:lnTo>
                      <a:pt x="3560" y="1211"/>
                    </a:lnTo>
                    <a:lnTo>
                      <a:pt x="3560" y="1211"/>
                    </a:lnTo>
                    <a:lnTo>
                      <a:pt x="3563" y="1211"/>
                    </a:lnTo>
                    <a:lnTo>
                      <a:pt x="3563" y="1213"/>
                    </a:lnTo>
                    <a:lnTo>
                      <a:pt x="3569" y="1213"/>
                    </a:lnTo>
                    <a:lnTo>
                      <a:pt x="3569" y="1213"/>
                    </a:lnTo>
                    <a:lnTo>
                      <a:pt x="3575" y="1213"/>
                    </a:lnTo>
                    <a:lnTo>
                      <a:pt x="3575" y="1213"/>
                    </a:lnTo>
                    <a:lnTo>
                      <a:pt x="3578" y="1213"/>
                    </a:lnTo>
                    <a:lnTo>
                      <a:pt x="3578" y="1213"/>
                    </a:lnTo>
                    <a:lnTo>
                      <a:pt x="3581" y="1213"/>
                    </a:lnTo>
                    <a:lnTo>
                      <a:pt x="3581" y="1213"/>
                    </a:lnTo>
                    <a:lnTo>
                      <a:pt x="3583" y="1213"/>
                    </a:lnTo>
                    <a:lnTo>
                      <a:pt x="3583" y="1213"/>
                    </a:lnTo>
                    <a:lnTo>
                      <a:pt x="3586" y="1213"/>
                    </a:lnTo>
                    <a:lnTo>
                      <a:pt x="3586" y="1213"/>
                    </a:lnTo>
                    <a:lnTo>
                      <a:pt x="3589" y="1213"/>
                    </a:lnTo>
                    <a:lnTo>
                      <a:pt x="3589" y="1215"/>
                    </a:lnTo>
                    <a:lnTo>
                      <a:pt x="3592" y="1215"/>
                    </a:lnTo>
                    <a:lnTo>
                      <a:pt x="3592" y="1215"/>
                    </a:lnTo>
                    <a:lnTo>
                      <a:pt x="3595" y="1215"/>
                    </a:lnTo>
                    <a:lnTo>
                      <a:pt x="3595" y="1215"/>
                    </a:lnTo>
                    <a:lnTo>
                      <a:pt x="3598" y="1215"/>
                    </a:lnTo>
                    <a:lnTo>
                      <a:pt x="3598" y="1215"/>
                    </a:lnTo>
                    <a:lnTo>
                      <a:pt x="3601" y="1215"/>
                    </a:lnTo>
                    <a:lnTo>
                      <a:pt x="3601" y="1215"/>
                    </a:lnTo>
                    <a:lnTo>
                      <a:pt x="3607" y="1215"/>
                    </a:lnTo>
                    <a:lnTo>
                      <a:pt x="3607" y="1215"/>
                    </a:lnTo>
                    <a:lnTo>
                      <a:pt x="3610" y="1215"/>
                    </a:lnTo>
                    <a:lnTo>
                      <a:pt x="3610" y="1215"/>
                    </a:lnTo>
                    <a:lnTo>
                      <a:pt x="3613" y="1215"/>
                    </a:lnTo>
                    <a:lnTo>
                      <a:pt x="3613" y="1215"/>
                    </a:lnTo>
                    <a:lnTo>
                      <a:pt x="3616" y="1215"/>
                    </a:lnTo>
                    <a:lnTo>
                      <a:pt x="3616" y="1215"/>
                    </a:lnTo>
                    <a:lnTo>
                      <a:pt x="3619" y="1215"/>
                    </a:lnTo>
                    <a:lnTo>
                      <a:pt x="3619" y="1217"/>
                    </a:lnTo>
                    <a:lnTo>
                      <a:pt x="3621" y="1217"/>
                    </a:lnTo>
                    <a:lnTo>
                      <a:pt x="3621" y="1217"/>
                    </a:lnTo>
                    <a:lnTo>
                      <a:pt x="3624" y="1217"/>
                    </a:lnTo>
                    <a:lnTo>
                      <a:pt x="3624" y="1217"/>
                    </a:lnTo>
                    <a:lnTo>
                      <a:pt x="3627" y="1217"/>
                    </a:lnTo>
                    <a:lnTo>
                      <a:pt x="3627" y="1217"/>
                    </a:lnTo>
                    <a:lnTo>
                      <a:pt x="3633" y="1217"/>
                    </a:lnTo>
                    <a:lnTo>
                      <a:pt x="3633" y="1217"/>
                    </a:lnTo>
                    <a:lnTo>
                      <a:pt x="3636" y="1217"/>
                    </a:lnTo>
                    <a:lnTo>
                      <a:pt x="3636" y="1217"/>
                    </a:lnTo>
                    <a:lnTo>
                      <a:pt x="3639" y="1217"/>
                    </a:lnTo>
                    <a:lnTo>
                      <a:pt x="3639" y="1217"/>
                    </a:lnTo>
                    <a:lnTo>
                      <a:pt x="3642" y="1217"/>
                    </a:lnTo>
                    <a:lnTo>
                      <a:pt x="3642" y="1217"/>
                    </a:lnTo>
                    <a:lnTo>
                      <a:pt x="3645" y="1217"/>
                    </a:lnTo>
                    <a:lnTo>
                      <a:pt x="3645" y="1217"/>
                    </a:lnTo>
                    <a:lnTo>
                      <a:pt x="3648" y="1217"/>
                    </a:lnTo>
                    <a:lnTo>
                      <a:pt x="3648" y="1219"/>
                    </a:lnTo>
                    <a:lnTo>
                      <a:pt x="3654" y="1219"/>
                    </a:lnTo>
                    <a:lnTo>
                      <a:pt x="3654" y="1219"/>
                    </a:lnTo>
                    <a:lnTo>
                      <a:pt x="3657" y="1219"/>
                    </a:lnTo>
                    <a:lnTo>
                      <a:pt x="3657" y="1219"/>
                    </a:lnTo>
                    <a:lnTo>
                      <a:pt x="3659" y="1219"/>
                    </a:lnTo>
                    <a:lnTo>
                      <a:pt x="3659" y="1219"/>
                    </a:lnTo>
                    <a:lnTo>
                      <a:pt x="3662" y="1219"/>
                    </a:lnTo>
                    <a:lnTo>
                      <a:pt x="3662" y="1219"/>
                    </a:lnTo>
                    <a:lnTo>
                      <a:pt x="3665" y="1219"/>
                    </a:lnTo>
                    <a:lnTo>
                      <a:pt x="3665" y="1219"/>
                    </a:lnTo>
                    <a:lnTo>
                      <a:pt x="3668" y="1219"/>
                    </a:lnTo>
                    <a:lnTo>
                      <a:pt x="3668" y="1219"/>
                    </a:lnTo>
                    <a:lnTo>
                      <a:pt x="3674" y="1219"/>
                    </a:lnTo>
                    <a:lnTo>
                      <a:pt x="3674" y="1219"/>
                    </a:lnTo>
                    <a:lnTo>
                      <a:pt x="3677" y="1219"/>
                    </a:lnTo>
                    <a:lnTo>
                      <a:pt x="3677" y="1219"/>
                    </a:lnTo>
                    <a:lnTo>
                      <a:pt x="3680" y="1219"/>
                    </a:lnTo>
                    <a:lnTo>
                      <a:pt x="3680" y="1222"/>
                    </a:lnTo>
                    <a:lnTo>
                      <a:pt x="3683" y="1222"/>
                    </a:lnTo>
                    <a:lnTo>
                      <a:pt x="3683" y="1222"/>
                    </a:lnTo>
                    <a:lnTo>
                      <a:pt x="3683" y="1222"/>
                    </a:lnTo>
                    <a:lnTo>
                      <a:pt x="3683" y="1222"/>
                    </a:lnTo>
                    <a:lnTo>
                      <a:pt x="3689" y="1222"/>
                    </a:lnTo>
                    <a:lnTo>
                      <a:pt x="3689" y="1222"/>
                    </a:lnTo>
                    <a:lnTo>
                      <a:pt x="3692" y="1222"/>
                    </a:lnTo>
                    <a:lnTo>
                      <a:pt x="3692" y="1222"/>
                    </a:lnTo>
                    <a:lnTo>
                      <a:pt x="3694" y="1222"/>
                    </a:lnTo>
                    <a:lnTo>
                      <a:pt x="3694" y="1222"/>
                    </a:lnTo>
                    <a:lnTo>
                      <a:pt x="3697" y="1222"/>
                    </a:lnTo>
                    <a:lnTo>
                      <a:pt x="3697" y="1224"/>
                    </a:lnTo>
                    <a:lnTo>
                      <a:pt x="3700" y="1224"/>
                    </a:lnTo>
                    <a:lnTo>
                      <a:pt x="3700" y="1224"/>
                    </a:lnTo>
                    <a:lnTo>
                      <a:pt x="3703" y="1224"/>
                    </a:lnTo>
                    <a:lnTo>
                      <a:pt x="3703" y="1224"/>
                    </a:lnTo>
                    <a:lnTo>
                      <a:pt x="3709" y="1224"/>
                    </a:lnTo>
                    <a:lnTo>
                      <a:pt x="3709" y="1224"/>
                    </a:lnTo>
                    <a:lnTo>
                      <a:pt x="3712" y="1224"/>
                    </a:lnTo>
                    <a:lnTo>
                      <a:pt x="3712" y="1224"/>
                    </a:lnTo>
                    <a:lnTo>
                      <a:pt x="3715" y="1224"/>
                    </a:lnTo>
                    <a:lnTo>
                      <a:pt x="3715" y="1224"/>
                    </a:lnTo>
                    <a:lnTo>
                      <a:pt x="3718" y="1224"/>
                    </a:lnTo>
                    <a:lnTo>
                      <a:pt x="3718" y="1224"/>
                    </a:lnTo>
                    <a:lnTo>
                      <a:pt x="3724" y="1224"/>
                    </a:lnTo>
                    <a:lnTo>
                      <a:pt x="3724" y="1224"/>
                    </a:lnTo>
                    <a:lnTo>
                      <a:pt x="3724" y="1224"/>
                    </a:lnTo>
                    <a:lnTo>
                      <a:pt x="3724" y="1224"/>
                    </a:lnTo>
                    <a:lnTo>
                      <a:pt x="3727" y="1224"/>
                    </a:lnTo>
                    <a:lnTo>
                      <a:pt x="3727" y="1224"/>
                    </a:lnTo>
                    <a:lnTo>
                      <a:pt x="3730" y="1224"/>
                    </a:lnTo>
                    <a:lnTo>
                      <a:pt x="3730" y="1226"/>
                    </a:lnTo>
                    <a:lnTo>
                      <a:pt x="3732" y="1226"/>
                    </a:lnTo>
                    <a:lnTo>
                      <a:pt x="3732" y="1226"/>
                    </a:lnTo>
                    <a:lnTo>
                      <a:pt x="3735" y="1226"/>
                    </a:lnTo>
                    <a:lnTo>
                      <a:pt x="3735" y="1226"/>
                    </a:lnTo>
                    <a:lnTo>
                      <a:pt x="3738" y="1226"/>
                    </a:lnTo>
                    <a:lnTo>
                      <a:pt x="3738" y="1226"/>
                    </a:lnTo>
                    <a:lnTo>
                      <a:pt x="3741" y="1226"/>
                    </a:lnTo>
                    <a:lnTo>
                      <a:pt x="3741" y="1226"/>
                    </a:lnTo>
                    <a:lnTo>
                      <a:pt x="3747" y="1226"/>
                    </a:lnTo>
                    <a:lnTo>
                      <a:pt x="3747" y="1226"/>
                    </a:lnTo>
                    <a:lnTo>
                      <a:pt x="3750" y="1226"/>
                    </a:lnTo>
                    <a:lnTo>
                      <a:pt x="3750" y="1226"/>
                    </a:lnTo>
                    <a:lnTo>
                      <a:pt x="3759" y="1226"/>
                    </a:lnTo>
                    <a:lnTo>
                      <a:pt x="3759" y="1226"/>
                    </a:lnTo>
                    <a:lnTo>
                      <a:pt x="3762" y="1226"/>
                    </a:lnTo>
                    <a:lnTo>
                      <a:pt x="3762" y="1226"/>
                    </a:lnTo>
                    <a:lnTo>
                      <a:pt x="3765" y="1226"/>
                    </a:lnTo>
                    <a:lnTo>
                      <a:pt x="3765" y="1228"/>
                    </a:lnTo>
                    <a:lnTo>
                      <a:pt x="3767" y="1228"/>
                    </a:lnTo>
                    <a:lnTo>
                      <a:pt x="3767" y="1228"/>
                    </a:lnTo>
                    <a:lnTo>
                      <a:pt x="3767" y="1228"/>
                    </a:lnTo>
                    <a:lnTo>
                      <a:pt x="3767" y="1228"/>
                    </a:lnTo>
                    <a:lnTo>
                      <a:pt x="3770" y="1228"/>
                    </a:lnTo>
                    <a:lnTo>
                      <a:pt x="3770" y="1228"/>
                    </a:lnTo>
                    <a:lnTo>
                      <a:pt x="3773" y="1228"/>
                    </a:lnTo>
                    <a:lnTo>
                      <a:pt x="3773" y="1228"/>
                    </a:lnTo>
                    <a:lnTo>
                      <a:pt x="3776" y="1228"/>
                    </a:lnTo>
                    <a:lnTo>
                      <a:pt x="3776" y="1228"/>
                    </a:lnTo>
                    <a:lnTo>
                      <a:pt x="3779" y="1228"/>
                    </a:lnTo>
                    <a:lnTo>
                      <a:pt x="3779" y="1228"/>
                    </a:lnTo>
                    <a:lnTo>
                      <a:pt x="3782" y="1228"/>
                    </a:lnTo>
                    <a:lnTo>
                      <a:pt x="3782" y="1228"/>
                    </a:lnTo>
                    <a:lnTo>
                      <a:pt x="3785" y="1228"/>
                    </a:lnTo>
                    <a:lnTo>
                      <a:pt x="3785" y="1228"/>
                    </a:lnTo>
                    <a:lnTo>
                      <a:pt x="3788" y="1228"/>
                    </a:lnTo>
                    <a:lnTo>
                      <a:pt x="3788" y="1228"/>
                    </a:lnTo>
                    <a:lnTo>
                      <a:pt x="3791" y="1228"/>
                    </a:lnTo>
                    <a:lnTo>
                      <a:pt x="3791" y="1230"/>
                    </a:lnTo>
                    <a:lnTo>
                      <a:pt x="3794" y="1230"/>
                    </a:lnTo>
                    <a:lnTo>
                      <a:pt x="3794" y="1230"/>
                    </a:lnTo>
                    <a:lnTo>
                      <a:pt x="3797" y="1230"/>
                    </a:lnTo>
                    <a:lnTo>
                      <a:pt x="3797" y="1230"/>
                    </a:lnTo>
                    <a:lnTo>
                      <a:pt x="3800" y="1230"/>
                    </a:lnTo>
                    <a:lnTo>
                      <a:pt x="3800" y="1230"/>
                    </a:lnTo>
                    <a:lnTo>
                      <a:pt x="3805" y="1230"/>
                    </a:lnTo>
                    <a:lnTo>
                      <a:pt x="3805" y="1230"/>
                    </a:lnTo>
                    <a:lnTo>
                      <a:pt x="3814" y="1230"/>
                    </a:lnTo>
                    <a:lnTo>
                      <a:pt x="3814" y="1230"/>
                    </a:lnTo>
                    <a:lnTo>
                      <a:pt x="3820" y="1230"/>
                    </a:lnTo>
                    <a:lnTo>
                      <a:pt x="3820" y="1230"/>
                    </a:lnTo>
                    <a:lnTo>
                      <a:pt x="3823" y="1230"/>
                    </a:lnTo>
                    <a:lnTo>
                      <a:pt x="3823" y="1230"/>
                    </a:lnTo>
                    <a:lnTo>
                      <a:pt x="3829" y="1230"/>
                    </a:lnTo>
                    <a:lnTo>
                      <a:pt x="3829" y="1230"/>
                    </a:lnTo>
                    <a:lnTo>
                      <a:pt x="3832" y="1230"/>
                    </a:lnTo>
                    <a:lnTo>
                      <a:pt x="3832" y="1230"/>
                    </a:lnTo>
                    <a:lnTo>
                      <a:pt x="3835" y="1230"/>
                    </a:lnTo>
                    <a:lnTo>
                      <a:pt x="3835" y="1230"/>
                    </a:lnTo>
                    <a:lnTo>
                      <a:pt x="3840" y="1230"/>
                    </a:lnTo>
                    <a:lnTo>
                      <a:pt x="3840" y="1233"/>
                    </a:lnTo>
                    <a:lnTo>
                      <a:pt x="3843" y="1233"/>
                    </a:lnTo>
                    <a:lnTo>
                      <a:pt x="3843" y="1233"/>
                    </a:lnTo>
                    <a:lnTo>
                      <a:pt x="3846" y="1233"/>
                    </a:lnTo>
                    <a:lnTo>
                      <a:pt x="3846" y="1233"/>
                    </a:lnTo>
                    <a:lnTo>
                      <a:pt x="3849" y="1233"/>
                    </a:lnTo>
                    <a:lnTo>
                      <a:pt x="3849" y="1233"/>
                    </a:lnTo>
                    <a:lnTo>
                      <a:pt x="3855" y="1233"/>
                    </a:lnTo>
                    <a:lnTo>
                      <a:pt x="3855" y="1233"/>
                    </a:lnTo>
                    <a:lnTo>
                      <a:pt x="3858" y="1233"/>
                    </a:lnTo>
                    <a:lnTo>
                      <a:pt x="3858" y="1233"/>
                    </a:lnTo>
                    <a:lnTo>
                      <a:pt x="3861" y="1233"/>
                    </a:lnTo>
                    <a:lnTo>
                      <a:pt x="3861" y="1233"/>
                    </a:lnTo>
                    <a:lnTo>
                      <a:pt x="3864" y="1233"/>
                    </a:lnTo>
                    <a:lnTo>
                      <a:pt x="3864" y="1235"/>
                    </a:lnTo>
                    <a:lnTo>
                      <a:pt x="3867" y="1235"/>
                    </a:lnTo>
                    <a:lnTo>
                      <a:pt x="3867" y="1235"/>
                    </a:lnTo>
                    <a:lnTo>
                      <a:pt x="3870" y="1235"/>
                    </a:lnTo>
                    <a:lnTo>
                      <a:pt x="3870" y="1235"/>
                    </a:lnTo>
                    <a:lnTo>
                      <a:pt x="3873" y="1235"/>
                    </a:lnTo>
                    <a:lnTo>
                      <a:pt x="3873" y="1235"/>
                    </a:lnTo>
                    <a:lnTo>
                      <a:pt x="3878" y="1235"/>
                    </a:lnTo>
                    <a:lnTo>
                      <a:pt x="3878" y="1235"/>
                    </a:lnTo>
                    <a:lnTo>
                      <a:pt x="3881" y="1235"/>
                    </a:lnTo>
                    <a:lnTo>
                      <a:pt x="3881" y="1235"/>
                    </a:lnTo>
                    <a:lnTo>
                      <a:pt x="3884" y="1235"/>
                    </a:lnTo>
                    <a:lnTo>
                      <a:pt x="3884" y="1235"/>
                    </a:lnTo>
                    <a:lnTo>
                      <a:pt x="3887" y="1235"/>
                    </a:lnTo>
                    <a:lnTo>
                      <a:pt x="3887" y="1235"/>
                    </a:lnTo>
                    <a:lnTo>
                      <a:pt x="3890" y="1235"/>
                    </a:lnTo>
                    <a:lnTo>
                      <a:pt x="3890" y="1237"/>
                    </a:lnTo>
                    <a:lnTo>
                      <a:pt x="3890" y="1237"/>
                    </a:lnTo>
                    <a:lnTo>
                      <a:pt x="3890" y="1237"/>
                    </a:lnTo>
                    <a:lnTo>
                      <a:pt x="3893" y="1237"/>
                    </a:lnTo>
                    <a:lnTo>
                      <a:pt x="3893" y="1237"/>
                    </a:lnTo>
                    <a:lnTo>
                      <a:pt x="3899" y="1237"/>
                    </a:lnTo>
                    <a:lnTo>
                      <a:pt x="3899" y="1237"/>
                    </a:lnTo>
                    <a:lnTo>
                      <a:pt x="3902" y="1237"/>
                    </a:lnTo>
                    <a:lnTo>
                      <a:pt x="3902" y="1237"/>
                    </a:lnTo>
                    <a:lnTo>
                      <a:pt x="3908" y="1237"/>
                    </a:lnTo>
                    <a:lnTo>
                      <a:pt x="3908" y="1237"/>
                    </a:lnTo>
                    <a:lnTo>
                      <a:pt x="3913" y="1237"/>
                    </a:lnTo>
                    <a:lnTo>
                      <a:pt x="3913" y="1237"/>
                    </a:lnTo>
                    <a:lnTo>
                      <a:pt x="3916" y="1237"/>
                    </a:lnTo>
                    <a:lnTo>
                      <a:pt x="3916" y="1237"/>
                    </a:lnTo>
                    <a:lnTo>
                      <a:pt x="3925" y="1237"/>
                    </a:lnTo>
                    <a:lnTo>
                      <a:pt x="3925" y="1237"/>
                    </a:lnTo>
                    <a:lnTo>
                      <a:pt x="3931" y="1237"/>
                    </a:lnTo>
                    <a:lnTo>
                      <a:pt x="3931" y="1237"/>
                    </a:lnTo>
                    <a:lnTo>
                      <a:pt x="3931" y="1237"/>
                    </a:lnTo>
                    <a:lnTo>
                      <a:pt x="3931" y="1239"/>
                    </a:lnTo>
                    <a:lnTo>
                      <a:pt x="3934" y="1239"/>
                    </a:lnTo>
                    <a:lnTo>
                      <a:pt x="3934" y="1239"/>
                    </a:lnTo>
                    <a:lnTo>
                      <a:pt x="3937" y="1239"/>
                    </a:lnTo>
                    <a:lnTo>
                      <a:pt x="3937" y="1239"/>
                    </a:lnTo>
                    <a:lnTo>
                      <a:pt x="3940" y="1239"/>
                    </a:lnTo>
                    <a:lnTo>
                      <a:pt x="3940" y="1239"/>
                    </a:lnTo>
                    <a:lnTo>
                      <a:pt x="3943" y="1239"/>
                    </a:lnTo>
                    <a:lnTo>
                      <a:pt x="3943" y="1239"/>
                    </a:lnTo>
                    <a:lnTo>
                      <a:pt x="3949" y="1239"/>
                    </a:lnTo>
                    <a:lnTo>
                      <a:pt x="3949" y="1239"/>
                    </a:lnTo>
                    <a:lnTo>
                      <a:pt x="3951" y="1239"/>
                    </a:lnTo>
                    <a:lnTo>
                      <a:pt x="3951" y="1239"/>
                    </a:lnTo>
                    <a:lnTo>
                      <a:pt x="3954" y="1239"/>
                    </a:lnTo>
                    <a:lnTo>
                      <a:pt x="3954" y="1241"/>
                    </a:lnTo>
                    <a:lnTo>
                      <a:pt x="3957" y="1241"/>
                    </a:lnTo>
                    <a:lnTo>
                      <a:pt x="3957" y="1241"/>
                    </a:lnTo>
                    <a:lnTo>
                      <a:pt x="3960" y="1241"/>
                    </a:lnTo>
                    <a:lnTo>
                      <a:pt x="3960" y="1241"/>
                    </a:lnTo>
                    <a:lnTo>
                      <a:pt x="3963" y="1241"/>
                    </a:lnTo>
                    <a:lnTo>
                      <a:pt x="3963" y="1241"/>
                    </a:lnTo>
                    <a:lnTo>
                      <a:pt x="3966" y="1241"/>
                    </a:lnTo>
                    <a:lnTo>
                      <a:pt x="3966" y="1241"/>
                    </a:lnTo>
                    <a:lnTo>
                      <a:pt x="3969" y="1241"/>
                    </a:lnTo>
                    <a:lnTo>
                      <a:pt x="3969" y="1241"/>
                    </a:lnTo>
                    <a:lnTo>
                      <a:pt x="3972" y="1241"/>
                    </a:lnTo>
                    <a:lnTo>
                      <a:pt x="3972" y="1241"/>
                    </a:lnTo>
                    <a:lnTo>
                      <a:pt x="3972" y="1241"/>
                    </a:lnTo>
                    <a:lnTo>
                      <a:pt x="3972" y="1241"/>
                    </a:lnTo>
                    <a:lnTo>
                      <a:pt x="3975" y="1241"/>
                    </a:lnTo>
                    <a:lnTo>
                      <a:pt x="3975" y="1241"/>
                    </a:lnTo>
                    <a:lnTo>
                      <a:pt x="3981" y="1241"/>
                    </a:lnTo>
                    <a:lnTo>
                      <a:pt x="3981" y="1241"/>
                    </a:lnTo>
                    <a:lnTo>
                      <a:pt x="3984" y="1241"/>
                    </a:lnTo>
                    <a:lnTo>
                      <a:pt x="3984" y="1244"/>
                    </a:lnTo>
                    <a:lnTo>
                      <a:pt x="3986" y="1244"/>
                    </a:lnTo>
                    <a:lnTo>
                      <a:pt x="3986" y="1244"/>
                    </a:lnTo>
                    <a:lnTo>
                      <a:pt x="3989" y="1244"/>
                    </a:lnTo>
                    <a:lnTo>
                      <a:pt x="3989" y="1244"/>
                    </a:lnTo>
                    <a:lnTo>
                      <a:pt x="3992" y="1244"/>
                    </a:lnTo>
                    <a:lnTo>
                      <a:pt x="3992" y="1244"/>
                    </a:lnTo>
                    <a:lnTo>
                      <a:pt x="3995" y="1244"/>
                    </a:lnTo>
                    <a:lnTo>
                      <a:pt x="3995" y="1244"/>
                    </a:lnTo>
                    <a:lnTo>
                      <a:pt x="3998" y="1244"/>
                    </a:lnTo>
                    <a:lnTo>
                      <a:pt x="3998" y="1244"/>
                    </a:lnTo>
                    <a:lnTo>
                      <a:pt x="4001" y="1244"/>
                    </a:lnTo>
                    <a:lnTo>
                      <a:pt x="4001" y="1244"/>
                    </a:lnTo>
                    <a:lnTo>
                      <a:pt x="4004" y="1244"/>
                    </a:lnTo>
                    <a:lnTo>
                      <a:pt x="4004" y="1244"/>
                    </a:lnTo>
                    <a:lnTo>
                      <a:pt x="4013" y="1244"/>
                    </a:lnTo>
                    <a:lnTo>
                      <a:pt x="4013" y="1244"/>
                    </a:lnTo>
                    <a:lnTo>
                      <a:pt x="4013" y="1244"/>
                    </a:lnTo>
                    <a:lnTo>
                      <a:pt x="4013" y="1244"/>
                    </a:lnTo>
                    <a:lnTo>
                      <a:pt x="4016" y="1244"/>
                    </a:lnTo>
                    <a:lnTo>
                      <a:pt x="4016" y="1246"/>
                    </a:lnTo>
                    <a:lnTo>
                      <a:pt x="4019" y="1246"/>
                    </a:lnTo>
                    <a:lnTo>
                      <a:pt x="4019" y="1246"/>
                    </a:lnTo>
                    <a:lnTo>
                      <a:pt x="4027" y="1246"/>
                    </a:lnTo>
                    <a:lnTo>
                      <a:pt x="4027" y="1246"/>
                    </a:lnTo>
                    <a:lnTo>
                      <a:pt x="4033" y="1246"/>
                    </a:lnTo>
                    <a:lnTo>
                      <a:pt x="4033" y="1246"/>
                    </a:lnTo>
                    <a:lnTo>
                      <a:pt x="4036" y="1246"/>
                    </a:lnTo>
                    <a:lnTo>
                      <a:pt x="4036" y="1246"/>
                    </a:lnTo>
                    <a:lnTo>
                      <a:pt x="4039" y="1246"/>
                    </a:lnTo>
                    <a:lnTo>
                      <a:pt x="4039" y="1246"/>
                    </a:lnTo>
                    <a:lnTo>
                      <a:pt x="4042" y="1246"/>
                    </a:lnTo>
                    <a:lnTo>
                      <a:pt x="4042" y="1246"/>
                    </a:lnTo>
                    <a:lnTo>
                      <a:pt x="4048" y="1246"/>
                    </a:lnTo>
                    <a:lnTo>
                      <a:pt x="4048" y="1246"/>
                    </a:lnTo>
                    <a:lnTo>
                      <a:pt x="4051" y="1246"/>
                    </a:lnTo>
                    <a:lnTo>
                      <a:pt x="4051" y="1248"/>
                    </a:lnTo>
                    <a:lnTo>
                      <a:pt x="4054" y="1248"/>
                    </a:lnTo>
                    <a:lnTo>
                      <a:pt x="4054" y="1248"/>
                    </a:lnTo>
                    <a:lnTo>
                      <a:pt x="4054" y="1248"/>
                    </a:lnTo>
                    <a:lnTo>
                      <a:pt x="4054" y="1248"/>
                    </a:lnTo>
                    <a:lnTo>
                      <a:pt x="4057" y="1248"/>
                    </a:lnTo>
                    <a:lnTo>
                      <a:pt x="4057" y="1248"/>
                    </a:lnTo>
                    <a:lnTo>
                      <a:pt x="4059" y="1248"/>
                    </a:lnTo>
                    <a:lnTo>
                      <a:pt x="4059" y="1248"/>
                    </a:lnTo>
                    <a:lnTo>
                      <a:pt x="4062" y="1248"/>
                    </a:lnTo>
                    <a:lnTo>
                      <a:pt x="4062" y="1248"/>
                    </a:lnTo>
                    <a:lnTo>
                      <a:pt x="4065" y="1248"/>
                    </a:lnTo>
                    <a:lnTo>
                      <a:pt x="4065" y="1250"/>
                    </a:lnTo>
                    <a:lnTo>
                      <a:pt x="4077" y="1250"/>
                    </a:lnTo>
                    <a:lnTo>
                      <a:pt x="4077" y="1250"/>
                    </a:lnTo>
                    <a:lnTo>
                      <a:pt x="4080" y="1250"/>
                    </a:lnTo>
                    <a:lnTo>
                      <a:pt x="4080" y="1250"/>
                    </a:lnTo>
                    <a:lnTo>
                      <a:pt x="4083" y="1250"/>
                    </a:lnTo>
                    <a:lnTo>
                      <a:pt x="4083" y="1250"/>
                    </a:lnTo>
                    <a:lnTo>
                      <a:pt x="4092" y="1250"/>
                    </a:lnTo>
                    <a:lnTo>
                      <a:pt x="4092" y="1250"/>
                    </a:lnTo>
                    <a:lnTo>
                      <a:pt x="4095" y="1250"/>
                    </a:lnTo>
                    <a:lnTo>
                      <a:pt x="4095" y="1250"/>
                    </a:lnTo>
                    <a:lnTo>
                      <a:pt x="4095" y="1250"/>
                    </a:lnTo>
                    <a:lnTo>
                      <a:pt x="4095" y="1250"/>
                    </a:lnTo>
                    <a:lnTo>
                      <a:pt x="4097" y="1250"/>
                    </a:lnTo>
                    <a:lnTo>
                      <a:pt x="4097" y="1252"/>
                    </a:lnTo>
                    <a:lnTo>
                      <a:pt x="4100" y="1252"/>
                    </a:lnTo>
                    <a:lnTo>
                      <a:pt x="4100" y="1252"/>
                    </a:lnTo>
                    <a:lnTo>
                      <a:pt x="4115" y="1252"/>
                    </a:lnTo>
                    <a:lnTo>
                      <a:pt x="4115" y="1252"/>
                    </a:lnTo>
                    <a:lnTo>
                      <a:pt x="4118" y="1252"/>
                    </a:lnTo>
                    <a:lnTo>
                      <a:pt x="4118" y="1252"/>
                    </a:lnTo>
                    <a:lnTo>
                      <a:pt x="4121" y="1252"/>
                    </a:lnTo>
                    <a:lnTo>
                      <a:pt x="4121" y="1252"/>
                    </a:lnTo>
                    <a:lnTo>
                      <a:pt x="4124" y="1252"/>
                    </a:lnTo>
                    <a:lnTo>
                      <a:pt x="4124" y="1252"/>
                    </a:lnTo>
                    <a:lnTo>
                      <a:pt x="4132" y="1252"/>
                    </a:lnTo>
                    <a:lnTo>
                      <a:pt x="4132" y="1252"/>
                    </a:lnTo>
                    <a:lnTo>
                      <a:pt x="4135" y="1252"/>
                    </a:lnTo>
                    <a:lnTo>
                      <a:pt x="4135" y="1255"/>
                    </a:lnTo>
                    <a:lnTo>
                      <a:pt x="4138" y="1255"/>
                    </a:lnTo>
                    <a:lnTo>
                      <a:pt x="4138" y="1255"/>
                    </a:lnTo>
                    <a:lnTo>
                      <a:pt x="4144" y="1255"/>
                    </a:lnTo>
                    <a:lnTo>
                      <a:pt x="4144" y="1255"/>
                    </a:lnTo>
                    <a:lnTo>
                      <a:pt x="4147" y="1255"/>
                    </a:lnTo>
                    <a:lnTo>
                      <a:pt x="4147" y="1255"/>
                    </a:lnTo>
                    <a:lnTo>
                      <a:pt x="4150" y="1255"/>
                    </a:lnTo>
                    <a:lnTo>
                      <a:pt x="4150" y="1255"/>
                    </a:lnTo>
                    <a:lnTo>
                      <a:pt x="4153" y="1255"/>
                    </a:lnTo>
                    <a:lnTo>
                      <a:pt x="4153" y="1255"/>
                    </a:lnTo>
                    <a:lnTo>
                      <a:pt x="4159" y="1255"/>
                    </a:lnTo>
                    <a:lnTo>
                      <a:pt x="4159" y="1255"/>
                    </a:lnTo>
                    <a:lnTo>
                      <a:pt x="4168" y="1255"/>
                    </a:lnTo>
                    <a:lnTo>
                      <a:pt x="4168" y="1255"/>
                    </a:lnTo>
                    <a:lnTo>
                      <a:pt x="4170" y="1255"/>
                    </a:lnTo>
                    <a:lnTo>
                      <a:pt x="4170" y="1257"/>
                    </a:lnTo>
                    <a:lnTo>
                      <a:pt x="4173" y="1257"/>
                    </a:lnTo>
                    <a:lnTo>
                      <a:pt x="4173" y="1257"/>
                    </a:lnTo>
                    <a:lnTo>
                      <a:pt x="4176" y="1257"/>
                    </a:lnTo>
                    <a:lnTo>
                      <a:pt x="4176" y="1257"/>
                    </a:lnTo>
                    <a:lnTo>
                      <a:pt x="4182" y="1257"/>
                    </a:lnTo>
                    <a:lnTo>
                      <a:pt x="4182" y="1257"/>
                    </a:lnTo>
                    <a:lnTo>
                      <a:pt x="4185" y="1257"/>
                    </a:lnTo>
                    <a:lnTo>
                      <a:pt x="4185" y="1257"/>
                    </a:lnTo>
                    <a:lnTo>
                      <a:pt x="4188" y="1257"/>
                    </a:lnTo>
                    <a:lnTo>
                      <a:pt x="4188" y="1257"/>
                    </a:lnTo>
                    <a:lnTo>
                      <a:pt x="4191" y="1257"/>
                    </a:lnTo>
                    <a:lnTo>
                      <a:pt x="4191" y="1259"/>
                    </a:lnTo>
                    <a:lnTo>
                      <a:pt x="4197" y="1259"/>
                    </a:lnTo>
                    <a:lnTo>
                      <a:pt x="4197" y="1259"/>
                    </a:lnTo>
                    <a:lnTo>
                      <a:pt x="4208" y="1259"/>
                    </a:lnTo>
                    <a:lnTo>
                      <a:pt x="4208" y="1259"/>
                    </a:lnTo>
                    <a:lnTo>
                      <a:pt x="4220" y="1259"/>
                    </a:lnTo>
                    <a:lnTo>
                      <a:pt x="4220" y="1259"/>
                    </a:lnTo>
                    <a:lnTo>
                      <a:pt x="4220" y="1259"/>
                    </a:lnTo>
                    <a:lnTo>
                      <a:pt x="4220" y="1259"/>
                    </a:lnTo>
                    <a:lnTo>
                      <a:pt x="4223" y="1259"/>
                    </a:lnTo>
                    <a:lnTo>
                      <a:pt x="4223" y="1259"/>
                    </a:lnTo>
                    <a:lnTo>
                      <a:pt x="4226" y="1259"/>
                    </a:lnTo>
                    <a:lnTo>
                      <a:pt x="4226" y="1261"/>
                    </a:lnTo>
                    <a:lnTo>
                      <a:pt x="4232" y="1261"/>
                    </a:lnTo>
                    <a:lnTo>
                      <a:pt x="4232" y="1261"/>
                    </a:lnTo>
                    <a:lnTo>
                      <a:pt x="4238" y="1261"/>
                    </a:lnTo>
                    <a:lnTo>
                      <a:pt x="4238" y="1261"/>
                    </a:lnTo>
                    <a:lnTo>
                      <a:pt x="4243" y="1261"/>
                    </a:lnTo>
                    <a:lnTo>
                      <a:pt x="4243" y="1261"/>
                    </a:lnTo>
                    <a:lnTo>
                      <a:pt x="4246" y="1261"/>
                    </a:lnTo>
                    <a:lnTo>
                      <a:pt x="4246" y="1261"/>
                    </a:lnTo>
                    <a:lnTo>
                      <a:pt x="4252" y="1261"/>
                    </a:lnTo>
                    <a:lnTo>
                      <a:pt x="4252" y="1263"/>
                    </a:lnTo>
                    <a:lnTo>
                      <a:pt x="4258" y="1263"/>
                    </a:lnTo>
                    <a:lnTo>
                      <a:pt x="4258" y="1263"/>
                    </a:lnTo>
                    <a:lnTo>
                      <a:pt x="4261" y="1263"/>
                    </a:lnTo>
                    <a:lnTo>
                      <a:pt x="4261" y="1263"/>
                    </a:lnTo>
                    <a:lnTo>
                      <a:pt x="4261" y="1263"/>
                    </a:lnTo>
                    <a:lnTo>
                      <a:pt x="4261" y="1263"/>
                    </a:lnTo>
                    <a:lnTo>
                      <a:pt x="4264" y="1263"/>
                    </a:lnTo>
                    <a:lnTo>
                      <a:pt x="4264" y="1263"/>
                    </a:lnTo>
                    <a:lnTo>
                      <a:pt x="4270" y="1263"/>
                    </a:lnTo>
                    <a:lnTo>
                      <a:pt x="4270" y="1263"/>
                    </a:lnTo>
                    <a:lnTo>
                      <a:pt x="4276" y="1263"/>
                    </a:lnTo>
                    <a:lnTo>
                      <a:pt x="4276" y="1263"/>
                    </a:lnTo>
                    <a:lnTo>
                      <a:pt x="4279" y="1263"/>
                    </a:lnTo>
                    <a:lnTo>
                      <a:pt x="4279" y="1263"/>
                    </a:lnTo>
                    <a:lnTo>
                      <a:pt x="4281" y="1263"/>
                    </a:lnTo>
                    <a:lnTo>
                      <a:pt x="4281" y="1263"/>
                    </a:lnTo>
                    <a:lnTo>
                      <a:pt x="4290" y="1263"/>
                    </a:lnTo>
                    <a:lnTo>
                      <a:pt x="4290" y="1266"/>
                    </a:lnTo>
                    <a:lnTo>
                      <a:pt x="4293" y="1266"/>
                    </a:lnTo>
                    <a:lnTo>
                      <a:pt x="4293" y="1266"/>
                    </a:lnTo>
                    <a:lnTo>
                      <a:pt x="4296" y="1266"/>
                    </a:lnTo>
                    <a:lnTo>
                      <a:pt x="4296" y="1266"/>
                    </a:lnTo>
                    <a:lnTo>
                      <a:pt x="4299" y="1266"/>
                    </a:lnTo>
                    <a:lnTo>
                      <a:pt x="4299" y="1266"/>
                    </a:lnTo>
                    <a:lnTo>
                      <a:pt x="4302" y="1266"/>
                    </a:lnTo>
                    <a:lnTo>
                      <a:pt x="4302" y="1266"/>
                    </a:lnTo>
                    <a:lnTo>
                      <a:pt x="4305" y="1266"/>
                    </a:lnTo>
                    <a:lnTo>
                      <a:pt x="4305" y="1268"/>
                    </a:lnTo>
                    <a:lnTo>
                      <a:pt x="4308" y="1268"/>
                    </a:lnTo>
                    <a:lnTo>
                      <a:pt x="4308" y="1268"/>
                    </a:lnTo>
                    <a:lnTo>
                      <a:pt x="4311" y="1268"/>
                    </a:lnTo>
                    <a:lnTo>
                      <a:pt x="4311" y="1268"/>
                    </a:lnTo>
                    <a:lnTo>
                      <a:pt x="4314" y="1268"/>
                    </a:lnTo>
                    <a:lnTo>
                      <a:pt x="4314" y="1268"/>
                    </a:lnTo>
                    <a:lnTo>
                      <a:pt x="4328" y="1268"/>
                    </a:lnTo>
                    <a:lnTo>
                      <a:pt x="4328" y="1268"/>
                    </a:lnTo>
                    <a:lnTo>
                      <a:pt x="4337" y="1268"/>
                    </a:lnTo>
                    <a:lnTo>
                      <a:pt x="4337" y="1270"/>
                    </a:lnTo>
                    <a:lnTo>
                      <a:pt x="4340" y="1270"/>
                    </a:lnTo>
                    <a:lnTo>
                      <a:pt x="4340" y="1270"/>
                    </a:lnTo>
                    <a:lnTo>
                      <a:pt x="4352" y="1270"/>
                    </a:lnTo>
                    <a:lnTo>
                      <a:pt x="4352" y="1270"/>
                    </a:lnTo>
                    <a:lnTo>
                      <a:pt x="4354" y="1270"/>
                    </a:lnTo>
                    <a:lnTo>
                      <a:pt x="4354" y="1270"/>
                    </a:lnTo>
                    <a:lnTo>
                      <a:pt x="4357" y="1270"/>
                    </a:lnTo>
                    <a:lnTo>
                      <a:pt x="4357" y="1270"/>
                    </a:lnTo>
                    <a:lnTo>
                      <a:pt x="4360" y="1270"/>
                    </a:lnTo>
                    <a:lnTo>
                      <a:pt x="4360" y="1270"/>
                    </a:lnTo>
                    <a:lnTo>
                      <a:pt x="4375" y="1270"/>
                    </a:lnTo>
                    <a:lnTo>
                      <a:pt x="4375" y="1270"/>
                    </a:lnTo>
                    <a:lnTo>
                      <a:pt x="4378" y="1270"/>
                    </a:lnTo>
                    <a:lnTo>
                      <a:pt x="4378" y="1272"/>
                    </a:lnTo>
                    <a:lnTo>
                      <a:pt x="4381" y="1272"/>
                    </a:lnTo>
                    <a:lnTo>
                      <a:pt x="4381" y="1272"/>
                    </a:lnTo>
                    <a:lnTo>
                      <a:pt x="4384" y="1272"/>
                    </a:lnTo>
                    <a:lnTo>
                      <a:pt x="4384" y="1272"/>
                    </a:lnTo>
                    <a:lnTo>
                      <a:pt x="4387" y="1272"/>
                    </a:lnTo>
                    <a:lnTo>
                      <a:pt x="4387" y="1272"/>
                    </a:lnTo>
                    <a:lnTo>
                      <a:pt x="4389" y="1272"/>
                    </a:lnTo>
                    <a:lnTo>
                      <a:pt x="4389" y="1272"/>
                    </a:lnTo>
                    <a:lnTo>
                      <a:pt x="4401" y="1272"/>
                    </a:lnTo>
                    <a:lnTo>
                      <a:pt x="4401" y="1272"/>
                    </a:lnTo>
                    <a:lnTo>
                      <a:pt x="4410" y="1272"/>
                    </a:lnTo>
                    <a:lnTo>
                      <a:pt x="4410" y="1272"/>
                    </a:lnTo>
                    <a:lnTo>
                      <a:pt x="4413" y="1272"/>
                    </a:lnTo>
                    <a:lnTo>
                      <a:pt x="4413" y="1274"/>
                    </a:lnTo>
                    <a:lnTo>
                      <a:pt x="4416" y="1274"/>
                    </a:lnTo>
                    <a:lnTo>
                      <a:pt x="4416" y="1274"/>
                    </a:lnTo>
                    <a:lnTo>
                      <a:pt x="4419" y="1274"/>
                    </a:lnTo>
                    <a:lnTo>
                      <a:pt x="4419" y="1274"/>
                    </a:lnTo>
                    <a:lnTo>
                      <a:pt x="4422" y="1274"/>
                    </a:lnTo>
                    <a:lnTo>
                      <a:pt x="4422" y="1274"/>
                    </a:lnTo>
                    <a:lnTo>
                      <a:pt x="4425" y="1274"/>
                    </a:lnTo>
                    <a:lnTo>
                      <a:pt x="4425" y="1274"/>
                    </a:lnTo>
                    <a:lnTo>
                      <a:pt x="4425" y="1274"/>
                    </a:lnTo>
                    <a:lnTo>
                      <a:pt x="4425" y="1274"/>
                    </a:lnTo>
                    <a:lnTo>
                      <a:pt x="4430" y="1274"/>
                    </a:lnTo>
                    <a:lnTo>
                      <a:pt x="4430" y="1274"/>
                    </a:lnTo>
                    <a:lnTo>
                      <a:pt x="4433" y="1274"/>
                    </a:lnTo>
                    <a:lnTo>
                      <a:pt x="4433" y="1274"/>
                    </a:lnTo>
                    <a:lnTo>
                      <a:pt x="4436" y="1274"/>
                    </a:lnTo>
                    <a:lnTo>
                      <a:pt x="4436" y="1277"/>
                    </a:lnTo>
                    <a:lnTo>
                      <a:pt x="4445" y="1277"/>
                    </a:lnTo>
                    <a:lnTo>
                      <a:pt x="4445" y="1277"/>
                    </a:lnTo>
                    <a:lnTo>
                      <a:pt x="4448" y="1277"/>
                    </a:lnTo>
                    <a:lnTo>
                      <a:pt x="4448" y="1277"/>
                    </a:lnTo>
                    <a:lnTo>
                      <a:pt x="4451" y="1277"/>
                    </a:lnTo>
                    <a:lnTo>
                      <a:pt x="4451" y="1277"/>
                    </a:lnTo>
                    <a:lnTo>
                      <a:pt x="4454" y="1277"/>
                    </a:lnTo>
                    <a:lnTo>
                      <a:pt x="4454" y="1277"/>
                    </a:lnTo>
                    <a:lnTo>
                      <a:pt x="4460" y="1277"/>
                    </a:lnTo>
                    <a:lnTo>
                      <a:pt x="4460" y="1277"/>
                    </a:lnTo>
                    <a:lnTo>
                      <a:pt x="4462" y="1277"/>
                    </a:lnTo>
                    <a:lnTo>
                      <a:pt x="4462" y="1279"/>
                    </a:lnTo>
                    <a:lnTo>
                      <a:pt x="4468" y="1279"/>
                    </a:lnTo>
                    <a:lnTo>
                      <a:pt x="4468" y="1279"/>
                    </a:lnTo>
                    <a:lnTo>
                      <a:pt x="4474" y="1279"/>
                    </a:lnTo>
                    <a:lnTo>
                      <a:pt x="4474" y="1279"/>
                    </a:lnTo>
                    <a:lnTo>
                      <a:pt x="4477" y="1279"/>
                    </a:lnTo>
                    <a:lnTo>
                      <a:pt x="4477" y="1279"/>
                    </a:lnTo>
                    <a:lnTo>
                      <a:pt x="4480" y="1279"/>
                    </a:lnTo>
                    <a:lnTo>
                      <a:pt x="4480" y="1279"/>
                    </a:lnTo>
                    <a:lnTo>
                      <a:pt x="4489" y="1279"/>
                    </a:lnTo>
                    <a:lnTo>
                      <a:pt x="4489" y="1279"/>
                    </a:lnTo>
                    <a:lnTo>
                      <a:pt x="4495" y="1279"/>
                    </a:lnTo>
                    <a:lnTo>
                      <a:pt x="4495" y="1279"/>
                    </a:lnTo>
                    <a:lnTo>
                      <a:pt x="4498" y="1279"/>
                    </a:lnTo>
                    <a:lnTo>
                      <a:pt x="4498" y="1279"/>
                    </a:lnTo>
                    <a:lnTo>
                      <a:pt x="4503" y="1279"/>
                    </a:lnTo>
                    <a:lnTo>
                      <a:pt x="4503" y="1281"/>
                    </a:lnTo>
                    <a:lnTo>
                      <a:pt x="4509" y="1281"/>
                    </a:lnTo>
                    <a:lnTo>
                      <a:pt x="4509" y="1281"/>
                    </a:lnTo>
                    <a:lnTo>
                      <a:pt x="4515" y="1281"/>
                    </a:lnTo>
                    <a:lnTo>
                      <a:pt x="4515" y="1281"/>
                    </a:lnTo>
                    <a:lnTo>
                      <a:pt x="4518" y="1281"/>
                    </a:lnTo>
                    <a:lnTo>
                      <a:pt x="4518" y="1281"/>
                    </a:lnTo>
                    <a:lnTo>
                      <a:pt x="4530" y="1281"/>
                    </a:lnTo>
                    <a:lnTo>
                      <a:pt x="4530" y="1281"/>
                    </a:lnTo>
                    <a:lnTo>
                      <a:pt x="4533" y="1281"/>
                    </a:lnTo>
                    <a:lnTo>
                      <a:pt x="4533" y="1281"/>
                    </a:lnTo>
                    <a:lnTo>
                      <a:pt x="4535" y="1281"/>
                    </a:lnTo>
                    <a:lnTo>
                      <a:pt x="4535" y="1281"/>
                    </a:lnTo>
                    <a:lnTo>
                      <a:pt x="4538" y="1281"/>
                    </a:lnTo>
                    <a:lnTo>
                      <a:pt x="4538" y="1281"/>
                    </a:lnTo>
                    <a:lnTo>
                      <a:pt x="4541" y="1281"/>
                    </a:lnTo>
                    <a:lnTo>
                      <a:pt x="4541" y="1283"/>
                    </a:lnTo>
                    <a:lnTo>
                      <a:pt x="4544" y="1283"/>
                    </a:lnTo>
                    <a:lnTo>
                      <a:pt x="4544" y="1283"/>
                    </a:lnTo>
                    <a:lnTo>
                      <a:pt x="4547" y="1283"/>
                    </a:lnTo>
                    <a:lnTo>
                      <a:pt x="4547" y="1283"/>
                    </a:lnTo>
                    <a:lnTo>
                      <a:pt x="4559" y="1283"/>
                    </a:lnTo>
                    <a:lnTo>
                      <a:pt x="4559" y="1283"/>
                    </a:lnTo>
                    <a:lnTo>
                      <a:pt x="4565" y="1283"/>
                    </a:lnTo>
                    <a:lnTo>
                      <a:pt x="4565" y="1283"/>
                    </a:lnTo>
                    <a:lnTo>
                      <a:pt x="4568" y="1283"/>
                    </a:lnTo>
                    <a:lnTo>
                      <a:pt x="4568" y="1283"/>
                    </a:lnTo>
                    <a:lnTo>
                      <a:pt x="4571" y="1283"/>
                    </a:lnTo>
                    <a:lnTo>
                      <a:pt x="4571" y="1283"/>
                    </a:lnTo>
                    <a:lnTo>
                      <a:pt x="4576" y="1283"/>
                    </a:lnTo>
                    <a:lnTo>
                      <a:pt x="4576" y="1283"/>
                    </a:lnTo>
                    <a:lnTo>
                      <a:pt x="4585" y="1283"/>
                    </a:lnTo>
                    <a:lnTo>
                      <a:pt x="4585" y="1283"/>
                    </a:lnTo>
                    <a:lnTo>
                      <a:pt x="4588" y="1283"/>
                    </a:lnTo>
                    <a:lnTo>
                      <a:pt x="4588" y="1285"/>
                    </a:lnTo>
                    <a:lnTo>
                      <a:pt x="4588" y="1285"/>
                    </a:lnTo>
                    <a:lnTo>
                      <a:pt x="4588" y="1285"/>
                    </a:lnTo>
                    <a:lnTo>
                      <a:pt x="4597" y="1285"/>
                    </a:lnTo>
                    <a:lnTo>
                      <a:pt x="4597" y="1285"/>
                    </a:lnTo>
                    <a:lnTo>
                      <a:pt x="4600" y="1285"/>
                    </a:lnTo>
                    <a:lnTo>
                      <a:pt x="4600" y="1285"/>
                    </a:lnTo>
                    <a:lnTo>
                      <a:pt x="4603" y="1285"/>
                    </a:lnTo>
                    <a:lnTo>
                      <a:pt x="4603" y="1285"/>
                    </a:lnTo>
                    <a:lnTo>
                      <a:pt x="4606" y="1285"/>
                    </a:lnTo>
                    <a:lnTo>
                      <a:pt x="4606" y="1285"/>
                    </a:lnTo>
                    <a:lnTo>
                      <a:pt x="4611" y="1285"/>
                    </a:lnTo>
                    <a:lnTo>
                      <a:pt x="4611" y="1285"/>
                    </a:lnTo>
                    <a:lnTo>
                      <a:pt x="4614" y="1285"/>
                    </a:lnTo>
                    <a:lnTo>
                      <a:pt x="4614" y="1285"/>
                    </a:lnTo>
                    <a:lnTo>
                      <a:pt x="4620" y="1285"/>
                    </a:lnTo>
                    <a:lnTo>
                      <a:pt x="4620" y="1288"/>
                    </a:lnTo>
                    <a:lnTo>
                      <a:pt x="4626" y="1288"/>
                    </a:lnTo>
                    <a:lnTo>
                      <a:pt x="4626" y="1288"/>
                    </a:lnTo>
                    <a:lnTo>
                      <a:pt x="4632" y="1288"/>
                    </a:lnTo>
                    <a:lnTo>
                      <a:pt x="4632" y="1288"/>
                    </a:lnTo>
                    <a:lnTo>
                      <a:pt x="4641" y="1288"/>
                    </a:lnTo>
                    <a:lnTo>
                      <a:pt x="4641" y="1288"/>
                    </a:lnTo>
                    <a:lnTo>
                      <a:pt x="4644" y="1288"/>
                    </a:lnTo>
                    <a:lnTo>
                      <a:pt x="4644" y="1288"/>
                    </a:lnTo>
                    <a:lnTo>
                      <a:pt x="4649" y="1288"/>
                    </a:lnTo>
                    <a:lnTo>
                      <a:pt x="4649" y="1288"/>
                    </a:lnTo>
                    <a:lnTo>
                      <a:pt x="4652" y="1288"/>
                    </a:lnTo>
                    <a:lnTo>
                      <a:pt x="4652" y="1288"/>
                    </a:lnTo>
                    <a:lnTo>
                      <a:pt x="4658" y="1288"/>
                    </a:lnTo>
                    <a:lnTo>
                      <a:pt x="4658" y="1288"/>
                    </a:lnTo>
                    <a:lnTo>
                      <a:pt x="4667" y="1288"/>
                    </a:lnTo>
                    <a:lnTo>
                      <a:pt x="4667" y="1290"/>
                    </a:lnTo>
                    <a:lnTo>
                      <a:pt x="4673" y="1290"/>
                    </a:lnTo>
                    <a:lnTo>
                      <a:pt x="4673" y="1290"/>
                    </a:lnTo>
                    <a:lnTo>
                      <a:pt x="4673" y="1290"/>
                    </a:lnTo>
                    <a:lnTo>
                      <a:pt x="4673" y="1290"/>
                    </a:lnTo>
                    <a:lnTo>
                      <a:pt x="4676" y="1290"/>
                    </a:lnTo>
                    <a:lnTo>
                      <a:pt x="4676" y="1290"/>
                    </a:lnTo>
                    <a:lnTo>
                      <a:pt x="4681" y="1290"/>
                    </a:lnTo>
                    <a:lnTo>
                      <a:pt x="4681" y="1290"/>
                    </a:lnTo>
                    <a:lnTo>
                      <a:pt x="4690" y="1290"/>
                    </a:lnTo>
                    <a:lnTo>
                      <a:pt x="4690" y="1290"/>
                    </a:lnTo>
                    <a:lnTo>
                      <a:pt x="4696" y="1290"/>
                    </a:lnTo>
                    <a:lnTo>
                      <a:pt x="4696" y="1290"/>
                    </a:lnTo>
                    <a:lnTo>
                      <a:pt x="4705" y="1290"/>
                    </a:lnTo>
                    <a:lnTo>
                      <a:pt x="4705" y="1292"/>
                    </a:lnTo>
                    <a:lnTo>
                      <a:pt x="4708" y="1292"/>
                    </a:lnTo>
                    <a:lnTo>
                      <a:pt x="4708" y="1292"/>
                    </a:lnTo>
                    <a:lnTo>
                      <a:pt x="4711" y="1292"/>
                    </a:lnTo>
                    <a:lnTo>
                      <a:pt x="4711" y="1292"/>
                    </a:lnTo>
                    <a:lnTo>
                      <a:pt x="4714" y="1292"/>
                    </a:lnTo>
                    <a:lnTo>
                      <a:pt x="4714" y="1292"/>
                    </a:lnTo>
                    <a:lnTo>
                      <a:pt x="4717" y="1292"/>
                    </a:lnTo>
                    <a:lnTo>
                      <a:pt x="4717" y="1292"/>
                    </a:lnTo>
                    <a:lnTo>
                      <a:pt x="4719" y="1292"/>
                    </a:lnTo>
                    <a:lnTo>
                      <a:pt x="4719" y="1292"/>
                    </a:lnTo>
                    <a:lnTo>
                      <a:pt x="4722" y="1292"/>
                    </a:lnTo>
                    <a:lnTo>
                      <a:pt x="4722" y="1292"/>
                    </a:lnTo>
                    <a:lnTo>
                      <a:pt x="4728" y="1292"/>
                    </a:lnTo>
                    <a:lnTo>
                      <a:pt x="4728" y="1292"/>
                    </a:lnTo>
                    <a:lnTo>
                      <a:pt x="4731" y="1292"/>
                    </a:lnTo>
                    <a:lnTo>
                      <a:pt x="4731" y="1294"/>
                    </a:lnTo>
                    <a:lnTo>
                      <a:pt x="4737" y="1294"/>
                    </a:lnTo>
                    <a:lnTo>
                      <a:pt x="4737" y="1294"/>
                    </a:lnTo>
                    <a:lnTo>
                      <a:pt x="4743" y="1294"/>
                    </a:lnTo>
                    <a:lnTo>
                      <a:pt x="4743" y="1294"/>
                    </a:lnTo>
                    <a:lnTo>
                      <a:pt x="4749" y="1294"/>
                    </a:lnTo>
                    <a:lnTo>
                      <a:pt x="4749" y="1294"/>
                    </a:lnTo>
                    <a:lnTo>
                      <a:pt x="4755" y="1294"/>
                    </a:lnTo>
                    <a:lnTo>
                      <a:pt x="4755" y="1294"/>
                    </a:lnTo>
                    <a:lnTo>
                      <a:pt x="4755" y="1294"/>
                    </a:lnTo>
                    <a:lnTo>
                      <a:pt x="4755" y="1294"/>
                    </a:lnTo>
                    <a:lnTo>
                      <a:pt x="4757" y="1294"/>
                    </a:lnTo>
                    <a:lnTo>
                      <a:pt x="4757" y="1294"/>
                    </a:lnTo>
                    <a:lnTo>
                      <a:pt x="4760" y="1294"/>
                    </a:lnTo>
                    <a:lnTo>
                      <a:pt x="4760" y="1294"/>
                    </a:lnTo>
                    <a:lnTo>
                      <a:pt x="4766" y="1294"/>
                    </a:lnTo>
                    <a:lnTo>
                      <a:pt x="4766" y="1296"/>
                    </a:lnTo>
                    <a:lnTo>
                      <a:pt x="4778" y="1296"/>
                    </a:lnTo>
                    <a:lnTo>
                      <a:pt x="4778" y="1296"/>
                    </a:lnTo>
                    <a:lnTo>
                      <a:pt x="4784" y="1296"/>
                    </a:lnTo>
                    <a:lnTo>
                      <a:pt x="4784" y="1296"/>
                    </a:lnTo>
                    <a:lnTo>
                      <a:pt x="4787" y="1296"/>
                    </a:lnTo>
                    <a:lnTo>
                      <a:pt x="4787" y="1296"/>
                    </a:lnTo>
                    <a:lnTo>
                      <a:pt x="4792" y="1296"/>
                    </a:lnTo>
                    <a:lnTo>
                      <a:pt x="4792" y="1296"/>
                    </a:lnTo>
                    <a:lnTo>
                      <a:pt x="4795" y="1296"/>
                    </a:lnTo>
                    <a:lnTo>
                      <a:pt x="4795" y="1296"/>
                    </a:lnTo>
                    <a:lnTo>
                      <a:pt x="4801" y="1296"/>
                    </a:lnTo>
                    <a:lnTo>
                      <a:pt x="4801" y="1299"/>
                    </a:lnTo>
                    <a:lnTo>
                      <a:pt x="4804" y="1299"/>
                    </a:lnTo>
                    <a:lnTo>
                      <a:pt x="4804" y="1299"/>
                    </a:lnTo>
                    <a:lnTo>
                      <a:pt x="4807" y="1299"/>
                    </a:lnTo>
                    <a:lnTo>
                      <a:pt x="4807" y="1299"/>
                    </a:lnTo>
                    <a:lnTo>
                      <a:pt x="4810" y="1299"/>
                    </a:lnTo>
                    <a:lnTo>
                      <a:pt x="4810" y="1299"/>
                    </a:lnTo>
                    <a:lnTo>
                      <a:pt x="4816" y="1299"/>
                    </a:lnTo>
                    <a:lnTo>
                      <a:pt x="4816" y="1299"/>
                    </a:lnTo>
                    <a:lnTo>
                      <a:pt x="4819" y="1299"/>
                    </a:lnTo>
                    <a:lnTo>
                      <a:pt x="4819" y="1299"/>
                    </a:lnTo>
                    <a:lnTo>
                      <a:pt x="4825" y="1299"/>
                    </a:lnTo>
                    <a:lnTo>
                      <a:pt x="4825" y="1299"/>
                    </a:lnTo>
                    <a:lnTo>
                      <a:pt x="4836" y="1299"/>
                    </a:lnTo>
                    <a:lnTo>
                      <a:pt x="4836" y="1299"/>
                    </a:lnTo>
                    <a:lnTo>
                      <a:pt x="4839" y="1299"/>
                    </a:lnTo>
                    <a:lnTo>
                      <a:pt x="4839" y="1299"/>
                    </a:lnTo>
                    <a:lnTo>
                      <a:pt x="4842" y="1299"/>
                    </a:lnTo>
                    <a:lnTo>
                      <a:pt x="4842" y="1301"/>
                    </a:lnTo>
                    <a:lnTo>
                      <a:pt x="4848" y="1301"/>
                    </a:lnTo>
                    <a:lnTo>
                      <a:pt x="4848" y="1301"/>
                    </a:lnTo>
                    <a:lnTo>
                      <a:pt x="4854" y="1301"/>
                    </a:lnTo>
                    <a:lnTo>
                      <a:pt x="4854" y="1301"/>
                    </a:lnTo>
                    <a:lnTo>
                      <a:pt x="4857" y="1301"/>
                    </a:lnTo>
                    <a:lnTo>
                      <a:pt x="4857" y="1301"/>
                    </a:lnTo>
                    <a:lnTo>
                      <a:pt x="4860" y="1301"/>
                    </a:lnTo>
                    <a:lnTo>
                      <a:pt x="4860" y="1301"/>
                    </a:lnTo>
                    <a:lnTo>
                      <a:pt x="4863" y="1301"/>
                    </a:lnTo>
                    <a:lnTo>
                      <a:pt x="4863" y="1301"/>
                    </a:lnTo>
                    <a:lnTo>
                      <a:pt x="4874" y="1301"/>
                    </a:lnTo>
                    <a:lnTo>
                      <a:pt x="4874" y="1301"/>
                    </a:lnTo>
                    <a:lnTo>
                      <a:pt x="4880" y="1301"/>
                    </a:lnTo>
                    <a:lnTo>
                      <a:pt x="4880" y="1301"/>
                    </a:lnTo>
                    <a:lnTo>
                      <a:pt x="4883" y="1301"/>
                    </a:lnTo>
                    <a:lnTo>
                      <a:pt x="4883" y="1301"/>
                    </a:lnTo>
                    <a:lnTo>
                      <a:pt x="4886" y="1301"/>
                    </a:lnTo>
                    <a:lnTo>
                      <a:pt x="4886" y="1303"/>
                    </a:lnTo>
                    <a:lnTo>
                      <a:pt x="4892" y="1303"/>
                    </a:lnTo>
                    <a:lnTo>
                      <a:pt x="4892" y="1303"/>
                    </a:lnTo>
                    <a:lnTo>
                      <a:pt x="4901" y="1303"/>
                    </a:lnTo>
                    <a:lnTo>
                      <a:pt x="4901" y="1303"/>
                    </a:lnTo>
                    <a:lnTo>
                      <a:pt x="4906" y="1303"/>
                    </a:lnTo>
                    <a:lnTo>
                      <a:pt x="4906" y="1303"/>
                    </a:lnTo>
                    <a:lnTo>
                      <a:pt x="4909" y="1303"/>
                    </a:lnTo>
                    <a:lnTo>
                      <a:pt x="4909" y="1303"/>
                    </a:lnTo>
                    <a:lnTo>
                      <a:pt x="4915" y="1303"/>
                    </a:lnTo>
                    <a:lnTo>
                      <a:pt x="4915" y="1303"/>
                    </a:lnTo>
                    <a:lnTo>
                      <a:pt x="4918" y="1303"/>
                    </a:lnTo>
                    <a:lnTo>
                      <a:pt x="4918" y="1303"/>
                    </a:lnTo>
                    <a:lnTo>
                      <a:pt x="4918" y="1303"/>
                    </a:lnTo>
                    <a:lnTo>
                      <a:pt x="4918" y="1303"/>
                    </a:lnTo>
                    <a:lnTo>
                      <a:pt x="4921" y="1303"/>
                    </a:lnTo>
                    <a:lnTo>
                      <a:pt x="4921" y="1305"/>
                    </a:lnTo>
                    <a:lnTo>
                      <a:pt x="4924" y="1305"/>
                    </a:lnTo>
                    <a:lnTo>
                      <a:pt x="4924" y="1305"/>
                    </a:lnTo>
                    <a:lnTo>
                      <a:pt x="4927" y="1305"/>
                    </a:lnTo>
                    <a:lnTo>
                      <a:pt x="4927" y="1305"/>
                    </a:lnTo>
                    <a:lnTo>
                      <a:pt x="4938" y="1305"/>
                    </a:lnTo>
                    <a:lnTo>
                      <a:pt x="4938" y="1305"/>
                    </a:lnTo>
                    <a:lnTo>
                      <a:pt x="4944" y="1305"/>
                    </a:lnTo>
                    <a:lnTo>
                      <a:pt x="4944" y="1305"/>
                    </a:lnTo>
                    <a:lnTo>
                      <a:pt x="4956" y="1305"/>
                    </a:lnTo>
                    <a:lnTo>
                      <a:pt x="4956" y="1305"/>
                    </a:lnTo>
                    <a:lnTo>
                      <a:pt x="4959" y="1305"/>
                    </a:lnTo>
                    <a:lnTo>
                      <a:pt x="4959" y="1305"/>
                    </a:lnTo>
                    <a:lnTo>
                      <a:pt x="4959" y="1305"/>
                    </a:lnTo>
                    <a:lnTo>
                      <a:pt x="4959" y="1307"/>
                    </a:lnTo>
                    <a:lnTo>
                      <a:pt x="4962" y="1307"/>
                    </a:lnTo>
                    <a:lnTo>
                      <a:pt x="4962" y="1307"/>
                    </a:lnTo>
                    <a:lnTo>
                      <a:pt x="4965" y="1307"/>
                    </a:lnTo>
                    <a:lnTo>
                      <a:pt x="4965" y="1307"/>
                    </a:lnTo>
                    <a:lnTo>
                      <a:pt x="4971" y="1307"/>
                    </a:lnTo>
                    <a:lnTo>
                      <a:pt x="4971" y="1307"/>
                    </a:lnTo>
                    <a:lnTo>
                      <a:pt x="4974" y="1307"/>
                    </a:lnTo>
                  </a:path>
                </a:pathLst>
              </a:custGeom>
              <a:noFill/>
              <a:ln w="38100">
                <a:solidFill>
                  <a:srgbClr val="0079C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0" name="Freeform 7">
                <a:extLst>
                  <a:ext uri="{FF2B5EF4-FFF2-40B4-BE49-F238E27FC236}">
                    <a16:creationId xmlns:a16="http://schemas.microsoft.com/office/drawing/2014/main" id="{7CB3B006-E04F-4F21-A9C7-904B1BF960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549401"/>
                <a:ext cx="7896225" cy="2225675"/>
              </a:xfrm>
              <a:custGeom>
                <a:avLst/>
                <a:gdLst>
                  <a:gd name="T0" fmla="*/ 30 w 4974"/>
                  <a:gd name="T1" fmla="*/ 16 h 1402"/>
                  <a:gd name="T2" fmla="*/ 59 w 4974"/>
                  <a:gd name="T3" fmla="*/ 36 h 1402"/>
                  <a:gd name="T4" fmla="*/ 82 w 4974"/>
                  <a:gd name="T5" fmla="*/ 58 h 1402"/>
                  <a:gd name="T6" fmla="*/ 111 w 4974"/>
                  <a:gd name="T7" fmla="*/ 82 h 1402"/>
                  <a:gd name="T8" fmla="*/ 138 w 4974"/>
                  <a:gd name="T9" fmla="*/ 113 h 1402"/>
                  <a:gd name="T10" fmla="*/ 167 w 4974"/>
                  <a:gd name="T11" fmla="*/ 150 h 1402"/>
                  <a:gd name="T12" fmla="*/ 193 w 4974"/>
                  <a:gd name="T13" fmla="*/ 185 h 1402"/>
                  <a:gd name="T14" fmla="*/ 222 w 4974"/>
                  <a:gd name="T15" fmla="*/ 223 h 1402"/>
                  <a:gd name="T16" fmla="*/ 246 w 4974"/>
                  <a:gd name="T17" fmla="*/ 260 h 1402"/>
                  <a:gd name="T18" fmla="*/ 275 w 4974"/>
                  <a:gd name="T19" fmla="*/ 308 h 1402"/>
                  <a:gd name="T20" fmla="*/ 307 w 4974"/>
                  <a:gd name="T21" fmla="*/ 333 h 1402"/>
                  <a:gd name="T22" fmla="*/ 342 w 4974"/>
                  <a:gd name="T23" fmla="*/ 379 h 1402"/>
                  <a:gd name="T24" fmla="*/ 365 w 4974"/>
                  <a:gd name="T25" fmla="*/ 405 h 1402"/>
                  <a:gd name="T26" fmla="*/ 395 w 4974"/>
                  <a:gd name="T27" fmla="*/ 432 h 1402"/>
                  <a:gd name="T28" fmla="*/ 427 w 4974"/>
                  <a:gd name="T29" fmla="*/ 465 h 1402"/>
                  <a:gd name="T30" fmla="*/ 453 w 4974"/>
                  <a:gd name="T31" fmla="*/ 504 h 1402"/>
                  <a:gd name="T32" fmla="*/ 479 w 4974"/>
                  <a:gd name="T33" fmla="*/ 526 h 1402"/>
                  <a:gd name="T34" fmla="*/ 509 w 4974"/>
                  <a:gd name="T35" fmla="*/ 546 h 1402"/>
                  <a:gd name="T36" fmla="*/ 535 w 4974"/>
                  <a:gd name="T37" fmla="*/ 577 h 1402"/>
                  <a:gd name="T38" fmla="*/ 567 w 4974"/>
                  <a:gd name="T39" fmla="*/ 601 h 1402"/>
                  <a:gd name="T40" fmla="*/ 596 w 4974"/>
                  <a:gd name="T41" fmla="*/ 623 h 1402"/>
                  <a:gd name="T42" fmla="*/ 625 w 4974"/>
                  <a:gd name="T43" fmla="*/ 649 h 1402"/>
                  <a:gd name="T44" fmla="*/ 649 w 4974"/>
                  <a:gd name="T45" fmla="*/ 671 h 1402"/>
                  <a:gd name="T46" fmla="*/ 687 w 4974"/>
                  <a:gd name="T47" fmla="*/ 693 h 1402"/>
                  <a:gd name="T48" fmla="*/ 725 w 4974"/>
                  <a:gd name="T49" fmla="*/ 715 h 1402"/>
                  <a:gd name="T50" fmla="*/ 768 w 4974"/>
                  <a:gd name="T51" fmla="*/ 737 h 1402"/>
                  <a:gd name="T52" fmla="*/ 818 w 4974"/>
                  <a:gd name="T53" fmla="*/ 759 h 1402"/>
                  <a:gd name="T54" fmla="*/ 868 w 4974"/>
                  <a:gd name="T55" fmla="*/ 779 h 1402"/>
                  <a:gd name="T56" fmla="*/ 909 w 4974"/>
                  <a:gd name="T57" fmla="*/ 803 h 1402"/>
                  <a:gd name="T58" fmla="*/ 955 w 4974"/>
                  <a:gd name="T59" fmla="*/ 819 h 1402"/>
                  <a:gd name="T60" fmla="*/ 990 w 4974"/>
                  <a:gd name="T61" fmla="*/ 847 h 1402"/>
                  <a:gd name="T62" fmla="*/ 1046 w 4974"/>
                  <a:gd name="T63" fmla="*/ 865 h 1402"/>
                  <a:gd name="T64" fmla="*/ 1078 w 4974"/>
                  <a:gd name="T65" fmla="*/ 889 h 1402"/>
                  <a:gd name="T66" fmla="*/ 1119 w 4974"/>
                  <a:gd name="T67" fmla="*/ 909 h 1402"/>
                  <a:gd name="T68" fmla="*/ 1166 w 4974"/>
                  <a:gd name="T69" fmla="*/ 927 h 1402"/>
                  <a:gd name="T70" fmla="*/ 1212 w 4974"/>
                  <a:gd name="T71" fmla="*/ 946 h 1402"/>
                  <a:gd name="T72" fmla="*/ 1265 w 4974"/>
                  <a:gd name="T73" fmla="*/ 964 h 1402"/>
                  <a:gd name="T74" fmla="*/ 1329 w 4974"/>
                  <a:gd name="T75" fmla="*/ 982 h 1402"/>
                  <a:gd name="T76" fmla="*/ 1411 w 4974"/>
                  <a:gd name="T77" fmla="*/ 1001 h 1402"/>
                  <a:gd name="T78" fmla="*/ 1449 w 4974"/>
                  <a:gd name="T79" fmla="*/ 1015 h 1402"/>
                  <a:gd name="T80" fmla="*/ 1539 w 4974"/>
                  <a:gd name="T81" fmla="*/ 1037 h 1402"/>
                  <a:gd name="T82" fmla="*/ 1592 w 4974"/>
                  <a:gd name="T83" fmla="*/ 1054 h 1402"/>
                  <a:gd name="T84" fmla="*/ 1668 w 4974"/>
                  <a:gd name="T85" fmla="*/ 1072 h 1402"/>
                  <a:gd name="T86" fmla="*/ 1773 w 4974"/>
                  <a:gd name="T87" fmla="*/ 1087 h 1402"/>
                  <a:gd name="T88" fmla="*/ 1863 w 4974"/>
                  <a:gd name="T89" fmla="*/ 1103 h 1402"/>
                  <a:gd name="T90" fmla="*/ 1939 w 4974"/>
                  <a:gd name="T91" fmla="*/ 1118 h 1402"/>
                  <a:gd name="T92" fmla="*/ 2007 w 4974"/>
                  <a:gd name="T93" fmla="*/ 1140 h 1402"/>
                  <a:gd name="T94" fmla="*/ 2071 w 4974"/>
                  <a:gd name="T95" fmla="*/ 1153 h 1402"/>
                  <a:gd name="T96" fmla="*/ 2185 w 4974"/>
                  <a:gd name="T97" fmla="*/ 1173 h 1402"/>
                  <a:gd name="T98" fmla="*/ 2284 w 4974"/>
                  <a:gd name="T99" fmla="*/ 1189 h 1402"/>
                  <a:gd name="T100" fmla="*/ 2398 w 4974"/>
                  <a:gd name="T101" fmla="*/ 1206 h 1402"/>
                  <a:gd name="T102" fmla="*/ 2561 w 4974"/>
                  <a:gd name="T103" fmla="*/ 1222 h 1402"/>
                  <a:gd name="T104" fmla="*/ 2620 w 4974"/>
                  <a:gd name="T105" fmla="*/ 1244 h 1402"/>
                  <a:gd name="T106" fmla="*/ 2818 w 4974"/>
                  <a:gd name="T107" fmla="*/ 1259 h 1402"/>
                  <a:gd name="T108" fmla="*/ 3023 w 4974"/>
                  <a:gd name="T109" fmla="*/ 1274 h 1402"/>
                  <a:gd name="T110" fmla="*/ 3216 w 4974"/>
                  <a:gd name="T111" fmla="*/ 1294 h 1402"/>
                  <a:gd name="T112" fmla="*/ 3461 w 4974"/>
                  <a:gd name="T113" fmla="*/ 1314 h 1402"/>
                  <a:gd name="T114" fmla="*/ 3852 w 4974"/>
                  <a:gd name="T115" fmla="*/ 1332 h 1402"/>
                  <a:gd name="T116" fmla="*/ 4115 w 4974"/>
                  <a:gd name="T117" fmla="*/ 1343 h 1402"/>
                  <a:gd name="T118" fmla="*/ 4352 w 4974"/>
                  <a:gd name="T119" fmla="*/ 1362 h 1402"/>
                  <a:gd name="T120" fmla="*/ 4673 w 4974"/>
                  <a:gd name="T121" fmla="*/ 1391 h 1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974" h="1402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7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11"/>
                    </a:lnTo>
                    <a:lnTo>
                      <a:pt x="24" y="11"/>
                    </a:lnTo>
                    <a:lnTo>
                      <a:pt x="24" y="14"/>
                    </a:lnTo>
                    <a:lnTo>
                      <a:pt x="27" y="14"/>
                    </a:lnTo>
                    <a:lnTo>
                      <a:pt x="27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3" y="16"/>
                    </a:lnTo>
                    <a:lnTo>
                      <a:pt x="33" y="18"/>
                    </a:lnTo>
                    <a:lnTo>
                      <a:pt x="35" y="18"/>
                    </a:lnTo>
                    <a:lnTo>
                      <a:pt x="35" y="20"/>
                    </a:lnTo>
                    <a:lnTo>
                      <a:pt x="38" y="20"/>
                    </a:lnTo>
                    <a:lnTo>
                      <a:pt x="38" y="22"/>
                    </a:lnTo>
                    <a:lnTo>
                      <a:pt x="41" y="22"/>
                    </a:lnTo>
                    <a:lnTo>
                      <a:pt x="41" y="25"/>
                    </a:lnTo>
                    <a:lnTo>
                      <a:pt x="44" y="25"/>
                    </a:lnTo>
                    <a:lnTo>
                      <a:pt x="44" y="25"/>
                    </a:lnTo>
                    <a:lnTo>
                      <a:pt x="47" y="25"/>
                    </a:lnTo>
                    <a:lnTo>
                      <a:pt x="47" y="29"/>
                    </a:lnTo>
                    <a:lnTo>
                      <a:pt x="50" y="29"/>
                    </a:lnTo>
                    <a:lnTo>
                      <a:pt x="50" y="31"/>
                    </a:lnTo>
                    <a:lnTo>
                      <a:pt x="53" y="31"/>
                    </a:lnTo>
                    <a:lnTo>
                      <a:pt x="53" y="33"/>
                    </a:lnTo>
                    <a:lnTo>
                      <a:pt x="56" y="33"/>
                    </a:lnTo>
                    <a:lnTo>
                      <a:pt x="56" y="36"/>
                    </a:lnTo>
                    <a:lnTo>
                      <a:pt x="59" y="36"/>
                    </a:lnTo>
                    <a:lnTo>
                      <a:pt x="59" y="38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2" y="38"/>
                    </a:lnTo>
                    <a:lnTo>
                      <a:pt x="62" y="40"/>
                    </a:lnTo>
                    <a:lnTo>
                      <a:pt x="65" y="40"/>
                    </a:lnTo>
                    <a:lnTo>
                      <a:pt x="65" y="44"/>
                    </a:lnTo>
                    <a:lnTo>
                      <a:pt x="68" y="44"/>
                    </a:lnTo>
                    <a:lnTo>
                      <a:pt x="68" y="47"/>
                    </a:lnTo>
                    <a:lnTo>
                      <a:pt x="70" y="47"/>
                    </a:lnTo>
                    <a:lnTo>
                      <a:pt x="70" y="49"/>
                    </a:lnTo>
                    <a:lnTo>
                      <a:pt x="73" y="49"/>
                    </a:lnTo>
                    <a:lnTo>
                      <a:pt x="73" y="49"/>
                    </a:lnTo>
                    <a:lnTo>
                      <a:pt x="76" y="49"/>
                    </a:lnTo>
                    <a:lnTo>
                      <a:pt x="76" y="53"/>
                    </a:lnTo>
                    <a:lnTo>
                      <a:pt x="79" y="53"/>
                    </a:lnTo>
                    <a:lnTo>
                      <a:pt x="79" y="55"/>
                    </a:lnTo>
                    <a:lnTo>
                      <a:pt x="82" y="55"/>
                    </a:lnTo>
                    <a:lnTo>
                      <a:pt x="82" y="58"/>
                    </a:lnTo>
                    <a:lnTo>
                      <a:pt x="85" y="58"/>
                    </a:lnTo>
                    <a:lnTo>
                      <a:pt x="85" y="64"/>
                    </a:lnTo>
                    <a:lnTo>
                      <a:pt x="88" y="64"/>
                    </a:lnTo>
                    <a:lnTo>
                      <a:pt x="88" y="66"/>
                    </a:lnTo>
                    <a:lnTo>
                      <a:pt x="91" y="66"/>
                    </a:lnTo>
                    <a:lnTo>
                      <a:pt x="91" y="69"/>
                    </a:lnTo>
                    <a:lnTo>
                      <a:pt x="94" y="69"/>
                    </a:lnTo>
                    <a:lnTo>
                      <a:pt x="94" y="73"/>
                    </a:lnTo>
                    <a:lnTo>
                      <a:pt x="97" y="73"/>
                    </a:lnTo>
                    <a:lnTo>
                      <a:pt x="97" y="75"/>
                    </a:lnTo>
                    <a:lnTo>
                      <a:pt x="100" y="75"/>
                    </a:lnTo>
                    <a:lnTo>
                      <a:pt x="100" y="77"/>
                    </a:lnTo>
                    <a:lnTo>
                      <a:pt x="103" y="77"/>
                    </a:lnTo>
                    <a:lnTo>
                      <a:pt x="103" y="80"/>
                    </a:lnTo>
                    <a:lnTo>
                      <a:pt x="103" y="80"/>
                    </a:lnTo>
                    <a:lnTo>
                      <a:pt x="103" y="80"/>
                    </a:lnTo>
                    <a:lnTo>
                      <a:pt x="108" y="80"/>
                    </a:lnTo>
                    <a:lnTo>
                      <a:pt x="108" y="82"/>
                    </a:lnTo>
                    <a:lnTo>
                      <a:pt x="111" y="82"/>
                    </a:lnTo>
                    <a:lnTo>
                      <a:pt x="111" y="86"/>
                    </a:lnTo>
                    <a:lnTo>
                      <a:pt x="114" y="86"/>
                    </a:lnTo>
                    <a:lnTo>
                      <a:pt x="114" y="86"/>
                    </a:lnTo>
                    <a:lnTo>
                      <a:pt x="117" y="86"/>
                    </a:lnTo>
                    <a:lnTo>
                      <a:pt x="117" y="88"/>
                    </a:lnTo>
                    <a:lnTo>
                      <a:pt x="120" y="88"/>
                    </a:lnTo>
                    <a:lnTo>
                      <a:pt x="120" y="93"/>
                    </a:lnTo>
                    <a:lnTo>
                      <a:pt x="123" y="93"/>
                    </a:lnTo>
                    <a:lnTo>
                      <a:pt x="123" y="95"/>
                    </a:lnTo>
                    <a:lnTo>
                      <a:pt x="126" y="95"/>
                    </a:lnTo>
                    <a:lnTo>
                      <a:pt x="126" y="97"/>
                    </a:lnTo>
                    <a:lnTo>
                      <a:pt x="129" y="97"/>
                    </a:lnTo>
                    <a:lnTo>
                      <a:pt x="129" y="99"/>
                    </a:lnTo>
                    <a:lnTo>
                      <a:pt x="132" y="99"/>
                    </a:lnTo>
                    <a:lnTo>
                      <a:pt x="132" y="106"/>
                    </a:lnTo>
                    <a:lnTo>
                      <a:pt x="135" y="106"/>
                    </a:lnTo>
                    <a:lnTo>
                      <a:pt x="135" y="110"/>
                    </a:lnTo>
                    <a:lnTo>
                      <a:pt x="138" y="110"/>
                    </a:lnTo>
                    <a:lnTo>
                      <a:pt x="138" y="113"/>
                    </a:lnTo>
                    <a:lnTo>
                      <a:pt x="141" y="113"/>
                    </a:lnTo>
                    <a:lnTo>
                      <a:pt x="141" y="117"/>
                    </a:lnTo>
                    <a:lnTo>
                      <a:pt x="143" y="117"/>
                    </a:lnTo>
                    <a:lnTo>
                      <a:pt x="143" y="121"/>
                    </a:lnTo>
                    <a:lnTo>
                      <a:pt x="143" y="121"/>
                    </a:lnTo>
                    <a:lnTo>
                      <a:pt x="143" y="124"/>
                    </a:lnTo>
                    <a:lnTo>
                      <a:pt x="146" y="124"/>
                    </a:lnTo>
                    <a:lnTo>
                      <a:pt x="146" y="128"/>
                    </a:lnTo>
                    <a:lnTo>
                      <a:pt x="149" y="128"/>
                    </a:lnTo>
                    <a:lnTo>
                      <a:pt x="149" y="130"/>
                    </a:lnTo>
                    <a:lnTo>
                      <a:pt x="152" y="130"/>
                    </a:lnTo>
                    <a:lnTo>
                      <a:pt x="152" y="135"/>
                    </a:lnTo>
                    <a:lnTo>
                      <a:pt x="155" y="135"/>
                    </a:lnTo>
                    <a:lnTo>
                      <a:pt x="155" y="141"/>
                    </a:lnTo>
                    <a:lnTo>
                      <a:pt x="158" y="141"/>
                    </a:lnTo>
                    <a:lnTo>
                      <a:pt x="158" y="143"/>
                    </a:lnTo>
                    <a:lnTo>
                      <a:pt x="164" y="143"/>
                    </a:lnTo>
                    <a:lnTo>
                      <a:pt x="164" y="150"/>
                    </a:lnTo>
                    <a:lnTo>
                      <a:pt x="167" y="150"/>
                    </a:lnTo>
                    <a:lnTo>
                      <a:pt x="167" y="159"/>
                    </a:lnTo>
                    <a:lnTo>
                      <a:pt x="170" y="159"/>
                    </a:lnTo>
                    <a:lnTo>
                      <a:pt x="170" y="161"/>
                    </a:lnTo>
                    <a:lnTo>
                      <a:pt x="173" y="161"/>
                    </a:lnTo>
                    <a:lnTo>
                      <a:pt x="173" y="163"/>
                    </a:lnTo>
                    <a:lnTo>
                      <a:pt x="176" y="163"/>
                    </a:lnTo>
                    <a:lnTo>
                      <a:pt x="176" y="163"/>
                    </a:lnTo>
                    <a:lnTo>
                      <a:pt x="181" y="163"/>
                    </a:lnTo>
                    <a:lnTo>
                      <a:pt x="181" y="165"/>
                    </a:lnTo>
                    <a:lnTo>
                      <a:pt x="184" y="165"/>
                    </a:lnTo>
                    <a:lnTo>
                      <a:pt x="184" y="168"/>
                    </a:lnTo>
                    <a:lnTo>
                      <a:pt x="184" y="168"/>
                    </a:lnTo>
                    <a:lnTo>
                      <a:pt x="184" y="172"/>
                    </a:lnTo>
                    <a:lnTo>
                      <a:pt x="187" y="172"/>
                    </a:lnTo>
                    <a:lnTo>
                      <a:pt x="187" y="179"/>
                    </a:lnTo>
                    <a:lnTo>
                      <a:pt x="190" y="179"/>
                    </a:lnTo>
                    <a:lnTo>
                      <a:pt x="190" y="181"/>
                    </a:lnTo>
                    <a:lnTo>
                      <a:pt x="193" y="181"/>
                    </a:lnTo>
                    <a:lnTo>
                      <a:pt x="193" y="185"/>
                    </a:lnTo>
                    <a:lnTo>
                      <a:pt x="196" y="185"/>
                    </a:lnTo>
                    <a:lnTo>
                      <a:pt x="196" y="187"/>
                    </a:lnTo>
                    <a:lnTo>
                      <a:pt x="199" y="187"/>
                    </a:lnTo>
                    <a:lnTo>
                      <a:pt x="199" y="190"/>
                    </a:lnTo>
                    <a:lnTo>
                      <a:pt x="202" y="190"/>
                    </a:lnTo>
                    <a:lnTo>
                      <a:pt x="202" y="194"/>
                    </a:lnTo>
                    <a:lnTo>
                      <a:pt x="205" y="194"/>
                    </a:lnTo>
                    <a:lnTo>
                      <a:pt x="205" y="196"/>
                    </a:lnTo>
                    <a:lnTo>
                      <a:pt x="208" y="196"/>
                    </a:lnTo>
                    <a:lnTo>
                      <a:pt x="208" y="203"/>
                    </a:lnTo>
                    <a:lnTo>
                      <a:pt x="211" y="203"/>
                    </a:lnTo>
                    <a:lnTo>
                      <a:pt x="211" y="205"/>
                    </a:lnTo>
                    <a:lnTo>
                      <a:pt x="214" y="205"/>
                    </a:lnTo>
                    <a:lnTo>
                      <a:pt x="214" y="209"/>
                    </a:lnTo>
                    <a:lnTo>
                      <a:pt x="216" y="209"/>
                    </a:lnTo>
                    <a:lnTo>
                      <a:pt x="216" y="216"/>
                    </a:lnTo>
                    <a:lnTo>
                      <a:pt x="219" y="216"/>
                    </a:lnTo>
                    <a:lnTo>
                      <a:pt x="219" y="223"/>
                    </a:lnTo>
                    <a:lnTo>
                      <a:pt x="222" y="223"/>
                    </a:lnTo>
                    <a:lnTo>
                      <a:pt x="222" y="225"/>
                    </a:lnTo>
                    <a:lnTo>
                      <a:pt x="225" y="225"/>
                    </a:lnTo>
                    <a:lnTo>
                      <a:pt x="225" y="227"/>
                    </a:lnTo>
                    <a:lnTo>
                      <a:pt x="225" y="227"/>
                    </a:lnTo>
                    <a:lnTo>
                      <a:pt x="225" y="234"/>
                    </a:lnTo>
                    <a:lnTo>
                      <a:pt x="228" y="234"/>
                    </a:lnTo>
                    <a:lnTo>
                      <a:pt x="228" y="240"/>
                    </a:lnTo>
                    <a:lnTo>
                      <a:pt x="231" y="240"/>
                    </a:lnTo>
                    <a:lnTo>
                      <a:pt x="231" y="242"/>
                    </a:lnTo>
                    <a:lnTo>
                      <a:pt x="234" y="242"/>
                    </a:lnTo>
                    <a:lnTo>
                      <a:pt x="234" y="245"/>
                    </a:lnTo>
                    <a:lnTo>
                      <a:pt x="237" y="245"/>
                    </a:lnTo>
                    <a:lnTo>
                      <a:pt x="237" y="247"/>
                    </a:lnTo>
                    <a:lnTo>
                      <a:pt x="240" y="247"/>
                    </a:lnTo>
                    <a:lnTo>
                      <a:pt x="240" y="251"/>
                    </a:lnTo>
                    <a:lnTo>
                      <a:pt x="243" y="251"/>
                    </a:lnTo>
                    <a:lnTo>
                      <a:pt x="243" y="253"/>
                    </a:lnTo>
                    <a:lnTo>
                      <a:pt x="246" y="253"/>
                    </a:lnTo>
                    <a:lnTo>
                      <a:pt x="246" y="260"/>
                    </a:lnTo>
                    <a:lnTo>
                      <a:pt x="249" y="260"/>
                    </a:lnTo>
                    <a:lnTo>
                      <a:pt x="249" y="260"/>
                    </a:lnTo>
                    <a:lnTo>
                      <a:pt x="254" y="260"/>
                    </a:lnTo>
                    <a:lnTo>
                      <a:pt x="254" y="269"/>
                    </a:lnTo>
                    <a:lnTo>
                      <a:pt x="257" y="269"/>
                    </a:lnTo>
                    <a:lnTo>
                      <a:pt x="257" y="273"/>
                    </a:lnTo>
                    <a:lnTo>
                      <a:pt x="260" y="273"/>
                    </a:lnTo>
                    <a:lnTo>
                      <a:pt x="260" y="280"/>
                    </a:lnTo>
                    <a:lnTo>
                      <a:pt x="263" y="280"/>
                    </a:lnTo>
                    <a:lnTo>
                      <a:pt x="263" y="289"/>
                    </a:lnTo>
                    <a:lnTo>
                      <a:pt x="266" y="289"/>
                    </a:lnTo>
                    <a:lnTo>
                      <a:pt x="266" y="293"/>
                    </a:lnTo>
                    <a:lnTo>
                      <a:pt x="266" y="293"/>
                    </a:lnTo>
                    <a:lnTo>
                      <a:pt x="266" y="297"/>
                    </a:lnTo>
                    <a:lnTo>
                      <a:pt x="269" y="297"/>
                    </a:lnTo>
                    <a:lnTo>
                      <a:pt x="269" y="306"/>
                    </a:lnTo>
                    <a:lnTo>
                      <a:pt x="272" y="306"/>
                    </a:lnTo>
                    <a:lnTo>
                      <a:pt x="272" y="308"/>
                    </a:lnTo>
                    <a:lnTo>
                      <a:pt x="275" y="308"/>
                    </a:lnTo>
                    <a:lnTo>
                      <a:pt x="275" y="311"/>
                    </a:lnTo>
                    <a:lnTo>
                      <a:pt x="278" y="311"/>
                    </a:lnTo>
                    <a:lnTo>
                      <a:pt x="278" y="313"/>
                    </a:lnTo>
                    <a:lnTo>
                      <a:pt x="281" y="313"/>
                    </a:lnTo>
                    <a:lnTo>
                      <a:pt x="281" y="315"/>
                    </a:lnTo>
                    <a:lnTo>
                      <a:pt x="284" y="315"/>
                    </a:lnTo>
                    <a:lnTo>
                      <a:pt x="284" y="319"/>
                    </a:lnTo>
                    <a:lnTo>
                      <a:pt x="287" y="319"/>
                    </a:lnTo>
                    <a:lnTo>
                      <a:pt x="287" y="324"/>
                    </a:lnTo>
                    <a:lnTo>
                      <a:pt x="292" y="324"/>
                    </a:lnTo>
                    <a:lnTo>
                      <a:pt x="292" y="324"/>
                    </a:lnTo>
                    <a:lnTo>
                      <a:pt x="295" y="324"/>
                    </a:lnTo>
                    <a:lnTo>
                      <a:pt x="295" y="326"/>
                    </a:lnTo>
                    <a:lnTo>
                      <a:pt x="298" y="326"/>
                    </a:lnTo>
                    <a:lnTo>
                      <a:pt x="298" y="328"/>
                    </a:lnTo>
                    <a:lnTo>
                      <a:pt x="301" y="328"/>
                    </a:lnTo>
                    <a:lnTo>
                      <a:pt x="301" y="330"/>
                    </a:lnTo>
                    <a:lnTo>
                      <a:pt x="307" y="330"/>
                    </a:lnTo>
                    <a:lnTo>
                      <a:pt x="307" y="333"/>
                    </a:lnTo>
                    <a:lnTo>
                      <a:pt x="307" y="333"/>
                    </a:lnTo>
                    <a:lnTo>
                      <a:pt x="307" y="339"/>
                    </a:lnTo>
                    <a:lnTo>
                      <a:pt x="310" y="339"/>
                    </a:lnTo>
                    <a:lnTo>
                      <a:pt x="310" y="341"/>
                    </a:lnTo>
                    <a:lnTo>
                      <a:pt x="313" y="341"/>
                    </a:lnTo>
                    <a:lnTo>
                      <a:pt x="313" y="346"/>
                    </a:lnTo>
                    <a:lnTo>
                      <a:pt x="316" y="346"/>
                    </a:lnTo>
                    <a:lnTo>
                      <a:pt x="316" y="350"/>
                    </a:lnTo>
                    <a:lnTo>
                      <a:pt x="319" y="350"/>
                    </a:lnTo>
                    <a:lnTo>
                      <a:pt x="319" y="355"/>
                    </a:lnTo>
                    <a:lnTo>
                      <a:pt x="322" y="355"/>
                    </a:lnTo>
                    <a:lnTo>
                      <a:pt x="322" y="359"/>
                    </a:lnTo>
                    <a:lnTo>
                      <a:pt x="325" y="359"/>
                    </a:lnTo>
                    <a:lnTo>
                      <a:pt x="325" y="368"/>
                    </a:lnTo>
                    <a:lnTo>
                      <a:pt x="330" y="368"/>
                    </a:lnTo>
                    <a:lnTo>
                      <a:pt x="330" y="374"/>
                    </a:lnTo>
                    <a:lnTo>
                      <a:pt x="339" y="374"/>
                    </a:lnTo>
                    <a:lnTo>
                      <a:pt x="339" y="379"/>
                    </a:lnTo>
                    <a:lnTo>
                      <a:pt x="342" y="379"/>
                    </a:lnTo>
                    <a:lnTo>
                      <a:pt x="342" y="381"/>
                    </a:lnTo>
                    <a:lnTo>
                      <a:pt x="345" y="381"/>
                    </a:lnTo>
                    <a:lnTo>
                      <a:pt x="345" y="383"/>
                    </a:lnTo>
                    <a:lnTo>
                      <a:pt x="348" y="383"/>
                    </a:lnTo>
                    <a:lnTo>
                      <a:pt x="348" y="383"/>
                    </a:lnTo>
                    <a:lnTo>
                      <a:pt x="348" y="383"/>
                    </a:lnTo>
                    <a:lnTo>
                      <a:pt x="348" y="385"/>
                    </a:lnTo>
                    <a:lnTo>
                      <a:pt x="351" y="385"/>
                    </a:lnTo>
                    <a:lnTo>
                      <a:pt x="351" y="392"/>
                    </a:lnTo>
                    <a:lnTo>
                      <a:pt x="354" y="392"/>
                    </a:lnTo>
                    <a:lnTo>
                      <a:pt x="354" y="394"/>
                    </a:lnTo>
                    <a:lnTo>
                      <a:pt x="357" y="394"/>
                    </a:lnTo>
                    <a:lnTo>
                      <a:pt x="357" y="394"/>
                    </a:lnTo>
                    <a:lnTo>
                      <a:pt x="360" y="394"/>
                    </a:lnTo>
                    <a:lnTo>
                      <a:pt x="360" y="396"/>
                    </a:lnTo>
                    <a:lnTo>
                      <a:pt x="363" y="396"/>
                    </a:lnTo>
                    <a:lnTo>
                      <a:pt x="363" y="399"/>
                    </a:lnTo>
                    <a:lnTo>
                      <a:pt x="365" y="399"/>
                    </a:lnTo>
                    <a:lnTo>
                      <a:pt x="365" y="405"/>
                    </a:lnTo>
                    <a:lnTo>
                      <a:pt x="368" y="405"/>
                    </a:lnTo>
                    <a:lnTo>
                      <a:pt x="368" y="407"/>
                    </a:lnTo>
                    <a:lnTo>
                      <a:pt x="371" y="407"/>
                    </a:lnTo>
                    <a:lnTo>
                      <a:pt x="371" y="410"/>
                    </a:lnTo>
                    <a:lnTo>
                      <a:pt x="374" y="410"/>
                    </a:lnTo>
                    <a:lnTo>
                      <a:pt x="374" y="412"/>
                    </a:lnTo>
                    <a:lnTo>
                      <a:pt x="377" y="412"/>
                    </a:lnTo>
                    <a:lnTo>
                      <a:pt x="377" y="414"/>
                    </a:lnTo>
                    <a:lnTo>
                      <a:pt x="380" y="414"/>
                    </a:lnTo>
                    <a:lnTo>
                      <a:pt x="380" y="416"/>
                    </a:lnTo>
                    <a:lnTo>
                      <a:pt x="386" y="416"/>
                    </a:lnTo>
                    <a:lnTo>
                      <a:pt x="386" y="421"/>
                    </a:lnTo>
                    <a:lnTo>
                      <a:pt x="389" y="421"/>
                    </a:lnTo>
                    <a:lnTo>
                      <a:pt x="389" y="427"/>
                    </a:lnTo>
                    <a:lnTo>
                      <a:pt x="389" y="427"/>
                    </a:lnTo>
                    <a:lnTo>
                      <a:pt x="389" y="429"/>
                    </a:lnTo>
                    <a:lnTo>
                      <a:pt x="392" y="429"/>
                    </a:lnTo>
                    <a:lnTo>
                      <a:pt x="392" y="432"/>
                    </a:lnTo>
                    <a:lnTo>
                      <a:pt x="395" y="432"/>
                    </a:lnTo>
                    <a:lnTo>
                      <a:pt x="395" y="434"/>
                    </a:lnTo>
                    <a:lnTo>
                      <a:pt x="398" y="434"/>
                    </a:lnTo>
                    <a:lnTo>
                      <a:pt x="398" y="436"/>
                    </a:lnTo>
                    <a:lnTo>
                      <a:pt x="403" y="436"/>
                    </a:lnTo>
                    <a:lnTo>
                      <a:pt x="403" y="440"/>
                    </a:lnTo>
                    <a:lnTo>
                      <a:pt x="406" y="440"/>
                    </a:lnTo>
                    <a:lnTo>
                      <a:pt x="406" y="447"/>
                    </a:lnTo>
                    <a:lnTo>
                      <a:pt x="409" y="447"/>
                    </a:lnTo>
                    <a:lnTo>
                      <a:pt x="409" y="449"/>
                    </a:lnTo>
                    <a:lnTo>
                      <a:pt x="412" y="449"/>
                    </a:lnTo>
                    <a:lnTo>
                      <a:pt x="412" y="454"/>
                    </a:lnTo>
                    <a:lnTo>
                      <a:pt x="415" y="454"/>
                    </a:lnTo>
                    <a:lnTo>
                      <a:pt x="415" y="458"/>
                    </a:lnTo>
                    <a:lnTo>
                      <a:pt x="421" y="458"/>
                    </a:lnTo>
                    <a:lnTo>
                      <a:pt x="421" y="460"/>
                    </a:lnTo>
                    <a:lnTo>
                      <a:pt x="424" y="460"/>
                    </a:lnTo>
                    <a:lnTo>
                      <a:pt x="424" y="462"/>
                    </a:lnTo>
                    <a:lnTo>
                      <a:pt x="427" y="462"/>
                    </a:lnTo>
                    <a:lnTo>
                      <a:pt x="427" y="465"/>
                    </a:lnTo>
                    <a:lnTo>
                      <a:pt x="430" y="465"/>
                    </a:lnTo>
                    <a:lnTo>
                      <a:pt x="430" y="471"/>
                    </a:lnTo>
                    <a:lnTo>
                      <a:pt x="433" y="471"/>
                    </a:lnTo>
                    <a:lnTo>
                      <a:pt x="433" y="476"/>
                    </a:lnTo>
                    <a:lnTo>
                      <a:pt x="433" y="476"/>
                    </a:lnTo>
                    <a:lnTo>
                      <a:pt x="433" y="480"/>
                    </a:lnTo>
                    <a:lnTo>
                      <a:pt x="436" y="480"/>
                    </a:lnTo>
                    <a:lnTo>
                      <a:pt x="436" y="487"/>
                    </a:lnTo>
                    <a:lnTo>
                      <a:pt x="438" y="487"/>
                    </a:lnTo>
                    <a:lnTo>
                      <a:pt x="438" y="491"/>
                    </a:lnTo>
                    <a:lnTo>
                      <a:pt x="441" y="491"/>
                    </a:lnTo>
                    <a:lnTo>
                      <a:pt x="441" y="493"/>
                    </a:lnTo>
                    <a:lnTo>
                      <a:pt x="444" y="493"/>
                    </a:lnTo>
                    <a:lnTo>
                      <a:pt x="444" y="493"/>
                    </a:lnTo>
                    <a:lnTo>
                      <a:pt x="447" y="493"/>
                    </a:lnTo>
                    <a:lnTo>
                      <a:pt x="447" y="498"/>
                    </a:lnTo>
                    <a:lnTo>
                      <a:pt x="450" y="498"/>
                    </a:lnTo>
                    <a:lnTo>
                      <a:pt x="450" y="504"/>
                    </a:lnTo>
                    <a:lnTo>
                      <a:pt x="453" y="504"/>
                    </a:lnTo>
                    <a:lnTo>
                      <a:pt x="453" y="506"/>
                    </a:lnTo>
                    <a:lnTo>
                      <a:pt x="456" y="506"/>
                    </a:lnTo>
                    <a:lnTo>
                      <a:pt x="456" y="511"/>
                    </a:lnTo>
                    <a:lnTo>
                      <a:pt x="459" y="511"/>
                    </a:lnTo>
                    <a:lnTo>
                      <a:pt x="459" y="513"/>
                    </a:lnTo>
                    <a:lnTo>
                      <a:pt x="462" y="513"/>
                    </a:lnTo>
                    <a:lnTo>
                      <a:pt x="462" y="515"/>
                    </a:lnTo>
                    <a:lnTo>
                      <a:pt x="465" y="515"/>
                    </a:lnTo>
                    <a:lnTo>
                      <a:pt x="465" y="517"/>
                    </a:lnTo>
                    <a:lnTo>
                      <a:pt x="468" y="517"/>
                    </a:lnTo>
                    <a:lnTo>
                      <a:pt x="468" y="517"/>
                    </a:lnTo>
                    <a:lnTo>
                      <a:pt x="471" y="517"/>
                    </a:lnTo>
                    <a:lnTo>
                      <a:pt x="471" y="520"/>
                    </a:lnTo>
                    <a:lnTo>
                      <a:pt x="473" y="520"/>
                    </a:lnTo>
                    <a:lnTo>
                      <a:pt x="473" y="522"/>
                    </a:lnTo>
                    <a:lnTo>
                      <a:pt x="476" y="522"/>
                    </a:lnTo>
                    <a:lnTo>
                      <a:pt x="476" y="524"/>
                    </a:lnTo>
                    <a:lnTo>
                      <a:pt x="479" y="524"/>
                    </a:lnTo>
                    <a:lnTo>
                      <a:pt x="479" y="526"/>
                    </a:lnTo>
                    <a:lnTo>
                      <a:pt x="482" y="526"/>
                    </a:lnTo>
                    <a:lnTo>
                      <a:pt x="482" y="531"/>
                    </a:lnTo>
                    <a:lnTo>
                      <a:pt x="485" y="531"/>
                    </a:lnTo>
                    <a:lnTo>
                      <a:pt x="485" y="533"/>
                    </a:lnTo>
                    <a:lnTo>
                      <a:pt x="488" y="533"/>
                    </a:lnTo>
                    <a:lnTo>
                      <a:pt x="488" y="537"/>
                    </a:lnTo>
                    <a:lnTo>
                      <a:pt x="491" y="537"/>
                    </a:lnTo>
                    <a:lnTo>
                      <a:pt x="491" y="537"/>
                    </a:lnTo>
                    <a:lnTo>
                      <a:pt x="494" y="537"/>
                    </a:lnTo>
                    <a:lnTo>
                      <a:pt x="494" y="539"/>
                    </a:lnTo>
                    <a:lnTo>
                      <a:pt x="497" y="539"/>
                    </a:lnTo>
                    <a:lnTo>
                      <a:pt x="497" y="542"/>
                    </a:lnTo>
                    <a:lnTo>
                      <a:pt x="500" y="542"/>
                    </a:lnTo>
                    <a:lnTo>
                      <a:pt x="500" y="544"/>
                    </a:lnTo>
                    <a:lnTo>
                      <a:pt x="503" y="544"/>
                    </a:lnTo>
                    <a:lnTo>
                      <a:pt x="503" y="546"/>
                    </a:lnTo>
                    <a:lnTo>
                      <a:pt x="506" y="546"/>
                    </a:lnTo>
                    <a:lnTo>
                      <a:pt x="506" y="546"/>
                    </a:lnTo>
                    <a:lnTo>
                      <a:pt x="509" y="546"/>
                    </a:lnTo>
                    <a:lnTo>
                      <a:pt x="509" y="548"/>
                    </a:lnTo>
                    <a:lnTo>
                      <a:pt x="511" y="548"/>
                    </a:lnTo>
                    <a:lnTo>
                      <a:pt x="511" y="550"/>
                    </a:lnTo>
                    <a:lnTo>
                      <a:pt x="514" y="550"/>
                    </a:lnTo>
                    <a:lnTo>
                      <a:pt x="514" y="553"/>
                    </a:lnTo>
                    <a:lnTo>
                      <a:pt x="514" y="553"/>
                    </a:lnTo>
                    <a:lnTo>
                      <a:pt x="514" y="555"/>
                    </a:lnTo>
                    <a:lnTo>
                      <a:pt x="520" y="555"/>
                    </a:lnTo>
                    <a:lnTo>
                      <a:pt x="520" y="559"/>
                    </a:lnTo>
                    <a:lnTo>
                      <a:pt x="523" y="559"/>
                    </a:lnTo>
                    <a:lnTo>
                      <a:pt x="523" y="564"/>
                    </a:lnTo>
                    <a:lnTo>
                      <a:pt x="526" y="564"/>
                    </a:lnTo>
                    <a:lnTo>
                      <a:pt x="526" y="568"/>
                    </a:lnTo>
                    <a:lnTo>
                      <a:pt x="529" y="568"/>
                    </a:lnTo>
                    <a:lnTo>
                      <a:pt x="529" y="568"/>
                    </a:lnTo>
                    <a:lnTo>
                      <a:pt x="532" y="568"/>
                    </a:lnTo>
                    <a:lnTo>
                      <a:pt x="532" y="575"/>
                    </a:lnTo>
                    <a:lnTo>
                      <a:pt x="535" y="575"/>
                    </a:lnTo>
                    <a:lnTo>
                      <a:pt x="535" y="577"/>
                    </a:lnTo>
                    <a:lnTo>
                      <a:pt x="538" y="577"/>
                    </a:lnTo>
                    <a:lnTo>
                      <a:pt x="538" y="581"/>
                    </a:lnTo>
                    <a:lnTo>
                      <a:pt x="541" y="581"/>
                    </a:lnTo>
                    <a:lnTo>
                      <a:pt x="541" y="583"/>
                    </a:lnTo>
                    <a:lnTo>
                      <a:pt x="544" y="583"/>
                    </a:lnTo>
                    <a:lnTo>
                      <a:pt x="544" y="586"/>
                    </a:lnTo>
                    <a:lnTo>
                      <a:pt x="546" y="586"/>
                    </a:lnTo>
                    <a:lnTo>
                      <a:pt x="546" y="590"/>
                    </a:lnTo>
                    <a:lnTo>
                      <a:pt x="552" y="590"/>
                    </a:lnTo>
                    <a:lnTo>
                      <a:pt x="552" y="592"/>
                    </a:lnTo>
                    <a:lnTo>
                      <a:pt x="555" y="592"/>
                    </a:lnTo>
                    <a:lnTo>
                      <a:pt x="555" y="597"/>
                    </a:lnTo>
                    <a:lnTo>
                      <a:pt x="558" y="597"/>
                    </a:lnTo>
                    <a:lnTo>
                      <a:pt x="558" y="599"/>
                    </a:lnTo>
                    <a:lnTo>
                      <a:pt x="561" y="599"/>
                    </a:lnTo>
                    <a:lnTo>
                      <a:pt x="561" y="599"/>
                    </a:lnTo>
                    <a:lnTo>
                      <a:pt x="564" y="599"/>
                    </a:lnTo>
                    <a:lnTo>
                      <a:pt x="564" y="601"/>
                    </a:lnTo>
                    <a:lnTo>
                      <a:pt x="567" y="601"/>
                    </a:lnTo>
                    <a:lnTo>
                      <a:pt x="567" y="605"/>
                    </a:lnTo>
                    <a:lnTo>
                      <a:pt x="570" y="605"/>
                    </a:lnTo>
                    <a:lnTo>
                      <a:pt x="570" y="605"/>
                    </a:lnTo>
                    <a:lnTo>
                      <a:pt x="573" y="605"/>
                    </a:lnTo>
                    <a:lnTo>
                      <a:pt x="573" y="608"/>
                    </a:lnTo>
                    <a:lnTo>
                      <a:pt x="576" y="608"/>
                    </a:lnTo>
                    <a:lnTo>
                      <a:pt x="576" y="608"/>
                    </a:lnTo>
                    <a:lnTo>
                      <a:pt x="579" y="608"/>
                    </a:lnTo>
                    <a:lnTo>
                      <a:pt x="579" y="614"/>
                    </a:lnTo>
                    <a:lnTo>
                      <a:pt x="582" y="614"/>
                    </a:lnTo>
                    <a:lnTo>
                      <a:pt x="582" y="614"/>
                    </a:lnTo>
                    <a:lnTo>
                      <a:pt x="584" y="614"/>
                    </a:lnTo>
                    <a:lnTo>
                      <a:pt x="584" y="616"/>
                    </a:lnTo>
                    <a:lnTo>
                      <a:pt x="590" y="616"/>
                    </a:lnTo>
                    <a:lnTo>
                      <a:pt x="590" y="621"/>
                    </a:lnTo>
                    <a:lnTo>
                      <a:pt x="596" y="621"/>
                    </a:lnTo>
                    <a:lnTo>
                      <a:pt x="596" y="621"/>
                    </a:lnTo>
                    <a:lnTo>
                      <a:pt x="596" y="621"/>
                    </a:lnTo>
                    <a:lnTo>
                      <a:pt x="596" y="623"/>
                    </a:lnTo>
                    <a:lnTo>
                      <a:pt x="599" y="623"/>
                    </a:lnTo>
                    <a:lnTo>
                      <a:pt x="599" y="625"/>
                    </a:lnTo>
                    <a:lnTo>
                      <a:pt x="602" y="625"/>
                    </a:lnTo>
                    <a:lnTo>
                      <a:pt x="602" y="630"/>
                    </a:lnTo>
                    <a:lnTo>
                      <a:pt x="605" y="630"/>
                    </a:lnTo>
                    <a:lnTo>
                      <a:pt x="605" y="630"/>
                    </a:lnTo>
                    <a:lnTo>
                      <a:pt x="608" y="630"/>
                    </a:lnTo>
                    <a:lnTo>
                      <a:pt x="608" y="634"/>
                    </a:lnTo>
                    <a:lnTo>
                      <a:pt x="611" y="634"/>
                    </a:lnTo>
                    <a:lnTo>
                      <a:pt x="611" y="641"/>
                    </a:lnTo>
                    <a:lnTo>
                      <a:pt x="614" y="641"/>
                    </a:lnTo>
                    <a:lnTo>
                      <a:pt x="614" y="643"/>
                    </a:lnTo>
                    <a:lnTo>
                      <a:pt x="617" y="643"/>
                    </a:lnTo>
                    <a:lnTo>
                      <a:pt x="617" y="645"/>
                    </a:lnTo>
                    <a:lnTo>
                      <a:pt x="619" y="645"/>
                    </a:lnTo>
                    <a:lnTo>
                      <a:pt x="619" y="647"/>
                    </a:lnTo>
                    <a:lnTo>
                      <a:pt x="622" y="647"/>
                    </a:lnTo>
                    <a:lnTo>
                      <a:pt x="622" y="649"/>
                    </a:lnTo>
                    <a:lnTo>
                      <a:pt x="625" y="649"/>
                    </a:lnTo>
                    <a:lnTo>
                      <a:pt x="625" y="652"/>
                    </a:lnTo>
                    <a:lnTo>
                      <a:pt x="628" y="652"/>
                    </a:lnTo>
                    <a:lnTo>
                      <a:pt x="628" y="654"/>
                    </a:lnTo>
                    <a:lnTo>
                      <a:pt x="631" y="654"/>
                    </a:lnTo>
                    <a:lnTo>
                      <a:pt x="631" y="654"/>
                    </a:lnTo>
                    <a:lnTo>
                      <a:pt x="634" y="654"/>
                    </a:lnTo>
                    <a:lnTo>
                      <a:pt x="634" y="656"/>
                    </a:lnTo>
                    <a:lnTo>
                      <a:pt x="637" y="656"/>
                    </a:lnTo>
                    <a:lnTo>
                      <a:pt x="637" y="658"/>
                    </a:lnTo>
                    <a:lnTo>
                      <a:pt x="637" y="658"/>
                    </a:lnTo>
                    <a:lnTo>
                      <a:pt x="637" y="663"/>
                    </a:lnTo>
                    <a:lnTo>
                      <a:pt x="640" y="663"/>
                    </a:lnTo>
                    <a:lnTo>
                      <a:pt x="640" y="665"/>
                    </a:lnTo>
                    <a:lnTo>
                      <a:pt x="643" y="665"/>
                    </a:lnTo>
                    <a:lnTo>
                      <a:pt x="643" y="665"/>
                    </a:lnTo>
                    <a:lnTo>
                      <a:pt x="646" y="665"/>
                    </a:lnTo>
                    <a:lnTo>
                      <a:pt x="646" y="669"/>
                    </a:lnTo>
                    <a:lnTo>
                      <a:pt x="649" y="669"/>
                    </a:lnTo>
                    <a:lnTo>
                      <a:pt x="649" y="671"/>
                    </a:lnTo>
                    <a:lnTo>
                      <a:pt x="657" y="671"/>
                    </a:lnTo>
                    <a:lnTo>
                      <a:pt x="657" y="674"/>
                    </a:lnTo>
                    <a:lnTo>
                      <a:pt x="660" y="674"/>
                    </a:lnTo>
                    <a:lnTo>
                      <a:pt x="660" y="676"/>
                    </a:lnTo>
                    <a:lnTo>
                      <a:pt x="663" y="676"/>
                    </a:lnTo>
                    <a:lnTo>
                      <a:pt x="663" y="678"/>
                    </a:lnTo>
                    <a:lnTo>
                      <a:pt x="666" y="678"/>
                    </a:lnTo>
                    <a:lnTo>
                      <a:pt x="666" y="680"/>
                    </a:lnTo>
                    <a:lnTo>
                      <a:pt x="669" y="680"/>
                    </a:lnTo>
                    <a:lnTo>
                      <a:pt x="669" y="685"/>
                    </a:lnTo>
                    <a:lnTo>
                      <a:pt x="672" y="685"/>
                    </a:lnTo>
                    <a:lnTo>
                      <a:pt x="672" y="687"/>
                    </a:lnTo>
                    <a:lnTo>
                      <a:pt x="678" y="687"/>
                    </a:lnTo>
                    <a:lnTo>
                      <a:pt x="678" y="689"/>
                    </a:lnTo>
                    <a:lnTo>
                      <a:pt x="678" y="689"/>
                    </a:lnTo>
                    <a:lnTo>
                      <a:pt x="678" y="693"/>
                    </a:lnTo>
                    <a:lnTo>
                      <a:pt x="681" y="693"/>
                    </a:lnTo>
                    <a:lnTo>
                      <a:pt x="681" y="693"/>
                    </a:lnTo>
                    <a:lnTo>
                      <a:pt x="687" y="693"/>
                    </a:lnTo>
                    <a:lnTo>
                      <a:pt x="687" y="696"/>
                    </a:lnTo>
                    <a:lnTo>
                      <a:pt x="690" y="696"/>
                    </a:lnTo>
                    <a:lnTo>
                      <a:pt x="690" y="698"/>
                    </a:lnTo>
                    <a:lnTo>
                      <a:pt x="698" y="698"/>
                    </a:lnTo>
                    <a:lnTo>
                      <a:pt x="698" y="704"/>
                    </a:lnTo>
                    <a:lnTo>
                      <a:pt x="701" y="704"/>
                    </a:lnTo>
                    <a:lnTo>
                      <a:pt x="701" y="704"/>
                    </a:lnTo>
                    <a:lnTo>
                      <a:pt x="704" y="704"/>
                    </a:lnTo>
                    <a:lnTo>
                      <a:pt x="704" y="707"/>
                    </a:lnTo>
                    <a:lnTo>
                      <a:pt x="707" y="707"/>
                    </a:lnTo>
                    <a:lnTo>
                      <a:pt x="707" y="709"/>
                    </a:lnTo>
                    <a:lnTo>
                      <a:pt x="710" y="709"/>
                    </a:lnTo>
                    <a:lnTo>
                      <a:pt x="710" y="711"/>
                    </a:lnTo>
                    <a:lnTo>
                      <a:pt x="719" y="711"/>
                    </a:lnTo>
                    <a:lnTo>
                      <a:pt x="719" y="713"/>
                    </a:lnTo>
                    <a:lnTo>
                      <a:pt x="719" y="713"/>
                    </a:lnTo>
                    <a:lnTo>
                      <a:pt x="719" y="713"/>
                    </a:lnTo>
                    <a:lnTo>
                      <a:pt x="725" y="713"/>
                    </a:lnTo>
                    <a:lnTo>
                      <a:pt x="725" y="715"/>
                    </a:lnTo>
                    <a:lnTo>
                      <a:pt x="728" y="715"/>
                    </a:lnTo>
                    <a:lnTo>
                      <a:pt x="728" y="718"/>
                    </a:lnTo>
                    <a:lnTo>
                      <a:pt x="730" y="718"/>
                    </a:lnTo>
                    <a:lnTo>
                      <a:pt x="730" y="720"/>
                    </a:lnTo>
                    <a:lnTo>
                      <a:pt x="736" y="720"/>
                    </a:lnTo>
                    <a:lnTo>
                      <a:pt x="736" y="720"/>
                    </a:lnTo>
                    <a:lnTo>
                      <a:pt x="742" y="720"/>
                    </a:lnTo>
                    <a:lnTo>
                      <a:pt x="742" y="722"/>
                    </a:lnTo>
                    <a:lnTo>
                      <a:pt x="745" y="722"/>
                    </a:lnTo>
                    <a:lnTo>
                      <a:pt x="745" y="726"/>
                    </a:lnTo>
                    <a:lnTo>
                      <a:pt x="751" y="726"/>
                    </a:lnTo>
                    <a:lnTo>
                      <a:pt x="751" y="729"/>
                    </a:lnTo>
                    <a:lnTo>
                      <a:pt x="760" y="729"/>
                    </a:lnTo>
                    <a:lnTo>
                      <a:pt x="760" y="735"/>
                    </a:lnTo>
                    <a:lnTo>
                      <a:pt x="763" y="735"/>
                    </a:lnTo>
                    <a:lnTo>
                      <a:pt x="763" y="735"/>
                    </a:lnTo>
                    <a:lnTo>
                      <a:pt x="765" y="735"/>
                    </a:lnTo>
                    <a:lnTo>
                      <a:pt x="765" y="737"/>
                    </a:lnTo>
                    <a:lnTo>
                      <a:pt x="768" y="737"/>
                    </a:lnTo>
                    <a:lnTo>
                      <a:pt x="768" y="740"/>
                    </a:lnTo>
                    <a:lnTo>
                      <a:pt x="771" y="740"/>
                    </a:lnTo>
                    <a:lnTo>
                      <a:pt x="771" y="744"/>
                    </a:lnTo>
                    <a:lnTo>
                      <a:pt x="777" y="744"/>
                    </a:lnTo>
                    <a:lnTo>
                      <a:pt x="777" y="748"/>
                    </a:lnTo>
                    <a:lnTo>
                      <a:pt x="783" y="748"/>
                    </a:lnTo>
                    <a:lnTo>
                      <a:pt x="783" y="748"/>
                    </a:lnTo>
                    <a:lnTo>
                      <a:pt x="789" y="748"/>
                    </a:lnTo>
                    <a:lnTo>
                      <a:pt x="789" y="751"/>
                    </a:lnTo>
                    <a:lnTo>
                      <a:pt x="795" y="751"/>
                    </a:lnTo>
                    <a:lnTo>
                      <a:pt x="795" y="751"/>
                    </a:lnTo>
                    <a:lnTo>
                      <a:pt x="798" y="751"/>
                    </a:lnTo>
                    <a:lnTo>
                      <a:pt x="798" y="755"/>
                    </a:lnTo>
                    <a:lnTo>
                      <a:pt x="812" y="755"/>
                    </a:lnTo>
                    <a:lnTo>
                      <a:pt x="812" y="757"/>
                    </a:lnTo>
                    <a:lnTo>
                      <a:pt x="815" y="757"/>
                    </a:lnTo>
                    <a:lnTo>
                      <a:pt x="815" y="759"/>
                    </a:lnTo>
                    <a:lnTo>
                      <a:pt x="818" y="759"/>
                    </a:lnTo>
                    <a:lnTo>
                      <a:pt x="818" y="759"/>
                    </a:lnTo>
                    <a:lnTo>
                      <a:pt x="821" y="759"/>
                    </a:lnTo>
                    <a:lnTo>
                      <a:pt x="821" y="762"/>
                    </a:lnTo>
                    <a:lnTo>
                      <a:pt x="830" y="762"/>
                    </a:lnTo>
                    <a:lnTo>
                      <a:pt x="830" y="762"/>
                    </a:lnTo>
                    <a:lnTo>
                      <a:pt x="836" y="762"/>
                    </a:lnTo>
                    <a:lnTo>
                      <a:pt x="836" y="766"/>
                    </a:lnTo>
                    <a:lnTo>
                      <a:pt x="841" y="766"/>
                    </a:lnTo>
                    <a:lnTo>
                      <a:pt x="841" y="768"/>
                    </a:lnTo>
                    <a:lnTo>
                      <a:pt x="844" y="768"/>
                    </a:lnTo>
                    <a:lnTo>
                      <a:pt x="844" y="770"/>
                    </a:lnTo>
                    <a:lnTo>
                      <a:pt x="844" y="770"/>
                    </a:lnTo>
                    <a:lnTo>
                      <a:pt x="844" y="773"/>
                    </a:lnTo>
                    <a:lnTo>
                      <a:pt x="850" y="773"/>
                    </a:lnTo>
                    <a:lnTo>
                      <a:pt x="850" y="775"/>
                    </a:lnTo>
                    <a:lnTo>
                      <a:pt x="853" y="775"/>
                    </a:lnTo>
                    <a:lnTo>
                      <a:pt x="853" y="777"/>
                    </a:lnTo>
                    <a:lnTo>
                      <a:pt x="859" y="777"/>
                    </a:lnTo>
                    <a:lnTo>
                      <a:pt x="859" y="779"/>
                    </a:lnTo>
                    <a:lnTo>
                      <a:pt x="868" y="779"/>
                    </a:lnTo>
                    <a:lnTo>
                      <a:pt x="868" y="784"/>
                    </a:lnTo>
                    <a:lnTo>
                      <a:pt x="871" y="784"/>
                    </a:lnTo>
                    <a:lnTo>
                      <a:pt x="871" y="786"/>
                    </a:lnTo>
                    <a:lnTo>
                      <a:pt x="876" y="786"/>
                    </a:lnTo>
                    <a:lnTo>
                      <a:pt x="876" y="788"/>
                    </a:lnTo>
                    <a:lnTo>
                      <a:pt x="879" y="788"/>
                    </a:lnTo>
                    <a:lnTo>
                      <a:pt x="879" y="790"/>
                    </a:lnTo>
                    <a:lnTo>
                      <a:pt x="885" y="790"/>
                    </a:lnTo>
                    <a:lnTo>
                      <a:pt x="885" y="790"/>
                    </a:lnTo>
                    <a:lnTo>
                      <a:pt x="888" y="790"/>
                    </a:lnTo>
                    <a:lnTo>
                      <a:pt x="888" y="792"/>
                    </a:lnTo>
                    <a:lnTo>
                      <a:pt x="894" y="792"/>
                    </a:lnTo>
                    <a:lnTo>
                      <a:pt x="894" y="795"/>
                    </a:lnTo>
                    <a:lnTo>
                      <a:pt x="897" y="795"/>
                    </a:lnTo>
                    <a:lnTo>
                      <a:pt x="897" y="799"/>
                    </a:lnTo>
                    <a:lnTo>
                      <a:pt x="900" y="799"/>
                    </a:lnTo>
                    <a:lnTo>
                      <a:pt x="900" y="801"/>
                    </a:lnTo>
                    <a:lnTo>
                      <a:pt x="909" y="801"/>
                    </a:lnTo>
                    <a:lnTo>
                      <a:pt x="909" y="803"/>
                    </a:lnTo>
                    <a:lnTo>
                      <a:pt x="914" y="803"/>
                    </a:lnTo>
                    <a:lnTo>
                      <a:pt x="914" y="803"/>
                    </a:lnTo>
                    <a:lnTo>
                      <a:pt x="917" y="803"/>
                    </a:lnTo>
                    <a:lnTo>
                      <a:pt x="917" y="806"/>
                    </a:lnTo>
                    <a:lnTo>
                      <a:pt x="920" y="806"/>
                    </a:lnTo>
                    <a:lnTo>
                      <a:pt x="920" y="808"/>
                    </a:lnTo>
                    <a:lnTo>
                      <a:pt x="923" y="808"/>
                    </a:lnTo>
                    <a:lnTo>
                      <a:pt x="923" y="808"/>
                    </a:lnTo>
                    <a:lnTo>
                      <a:pt x="929" y="808"/>
                    </a:lnTo>
                    <a:lnTo>
                      <a:pt x="929" y="812"/>
                    </a:lnTo>
                    <a:lnTo>
                      <a:pt x="935" y="812"/>
                    </a:lnTo>
                    <a:lnTo>
                      <a:pt x="935" y="814"/>
                    </a:lnTo>
                    <a:lnTo>
                      <a:pt x="941" y="814"/>
                    </a:lnTo>
                    <a:lnTo>
                      <a:pt x="941" y="817"/>
                    </a:lnTo>
                    <a:lnTo>
                      <a:pt x="947" y="817"/>
                    </a:lnTo>
                    <a:lnTo>
                      <a:pt x="947" y="817"/>
                    </a:lnTo>
                    <a:lnTo>
                      <a:pt x="949" y="817"/>
                    </a:lnTo>
                    <a:lnTo>
                      <a:pt x="949" y="819"/>
                    </a:lnTo>
                    <a:lnTo>
                      <a:pt x="955" y="819"/>
                    </a:lnTo>
                    <a:lnTo>
                      <a:pt x="955" y="821"/>
                    </a:lnTo>
                    <a:lnTo>
                      <a:pt x="964" y="821"/>
                    </a:lnTo>
                    <a:lnTo>
                      <a:pt x="964" y="823"/>
                    </a:lnTo>
                    <a:lnTo>
                      <a:pt x="967" y="823"/>
                    </a:lnTo>
                    <a:lnTo>
                      <a:pt x="967" y="828"/>
                    </a:lnTo>
                    <a:lnTo>
                      <a:pt x="970" y="828"/>
                    </a:lnTo>
                    <a:lnTo>
                      <a:pt x="970" y="830"/>
                    </a:lnTo>
                    <a:lnTo>
                      <a:pt x="973" y="830"/>
                    </a:lnTo>
                    <a:lnTo>
                      <a:pt x="973" y="830"/>
                    </a:lnTo>
                    <a:lnTo>
                      <a:pt x="976" y="830"/>
                    </a:lnTo>
                    <a:lnTo>
                      <a:pt x="976" y="834"/>
                    </a:lnTo>
                    <a:lnTo>
                      <a:pt x="979" y="834"/>
                    </a:lnTo>
                    <a:lnTo>
                      <a:pt x="979" y="841"/>
                    </a:lnTo>
                    <a:lnTo>
                      <a:pt x="985" y="841"/>
                    </a:lnTo>
                    <a:lnTo>
                      <a:pt x="985" y="843"/>
                    </a:lnTo>
                    <a:lnTo>
                      <a:pt x="987" y="843"/>
                    </a:lnTo>
                    <a:lnTo>
                      <a:pt x="987" y="845"/>
                    </a:lnTo>
                    <a:lnTo>
                      <a:pt x="990" y="845"/>
                    </a:lnTo>
                    <a:lnTo>
                      <a:pt x="990" y="847"/>
                    </a:lnTo>
                    <a:lnTo>
                      <a:pt x="993" y="847"/>
                    </a:lnTo>
                    <a:lnTo>
                      <a:pt x="993" y="850"/>
                    </a:lnTo>
                    <a:lnTo>
                      <a:pt x="996" y="850"/>
                    </a:lnTo>
                    <a:lnTo>
                      <a:pt x="996" y="850"/>
                    </a:lnTo>
                    <a:lnTo>
                      <a:pt x="999" y="850"/>
                    </a:lnTo>
                    <a:lnTo>
                      <a:pt x="999" y="852"/>
                    </a:lnTo>
                    <a:lnTo>
                      <a:pt x="1002" y="852"/>
                    </a:lnTo>
                    <a:lnTo>
                      <a:pt x="1002" y="854"/>
                    </a:lnTo>
                    <a:lnTo>
                      <a:pt x="1005" y="854"/>
                    </a:lnTo>
                    <a:lnTo>
                      <a:pt x="1005" y="856"/>
                    </a:lnTo>
                    <a:lnTo>
                      <a:pt x="1008" y="856"/>
                    </a:lnTo>
                    <a:lnTo>
                      <a:pt x="1008" y="858"/>
                    </a:lnTo>
                    <a:lnTo>
                      <a:pt x="1014" y="858"/>
                    </a:lnTo>
                    <a:lnTo>
                      <a:pt x="1014" y="861"/>
                    </a:lnTo>
                    <a:lnTo>
                      <a:pt x="1025" y="861"/>
                    </a:lnTo>
                    <a:lnTo>
                      <a:pt x="1025" y="861"/>
                    </a:lnTo>
                    <a:lnTo>
                      <a:pt x="1031" y="861"/>
                    </a:lnTo>
                    <a:lnTo>
                      <a:pt x="1031" y="865"/>
                    </a:lnTo>
                    <a:lnTo>
                      <a:pt x="1046" y="865"/>
                    </a:lnTo>
                    <a:lnTo>
                      <a:pt x="1046" y="867"/>
                    </a:lnTo>
                    <a:lnTo>
                      <a:pt x="1049" y="867"/>
                    </a:lnTo>
                    <a:lnTo>
                      <a:pt x="1049" y="869"/>
                    </a:lnTo>
                    <a:lnTo>
                      <a:pt x="1049" y="869"/>
                    </a:lnTo>
                    <a:lnTo>
                      <a:pt x="1049" y="874"/>
                    </a:lnTo>
                    <a:lnTo>
                      <a:pt x="1052" y="874"/>
                    </a:lnTo>
                    <a:lnTo>
                      <a:pt x="1052" y="876"/>
                    </a:lnTo>
                    <a:lnTo>
                      <a:pt x="1060" y="876"/>
                    </a:lnTo>
                    <a:lnTo>
                      <a:pt x="1060" y="878"/>
                    </a:lnTo>
                    <a:lnTo>
                      <a:pt x="1063" y="878"/>
                    </a:lnTo>
                    <a:lnTo>
                      <a:pt x="1063" y="883"/>
                    </a:lnTo>
                    <a:lnTo>
                      <a:pt x="1069" y="883"/>
                    </a:lnTo>
                    <a:lnTo>
                      <a:pt x="1069" y="883"/>
                    </a:lnTo>
                    <a:lnTo>
                      <a:pt x="1072" y="883"/>
                    </a:lnTo>
                    <a:lnTo>
                      <a:pt x="1072" y="887"/>
                    </a:lnTo>
                    <a:lnTo>
                      <a:pt x="1075" y="887"/>
                    </a:lnTo>
                    <a:lnTo>
                      <a:pt x="1075" y="889"/>
                    </a:lnTo>
                    <a:lnTo>
                      <a:pt x="1078" y="889"/>
                    </a:lnTo>
                    <a:lnTo>
                      <a:pt x="1078" y="889"/>
                    </a:lnTo>
                    <a:lnTo>
                      <a:pt x="1081" y="889"/>
                    </a:lnTo>
                    <a:lnTo>
                      <a:pt x="1081" y="894"/>
                    </a:lnTo>
                    <a:lnTo>
                      <a:pt x="1084" y="894"/>
                    </a:lnTo>
                    <a:lnTo>
                      <a:pt x="1084" y="898"/>
                    </a:lnTo>
                    <a:lnTo>
                      <a:pt x="1087" y="898"/>
                    </a:lnTo>
                    <a:lnTo>
                      <a:pt x="1087" y="898"/>
                    </a:lnTo>
                    <a:lnTo>
                      <a:pt x="1090" y="898"/>
                    </a:lnTo>
                    <a:lnTo>
                      <a:pt x="1090" y="900"/>
                    </a:lnTo>
                    <a:lnTo>
                      <a:pt x="1093" y="900"/>
                    </a:lnTo>
                    <a:lnTo>
                      <a:pt x="1093" y="902"/>
                    </a:lnTo>
                    <a:lnTo>
                      <a:pt x="1098" y="902"/>
                    </a:lnTo>
                    <a:lnTo>
                      <a:pt x="1098" y="905"/>
                    </a:lnTo>
                    <a:lnTo>
                      <a:pt x="1104" y="905"/>
                    </a:lnTo>
                    <a:lnTo>
                      <a:pt x="1104" y="905"/>
                    </a:lnTo>
                    <a:lnTo>
                      <a:pt x="1107" y="905"/>
                    </a:lnTo>
                    <a:lnTo>
                      <a:pt x="1107" y="907"/>
                    </a:lnTo>
                    <a:lnTo>
                      <a:pt x="1116" y="907"/>
                    </a:lnTo>
                    <a:lnTo>
                      <a:pt x="1116" y="909"/>
                    </a:lnTo>
                    <a:lnTo>
                      <a:pt x="1119" y="909"/>
                    </a:lnTo>
                    <a:lnTo>
                      <a:pt x="1119" y="909"/>
                    </a:lnTo>
                    <a:lnTo>
                      <a:pt x="1122" y="909"/>
                    </a:lnTo>
                    <a:lnTo>
                      <a:pt x="1122" y="911"/>
                    </a:lnTo>
                    <a:lnTo>
                      <a:pt x="1125" y="911"/>
                    </a:lnTo>
                    <a:lnTo>
                      <a:pt x="1125" y="911"/>
                    </a:lnTo>
                    <a:lnTo>
                      <a:pt x="1133" y="911"/>
                    </a:lnTo>
                    <a:lnTo>
                      <a:pt x="1133" y="916"/>
                    </a:lnTo>
                    <a:lnTo>
                      <a:pt x="1139" y="916"/>
                    </a:lnTo>
                    <a:lnTo>
                      <a:pt x="1139" y="918"/>
                    </a:lnTo>
                    <a:lnTo>
                      <a:pt x="1145" y="918"/>
                    </a:lnTo>
                    <a:lnTo>
                      <a:pt x="1145" y="920"/>
                    </a:lnTo>
                    <a:lnTo>
                      <a:pt x="1148" y="920"/>
                    </a:lnTo>
                    <a:lnTo>
                      <a:pt x="1148" y="920"/>
                    </a:lnTo>
                    <a:lnTo>
                      <a:pt x="1157" y="920"/>
                    </a:lnTo>
                    <a:lnTo>
                      <a:pt x="1157" y="922"/>
                    </a:lnTo>
                    <a:lnTo>
                      <a:pt x="1160" y="922"/>
                    </a:lnTo>
                    <a:lnTo>
                      <a:pt x="1160" y="924"/>
                    </a:lnTo>
                    <a:lnTo>
                      <a:pt x="1166" y="924"/>
                    </a:lnTo>
                    <a:lnTo>
                      <a:pt x="1166" y="927"/>
                    </a:lnTo>
                    <a:lnTo>
                      <a:pt x="1171" y="927"/>
                    </a:lnTo>
                    <a:lnTo>
                      <a:pt x="1171" y="931"/>
                    </a:lnTo>
                    <a:lnTo>
                      <a:pt x="1174" y="931"/>
                    </a:lnTo>
                    <a:lnTo>
                      <a:pt x="1174" y="933"/>
                    </a:lnTo>
                    <a:lnTo>
                      <a:pt x="1180" y="933"/>
                    </a:lnTo>
                    <a:lnTo>
                      <a:pt x="1180" y="938"/>
                    </a:lnTo>
                    <a:lnTo>
                      <a:pt x="1186" y="938"/>
                    </a:lnTo>
                    <a:lnTo>
                      <a:pt x="1186" y="940"/>
                    </a:lnTo>
                    <a:lnTo>
                      <a:pt x="1192" y="940"/>
                    </a:lnTo>
                    <a:lnTo>
                      <a:pt x="1192" y="940"/>
                    </a:lnTo>
                    <a:lnTo>
                      <a:pt x="1195" y="940"/>
                    </a:lnTo>
                    <a:lnTo>
                      <a:pt x="1195" y="942"/>
                    </a:lnTo>
                    <a:lnTo>
                      <a:pt x="1201" y="942"/>
                    </a:lnTo>
                    <a:lnTo>
                      <a:pt x="1201" y="942"/>
                    </a:lnTo>
                    <a:lnTo>
                      <a:pt x="1204" y="942"/>
                    </a:lnTo>
                    <a:lnTo>
                      <a:pt x="1204" y="944"/>
                    </a:lnTo>
                    <a:lnTo>
                      <a:pt x="1212" y="944"/>
                    </a:lnTo>
                    <a:lnTo>
                      <a:pt x="1212" y="946"/>
                    </a:lnTo>
                    <a:lnTo>
                      <a:pt x="1212" y="946"/>
                    </a:lnTo>
                    <a:lnTo>
                      <a:pt x="1212" y="949"/>
                    </a:lnTo>
                    <a:lnTo>
                      <a:pt x="1215" y="949"/>
                    </a:lnTo>
                    <a:lnTo>
                      <a:pt x="1215" y="951"/>
                    </a:lnTo>
                    <a:lnTo>
                      <a:pt x="1239" y="951"/>
                    </a:lnTo>
                    <a:lnTo>
                      <a:pt x="1239" y="953"/>
                    </a:lnTo>
                    <a:lnTo>
                      <a:pt x="1241" y="953"/>
                    </a:lnTo>
                    <a:lnTo>
                      <a:pt x="1241" y="955"/>
                    </a:lnTo>
                    <a:lnTo>
                      <a:pt x="1247" y="955"/>
                    </a:lnTo>
                    <a:lnTo>
                      <a:pt x="1247" y="955"/>
                    </a:lnTo>
                    <a:lnTo>
                      <a:pt x="1250" y="955"/>
                    </a:lnTo>
                    <a:lnTo>
                      <a:pt x="1250" y="957"/>
                    </a:lnTo>
                    <a:lnTo>
                      <a:pt x="1253" y="957"/>
                    </a:lnTo>
                    <a:lnTo>
                      <a:pt x="1253" y="957"/>
                    </a:lnTo>
                    <a:lnTo>
                      <a:pt x="1256" y="957"/>
                    </a:lnTo>
                    <a:lnTo>
                      <a:pt x="1256" y="960"/>
                    </a:lnTo>
                    <a:lnTo>
                      <a:pt x="1256" y="960"/>
                    </a:lnTo>
                    <a:lnTo>
                      <a:pt x="1256" y="962"/>
                    </a:lnTo>
                    <a:lnTo>
                      <a:pt x="1265" y="962"/>
                    </a:lnTo>
                    <a:lnTo>
                      <a:pt x="1265" y="964"/>
                    </a:lnTo>
                    <a:lnTo>
                      <a:pt x="1268" y="964"/>
                    </a:lnTo>
                    <a:lnTo>
                      <a:pt x="1268" y="966"/>
                    </a:lnTo>
                    <a:lnTo>
                      <a:pt x="1282" y="966"/>
                    </a:lnTo>
                    <a:lnTo>
                      <a:pt x="1282" y="968"/>
                    </a:lnTo>
                    <a:lnTo>
                      <a:pt x="1288" y="968"/>
                    </a:lnTo>
                    <a:lnTo>
                      <a:pt x="1288" y="971"/>
                    </a:lnTo>
                    <a:lnTo>
                      <a:pt x="1297" y="971"/>
                    </a:lnTo>
                    <a:lnTo>
                      <a:pt x="1297" y="973"/>
                    </a:lnTo>
                    <a:lnTo>
                      <a:pt x="1300" y="973"/>
                    </a:lnTo>
                    <a:lnTo>
                      <a:pt x="1300" y="973"/>
                    </a:lnTo>
                    <a:lnTo>
                      <a:pt x="1303" y="973"/>
                    </a:lnTo>
                    <a:lnTo>
                      <a:pt x="1303" y="977"/>
                    </a:lnTo>
                    <a:lnTo>
                      <a:pt x="1312" y="977"/>
                    </a:lnTo>
                    <a:lnTo>
                      <a:pt x="1312" y="977"/>
                    </a:lnTo>
                    <a:lnTo>
                      <a:pt x="1314" y="977"/>
                    </a:lnTo>
                    <a:lnTo>
                      <a:pt x="1314" y="979"/>
                    </a:lnTo>
                    <a:lnTo>
                      <a:pt x="1326" y="979"/>
                    </a:lnTo>
                    <a:lnTo>
                      <a:pt x="1326" y="982"/>
                    </a:lnTo>
                    <a:lnTo>
                      <a:pt x="1329" y="982"/>
                    </a:lnTo>
                    <a:lnTo>
                      <a:pt x="1329" y="982"/>
                    </a:lnTo>
                    <a:lnTo>
                      <a:pt x="1332" y="982"/>
                    </a:lnTo>
                    <a:lnTo>
                      <a:pt x="1332" y="984"/>
                    </a:lnTo>
                    <a:lnTo>
                      <a:pt x="1335" y="984"/>
                    </a:lnTo>
                    <a:lnTo>
                      <a:pt x="1335" y="986"/>
                    </a:lnTo>
                    <a:lnTo>
                      <a:pt x="1338" y="986"/>
                    </a:lnTo>
                    <a:lnTo>
                      <a:pt x="1338" y="988"/>
                    </a:lnTo>
                    <a:lnTo>
                      <a:pt x="1347" y="988"/>
                    </a:lnTo>
                    <a:lnTo>
                      <a:pt x="1347" y="990"/>
                    </a:lnTo>
                    <a:lnTo>
                      <a:pt x="1361" y="990"/>
                    </a:lnTo>
                    <a:lnTo>
                      <a:pt x="1361" y="993"/>
                    </a:lnTo>
                    <a:lnTo>
                      <a:pt x="1364" y="993"/>
                    </a:lnTo>
                    <a:lnTo>
                      <a:pt x="1364" y="995"/>
                    </a:lnTo>
                    <a:lnTo>
                      <a:pt x="1396" y="995"/>
                    </a:lnTo>
                    <a:lnTo>
                      <a:pt x="1396" y="997"/>
                    </a:lnTo>
                    <a:lnTo>
                      <a:pt x="1399" y="997"/>
                    </a:lnTo>
                    <a:lnTo>
                      <a:pt x="1399" y="997"/>
                    </a:lnTo>
                    <a:lnTo>
                      <a:pt x="1411" y="997"/>
                    </a:lnTo>
                    <a:lnTo>
                      <a:pt x="1411" y="1001"/>
                    </a:lnTo>
                    <a:lnTo>
                      <a:pt x="1414" y="1001"/>
                    </a:lnTo>
                    <a:lnTo>
                      <a:pt x="1414" y="1001"/>
                    </a:lnTo>
                    <a:lnTo>
                      <a:pt x="1417" y="1001"/>
                    </a:lnTo>
                    <a:lnTo>
                      <a:pt x="1417" y="1004"/>
                    </a:lnTo>
                    <a:lnTo>
                      <a:pt x="1420" y="1004"/>
                    </a:lnTo>
                    <a:lnTo>
                      <a:pt x="1420" y="1004"/>
                    </a:lnTo>
                    <a:lnTo>
                      <a:pt x="1420" y="1004"/>
                    </a:lnTo>
                    <a:lnTo>
                      <a:pt x="1420" y="1006"/>
                    </a:lnTo>
                    <a:lnTo>
                      <a:pt x="1423" y="1006"/>
                    </a:lnTo>
                    <a:lnTo>
                      <a:pt x="1423" y="1008"/>
                    </a:lnTo>
                    <a:lnTo>
                      <a:pt x="1425" y="1008"/>
                    </a:lnTo>
                    <a:lnTo>
                      <a:pt x="1425" y="1010"/>
                    </a:lnTo>
                    <a:lnTo>
                      <a:pt x="1428" y="1010"/>
                    </a:lnTo>
                    <a:lnTo>
                      <a:pt x="1428" y="1012"/>
                    </a:lnTo>
                    <a:lnTo>
                      <a:pt x="1431" y="1012"/>
                    </a:lnTo>
                    <a:lnTo>
                      <a:pt x="1431" y="1012"/>
                    </a:lnTo>
                    <a:lnTo>
                      <a:pt x="1446" y="1012"/>
                    </a:lnTo>
                    <a:lnTo>
                      <a:pt x="1446" y="1015"/>
                    </a:lnTo>
                    <a:lnTo>
                      <a:pt x="1449" y="1015"/>
                    </a:lnTo>
                    <a:lnTo>
                      <a:pt x="1449" y="1017"/>
                    </a:lnTo>
                    <a:lnTo>
                      <a:pt x="1452" y="1017"/>
                    </a:lnTo>
                    <a:lnTo>
                      <a:pt x="1452" y="1019"/>
                    </a:lnTo>
                    <a:lnTo>
                      <a:pt x="1461" y="1019"/>
                    </a:lnTo>
                    <a:lnTo>
                      <a:pt x="1461" y="1019"/>
                    </a:lnTo>
                    <a:lnTo>
                      <a:pt x="1463" y="1019"/>
                    </a:lnTo>
                    <a:lnTo>
                      <a:pt x="1463" y="1021"/>
                    </a:lnTo>
                    <a:lnTo>
                      <a:pt x="1466" y="1021"/>
                    </a:lnTo>
                    <a:lnTo>
                      <a:pt x="1466" y="1023"/>
                    </a:lnTo>
                    <a:lnTo>
                      <a:pt x="1487" y="1023"/>
                    </a:lnTo>
                    <a:lnTo>
                      <a:pt x="1487" y="1026"/>
                    </a:lnTo>
                    <a:lnTo>
                      <a:pt x="1501" y="1026"/>
                    </a:lnTo>
                    <a:lnTo>
                      <a:pt x="1501" y="1028"/>
                    </a:lnTo>
                    <a:lnTo>
                      <a:pt x="1504" y="1028"/>
                    </a:lnTo>
                    <a:lnTo>
                      <a:pt x="1504" y="1030"/>
                    </a:lnTo>
                    <a:lnTo>
                      <a:pt x="1531" y="1030"/>
                    </a:lnTo>
                    <a:lnTo>
                      <a:pt x="1531" y="1034"/>
                    </a:lnTo>
                    <a:lnTo>
                      <a:pt x="1539" y="1034"/>
                    </a:lnTo>
                    <a:lnTo>
                      <a:pt x="1539" y="1037"/>
                    </a:lnTo>
                    <a:lnTo>
                      <a:pt x="1542" y="1037"/>
                    </a:lnTo>
                    <a:lnTo>
                      <a:pt x="1542" y="1039"/>
                    </a:lnTo>
                    <a:lnTo>
                      <a:pt x="1542" y="1039"/>
                    </a:lnTo>
                    <a:lnTo>
                      <a:pt x="1542" y="1041"/>
                    </a:lnTo>
                    <a:lnTo>
                      <a:pt x="1545" y="1041"/>
                    </a:lnTo>
                    <a:lnTo>
                      <a:pt x="1545" y="1043"/>
                    </a:lnTo>
                    <a:lnTo>
                      <a:pt x="1557" y="1043"/>
                    </a:lnTo>
                    <a:lnTo>
                      <a:pt x="1557" y="1043"/>
                    </a:lnTo>
                    <a:lnTo>
                      <a:pt x="1563" y="1043"/>
                    </a:lnTo>
                    <a:lnTo>
                      <a:pt x="1563" y="1048"/>
                    </a:lnTo>
                    <a:lnTo>
                      <a:pt x="1571" y="1048"/>
                    </a:lnTo>
                    <a:lnTo>
                      <a:pt x="1571" y="1048"/>
                    </a:lnTo>
                    <a:lnTo>
                      <a:pt x="1574" y="1048"/>
                    </a:lnTo>
                    <a:lnTo>
                      <a:pt x="1574" y="1050"/>
                    </a:lnTo>
                    <a:lnTo>
                      <a:pt x="1583" y="1050"/>
                    </a:lnTo>
                    <a:lnTo>
                      <a:pt x="1583" y="1052"/>
                    </a:lnTo>
                    <a:lnTo>
                      <a:pt x="1583" y="1052"/>
                    </a:lnTo>
                    <a:lnTo>
                      <a:pt x="1583" y="1054"/>
                    </a:lnTo>
                    <a:lnTo>
                      <a:pt x="1592" y="1054"/>
                    </a:lnTo>
                    <a:lnTo>
                      <a:pt x="1592" y="1054"/>
                    </a:lnTo>
                    <a:lnTo>
                      <a:pt x="1598" y="1054"/>
                    </a:lnTo>
                    <a:lnTo>
                      <a:pt x="1598" y="1056"/>
                    </a:lnTo>
                    <a:lnTo>
                      <a:pt x="1601" y="1056"/>
                    </a:lnTo>
                    <a:lnTo>
                      <a:pt x="1601" y="1059"/>
                    </a:lnTo>
                    <a:lnTo>
                      <a:pt x="1607" y="1059"/>
                    </a:lnTo>
                    <a:lnTo>
                      <a:pt x="1607" y="1061"/>
                    </a:lnTo>
                    <a:lnTo>
                      <a:pt x="1612" y="1061"/>
                    </a:lnTo>
                    <a:lnTo>
                      <a:pt x="1612" y="1065"/>
                    </a:lnTo>
                    <a:lnTo>
                      <a:pt x="1624" y="1065"/>
                    </a:lnTo>
                    <a:lnTo>
                      <a:pt x="1624" y="1065"/>
                    </a:lnTo>
                    <a:lnTo>
                      <a:pt x="1624" y="1065"/>
                    </a:lnTo>
                    <a:lnTo>
                      <a:pt x="1624" y="1067"/>
                    </a:lnTo>
                    <a:lnTo>
                      <a:pt x="1642" y="1067"/>
                    </a:lnTo>
                    <a:lnTo>
                      <a:pt x="1642" y="1070"/>
                    </a:lnTo>
                    <a:lnTo>
                      <a:pt x="1665" y="1070"/>
                    </a:lnTo>
                    <a:lnTo>
                      <a:pt x="1665" y="1070"/>
                    </a:lnTo>
                    <a:lnTo>
                      <a:pt x="1668" y="1070"/>
                    </a:lnTo>
                    <a:lnTo>
                      <a:pt x="1668" y="1072"/>
                    </a:lnTo>
                    <a:lnTo>
                      <a:pt x="1671" y="1072"/>
                    </a:lnTo>
                    <a:lnTo>
                      <a:pt x="1671" y="1074"/>
                    </a:lnTo>
                    <a:lnTo>
                      <a:pt x="1677" y="1074"/>
                    </a:lnTo>
                    <a:lnTo>
                      <a:pt x="1677" y="1074"/>
                    </a:lnTo>
                    <a:lnTo>
                      <a:pt x="1688" y="1074"/>
                    </a:lnTo>
                    <a:lnTo>
                      <a:pt x="1688" y="1076"/>
                    </a:lnTo>
                    <a:lnTo>
                      <a:pt x="1744" y="1076"/>
                    </a:lnTo>
                    <a:lnTo>
                      <a:pt x="1744" y="1078"/>
                    </a:lnTo>
                    <a:lnTo>
                      <a:pt x="1750" y="1078"/>
                    </a:lnTo>
                    <a:lnTo>
                      <a:pt x="1750" y="1078"/>
                    </a:lnTo>
                    <a:lnTo>
                      <a:pt x="1753" y="1078"/>
                    </a:lnTo>
                    <a:lnTo>
                      <a:pt x="1753" y="1081"/>
                    </a:lnTo>
                    <a:lnTo>
                      <a:pt x="1758" y="1081"/>
                    </a:lnTo>
                    <a:lnTo>
                      <a:pt x="1758" y="1083"/>
                    </a:lnTo>
                    <a:lnTo>
                      <a:pt x="1761" y="1083"/>
                    </a:lnTo>
                    <a:lnTo>
                      <a:pt x="1761" y="1085"/>
                    </a:lnTo>
                    <a:lnTo>
                      <a:pt x="1764" y="1085"/>
                    </a:lnTo>
                    <a:lnTo>
                      <a:pt x="1764" y="1087"/>
                    </a:lnTo>
                    <a:lnTo>
                      <a:pt x="1773" y="1087"/>
                    </a:lnTo>
                    <a:lnTo>
                      <a:pt x="1773" y="1087"/>
                    </a:lnTo>
                    <a:lnTo>
                      <a:pt x="1779" y="1087"/>
                    </a:lnTo>
                    <a:lnTo>
                      <a:pt x="1779" y="1089"/>
                    </a:lnTo>
                    <a:lnTo>
                      <a:pt x="1782" y="1089"/>
                    </a:lnTo>
                    <a:lnTo>
                      <a:pt x="1782" y="1089"/>
                    </a:lnTo>
                    <a:lnTo>
                      <a:pt x="1793" y="1089"/>
                    </a:lnTo>
                    <a:lnTo>
                      <a:pt x="1793" y="1092"/>
                    </a:lnTo>
                    <a:lnTo>
                      <a:pt x="1805" y="1092"/>
                    </a:lnTo>
                    <a:lnTo>
                      <a:pt x="1805" y="1094"/>
                    </a:lnTo>
                    <a:lnTo>
                      <a:pt x="1811" y="1094"/>
                    </a:lnTo>
                    <a:lnTo>
                      <a:pt x="1811" y="1094"/>
                    </a:lnTo>
                    <a:lnTo>
                      <a:pt x="1817" y="1094"/>
                    </a:lnTo>
                    <a:lnTo>
                      <a:pt x="1817" y="1096"/>
                    </a:lnTo>
                    <a:lnTo>
                      <a:pt x="1823" y="1096"/>
                    </a:lnTo>
                    <a:lnTo>
                      <a:pt x="1823" y="1098"/>
                    </a:lnTo>
                    <a:lnTo>
                      <a:pt x="1846" y="1098"/>
                    </a:lnTo>
                    <a:lnTo>
                      <a:pt x="1846" y="1103"/>
                    </a:lnTo>
                    <a:lnTo>
                      <a:pt x="1863" y="1103"/>
                    </a:lnTo>
                    <a:lnTo>
                      <a:pt x="1863" y="1103"/>
                    </a:lnTo>
                    <a:lnTo>
                      <a:pt x="1869" y="1103"/>
                    </a:lnTo>
                    <a:lnTo>
                      <a:pt x="1869" y="1105"/>
                    </a:lnTo>
                    <a:lnTo>
                      <a:pt x="1872" y="1105"/>
                    </a:lnTo>
                    <a:lnTo>
                      <a:pt x="1872" y="1107"/>
                    </a:lnTo>
                    <a:lnTo>
                      <a:pt x="1887" y="1107"/>
                    </a:lnTo>
                    <a:lnTo>
                      <a:pt x="1887" y="1107"/>
                    </a:lnTo>
                    <a:lnTo>
                      <a:pt x="1896" y="1107"/>
                    </a:lnTo>
                    <a:lnTo>
                      <a:pt x="1896" y="1109"/>
                    </a:lnTo>
                    <a:lnTo>
                      <a:pt x="1904" y="1109"/>
                    </a:lnTo>
                    <a:lnTo>
                      <a:pt x="1904" y="1111"/>
                    </a:lnTo>
                    <a:lnTo>
                      <a:pt x="1907" y="1111"/>
                    </a:lnTo>
                    <a:lnTo>
                      <a:pt x="1907" y="1114"/>
                    </a:lnTo>
                    <a:lnTo>
                      <a:pt x="1916" y="1114"/>
                    </a:lnTo>
                    <a:lnTo>
                      <a:pt x="1916" y="1114"/>
                    </a:lnTo>
                    <a:lnTo>
                      <a:pt x="1934" y="1114"/>
                    </a:lnTo>
                    <a:lnTo>
                      <a:pt x="1934" y="1116"/>
                    </a:lnTo>
                    <a:lnTo>
                      <a:pt x="1937" y="1116"/>
                    </a:lnTo>
                    <a:lnTo>
                      <a:pt x="1937" y="1118"/>
                    </a:lnTo>
                    <a:lnTo>
                      <a:pt x="1939" y="1118"/>
                    </a:lnTo>
                    <a:lnTo>
                      <a:pt x="1939" y="1118"/>
                    </a:lnTo>
                    <a:lnTo>
                      <a:pt x="1954" y="1118"/>
                    </a:lnTo>
                    <a:lnTo>
                      <a:pt x="1954" y="1122"/>
                    </a:lnTo>
                    <a:lnTo>
                      <a:pt x="1957" y="1122"/>
                    </a:lnTo>
                    <a:lnTo>
                      <a:pt x="1957" y="1125"/>
                    </a:lnTo>
                    <a:lnTo>
                      <a:pt x="1963" y="1125"/>
                    </a:lnTo>
                    <a:lnTo>
                      <a:pt x="1963" y="1127"/>
                    </a:lnTo>
                    <a:lnTo>
                      <a:pt x="1966" y="1127"/>
                    </a:lnTo>
                    <a:lnTo>
                      <a:pt x="1966" y="1129"/>
                    </a:lnTo>
                    <a:lnTo>
                      <a:pt x="1969" y="1129"/>
                    </a:lnTo>
                    <a:lnTo>
                      <a:pt x="1969" y="1131"/>
                    </a:lnTo>
                    <a:lnTo>
                      <a:pt x="1986" y="1131"/>
                    </a:lnTo>
                    <a:lnTo>
                      <a:pt x="1986" y="1133"/>
                    </a:lnTo>
                    <a:lnTo>
                      <a:pt x="1992" y="1133"/>
                    </a:lnTo>
                    <a:lnTo>
                      <a:pt x="1992" y="1136"/>
                    </a:lnTo>
                    <a:lnTo>
                      <a:pt x="2004" y="1136"/>
                    </a:lnTo>
                    <a:lnTo>
                      <a:pt x="2004" y="1138"/>
                    </a:lnTo>
                    <a:lnTo>
                      <a:pt x="2007" y="1138"/>
                    </a:lnTo>
                    <a:lnTo>
                      <a:pt x="2007" y="1140"/>
                    </a:lnTo>
                    <a:lnTo>
                      <a:pt x="2010" y="1140"/>
                    </a:lnTo>
                    <a:lnTo>
                      <a:pt x="2010" y="1142"/>
                    </a:lnTo>
                    <a:lnTo>
                      <a:pt x="2015" y="1142"/>
                    </a:lnTo>
                    <a:lnTo>
                      <a:pt x="2015" y="1142"/>
                    </a:lnTo>
                    <a:lnTo>
                      <a:pt x="2018" y="1142"/>
                    </a:lnTo>
                    <a:lnTo>
                      <a:pt x="2018" y="1144"/>
                    </a:lnTo>
                    <a:lnTo>
                      <a:pt x="2024" y="1144"/>
                    </a:lnTo>
                    <a:lnTo>
                      <a:pt x="2024" y="1147"/>
                    </a:lnTo>
                    <a:lnTo>
                      <a:pt x="2027" y="1147"/>
                    </a:lnTo>
                    <a:lnTo>
                      <a:pt x="2027" y="1147"/>
                    </a:lnTo>
                    <a:lnTo>
                      <a:pt x="2045" y="1147"/>
                    </a:lnTo>
                    <a:lnTo>
                      <a:pt x="2045" y="1149"/>
                    </a:lnTo>
                    <a:lnTo>
                      <a:pt x="2047" y="1149"/>
                    </a:lnTo>
                    <a:lnTo>
                      <a:pt x="2047" y="1151"/>
                    </a:lnTo>
                    <a:lnTo>
                      <a:pt x="2050" y="1151"/>
                    </a:lnTo>
                    <a:lnTo>
                      <a:pt x="2050" y="1153"/>
                    </a:lnTo>
                    <a:lnTo>
                      <a:pt x="2062" y="1153"/>
                    </a:lnTo>
                    <a:lnTo>
                      <a:pt x="2062" y="1153"/>
                    </a:lnTo>
                    <a:lnTo>
                      <a:pt x="2071" y="1153"/>
                    </a:lnTo>
                    <a:lnTo>
                      <a:pt x="2071" y="1156"/>
                    </a:lnTo>
                    <a:lnTo>
                      <a:pt x="2085" y="1156"/>
                    </a:lnTo>
                    <a:lnTo>
                      <a:pt x="2085" y="1160"/>
                    </a:lnTo>
                    <a:lnTo>
                      <a:pt x="2097" y="1160"/>
                    </a:lnTo>
                    <a:lnTo>
                      <a:pt x="2097" y="1160"/>
                    </a:lnTo>
                    <a:lnTo>
                      <a:pt x="2109" y="1160"/>
                    </a:lnTo>
                    <a:lnTo>
                      <a:pt x="2109" y="1162"/>
                    </a:lnTo>
                    <a:lnTo>
                      <a:pt x="2115" y="1162"/>
                    </a:lnTo>
                    <a:lnTo>
                      <a:pt x="2115" y="1164"/>
                    </a:lnTo>
                    <a:lnTo>
                      <a:pt x="2126" y="1164"/>
                    </a:lnTo>
                    <a:lnTo>
                      <a:pt x="2126" y="1167"/>
                    </a:lnTo>
                    <a:lnTo>
                      <a:pt x="2150" y="1167"/>
                    </a:lnTo>
                    <a:lnTo>
                      <a:pt x="2150" y="1167"/>
                    </a:lnTo>
                    <a:lnTo>
                      <a:pt x="2164" y="1167"/>
                    </a:lnTo>
                    <a:lnTo>
                      <a:pt x="2164" y="1169"/>
                    </a:lnTo>
                    <a:lnTo>
                      <a:pt x="2170" y="1169"/>
                    </a:lnTo>
                    <a:lnTo>
                      <a:pt x="2170" y="1171"/>
                    </a:lnTo>
                    <a:lnTo>
                      <a:pt x="2185" y="1171"/>
                    </a:lnTo>
                    <a:lnTo>
                      <a:pt x="2185" y="1173"/>
                    </a:lnTo>
                    <a:lnTo>
                      <a:pt x="2191" y="1173"/>
                    </a:lnTo>
                    <a:lnTo>
                      <a:pt x="2191" y="1175"/>
                    </a:lnTo>
                    <a:lnTo>
                      <a:pt x="2217" y="1175"/>
                    </a:lnTo>
                    <a:lnTo>
                      <a:pt x="2217" y="1178"/>
                    </a:lnTo>
                    <a:lnTo>
                      <a:pt x="2223" y="1178"/>
                    </a:lnTo>
                    <a:lnTo>
                      <a:pt x="2223" y="1180"/>
                    </a:lnTo>
                    <a:lnTo>
                      <a:pt x="2226" y="1180"/>
                    </a:lnTo>
                    <a:lnTo>
                      <a:pt x="2226" y="1180"/>
                    </a:lnTo>
                    <a:lnTo>
                      <a:pt x="2237" y="1180"/>
                    </a:lnTo>
                    <a:lnTo>
                      <a:pt x="2237" y="1182"/>
                    </a:lnTo>
                    <a:lnTo>
                      <a:pt x="2243" y="1182"/>
                    </a:lnTo>
                    <a:lnTo>
                      <a:pt x="2243" y="1184"/>
                    </a:lnTo>
                    <a:lnTo>
                      <a:pt x="2264" y="1184"/>
                    </a:lnTo>
                    <a:lnTo>
                      <a:pt x="2264" y="1186"/>
                    </a:lnTo>
                    <a:lnTo>
                      <a:pt x="2266" y="1186"/>
                    </a:lnTo>
                    <a:lnTo>
                      <a:pt x="2266" y="1186"/>
                    </a:lnTo>
                    <a:lnTo>
                      <a:pt x="2269" y="1186"/>
                    </a:lnTo>
                    <a:lnTo>
                      <a:pt x="2269" y="1189"/>
                    </a:lnTo>
                    <a:lnTo>
                      <a:pt x="2284" y="1189"/>
                    </a:lnTo>
                    <a:lnTo>
                      <a:pt x="2284" y="1191"/>
                    </a:lnTo>
                    <a:lnTo>
                      <a:pt x="2284" y="1191"/>
                    </a:lnTo>
                    <a:lnTo>
                      <a:pt x="2284" y="1193"/>
                    </a:lnTo>
                    <a:lnTo>
                      <a:pt x="2287" y="1193"/>
                    </a:lnTo>
                    <a:lnTo>
                      <a:pt x="2287" y="1193"/>
                    </a:lnTo>
                    <a:lnTo>
                      <a:pt x="2310" y="1193"/>
                    </a:lnTo>
                    <a:lnTo>
                      <a:pt x="2310" y="1195"/>
                    </a:lnTo>
                    <a:lnTo>
                      <a:pt x="2334" y="1195"/>
                    </a:lnTo>
                    <a:lnTo>
                      <a:pt x="2334" y="1197"/>
                    </a:lnTo>
                    <a:lnTo>
                      <a:pt x="2342" y="1197"/>
                    </a:lnTo>
                    <a:lnTo>
                      <a:pt x="2342" y="1200"/>
                    </a:lnTo>
                    <a:lnTo>
                      <a:pt x="2354" y="1200"/>
                    </a:lnTo>
                    <a:lnTo>
                      <a:pt x="2354" y="1202"/>
                    </a:lnTo>
                    <a:lnTo>
                      <a:pt x="2363" y="1202"/>
                    </a:lnTo>
                    <a:lnTo>
                      <a:pt x="2363" y="1202"/>
                    </a:lnTo>
                    <a:lnTo>
                      <a:pt x="2369" y="1202"/>
                    </a:lnTo>
                    <a:lnTo>
                      <a:pt x="2369" y="1204"/>
                    </a:lnTo>
                    <a:lnTo>
                      <a:pt x="2398" y="1204"/>
                    </a:lnTo>
                    <a:lnTo>
                      <a:pt x="2398" y="1206"/>
                    </a:lnTo>
                    <a:lnTo>
                      <a:pt x="2401" y="1206"/>
                    </a:lnTo>
                    <a:lnTo>
                      <a:pt x="2401" y="1208"/>
                    </a:lnTo>
                    <a:lnTo>
                      <a:pt x="2415" y="1208"/>
                    </a:lnTo>
                    <a:lnTo>
                      <a:pt x="2415" y="1208"/>
                    </a:lnTo>
                    <a:lnTo>
                      <a:pt x="2439" y="1208"/>
                    </a:lnTo>
                    <a:lnTo>
                      <a:pt x="2439" y="1211"/>
                    </a:lnTo>
                    <a:lnTo>
                      <a:pt x="2462" y="1211"/>
                    </a:lnTo>
                    <a:lnTo>
                      <a:pt x="2462" y="1213"/>
                    </a:lnTo>
                    <a:lnTo>
                      <a:pt x="2465" y="1213"/>
                    </a:lnTo>
                    <a:lnTo>
                      <a:pt x="2465" y="1215"/>
                    </a:lnTo>
                    <a:lnTo>
                      <a:pt x="2488" y="1215"/>
                    </a:lnTo>
                    <a:lnTo>
                      <a:pt x="2488" y="1215"/>
                    </a:lnTo>
                    <a:lnTo>
                      <a:pt x="2488" y="1215"/>
                    </a:lnTo>
                    <a:lnTo>
                      <a:pt x="2488" y="1217"/>
                    </a:lnTo>
                    <a:lnTo>
                      <a:pt x="2518" y="1217"/>
                    </a:lnTo>
                    <a:lnTo>
                      <a:pt x="2518" y="1222"/>
                    </a:lnTo>
                    <a:lnTo>
                      <a:pt x="2532" y="1222"/>
                    </a:lnTo>
                    <a:lnTo>
                      <a:pt x="2532" y="1222"/>
                    </a:lnTo>
                    <a:lnTo>
                      <a:pt x="2561" y="1222"/>
                    </a:lnTo>
                    <a:lnTo>
                      <a:pt x="2561" y="1224"/>
                    </a:lnTo>
                    <a:lnTo>
                      <a:pt x="2576" y="1224"/>
                    </a:lnTo>
                    <a:lnTo>
                      <a:pt x="2576" y="1228"/>
                    </a:lnTo>
                    <a:lnTo>
                      <a:pt x="2585" y="1228"/>
                    </a:lnTo>
                    <a:lnTo>
                      <a:pt x="2585" y="1230"/>
                    </a:lnTo>
                    <a:lnTo>
                      <a:pt x="2588" y="1230"/>
                    </a:lnTo>
                    <a:lnTo>
                      <a:pt x="2588" y="1233"/>
                    </a:lnTo>
                    <a:lnTo>
                      <a:pt x="2591" y="1233"/>
                    </a:lnTo>
                    <a:lnTo>
                      <a:pt x="2591" y="1235"/>
                    </a:lnTo>
                    <a:lnTo>
                      <a:pt x="2599" y="1235"/>
                    </a:lnTo>
                    <a:lnTo>
                      <a:pt x="2599" y="1237"/>
                    </a:lnTo>
                    <a:lnTo>
                      <a:pt x="2602" y="1237"/>
                    </a:lnTo>
                    <a:lnTo>
                      <a:pt x="2602" y="1239"/>
                    </a:lnTo>
                    <a:lnTo>
                      <a:pt x="2608" y="1239"/>
                    </a:lnTo>
                    <a:lnTo>
                      <a:pt x="2608" y="1241"/>
                    </a:lnTo>
                    <a:lnTo>
                      <a:pt x="2611" y="1241"/>
                    </a:lnTo>
                    <a:lnTo>
                      <a:pt x="2611" y="1244"/>
                    </a:lnTo>
                    <a:lnTo>
                      <a:pt x="2620" y="1244"/>
                    </a:lnTo>
                    <a:lnTo>
                      <a:pt x="2620" y="1244"/>
                    </a:lnTo>
                    <a:lnTo>
                      <a:pt x="2623" y="1244"/>
                    </a:lnTo>
                    <a:lnTo>
                      <a:pt x="2623" y="1246"/>
                    </a:lnTo>
                    <a:lnTo>
                      <a:pt x="2643" y="1246"/>
                    </a:lnTo>
                    <a:lnTo>
                      <a:pt x="2643" y="1248"/>
                    </a:lnTo>
                    <a:lnTo>
                      <a:pt x="2646" y="1248"/>
                    </a:lnTo>
                    <a:lnTo>
                      <a:pt x="2646" y="1250"/>
                    </a:lnTo>
                    <a:lnTo>
                      <a:pt x="2655" y="1250"/>
                    </a:lnTo>
                    <a:lnTo>
                      <a:pt x="2655" y="1252"/>
                    </a:lnTo>
                    <a:lnTo>
                      <a:pt x="2684" y="1252"/>
                    </a:lnTo>
                    <a:lnTo>
                      <a:pt x="2684" y="1252"/>
                    </a:lnTo>
                    <a:lnTo>
                      <a:pt x="2707" y="1252"/>
                    </a:lnTo>
                    <a:lnTo>
                      <a:pt x="2707" y="1255"/>
                    </a:lnTo>
                    <a:lnTo>
                      <a:pt x="2716" y="1255"/>
                    </a:lnTo>
                    <a:lnTo>
                      <a:pt x="2716" y="1257"/>
                    </a:lnTo>
                    <a:lnTo>
                      <a:pt x="2798" y="1257"/>
                    </a:lnTo>
                    <a:lnTo>
                      <a:pt x="2798" y="1259"/>
                    </a:lnTo>
                    <a:lnTo>
                      <a:pt x="2818" y="1259"/>
                    </a:lnTo>
                    <a:lnTo>
                      <a:pt x="2818" y="1259"/>
                    </a:lnTo>
                    <a:lnTo>
                      <a:pt x="2818" y="1259"/>
                    </a:lnTo>
                    <a:lnTo>
                      <a:pt x="2818" y="1259"/>
                    </a:lnTo>
                    <a:lnTo>
                      <a:pt x="2848" y="1259"/>
                    </a:lnTo>
                    <a:lnTo>
                      <a:pt x="2851" y="1259"/>
                    </a:lnTo>
                    <a:lnTo>
                      <a:pt x="2851" y="1261"/>
                    </a:lnTo>
                    <a:lnTo>
                      <a:pt x="2874" y="1261"/>
                    </a:lnTo>
                    <a:lnTo>
                      <a:pt x="2874" y="1263"/>
                    </a:lnTo>
                    <a:lnTo>
                      <a:pt x="2880" y="1263"/>
                    </a:lnTo>
                    <a:lnTo>
                      <a:pt x="2880" y="1266"/>
                    </a:lnTo>
                    <a:lnTo>
                      <a:pt x="2912" y="1266"/>
                    </a:lnTo>
                    <a:lnTo>
                      <a:pt x="2912" y="1268"/>
                    </a:lnTo>
                    <a:lnTo>
                      <a:pt x="2926" y="1268"/>
                    </a:lnTo>
                    <a:lnTo>
                      <a:pt x="2926" y="1270"/>
                    </a:lnTo>
                    <a:lnTo>
                      <a:pt x="2953" y="1270"/>
                    </a:lnTo>
                    <a:lnTo>
                      <a:pt x="2953" y="1272"/>
                    </a:lnTo>
                    <a:lnTo>
                      <a:pt x="2967" y="1272"/>
                    </a:lnTo>
                    <a:lnTo>
                      <a:pt x="2967" y="1274"/>
                    </a:lnTo>
                    <a:lnTo>
                      <a:pt x="2970" y="1274"/>
                    </a:lnTo>
                    <a:lnTo>
                      <a:pt x="2970" y="1274"/>
                    </a:lnTo>
                    <a:lnTo>
                      <a:pt x="3023" y="1274"/>
                    </a:lnTo>
                    <a:lnTo>
                      <a:pt x="3026" y="1274"/>
                    </a:lnTo>
                    <a:lnTo>
                      <a:pt x="3026" y="1277"/>
                    </a:lnTo>
                    <a:lnTo>
                      <a:pt x="3034" y="1277"/>
                    </a:lnTo>
                    <a:lnTo>
                      <a:pt x="3034" y="1277"/>
                    </a:lnTo>
                    <a:lnTo>
                      <a:pt x="3084" y="1277"/>
                    </a:lnTo>
                    <a:lnTo>
                      <a:pt x="3087" y="1277"/>
                    </a:lnTo>
                    <a:lnTo>
                      <a:pt x="3087" y="1279"/>
                    </a:lnTo>
                    <a:lnTo>
                      <a:pt x="3093" y="1279"/>
                    </a:lnTo>
                    <a:lnTo>
                      <a:pt x="3093" y="1279"/>
                    </a:lnTo>
                    <a:lnTo>
                      <a:pt x="3119" y="1279"/>
                    </a:lnTo>
                    <a:lnTo>
                      <a:pt x="3119" y="1281"/>
                    </a:lnTo>
                    <a:lnTo>
                      <a:pt x="3128" y="1281"/>
                    </a:lnTo>
                    <a:lnTo>
                      <a:pt x="3128" y="1285"/>
                    </a:lnTo>
                    <a:lnTo>
                      <a:pt x="3178" y="1285"/>
                    </a:lnTo>
                    <a:lnTo>
                      <a:pt x="3178" y="1288"/>
                    </a:lnTo>
                    <a:lnTo>
                      <a:pt x="3189" y="1288"/>
                    </a:lnTo>
                    <a:lnTo>
                      <a:pt x="3189" y="1292"/>
                    </a:lnTo>
                    <a:lnTo>
                      <a:pt x="3216" y="1292"/>
                    </a:lnTo>
                    <a:lnTo>
                      <a:pt x="3216" y="1294"/>
                    </a:lnTo>
                    <a:lnTo>
                      <a:pt x="3230" y="1294"/>
                    </a:lnTo>
                    <a:lnTo>
                      <a:pt x="3230" y="1296"/>
                    </a:lnTo>
                    <a:lnTo>
                      <a:pt x="3245" y="1296"/>
                    </a:lnTo>
                    <a:lnTo>
                      <a:pt x="3245" y="1301"/>
                    </a:lnTo>
                    <a:lnTo>
                      <a:pt x="3254" y="1301"/>
                    </a:lnTo>
                    <a:lnTo>
                      <a:pt x="3254" y="1303"/>
                    </a:lnTo>
                    <a:lnTo>
                      <a:pt x="3280" y="1303"/>
                    </a:lnTo>
                    <a:lnTo>
                      <a:pt x="3280" y="1303"/>
                    </a:lnTo>
                    <a:lnTo>
                      <a:pt x="3294" y="1303"/>
                    </a:lnTo>
                    <a:lnTo>
                      <a:pt x="3294" y="1305"/>
                    </a:lnTo>
                    <a:lnTo>
                      <a:pt x="3338" y="1305"/>
                    </a:lnTo>
                    <a:lnTo>
                      <a:pt x="3338" y="1307"/>
                    </a:lnTo>
                    <a:lnTo>
                      <a:pt x="3391" y="1307"/>
                    </a:lnTo>
                    <a:lnTo>
                      <a:pt x="3391" y="1310"/>
                    </a:lnTo>
                    <a:lnTo>
                      <a:pt x="3435" y="1310"/>
                    </a:lnTo>
                    <a:lnTo>
                      <a:pt x="3435" y="1312"/>
                    </a:lnTo>
                    <a:lnTo>
                      <a:pt x="3443" y="1312"/>
                    </a:lnTo>
                    <a:lnTo>
                      <a:pt x="3443" y="1314"/>
                    </a:lnTo>
                    <a:lnTo>
                      <a:pt x="3461" y="1314"/>
                    </a:lnTo>
                    <a:lnTo>
                      <a:pt x="3461" y="1316"/>
                    </a:lnTo>
                    <a:lnTo>
                      <a:pt x="3484" y="1316"/>
                    </a:lnTo>
                    <a:lnTo>
                      <a:pt x="3484" y="1318"/>
                    </a:lnTo>
                    <a:lnTo>
                      <a:pt x="3516" y="1318"/>
                    </a:lnTo>
                    <a:lnTo>
                      <a:pt x="3516" y="1321"/>
                    </a:lnTo>
                    <a:lnTo>
                      <a:pt x="3525" y="1321"/>
                    </a:lnTo>
                    <a:lnTo>
                      <a:pt x="3525" y="1323"/>
                    </a:lnTo>
                    <a:lnTo>
                      <a:pt x="3589" y="1323"/>
                    </a:lnTo>
                    <a:lnTo>
                      <a:pt x="3589" y="1325"/>
                    </a:lnTo>
                    <a:lnTo>
                      <a:pt x="3630" y="1325"/>
                    </a:lnTo>
                    <a:lnTo>
                      <a:pt x="3630" y="1327"/>
                    </a:lnTo>
                    <a:lnTo>
                      <a:pt x="3686" y="1327"/>
                    </a:lnTo>
                    <a:lnTo>
                      <a:pt x="3686" y="1329"/>
                    </a:lnTo>
                    <a:lnTo>
                      <a:pt x="3744" y="1329"/>
                    </a:lnTo>
                    <a:lnTo>
                      <a:pt x="3744" y="1332"/>
                    </a:lnTo>
                    <a:lnTo>
                      <a:pt x="3750" y="1332"/>
                    </a:lnTo>
                    <a:lnTo>
                      <a:pt x="3750" y="1332"/>
                    </a:lnTo>
                    <a:lnTo>
                      <a:pt x="3849" y="1332"/>
                    </a:lnTo>
                    <a:lnTo>
                      <a:pt x="3852" y="1332"/>
                    </a:lnTo>
                    <a:lnTo>
                      <a:pt x="3852" y="1334"/>
                    </a:lnTo>
                    <a:lnTo>
                      <a:pt x="3858" y="1334"/>
                    </a:lnTo>
                    <a:lnTo>
                      <a:pt x="3858" y="1334"/>
                    </a:lnTo>
                    <a:lnTo>
                      <a:pt x="3931" y="1334"/>
                    </a:lnTo>
                    <a:lnTo>
                      <a:pt x="3937" y="1334"/>
                    </a:lnTo>
                    <a:lnTo>
                      <a:pt x="3937" y="1336"/>
                    </a:lnTo>
                    <a:lnTo>
                      <a:pt x="3940" y="1336"/>
                    </a:lnTo>
                    <a:lnTo>
                      <a:pt x="3940" y="1338"/>
                    </a:lnTo>
                    <a:lnTo>
                      <a:pt x="3946" y="1338"/>
                    </a:lnTo>
                    <a:lnTo>
                      <a:pt x="3946" y="1338"/>
                    </a:lnTo>
                    <a:lnTo>
                      <a:pt x="4027" y="1338"/>
                    </a:lnTo>
                    <a:lnTo>
                      <a:pt x="4030" y="1338"/>
                    </a:lnTo>
                    <a:lnTo>
                      <a:pt x="4030" y="1340"/>
                    </a:lnTo>
                    <a:lnTo>
                      <a:pt x="4033" y="1340"/>
                    </a:lnTo>
                    <a:lnTo>
                      <a:pt x="4033" y="1340"/>
                    </a:lnTo>
                    <a:lnTo>
                      <a:pt x="4103" y="1340"/>
                    </a:lnTo>
                    <a:lnTo>
                      <a:pt x="4112" y="1340"/>
                    </a:lnTo>
                    <a:lnTo>
                      <a:pt x="4112" y="1343"/>
                    </a:lnTo>
                    <a:lnTo>
                      <a:pt x="4115" y="1343"/>
                    </a:lnTo>
                    <a:lnTo>
                      <a:pt x="4115" y="1343"/>
                    </a:lnTo>
                    <a:lnTo>
                      <a:pt x="4135" y="1343"/>
                    </a:lnTo>
                    <a:lnTo>
                      <a:pt x="4147" y="1343"/>
                    </a:lnTo>
                    <a:lnTo>
                      <a:pt x="4147" y="1345"/>
                    </a:lnTo>
                    <a:lnTo>
                      <a:pt x="4162" y="1345"/>
                    </a:lnTo>
                    <a:lnTo>
                      <a:pt x="4162" y="1347"/>
                    </a:lnTo>
                    <a:lnTo>
                      <a:pt x="4194" y="1347"/>
                    </a:lnTo>
                    <a:lnTo>
                      <a:pt x="4194" y="1349"/>
                    </a:lnTo>
                    <a:lnTo>
                      <a:pt x="4238" y="1349"/>
                    </a:lnTo>
                    <a:lnTo>
                      <a:pt x="4238" y="1354"/>
                    </a:lnTo>
                    <a:lnTo>
                      <a:pt x="4258" y="1354"/>
                    </a:lnTo>
                    <a:lnTo>
                      <a:pt x="4258" y="1356"/>
                    </a:lnTo>
                    <a:lnTo>
                      <a:pt x="4273" y="1356"/>
                    </a:lnTo>
                    <a:lnTo>
                      <a:pt x="4273" y="1358"/>
                    </a:lnTo>
                    <a:lnTo>
                      <a:pt x="4279" y="1358"/>
                    </a:lnTo>
                    <a:lnTo>
                      <a:pt x="4279" y="1360"/>
                    </a:lnTo>
                    <a:lnTo>
                      <a:pt x="4314" y="1360"/>
                    </a:lnTo>
                    <a:lnTo>
                      <a:pt x="4314" y="1362"/>
                    </a:lnTo>
                    <a:lnTo>
                      <a:pt x="4352" y="1362"/>
                    </a:lnTo>
                    <a:lnTo>
                      <a:pt x="4352" y="1367"/>
                    </a:lnTo>
                    <a:lnTo>
                      <a:pt x="4357" y="1367"/>
                    </a:lnTo>
                    <a:lnTo>
                      <a:pt x="4357" y="1369"/>
                    </a:lnTo>
                    <a:lnTo>
                      <a:pt x="4395" y="1369"/>
                    </a:lnTo>
                    <a:lnTo>
                      <a:pt x="4395" y="1371"/>
                    </a:lnTo>
                    <a:lnTo>
                      <a:pt x="4425" y="1371"/>
                    </a:lnTo>
                    <a:lnTo>
                      <a:pt x="4425" y="1373"/>
                    </a:lnTo>
                    <a:lnTo>
                      <a:pt x="4427" y="1373"/>
                    </a:lnTo>
                    <a:lnTo>
                      <a:pt x="4427" y="1378"/>
                    </a:lnTo>
                    <a:lnTo>
                      <a:pt x="4436" y="1378"/>
                    </a:lnTo>
                    <a:lnTo>
                      <a:pt x="4436" y="1380"/>
                    </a:lnTo>
                    <a:lnTo>
                      <a:pt x="4477" y="1380"/>
                    </a:lnTo>
                    <a:lnTo>
                      <a:pt x="4477" y="1382"/>
                    </a:lnTo>
                    <a:lnTo>
                      <a:pt x="4611" y="1382"/>
                    </a:lnTo>
                    <a:lnTo>
                      <a:pt x="4611" y="1384"/>
                    </a:lnTo>
                    <a:lnTo>
                      <a:pt x="4655" y="1384"/>
                    </a:lnTo>
                    <a:lnTo>
                      <a:pt x="4655" y="1387"/>
                    </a:lnTo>
                    <a:lnTo>
                      <a:pt x="4673" y="1387"/>
                    </a:lnTo>
                    <a:lnTo>
                      <a:pt x="4673" y="1391"/>
                    </a:lnTo>
                    <a:lnTo>
                      <a:pt x="4690" y="1391"/>
                    </a:lnTo>
                    <a:lnTo>
                      <a:pt x="4690" y="1393"/>
                    </a:lnTo>
                    <a:lnTo>
                      <a:pt x="4696" y="1393"/>
                    </a:lnTo>
                    <a:lnTo>
                      <a:pt x="4696" y="1393"/>
                    </a:lnTo>
                    <a:lnTo>
                      <a:pt x="4772" y="1393"/>
                    </a:lnTo>
                    <a:lnTo>
                      <a:pt x="4807" y="1393"/>
                    </a:lnTo>
                    <a:lnTo>
                      <a:pt x="4807" y="1395"/>
                    </a:lnTo>
                    <a:lnTo>
                      <a:pt x="4848" y="1395"/>
                    </a:lnTo>
                    <a:lnTo>
                      <a:pt x="4848" y="1398"/>
                    </a:lnTo>
                    <a:lnTo>
                      <a:pt x="4865" y="1398"/>
                    </a:lnTo>
                    <a:lnTo>
                      <a:pt x="4865" y="1398"/>
                    </a:lnTo>
                    <a:lnTo>
                      <a:pt x="4965" y="1398"/>
                    </a:lnTo>
                    <a:lnTo>
                      <a:pt x="4968" y="1398"/>
                    </a:lnTo>
                    <a:lnTo>
                      <a:pt x="4968" y="1402"/>
                    </a:lnTo>
                    <a:lnTo>
                      <a:pt x="4974" y="1402"/>
                    </a:lnTo>
                  </a:path>
                </a:pathLst>
              </a:custGeom>
              <a:noFill/>
              <a:ln w="38100">
                <a:solidFill>
                  <a:srgbClr val="63A70A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id="{33E0AA6B-F7A7-49E0-B5F8-4BBFAAB3B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549401"/>
                <a:ext cx="7896225" cy="1925638"/>
              </a:xfrm>
              <a:custGeom>
                <a:avLst/>
                <a:gdLst>
                  <a:gd name="T0" fmla="*/ 38 w 4974"/>
                  <a:gd name="T1" fmla="*/ 22 h 1213"/>
                  <a:gd name="T2" fmla="*/ 65 w 4974"/>
                  <a:gd name="T3" fmla="*/ 44 h 1213"/>
                  <a:gd name="T4" fmla="*/ 94 w 4974"/>
                  <a:gd name="T5" fmla="*/ 60 h 1213"/>
                  <a:gd name="T6" fmla="*/ 114 w 4974"/>
                  <a:gd name="T7" fmla="*/ 77 h 1213"/>
                  <a:gd name="T8" fmla="*/ 149 w 4974"/>
                  <a:gd name="T9" fmla="*/ 99 h 1213"/>
                  <a:gd name="T10" fmla="*/ 184 w 4974"/>
                  <a:gd name="T11" fmla="*/ 121 h 1213"/>
                  <a:gd name="T12" fmla="*/ 216 w 4974"/>
                  <a:gd name="T13" fmla="*/ 148 h 1213"/>
                  <a:gd name="T14" fmla="*/ 246 w 4974"/>
                  <a:gd name="T15" fmla="*/ 176 h 1213"/>
                  <a:gd name="T16" fmla="*/ 275 w 4974"/>
                  <a:gd name="T17" fmla="*/ 201 h 1213"/>
                  <a:gd name="T18" fmla="*/ 310 w 4974"/>
                  <a:gd name="T19" fmla="*/ 223 h 1213"/>
                  <a:gd name="T20" fmla="*/ 333 w 4974"/>
                  <a:gd name="T21" fmla="*/ 249 h 1213"/>
                  <a:gd name="T22" fmla="*/ 354 w 4974"/>
                  <a:gd name="T23" fmla="*/ 264 h 1213"/>
                  <a:gd name="T24" fmla="*/ 380 w 4974"/>
                  <a:gd name="T25" fmla="*/ 284 h 1213"/>
                  <a:gd name="T26" fmla="*/ 398 w 4974"/>
                  <a:gd name="T27" fmla="*/ 317 h 1213"/>
                  <a:gd name="T28" fmla="*/ 421 w 4974"/>
                  <a:gd name="T29" fmla="*/ 335 h 1213"/>
                  <a:gd name="T30" fmla="*/ 441 w 4974"/>
                  <a:gd name="T31" fmla="*/ 357 h 1213"/>
                  <a:gd name="T32" fmla="*/ 471 w 4974"/>
                  <a:gd name="T33" fmla="*/ 372 h 1213"/>
                  <a:gd name="T34" fmla="*/ 503 w 4974"/>
                  <a:gd name="T35" fmla="*/ 403 h 1213"/>
                  <a:gd name="T36" fmla="*/ 535 w 4974"/>
                  <a:gd name="T37" fmla="*/ 423 h 1213"/>
                  <a:gd name="T38" fmla="*/ 561 w 4974"/>
                  <a:gd name="T39" fmla="*/ 456 h 1213"/>
                  <a:gd name="T40" fmla="*/ 602 w 4974"/>
                  <a:gd name="T41" fmla="*/ 480 h 1213"/>
                  <a:gd name="T42" fmla="*/ 628 w 4974"/>
                  <a:gd name="T43" fmla="*/ 498 h 1213"/>
                  <a:gd name="T44" fmla="*/ 657 w 4974"/>
                  <a:gd name="T45" fmla="*/ 511 h 1213"/>
                  <a:gd name="T46" fmla="*/ 687 w 4974"/>
                  <a:gd name="T47" fmla="*/ 526 h 1213"/>
                  <a:gd name="T48" fmla="*/ 719 w 4974"/>
                  <a:gd name="T49" fmla="*/ 546 h 1213"/>
                  <a:gd name="T50" fmla="*/ 760 w 4974"/>
                  <a:gd name="T51" fmla="*/ 568 h 1213"/>
                  <a:gd name="T52" fmla="*/ 789 w 4974"/>
                  <a:gd name="T53" fmla="*/ 588 h 1213"/>
                  <a:gd name="T54" fmla="*/ 809 w 4974"/>
                  <a:gd name="T55" fmla="*/ 608 h 1213"/>
                  <a:gd name="T56" fmla="*/ 853 w 4974"/>
                  <a:gd name="T57" fmla="*/ 623 h 1213"/>
                  <a:gd name="T58" fmla="*/ 885 w 4974"/>
                  <a:gd name="T59" fmla="*/ 638 h 1213"/>
                  <a:gd name="T60" fmla="*/ 909 w 4974"/>
                  <a:gd name="T61" fmla="*/ 656 h 1213"/>
                  <a:gd name="T62" fmla="*/ 941 w 4974"/>
                  <a:gd name="T63" fmla="*/ 676 h 1213"/>
                  <a:gd name="T64" fmla="*/ 973 w 4974"/>
                  <a:gd name="T65" fmla="*/ 698 h 1213"/>
                  <a:gd name="T66" fmla="*/ 1020 w 4974"/>
                  <a:gd name="T67" fmla="*/ 718 h 1213"/>
                  <a:gd name="T68" fmla="*/ 1075 w 4974"/>
                  <a:gd name="T69" fmla="*/ 740 h 1213"/>
                  <a:gd name="T70" fmla="*/ 1128 w 4974"/>
                  <a:gd name="T71" fmla="*/ 766 h 1213"/>
                  <a:gd name="T72" fmla="*/ 1174 w 4974"/>
                  <a:gd name="T73" fmla="*/ 781 h 1213"/>
                  <a:gd name="T74" fmla="*/ 1212 w 4974"/>
                  <a:gd name="T75" fmla="*/ 799 h 1213"/>
                  <a:gd name="T76" fmla="*/ 1277 w 4974"/>
                  <a:gd name="T77" fmla="*/ 817 h 1213"/>
                  <a:gd name="T78" fmla="*/ 1314 w 4974"/>
                  <a:gd name="T79" fmla="*/ 832 h 1213"/>
                  <a:gd name="T80" fmla="*/ 1367 w 4974"/>
                  <a:gd name="T81" fmla="*/ 854 h 1213"/>
                  <a:gd name="T82" fmla="*/ 1458 w 4974"/>
                  <a:gd name="T83" fmla="*/ 869 h 1213"/>
                  <a:gd name="T84" fmla="*/ 1539 w 4974"/>
                  <a:gd name="T85" fmla="*/ 885 h 1213"/>
                  <a:gd name="T86" fmla="*/ 1586 w 4974"/>
                  <a:gd name="T87" fmla="*/ 900 h 1213"/>
                  <a:gd name="T88" fmla="*/ 1650 w 4974"/>
                  <a:gd name="T89" fmla="*/ 918 h 1213"/>
                  <a:gd name="T90" fmla="*/ 1796 w 4974"/>
                  <a:gd name="T91" fmla="*/ 933 h 1213"/>
                  <a:gd name="T92" fmla="*/ 1855 w 4974"/>
                  <a:gd name="T93" fmla="*/ 946 h 1213"/>
                  <a:gd name="T94" fmla="*/ 1934 w 4974"/>
                  <a:gd name="T95" fmla="*/ 962 h 1213"/>
                  <a:gd name="T96" fmla="*/ 2001 w 4974"/>
                  <a:gd name="T97" fmla="*/ 979 h 1213"/>
                  <a:gd name="T98" fmla="*/ 2065 w 4974"/>
                  <a:gd name="T99" fmla="*/ 990 h 1213"/>
                  <a:gd name="T100" fmla="*/ 2135 w 4974"/>
                  <a:gd name="T101" fmla="*/ 1008 h 1213"/>
                  <a:gd name="T102" fmla="*/ 2269 w 4974"/>
                  <a:gd name="T103" fmla="*/ 1023 h 1213"/>
                  <a:gd name="T104" fmla="*/ 2418 w 4974"/>
                  <a:gd name="T105" fmla="*/ 1041 h 1213"/>
                  <a:gd name="T106" fmla="*/ 2634 w 4974"/>
                  <a:gd name="T107" fmla="*/ 1059 h 1213"/>
                  <a:gd name="T108" fmla="*/ 2754 w 4974"/>
                  <a:gd name="T109" fmla="*/ 1076 h 1213"/>
                  <a:gd name="T110" fmla="*/ 2976 w 4974"/>
                  <a:gd name="T111" fmla="*/ 1087 h 1213"/>
                  <a:gd name="T112" fmla="*/ 3160 w 4974"/>
                  <a:gd name="T113" fmla="*/ 1103 h 1213"/>
                  <a:gd name="T114" fmla="*/ 3554 w 4974"/>
                  <a:gd name="T115" fmla="*/ 1122 h 1213"/>
                  <a:gd name="T116" fmla="*/ 3785 w 4974"/>
                  <a:gd name="T117" fmla="*/ 1144 h 1213"/>
                  <a:gd name="T118" fmla="*/ 3957 w 4974"/>
                  <a:gd name="T119" fmla="*/ 1156 h 1213"/>
                  <a:gd name="T120" fmla="*/ 4284 w 4974"/>
                  <a:gd name="T121" fmla="*/ 1173 h 1213"/>
                  <a:gd name="T122" fmla="*/ 4714 w 4974"/>
                  <a:gd name="T123" fmla="*/ 1197 h 1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974" h="1213">
                    <a:moveTo>
                      <a:pt x="0" y="0"/>
                    </a:moveTo>
                    <a:lnTo>
                      <a:pt x="12" y="0"/>
                    </a:lnTo>
                    <a:lnTo>
                      <a:pt x="12" y="3"/>
                    </a:lnTo>
                    <a:lnTo>
                      <a:pt x="21" y="3"/>
                    </a:lnTo>
                    <a:lnTo>
                      <a:pt x="21" y="9"/>
                    </a:lnTo>
                    <a:lnTo>
                      <a:pt x="24" y="9"/>
                    </a:lnTo>
                    <a:lnTo>
                      <a:pt x="24" y="11"/>
                    </a:lnTo>
                    <a:lnTo>
                      <a:pt x="27" y="11"/>
                    </a:lnTo>
                    <a:lnTo>
                      <a:pt x="27" y="16"/>
                    </a:lnTo>
                    <a:lnTo>
                      <a:pt x="33" y="16"/>
                    </a:lnTo>
                    <a:lnTo>
                      <a:pt x="33" y="22"/>
                    </a:lnTo>
                    <a:lnTo>
                      <a:pt x="35" y="22"/>
                    </a:lnTo>
                    <a:lnTo>
                      <a:pt x="35" y="22"/>
                    </a:lnTo>
                    <a:lnTo>
                      <a:pt x="38" y="22"/>
                    </a:lnTo>
                    <a:lnTo>
                      <a:pt x="38" y="29"/>
                    </a:lnTo>
                    <a:lnTo>
                      <a:pt x="41" y="29"/>
                    </a:lnTo>
                    <a:lnTo>
                      <a:pt x="41" y="31"/>
                    </a:lnTo>
                    <a:lnTo>
                      <a:pt x="44" y="31"/>
                    </a:lnTo>
                    <a:lnTo>
                      <a:pt x="44" y="33"/>
                    </a:lnTo>
                    <a:lnTo>
                      <a:pt x="47" y="33"/>
                    </a:lnTo>
                    <a:lnTo>
                      <a:pt x="47" y="33"/>
                    </a:lnTo>
                    <a:lnTo>
                      <a:pt x="53" y="33"/>
                    </a:lnTo>
                    <a:lnTo>
                      <a:pt x="53" y="38"/>
                    </a:lnTo>
                    <a:lnTo>
                      <a:pt x="59" y="38"/>
                    </a:lnTo>
                    <a:lnTo>
                      <a:pt x="59" y="40"/>
                    </a:lnTo>
                    <a:lnTo>
                      <a:pt x="62" y="40"/>
                    </a:lnTo>
                    <a:lnTo>
                      <a:pt x="62" y="44"/>
                    </a:lnTo>
                    <a:lnTo>
                      <a:pt x="65" y="44"/>
                    </a:lnTo>
                    <a:lnTo>
                      <a:pt x="65" y="44"/>
                    </a:lnTo>
                    <a:lnTo>
                      <a:pt x="73" y="44"/>
                    </a:lnTo>
                    <a:lnTo>
                      <a:pt x="73" y="47"/>
                    </a:lnTo>
                    <a:lnTo>
                      <a:pt x="76" y="47"/>
                    </a:lnTo>
                    <a:lnTo>
                      <a:pt x="76" y="49"/>
                    </a:lnTo>
                    <a:lnTo>
                      <a:pt x="79" y="49"/>
                    </a:lnTo>
                    <a:lnTo>
                      <a:pt x="79" y="51"/>
                    </a:lnTo>
                    <a:lnTo>
                      <a:pt x="82" y="51"/>
                    </a:lnTo>
                    <a:lnTo>
                      <a:pt x="82" y="55"/>
                    </a:lnTo>
                    <a:lnTo>
                      <a:pt x="85" y="55"/>
                    </a:lnTo>
                    <a:lnTo>
                      <a:pt x="85" y="58"/>
                    </a:lnTo>
                    <a:lnTo>
                      <a:pt x="88" y="58"/>
                    </a:lnTo>
                    <a:lnTo>
                      <a:pt x="88" y="60"/>
                    </a:lnTo>
                    <a:lnTo>
                      <a:pt x="94" y="60"/>
                    </a:lnTo>
                    <a:lnTo>
                      <a:pt x="94" y="64"/>
                    </a:lnTo>
                    <a:lnTo>
                      <a:pt x="97" y="64"/>
                    </a:lnTo>
                    <a:lnTo>
                      <a:pt x="97" y="66"/>
                    </a:lnTo>
                    <a:lnTo>
                      <a:pt x="100" y="66"/>
                    </a:lnTo>
                    <a:lnTo>
                      <a:pt x="100" y="69"/>
                    </a:lnTo>
                    <a:lnTo>
                      <a:pt x="103" y="69"/>
                    </a:lnTo>
                    <a:lnTo>
                      <a:pt x="103" y="71"/>
                    </a:lnTo>
                    <a:lnTo>
                      <a:pt x="106" y="71"/>
                    </a:lnTo>
                    <a:lnTo>
                      <a:pt x="106" y="73"/>
                    </a:lnTo>
                    <a:lnTo>
                      <a:pt x="108" y="73"/>
                    </a:lnTo>
                    <a:lnTo>
                      <a:pt x="108" y="75"/>
                    </a:lnTo>
                    <a:lnTo>
                      <a:pt x="111" y="75"/>
                    </a:lnTo>
                    <a:lnTo>
                      <a:pt x="111" y="77"/>
                    </a:lnTo>
                    <a:lnTo>
                      <a:pt x="114" y="77"/>
                    </a:lnTo>
                    <a:lnTo>
                      <a:pt x="114" y="82"/>
                    </a:lnTo>
                    <a:lnTo>
                      <a:pt x="123" y="82"/>
                    </a:lnTo>
                    <a:lnTo>
                      <a:pt x="123" y="84"/>
                    </a:lnTo>
                    <a:lnTo>
                      <a:pt x="126" y="84"/>
                    </a:lnTo>
                    <a:lnTo>
                      <a:pt x="126" y="86"/>
                    </a:lnTo>
                    <a:lnTo>
                      <a:pt x="135" y="86"/>
                    </a:lnTo>
                    <a:lnTo>
                      <a:pt x="135" y="88"/>
                    </a:lnTo>
                    <a:lnTo>
                      <a:pt x="138" y="88"/>
                    </a:lnTo>
                    <a:lnTo>
                      <a:pt x="138" y="95"/>
                    </a:lnTo>
                    <a:lnTo>
                      <a:pt x="143" y="95"/>
                    </a:lnTo>
                    <a:lnTo>
                      <a:pt x="143" y="97"/>
                    </a:lnTo>
                    <a:lnTo>
                      <a:pt x="146" y="97"/>
                    </a:lnTo>
                    <a:lnTo>
                      <a:pt x="146" y="99"/>
                    </a:lnTo>
                    <a:lnTo>
                      <a:pt x="149" y="99"/>
                    </a:lnTo>
                    <a:lnTo>
                      <a:pt x="149" y="102"/>
                    </a:lnTo>
                    <a:lnTo>
                      <a:pt x="152" y="102"/>
                    </a:lnTo>
                    <a:lnTo>
                      <a:pt x="152" y="106"/>
                    </a:lnTo>
                    <a:lnTo>
                      <a:pt x="155" y="106"/>
                    </a:lnTo>
                    <a:lnTo>
                      <a:pt x="155" y="108"/>
                    </a:lnTo>
                    <a:lnTo>
                      <a:pt x="158" y="108"/>
                    </a:lnTo>
                    <a:lnTo>
                      <a:pt x="158" y="110"/>
                    </a:lnTo>
                    <a:lnTo>
                      <a:pt x="167" y="110"/>
                    </a:lnTo>
                    <a:lnTo>
                      <a:pt x="167" y="117"/>
                    </a:lnTo>
                    <a:lnTo>
                      <a:pt x="176" y="117"/>
                    </a:lnTo>
                    <a:lnTo>
                      <a:pt x="176" y="121"/>
                    </a:lnTo>
                    <a:lnTo>
                      <a:pt x="181" y="121"/>
                    </a:lnTo>
                    <a:lnTo>
                      <a:pt x="181" y="121"/>
                    </a:lnTo>
                    <a:lnTo>
                      <a:pt x="184" y="121"/>
                    </a:lnTo>
                    <a:lnTo>
                      <a:pt x="184" y="126"/>
                    </a:lnTo>
                    <a:lnTo>
                      <a:pt x="187" y="126"/>
                    </a:lnTo>
                    <a:lnTo>
                      <a:pt x="187" y="130"/>
                    </a:lnTo>
                    <a:lnTo>
                      <a:pt x="193" y="130"/>
                    </a:lnTo>
                    <a:lnTo>
                      <a:pt x="193" y="132"/>
                    </a:lnTo>
                    <a:lnTo>
                      <a:pt x="199" y="132"/>
                    </a:lnTo>
                    <a:lnTo>
                      <a:pt x="199" y="139"/>
                    </a:lnTo>
                    <a:lnTo>
                      <a:pt x="202" y="139"/>
                    </a:lnTo>
                    <a:lnTo>
                      <a:pt x="202" y="143"/>
                    </a:lnTo>
                    <a:lnTo>
                      <a:pt x="208" y="143"/>
                    </a:lnTo>
                    <a:lnTo>
                      <a:pt x="208" y="143"/>
                    </a:lnTo>
                    <a:lnTo>
                      <a:pt x="214" y="143"/>
                    </a:lnTo>
                    <a:lnTo>
                      <a:pt x="214" y="148"/>
                    </a:lnTo>
                    <a:lnTo>
                      <a:pt x="216" y="148"/>
                    </a:lnTo>
                    <a:lnTo>
                      <a:pt x="216" y="150"/>
                    </a:lnTo>
                    <a:lnTo>
                      <a:pt x="222" y="150"/>
                    </a:lnTo>
                    <a:lnTo>
                      <a:pt x="222" y="154"/>
                    </a:lnTo>
                    <a:lnTo>
                      <a:pt x="225" y="154"/>
                    </a:lnTo>
                    <a:lnTo>
                      <a:pt x="225" y="161"/>
                    </a:lnTo>
                    <a:lnTo>
                      <a:pt x="234" y="161"/>
                    </a:lnTo>
                    <a:lnTo>
                      <a:pt x="234" y="168"/>
                    </a:lnTo>
                    <a:lnTo>
                      <a:pt x="237" y="168"/>
                    </a:lnTo>
                    <a:lnTo>
                      <a:pt x="237" y="172"/>
                    </a:lnTo>
                    <a:lnTo>
                      <a:pt x="240" y="172"/>
                    </a:lnTo>
                    <a:lnTo>
                      <a:pt x="240" y="174"/>
                    </a:lnTo>
                    <a:lnTo>
                      <a:pt x="243" y="174"/>
                    </a:lnTo>
                    <a:lnTo>
                      <a:pt x="243" y="176"/>
                    </a:lnTo>
                    <a:lnTo>
                      <a:pt x="246" y="176"/>
                    </a:lnTo>
                    <a:lnTo>
                      <a:pt x="246" y="176"/>
                    </a:lnTo>
                    <a:lnTo>
                      <a:pt x="249" y="176"/>
                    </a:lnTo>
                    <a:lnTo>
                      <a:pt x="249" y="181"/>
                    </a:lnTo>
                    <a:lnTo>
                      <a:pt x="252" y="181"/>
                    </a:lnTo>
                    <a:lnTo>
                      <a:pt x="252" y="187"/>
                    </a:lnTo>
                    <a:lnTo>
                      <a:pt x="257" y="187"/>
                    </a:lnTo>
                    <a:lnTo>
                      <a:pt x="257" y="190"/>
                    </a:lnTo>
                    <a:lnTo>
                      <a:pt x="260" y="190"/>
                    </a:lnTo>
                    <a:lnTo>
                      <a:pt x="260" y="194"/>
                    </a:lnTo>
                    <a:lnTo>
                      <a:pt x="266" y="194"/>
                    </a:lnTo>
                    <a:lnTo>
                      <a:pt x="266" y="198"/>
                    </a:lnTo>
                    <a:lnTo>
                      <a:pt x="272" y="198"/>
                    </a:lnTo>
                    <a:lnTo>
                      <a:pt x="272" y="201"/>
                    </a:lnTo>
                    <a:lnTo>
                      <a:pt x="275" y="201"/>
                    </a:lnTo>
                    <a:lnTo>
                      <a:pt x="275" y="203"/>
                    </a:lnTo>
                    <a:lnTo>
                      <a:pt x="281" y="203"/>
                    </a:lnTo>
                    <a:lnTo>
                      <a:pt x="281" y="205"/>
                    </a:lnTo>
                    <a:lnTo>
                      <a:pt x="284" y="205"/>
                    </a:lnTo>
                    <a:lnTo>
                      <a:pt x="284" y="209"/>
                    </a:lnTo>
                    <a:lnTo>
                      <a:pt x="290" y="209"/>
                    </a:lnTo>
                    <a:lnTo>
                      <a:pt x="290" y="209"/>
                    </a:lnTo>
                    <a:lnTo>
                      <a:pt x="292" y="209"/>
                    </a:lnTo>
                    <a:lnTo>
                      <a:pt x="292" y="212"/>
                    </a:lnTo>
                    <a:lnTo>
                      <a:pt x="295" y="212"/>
                    </a:lnTo>
                    <a:lnTo>
                      <a:pt x="295" y="220"/>
                    </a:lnTo>
                    <a:lnTo>
                      <a:pt x="298" y="220"/>
                    </a:lnTo>
                    <a:lnTo>
                      <a:pt x="298" y="223"/>
                    </a:lnTo>
                    <a:lnTo>
                      <a:pt x="310" y="223"/>
                    </a:lnTo>
                    <a:lnTo>
                      <a:pt x="310" y="229"/>
                    </a:lnTo>
                    <a:lnTo>
                      <a:pt x="313" y="229"/>
                    </a:lnTo>
                    <a:lnTo>
                      <a:pt x="313" y="231"/>
                    </a:lnTo>
                    <a:lnTo>
                      <a:pt x="319" y="231"/>
                    </a:lnTo>
                    <a:lnTo>
                      <a:pt x="319" y="234"/>
                    </a:lnTo>
                    <a:lnTo>
                      <a:pt x="322" y="234"/>
                    </a:lnTo>
                    <a:lnTo>
                      <a:pt x="322" y="238"/>
                    </a:lnTo>
                    <a:lnTo>
                      <a:pt x="325" y="238"/>
                    </a:lnTo>
                    <a:lnTo>
                      <a:pt x="325" y="242"/>
                    </a:lnTo>
                    <a:lnTo>
                      <a:pt x="327" y="242"/>
                    </a:lnTo>
                    <a:lnTo>
                      <a:pt x="327" y="242"/>
                    </a:lnTo>
                    <a:lnTo>
                      <a:pt x="330" y="242"/>
                    </a:lnTo>
                    <a:lnTo>
                      <a:pt x="330" y="249"/>
                    </a:lnTo>
                    <a:lnTo>
                      <a:pt x="333" y="249"/>
                    </a:lnTo>
                    <a:lnTo>
                      <a:pt x="333" y="251"/>
                    </a:lnTo>
                    <a:lnTo>
                      <a:pt x="336" y="251"/>
                    </a:lnTo>
                    <a:lnTo>
                      <a:pt x="336" y="256"/>
                    </a:lnTo>
                    <a:lnTo>
                      <a:pt x="339" y="256"/>
                    </a:lnTo>
                    <a:lnTo>
                      <a:pt x="339" y="258"/>
                    </a:lnTo>
                    <a:lnTo>
                      <a:pt x="342" y="258"/>
                    </a:lnTo>
                    <a:lnTo>
                      <a:pt x="342" y="260"/>
                    </a:lnTo>
                    <a:lnTo>
                      <a:pt x="345" y="260"/>
                    </a:lnTo>
                    <a:lnTo>
                      <a:pt x="345" y="262"/>
                    </a:lnTo>
                    <a:lnTo>
                      <a:pt x="348" y="262"/>
                    </a:lnTo>
                    <a:lnTo>
                      <a:pt x="348" y="264"/>
                    </a:lnTo>
                    <a:lnTo>
                      <a:pt x="351" y="264"/>
                    </a:lnTo>
                    <a:lnTo>
                      <a:pt x="351" y="264"/>
                    </a:lnTo>
                    <a:lnTo>
                      <a:pt x="354" y="264"/>
                    </a:lnTo>
                    <a:lnTo>
                      <a:pt x="354" y="271"/>
                    </a:lnTo>
                    <a:lnTo>
                      <a:pt x="357" y="271"/>
                    </a:lnTo>
                    <a:lnTo>
                      <a:pt x="357" y="273"/>
                    </a:lnTo>
                    <a:lnTo>
                      <a:pt x="360" y="273"/>
                    </a:lnTo>
                    <a:lnTo>
                      <a:pt x="360" y="275"/>
                    </a:lnTo>
                    <a:lnTo>
                      <a:pt x="363" y="275"/>
                    </a:lnTo>
                    <a:lnTo>
                      <a:pt x="363" y="278"/>
                    </a:lnTo>
                    <a:lnTo>
                      <a:pt x="365" y="278"/>
                    </a:lnTo>
                    <a:lnTo>
                      <a:pt x="365" y="280"/>
                    </a:lnTo>
                    <a:lnTo>
                      <a:pt x="371" y="280"/>
                    </a:lnTo>
                    <a:lnTo>
                      <a:pt x="371" y="282"/>
                    </a:lnTo>
                    <a:lnTo>
                      <a:pt x="374" y="282"/>
                    </a:lnTo>
                    <a:lnTo>
                      <a:pt x="374" y="284"/>
                    </a:lnTo>
                    <a:lnTo>
                      <a:pt x="380" y="284"/>
                    </a:lnTo>
                    <a:lnTo>
                      <a:pt x="380" y="286"/>
                    </a:lnTo>
                    <a:lnTo>
                      <a:pt x="383" y="286"/>
                    </a:lnTo>
                    <a:lnTo>
                      <a:pt x="383" y="291"/>
                    </a:lnTo>
                    <a:lnTo>
                      <a:pt x="386" y="291"/>
                    </a:lnTo>
                    <a:lnTo>
                      <a:pt x="386" y="302"/>
                    </a:lnTo>
                    <a:lnTo>
                      <a:pt x="389" y="302"/>
                    </a:lnTo>
                    <a:lnTo>
                      <a:pt x="389" y="304"/>
                    </a:lnTo>
                    <a:lnTo>
                      <a:pt x="389" y="304"/>
                    </a:lnTo>
                    <a:lnTo>
                      <a:pt x="389" y="311"/>
                    </a:lnTo>
                    <a:lnTo>
                      <a:pt x="392" y="311"/>
                    </a:lnTo>
                    <a:lnTo>
                      <a:pt x="392" y="315"/>
                    </a:lnTo>
                    <a:lnTo>
                      <a:pt x="395" y="315"/>
                    </a:lnTo>
                    <a:lnTo>
                      <a:pt x="395" y="317"/>
                    </a:lnTo>
                    <a:lnTo>
                      <a:pt x="398" y="317"/>
                    </a:lnTo>
                    <a:lnTo>
                      <a:pt x="398" y="322"/>
                    </a:lnTo>
                    <a:lnTo>
                      <a:pt x="400" y="322"/>
                    </a:lnTo>
                    <a:lnTo>
                      <a:pt x="400" y="322"/>
                    </a:lnTo>
                    <a:lnTo>
                      <a:pt x="403" y="322"/>
                    </a:lnTo>
                    <a:lnTo>
                      <a:pt x="403" y="328"/>
                    </a:lnTo>
                    <a:lnTo>
                      <a:pt x="406" y="328"/>
                    </a:lnTo>
                    <a:lnTo>
                      <a:pt x="406" y="330"/>
                    </a:lnTo>
                    <a:lnTo>
                      <a:pt x="409" y="330"/>
                    </a:lnTo>
                    <a:lnTo>
                      <a:pt x="409" y="333"/>
                    </a:lnTo>
                    <a:lnTo>
                      <a:pt x="415" y="333"/>
                    </a:lnTo>
                    <a:lnTo>
                      <a:pt x="415" y="333"/>
                    </a:lnTo>
                    <a:lnTo>
                      <a:pt x="418" y="333"/>
                    </a:lnTo>
                    <a:lnTo>
                      <a:pt x="418" y="335"/>
                    </a:lnTo>
                    <a:lnTo>
                      <a:pt x="421" y="335"/>
                    </a:lnTo>
                    <a:lnTo>
                      <a:pt x="421" y="339"/>
                    </a:lnTo>
                    <a:lnTo>
                      <a:pt x="424" y="339"/>
                    </a:lnTo>
                    <a:lnTo>
                      <a:pt x="424" y="344"/>
                    </a:lnTo>
                    <a:lnTo>
                      <a:pt x="427" y="344"/>
                    </a:lnTo>
                    <a:lnTo>
                      <a:pt x="427" y="344"/>
                    </a:lnTo>
                    <a:lnTo>
                      <a:pt x="430" y="344"/>
                    </a:lnTo>
                    <a:lnTo>
                      <a:pt x="430" y="346"/>
                    </a:lnTo>
                    <a:lnTo>
                      <a:pt x="433" y="346"/>
                    </a:lnTo>
                    <a:lnTo>
                      <a:pt x="433" y="352"/>
                    </a:lnTo>
                    <a:lnTo>
                      <a:pt x="433" y="352"/>
                    </a:lnTo>
                    <a:lnTo>
                      <a:pt x="433" y="355"/>
                    </a:lnTo>
                    <a:lnTo>
                      <a:pt x="438" y="355"/>
                    </a:lnTo>
                    <a:lnTo>
                      <a:pt x="438" y="357"/>
                    </a:lnTo>
                    <a:lnTo>
                      <a:pt x="441" y="357"/>
                    </a:lnTo>
                    <a:lnTo>
                      <a:pt x="441" y="359"/>
                    </a:lnTo>
                    <a:lnTo>
                      <a:pt x="447" y="359"/>
                    </a:lnTo>
                    <a:lnTo>
                      <a:pt x="447" y="361"/>
                    </a:lnTo>
                    <a:lnTo>
                      <a:pt x="450" y="361"/>
                    </a:lnTo>
                    <a:lnTo>
                      <a:pt x="450" y="363"/>
                    </a:lnTo>
                    <a:lnTo>
                      <a:pt x="459" y="363"/>
                    </a:lnTo>
                    <a:lnTo>
                      <a:pt x="459" y="366"/>
                    </a:lnTo>
                    <a:lnTo>
                      <a:pt x="462" y="366"/>
                    </a:lnTo>
                    <a:lnTo>
                      <a:pt x="462" y="366"/>
                    </a:lnTo>
                    <a:lnTo>
                      <a:pt x="465" y="366"/>
                    </a:lnTo>
                    <a:lnTo>
                      <a:pt x="465" y="368"/>
                    </a:lnTo>
                    <a:lnTo>
                      <a:pt x="468" y="368"/>
                    </a:lnTo>
                    <a:lnTo>
                      <a:pt x="468" y="372"/>
                    </a:lnTo>
                    <a:lnTo>
                      <a:pt x="471" y="372"/>
                    </a:lnTo>
                    <a:lnTo>
                      <a:pt x="471" y="377"/>
                    </a:lnTo>
                    <a:lnTo>
                      <a:pt x="473" y="377"/>
                    </a:lnTo>
                    <a:lnTo>
                      <a:pt x="473" y="381"/>
                    </a:lnTo>
                    <a:lnTo>
                      <a:pt x="473" y="381"/>
                    </a:lnTo>
                    <a:lnTo>
                      <a:pt x="473" y="383"/>
                    </a:lnTo>
                    <a:lnTo>
                      <a:pt x="482" y="383"/>
                    </a:lnTo>
                    <a:lnTo>
                      <a:pt x="482" y="390"/>
                    </a:lnTo>
                    <a:lnTo>
                      <a:pt x="485" y="390"/>
                    </a:lnTo>
                    <a:lnTo>
                      <a:pt x="485" y="399"/>
                    </a:lnTo>
                    <a:lnTo>
                      <a:pt x="488" y="399"/>
                    </a:lnTo>
                    <a:lnTo>
                      <a:pt x="488" y="401"/>
                    </a:lnTo>
                    <a:lnTo>
                      <a:pt x="500" y="401"/>
                    </a:lnTo>
                    <a:lnTo>
                      <a:pt x="500" y="403"/>
                    </a:lnTo>
                    <a:lnTo>
                      <a:pt x="503" y="403"/>
                    </a:lnTo>
                    <a:lnTo>
                      <a:pt x="503" y="405"/>
                    </a:lnTo>
                    <a:lnTo>
                      <a:pt x="511" y="405"/>
                    </a:lnTo>
                    <a:lnTo>
                      <a:pt x="511" y="407"/>
                    </a:lnTo>
                    <a:lnTo>
                      <a:pt x="514" y="407"/>
                    </a:lnTo>
                    <a:lnTo>
                      <a:pt x="514" y="412"/>
                    </a:lnTo>
                    <a:lnTo>
                      <a:pt x="514" y="412"/>
                    </a:lnTo>
                    <a:lnTo>
                      <a:pt x="514" y="414"/>
                    </a:lnTo>
                    <a:lnTo>
                      <a:pt x="517" y="414"/>
                    </a:lnTo>
                    <a:lnTo>
                      <a:pt x="517" y="418"/>
                    </a:lnTo>
                    <a:lnTo>
                      <a:pt x="520" y="418"/>
                    </a:lnTo>
                    <a:lnTo>
                      <a:pt x="520" y="421"/>
                    </a:lnTo>
                    <a:lnTo>
                      <a:pt x="532" y="421"/>
                    </a:lnTo>
                    <a:lnTo>
                      <a:pt x="532" y="423"/>
                    </a:lnTo>
                    <a:lnTo>
                      <a:pt x="535" y="423"/>
                    </a:lnTo>
                    <a:lnTo>
                      <a:pt x="535" y="432"/>
                    </a:lnTo>
                    <a:lnTo>
                      <a:pt x="538" y="432"/>
                    </a:lnTo>
                    <a:lnTo>
                      <a:pt x="538" y="434"/>
                    </a:lnTo>
                    <a:lnTo>
                      <a:pt x="544" y="434"/>
                    </a:lnTo>
                    <a:lnTo>
                      <a:pt x="544" y="440"/>
                    </a:lnTo>
                    <a:lnTo>
                      <a:pt x="546" y="440"/>
                    </a:lnTo>
                    <a:lnTo>
                      <a:pt x="546" y="445"/>
                    </a:lnTo>
                    <a:lnTo>
                      <a:pt x="549" y="445"/>
                    </a:lnTo>
                    <a:lnTo>
                      <a:pt x="549" y="449"/>
                    </a:lnTo>
                    <a:lnTo>
                      <a:pt x="552" y="449"/>
                    </a:lnTo>
                    <a:lnTo>
                      <a:pt x="552" y="454"/>
                    </a:lnTo>
                    <a:lnTo>
                      <a:pt x="558" y="454"/>
                    </a:lnTo>
                    <a:lnTo>
                      <a:pt x="558" y="456"/>
                    </a:lnTo>
                    <a:lnTo>
                      <a:pt x="561" y="456"/>
                    </a:lnTo>
                    <a:lnTo>
                      <a:pt x="561" y="458"/>
                    </a:lnTo>
                    <a:lnTo>
                      <a:pt x="567" y="458"/>
                    </a:lnTo>
                    <a:lnTo>
                      <a:pt x="567" y="460"/>
                    </a:lnTo>
                    <a:lnTo>
                      <a:pt x="570" y="460"/>
                    </a:lnTo>
                    <a:lnTo>
                      <a:pt x="570" y="462"/>
                    </a:lnTo>
                    <a:lnTo>
                      <a:pt x="573" y="462"/>
                    </a:lnTo>
                    <a:lnTo>
                      <a:pt x="573" y="467"/>
                    </a:lnTo>
                    <a:lnTo>
                      <a:pt x="576" y="467"/>
                    </a:lnTo>
                    <a:lnTo>
                      <a:pt x="576" y="469"/>
                    </a:lnTo>
                    <a:lnTo>
                      <a:pt x="590" y="469"/>
                    </a:lnTo>
                    <a:lnTo>
                      <a:pt x="590" y="473"/>
                    </a:lnTo>
                    <a:lnTo>
                      <a:pt x="599" y="473"/>
                    </a:lnTo>
                    <a:lnTo>
                      <a:pt x="599" y="480"/>
                    </a:lnTo>
                    <a:lnTo>
                      <a:pt x="602" y="480"/>
                    </a:lnTo>
                    <a:lnTo>
                      <a:pt x="602" y="480"/>
                    </a:lnTo>
                    <a:lnTo>
                      <a:pt x="605" y="480"/>
                    </a:lnTo>
                    <a:lnTo>
                      <a:pt x="605" y="487"/>
                    </a:lnTo>
                    <a:lnTo>
                      <a:pt x="611" y="487"/>
                    </a:lnTo>
                    <a:lnTo>
                      <a:pt x="611" y="489"/>
                    </a:lnTo>
                    <a:lnTo>
                      <a:pt x="617" y="489"/>
                    </a:lnTo>
                    <a:lnTo>
                      <a:pt x="617" y="491"/>
                    </a:lnTo>
                    <a:lnTo>
                      <a:pt x="619" y="491"/>
                    </a:lnTo>
                    <a:lnTo>
                      <a:pt x="619" y="491"/>
                    </a:lnTo>
                    <a:lnTo>
                      <a:pt x="622" y="491"/>
                    </a:lnTo>
                    <a:lnTo>
                      <a:pt x="622" y="493"/>
                    </a:lnTo>
                    <a:lnTo>
                      <a:pt x="625" y="493"/>
                    </a:lnTo>
                    <a:lnTo>
                      <a:pt x="625" y="498"/>
                    </a:lnTo>
                    <a:lnTo>
                      <a:pt x="628" y="498"/>
                    </a:lnTo>
                    <a:lnTo>
                      <a:pt x="628" y="500"/>
                    </a:lnTo>
                    <a:lnTo>
                      <a:pt x="637" y="500"/>
                    </a:lnTo>
                    <a:lnTo>
                      <a:pt x="637" y="502"/>
                    </a:lnTo>
                    <a:lnTo>
                      <a:pt x="643" y="502"/>
                    </a:lnTo>
                    <a:lnTo>
                      <a:pt x="643" y="502"/>
                    </a:lnTo>
                    <a:lnTo>
                      <a:pt x="646" y="502"/>
                    </a:lnTo>
                    <a:lnTo>
                      <a:pt x="646" y="504"/>
                    </a:lnTo>
                    <a:lnTo>
                      <a:pt x="649" y="504"/>
                    </a:lnTo>
                    <a:lnTo>
                      <a:pt x="649" y="506"/>
                    </a:lnTo>
                    <a:lnTo>
                      <a:pt x="652" y="506"/>
                    </a:lnTo>
                    <a:lnTo>
                      <a:pt x="652" y="509"/>
                    </a:lnTo>
                    <a:lnTo>
                      <a:pt x="655" y="509"/>
                    </a:lnTo>
                    <a:lnTo>
                      <a:pt x="655" y="511"/>
                    </a:lnTo>
                    <a:lnTo>
                      <a:pt x="657" y="511"/>
                    </a:lnTo>
                    <a:lnTo>
                      <a:pt x="657" y="513"/>
                    </a:lnTo>
                    <a:lnTo>
                      <a:pt x="660" y="513"/>
                    </a:lnTo>
                    <a:lnTo>
                      <a:pt x="660" y="513"/>
                    </a:lnTo>
                    <a:lnTo>
                      <a:pt x="663" y="513"/>
                    </a:lnTo>
                    <a:lnTo>
                      <a:pt x="663" y="517"/>
                    </a:lnTo>
                    <a:lnTo>
                      <a:pt x="672" y="517"/>
                    </a:lnTo>
                    <a:lnTo>
                      <a:pt x="672" y="520"/>
                    </a:lnTo>
                    <a:lnTo>
                      <a:pt x="675" y="520"/>
                    </a:lnTo>
                    <a:lnTo>
                      <a:pt x="675" y="524"/>
                    </a:lnTo>
                    <a:lnTo>
                      <a:pt x="678" y="524"/>
                    </a:lnTo>
                    <a:lnTo>
                      <a:pt x="678" y="524"/>
                    </a:lnTo>
                    <a:lnTo>
                      <a:pt x="684" y="524"/>
                    </a:lnTo>
                    <a:lnTo>
                      <a:pt x="684" y="526"/>
                    </a:lnTo>
                    <a:lnTo>
                      <a:pt x="687" y="526"/>
                    </a:lnTo>
                    <a:lnTo>
                      <a:pt x="687" y="531"/>
                    </a:lnTo>
                    <a:lnTo>
                      <a:pt x="690" y="531"/>
                    </a:lnTo>
                    <a:lnTo>
                      <a:pt x="690" y="533"/>
                    </a:lnTo>
                    <a:lnTo>
                      <a:pt x="695" y="533"/>
                    </a:lnTo>
                    <a:lnTo>
                      <a:pt x="695" y="535"/>
                    </a:lnTo>
                    <a:lnTo>
                      <a:pt x="698" y="535"/>
                    </a:lnTo>
                    <a:lnTo>
                      <a:pt x="698" y="537"/>
                    </a:lnTo>
                    <a:lnTo>
                      <a:pt x="710" y="537"/>
                    </a:lnTo>
                    <a:lnTo>
                      <a:pt x="710" y="539"/>
                    </a:lnTo>
                    <a:lnTo>
                      <a:pt x="713" y="539"/>
                    </a:lnTo>
                    <a:lnTo>
                      <a:pt x="713" y="542"/>
                    </a:lnTo>
                    <a:lnTo>
                      <a:pt x="716" y="542"/>
                    </a:lnTo>
                    <a:lnTo>
                      <a:pt x="716" y="546"/>
                    </a:lnTo>
                    <a:lnTo>
                      <a:pt x="719" y="546"/>
                    </a:lnTo>
                    <a:lnTo>
                      <a:pt x="719" y="548"/>
                    </a:lnTo>
                    <a:lnTo>
                      <a:pt x="725" y="548"/>
                    </a:lnTo>
                    <a:lnTo>
                      <a:pt x="725" y="548"/>
                    </a:lnTo>
                    <a:lnTo>
                      <a:pt x="730" y="548"/>
                    </a:lnTo>
                    <a:lnTo>
                      <a:pt x="730" y="553"/>
                    </a:lnTo>
                    <a:lnTo>
                      <a:pt x="733" y="553"/>
                    </a:lnTo>
                    <a:lnTo>
                      <a:pt x="733" y="557"/>
                    </a:lnTo>
                    <a:lnTo>
                      <a:pt x="736" y="557"/>
                    </a:lnTo>
                    <a:lnTo>
                      <a:pt x="736" y="561"/>
                    </a:lnTo>
                    <a:lnTo>
                      <a:pt x="739" y="561"/>
                    </a:lnTo>
                    <a:lnTo>
                      <a:pt x="739" y="564"/>
                    </a:lnTo>
                    <a:lnTo>
                      <a:pt x="754" y="564"/>
                    </a:lnTo>
                    <a:lnTo>
                      <a:pt x="754" y="568"/>
                    </a:lnTo>
                    <a:lnTo>
                      <a:pt x="760" y="568"/>
                    </a:lnTo>
                    <a:lnTo>
                      <a:pt x="760" y="570"/>
                    </a:lnTo>
                    <a:lnTo>
                      <a:pt x="760" y="570"/>
                    </a:lnTo>
                    <a:lnTo>
                      <a:pt x="760" y="577"/>
                    </a:lnTo>
                    <a:lnTo>
                      <a:pt x="768" y="577"/>
                    </a:lnTo>
                    <a:lnTo>
                      <a:pt x="768" y="579"/>
                    </a:lnTo>
                    <a:lnTo>
                      <a:pt x="771" y="579"/>
                    </a:lnTo>
                    <a:lnTo>
                      <a:pt x="771" y="581"/>
                    </a:lnTo>
                    <a:lnTo>
                      <a:pt x="777" y="581"/>
                    </a:lnTo>
                    <a:lnTo>
                      <a:pt x="777" y="581"/>
                    </a:lnTo>
                    <a:lnTo>
                      <a:pt x="780" y="581"/>
                    </a:lnTo>
                    <a:lnTo>
                      <a:pt x="780" y="583"/>
                    </a:lnTo>
                    <a:lnTo>
                      <a:pt x="786" y="583"/>
                    </a:lnTo>
                    <a:lnTo>
                      <a:pt x="786" y="588"/>
                    </a:lnTo>
                    <a:lnTo>
                      <a:pt x="789" y="588"/>
                    </a:lnTo>
                    <a:lnTo>
                      <a:pt x="789" y="590"/>
                    </a:lnTo>
                    <a:lnTo>
                      <a:pt x="792" y="590"/>
                    </a:lnTo>
                    <a:lnTo>
                      <a:pt x="792" y="594"/>
                    </a:lnTo>
                    <a:lnTo>
                      <a:pt x="795" y="594"/>
                    </a:lnTo>
                    <a:lnTo>
                      <a:pt x="795" y="597"/>
                    </a:lnTo>
                    <a:lnTo>
                      <a:pt x="798" y="597"/>
                    </a:lnTo>
                    <a:lnTo>
                      <a:pt x="798" y="599"/>
                    </a:lnTo>
                    <a:lnTo>
                      <a:pt x="801" y="599"/>
                    </a:lnTo>
                    <a:lnTo>
                      <a:pt x="801" y="603"/>
                    </a:lnTo>
                    <a:lnTo>
                      <a:pt x="803" y="603"/>
                    </a:lnTo>
                    <a:lnTo>
                      <a:pt x="803" y="605"/>
                    </a:lnTo>
                    <a:lnTo>
                      <a:pt x="806" y="605"/>
                    </a:lnTo>
                    <a:lnTo>
                      <a:pt x="806" y="608"/>
                    </a:lnTo>
                    <a:lnTo>
                      <a:pt x="809" y="608"/>
                    </a:lnTo>
                    <a:lnTo>
                      <a:pt x="809" y="610"/>
                    </a:lnTo>
                    <a:lnTo>
                      <a:pt x="812" y="610"/>
                    </a:lnTo>
                    <a:lnTo>
                      <a:pt x="812" y="612"/>
                    </a:lnTo>
                    <a:lnTo>
                      <a:pt x="818" y="612"/>
                    </a:lnTo>
                    <a:lnTo>
                      <a:pt x="818" y="614"/>
                    </a:lnTo>
                    <a:lnTo>
                      <a:pt x="833" y="614"/>
                    </a:lnTo>
                    <a:lnTo>
                      <a:pt x="833" y="616"/>
                    </a:lnTo>
                    <a:lnTo>
                      <a:pt x="841" y="616"/>
                    </a:lnTo>
                    <a:lnTo>
                      <a:pt x="841" y="619"/>
                    </a:lnTo>
                    <a:lnTo>
                      <a:pt x="847" y="619"/>
                    </a:lnTo>
                    <a:lnTo>
                      <a:pt x="847" y="619"/>
                    </a:lnTo>
                    <a:lnTo>
                      <a:pt x="850" y="619"/>
                    </a:lnTo>
                    <a:lnTo>
                      <a:pt x="850" y="623"/>
                    </a:lnTo>
                    <a:lnTo>
                      <a:pt x="853" y="623"/>
                    </a:lnTo>
                    <a:lnTo>
                      <a:pt x="853" y="625"/>
                    </a:lnTo>
                    <a:lnTo>
                      <a:pt x="856" y="625"/>
                    </a:lnTo>
                    <a:lnTo>
                      <a:pt x="856" y="627"/>
                    </a:lnTo>
                    <a:lnTo>
                      <a:pt x="868" y="627"/>
                    </a:lnTo>
                    <a:lnTo>
                      <a:pt x="868" y="630"/>
                    </a:lnTo>
                    <a:lnTo>
                      <a:pt x="871" y="630"/>
                    </a:lnTo>
                    <a:lnTo>
                      <a:pt x="871" y="630"/>
                    </a:lnTo>
                    <a:lnTo>
                      <a:pt x="874" y="630"/>
                    </a:lnTo>
                    <a:lnTo>
                      <a:pt x="874" y="632"/>
                    </a:lnTo>
                    <a:lnTo>
                      <a:pt x="876" y="632"/>
                    </a:lnTo>
                    <a:lnTo>
                      <a:pt x="876" y="636"/>
                    </a:lnTo>
                    <a:lnTo>
                      <a:pt x="879" y="636"/>
                    </a:lnTo>
                    <a:lnTo>
                      <a:pt x="879" y="638"/>
                    </a:lnTo>
                    <a:lnTo>
                      <a:pt x="885" y="638"/>
                    </a:lnTo>
                    <a:lnTo>
                      <a:pt x="885" y="641"/>
                    </a:lnTo>
                    <a:lnTo>
                      <a:pt x="885" y="641"/>
                    </a:lnTo>
                    <a:lnTo>
                      <a:pt x="885" y="647"/>
                    </a:lnTo>
                    <a:lnTo>
                      <a:pt x="888" y="647"/>
                    </a:lnTo>
                    <a:lnTo>
                      <a:pt x="888" y="649"/>
                    </a:lnTo>
                    <a:lnTo>
                      <a:pt x="891" y="649"/>
                    </a:lnTo>
                    <a:lnTo>
                      <a:pt x="891" y="652"/>
                    </a:lnTo>
                    <a:lnTo>
                      <a:pt x="894" y="652"/>
                    </a:lnTo>
                    <a:lnTo>
                      <a:pt x="894" y="654"/>
                    </a:lnTo>
                    <a:lnTo>
                      <a:pt x="900" y="654"/>
                    </a:lnTo>
                    <a:lnTo>
                      <a:pt x="900" y="654"/>
                    </a:lnTo>
                    <a:lnTo>
                      <a:pt x="906" y="654"/>
                    </a:lnTo>
                    <a:lnTo>
                      <a:pt x="906" y="656"/>
                    </a:lnTo>
                    <a:lnTo>
                      <a:pt x="909" y="656"/>
                    </a:lnTo>
                    <a:lnTo>
                      <a:pt x="909" y="658"/>
                    </a:lnTo>
                    <a:lnTo>
                      <a:pt x="912" y="658"/>
                    </a:lnTo>
                    <a:lnTo>
                      <a:pt x="912" y="663"/>
                    </a:lnTo>
                    <a:lnTo>
                      <a:pt x="914" y="663"/>
                    </a:lnTo>
                    <a:lnTo>
                      <a:pt x="914" y="667"/>
                    </a:lnTo>
                    <a:lnTo>
                      <a:pt x="920" y="667"/>
                    </a:lnTo>
                    <a:lnTo>
                      <a:pt x="920" y="669"/>
                    </a:lnTo>
                    <a:lnTo>
                      <a:pt x="923" y="669"/>
                    </a:lnTo>
                    <a:lnTo>
                      <a:pt x="923" y="671"/>
                    </a:lnTo>
                    <a:lnTo>
                      <a:pt x="926" y="671"/>
                    </a:lnTo>
                    <a:lnTo>
                      <a:pt x="926" y="674"/>
                    </a:lnTo>
                    <a:lnTo>
                      <a:pt x="932" y="674"/>
                    </a:lnTo>
                    <a:lnTo>
                      <a:pt x="932" y="676"/>
                    </a:lnTo>
                    <a:lnTo>
                      <a:pt x="941" y="676"/>
                    </a:lnTo>
                    <a:lnTo>
                      <a:pt x="941" y="680"/>
                    </a:lnTo>
                    <a:lnTo>
                      <a:pt x="944" y="680"/>
                    </a:lnTo>
                    <a:lnTo>
                      <a:pt x="944" y="685"/>
                    </a:lnTo>
                    <a:lnTo>
                      <a:pt x="949" y="685"/>
                    </a:lnTo>
                    <a:lnTo>
                      <a:pt x="949" y="687"/>
                    </a:lnTo>
                    <a:lnTo>
                      <a:pt x="952" y="687"/>
                    </a:lnTo>
                    <a:lnTo>
                      <a:pt x="952" y="689"/>
                    </a:lnTo>
                    <a:lnTo>
                      <a:pt x="955" y="689"/>
                    </a:lnTo>
                    <a:lnTo>
                      <a:pt x="955" y="689"/>
                    </a:lnTo>
                    <a:lnTo>
                      <a:pt x="964" y="689"/>
                    </a:lnTo>
                    <a:lnTo>
                      <a:pt x="964" y="691"/>
                    </a:lnTo>
                    <a:lnTo>
                      <a:pt x="967" y="691"/>
                    </a:lnTo>
                    <a:lnTo>
                      <a:pt x="967" y="698"/>
                    </a:lnTo>
                    <a:lnTo>
                      <a:pt x="973" y="698"/>
                    </a:lnTo>
                    <a:lnTo>
                      <a:pt x="973" y="700"/>
                    </a:lnTo>
                    <a:lnTo>
                      <a:pt x="979" y="700"/>
                    </a:lnTo>
                    <a:lnTo>
                      <a:pt x="979" y="702"/>
                    </a:lnTo>
                    <a:lnTo>
                      <a:pt x="985" y="702"/>
                    </a:lnTo>
                    <a:lnTo>
                      <a:pt x="985" y="704"/>
                    </a:lnTo>
                    <a:lnTo>
                      <a:pt x="996" y="704"/>
                    </a:lnTo>
                    <a:lnTo>
                      <a:pt x="996" y="707"/>
                    </a:lnTo>
                    <a:lnTo>
                      <a:pt x="1002" y="707"/>
                    </a:lnTo>
                    <a:lnTo>
                      <a:pt x="1002" y="711"/>
                    </a:lnTo>
                    <a:lnTo>
                      <a:pt x="1005" y="711"/>
                    </a:lnTo>
                    <a:lnTo>
                      <a:pt x="1005" y="713"/>
                    </a:lnTo>
                    <a:lnTo>
                      <a:pt x="1017" y="713"/>
                    </a:lnTo>
                    <a:lnTo>
                      <a:pt x="1017" y="718"/>
                    </a:lnTo>
                    <a:lnTo>
                      <a:pt x="1020" y="718"/>
                    </a:lnTo>
                    <a:lnTo>
                      <a:pt x="1020" y="720"/>
                    </a:lnTo>
                    <a:lnTo>
                      <a:pt x="1025" y="720"/>
                    </a:lnTo>
                    <a:lnTo>
                      <a:pt x="1025" y="722"/>
                    </a:lnTo>
                    <a:lnTo>
                      <a:pt x="1028" y="722"/>
                    </a:lnTo>
                    <a:lnTo>
                      <a:pt x="1028" y="724"/>
                    </a:lnTo>
                    <a:lnTo>
                      <a:pt x="1031" y="724"/>
                    </a:lnTo>
                    <a:lnTo>
                      <a:pt x="1031" y="729"/>
                    </a:lnTo>
                    <a:lnTo>
                      <a:pt x="1043" y="729"/>
                    </a:lnTo>
                    <a:lnTo>
                      <a:pt x="1043" y="731"/>
                    </a:lnTo>
                    <a:lnTo>
                      <a:pt x="1049" y="731"/>
                    </a:lnTo>
                    <a:lnTo>
                      <a:pt x="1049" y="733"/>
                    </a:lnTo>
                    <a:lnTo>
                      <a:pt x="1072" y="733"/>
                    </a:lnTo>
                    <a:lnTo>
                      <a:pt x="1072" y="740"/>
                    </a:lnTo>
                    <a:lnTo>
                      <a:pt x="1075" y="740"/>
                    </a:lnTo>
                    <a:lnTo>
                      <a:pt x="1075" y="744"/>
                    </a:lnTo>
                    <a:lnTo>
                      <a:pt x="1081" y="744"/>
                    </a:lnTo>
                    <a:lnTo>
                      <a:pt x="1081" y="748"/>
                    </a:lnTo>
                    <a:lnTo>
                      <a:pt x="1087" y="748"/>
                    </a:lnTo>
                    <a:lnTo>
                      <a:pt x="1087" y="755"/>
                    </a:lnTo>
                    <a:lnTo>
                      <a:pt x="1095" y="755"/>
                    </a:lnTo>
                    <a:lnTo>
                      <a:pt x="1095" y="757"/>
                    </a:lnTo>
                    <a:lnTo>
                      <a:pt x="1101" y="757"/>
                    </a:lnTo>
                    <a:lnTo>
                      <a:pt x="1101" y="759"/>
                    </a:lnTo>
                    <a:lnTo>
                      <a:pt x="1119" y="759"/>
                    </a:lnTo>
                    <a:lnTo>
                      <a:pt x="1119" y="762"/>
                    </a:lnTo>
                    <a:lnTo>
                      <a:pt x="1125" y="762"/>
                    </a:lnTo>
                    <a:lnTo>
                      <a:pt x="1125" y="766"/>
                    </a:lnTo>
                    <a:lnTo>
                      <a:pt x="1128" y="766"/>
                    </a:lnTo>
                    <a:lnTo>
                      <a:pt x="1128" y="768"/>
                    </a:lnTo>
                    <a:lnTo>
                      <a:pt x="1139" y="768"/>
                    </a:lnTo>
                    <a:lnTo>
                      <a:pt x="1139" y="770"/>
                    </a:lnTo>
                    <a:lnTo>
                      <a:pt x="1142" y="770"/>
                    </a:lnTo>
                    <a:lnTo>
                      <a:pt x="1142" y="773"/>
                    </a:lnTo>
                    <a:lnTo>
                      <a:pt x="1145" y="773"/>
                    </a:lnTo>
                    <a:lnTo>
                      <a:pt x="1145" y="775"/>
                    </a:lnTo>
                    <a:lnTo>
                      <a:pt x="1160" y="775"/>
                    </a:lnTo>
                    <a:lnTo>
                      <a:pt x="1160" y="777"/>
                    </a:lnTo>
                    <a:lnTo>
                      <a:pt x="1163" y="777"/>
                    </a:lnTo>
                    <a:lnTo>
                      <a:pt x="1163" y="779"/>
                    </a:lnTo>
                    <a:lnTo>
                      <a:pt x="1166" y="779"/>
                    </a:lnTo>
                    <a:lnTo>
                      <a:pt x="1166" y="781"/>
                    </a:lnTo>
                    <a:lnTo>
                      <a:pt x="1174" y="781"/>
                    </a:lnTo>
                    <a:lnTo>
                      <a:pt x="1174" y="784"/>
                    </a:lnTo>
                    <a:lnTo>
                      <a:pt x="1177" y="784"/>
                    </a:lnTo>
                    <a:lnTo>
                      <a:pt x="1177" y="786"/>
                    </a:lnTo>
                    <a:lnTo>
                      <a:pt x="1198" y="786"/>
                    </a:lnTo>
                    <a:lnTo>
                      <a:pt x="1198" y="788"/>
                    </a:lnTo>
                    <a:lnTo>
                      <a:pt x="1201" y="788"/>
                    </a:lnTo>
                    <a:lnTo>
                      <a:pt x="1201" y="790"/>
                    </a:lnTo>
                    <a:lnTo>
                      <a:pt x="1204" y="790"/>
                    </a:lnTo>
                    <a:lnTo>
                      <a:pt x="1204" y="792"/>
                    </a:lnTo>
                    <a:lnTo>
                      <a:pt x="1209" y="792"/>
                    </a:lnTo>
                    <a:lnTo>
                      <a:pt x="1209" y="795"/>
                    </a:lnTo>
                    <a:lnTo>
                      <a:pt x="1212" y="795"/>
                    </a:lnTo>
                    <a:lnTo>
                      <a:pt x="1212" y="799"/>
                    </a:lnTo>
                    <a:lnTo>
                      <a:pt x="1212" y="799"/>
                    </a:lnTo>
                    <a:lnTo>
                      <a:pt x="1212" y="801"/>
                    </a:lnTo>
                    <a:lnTo>
                      <a:pt x="1224" y="801"/>
                    </a:lnTo>
                    <a:lnTo>
                      <a:pt x="1224" y="803"/>
                    </a:lnTo>
                    <a:lnTo>
                      <a:pt x="1233" y="803"/>
                    </a:lnTo>
                    <a:lnTo>
                      <a:pt x="1233" y="806"/>
                    </a:lnTo>
                    <a:lnTo>
                      <a:pt x="1241" y="806"/>
                    </a:lnTo>
                    <a:lnTo>
                      <a:pt x="1241" y="808"/>
                    </a:lnTo>
                    <a:lnTo>
                      <a:pt x="1247" y="808"/>
                    </a:lnTo>
                    <a:lnTo>
                      <a:pt x="1247" y="810"/>
                    </a:lnTo>
                    <a:lnTo>
                      <a:pt x="1250" y="810"/>
                    </a:lnTo>
                    <a:lnTo>
                      <a:pt x="1250" y="812"/>
                    </a:lnTo>
                    <a:lnTo>
                      <a:pt x="1265" y="812"/>
                    </a:lnTo>
                    <a:lnTo>
                      <a:pt x="1265" y="817"/>
                    </a:lnTo>
                    <a:lnTo>
                      <a:pt x="1277" y="817"/>
                    </a:lnTo>
                    <a:lnTo>
                      <a:pt x="1277" y="819"/>
                    </a:lnTo>
                    <a:lnTo>
                      <a:pt x="1285" y="819"/>
                    </a:lnTo>
                    <a:lnTo>
                      <a:pt x="1285" y="821"/>
                    </a:lnTo>
                    <a:lnTo>
                      <a:pt x="1291" y="821"/>
                    </a:lnTo>
                    <a:lnTo>
                      <a:pt x="1291" y="823"/>
                    </a:lnTo>
                    <a:lnTo>
                      <a:pt x="1294" y="823"/>
                    </a:lnTo>
                    <a:lnTo>
                      <a:pt x="1294" y="825"/>
                    </a:lnTo>
                    <a:lnTo>
                      <a:pt x="1297" y="825"/>
                    </a:lnTo>
                    <a:lnTo>
                      <a:pt x="1297" y="828"/>
                    </a:lnTo>
                    <a:lnTo>
                      <a:pt x="1297" y="828"/>
                    </a:lnTo>
                    <a:lnTo>
                      <a:pt x="1297" y="830"/>
                    </a:lnTo>
                    <a:lnTo>
                      <a:pt x="1306" y="830"/>
                    </a:lnTo>
                    <a:lnTo>
                      <a:pt x="1306" y="832"/>
                    </a:lnTo>
                    <a:lnTo>
                      <a:pt x="1314" y="832"/>
                    </a:lnTo>
                    <a:lnTo>
                      <a:pt x="1314" y="839"/>
                    </a:lnTo>
                    <a:lnTo>
                      <a:pt x="1329" y="839"/>
                    </a:lnTo>
                    <a:lnTo>
                      <a:pt x="1329" y="843"/>
                    </a:lnTo>
                    <a:lnTo>
                      <a:pt x="1335" y="843"/>
                    </a:lnTo>
                    <a:lnTo>
                      <a:pt x="1335" y="845"/>
                    </a:lnTo>
                    <a:lnTo>
                      <a:pt x="1341" y="845"/>
                    </a:lnTo>
                    <a:lnTo>
                      <a:pt x="1341" y="847"/>
                    </a:lnTo>
                    <a:lnTo>
                      <a:pt x="1344" y="847"/>
                    </a:lnTo>
                    <a:lnTo>
                      <a:pt x="1344" y="850"/>
                    </a:lnTo>
                    <a:lnTo>
                      <a:pt x="1350" y="850"/>
                    </a:lnTo>
                    <a:lnTo>
                      <a:pt x="1350" y="852"/>
                    </a:lnTo>
                    <a:lnTo>
                      <a:pt x="1364" y="852"/>
                    </a:lnTo>
                    <a:lnTo>
                      <a:pt x="1364" y="854"/>
                    </a:lnTo>
                    <a:lnTo>
                      <a:pt x="1367" y="854"/>
                    </a:lnTo>
                    <a:lnTo>
                      <a:pt x="1367" y="856"/>
                    </a:lnTo>
                    <a:lnTo>
                      <a:pt x="1396" y="856"/>
                    </a:lnTo>
                    <a:lnTo>
                      <a:pt x="1396" y="858"/>
                    </a:lnTo>
                    <a:lnTo>
                      <a:pt x="1408" y="858"/>
                    </a:lnTo>
                    <a:lnTo>
                      <a:pt x="1408" y="861"/>
                    </a:lnTo>
                    <a:lnTo>
                      <a:pt x="1417" y="861"/>
                    </a:lnTo>
                    <a:lnTo>
                      <a:pt x="1417" y="863"/>
                    </a:lnTo>
                    <a:lnTo>
                      <a:pt x="1423" y="863"/>
                    </a:lnTo>
                    <a:lnTo>
                      <a:pt x="1423" y="865"/>
                    </a:lnTo>
                    <a:lnTo>
                      <a:pt x="1425" y="865"/>
                    </a:lnTo>
                    <a:lnTo>
                      <a:pt x="1425" y="867"/>
                    </a:lnTo>
                    <a:lnTo>
                      <a:pt x="1455" y="867"/>
                    </a:lnTo>
                    <a:lnTo>
                      <a:pt x="1455" y="869"/>
                    </a:lnTo>
                    <a:lnTo>
                      <a:pt x="1458" y="869"/>
                    </a:lnTo>
                    <a:lnTo>
                      <a:pt x="1458" y="872"/>
                    </a:lnTo>
                    <a:lnTo>
                      <a:pt x="1461" y="872"/>
                    </a:lnTo>
                    <a:lnTo>
                      <a:pt x="1461" y="874"/>
                    </a:lnTo>
                    <a:lnTo>
                      <a:pt x="1472" y="874"/>
                    </a:lnTo>
                    <a:lnTo>
                      <a:pt x="1472" y="876"/>
                    </a:lnTo>
                    <a:lnTo>
                      <a:pt x="1513" y="876"/>
                    </a:lnTo>
                    <a:lnTo>
                      <a:pt x="1513" y="878"/>
                    </a:lnTo>
                    <a:lnTo>
                      <a:pt x="1519" y="878"/>
                    </a:lnTo>
                    <a:lnTo>
                      <a:pt x="1519" y="880"/>
                    </a:lnTo>
                    <a:lnTo>
                      <a:pt x="1522" y="880"/>
                    </a:lnTo>
                    <a:lnTo>
                      <a:pt x="1522" y="883"/>
                    </a:lnTo>
                    <a:lnTo>
                      <a:pt x="1525" y="883"/>
                    </a:lnTo>
                    <a:lnTo>
                      <a:pt x="1525" y="885"/>
                    </a:lnTo>
                    <a:lnTo>
                      <a:pt x="1539" y="885"/>
                    </a:lnTo>
                    <a:lnTo>
                      <a:pt x="1539" y="889"/>
                    </a:lnTo>
                    <a:lnTo>
                      <a:pt x="1542" y="889"/>
                    </a:lnTo>
                    <a:lnTo>
                      <a:pt x="1542" y="891"/>
                    </a:lnTo>
                    <a:lnTo>
                      <a:pt x="1554" y="891"/>
                    </a:lnTo>
                    <a:lnTo>
                      <a:pt x="1554" y="894"/>
                    </a:lnTo>
                    <a:lnTo>
                      <a:pt x="1557" y="894"/>
                    </a:lnTo>
                    <a:lnTo>
                      <a:pt x="1557" y="896"/>
                    </a:lnTo>
                    <a:lnTo>
                      <a:pt x="1560" y="896"/>
                    </a:lnTo>
                    <a:lnTo>
                      <a:pt x="1560" y="898"/>
                    </a:lnTo>
                    <a:lnTo>
                      <a:pt x="1574" y="898"/>
                    </a:lnTo>
                    <a:lnTo>
                      <a:pt x="1574" y="898"/>
                    </a:lnTo>
                    <a:lnTo>
                      <a:pt x="1583" y="898"/>
                    </a:lnTo>
                    <a:lnTo>
                      <a:pt x="1583" y="900"/>
                    </a:lnTo>
                    <a:lnTo>
                      <a:pt x="1586" y="900"/>
                    </a:lnTo>
                    <a:lnTo>
                      <a:pt x="1586" y="902"/>
                    </a:lnTo>
                    <a:lnTo>
                      <a:pt x="1595" y="902"/>
                    </a:lnTo>
                    <a:lnTo>
                      <a:pt x="1595" y="905"/>
                    </a:lnTo>
                    <a:lnTo>
                      <a:pt x="1612" y="905"/>
                    </a:lnTo>
                    <a:lnTo>
                      <a:pt x="1612" y="907"/>
                    </a:lnTo>
                    <a:lnTo>
                      <a:pt x="1618" y="907"/>
                    </a:lnTo>
                    <a:lnTo>
                      <a:pt x="1618" y="909"/>
                    </a:lnTo>
                    <a:lnTo>
                      <a:pt x="1630" y="909"/>
                    </a:lnTo>
                    <a:lnTo>
                      <a:pt x="1630" y="911"/>
                    </a:lnTo>
                    <a:lnTo>
                      <a:pt x="1633" y="911"/>
                    </a:lnTo>
                    <a:lnTo>
                      <a:pt x="1633" y="913"/>
                    </a:lnTo>
                    <a:lnTo>
                      <a:pt x="1644" y="913"/>
                    </a:lnTo>
                    <a:lnTo>
                      <a:pt x="1644" y="918"/>
                    </a:lnTo>
                    <a:lnTo>
                      <a:pt x="1650" y="918"/>
                    </a:lnTo>
                    <a:lnTo>
                      <a:pt x="1650" y="920"/>
                    </a:lnTo>
                    <a:lnTo>
                      <a:pt x="1677" y="920"/>
                    </a:lnTo>
                    <a:lnTo>
                      <a:pt x="1677" y="922"/>
                    </a:lnTo>
                    <a:lnTo>
                      <a:pt x="1703" y="922"/>
                    </a:lnTo>
                    <a:lnTo>
                      <a:pt x="1703" y="924"/>
                    </a:lnTo>
                    <a:lnTo>
                      <a:pt x="1720" y="924"/>
                    </a:lnTo>
                    <a:lnTo>
                      <a:pt x="1720" y="927"/>
                    </a:lnTo>
                    <a:lnTo>
                      <a:pt x="1729" y="927"/>
                    </a:lnTo>
                    <a:lnTo>
                      <a:pt x="1729" y="929"/>
                    </a:lnTo>
                    <a:lnTo>
                      <a:pt x="1747" y="929"/>
                    </a:lnTo>
                    <a:lnTo>
                      <a:pt x="1747" y="931"/>
                    </a:lnTo>
                    <a:lnTo>
                      <a:pt x="1755" y="931"/>
                    </a:lnTo>
                    <a:lnTo>
                      <a:pt x="1755" y="933"/>
                    </a:lnTo>
                    <a:lnTo>
                      <a:pt x="1796" y="933"/>
                    </a:lnTo>
                    <a:lnTo>
                      <a:pt x="1796" y="935"/>
                    </a:lnTo>
                    <a:lnTo>
                      <a:pt x="1808" y="935"/>
                    </a:lnTo>
                    <a:lnTo>
                      <a:pt x="1808" y="938"/>
                    </a:lnTo>
                    <a:lnTo>
                      <a:pt x="1814" y="938"/>
                    </a:lnTo>
                    <a:lnTo>
                      <a:pt x="1814" y="940"/>
                    </a:lnTo>
                    <a:lnTo>
                      <a:pt x="1826" y="940"/>
                    </a:lnTo>
                    <a:lnTo>
                      <a:pt x="1826" y="940"/>
                    </a:lnTo>
                    <a:lnTo>
                      <a:pt x="1831" y="940"/>
                    </a:lnTo>
                    <a:lnTo>
                      <a:pt x="1831" y="942"/>
                    </a:lnTo>
                    <a:lnTo>
                      <a:pt x="1843" y="942"/>
                    </a:lnTo>
                    <a:lnTo>
                      <a:pt x="1843" y="944"/>
                    </a:lnTo>
                    <a:lnTo>
                      <a:pt x="1849" y="944"/>
                    </a:lnTo>
                    <a:lnTo>
                      <a:pt x="1849" y="946"/>
                    </a:lnTo>
                    <a:lnTo>
                      <a:pt x="1855" y="946"/>
                    </a:lnTo>
                    <a:lnTo>
                      <a:pt x="1855" y="949"/>
                    </a:lnTo>
                    <a:lnTo>
                      <a:pt x="1866" y="949"/>
                    </a:lnTo>
                    <a:lnTo>
                      <a:pt x="1866" y="951"/>
                    </a:lnTo>
                    <a:lnTo>
                      <a:pt x="1872" y="951"/>
                    </a:lnTo>
                    <a:lnTo>
                      <a:pt x="1872" y="953"/>
                    </a:lnTo>
                    <a:lnTo>
                      <a:pt x="1884" y="953"/>
                    </a:lnTo>
                    <a:lnTo>
                      <a:pt x="1884" y="955"/>
                    </a:lnTo>
                    <a:lnTo>
                      <a:pt x="1890" y="955"/>
                    </a:lnTo>
                    <a:lnTo>
                      <a:pt x="1890" y="957"/>
                    </a:lnTo>
                    <a:lnTo>
                      <a:pt x="1919" y="957"/>
                    </a:lnTo>
                    <a:lnTo>
                      <a:pt x="1919" y="960"/>
                    </a:lnTo>
                    <a:lnTo>
                      <a:pt x="1928" y="960"/>
                    </a:lnTo>
                    <a:lnTo>
                      <a:pt x="1928" y="962"/>
                    </a:lnTo>
                    <a:lnTo>
                      <a:pt x="1934" y="962"/>
                    </a:lnTo>
                    <a:lnTo>
                      <a:pt x="1934" y="964"/>
                    </a:lnTo>
                    <a:lnTo>
                      <a:pt x="1939" y="964"/>
                    </a:lnTo>
                    <a:lnTo>
                      <a:pt x="1939" y="968"/>
                    </a:lnTo>
                    <a:lnTo>
                      <a:pt x="1942" y="968"/>
                    </a:lnTo>
                    <a:lnTo>
                      <a:pt x="1942" y="971"/>
                    </a:lnTo>
                    <a:lnTo>
                      <a:pt x="1957" y="971"/>
                    </a:lnTo>
                    <a:lnTo>
                      <a:pt x="1957" y="975"/>
                    </a:lnTo>
                    <a:lnTo>
                      <a:pt x="1972" y="975"/>
                    </a:lnTo>
                    <a:lnTo>
                      <a:pt x="1972" y="977"/>
                    </a:lnTo>
                    <a:lnTo>
                      <a:pt x="1983" y="977"/>
                    </a:lnTo>
                    <a:lnTo>
                      <a:pt x="1983" y="979"/>
                    </a:lnTo>
                    <a:lnTo>
                      <a:pt x="1986" y="979"/>
                    </a:lnTo>
                    <a:lnTo>
                      <a:pt x="1986" y="979"/>
                    </a:lnTo>
                    <a:lnTo>
                      <a:pt x="2001" y="979"/>
                    </a:lnTo>
                    <a:lnTo>
                      <a:pt x="2004" y="979"/>
                    </a:lnTo>
                    <a:lnTo>
                      <a:pt x="2004" y="982"/>
                    </a:lnTo>
                    <a:lnTo>
                      <a:pt x="2007" y="982"/>
                    </a:lnTo>
                    <a:lnTo>
                      <a:pt x="2007" y="982"/>
                    </a:lnTo>
                    <a:lnTo>
                      <a:pt x="2030" y="982"/>
                    </a:lnTo>
                    <a:lnTo>
                      <a:pt x="2033" y="982"/>
                    </a:lnTo>
                    <a:lnTo>
                      <a:pt x="2033" y="984"/>
                    </a:lnTo>
                    <a:lnTo>
                      <a:pt x="2042" y="984"/>
                    </a:lnTo>
                    <a:lnTo>
                      <a:pt x="2042" y="986"/>
                    </a:lnTo>
                    <a:lnTo>
                      <a:pt x="2045" y="986"/>
                    </a:lnTo>
                    <a:lnTo>
                      <a:pt x="2045" y="988"/>
                    </a:lnTo>
                    <a:lnTo>
                      <a:pt x="2059" y="988"/>
                    </a:lnTo>
                    <a:lnTo>
                      <a:pt x="2059" y="990"/>
                    </a:lnTo>
                    <a:lnTo>
                      <a:pt x="2065" y="990"/>
                    </a:lnTo>
                    <a:lnTo>
                      <a:pt x="2065" y="990"/>
                    </a:lnTo>
                    <a:lnTo>
                      <a:pt x="2080" y="990"/>
                    </a:lnTo>
                    <a:lnTo>
                      <a:pt x="2083" y="990"/>
                    </a:lnTo>
                    <a:lnTo>
                      <a:pt x="2083" y="993"/>
                    </a:lnTo>
                    <a:lnTo>
                      <a:pt x="2091" y="993"/>
                    </a:lnTo>
                    <a:lnTo>
                      <a:pt x="2091" y="995"/>
                    </a:lnTo>
                    <a:lnTo>
                      <a:pt x="2100" y="995"/>
                    </a:lnTo>
                    <a:lnTo>
                      <a:pt x="2100" y="999"/>
                    </a:lnTo>
                    <a:lnTo>
                      <a:pt x="2112" y="999"/>
                    </a:lnTo>
                    <a:lnTo>
                      <a:pt x="2112" y="1001"/>
                    </a:lnTo>
                    <a:lnTo>
                      <a:pt x="2120" y="1001"/>
                    </a:lnTo>
                    <a:lnTo>
                      <a:pt x="2120" y="1004"/>
                    </a:lnTo>
                    <a:lnTo>
                      <a:pt x="2135" y="1004"/>
                    </a:lnTo>
                    <a:lnTo>
                      <a:pt x="2135" y="1008"/>
                    </a:lnTo>
                    <a:lnTo>
                      <a:pt x="2147" y="1008"/>
                    </a:lnTo>
                    <a:lnTo>
                      <a:pt x="2147" y="1010"/>
                    </a:lnTo>
                    <a:lnTo>
                      <a:pt x="2161" y="1010"/>
                    </a:lnTo>
                    <a:lnTo>
                      <a:pt x="2161" y="1012"/>
                    </a:lnTo>
                    <a:lnTo>
                      <a:pt x="2191" y="1012"/>
                    </a:lnTo>
                    <a:lnTo>
                      <a:pt x="2191" y="1015"/>
                    </a:lnTo>
                    <a:lnTo>
                      <a:pt x="2229" y="1015"/>
                    </a:lnTo>
                    <a:lnTo>
                      <a:pt x="2229" y="1017"/>
                    </a:lnTo>
                    <a:lnTo>
                      <a:pt x="2240" y="1017"/>
                    </a:lnTo>
                    <a:lnTo>
                      <a:pt x="2240" y="1019"/>
                    </a:lnTo>
                    <a:lnTo>
                      <a:pt x="2255" y="1019"/>
                    </a:lnTo>
                    <a:lnTo>
                      <a:pt x="2255" y="1021"/>
                    </a:lnTo>
                    <a:lnTo>
                      <a:pt x="2269" y="1021"/>
                    </a:lnTo>
                    <a:lnTo>
                      <a:pt x="2269" y="1023"/>
                    </a:lnTo>
                    <a:lnTo>
                      <a:pt x="2281" y="1023"/>
                    </a:lnTo>
                    <a:lnTo>
                      <a:pt x="2281" y="1026"/>
                    </a:lnTo>
                    <a:lnTo>
                      <a:pt x="2316" y="1026"/>
                    </a:lnTo>
                    <a:lnTo>
                      <a:pt x="2316" y="1028"/>
                    </a:lnTo>
                    <a:lnTo>
                      <a:pt x="2360" y="1028"/>
                    </a:lnTo>
                    <a:lnTo>
                      <a:pt x="2360" y="1030"/>
                    </a:lnTo>
                    <a:lnTo>
                      <a:pt x="2369" y="1030"/>
                    </a:lnTo>
                    <a:lnTo>
                      <a:pt x="2369" y="1034"/>
                    </a:lnTo>
                    <a:lnTo>
                      <a:pt x="2372" y="1034"/>
                    </a:lnTo>
                    <a:lnTo>
                      <a:pt x="2372" y="1037"/>
                    </a:lnTo>
                    <a:lnTo>
                      <a:pt x="2383" y="1037"/>
                    </a:lnTo>
                    <a:lnTo>
                      <a:pt x="2383" y="1039"/>
                    </a:lnTo>
                    <a:lnTo>
                      <a:pt x="2418" y="1039"/>
                    </a:lnTo>
                    <a:lnTo>
                      <a:pt x="2418" y="1041"/>
                    </a:lnTo>
                    <a:lnTo>
                      <a:pt x="2424" y="1041"/>
                    </a:lnTo>
                    <a:lnTo>
                      <a:pt x="2424" y="1043"/>
                    </a:lnTo>
                    <a:lnTo>
                      <a:pt x="2430" y="1043"/>
                    </a:lnTo>
                    <a:lnTo>
                      <a:pt x="2430" y="1045"/>
                    </a:lnTo>
                    <a:lnTo>
                      <a:pt x="2448" y="1045"/>
                    </a:lnTo>
                    <a:lnTo>
                      <a:pt x="2448" y="1048"/>
                    </a:lnTo>
                    <a:lnTo>
                      <a:pt x="2456" y="1048"/>
                    </a:lnTo>
                    <a:lnTo>
                      <a:pt x="2456" y="1050"/>
                    </a:lnTo>
                    <a:lnTo>
                      <a:pt x="2465" y="1050"/>
                    </a:lnTo>
                    <a:lnTo>
                      <a:pt x="2465" y="1052"/>
                    </a:lnTo>
                    <a:lnTo>
                      <a:pt x="2559" y="1052"/>
                    </a:lnTo>
                    <a:lnTo>
                      <a:pt x="2559" y="1056"/>
                    </a:lnTo>
                    <a:lnTo>
                      <a:pt x="2634" y="1056"/>
                    </a:lnTo>
                    <a:lnTo>
                      <a:pt x="2634" y="1059"/>
                    </a:lnTo>
                    <a:lnTo>
                      <a:pt x="2637" y="1059"/>
                    </a:lnTo>
                    <a:lnTo>
                      <a:pt x="2637" y="1061"/>
                    </a:lnTo>
                    <a:lnTo>
                      <a:pt x="2669" y="1061"/>
                    </a:lnTo>
                    <a:lnTo>
                      <a:pt x="2669" y="1063"/>
                    </a:lnTo>
                    <a:lnTo>
                      <a:pt x="2684" y="1063"/>
                    </a:lnTo>
                    <a:lnTo>
                      <a:pt x="2684" y="1065"/>
                    </a:lnTo>
                    <a:lnTo>
                      <a:pt x="2696" y="1065"/>
                    </a:lnTo>
                    <a:lnTo>
                      <a:pt x="2696" y="1067"/>
                    </a:lnTo>
                    <a:lnTo>
                      <a:pt x="2745" y="1067"/>
                    </a:lnTo>
                    <a:lnTo>
                      <a:pt x="2745" y="1070"/>
                    </a:lnTo>
                    <a:lnTo>
                      <a:pt x="2748" y="1070"/>
                    </a:lnTo>
                    <a:lnTo>
                      <a:pt x="2748" y="1072"/>
                    </a:lnTo>
                    <a:lnTo>
                      <a:pt x="2754" y="1072"/>
                    </a:lnTo>
                    <a:lnTo>
                      <a:pt x="2754" y="1076"/>
                    </a:lnTo>
                    <a:lnTo>
                      <a:pt x="2836" y="1076"/>
                    </a:lnTo>
                    <a:lnTo>
                      <a:pt x="2836" y="1078"/>
                    </a:lnTo>
                    <a:lnTo>
                      <a:pt x="2859" y="1078"/>
                    </a:lnTo>
                    <a:lnTo>
                      <a:pt x="2859" y="1081"/>
                    </a:lnTo>
                    <a:lnTo>
                      <a:pt x="2862" y="1081"/>
                    </a:lnTo>
                    <a:lnTo>
                      <a:pt x="2862" y="1081"/>
                    </a:lnTo>
                    <a:lnTo>
                      <a:pt x="2935" y="1081"/>
                    </a:lnTo>
                    <a:lnTo>
                      <a:pt x="2938" y="1081"/>
                    </a:lnTo>
                    <a:lnTo>
                      <a:pt x="2938" y="1083"/>
                    </a:lnTo>
                    <a:lnTo>
                      <a:pt x="2956" y="1083"/>
                    </a:lnTo>
                    <a:lnTo>
                      <a:pt x="2956" y="1085"/>
                    </a:lnTo>
                    <a:lnTo>
                      <a:pt x="2973" y="1085"/>
                    </a:lnTo>
                    <a:lnTo>
                      <a:pt x="2973" y="1087"/>
                    </a:lnTo>
                    <a:lnTo>
                      <a:pt x="2976" y="1087"/>
                    </a:lnTo>
                    <a:lnTo>
                      <a:pt x="2976" y="1087"/>
                    </a:lnTo>
                    <a:lnTo>
                      <a:pt x="3023" y="1087"/>
                    </a:lnTo>
                    <a:lnTo>
                      <a:pt x="3026" y="1087"/>
                    </a:lnTo>
                    <a:lnTo>
                      <a:pt x="3026" y="1089"/>
                    </a:lnTo>
                    <a:lnTo>
                      <a:pt x="3052" y="1089"/>
                    </a:lnTo>
                    <a:lnTo>
                      <a:pt x="3052" y="1094"/>
                    </a:lnTo>
                    <a:lnTo>
                      <a:pt x="3055" y="1094"/>
                    </a:lnTo>
                    <a:lnTo>
                      <a:pt x="3055" y="1094"/>
                    </a:lnTo>
                    <a:lnTo>
                      <a:pt x="3087" y="1094"/>
                    </a:lnTo>
                    <a:lnTo>
                      <a:pt x="3093" y="1094"/>
                    </a:lnTo>
                    <a:lnTo>
                      <a:pt x="3093" y="1098"/>
                    </a:lnTo>
                    <a:lnTo>
                      <a:pt x="3140" y="1098"/>
                    </a:lnTo>
                    <a:lnTo>
                      <a:pt x="3140" y="1103"/>
                    </a:lnTo>
                    <a:lnTo>
                      <a:pt x="3160" y="1103"/>
                    </a:lnTo>
                    <a:lnTo>
                      <a:pt x="3160" y="1105"/>
                    </a:lnTo>
                    <a:lnTo>
                      <a:pt x="3224" y="1105"/>
                    </a:lnTo>
                    <a:lnTo>
                      <a:pt x="3224" y="1107"/>
                    </a:lnTo>
                    <a:lnTo>
                      <a:pt x="3233" y="1107"/>
                    </a:lnTo>
                    <a:lnTo>
                      <a:pt x="3233" y="1111"/>
                    </a:lnTo>
                    <a:lnTo>
                      <a:pt x="3291" y="1111"/>
                    </a:lnTo>
                    <a:lnTo>
                      <a:pt x="3291" y="1114"/>
                    </a:lnTo>
                    <a:lnTo>
                      <a:pt x="3376" y="1114"/>
                    </a:lnTo>
                    <a:lnTo>
                      <a:pt x="3376" y="1116"/>
                    </a:lnTo>
                    <a:lnTo>
                      <a:pt x="3423" y="1116"/>
                    </a:lnTo>
                    <a:lnTo>
                      <a:pt x="3423" y="1120"/>
                    </a:lnTo>
                    <a:lnTo>
                      <a:pt x="3432" y="1120"/>
                    </a:lnTo>
                    <a:lnTo>
                      <a:pt x="3432" y="1122"/>
                    </a:lnTo>
                    <a:lnTo>
                      <a:pt x="3554" y="1122"/>
                    </a:lnTo>
                    <a:lnTo>
                      <a:pt x="3554" y="1125"/>
                    </a:lnTo>
                    <a:lnTo>
                      <a:pt x="3581" y="1125"/>
                    </a:lnTo>
                    <a:lnTo>
                      <a:pt x="3581" y="1129"/>
                    </a:lnTo>
                    <a:lnTo>
                      <a:pt x="3598" y="1129"/>
                    </a:lnTo>
                    <a:lnTo>
                      <a:pt x="3598" y="1131"/>
                    </a:lnTo>
                    <a:lnTo>
                      <a:pt x="3624" y="1131"/>
                    </a:lnTo>
                    <a:lnTo>
                      <a:pt x="3624" y="1136"/>
                    </a:lnTo>
                    <a:lnTo>
                      <a:pt x="3718" y="1136"/>
                    </a:lnTo>
                    <a:lnTo>
                      <a:pt x="3718" y="1138"/>
                    </a:lnTo>
                    <a:lnTo>
                      <a:pt x="3721" y="1138"/>
                    </a:lnTo>
                    <a:lnTo>
                      <a:pt x="3721" y="1140"/>
                    </a:lnTo>
                    <a:lnTo>
                      <a:pt x="3735" y="1140"/>
                    </a:lnTo>
                    <a:lnTo>
                      <a:pt x="3735" y="1144"/>
                    </a:lnTo>
                    <a:lnTo>
                      <a:pt x="3785" y="1144"/>
                    </a:lnTo>
                    <a:lnTo>
                      <a:pt x="3785" y="1147"/>
                    </a:lnTo>
                    <a:lnTo>
                      <a:pt x="3791" y="1147"/>
                    </a:lnTo>
                    <a:lnTo>
                      <a:pt x="3791" y="1151"/>
                    </a:lnTo>
                    <a:lnTo>
                      <a:pt x="3811" y="1151"/>
                    </a:lnTo>
                    <a:lnTo>
                      <a:pt x="3811" y="1153"/>
                    </a:lnTo>
                    <a:lnTo>
                      <a:pt x="3814" y="1153"/>
                    </a:lnTo>
                    <a:lnTo>
                      <a:pt x="3814" y="1153"/>
                    </a:lnTo>
                    <a:lnTo>
                      <a:pt x="3873" y="1153"/>
                    </a:lnTo>
                    <a:lnTo>
                      <a:pt x="3884" y="1153"/>
                    </a:lnTo>
                    <a:lnTo>
                      <a:pt x="3884" y="1156"/>
                    </a:lnTo>
                    <a:lnTo>
                      <a:pt x="3893" y="1156"/>
                    </a:lnTo>
                    <a:lnTo>
                      <a:pt x="3893" y="1156"/>
                    </a:lnTo>
                    <a:lnTo>
                      <a:pt x="3951" y="1156"/>
                    </a:lnTo>
                    <a:lnTo>
                      <a:pt x="3957" y="1156"/>
                    </a:lnTo>
                    <a:lnTo>
                      <a:pt x="3957" y="1160"/>
                    </a:lnTo>
                    <a:lnTo>
                      <a:pt x="3989" y="1160"/>
                    </a:lnTo>
                    <a:lnTo>
                      <a:pt x="3989" y="1167"/>
                    </a:lnTo>
                    <a:lnTo>
                      <a:pt x="3992" y="1167"/>
                    </a:lnTo>
                    <a:lnTo>
                      <a:pt x="3992" y="1167"/>
                    </a:lnTo>
                    <a:lnTo>
                      <a:pt x="4022" y="1167"/>
                    </a:lnTo>
                    <a:lnTo>
                      <a:pt x="4027" y="1167"/>
                    </a:lnTo>
                    <a:lnTo>
                      <a:pt x="4027" y="1169"/>
                    </a:lnTo>
                    <a:lnTo>
                      <a:pt x="4039" y="1169"/>
                    </a:lnTo>
                    <a:lnTo>
                      <a:pt x="4039" y="1169"/>
                    </a:lnTo>
                    <a:lnTo>
                      <a:pt x="4135" y="1169"/>
                    </a:lnTo>
                    <a:lnTo>
                      <a:pt x="4138" y="1169"/>
                    </a:lnTo>
                    <a:lnTo>
                      <a:pt x="4138" y="1173"/>
                    </a:lnTo>
                    <a:lnTo>
                      <a:pt x="4284" y="1173"/>
                    </a:lnTo>
                    <a:lnTo>
                      <a:pt x="4284" y="1178"/>
                    </a:lnTo>
                    <a:lnTo>
                      <a:pt x="4378" y="1178"/>
                    </a:lnTo>
                    <a:lnTo>
                      <a:pt x="4378" y="1182"/>
                    </a:lnTo>
                    <a:lnTo>
                      <a:pt x="4413" y="1182"/>
                    </a:lnTo>
                    <a:lnTo>
                      <a:pt x="4413" y="1184"/>
                    </a:lnTo>
                    <a:lnTo>
                      <a:pt x="4562" y="1184"/>
                    </a:lnTo>
                    <a:lnTo>
                      <a:pt x="4562" y="1189"/>
                    </a:lnTo>
                    <a:lnTo>
                      <a:pt x="4591" y="1189"/>
                    </a:lnTo>
                    <a:lnTo>
                      <a:pt x="4591" y="1189"/>
                    </a:lnTo>
                    <a:lnTo>
                      <a:pt x="4679" y="1189"/>
                    </a:lnTo>
                    <a:lnTo>
                      <a:pt x="4684" y="1189"/>
                    </a:lnTo>
                    <a:lnTo>
                      <a:pt x="4684" y="1193"/>
                    </a:lnTo>
                    <a:lnTo>
                      <a:pt x="4714" y="1193"/>
                    </a:lnTo>
                    <a:lnTo>
                      <a:pt x="4714" y="1197"/>
                    </a:lnTo>
                    <a:lnTo>
                      <a:pt x="4836" y="1197"/>
                    </a:lnTo>
                    <a:lnTo>
                      <a:pt x="4836" y="1200"/>
                    </a:lnTo>
                    <a:lnTo>
                      <a:pt x="4889" y="1200"/>
                    </a:lnTo>
                    <a:lnTo>
                      <a:pt x="4889" y="1204"/>
                    </a:lnTo>
                    <a:lnTo>
                      <a:pt x="4898" y="1204"/>
                    </a:lnTo>
                    <a:lnTo>
                      <a:pt x="4898" y="1208"/>
                    </a:lnTo>
                    <a:lnTo>
                      <a:pt x="4909" y="1208"/>
                    </a:lnTo>
                    <a:lnTo>
                      <a:pt x="4909" y="1208"/>
                    </a:lnTo>
                    <a:lnTo>
                      <a:pt x="4968" y="1208"/>
                    </a:lnTo>
                    <a:lnTo>
                      <a:pt x="4974" y="1208"/>
                    </a:lnTo>
                    <a:lnTo>
                      <a:pt x="4974" y="1213"/>
                    </a:lnTo>
                  </a:path>
                </a:pathLst>
              </a:custGeom>
              <a:noFill/>
              <a:ln w="38100">
                <a:solidFill>
                  <a:srgbClr val="EA7200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" name="Freeform 9">
                <a:extLst>
                  <a:ext uri="{FF2B5EF4-FFF2-40B4-BE49-F238E27FC236}">
                    <a16:creationId xmlns:a16="http://schemas.microsoft.com/office/drawing/2014/main" id="{ACB22C20-7D85-49A9-85B1-3EA3EF253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549401"/>
                <a:ext cx="7896225" cy="1987550"/>
              </a:xfrm>
              <a:custGeom>
                <a:avLst/>
                <a:gdLst>
                  <a:gd name="T0" fmla="*/ 47 w 4974"/>
                  <a:gd name="T1" fmla="*/ 14 h 1252"/>
                  <a:gd name="T2" fmla="*/ 88 w 4974"/>
                  <a:gd name="T3" fmla="*/ 40 h 1252"/>
                  <a:gd name="T4" fmla="*/ 103 w 4974"/>
                  <a:gd name="T5" fmla="*/ 64 h 1252"/>
                  <a:gd name="T6" fmla="*/ 123 w 4974"/>
                  <a:gd name="T7" fmla="*/ 80 h 1252"/>
                  <a:gd name="T8" fmla="*/ 143 w 4974"/>
                  <a:gd name="T9" fmla="*/ 97 h 1252"/>
                  <a:gd name="T10" fmla="*/ 161 w 4974"/>
                  <a:gd name="T11" fmla="*/ 115 h 1252"/>
                  <a:gd name="T12" fmla="*/ 181 w 4974"/>
                  <a:gd name="T13" fmla="*/ 130 h 1252"/>
                  <a:gd name="T14" fmla="*/ 208 w 4974"/>
                  <a:gd name="T15" fmla="*/ 148 h 1252"/>
                  <a:gd name="T16" fmla="*/ 216 w 4974"/>
                  <a:gd name="T17" fmla="*/ 165 h 1252"/>
                  <a:gd name="T18" fmla="*/ 240 w 4974"/>
                  <a:gd name="T19" fmla="*/ 181 h 1252"/>
                  <a:gd name="T20" fmla="*/ 252 w 4974"/>
                  <a:gd name="T21" fmla="*/ 198 h 1252"/>
                  <a:gd name="T22" fmla="*/ 266 w 4974"/>
                  <a:gd name="T23" fmla="*/ 220 h 1252"/>
                  <a:gd name="T24" fmla="*/ 281 w 4974"/>
                  <a:gd name="T25" fmla="*/ 238 h 1252"/>
                  <a:gd name="T26" fmla="*/ 319 w 4974"/>
                  <a:gd name="T27" fmla="*/ 256 h 1252"/>
                  <a:gd name="T28" fmla="*/ 348 w 4974"/>
                  <a:gd name="T29" fmla="*/ 273 h 1252"/>
                  <a:gd name="T30" fmla="*/ 383 w 4974"/>
                  <a:gd name="T31" fmla="*/ 289 h 1252"/>
                  <a:gd name="T32" fmla="*/ 418 w 4974"/>
                  <a:gd name="T33" fmla="*/ 313 h 1252"/>
                  <a:gd name="T34" fmla="*/ 447 w 4974"/>
                  <a:gd name="T35" fmla="*/ 335 h 1252"/>
                  <a:gd name="T36" fmla="*/ 462 w 4974"/>
                  <a:gd name="T37" fmla="*/ 352 h 1252"/>
                  <a:gd name="T38" fmla="*/ 509 w 4974"/>
                  <a:gd name="T39" fmla="*/ 374 h 1252"/>
                  <a:gd name="T40" fmla="*/ 532 w 4974"/>
                  <a:gd name="T41" fmla="*/ 410 h 1252"/>
                  <a:gd name="T42" fmla="*/ 555 w 4974"/>
                  <a:gd name="T43" fmla="*/ 434 h 1252"/>
                  <a:gd name="T44" fmla="*/ 570 w 4974"/>
                  <a:gd name="T45" fmla="*/ 456 h 1252"/>
                  <a:gd name="T46" fmla="*/ 596 w 4974"/>
                  <a:gd name="T47" fmla="*/ 473 h 1252"/>
                  <a:gd name="T48" fmla="*/ 608 w 4974"/>
                  <a:gd name="T49" fmla="*/ 491 h 1252"/>
                  <a:gd name="T50" fmla="*/ 631 w 4974"/>
                  <a:gd name="T51" fmla="*/ 509 h 1252"/>
                  <a:gd name="T52" fmla="*/ 660 w 4974"/>
                  <a:gd name="T53" fmla="*/ 533 h 1252"/>
                  <a:gd name="T54" fmla="*/ 687 w 4974"/>
                  <a:gd name="T55" fmla="*/ 561 h 1252"/>
                  <a:gd name="T56" fmla="*/ 698 w 4974"/>
                  <a:gd name="T57" fmla="*/ 597 h 1252"/>
                  <a:gd name="T58" fmla="*/ 742 w 4974"/>
                  <a:gd name="T59" fmla="*/ 621 h 1252"/>
                  <a:gd name="T60" fmla="*/ 812 w 4974"/>
                  <a:gd name="T61" fmla="*/ 645 h 1252"/>
                  <a:gd name="T62" fmla="*/ 847 w 4974"/>
                  <a:gd name="T63" fmla="*/ 663 h 1252"/>
                  <a:gd name="T64" fmla="*/ 894 w 4974"/>
                  <a:gd name="T65" fmla="*/ 693 h 1252"/>
                  <a:gd name="T66" fmla="*/ 920 w 4974"/>
                  <a:gd name="T67" fmla="*/ 718 h 1252"/>
                  <a:gd name="T68" fmla="*/ 1011 w 4974"/>
                  <a:gd name="T69" fmla="*/ 729 h 1252"/>
                  <a:gd name="T70" fmla="*/ 1037 w 4974"/>
                  <a:gd name="T71" fmla="*/ 748 h 1252"/>
                  <a:gd name="T72" fmla="*/ 1049 w 4974"/>
                  <a:gd name="T73" fmla="*/ 768 h 1252"/>
                  <a:gd name="T74" fmla="*/ 1087 w 4974"/>
                  <a:gd name="T75" fmla="*/ 792 h 1252"/>
                  <a:gd name="T76" fmla="*/ 1154 w 4974"/>
                  <a:gd name="T77" fmla="*/ 812 h 1252"/>
                  <a:gd name="T78" fmla="*/ 1239 w 4974"/>
                  <a:gd name="T79" fmla="*/ 834 h 1252"/>
                  <a:gd name="T80" fmla="*/ 1297 w 4974"/>
                  <a:gd name="T81" fmla="*/ 854 h 1252"/>
                  <a:gd name="T82" fmla="*/ 1405 w 4974"/>
                  <a:gd name="T83" fmla="*/ 874 h 1252"/>
                  <a:gd name="T84" fmla="*/ 1536 w 4974"/>
                  <a:gd name="T85" fmla="*/ 896 h 1252"/>
                  <a:gd name="T86" fmla="*/ 1580 w 4974"/>
                  <a:gd name="T87" fmla="*/ 916 h 1252"/>
                  <a:gd name="T88" fmla="*/ 1674 w 4974"/>
                  <a:gd name="T89" fmla="*/ 938 h 1252"/>
                  <a:gd name="T90" fmla="*/ 1764 w 4974"/>
                  <a:gd name="T91" fmla="*/ 957 h 1252"/>
                  <a:gd name="T92" fmla="*/ 1849 w 4974"/>
                  <a:gd name="T93" fmla="*/ 979 h 1252"/>
                  <a:gd name="T94" fmla="*/ 1922 w 4974"/>
                  <a:gd name="T95" fmla="*/ 999 h 1252"/>
                  <a:gd name="T96" fmla="*/ 2161 w 4974"/>
                  <a:gd name="T97" fmla="*/ 1008 h 1252"/>
                  <a:gd name="T98" fmla="*/ 2243 w 4974"/>
                  <a:gd name="T99" fmla="*/ 1034 h 1252"/>
                  <a:gd name="T100" fmla="*/ 2348 w 4974"/>
                  <a:gd name="T101" fmla="*/ 1059 h 1252"/>
                  <a:gd name="T102" fmla="*/ 2404 w 4974"/>
                  <a:gd name="T103" fmla="*/ 1092 h 1252"/>
                  <a:gd name="T104" fmla="*/ 2947 w 4974"/>
                  <a:gd name="T105" fmla="*/ 1109 h 1252"/>
                  <a:gd name="T106" fmla="*/ 3061 w 4974"/>
                  <a:gd name="T107" fmla="*/ 1147 h 1252"/>
                  <a:gd name="T108" fmla="*/ 3692 w 4974"/>
                  <a:gd name="T109" fmla="*/ 1191 h 1252"/>
                  <a:gd name="T110" fmla="*/ 3969 w 4974"/>
                  <a:gd name="T111" fmla="*/ 1224 h 1252"/>
                  <a:gd name="T112" fmla="*/ 4568 w 4974"/>
                  <a:gd name="T113" fmla="*/ 1237 h 1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974" h="1252">
                    <a:moveTo>
                      <a:pt x="0" y="0"/>
                    </a:moveTo>
                    <a:lnTo>
                      <a:pt x="41" y="0"/>
                    </a:lnTo>
                    <a:lnTo>
                      <a:pt x="41" y="7"/>
                    </a:lnTo>
                    <a:lnTo>
                      <a:pt x="44" y="7"/>
                    </a:lnTo>
                    <a:lnTo>
                      <a:pt x="44" y="14"/>
                    </a:lnTo>
                    <a:lnTo>
                      <a:pt x="47" y="14"/>
                    </a:lnTo>
                    <a:lnTo>
                      <a:pt x="47" y="18"/>
                    </a:lnTo>
                    <a:lnTo>
                      <a:pt x="65" y="18"/>
                    </a:lnTo>
                    <a:lnTo>
                      <a:pt x="65" y="25"/>
                    </a:lnTo>
                    <a:lnTo>
                      <a:pt x="70" y="25"/>
                    </a:lnTo>
                    <a:lnTo>
                      <a:pt x="70" y="40"/>
                    </a:lnTo>
                    <a:lnTo>
                      <a:pt x="88" y="40"/>
                    </a:lnTo>
                    <a:lnTo>
                      <a:pt x="88" y="53"/>
                    </a:lnTo>
                    <a:lnTo>
                      <a:pt x="91" y="53"/>
                    </a:lnTo>
                    <a:lnTo>
                      <a:pt x="91" y="58"/>
                    </a:lnTo>
                    <a:lnTo>
                      <a:pt x="100" y="58"/>
                    </a:lnTo>
                    <a:lnTo>
                      <a:pt x="100" y="64"/>
                    </a:lnTo>
                    <a:lnTo>
                      <a:pt x="103" y="64"/>
                    </a:lnTo>
                    <a:lnTo>
                      <a:pt x="103" y="69"/>
                    </a:lnTo>
                    <a:lnTo>
                      <a:pt x="106" y="69"/>
                    </a:lnTo>
                    <a:lnTo>
                      <a:pt x="106" y="75"/>
                    </a:lnTo>
                    <a:lnTo>
                      <a:pt x="114" y="75"/>
                    </a:lnTo>
                    <a:lnTo>
                      <a:pt x="114" y="80"/>
                    </a:lnTo>
                    <a:lnTo>
                      <a:pt x="123" y="80"/>
                    </a:lnTo>
                    <a:lnTo>
                      <a:pt x="123" y="86"/>
                    </a:lnTo>
                    <a:lnTo>
                      <a:pt x="129" y="86"/>
                    </a:lnTo>
                    <a:lnTo>
                      <a:pt x="129" y="91"/>
                    </a:lnTo>
                    <a:lnTo>
                      <a:pt x="135" y="91"/>
                    </a:lnTo>
                    <a:lnTo>
                      <a:pt x="135" y="97"/>
                    </a:lnTo>
                    <a:lnTo>
                      <a:pt x="143" y="97"/>
                    </a:lnTo>
                    <a:lnTo>
                      <a:pt x="143" y="104"/>
                    </a:lnTo>
                    <a:lnTo>
                      <a:pt x="149" y="104"/>
                    </a:lnTo>
                    <a:lnTo>
                      <a:pt x="149" y="108"/>
                    </a:lnTo>
                    <a:lnTo>
                      <a:pt x="155" y="108"/>
                    </a:lnTo>
                    <a:lnTo>
                      <a:pt x="155" y="115"/>
                    </a:lnTo>
                    <a:lnTo>
                      <a:pt x="161" y="115"/>
                    </a:lnTo>
                    <a:lnTo>
                      <a:pt x="161" y="119"/>
                    </a:lnTo>
                    <a:lnTo>
                      <a:pt x="164" y="119"/>
                    </a:lnTo>
                    <a:lnTo>
                      <a:pt x="164" y="126"/>
                    </a:lnTo>
                    <a:lnTo>
                      <a:pt x="176" y="126"/>
                    </a:lnTo>
                    <a:lnTo>
                      <a:pt x="176" y="130"/>
                    </a:lnTo>
                    <a:lnTo>
                      <a:pt x="181" y="130"/>
                    </a:lnTo>
                    <a:lnTo>
                      <a:pt x="181" y="137"/>
                    </a:lnTo>
                    <a:lnTo>
                      <a:pt x="184" y="137"/>
                    </a:lnTo>
                    <a:lnTo>
                      <a:pt x="184" y="141"/>
                    </a:lnTo>
                    <a:lnTo>
                      <a:pt x="193" y="141"/>
                    </a:lnTo>
                    <a:lnTo>
                      <a:pt x="193" y="148"/>
                    </a:lnTo>
                    <a:lnTo>
                      <a:pt x="208" y="148"/>
                    </a:lnTo>
                    <a:lnTo>
                      <a:pt x="208" y="154"/>
                    </a:lnTo>
                    <a:lnTo>
                      <a:pt x="211" y="154"/>
                    </a:lnTo>
                    <a:lnTo>
                      <a:pt x="211" y="159"/>
                    </a:lnTo>
                    <a:lnTo>
                      <a:pt x="214" y="159"/>
                    </a:lnTo>
                    <a:lnTo>
                      <a:pt x="214" y="165"/>
                    </a:lnTo>
                    <a:lnTo>
                      <a:pt x="216" y="165"/>
                    </a:lnTo>
                    <a:lnTo>
                      <a:pt x="216" y="170"/>
                    </a:lnTo>
                    <a:lnTo>
                      <a:pt x="225" y="170"/>
                    </a:lnTo>
                    <a:lnTo>
                      <a:pt x="225" y="176"/>
                    </a:lnTo>
                    <a:lnTo>
                      <a:pt x="237" y="176"/>
                    </a:lnTo>
                    <a:lnTo>
                      <a:pt x="237" y="181"/>
                    </a:lnTo>
                    <a:lnTo>
                      <a:pt x="240" y="181"/>
                    </a:lnTo>
                    <a:lnTo>
                      <a:pt x="240" y="187"/>
                    </a:lnTo>
                    <a:lnTo>
                      <a:pt x="246" y="187"/>
                    </a:lnTo>
                    <a:lnTo>
                      <a:pt x="246" y="192"/>
                    </a:lnTo>
                    <a:lnTo>
                      <a:pt x="249" y="192"/>
                    </a:lnTo>
                    <a:lnTo>
                      <a:pt x="249" y="198"/>
                    </a:lnTo>
                    <a:lnTo>
                      <a:pt x="252" y="198"/>
                    </a:lnTo>
                    <a:lnTo>
                      <a:pt x="252" y="209"/>
                    </a:lnTo>
                    <a:lnTo>
                      <a:pt x="254" y="209"/>
                    </a:lnTo>
                    <a:lnTo>
                      <a:pt x="254" y="216"/>
                    </a:lnTo>
                    <a:lnTo>
                      <a:pt x="257" y="216"/>
                    </a:lnTo>
                    <a:lnTo>
                      <a:pt x="257" y="220"/>
                    </a:lnTo>
                    <a:lnTo>
                      <a:pt x="266" y="220"/>
                    </a:lnTo>
                    <a:lnTo>
                      <a:pt x="266" y="227"/>
                    </a:lnTo>
                    <a:lnTo>
                      <a:pt x="269" y="227"/>
                    </a:lnTo>
                    <a:lnTo>
                      <a:pt x="269" y="231"/>
                    </a:lnTo>
                    <a:lnTo>
                      <a:pt x="278" y="231"/>
                    </a:lnTo>
                    <a:lnTo>
                      <a:pt x="278" y="238"/>
                    </a:lnTo>
                    <a:lnTo>
                      <a:pt x="281" y="238"/>
                    </a:lnTo>
                    <a:lnTo>
                      <a:pt x="281" y="245"/>
                    </a:lnTo>
                    <a:lnTo>
                      <a:pt x="298" y="245"/>
                    </a:lnTo>
                    <a:lnTo>
                      <a:pt x="298" y="249"/>
                    </a:lnTo>
                    <a:lnTo>
                      <a:pt x="304" y="249"/>
                    </a:lnTo>
                    <a:lnTo>
                      <a:pt x="304" y="256"/>
                    </a:lnTo>
                    <a:lnTo>
                      <a:pt x="319" y="256"/>
                    </a:lnTo>
                    <a:lnTo>
                      <a:pt x="319" y="260"/>
                    </a:lnTo>
                    <a:lnTo>
                      <a:pt x="336" y="260"/>
                    </a:lnTo>
                    <a:lnTo>
                      <a:pt x="336" y="267"/>
                    </a:lnTo>
                    <a:lnTo>
                      <a:pt x="342" y="267"/>
                    </a:lnTo>
                    <a:lnTo>
                      <a:pt x="342" y="273"/>
                    </a:lnTo>
                    <a:lnTo>
                      <a:pt x="348" y="273"/>
                    </a:lnTo>
                    <a:lnTo>
                      <a:pt x="348" y="278"/>
                    </a:lnTo>
                    <a:lnTo>
                      <a:pt x="374" y="278"/>
                    </a:lnTo>
                    <a:lnTo>
                      <a:pt x="374" y="284"/>
                    </a:lnTo>
                    <a:lnTo>
                      <a:pt x="377" y="284"/>
                    </a:lnTo>
                    <a:lnTo>
                      <a:pt x="377" y="289"/>
                    </a:lnTo>
                    <a:lnTo>
                      <a:pt x="383" y="289"/>
                    </a:lnTo>
                    <a:lnTo>
                      <a:pt x="383" y="300"/>
                    </a:lnTo>
                    <a:lnTo>
                      <a:pt x="386" y="300"/>
                    </a:lnTo>
                    <a:lnTo>
                      <a:pt x="386" y="306"/>
                    </a:lnTo>
                    <a:lnTo>
                      <a:pt x="395" y="306"/>
                    </a:lnTo>
                    <a:lnTo>
                      <a:pt x="395" y="313"/>
                    </a:lnTo>
                    <a:lnTo>
                      <a:pt x="418" y="313"/>
                    </a:lnTo>
                    <a:lnTo>
                      <a:pt x="418" y="317"/>
                    </a:lnTo>
                    <a:lnTo>
                      <a:pt x="421" y="317"/>
                    </a:lnTo>
                    <a:lnTo>
                      <a:pt x="421" y="328"/>
                    </a:lnTo>
                    <a:lnTo>
                      <a:pt x="441" y="328"/>
                    </a:lnTo>
                    <a:lnTo>
                      <a:pt x="441" y="335"/>
                    </a:lnTo>
                    <a:lnTo>
                      <a:pt x="447" y="335"/>
                    </a:lnTo>
                    <a:lnTo>
                      <a:pt x="447" y="341"/>
                    </a:lnTo>
                    <a:lnTo>
                      <a:pt x="450" y="341"/>
                    </a:lnTo>
                    <a:lnTo>
                      <a:pt x="450" y="346"/>
                    </a:lnTo>
                    <a:lnTo>
                      <a:pt x="459" y="346"/>
                    </a:lnTo>
                    <a:lnTo>
                      <a:pt x="459" y="352"/>
                    </a:lnTo>
                    <a:lnTo>
                      <a:pt x="462" y="352"/>
                    </a:lnTo>
                    <a:lnTo>
                      <a:pt x="462" y="357"/>
                    </a:lnTo>
                    <a:lnTo>
                      <a:pt x="465" y="357"/>
                    </a:lnTo>
                    <a:lnTo>
                      <a:pt x="465" y="363"/>
                    </a:lnTo>
                    <a:lnTo>
                      <a:pt x="500" y="363"/>
                    </a:lnTo>
                    <a:lnTo>
                      <a:pt x="500" y="374"/>
                    </a:lnTo>
                    <a:lnTo>
                      <a:pt x="509" y="374"/>
                    </a:lnTo>
                    <a:lnTo>
                      <a:pt x="509" y="392"/>
                    </a:lnTo>
                    <a:lnTo>
                      <a:pt x="514" y="392"/>
                    </a:lnTo>
                    <a:lnTo>
                      <a:pt x="514" y="399"/>
                    </a:lnTo>
                    <a:lnTo>
                      <a:pt x="529" y="399"/>
                    </a:lnTo>
                    <a:lnTo>
                      <a:pt x="529" y="410"/>
                    </a:lnTo>
                    <a:lnTo>
                      <a:pt x="532" y="410"/>
                    </a:lnTo>
                    <a:lnTo>
                      <a:pt x="532" y="416"/>
                    </a:lnTo>
                    <a:lnTo>
                      <a:pt x="549" y="416"/>
                    </a:lnTo>
                    <a:lnTo>
                      <a:pt x="549" y="427"/>
                    </a:lnTo>
                    <a:lnTo>
                      <a:pt x="552" y="427"/>
                    </a:lnTo>
                    <a:lnTo>
                      <a:pt x="552" y="434"/>
                    </a:lnTo>
                    <a:lnTo>
                      <a:pt x="555" y="434"/>
                    </a:lnTo>
                    <a:lnTo>
                      <a:pt x="555" y="438"/>
                    </a:lnTo>
                    <a:lnTo>
                      <a:pt x="555" y="438"/>
                    </a:lnTo>
                    <a:lnTo>
                      <a:pt x="555" y="451"/>
                    </a:lnTo>
                    <a:lnTo>
                      <a:pt x="567" y="451"/>
                    </a:lnTo>
                    <a:lnTo>
                      <a:pt x="567" y="456"/>
                    </a:lnTo>
                    <a:lnTo>
                      <a:pt x="570" y="456"/>
                    </a:lnTo>
                    <a:lnTo>
                      <a:pt x="570" y="462"/>
                    </a:lnTo>
                    <a:lnTo>
                      <a:pt x="579" y="462"/>
                    </a:lnTo>
                    <a:lnTo>
                      <a:pt x="579" y="469"/>
                    </a:lnTo>
                    <a:lnTo>
                      <a:pt x="593" y="469"/>
                    </a:lnTo>
                    <a:lnTo>
                      <a:pt x="593" y="473"/>
                    </a:lnTo>
                    <a:lnTo>
                      <a:pt x="596" y="473"/>
                    </a:lnTo>
                    <a:lnTo>
                      <a:pt x="596" y="480"/>
                    </a:lnTo>
                    <a:lnTo>
                      <a:pt x="596" y="480"/>
                    </a:lnTo>
                    <a:lnTo>
                      <a:pt x="596" y="487"/>
                    </a:lnTo>
                    <a:lnTo>
                      <a:pt x="602" y="487"/>
                    </a:lnTo>
                    <a:lnTo>
                      <a:pt x="602" y="491"/>
                    </a:lnTo>
                    <a:lnTo>
                      <a:pt x="608" y="491"/>
                    </a:lnTo>
                    <a:lnTo>
                      <a:pt x="608" y="498"/>
                    </a:lnTo>
                    <a:lnTo>
                      <a:pt x="622" y="498"/>
                    </a:lnTo>
                    <a:lnTo>
                      <a:pt x="622" y="504"/>
                    </a:lnTo>
                    <a:lnTo>
                      <a:pt x="628" y="504"/>
                    </a:lnTo>
                    <a:lnTo>
                      <a:pt x="628" y="509"/>
                    </a:lnTo>
                    <a:lnTo>
                      <a:pt x="631" y="509"/>
                    </a:lnTo>
                    <a:lnTo>
                      <a:pt x="631" y="522"/>
                    </a:lnTo>
                    <a:lnTo>
                      <a:pt x="643" y="522"/>
                    </a:lnTo>
                    <a:lnTo>
                      <a:pt x="643" y="526"/>
                    </a:lnTo>
                    <a:lnTo>
                      <a:pt x="649" y="526"/>
                    </a:lnTo>
                    <a:lnTo>
                      <a:pt x="649" y="533"/>
                    </a:lnTo>
                    <a:lnTo>
                      <a:pt x="660" y="533"/>
                    </a:lnTo>
                    <a:lnTo>
                      <a:pt x="660" y="544"/>
                    </a:lnTo>
                    <a:lnTo>
                      <a:pt x="678" y="544"/>
                    </a:lnTo>
                    <a:lnTo>
                      <a:pt x="678" y="557"/>
                    </a:lnTo>
                    <a:lnTo>
                      <a:pt x="681" y="557"/>
                    </a:lnTo>
                    <a:lnTo>
                      <a:pt x="681" y="561"/>
                    </a:lnTo>
                    <a:lnTo>
                      <a:pt x="687" y="561"/>
                    </a:lnTo>
                    <a:lnTo>
                      <a:pt x="687" y="568"/>
                    </a:lnTo>
                    <a:lnTo>
                      <a:pt x="690" y="568"/>
                    </a:lnTo>
                    <a:lnTo>
                      <a:pt x="690" y="586"/>
                    </a:lnTo>
                    <a:lnTo>
                      <a:pt x="695" y="586"/>
                    </a:lnTo>
                    <a:lnTo>
                      <a:pt x="695" y="597"/>
                    </a:lnTo>
                    <a:lnTo>
                      <a:pt x="698" y="597"/>
                    </a:lnTo>
                    <a:lnTo>
                      <a:pt x="698" y="603"/>
                    </a:lnTo>
                    <a:lnTo>
                      <a:pt x="707" y="603"/>
                    </a:lnTo>
                    <a:lnTo>
                      <a:pt x="707" y="610"/>
                    </a:lnTo>
                    <a:lnTo>
                      <a:pt x="736" y="610"/>
                    </a:lnTo>
                    <a:lnTo>
                      <a:pt x="736" y="621"/>
                    </a:lnTo>
                    <a:lnTo>
                      <a:pt x="742" y="621"/>
                    </a:lnTo>
                    <a:lnTo>
                      <a:pt x="742" y="632"/>
                    </a:lnTo>
                    <a:lnTo>
                      <a:pt x="768" y="632"/>
                    </a:lnTo>
                    <a:lnTo>
                      <a:pt x="768" y="638"/>
                    </a:lnTo>
                    <a:lnTo>
                      <a:pt x="795" y="638"/>
                    </a:lnTo>
                    <a:lnTo>
                      <a:pt x="795" y="645"/>
                    </a:lnTo>
                    <a:lnTo>
                      <a:pt x="812" y="645"/>
                    </a:lnTo>
                    <a:lnTo>
                      <a:pt x="812" y="652"/>
                    </a:lnTo>
                    <a:lnTo>
                      <a:pt x="841" y="652"/>
                    </a:lnTo>
                    <a:lnTo>
                      <a:pt x="841" y="656"/>
                    </a:lnTo>
                    <a:lnTo>
                      <a:pt x="844" y="656"/>
                    </a:lnTo>
                    <a:lnTo>
                      <a:pt x="844" y="663"/>
                    </a:lnTo>
                    <a:lnTo>
                      <a:pt x="847" y="663"/>
                    </a:lnTo>
                    <a:lnTo>
                      <a:pt x="847" y="669"/>
                    </a:lnTo>
                    <a:lnTo>
                      <a:pt x="882" y="669"/>
                    </a:lnTo>
                    <a:lnTo>
                      <a:pt x="882" y="676"/>
                    </a:lnTo>
                    <a:lnTo>
                      <a:pt x="885" y="676"/>
                    </a:lnTo>
                    <a:lnTo>
                      <a:pt x="885" y="693"/>
                    </a:lnTo>
                    <a:lnTo>
                      <a:pt x="894" y="693"/>
                    </a:lnTo>
                    <a:lnTo>
                      <a:pt x="894" y="704"/>
                    </a:lnTo>
                    <a:lnTo>
                      <a:pt x="906" y="704"/>
                    </a:lnTo>
                    <a:lnTo>
                      <a:pt x="906" y="711"/>
                    </a:lnTo>
                    <a:lnTo>
                      <a:pt x="912" y="711"/>
                    </a:lnTo>
                    <a:lnTo>
                      <a:pt x="912" y="718"/>
                    </a:lnTo>
                    <a:lnTo>
                      <a:pt x="920" y="718"/>
                    </a:lnTo>
                    <a:lnTo>
                      <a:pt x="920" y="722"/>
                    </a:lnTo>
                    <a:lnTo>
                      <a:pt x="964" y="722"/>
                    </a:lnTo>
                    <a:lnTo>
                      <a:pt x="964" y="729"/>
                    </a:lnTo>
                    <a:lnTo>
                      <a:pt x="970" y="729"/>
                    </a:lnTo>
                    <a:lnTo>
                      <a:pt x="970" y="729"/>
                    </a:lnTo>
                    <a:lnTo>
                      <a:pt x="1011" y="729"/>
                    </a:lnTo>
                    <a:lnTo>
                      <a:pt x="1020" y="729"/>
                    </a:lnTo>
                    <a:lnTo>
                      <a:pt x="1020" y="735"/>
                    </a:lnTo>
                    <a:lnTo>
                      <a:pt x="1034" y="735"/>
                    </a:lnTo>
                    <a:lnTo>
                      <a:pt x="1034" y="742"/>
                    </a:lnTo>
                    <a:lnTo>
                      <a:pt x="1037" y="742"/>
                    </a:lnTo>
                    <a:lnTo>
                      <a:pt x="1037" y="748"/>
                    </a:lnTo>
                    <a:lnTo>
                      <a:pt x="1043" y="748"/>
                    </a:lnTo>
                    <a:lnTo>
                      <a:pt x="1043" y="755"/>
                    </a:lnTo>
                    <a:lnTo>
                      <a:pt x="1046" y="755"/>
                    </a:lnTo>
                    <a:lnTo>
                      <a:pt x="1046" y="762"/>
                    </a:lnTo>
                    <a:lnTo>
                      <a:pt x="1049" y="762"/>
                    </a:lnTo>
                    <a:lnTo>
                      <a:pt x="1049" y="768"/>
                    </a:lnTo>
                    <a:lnTo>
                      <a:pt x="1066" y="768"/>
                    </a:lnTo>
                    <a:lnTo>
                      <a:pt x="1066" y="779"/>
                    </a:lnTo>
                    <a:lnTo>
                      <a:pt x="1084" y="779"/>
                    </a:lnTo>
                    <a:lnTo>
                      <a:pt x="1084" y="786"/>
                    </a:lnTo>
                    <a:lnTo>
                      <a:pt x="1087" y="786"/>
                    </a:lnTo>
                    <a:lnTo>
                      <a:pt x="1087" y="792"/>
                    </a:lnTo>
                    <a:lnTo>
                      <a:pt x="1093" y="792"/>
                    </a:lnTo>
                    <a:lnTo>
                      <a:pt x="1093" y="799"/>
                    </a:lnTo>
                    <a:lnTo>
                      <a:pt x="1095" y="799"/>
                    </a:lnTo>
                    <a:lnTo>
                      <a:pt x="1095" y="806"/>
                    </a:lnTo>
                    <a:lnTo>
                      <a:pt x="1154" y="806"/>
                    </a:lnTo>
                    <a:lnTo>
                      <a:pt x="1154" y="812"/>
                    </a:lnTo>
                    <a:lnTo>
                      <a:pt x="1180" y="812"/>
                    </a:lnTo>
                    <a:lnTo>
                      <a:pt x="1180" y="821"/>
                    </a:lnTo>
                    <a:lnTo>
                      <a:pt x="1189" y="821"/>
                    </a:lnTo>
                    <a:lnTo>
                      <a:pt x="1189" y="828"/>
                    </a:lnTo>
                    <a:lnTo>
                      <a:pt x="1239" y="828"/>
                    </a:lnTo>
                    <a:lnTo>
                      <a:pt x="1239" y="834"/>
                    </a:lnTo>
                    <a:lnTo>
                      <a:pt x="1259" y="834"/>
                    </a:lnTo>
                    <a:lnTo>
                      <a:pt x="1259" y="841"/>
                    </a:lnTo>
                    <a:lnTo>
                      <a:pt x="1271" y="841"/>
                    </a:lnTo>
                    <a:lnTo>
                      <a:pt x="1271" y="847"/>
                    </a:lnTo>
                    <a:lnTo>
                      <a:pt x="1297" y="847"/>
                    </a:lnTo>
                    <a:lnTo>
                      <a:pt x="1297" y="854"/>
                    </a:lnTo>
                    <a:lnTo>
                      <a:pt x="1317" y="854"/>
                    </a:lnTo>
                    <a:lnTo>
                      <a:pt x="1317" y="861"/>
                    </a:lnTo>
                    <a:lnTo>
                      <a:pt x="1329" y="861"/>
                    </a:lnTo>
                    <a:lnTo>
                      <a:pt x="1329" y="867"/>
                    </a:lnTo>
                    <a:lnTo>
                      <a:pt x="1405" y="867"/>
                    </a:lnTo>
                    <a:lnTo>
                      <a:pt x="1405" y="874"/>
                    </a:lnTo>
                    <a:lnTo>
                      <a:pt x="1463" y="874"/>
                    </a:lnTo>
                    <a:lnTo>
                      <a:pt x="1463" y="880"/>
                    </a:lnTo>
                    <a:lnTo>
                      <a:pt x="1528" y="880"/>
                    </a:lnTo>
                    <a:lnTo>
                      <a:pt x="1528" y="889"/>
                    </a:lnTo>
                    <a:lnTo>
                      <a:pt x="1536" y="889"/>
                    </a:lnTo>
                    <a:lnTo>
                      <a:pt x="1536" y="896"/>
                    </a:lnTo>
                    <a:lnTo>
                      <a:pt x="1545" y="896"/>
                    </a:lnTo>
                    <a:lnTo>
                      <a:pt x="1545" y="902"/>
                    </a:lnTo>
                    <a:lnTo>
                      <a:pt x="1563" y="902"/>
                    </a:lnTo>
                    <a:lnTo>
                      <a:pt x="1563" y="909"/>
                    </a:lnTo>
                    <a:lnTo>
                      <a:pt x="1580" y="909"/>
                    </a:lnTo>
                    <a:lnTo>
                      <a:pt x="1580" y="916"/>
                    </a:lnTo>
                    <a:lnTo>
                      <a:pt x="1583" y="916"/>
                    </a:lnTo>
                    <a:lnTo>
                      <a:pt x="1583" y="922"/>
                    </a:lnTo>
                    <a:lnTo>
                      <a:pt x="1627" y="922"/>
                    </a:lnTo>
                    <a:lnTo>
                      <a:pt x="1627" y="929"/>
                    </a:lnTo>
                    <a:lnTo>
                      <a:pt x="1674" y="929"/>
                    </a:lnTo>
                    <a:lnTo>
                      <a:pt x="1674" y="938"/>
                    </a:lnTo>
                    <a:lnTo>
                      <a:pt x="1680" y="938"/>
                    </a:lnTo>
                    <a:lnTo>
                      <a:pt x="1680" y="944"/>
                    </a:lnTo>
                    <a:lnTo>
                      <a:pt x="1723" y="944"/>
                    </a:lnTo>
                    <a:lnTo>
                      <a:pt x="1723" y="951"/>
                    </a:lnTo>
                    <a:lnTo>
                      <a:pt x="1764" y="951"/>
                    </a:lnTo>
                    <a:lnTo>
                      <a:pt x="1764" y="957"/>
                    </a:lnTo>
                    <a:lnTo>
                      <a:pt x="1782" y="957"/>
                    </a:lnTo>
                    <a:lnTo>
                      <a:pt x="1782" y="964"/>
                    </a:lnTo>
                    <a:lnTo>
                      <a:pt x="1796" y="964"/>
                    </a:lnTo>
                    <a:lnTo>
                      <a:pt x="1796" y="973"/>
                    </a:lnTo>
                    <a:lnTo>
                      <a:pt x="1849" y="973"/>
                    </a:lnTo>
                    <a:lnTo>
                      <a:pt x="1849" y="979"/>
                    </a:lnTo>
                    <a:lnTo>
                      <a:pt x="1852" y="979"/>
                    </a:lnTo>
                    <a:lnTo>
                      <a:pt x="1852" y="986"/>
                    </a:lnTo>
                    <a:lnTo>
                      <a:pt x="1863" y="986"/>
                    </a:lnTo>
                    <a:lnTo>
                      <a:pt x="1863" y="993"/>
                    </a:lnTo>
                    <a:lnTo>
                      <a:pt x="1922" y="993"/>
                    </a:lnTo>
                    <a:lnTo>
                      <a:pt x="1922" y="999"/>
                    </a:lnTo>
                    <a:lnTo>
                      <a:pt x="1925" y="999"/>
                    </a:lnTo>
                    <a:lnTo>
                      <a:pt x="1925" y="999"/>
                    </a:lnTo>
                    <a:lnTo>
                      <a:pt x="2083" y="999"/>
                    </a:lnTo>
                    <a:lnTo>
                      <a:pt x="2085" y="999"/>
                    </a:lnTo>
                    <a:lnTo>
                      <a:pt x="2085" y="1008"/>
                    </a:lnTo>
                    <a:lnTo>
                      <a:pt x="2161" y="1008"/>
                    </a:lnTo>
                    <a:lnTo>
                      <a:pt x="2161" y="1017"/>
                    </a:lnTo>
                    <a:lnTo>
                      <a:pt x="2182" y="1017"/>
                    </a:lnTo>
                    <a:lnTo>
                      <a:pt x="2182" y="1026"/>
                    </a:lnTo>
                    <a:lnTo>
                      <a:pt x="2205" y="1026"/>
                    </a:lnTo>
                    <a:lnTo>
                      <a:pt x="2205" y="1034"/>
                    </a:lnTo>
                    <a:lnTo>
                      <a:pt x="2243" y="1034"/>
                    </a:lnTo>
                    <a:lnTo>
                      <a:pt x="2243" y="1041"/>
                    </a:lnTo>
                    <a:lnTo>
                      <a:pt x="2278" y="1041"/>
                    </a:lnTo>
                    <a:lnTo>
                      <a:pt x="2278" y="1050"/>
                    </a:lnTo>
                    <a:lnTo>
                      <a:pt x="2281" y="1050"/>
                    </a:lnTo>
                    <a:lnTo>
                      <a:pt x="2281" y="1059"/>
                    </a:lnTo>
                    <a:lnTo>
                      <a:pt x="2348" y="1059"/>
                    </a:lnTo>
                    <a:lnTo>
                      <a:pt x="2348" y="1076"/>
                    </a:lnTo>
                    <a:lnTo>
                      <a:pt x="2351" y="1076"/>
                    </a:lnTo>
                    <a:lnTo>
                      <a:pt x="2351" y="1083"/>
                    </a:lnTo>
                    <a:lnTo>
                      <a:pt x="2380" y="1083"/>
                    </a:lnTo>
                    <a:lnTo>
                      <a:pt x="2380" y="1092"/>
                    </a:lnTo>
                    <a:lnTo>
                      <a:pt x="2404" y="1092"/>
                    </a:lnTo>
                    <a:lnTo>
                      <a:pt x="2404" y="1100"/>
                    </a:lnTo>
                    <a:lnTo>
                      <a:pt x="2421" y="1100"/>
                    </a:lnTo>
                    <a:lnTo>
                      <a:pt x="2421" y="1109"/>
                    </a:lnTo>
                    <a:lnTo>
                      <a:pt x="2424" y="1109"/>
                    </a:lnTo>
                    <a:lnTo>
                      <a:pt x="2424" y="1109"/>
                    </a:lnTo>
                    <a:lnTo>
                      <a:pt x="2947" y="1109"/>
                    </a:lnTo>
                    <a:lnTo>
                      <a:pt x="2956" y="1109"/>
                    </a:lnTo>
                    <a:lnTo>
                      <a:pt x="2956" y="1127"/>
                    </a:lnTo>
                    <a:lnTo>
                      <a:pt x="3049" y="1127"/>
                    </a:lnTo>
                    <a:lnTo>
                      <a:pt x="3049" y="1138"/>
                    </a:lnTo>
                    <a:lnTo>
                      <a:pt x="3061" y="1138"/>
                    </a:lnTo>
                    <a:lnTo>
                      <a:pt x="3061" y="1147"/>
                    </a:lnTo>
                    <a:lnTo>
                      <a:pt x="3183" y="1147"/>
                    </a:lnTo>
                    <a:lnTo>
                      <a:pt x="3183" y="1169"/>
                    </a:lnTo>
                    <a:lnTo>
                      <a:pt x="3432" y="1169"/>
                    </a:lnTo>
                    <a:lnTo>
                      <a:pt x="3432" y="1180"/>
                    </a:lnTo>
                    <a:lnTo>
                      <a:pt x="3692" y="1180"/>
                    </a:lnTo>
                    <a:lnTo>
                      <a:pt x="3692" y="1191"/>
                    </a:lnTo>
                    <a:lnTo>
                      <a:pt x="3791" y="1191"/>
                    </a:lnTo>
                    <a:lnTo>
                      <a:pt x="3791" y="1202"/>
                    </a:lnTo>
                    <a:lnTo>
                      <a:pt x="3934" y="1202"/>
                    </a:lnTo>
                    <a:lnTo>
                      <a:pt x="3934" y="1213"/>
                    </a:lnTo>
                    <a:lnTo>
                      <a:pt x="3969" y="1213"/>
                    </a:lnTo>
                    <a:lnTo>
                      <a:pt x="3969" y="1224"/>
                    </a:lnTo>
                    <a:lnTo>
                      <a:pt x="3984" y="1224"/>
                    </a:lnTo>
                    <a:lnTo>
                      <a:pt x="3984" y="1237"/>
                    </a:lnTo>
                    <a:lnTo>
                      <a:pt x="4019" y="1237"/>
                    </a:lnTo>
                    <a:lnTo>
                      <a:pt x="4019" y="1237"/>
                    </a:lnTo>
                    <a:lnTo>
                      <a:pt x="4407" y="1237"/>
                    </a:lnTo>
                    <a:lnTo>
                      <a:pt x="4568" y="1237"/>
                    </a:lnTo>
                    <a:lnTo>
                      <a:pt x="4568" y="1252"/>
                    </a:lnTo>
                    <a:lnTo>
                      <a:pt x="4600" y="1252"/>
                    </a:lnTo>
                    <a:lnTo>
                      <a:pt x="4600" y="1252"/>
                    </a:lnTo>
                    <a:lnTo>
                      <a:pt x="4959" y="1252"/>
                    </a:lnTo>
                    <a:lnTo>
                      <a:pt x="4974" y="1252"/>
                    </a:lnTo>
                  </a:path>
                </a:pathLst>
              </a:custGeom>
              <a:noFill/>
              <a:ln w="38100">
                <a:solidFill>
                  <a:srgbClr val="BDCC2A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0DDDEC97-564F-41E5-B331-9B7562AC0963}"/>
              </a:ext>
            </a:extLst>
          </p:cNvPr>
          <p:cNvSpPr txBox="1"/>
          <p:nvPr/>
        </p:nvSpPr>
        <p:spPr>
          <a:xfrm>
            <a:off x="2423933" y="6308079"/>
            <a:ext cx="69855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Non-Hispanic Native Hawaiian or other Pacific Islander,  American Indian or Alaska Native,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More than one race, and Non-resident of the US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7EFEB1D-B663-4A6D-A566-58D9D31FDF0C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80953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152400"/>
            <a:ext cx="11292840" cy="1143000"/>
          </a:xfrm>
        </p:spPr>
        <p:txBody>
          <a:bodyPr>
            <a:noAutofit/>
          </a:bodyPr>
          <a:lstStyle/>
          <a:p>
            <a:r>
              <a:rPr lang="en-US" sz="2800" dirty="0"/>
              <a:t>Survival after Allogeneic HCTs for Myelodysplastic Syndromes (MDS),  Age ≥18 Years, in the US, 2009-2019</a:t>
            </a:r>
          </a:p>
        </p:txBody>
      </p:sp>
      <p:sp>
        <p:nvSpPr>
          <p:cNvPr id="5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600"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DBC92-FE1A-4991-B297-85C3B6BB15E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FB0A875-F08F-4205-B616-436D7C9E604F}"/>
              </a:ext>
            </a:extLst>
          </p:cNvPr>
          <p:cNvGrpSpPr/>
          <p:nvPr/>
        </p:nvGrpSpPr>
        <p:grpSpPr>
          <a:xfrm>
            <a:off x="1371600" y="1371600"/>
            <a:ext cx="9144000" cy="4645152"/>
            <a:chOff x="1371600" y="1371600"/>
            <a:chExt cx="9144000" cy="4645152"/>
          </a:xfrm>
        </p:grpSpPr>
        <p:sp>
          <p:nvSpPr>
            <p:cNvPr id="56" name="Rectangle 165">
              <a:extLst>
                <a:ext uri="{FF2B5EF4-FFF2-40B4-BE49-F238E27FC236}">
                  <a16:creationId xmlns:a16="http://schemas.microsoft.com/office/drawing/2014/main" id="{1CF813B1-D96D-42BF-A1D5-43DC34E36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975" y="3426648"/>
              <a:ext cx="630936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555557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Hispanic (n=657)</a:t>
              </a:r>
            </a:p>
          </p:txBody>
        </p:sp>
        <p:sp>
          <p:nvSpPr>
            <p:cNvPr id="59" name="Rectangle 165">
              <a:extLst>
                <a:ext uri="{FF2B5EF4-FFF2-40B4-BE49-F238E27FC236}">
                  <a16:creationId xmlns:a16="http://schemas.microsoft.com/office/drawing/2014/main" id="{FC64EE68-05C1-45F6-9A90-DEC9B0B10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975" y="3731448"/>
              <a:ext cx="630936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79C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Non-Hispanic White (n=8650)</a:t>
              </a:r>
            </a:p>
          </p:txBody>
        </p:sp>
        <p:sp>
          <p:nvSpPr>
            <p:cNvPr id="61" name="Rectangle 165">
              <a:extLst>
                <a:ext uri="{FF2B5EF4-FFF2-40B4-BE49-F238E27FC236}">
                  <a16:creationId xmlns:a16="http://schemas.microsoft.com/office/drawing/2014/main" id="{8501287A-9423-415A-952D-302DB08D7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975" y="4036248"/>
              <a:ext cx="630936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63A70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Non-Hispanic Black or African American (n=456)</a:t>
              </a:r>
            </a:p>
          </p:txBody>
        </p:sp>
        <p:sp>
          <p:nvSpPr>
            <p:cNvPr id="62" name="Rectangle 165">
              <a:extLst>
                <a:ext uri="{FF2B5EF4-FFF2-40B4-BE49-F238E27FC236}">
                  <a16:creationId xmlns:a16="http://schemas.microsoft.com/office/drawing/2014/main" id="{0B045995-9C56-4F62-A947-53D1F8FD1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975" y="4645848"/>
              <a:ext cx="630936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BDCC2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Others* (n=112)</a:t>
              </a:r>
            </a:p>
          </p:txBody>
        </p:sp>
        <p:sp>
          <p:nvSpPr>
            <p:cNvPr id="57" name="Rectangle 165">
              <a:extLst>
                <a:ext uri="{FF2B5EF4-FFF2-40B4-BE49-F238E27FC236}">
                  <a16:creationId xmlns:a16="http://schemas.microsoft.com/office/drawing/2014/main" id="{1012FAB0-5BEE-49B4-AE19-B66C49995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3975" y="4341048"/>
              <a:ext cx="5623560" cy="402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A72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Non-Hispanic Asian (n=340)</a:t>
              </a:r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B665402-9774-47BF-AC32-D1526367ADEA}"/>
                </a:ext>
              </a:extLst>
            </p:cNvPr>
            <p:cNvGrpSpPr/>
            <p:nvPr/>
          </p:nvGrpSpPr>
          <p:grpSpPr>
            <a:xfrm>
              <a:off x="1371600" y="1371600"/>
              <a:ext cx="9144000" cy="4645152"/>
              <a:chOff x="1371600" y="1371600"/>
              <a:chExt cx="9144000" cy="4645152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2A0DE5E7-892C-4D6E-94E3-CDF7573445F0}"/>
                  </a:ext>
                </a:extLst>
              </p:cNvPr>
              <p:cNvGrpSpPr/>
              <p:nvPr/>
            </p:nvGrpSpPr>
            <p:grpSpPr>
              <a:xfrm>
                <a:off x="1371600" y="1371600"/>
                <a:ext cx="9144000" cy="4645152"/>
                <a:chOff x="569967" y="1499616"/>
                <a:chExt cx="7938074" cy="4944729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569967" y="1499616"/>
                  <a:ext cx="7827273" cy="4944729"/>
                  <a:chOff x="569967" y="1499616"/>
                  <a:chExt cx="7827273" cy="4944729"/>
                </a:xfrm>
              </p:grpSpPr>
              <p:sp>
                <p:nvSpPr>
                  <p:cNvPr id="29" name="Rectangle 26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-1211075" y="3481034"/>
                    <a:ext cx="3915960" cy="3538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Probability, %</a:t>
                    </a:r>
                  </a:p>
                </p:txBody>
              </p:sp>
              <p:sp>
                <p:nvSpPr>
                  <p:cNvPr id="30" name="Rectangle 2"/>
                  <p:cNvSpPr>
                    <a:spLocks noChangeArrowheads="1"/>
                  </p:cNvSpPr>
                  <p:nvPr/>
                </p:nvSpPr>
                <p:spPr bwMode="auto">
                  <a:xfrm>
                    <a:off x="4502263" y="6019800"/>
                    <a:ext cx="735097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Years</a:t>
                    </a:r>
                  </a:p>
                </p:txBody>
              </p:sp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829463" y="1499616"/>
                    <a:ext cx="7567777" cy="4296458"/>
                    <a:chOff x="829463" y="1499616"/>
                    <a:chExt cx="7567777" cy="4296458"/>
                  </a:xfrm>
                </p:grpSpPr>
                <p:grpSp>
                  <p:nvGrpSpPr>
                    <p:cNvPr id="8" name="Group 7"/>
                    <p:cNvGrpSpPr/>
                    <p:nvPr/>
                  </p:nvGrpSpPr>
                  <p:grpSpPr>
                    <a:xfrm>
                      <a:off x="1341416" y="1676400"/>
                      <a:ext cx="80963" cy="3877127"/>
                      <a:chOff x="1341416" y="1762902"/>
                      <a:chExt cx="80963" cy="3877127"/>
                    </a:xfrm>
                  </p:grpSpPr>
                  <p:sp>
                    <p:nvSpPr>
                      <p:cNvPr id="18" name="Line 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3316533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0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5252490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1" name="Line 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864951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2" name="Line 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47741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3" name="Line 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4089873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5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370407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6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541456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7" name="Line 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928994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8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2153917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9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5640029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4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41416" y="1762902"/>
                        <a:ext cx="80963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829463" y="1499616"/>
                      <a:ext cx="7567777" cy="4296458"/>
                      <a:chOff x="829463" y="1582651"/>
                      <a:chExt cx="7567777" cy="4296458"/>
                    </a:xfrm>
                  </p:grpSpPr>
                  <p:grpSp>
                    <p:nvGrpSpPr>
                      <p:cNvPr id="3" name="Group 2"/>
                      <p:cNvGrpSpPr/>
                      <p:nvPr/>
                    </p:nvGrpSpPr>
                    <p:grpSpPr>
                      <a:xfrm>
                        <a:off x="829463" y="1582651"/>
                        <a:ext cx="542137" cy="4296458"/>
                        <a:chOff x="829463" y="1582651"/>
                        <a:chExt cx="542137" cy="4296458"/>
                      </a:xfrm>
                    </p:grpSpPr>
                    <p:sp>
                      <p:nvSpPr>
                        <p:cNvPr id="11" name="Rectangle 2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29463" y="1582651"/>
                          <a:ext cx="54213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100</a:t>
                          </a:r>
                        </a:p>
                      </p:txBody>
                    </p:sp>
                    <p:sp>
                      <p:nvSpPr>
                        <p:cNvPr id="12" name="Rectangle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81423" y="5454564"/>
                          <a:ext cx="29017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p:txBody>
                    </p:sp>
                    <p:sp>
                      <p:nvSpPr>
                        <p:cNvPr id="13" name="Rectangl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46798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20</a:t>
                          </a:r>
                        </a:p>
                      </p:txBody>
                    </p:sp>
                    <p:sp>
                      <p:nvSpPr>
                        <p:cNvPr id="14" name="Rectangle 3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39051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40</a:t>
                          </a:r>
                        </a:p>
                      </p:txBody>
                    </p:sp>
                    <p:sp>
                      <p:nvSpPr>
                        <p:cNvPr id="15" name="Rectangle 3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3130464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60</a:t>
                          </a:r>
                        </a:p>
                      </p:txBody>
                    </p:sp>
                    <p:sp>
                      <p:nvSpPr>
                        <p:cNvPr id="16" name="Rectangle 3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5443" y="2355763"/>
                          <a:ext cx="416157" cy="42454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 lIns="92075" tIns="46038" rIns="92075" bIns="46038">
                          <a:spAutoFit/>
                        </a:bodyPr>
                        <a:lstStyle/>
                        <a:p>
                          <a:pPr marL="0" marR="0" lvl="0" indent="0" algn="r" defTabSz="914400" rtl="0" eaLnBrk="0" fontAlgn="base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Arial"/>
                              <a:ea typeface="+mn-ea"/>
                              <a:cs typeface="+mn-cs"/>
                            </a:rPr>
                            <a:t>80</a:t>
                          </a:r>
                        </a:p>
                      </p:txBody>
                    </p:sp>
                  </p:grpSp>
                  <p:sp>
                    <p:nvSpPr>
                      <p:cNvPr id="9" name="Rectangle 8"/>
                      <p:cNvSpPr>
                        <a:spLocks noChangeAspect="1"/>
                      </p:cNvSpPr>
                      <p:nvPr/>
                    </p:nvSpPr>
                    <p:spPr>
                      <a:xfrm>
                        <a:off x="1420368" y="1719072"/>
                        <a:ext cx="6976872" cy="397764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marL="0" marR="0" lvl="0" indent="0" algn="ctr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64E21A2-8179-46E1-A86F-E4D0E1F5D8D9}"/>
                    </a:ext>
                  </a:extLst>
                </p:cNvPr>
                <p:cNvGrpSpPr/>
                <p:nvPr/>
              </p:nvGrpSpPr>
              <p:grpSpPr>
                <a:xfrm>
                  <a:off x="1472184" y="5613677"/>
                  <a:ext cx="6885976" cy="84570"/>
                  <a:chOff x="1472184" y="5613677"/>
                  <a:chExt cx="6885976" cy="84570"/>
                </a:xfrm>
              </p:grpSpPr>
              <p:sp>
                <p:nvSpPr>
                  <p:cNvPr id="63" name="Line 34">
                    <a:extLst>
                      <a:ext uri="{FF2B5EF4-FFF2-40B4-BE49-F238E27FC236}">
                        <a16:creationId xmlns:a16="http://schemas.microsoft.com/office/drawing/2014/main" id="{FA83A13B-A87B-4549-92E9-E2B1008BAA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603772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" name="Line 36">
                    <a:extLst>
                      <a:ext uri="{FF2B5EF4-FFF2-40B4-BE49-F238E27FC236}">
                        <a16:creationId xmlns:a16="http://schemas.microsoft.com/office/drawing/2014/main" id="{A51B4FE9-BBA6-4F7A-B354-3295197DCC7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80968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5" name="Line 12">
                    <a:extLst>
                      <a:ext uri="{FF2B5EF4-FFF2-40B4-BE49-F238E27FC236}">
                        <a16:creationId xmlns:a16="http://schemas.microsoft.com/office/drawing/2014/main" id="{F76FC054-06DD-4FD3-841F-93AFB9819D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58160" y="5614578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" name="Line 8">
                    <a:extLst>
                      <a:ext uri="{FF2B5EF4-FFF2-40B4-BE49-F238E27FC236}">
                        <a16:creationId xmlns:a16="http://schemas.microsoft.com/office/drawing/2014/main" id="{B235BCB4-2838-44B0-9891-138236B005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60782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7" name="Line 9">
                    <a:extLst>
                      <a:ext uri="{FF2B5EF4-FFF2-40B4-BE49-F238E27FC236}">
                        <a16:creationId xmlns:a16="http://schemas.microsoft.com/office/drawing/2014/main" id="{56FA65CF-21CB-41EC-8EB4-3C5BF781C8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37978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0" name="Line 34">
                    <a:extLst>
                      <a:ext uri="{FF2B5EF4-FFF2-40B4-BE49-F238E27FC236}">
                        <a16:creationId xmlns:a16="http://schemas.microsoft.com/office/drawing/2014/main" id="{5C695AEA-5DF8-450F-82DC-5BD58F51C94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517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" name="Line 36">
                    <a:extLst>
                      <a:ext uri="{FF2B5EF4-FFF2-40B4-BE49-F238E27FC236}">
                        <a16:creationId xmlns:a16="http://schemas.microsoft.com/office/drawing/2014/main" id="{2B0E5C5D-3CCF-4CF0-9125-5FA75A18CE0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92370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" name="Line 8">
                    <a:extLst>
                      <a:ext uri="{FF2B5EF4-FFF2-40B4-BE49-F238E27FC236}">
                        <a16:creationId xmlns:a16="http://schemas.microsoft.com/office/drawing/2014/main" id="{5BDAA06D-91E7-4169-9676-9209468263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9380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" name="Line 9">
                    <a:extLst>
                      <a:ext uri="{FF2B5EF4-FFF2-40B4-BE49-F238E27FC236}">
                        <a16:creationId xmlns:a16="http://schemas.microsoft.com/office/drawing/2014/main" id="{387C3A18-2464-4A31-9940-2CF9A8ED1B8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657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" name="Line 12">
                    <a:extLst>
                      <a:ext uri="{FF2B5EF4-FFF2-40B4-BE49-F238E27FC236}">
                        <a16:creationId xmlns:a16="http://schemas.microsoft.com/office/drawing/2014/main" id="{FA98E3B4-C7B1-442A-ACD0-DD7E0C717AE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69566" y="5615951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" name="Line 12">
                    <a:extLst>
                      <a:ext uri="{FF2B5EF4-FFF2-40B4-BE49-F238E27FC236}">
                        <a16:creationId xmlns:a16="http://schemas.microsoft.com/office/drawing/2014/main" id="{F4744F78-08DA-4E74-B5C9-D6E157A469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2184" y="5613677"/>
                    <a:ext cx="0" cy="8229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0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21CFF2F0-C495-4AFE-B714-651A186875E2}"/>
                    </a:ext>
                  </a:extLst>
                </p:cNvPr>
                <p:cNvGrpSpPr/>
                <p:nvPr/>
              </p:nvGrpSpPr>
              <p:grpSpPr>
                <a:xfrm>
                  <a:off x="1338428" y="5686829"/>
                  <a:ext cx="7169613" cy="424545"/>
                  <a:chOff x="1338428" y="5686829"/>
                  <a:chExt cx="7169613" cy="424545"/>
                </a:xfrm>
              </p:grpSpPr>
              <p:sp>
                <p:nvSpPr>
                  <p:cNvPr id="89" name="Rectangle 39">
                    <a:extLst>
                      <a:ext uri="{FF2B5EF4-FFF2-40B4-BE49-F238E27FC236}">
                        <a16:creationId xmlns:a16="http://schemas.microsoft.com/office/drawing/2014/main" id="{8F2E1C57-DECF-419F-BB56-B67326015D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38428" y="5686829"/>
                    <a:ext cx="290178" cy="4245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90" name="Rectangle 40">
                    <a:extLst>
                      <a:ext uri="{FF2B5EF4-FFF2-40B4-BE49-F238E27FC236}">
                        <a16:creationId xmlns:a16="http://schemas.microsoft.com/office/drawing/2014/main" id="{3852732D-B630-4F49-A031-AC5A16ACC3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90202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2</a:t>
                    </a:r>
                  </a:p>
                </p:txBody>
              </p:sp>
              <p:sp>
                <p:nvSpPr>
                  <p:cNvPr id="91" name="Rectangle 43">
                    <a:extLst>
                      <a:ext uri="{FF2B5EF4-FFF2-40B4-BE49-F238E27FC236}">
                        <a16:creationId xmlns:a16="http://schemas.microsoft.com/office/drawing/2014/main" id="{D454F92A-C89B-4A60-87A0-0217E8CF0C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17863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5</a:t>
                    </a:r>
                  </a:p>
                </p:txBody>
              </p:sp>
              <p:sp>
                <p:nvSpPr>
                  <p:cNvPr id="92" name="Rectangle 43">
                    <a:extLst>
                      <a:ext uri="{FF2B5EF4-FFF2-40B4-BE49-F238E27FC236}">
                        <a16:creationId xmlns:a16="http://schemas.microsoft.com/office/drawing/2014/main" id="{1CC0C35E-5789-45A9-AEFE-084F7993DE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841977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4</a:t>
                    </a:r>
                  </a:p>
                </p:txBody>
              </p:sp>
              <p:sp>
                <p:nvSpPr>
                  <p:cNvPr id="93" name="Rectangle 43">
                    <a:extLst>
                      <a:ext uri="{FF2B5EF4-FFF2-40B4-BE49-F238E27FC236}">
                        <a16:creationId xmlns:a16="http://schemas.microsoft.com/office/drawing/2014/main" id="{3904695C-1F6B-4863-8EB1-B8CECE0932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66089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3</a:t>
                    </a:r>
                  </a:p>
                </p:txBody>
              </p:sp>
              <p:sp>
                <p:nvSpPr>
                  <p:cNvPr id="94" name="Rectangle 40">
                    <a:extLst>
                      <a:ext uri="{FF2B5EF4-FFF2-40B4-BE49-F238E27FC236}">
                        <a16:creationId xmlns:a16="http://schemas.microsoft.com/office/drawing/2014/main" id="{34AEC726-4E45-4FCD-88C9-A26C90BD87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14315" y="5686829"/>
                    <a:ext cx="290178" cy="424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92075" tIns="46038" rIns="92075" bIns="46038">
                    <a:spAutoFit/>
                  </a:bodyPr>
                  <a:lstStyle/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rPr>
                      <a:t>1</a:t>
                    </a:r>
                  </a:p>
                </p:txBody>
              </p:sp>
            </p:grpSp>
          </p:grpSp>
          <p:sp>
            <p:nvSpPr>
              <p:cNvPr id="34" name="Freeform 5">
                <a:extLst>
                  <a:ext uri="{FF2B5EF4-FFF2-40B4-BE49-F238E27FC236}">
                    <a16:creationId xmlns:a16="http://schemas.microsoft.com/office/drawing/2014/main" id="{ECF2C9BA-D4ED-4446-8EBA-734D1F227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4588" y="1549400"/>
                <a:ext cx="7900987" cy="2192337"/>
              </a:xfrm>
              <a:custGeom>
                <a:avLst/>
                <a:gdLst>
                  <a:gd name="T0" fmla="*/ 38 w 4977"/>
                  <a:gd name="T1" fmla="*/ 20 h 1381"/>
                  <a:gd name="T2" fmla="*/ 59 w 4977"/>
                  <a:gd name="T3" fmla="*/ 45 h 1381"/>
                  <a:gd name="T4" fmla="*/ 79 w 4977"/>
                  <a:gd name="T5" fmla="*/ 67 h 1381"/>
                  <a:gd name="T6" fmla="*/ 114 w 4977"/>
                  <a:gd name="T7" fmla="*/ 86 h 1381"/>
                  <a:gd name="T8" fmla="*/ 144 w 4977"/>
                  <a:gd name="T9" fmla="*/ 104 h 1381"/>
                  <a:gd name="T10" fmla="*/ 179 w 4977"/>
                  <a:gd name="T11" fmla="*/ 128 h 1381"/>
                  <a:gd name="T12" fmla="*/ 190 w 4977"/>
                  <a:gd name="T13" fmla="*/ 146 h 1381"/>
                  <a:gd name="T14" fmla="*/ 202 w 4977"/>
                  <a:gd name="T15" fmla="*/ 170 h 1381"/>
                  <a:gd name="T16" fmla="*/ 220 w 4977"/>
                  <a:gd name="T17" fmla="*/ 188 h 1381"/>
                  <a:gd name="T18" fmla="*/ 231 w 4977"/>
                  <a:gd name="T19" fmla="*/ 221 h 1381"/>
                  <a:gd name="T20" fmla="*/ 261 w 4977"/>
                  <a:gd name="T21" fmla="*/ 254 h 1381"/>
                  <a:gd name="T22" fmla="*/ 269 w 4977"/>
                  <a:gd name="T23" fmla="*/ 285 h 1381"/>
                  <a:gd name="T24" fmla="*/ 304 w 4977"/>
                  <a:gd name="T25" fmla="*/ 305 h 1381"/>
                  <a:gd name="T26" fmla="*/ 322 w 4977"/>
                  <a:gd name="T27" fmla="*/ 327 h 1381"/>
                  <a:gd name="T28" fmla="*/ 345 w 4977"/>
                  <a:gd name="T29" fmla="*/ 355 h 1381"/>
                  <a:gd name="T30" fmla="*/ 357 w 4977"/>
                  <a:gd name="T31" fmla="*/ 380 h 1381"/>
                  <a:gd name="T32" fmla="*/ 369 w 4977"/>
                  <a:gd name="T33" fmla="*/ 406 h 1381"/>
                  <a:gd name="T34" fmla="*/ 407 w 4977"/>
                  <a:gd name="T35" fmla="*/ 430 h 1381"/>
                  <a:gd name="T36" fmla="*/ 439 w 4977"/>
                  <a:gd name="T37" fmla="*/ 452 h 1381"/>
                  <a:gd name="T38" fmla="*/ 456 w 4977"/>
                  <a:gd name="T39" fmla="*/ 477 h 1381"/>
                  <a:gd name="T40" fmla="*/ 483 w 4977"/>
                  <a:gd name="T41" fmla="*/ 505 h 1381"/>
                  <a:gd name="T42" fmla="*/ 503 w 4977"/>
                  <a:gd name="T43" fmla="*/ 532 h 1381"/>
                  <a:gd name="T44" fmla="*/ 535 w 4977"/>
                  <a:gd name="T45" fmla="*/ 552 h 1381"/>
                  <a:gd name="T46" fmla="*/ 550 w 4977"/>
                  <a:gd name="T47" fmla="*/ 569 h 1381"/>
                  <a:gd name="T48" fmla="*/ 567 w 4977"/>
                  <a:gd name="T49" fmla="*/ 589 h 1381"/>
                  <a:gd name="T50" fmla="*/ 588 w 4977"/>
                  <a:gd name="T51" fmla="*/ 620 h 1381"/>
                  <a:gd name="T52" fmla="*/ 632 w 4977"/>
                  <a:gd name="T53" fmla="*/ 644 h 1381"/>
                  <a:gd name="T54" fmla="*/ 667 w 4977"/>
                  <a:gd name="T55" fmla="*/ 666 h 1381"/>
                  <a:gd name="T56" fmla="*/ 696 w 4977"/>
                  <a:gd name="T57" fmla="*/ 695 h 1381"/>
                  <a:gd name="T58" fmla="*/ 737 w 4977"/>
                  <a:gd name="T59" fmla="*/ 715 h 1381"/>
                  <a:gd name="T60" fmla="*/ 772 w 4977"/>
                  <a:gd name="T61" fmla="*/ 737 h 1381"/>
                  <a:gd name="T62" fmla="*/ 807 w 4977"/>
                  <a:gd name="T63" fmla="*/ 757 h 1381"/>
                  <a:gd name="T64" fmla="*/ 857 w 4977"/>
                  <a:gd name="T65" fmla="*/ 779 h 1381"/>
                  <a:gd name="T66" fmla="*/ 933 w 4977"/>
                  <a:gd name="T67" fmla="*/ 803 h 1381"/>
                  <a:gd name="T68" fmla="*/ 977 w 4977"/>
                  <a:gd name="T69" fmla="*/ 825 h 1381"/>
                  <a:gd name="T70" fmla="*/ 1015 w 4977"/>
                  <a:gd name="T71" fmla="*/ 841 h 1381"/>
                  <a:gd name="T72" fmla="*/ 1041 w 4977"/>
                  <a:gd name="T73" fmla="*/ 869 h 1381"/>
                  <a:gd name="T74" fmla="*/ 1096 w 4977"/>
                  <a:gd name="T75" fmla="*/ 891 h 1381"/>
                  <a:gd name="T76" fmla="*/ 1131 w 4977"/>
                  <a:gd name="T77" fmla="*/ 911 h 1381"/>
                  <a:gd name="T78" fmla="*/ 1228 w 4977"/>
                  <a:gd name="T79" fmla="*/ 933 h 1381"/>
                  <a:gd name="T80" fmla="*/ 1321 w 4977"/>
                  <a:gd name="T81" fmla="*/ 960 h 1381"/>
                  <a:gd name="T82" fmla="*/ 1371 w 4977"/>
                  <a:gd name="T83" fmla="*/ 979 h 1381"/>
                  <a:gd name="T84" fmla="*/ 1415 w 4977"/>
                  <a:gd name="T85" fmla="*/ 1001 h 1381"/>
                  <a:gd name="T86" fmla="*/ 1546 w 4977"/>
                  <a:gd name="T87" fmla="*/ 1021 h 1381"/>
                  <a:gd name="T88" fmla="*/ 1584 w 4977"/>
                  <a:gd name="T89" fmla="*/ 1043 h 1381"/>
                  <a:gd name="T90" fmla="*/ 1681 w 4977"/>
                  <a:gd name="T91" fmla="*/ 1063 h 1381"/>
                  <a:gd name="T92" fmla="*/ 1798 w 4977"/>
                  <a:gd name="T93" fmla="*/ 1085 h 1381"/>
                  <a:gd name="T94" fmla="*/ 1926 w 4977"/>
                  <a:gd name="T95" fmla="*/ 1107 h 1381"/>
                  <a:gd name="T96" fmla="*/ 1991 w 4977"/>
                  <a:gd name="T97" fmla="*/ 1129 h 1381"/>
                  <a:gd name="T98" fmla="*/ 2043 w 4977"/>
                  <a:gd name="T99" fmla="*/ 1151 h 1381"/>
                  <a:gd name="T100" fmla="*/ 2213 w 4977"/>
                  <a:gd name="T101" fmla="*/ 1165 h 1381"/>
                  <a:gd name="T102" fmla="*/ 2347 w 4977"/>
                  <a:gd name="T103" fmla="*/ 1189 h 1381"/>
                  <a:gd name="T104" fmla="*/ 2660 w 4977"/>
                  <a:gd name="T105" fmla="*/ 1215 h 1381"/>
                  <a:gd name="T106" fmla="*/ 2873 w 4977"/>
                  <a:gd name="T107" fmla="*/ 1240 h 1381"/>
                  <a:gd name="T108" fmla="*/ 3008 w 4977"/>
                  <a:gd name="T109" fmla="*/ 1259 h 1381"/>
                  <a:gd name="T110" fmla="*/ 3157 w 4977"/>
                  <a:gd name="T111" fmla="*/ 1275 h 1381"/>
                  <a:gd name="T112" fmla="*/ 3464 w 4977"/>
                  <a:gd name="T113" fmla="*/ 1306 h 1381"/>
                  <a:gd name="T114" fmla="*/ 4285 w 4977"/>
                  <a:gd name="T115" fmla="*/ 1332 h 1381"/>
                  <a:gd name="T116" fmla="*/ 4636 w 4977"/>
                  <a:gd name="T117" fmla="*/ 1372 h 1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77" h="1381">
                    <a:moveTo>
                      <a:pt x="0" y="0"/>
                    </a:moveTo>
                    <a:lnTo>
                      <a:pt x="21" y="0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1" y="12"/>
                    </a:lnTo>
                    <a:lnTo>
                      <a:pt x="33" y="12"/>
                    </a:lnTo>
                    <a:lnTo>
                      <a:pt x="33" y="20"/>
                    </a:lnTo>
                    <a:lnTo>
                      <a:pt x="38" y="20"/>
                    </a:lnTo>
                    <a:lnTo>
                      <a:pt x="38" y="29"/>
                    </a:lnTo>
                    <a:lnTo>
                      <a:pt x="41" y="29"/>
                    </a:lnTo>
                    <a:lnTo>
                      <a:pt x="41" y="34"/>
                    </a:lnTo>
                    <a:lnTo>
                      <a:pt x="47" y="34"/>
                    </a:lnTo>
                    <a:lnTo>
                      <a:pt x="47" y="38"/>
                    </a:lnTo>
                    <a:lnTo>
                      <a:pt x="53" y="38"/>
                    </a:lnTo>
                    <a:lnTo>
                      <a:pt x="53" y="45"/>
                    </a:lnTo>
                    <a:lnTo>
                      <a:pt x="59" y="45"/>
                    </a:lnTo>
                    <a:lnTo>
                      <a:pt x="59" y="49"/>
                    </a:lnTo>
                    <a:lnTo>
                      <a:pt x="62" y="49"/>
                    </a:lnTo>
                    <a:lnTo>
                      <a:pt x="62" y="58"/>
                    </a:lnTo>
                    <a:lnTo>
                      <a:pt x="68" y="58"/>
                    </a:lnTo>
                    <a:lnTo>
                      <a:pt x="68" y="62"/>
                    </a:lnTo>
                    <a:lnTo>
                      <a:pt x="71" y="62"/>
                    </a:lnTo>
                    <a:lnTo>
                      <a:pt x="71" y="67"/>
                    </a:lnTo>
                    <a:lnTo>
                      <a:pt x="79" y="67"/>
                    </a:lnTo>
                    <a:lnTo>
                      <a:pt x="79" y="71"/>
                    </a:lnTo>
                    <a:lnTo>
                      <a:pt x="82" y="71"/>
                    </a:lnTo>
                    <a:lnTo>
                      <a:pt x="82" y="75"/>
                    </a:lnTo>
                    <a:lnTo>
                      <a:pt x="97" y="75"/>
                    </a:lnTo>
                    <a:lnTo>
                      <a:pt x="97" y="80"/>
                    </a:lnTo>
                    <a:lnTo>
                      <a:pt x="103" y="80"/>
                    </a:lnTo>
                    <a:lnTo>
                      <a:pt x="103" y="86"/>
                    </a:lnTo>
                    <a:lnTo>
                      <a:pt x="114" y="86"/>
                    </a:lnTo>
                    <a:lnTo>
                      <a:pt x="114" y="91"/>
                    </a:lnTo>
                    <a:lnTo>
                      <a:pt x="117" y="91"/>
                    </a:lnTo>
                    <a:lnTo>
                      <a:pt x="117" y="95"/>
                    </a:lnTo>
                    <a:lnTo>
                      <a:pt x="138" y="95"/>
                    </a:lnTo>
                    <a:lnTo>
                      <a:pt x="138" y="100"/>
                    </a:lnTo>
                    <a:lnTo>
                      <a:pt x="144" y="100"/>
                    </a:lnTo>
                    <a:lnTo>
                      <a:pt x="144" y="104"/>
                    </a:lnTo>
                    <a:lnTo>
                      <a:pt x="144" y="104"/>
                    </a:lnTo>
                    <a:lnTo>
                      <a:pt x="144" y="109"/>
                    </a:lnTo>
                    <a:lnTo>
                      <a:pt x="147" y="109"/>
                    </a:lnTo>
                    <a:lnTo>
                      <a:pt x="147" y="113"/>
                    </a:lnTo>
                    <a:lnTo>
                      <a:pt x="158" y="113"/>
                    </a:lnTo>
                    <a:lnTo>
                      <a:pt x="158" y="122"/>
                    </a:lnTo>
                    <a:lnTo>
                      <a:pt x="161" y="122"/>
                    </a:lnTo>
                    <a:lnTo>
                      <a:pt x="161" y="128"/>
                    </a:lnTo>
                    <a:lnTo>
                      <a:pt x="179" y="128"/>
                    </a:lnTo>
                    <a:lnTo>
                      <a:pt x="179" y="133"/>
                    </a:lnTo>
                    <a:lnTo>
                      <a:pt x="182" y="133"/>
                    </a:lnTo>
                    <a:lnTo>
                      <a:pt x="182" y="137"/>
                    </a:lnTo>
                    <a:lnTo>
                      <a:pt x="185" y="137"/>
                    </a:lnTo>
                    <a:lnTo>
                      <a:pt x="185" y="142"/>
                    </a:lnTo>
                    <a:lnTo>
                      <a:pt x="187" y="142"/>
                    </a:lnTo>
                    <a:lnTo>
                      <a:pt x="187" y="146"/>
                    </a:lnTo>
                    <a:lnTo>
                      <a:pt x="190" y="146"/>
                    </a:lnTo>
                    <a:lnTo>
                      <a:pt x="190" y="150"/>
                    </a:lnTo>
                    <a:lnTo>
                      <a:pt x="193" y="150"/>
                    </a:lnTo>
                    <a:lnTo>
                      <a:pt x="193" y="155"/>
                    </a:lnTo>
                    <a:lnTo>
                      <a:pt x="196" y="155"/>
                    </a:lnTo>
                    <a:lnTo>
                      <a:pt x="196" y="159"/>
                    </a:lnTo>
                    <a:lnTo>
                      <a:pt x="199" y="159"/>
                    </a:lnTo>
                    <a:lnTo>
                      <a:pt x="199" y="170"/>
                    </a:lnTo>
                    <a:lnTo>
                      <a:pt x="202" y="170"/>
                    </a:lnTo>
                    <a:lnTo>
                      <a:pt x="202" y="175"/>
                    </a:lnTo>
                    <a:lnTo>
                      <a:pt x="208" y="175"/>
                    </a:lnTo>
                    <a:lnTo>
                      <a:pt x="208" y="179"/>
                    </a:lnTo>
                    <a:lnTo>
                      <a:pt x="214" y="179"/>
                    </a:lnTo>
                    <a:lnTo>
                      <a:pt x="214" y="183"/>
                    </a:lnTo>
                    <a:lnTo>
                      <a:pt x="217" y="183"/>
                    </a:lnTo>
                    <a:lnTo>
                      <a:pt x="217" y="188"/>
                    </a:lnTo>
                    <a:lnTo>
                      <a:pt x="220" y="188"/>
                    </a:lnTo>
                    <a:lnTo>
                      <a:pt x="220" y="197"/>
                    </a:lnTo>
                    <a:lnTo>
                      <a:pt x="223" y="197"/>
                    </a:lnTo>
                    <a:lnTo>
                      <a:pt x="223" y="201"/>
                    </a:lnTo>
                    <a:lnTo>
                      <a:pt x="225" y="201"/>
                    </a:lnTo>
                    <a:lnTo>
                      <a:pt x="225" y="206"/>
                    </a:lnTo>
                    <a:lnTo>
                      <a:pt x="228" y="206"/>
                    </a:lnTo>
                    <a:lnTo>
                      <a:pt x="228" y="221"/>
                    </a:lnTo>
                    <a:lnTo>
                      <a:pt x="231" y="221"/>
                    </a:lnTo>
                    <a:lnTo>
                      <a:pt x="231" y="230"/>
                    </a:lnTo>
                    <a:lnTo>
                      <a:pt x="234" y="230"/>
                    </a:lnTo>
                    <a:lnTo>
                      <a:pt x="234" y="239"/>
                    </a:lnTo>
                    <a:lnTo>
                      <a:pt x="237" y="239"/>
                    </a:lnTo>
                    <a:lnTo>
                      <a:pt x="237" y="247"/>
                    </a:lnTo>
                    <a:lnTo>
                      <a:pt x="243" y="247"/>
                    </a:lnTo>
                    <a:lnTo>
                      <a:pt x="243" y="254"/>
                    </a:lnTo>
                    <a:lnTo>
                      <a:pt x="261" y="254"/>
                    </a:lnTo>
                    <a:lnTo>
                      <a:pt x="261" y="267"/>
                    </a:lnTo>
                    <a:lnTo>
                      <a:pt x="263" y="267"/>
                    </a:lnTo>
                    <a:lnTo>
                      <a:pt x="263" y="272"/>
                    </a:lnTo>
                    <a:lnTo>
                      <a:pt x="266" y="272"/>
                    </a:lnTo>
                    <a:lnTo>
                      <a:pt x="266" y="276"/>
                    </a:lnTo>
                    <a:lnTo>
                      <a:pt x="266" y="276"/>
                    </a:lnTo>
                    <a:lnTo>
                      <a:pt x="266" y="285"/>
                    </a:lnTo>
                    <a:lnTo>
                      <a:pt x="269" y="285"/>
                    </a:lnTo>
                    <a:lnTo>
                      <a:pt x="269" y="289"/>
                    </a:lnTo>
                    <a:lnTo>
                      <a:pt x="278" y="289"/>
                    </a:lnTo>
                    <a:lnTo>
                      <a:pt x="278" y="296"/>
                    </a:lnTo>
                    <a:lnTo>
                      <a:pt x="287" y="296"/>
                    </a:lnTo>
                    <a:lnTo>
                      <a:pt x="287" y="300"/>
                    </a:lnTo>
                    <a:lnTo>
                      <a:pt x="299" y="300"/>
                    </a:lnTo>
                    <a:lnTo>
                      <a:pt x="299" y="305"/>
                    </a:lnTo>
                    <a:lnTo>
                      <a:pt x="304" y="305"/>
                    </a:lnTo>
                    <a:lnTo>
                      <a:pt x="304" y="314"/>
                    </a:lnTo>
                    <a:lnTo>
                      <a:pt x="307" y="314"/>
                    </a:lnTo>
                    <a:lnTo>
                      <a:pt x="307" y="318"/>
                    </a:lnTo>
                    <a:lnTo>
                      <a:pt x="307" y="318"/>
                    </a:lnTo>
                    <a:lnTo>
                      <a:pt x="307" y="322"/>
                    </a:lnTo>
                    <a:lnTo>
                      <a:pt x="313" y="322"/>
                    </a:lnTo>
                    <a:lnTo>
                      <a:pt x="313" y="327"/>
                    </a:lnTo>
                    <a:lnTo>
                      <a:pt x="322" y="327"/>
                    </a:lnTo>
                    <a:lnTo>
                      <a:pt x="322" y="331"/>
                    </a:lnTo>
                    <a:lnTo>
                      <a:pt x="328" y="331"/>
                    </a:lnTo>
                    <a:lnTo>
                      <a:pt x="328" y="338"/>
                    </a:lnTo>
                    <a:lnTo>
                      <a:pt x="331" y="338"/>
                    </a:lnTo>
                    <a:lnTo>
                      <a:pt x="331" y="347"/>
                    </a:lnTo>
                    <a:lnTo>
                      <a:pt x="334" y="347"/>
                    </a:lnTo>
                    <a:lnTo>
                      <a:pt x="334" y="355"/>
                    </a:lnTo>
                    <a:lnTo>
                      <a:pt x="345" y="355"/>
                    </a:lnTo>
                    <a:lnTo>
                      <a:pt x="345" y="360"/>
                    </a:lnTo>
                    <a:lnTo>
                      <a:pt x="348" y="360"/>
                    </a:lnTo>
                    <a:lnTo>
                      <a:pt x="348" y="364"/>
                    </a:lnTo>
                    <a:lnTo>
                      <a:pt x="351" y="364"/>
                    </a:lnTo>
                    <a:lnTo>
                      <a:pt x="351" y="369"/>
                    </a:lnTo>
                    <a:lnTo>
                      <a:pt x="354" y="369"/>
                    </a:lnTo>
                    <a:lnTo>
                      <a:pt x="354" y="380"/>
                    </a:lnTo>
                    <a:lnTo>
                      <a:pt x="357" y="380"/>
                    </a:lnTo>
                    <a:lnTo>
                      <a:pt x="357" y="384"/>
                    </a:lnTo>
                    <a:lnTo>
                      <a:pt x="360" y="384"/>
                    </a:lnTo>
                    <a:lnTo>
                      <a:pt x="360" y="397"/>
                    </a:lnTo>
                    <a:lnTo>
                      <a:pt x="363" y="397"/>
                    </a:lnTo>
                    <a:lnTo>
                      <a:pt x="363" y="402"/>
                    </a:lnTo>
                    <a:lnTo>
                      <a:pt x="366" y="402"/>
                    </a:lnTo>
                    <a:lnTo>
                      <a:pt x="366" y="406"/>
                    </a:lnTo>
                    <a:lnTo>
                      <a:pt x="369" y="406"/>
                    </a:lnTo>
                    <a:lnTo>
                      <a:pt x="369" y="415"/>
                    </a:lnTo>
                    <a:lnTo>
                      <a:pt x="375" y="415"/>
                    </a:lnTo>
                    <a:lnTo>
                      <a:pt x="375" y="422"/>
                    </a:lnTo>
                    <a:lnTo>
                      <a:pt x="377" y="422"/>
                    </a:lnTo>
                    <a:lnTo>
                      <a:pt x="377" y="426"/>
                    </a:lnTo>
                    <a:lnTo>
                      <a:pt x="404" y="426"/>
                    </a:lnTo>
                    <a:lnTo>
                      <a:pt x="404" y="430"/>
                    </a:lnTo>
                    <a:lnTo>
                      <a:pt x="407" y="430"/>
                    </a:lnTo>
                    <a:lnTo>
                      <a:pt x="407" y="435"/>
                    </a:lnTo>
                    <a:lnTo>
                      <a:pt x="410" y="435"/>
                    </a:lnTo>
                    <a:lnTo>
                      <a:pt x="410" y="444"/>
                    </a:lnTo>
                    <a:lnTo>
                      <a:pt x="415" y="444"/>
                    </a:lnTo>
                    <a:lnTo>
                      <a:pt x="415" y="448"/>
                    </a:lnTo>
                    <a:lnTo>
                      <a:pt x="433" y="448"/>
                    </a:lnTo>
                    <a:lnTo>
                      <a:pt x="433" y="452"/>
                    </a:lnTo>
                    <a:lnTo>
                      <a:pt x="439" y="452"/>
                    </a:lnTo>
                    <a:lnTo>
                      <a:pt x="439" y="457"/>
                    </a:lnTo>
                    <a:lnTo>
                      <a:pt x="442" y="457"/>
                    </a:lnTo>
                    <a:lnTo>
                      <a:pt x="442" y="463"/>
                    </a:lnTo>
                    <a:lnTo>
                      <a:pt x="445" y="463"/>
                    </a:lnTo>
                    <a:lnTo>
                      <a:pt x="445" y="472"/>
                    </a:lnTo>
                    <a:lnTo>
                      <a:pt x="448" y="472"/>
                    </a:lnTo>
                    <a:lnTo>
                      <a:pt x="448" y="477"/>
                    </a:lnTo>
                    <a:lnTo>
                      <a:pt x="456" y="477"/>
                    </a:lnTo>
                    <a:lnTo>
                      <a:pt x="456" y="486"/>
                    </a:lnTo>
                    <a:lnTo>
                      <a:pt x="462" y="486"/>
                    </a:lnTo>
                    <a:lnTo>
                      <a:pt x="462" y="490"/>
                    </a:lnTo>
                    <a:lnTo>
                      <a:pt x="471" y="490"/>
                    </a:lnTo>
                    <a:lnTo>
                      <a:pt x="471" y="494"/>
                    </a:lnTo>
                    <a:lnTo>
                      <a:pt x="477" y="494"/>
                    </a:lnTo>
                    <a:lnTo>
                      <a:pt x="477" y="505"/>
                    </a:lnTo>
                    <a:lnTo>
                      <a:pt x="483" y="505"/>
                    </a:lnTo>
                    <a:lnTo>
                      <a:pt x="483" y="510"/>
                    </a:lnTo>
                    <a:lnTo>
                      <a:pt x="489" y="510"/>
                    </a:lnTo>
                    <a:lnTo>
                      <a:pt x="489" y="514"/>
                    </a:lnTo>
                    <a:lnTo>
                      <a:pt x="494" y="514"/>
                    </a:lnTo>
                    <a:lnTo>
                      <a:pt x="494" y="519"/>
                    </a:lnTo>
                    <a:lnTo>
                      <a:pt x="497" y="519"/>
                    </a:lnTo>
                    <a:lnTo>
                      <a:pt x="497" y="532"/>
                    </a:lnTo>
                    <a:lnTo>
                      <a:pt x="503" y="532"/>
                    </a:lnTo>
                    <a:lnTo>
                      <a:pt x="503" y="536"/>
                    </a:lnTo>
                    <a:lnTo>
                      <a:pt x="509" y="536"/>
                    </a:lnTo>
                    <a:lnTo>
                      <a:pt x="509" y="541"/>
                    </a:lnTo>
                    <a:lnTo>
                      <a:pt x="518" y="541"/>
                    </a:lnTo>
                    <a:lnTo>
                      <a:pt x="518" y="547"/>
                    </a:lnTo>
                    <a:lnTo>
                      <a:pt x="532" y="547"/>
                    </a:lnTo>
                    <a:lnTo>
                      <a:pt x="532" y="552"/>
                    </a:lnTo>
                    <a:lnTo>
                      <a:pt x="535" y="552"/>
                    </a:lnTo>
                    <a:lnTo>
                      <a:pt x="535" y="556"/>
                    </a:lnTo>
                    <a:lnTo>
                      <a:pt x="538" y="556"/>
                    </a:lnTo>
                    <a:lnTo>
                      <a:pt x="538" y="561"/>
                    </a:lnTo>
                    <a:lnTo>
                      <a:pt x="544" y="561"/>
                    </a:lnTo>
                    <a:lnTo>
                      <a:pt x="544" y="565"/>
                    </a:lnTo>
                    <a:lnTo>
                      <a:pt x="547" y="565"/>
                    </a:lnTo>
                    <a:lnTo>
                      <a:pt x="547" y="569"/>
                    </a:lnTo>
                    <a:lnTo>
                      <a:pt x="550" y="569"/>
                    </a:lnTo>
                    <a:lnTo>
                      <a:pt x="550" y="574"/>
                    </a:lnTo>
                    <a:lnTo>
                      <a:pt x="553" y="574"/>
                    </a:lnTo>
                    <a:lnTo>
                      <a:pt x="553" y="578"/>
                    </a:lnTo>
                    <a:lnTo>
                      <a:pt x="556" y="578"/>
                    </a:lnTo>
                    <a:lnTo>
                      <a:pt x="556" y="583"/>
                    </a:lnTo>
                    <a:lnTo>
                      <a:pt x="564" y="583"/>
                    </a:lnTo>
                    <a:lnTo>
                      <a:pt x="564" y="589"/>
                    </a:lnTo>
                    <a:lnTo>
                      <a:pt x="567" y="589"/>
                    </a:lnTo>
                    <a:lnTo>
                      <a:pt x="567" y="602"/>
                    </a:lnTo>
                    <a:lnTo>
                      <a:pt x="570" y="602"/>
                    </a:lnTo>
                    <a:lnTo>
                      <a:pt x="570" y="611"/>
                    </a:lnTo>
                    <a:lnTo>
                      <a:pt x="576" y="611"/>
                    </a:lnTo>
                    <a:lnTo>
                      <a:pt x="576" y="616"/>
                    </a:lnTo>
                    <a:lnTo>
                      <a:pt x="582" y="616"/>
                    </a:lnTo>
                    <a:lnTo>
                      <a:pt x="582" y="620"/>
                    </a:lnTo>
                    <a:lnTo>
                      <a:pt x="588" y="620"/>
                    </a:lnTo>
                    <a:lnTo>
                      <a:pt x="588" y="624"/>
                    </a:lnTo>
                    <a:lnTo>
                      <a:pt x="591" y="624"/>
                    </a:lnTo>
                    <a:lnTo>
                      <a:pt x="591" y="635"/>
                    </a:lnTo>
                    <a:lnTo>
                      <a:pt x="614" y="635"/>
                    </a:lnTo>
                    <a:lnTo>
                      <a:pt x="614" y="640"/>
                    </a:lnTo>
                    <a:lnTo>
                      <a:pt x="620" y="640"/>
                    </a:lnTo>
                    <a:lnTo>
                      <a:pt x="620" y="644"/>
                    </a:lnTo>
                    <a:lnTo>
                      <a:pt x="632" y="644"/>
                    </a:lnTo>
                    <a:lnTo>
                      <a:pt x="632" y="649"/>
                    </a:lnTo>
                    <a:lnTo>
                      <a:pt x="640" y="649"/>
                    </a:lnTo>
                    <a:lnTo>
                      <a:pt x="640" y="653"/>
                    </a:lnTo>
                    <a:lnTo>
                      <a:pt x="658" y="653"/>
                    </a:lnTo>
                    <a:lnTo>
                      <a:pt x="658" y="662"/>
                    </a:lnTo>
                    <a:lnTo>
                      <a:pt x="661" y="662"/>
                    </a:lnTo>
                    <a:lnTo>
                      <a:pt x="661" y="666"/>
                    </a:lnTo>
                    <a:lnTo>
                      <a:pt x="667" y="666"/>
                    </a:lnTo>
                    <a:lnTo>
                      <a:pt x="667" y="673"/>
                    </a:lnTo>
                    <a:lnTo>
                      <a:pt x="678" y="673"/>
                    </a:lnTo>
                    <a:lnTo>
                      <a:pt x="678" y="682"/>
                    </a:lnTo>
                    <a:lnTo>
                      <a:pt x="690" y="682"/>
                    </a:lnTo>
                    <a:lnTo>
                      <a:pt x="690" y="691"/>
                    </a:lnTo>
                    <a:lnTo>
                      <a:pt x="693" y="691"/>
                    </a:lnTo>
                    <a:lnTo>
                      <a:pt x="693" y="695"/>
                    </a:lnTo>
                    <a:lnTo>
                      <a:pt x="696" y="695"/>
                    </a:lnTo>
                    <a:lnTo>
                      <a:pt x="696" y="699"/>
                    </a:lnTo>
                    <a:lnTo>
                      <a:pt x="699" y="699"/>
                    </a:lnTo>
                    <a:lnTo>
                      <a:pt x="699" y="704"/>
                    </a:lnTo>
                    <a:lnTo>
                      <a:pt x="714" y="704"/>
                    </a:lnTo>
                    <a:lnTo>
                      <a:pt x="714" y="708"/>
                    </a:lnTo>
                    <a:lnTo>
                      <a:pt x="734" y="708"/>
                    </a:lnTo>
                    <a:lnTo>
                      <a:pt x="734" y="715"/>
                    </a:lnTo>
                    <a:lnTo>
                      <a:pt x="737" y="715"/>
                    </a:lnTo>
                    <a:lnTo>
                      <a:pt x="737" y="719"/>
                    </a:lnTo>
                    <a:lnTo>
                      <a:pt x="754" y="719"/>
                    </a:lnTo>
                    <a:lnTo>
                      <a:pt x="754" y="728"/>
                    </a:lnTo>
                    <a:lnTo>
                      <a:pt x="760" y="728"/>
                    </a:lnTo>
                    <a:lnTo>
                      <a:pt x="760" y="732"/>
                    </a:lnTo>
                    <a:lnTo>
                      <a:pt x="766" y="732"/>
                    </a:lnTo>
                    <a:lnTo>
                      <a:pt x="766" y="737"/>
                    </a:lnTo>
                    <a:lnTo>
                      <a:pt x="772" y="737"/>
                    </a:lnTo>
                    <a:lnTo>
                      <a:pt x="772" y="741"/>
                    </a:lnTo>
                    <a:lnTo>
                      <a:pt x="778" y="741"/>
                    </a:lnTo>
                    <a:lnTo>
                      <a:pt x="778" y="746"/>
                    </a:lnTo>
                    <a:lnTo>
                      <a:pt x="781" y="746"/>
                    </a:lnTo>
                    <a:lnTo>
                      <a:pt x="781" y="750"/>
                    </a:lnTo>
                    <a:lnTo>
                      <a:pt x="801" y="750"/>
                    </a:lnTo>
                    <a:lnTo>
                      <a:pt x="801" y="757"/>
                    </a:lnTo>
                    <a:lnTo>
                      <a:pt x="807" y="757"/>
                    </a:lnTo>
                    <a:lnTo>
                      <a:pt x="807" y="761"/>
                    </a:lnTo>
                    <a:lnTo>
                      <a:pt x="833" y="761"/>
                    </a:lnTo>
                    <a:lnTo>
                      <a:pt x="833" y="770"/>
                    </a:lnTo>
                    <a:lnTo>
                      <a:pt x="839" y="770"/>
                    </a:lnTo>
                    <a:lnTo>
                      <a:pt x="839" y="774"/>
                    </a:lnTo>
                    <a:lnTo>
                      <a:pt x="845" y="774"/>
                    </a:lnTo>
                    <a:lnTo>
                      <a:pt x="845" y="779"/>
                    </a:lnTo>
                    <a:lnTo>
                      <a:pt x="857" y="779"/>
                    </a:lnTo>
                    <a:lnTo>
                      <a:pt x="857" y="788"/>
                    </a:lnTo>
                    <a:lnTo>
                      <a:pt x="868" y="788"/>
                    </a:lnTo>
                    <a:lnTo>
                      <a:pt x="868" y="792"/>
                    </a:lnTo>
                    <a:lnTo>
                      <a:pt x="871" y="792"/>
                    </a:lnTo>
                    <a:lnTo>
                      <a:pt x="871" y="799"/>
                    </a:lnTo>
                    <a:lnTo>
                      <a:pt x="892" y="799"/>
                    </a:lnTo>
                    <a:lnTo>
                      <a:pt x="892" y="803"/>
                    </a:lnTo>
                    <a:lnTo>
                      <a:pt x="933" y="803"/>
                    </a:lnTo>
                    <a:lnTo>
                      <a:pt x="933" y="807"/>
                    </a:lnTo>
                    <a:lnTo>
                      <a:pt x="962" y="807"/>
                    </a:lnTo>
                    <a:lnTo>
                      <a:pt x="962" y="812"/>
                    </a:lnTo>
                    <a:lnTo>
                      <a:pt x="968" y="812"/>
                    </a:lnTo>
                    <a:lnTo>
                      <a:pt x="968" y="816"/>
                    </a:lnTo>
                    <a:lnTo>
                      <a:pt x="971" y="816"/>
                    </a:lnTo>
                    <a:lnTo>
                      <a:pt x="971" y="825"/>
                    </a:lnTo>
                    <a:lnTo>
                      <a:pt x="977" y="825"/>
                    </a:lnTo>
                    <a:lnTo>
                      <a:pt x="977" y="829"/>
                    </a:lnTo>
                    <a:lnTo>
                      <a:pt x="982" y="829"/>
                    </a:lnTo>
                    <a:lnTo>
                      <a:pt x="982" y="836"/>
                    </a:lnTo>
                    <a:lnTo>
                      <a:pt x="991" y="836"/>
                    </a:lnTo>
                    <a:lnTo>
                      <a:pt x="991" y="841"/>
                    </a:lnTo>
                    <a:lnTo>
                      <a:pt x="994" y="841"/>
                    </a:lnTo>
                    <a:lnTo>
                      <a:pt x="994" y="841"/>
                    </a:lnTo>
                    <a:lnTo>
                      <a:pt x="1015" y="841"/>
                    </a:lnTo>
                    <a:lnTo>
                      <a:pt x="1017" y="841"/>
                    </a:lnTo>
                    <a:lnTo>
                      <a:pt x="1017" y="849"/>
                    </a:lnTo>
                    <a:lnTo>
                      <a:pt x="1020" y="849"/>
                    </a:lnTo>
                    <a:lnTo>
                      <a:pt x="1020" y="854"/>
                    </a:lnTo>
                    <a:lnTo>
                      <a:pt x="1029" y="854"/>
                    </a:lnTo>
                    <a:lnTo>
                      <a:pt x="1029" y="865"/>
                    </a:lnTo>
                    <a:lnTo>
                      <a:pt x="1041" y="865"/>
                    </a:lnTo>
                    <a:lnTo>
                      <a:pt x="1041" y="869"/>
                    </a:lnTo>
                    <a:lnTo>
                      <a:pt x="1061" y="869"/>
                    </a:lnTo>
                    <a:lnTo>
                      <a:pt x="1061" y="876"/>
                    </a:lnTo>
                    <a:lnTo>
                      <a:pt x="1067" y="876"/>
                    </a:lnTo>
                    <a:lnTo>
                      <a:pt x="1067" y="880"/>
                    </a:lnTo>
                    <a:lnTo>
                      <a:pt x="1070" y="880"/>
                    </a:lnTo>
                    <a:lnTo>
                      <a:pt x="1070" y="885"/>
                    </a:lnTo>
                    <a:lnTo>
                      <a:pt x="1096" y="885"/>
                    </a:lnTo>
                    <a:lnTo>
                      <a:pt x="1096" y="891"/>
                    </a:lnTo>
                    <a:lnTo>
                      <a:pt x="1099" y="891"/>
                    </a:lnTo>
                    <a:lnTo>
                      <a:pt x="1099" y="896"/>
                    </a:lnTo>
                    <a:lnTo>
                      <a:pt x="1126" y="896"/>
                    </a:lnTo>
                    <a:lnTo>
                      <a:pt x="1126" y="900"/>
                    </a:lnTo>
                    <a:lnTo>
                      <a:pt x="1129" y="900"/>
                    </a:lnTo>
                    <a:lnTo>
                      <a:pt x="1129" y="907"/>
                    </a:lnTo>
                    <a:lnTo>
                      <a:pt x="1131" y="907"/>
                    </a:lnTo>
                    <a:lnTo>
                      <a:pt x="1131" y="911"/>
                    </a:lnTo>
                    <a:lnTo>
                      <a:pt x="1164" y="911"/>
                    </a:lnTo>
                    <a:lnTo>
                      <a:pt x="1164" y="918"/>
                    </a:lnTo>
                    <a:lnTo>
                      <a:pt x="1184" y="918"/>
                    </a:lnTo>
                    <a:lnTo>
                      <a:pt x="1184" y="922"/>
                    </a:lnTo>
                    <a:lnTo>
                      <a:pt x="1190" y="922"/>
                    </a:lnTo>
                    <a:lnTo>
                      <a:pt x="1190" y="927"/>
                    </a:lnTo>
                    <a:lnTo>
                      <a:pt x="1228" y="927"/>
                    </a:lnTo>
                    <a:lnTo>
                      <a:pt x="1228" y="933"/>
                    </a:lnTo>
                    <a:lnTo>
                      <a:pt x="1248" y="933"/>
                    </a:lnTo>
                    <a:lnTo>
                      <a:pt x="1248" y="942"/>
                    </a:lnTo>
                    <a:lnTo>
                      <a:pt x="1254" y="942"/>
                    </a:lnTo>
                    <a:lnTo>
                      <a:pt x="1254" y="949"/>
                    </a:lnTo>
                    <a:lnTo>
                      <a:pt x="1307" y="949"/>
                    </a:lnTo>
                    <a:lnTo>
                      <a:pt x="1307" y="953"/>
                    </a:lnTo>
                    <a:lnTo>
                      <a:pt x="1321" y="953"/>
                    </a:lnTo>
                    <a:lnTo>
                      <a:pt x="1321" y="960"/>
                    </a:lnTo>
                    <a:lnTo>
                      <a:pt x="1339" y="960"/>
                    </a:lnTo>
                    <a:lnTo>
                      <a:pt x="1339" y="964"/>
                    </a:lnTo>
                    <a:lnTo>
                      <a:pt x="1362" y="964"/>
                    </a:lnTo>
                    <a:lnTo>
                      <a:pt x="1362" y="968"/>
                    </a:lnTo>
                    <a:lnTo>
                      <a:pt x="1368" y="968"/>
                    </a:lnTo>
                    <a:lnTo>
                      <a:pt x="1368" y="975"/>
                    </a:lnTo>
                    <a:lnTo>
                      <a:pt x="1371" y="975"/>
                    </a:lnTo>
                    <a:lnTo>
                      <a:pt x="1371" y="979"/>
                    </a:lnTo>
                    <a:lnTo>
                      <a:pt x="1392" y="979"/>
                    </a:lnTo>
                    <a:lnTo>
                      <a:pt x="1392" y="984"/>
                    </a:lnTo>
                    <a:lnTo>
                      <a:pt x="1403" y="984"/>
                    </a:lnTo>
                    <a:lnTo>
                      <a:pt x="1403" y="990"/>
                    </a:lnTo>
                    <a:lnTo>
                      <a:pt x="1412" y="990"/>
                    </a:lnTo>
                    <a:lnTo>
                      <a:pt x="1412" y="995"/>
                    </a:lnTo>
                    <a:lnTo>
                      <a:pt x="1415" y="995"/>
                    </a:lnTo>
                    <a:lnTo>
                      <a:pt x="1415" y="1001"/>
                    </a:lnTo>
                    <a:lnTo>
                      <a:pt x="1435" y="1001"/>
                    </a:lnTo>
                    <a:lnTo>
                      <a:pt x="1435" y="1006"/>
                    </a:lnTo>
                    <a:lnTo>
                      <a:pt x="1444" y="1006"/>
                    </a:lnTo>
                    <a:lnTo>
                      <a:pt x="1444" y="1010"/>
                    </a:lnTo>
                    <a:lnTo>
                      <a:pt x="1503" y="1010"/>
                    </a:lnTo>
                    <a:lnTo>
                      <a:pt x="1503" y="1017"/>
                    </a:lnTo>
                    <a:lnTo>
                      <a:pt x="1546" y="1017"/>
                    </a:lnTo>
                    <a:lnTo>
                      <a:pt x="1546" y="1021"/>
                    </a:lnTo>
                    <a:lnTo>
                      <a:pt x="1555" y="1021"/>
                    </a:lnTo>
                    <a:lnTo>
                      <a:pt x="1555" y="1028"/>
                    </a:lnTo>
                    <a:lnTo>
                      <a:pt x="1567" y="1028"/>
                    </a:lnTo>
                    <a:lnTo>
                      <a:pt x="1567" y="1032"/>
                    </a:lnTo>
                    <a:lnTo>
                      <a:pt x="1582" y="1032"/>
                    </a:lnTo>
                    <a:lnTo>
                      <a:pt x="1582" y="1037"/>
                    </a:lnTo>
                    <a:lnTo>
                      <a:pt x="1584" y="1037"/>
                    </a:lnTo>
                    <a:lnTo>
                      <a:pt x="1584" y="1043"/>
                    </a:lnTo>
                    <a:lnTo>
                      <a:pt x="1584" y="1043"/>
                    </a:lnTo>
                    <a:lnTo>
                      <a:pt x="1584" y="1048"/>
                    </a:lnTo>
                    <a:lnTo>
                      <a:pt x="1587" y="1048"/>
                    </a:lnTo>
                    <a:lnTo>
                      <a:pt x="1587" y="1052"/>
                    </a:lnTo>
                    <a:lnTo>
                      <a:pt x="1652" y="1052"/>
                    </a:lnTo>
                    <a:lnTo>
                      <a:pt x="1652" y="1059"/>
                    </a:lnTo>
                    <a:lnTo>
                      <a:pt x="1681" y="1059"/>
                    </a:lnTo>
                    <a:lnTo>
                      <a:pt x="1681" y="1063"/>
                    </a:lnTo>
                    <a:lnTo>
                      <a:pt x="1704" y="1063"/>
                    </a:lnTo>
                    <a:lnTo>
                      <a:pt x="1704" y="1070"/>
                    </a:lnTo>
                    <a:lnTo>
                      <a:pt x="1722" y="1070"/>
                    </a:lnTo>
                    <a:lnTo>
                      <a:pt x="1722" y="1074"/>
                    </a:lnTo>
                    <a:lnTo>
                      <a:pt x="1792" y="1074"/>
                    </a:lnTo>
                    <a:lnTo>
                      <a:pt x="1792" y="1079"/>
                    </a:lnTo>
                    <a:lnTo>
                      <a:pt x="1798" y="1079"/>
                    </a:lnTo>
                    <a:lnTo>
                      <a:pt x="1798" y="1085"/>
                    </a:lnTo>
                    <a:lnTo>
                      <a:pt x="1827" y="1085"/>
                    </a:lnTo>
                    <a:lnTo>
                      <a:pt x="1827" y="1090"/>
                    </a:lnTo>
                    <a:lnTo>
                      <a:pt x="1833" y="1090"/>
                    </a:lnTo>
                    <a:lnTo>
                      <a:pt x="1833" y="1096"/>
                    </a:lnTo>
                    <a:lnTo>
                      <a:pt x="1883" y="1096"/>
                    </a:lnTo>
                    <a:lnTo>
                      <a:pt x="1883" y="1101"/>
                    </a:lnTo>
                    <a:lnTo>
                      <a:pt x="1926" y="1101"/>
                    </a:lnTo>
                    <a:lnTo>
                      <a:pt x="1926" y="1107"/>
                    </a:lnTo>
                    <a:lnTo>
                      <a:pt x="1959" y="1107"/>
                    </a:lnTo>
                    <a:lnTo>
                      <a:pt x="1959" y="1112"/>
                    </a:lnTo>
                    <a:lnTo>
                      <a:pt x="1979" y="1112"/>
                    </a:lnTo>
                    <a:lnTo>
                      <a:pt x="1979" y="1116"/>
                    </a:lnTo>
                    <a:lnTo>
                      <a:pt x="1988" y="1116"/>
                    </a:lnTo>
                    <a:lnTo>
                      <a:pt x="1988" y="1123"/>
                    </a:lnTo>
                    <a:lnTo>
                      <a:pt x="1991" y="1123"/>
                    </a:lnTo>
                    <a:lnTo>
                      <a:pt x="1991" y="1129"/>
                    </a:lnTo>
                    <a:lnTo>
                      <a:pt x="1999" y="1129"/>
                    </a:lnTo>
                    <a:lnTo>
                      <a:pt x="1999" y="1134"/>
                    </a:lnTo>
                    <a:lnTo>
                      <a:pt x="2008" y="1134"/>
                    </a:lnTo>
                    <a:lnTo>
                      <a:pt x="2008" y="1140"/>
                    </a:lnTo>
                    <a:lnTo>
                      <a:pt x="2026" y="1140"/>
                    </a:lnTo>
                    <a:lnTo>
                      <a:pt x="2026" y="1145"/>
                    </a:lnTo>
                    <a:lnTo>
                      <a:pt x="2043" y="1145"/>
                    </a:lnTo>
                    <a:lnTo>
                      <a:pt x="2043" y="1151"/>
                    </a:lnTo>
                    <a:lnTo>
                      <a:pt x="2046" y="1151"/>
                    </a:lnTo>
                    <a:lnTo>
                      <a:pt x="2046" y="1151"/>
                    </a:lnTo>
                    <a:lnTo>
                      <a:pt x="2081" y="1151"/>
                    </a:lnTo>
                    <a:lnTo>
                      <a:pt x="2125" y="1151"/>
                    </a:lnTo>
                    <a:lnTo>
                      <a:pt x="2125" y="1158"/>
                    </a:lnTo>
                    <a:lnTo>
                      <a:pt x="2198" y="1158"/>
                    </a:lnTo>
                    <a:lnTo>
                      <a:pt x="2198" y="1165"/>
                    </a:lnTo>
                    <a:lnTo>
                      <a:pt x="2213" y="1165"/>
                    </a:lnTo>
                    <a:lnTo>
                      <a:pt x="2213" y="1169"/>
                    </a:lnTo>
                    <a:lnTo>
                      <a:pt x="2260" y="1169"/>
                    </a:lnTo>
                    <a:lnTo>
                      <a:pt x="2260" y="1176"/>
                    </a:lnTo>
                    <a:lnTo>
                      <a:pt x="2286" y="1176"/>
                    </a:lnTo>
                    <a:lnTo>
                      <a:pt x="2286" y="1182"/>
                    </a:lnTo>
                    <a:lnTo>
                      <a:pt x="2298" y="1182"/>
                    </a:lnTo>
                    <a:lnTo>
                      <a:pt x="2298" y="1189"/>
                    </a:lnTo>
                    <a:lnTo>
                      <a:pt x="2347" y="1189"/>
                    </a:lnTo>
                    <a:lnTo>
                      <a:pt x="2347" y="1195"/>
                    </a:lnTo>
                    <a:lnTo>
                      <a:pt x="2450" y="1195"/>
                    </a:lnTo>
                    <a:lnTo>
                      <a:pt x="2450" y="1202"/>
                    </a:lnTo>
                    <a:lnTo>
                      <a:pt x="2628" y="1202"/>
                    </a:lnTo>
                    <a:lnTo>
                      <a:pt x="2628" y="1209"/>
                    </a:lnTo>
                    <a:lnTo>
                      <a:pt x="2654" y="1209"/>
                    </a:lnTo>
                    <a:lnTo>
                      <a:pt x="2654" y="1215"/>
                    </a:lnTo>
                    <a:lnTo>
                      <a:pt x="2660" y="1215"/>
                    </a:lnTo>
                    <a:lnTo>
                      <a:pt x="2660" y="1220"/>
                    </a:lnTo>
                    <a:lnTo>
                      <a:pt x="2698" y="1220"/>
                    </a:lnTo>
                    <a:lnTo>
                      <a:pt x="2698" y="1226"/>
                    </a:lnTo>
                    <a:lnTo>
                      <a:pt x="2707" y="1226"/>
                    </a:lnTo>
                    <a:lnTo>
                      <a:pt x="2707" y="1233"/>
                    </a:lnTo>
                    <a:lnTo>
                      <a:pt x="2742" y="1233"/>
                    </a:lnTo>
                    <a:lnTo>
                      <a:pt x="2742" y="1240"/>
                    </a:lnTo>
                    <a:lnTo>
                      <a:pt x="2873" y="1240"/>
                    </a:lnTo>
                    <a:lnTo>
                      <a:pt x="2873" y="1246"/>
                    </a:lnTo>
                    <a:lnTo>
                      <a:pt x="2882" y="1246"/>
                    </a:lnTo>
                    <a:lnTo>
                      <a:pt x="2882" y="1246"/>
                    </a:lnTo>
                    <a:lnTo>
                      <a:pt x="2999" y="1246"/>
                    </a:lnTo>
                    <a:lnTo>
                      <a:pt x="3005" y="1246"/>
                    </a:lnTo>
                    <a:lnTo>
                      <a:pt x="3005" y="1253"/>
                    </a:lnTo>
                    <a:lnTo>
                      <a:pt x="3008" y="1253"/>
                    </a:lnTo>
                    <a:lnTo>
                      <a:pt x="3008" y="1259"/>
                    </a:lnTo>
                    <a:lnTo>
                      <a:pt x="3037" y="1259"/>
                    </a:lnTo>
                    <a:lnTo>
                      <a:pt x="3037" y="1268"/>
                    </a:lnTo>
                    <a:lnTo>
                      <a:pt x="3040" y="1268"/>
                    </a:lnTo>
                    <a:lnTo>
                      <a:pt x="3040" y="1268"/>
                    </a:lnTo>
                    <a:lnTo>
                      <a:pt x="3125" y="1268"/>
                    </a:lnTo>
                    <a:lnTo>
                      <a:pt x="3130" y="1268"/>
                    </a:lnTo>
                    <a:lnTo>
                      <a:pt x="3130" y="1275"/>
                    </a:lnTo>
                    <a:lnTo>
                      <a:pt x="3157" y="1275"/>
                    </a:lnTo>
                    <a:lnTo>
                      <a:pt x="3157" y="1284"/>
                    </a:lnTo>
                    <a:lnTo>
                      <a:pt x="3201" y="1284"/>
                    </a:lnTo>
                    <a:lnTo>
                      <a:pt x="3201" y="1290"/>
                    </a:lnTo>
                    <a:lnTo>
                      <a:pt x="3282" y="1290"/>
                    </a:lnTo>
                    <a:lnTo>
                      <a:pt x="3282" y="1299"/>
                    </a:lnTo>
                    <a:lnTo>
                      <a:pt x="3373" y="1299"/>
                    </a:lnTo>
                    <a:lnTo>
                      <a:pt x="3373" y="1306"/>
                    </a:lnTo>
                    <a:lnTo>
                      <a:pt x="3464" y="1306"/>
                    </a:lnTo>
                    <a:lnTo>
                      <a:pt x="3464" y="1315"/>
                    </a:lnTo>
                    <a:lnTo>
                      <a:pt x="3627" y="1315"/>
                    </a:lnTo>
                    <a:lnTo>
                      <a:pt x="3627" y="1315"/>
                    </a:lnTo>
                    <a:lnTo>
                      <a:pt x="4162" y="1315"/>
                    </a:lnTo>
                    <a:lnTo>
                      <a:pt x="4244" y="1315"/>
                    </a:lnTo>
                    <a:lnTo>
                      <a:pt x="4244" y="1323"/>
                    </a:lnTo>
                    <a:lnTo>
                      <a:pt x="4285" y="1323"/>
                    </a:lnTo>
                    <a:lnTo>
                      <a:pt x="4285" y="1332"/>
                    </a:lnTo>
                    <a:lnTo>
                      <a:pt x="4384" y="1332"/>
                    </a:lnTo>
                    <a:lnTo>
                      <a:pt x="4384" y="1343"/>
                    </a:lnTo>
                    <a:lnTo>
                      <a:pt x="4554" y="1343"/>
                    </a:lnTo>
                    <a:lnTo>
                      <a:pt x="4554" y="1352"/>
                    </a:lnTo>
                    <a:lnTo>
                      <a:pt x="4574" y="1352"/>
                    </a:lnTo>
                    <a:lnTo>
                      <a:pt x="4574" y="1361"/>
                    </a:lnTo>
                    <a:lnTo>
                      <a:pt x="4636" y="1361"/>
                    </a:lnTo>
                    <a:lnTo>
                      <a:pt x="4636" y="1372"/>
                    </a:lnTo>
                    <a:lnTo>
                      <a:pt x="4776" y="1372"/>
                    </a:lnTo>
                    <a:lnTo>
                      <a:pt x="4776" y="1381"/>
                    </a:lnTo>
                    <a:lnTo>
                      <a:pt x="4977" y="1381"/>
                    </a:lnTo>
                  </a:path>
                </a:pathLst>
              </a:custGeom>
              <a:noFill/>
              <a:ln w="38100">
                <a:solidFill>
                  <a:srgbClr val="555557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5" name="Freeform 6">
                <a:extLst>
                  <a:ext uri="{FF2B5EF4-FFF2-40B4-BE49-F238E27FC236}">
                    <a16:creationId xmlns:a16="http://schemas.microsoft.com/office/drawing/2014/main" id="{82AC6917-A5AB-4B2E-8789-C0EC3CBF72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4588" y="1549400"/>
                <a:ext cx="7900987" cy="2271712"/>
              </a:xfrm>
              <a:custGeom>
                <a:avLst/>
                <a:gdLst>
                  <a:gd name="T0" fmla="*/ 50 w 4977"/>
                  <a:gd name="T1" fmla="*/ 34 h 1431"/>
                  <a:gd name="T2" fmla="*/ 100 w 4977"/>
                  <a:gd name="T3" fmla="*/ 80 h 1431"/>
                  <a:gd name="T4" fmla="*/ 147 w 4977"/>
                  <a:gd name="T5" fmla="*/ 139 h 1431"/>
                  <a:gd name="T6" fmla="*/ 196 w 4977"/>
                  <a:gd name="T7" fmla="*/ 199 h 1431"/>
                  <a:gd name="T8" fmla="*/ 246 w 4977"/>
                  <a:gd name="T9" fmla="*/ 250 h 1431"/>
                  <a:gd name="T10" fmla="*/ 296 w 4977"/>
                  <a:gd name="T11" fmla="*/ 305 h 1431"/>
                  <a:gd name="T12" fmla="*/ 345 w 4977"/>
                  <a:gd name="T13" fmla="*/ 355 h 1431"/>
                  <a:gd name="T14" fmla="*/ 392 w 4977"/>
                  <a:gd name="T15" fmla="*/ 413 h 1431"/>
                  <a:gd name="T16" fmla="*/ 442 w 4977"/>
                  <a:gd name="T17" fmla="*/ 459 h 1431"/>
                  <a:gd name="T18" fmla="*/ 491 w 4977"/>
                  <a:gd name="T19" fmla="*/ 514 h 1431"/>
                  <a:gd name="T20" fmla="*/ 541 w 4977"/>
                  <a:gd name="T21" fmla="*/ 558 h 1431"/>
                  <a:gd name="T22" fmla="*/ 591 w 4977"/>
                  <a:gd name="T23" fmla="*/ 602 h 1431"/>
                  <a:gd name="T24" fmla="*/ 638 w 4977"/>
                  <a:gd name="T25" fmla="*/ 644 h 1431"/>
                  <a:gd name="T26" fmla="*/ 687 w 4977"/>
                  <a:gd name="T27" fmla="*/ 680 h 1431"/>
                  <a:gd name="T28" fmla="*/ 740 w 4977"/>
                  <a:gd name="T29" fmla="*/ 715 h 1431"/>
                  <a:gd name="T30" fmla="*/ 790 w 4977"/>
                  <a:gd name="T31" fmla="*/ 746 h 1431"/>
                  <a:gd name="T32" fmla="*/ 839 w 4977"/>
                  <a:gd name="T33" fmla="*/ 770 h 1431"/>
                  <a:gd name="T34" fmla="*/ 886 w 4977"/>
                  <a:gd name="T35" fmla="*/ 796 h 1431"/>
                  <a:gd name="T36" fmla="*/ 939 w 4977"/>
                  <a:gd name="T37" fmla="*/ 821 h 1431"/>
                  <a:gd name="T38" fmla="*/ 988 w 4977"/>
                  <a:gd name="T39" fmla="*/ 845 h 1431"/>
                  <a:gd name="T40" fmla="*/ 1038 w 4977"/>
                  <a:gd name="T41" fmla="*/ 871 h 1431"/>
                  <a:gd name="T42" fmla="*/ 1088 w 4977"/>
                  <a:gd name="T43" fmla="*/ 893 h 1431"/>
                  <a:gd name="T44" fmla="*/ 1134 w 4977"/>
                  <a:gd name="T45" fmla="*/ 915 h 1431"/>
                  <a:gd name="T46" fmla="*/ 1187 w 4977"/>
                  <a:gd name="T47" fmla="*/ 933 h 1431"/>
                  <a:gd name="T48" fmla="*/ 1243 w 4977"/>
                  <a:gd name="T49" fmla="*/ 946 h 1431"/>
                  <a:gd name="T50" fmla="*/ 1298 w 4977"/>
                  <a:gd name="T51" fmla="*/ 964 h 1431"/>
                  <a:gd name="T52" fmla="*/ 1354 w 4977"/>
                  <a:gd name="T53" fmla="*/ 982 h 1431"/>
                  <a:gd name="T54" fmla="*/ 1406 w 4977"/>
                  <a:gd name="T55" fmla="*/ 997 h 1431"/>
                  <a:gd name="T56" fmla="*/ 1468 w 4977"/>
                  <a:gd name="T57" fmla="*/ 1015 h 1431"/>
                  <a:gd name="T58" fmla="*/ 1523 w 4977"/>
                  <a:gd name="T59" fmla="*/ 1030 h 1431"/>
                  <a:gd name="T60" fmla="*/ 1584 w 4977"/>
                  <a:gd name="T61" fmla="*/ 1046 h 1431"/>
                  <a:gd name="T62" fmla="*/ 1649 w 4977"/>
                  <a:gd name="T63" fmla="*/ 1057 h 1431"/>
                  <a:gd name="T64" fmla="*/ 1704 w 4977"/>
                  <a:gd name="T65" fmla="*/ 1070 h 1431"/>
                  <a:gd name="T66" fmla="*/ 1769 w 4977"/>
                  <a:gd name="T67" fmla="*/ 1085 h 1431"/>
                  <a:gd name="T68" fmla="*/ 1824 w 4977"/>
                  <a:gd name="T69" fmla="*/ 1096 h 1431"/>
                  <a:gd name="T70" fmla="*/ 1900 w 4977"/>
                  <a:gd name="T71" fmla="*/ 1107 h 1431"/>
                  <a:gd name="T72" fmla="*/ 1961 w 4977"/>
                  <a:gd name="T73" fmla="*/ 1118 h 1431"/>
                  <a:gd name="T74" fmla="*/ 2040 w 4977"/>
                  <a:gd name="T75" fmla="*/ 1129 h 1431"/>
                  <a:gd name="T76" fmla="*/ 2105 w 4977"/>
                  <a:gd name="T77" fmla="*/ 1140 h 1431"/>
                  <a:gd name="T78" fmla="*/ 2169 w 4977"/>
                  <a:gd name="T79" fmla="*/ 1156 h 1431"/>
                  <a:gd name="T80" fmla="*/ 2248 w 4977"/>
                  <a:gd name="T81" fmla="*/ 1169 h 1431"/>
                  <a:gd name="T82" fmla="*/ 2309 w 4977"/>
                  <a:gd name="T83" fmla="*/ 1182 h 1431"/>
                  <a:gd name="T84" fmla="*/ 2388 w 4977"/>
                  <a:gd name="T85" fmla="*/ 1195 h 1431"/>
                  <a:gd name="T86" fmla="*/ 2464 w 4977"/>
                  <a:gd name="T87" fmla="*/ 1207 h 1431"/>
                  <a:gd name="T88" fmla="*/ 2534 w 4977"/>
                  <a:gd name="T89" fmla="*/ 1218 h 1431"/>
                  <a:gd name="T90" fmla="*/ 2637 w 4977"/>
                  <a:gd name="T91" fmla="*/ 1226 h 1431"/>
                  <a:gd name="T92" fmla="*/ 2753 w 4977"/>
                  <a:gd name="T93" fmla="*/ 1240 h 1431"/>
                  <a:gd name="T94" fmla="*/ 2859 w 4977"/>
                  <a:gd name="T95" fmla="*/ 1251 h 1431"/>
                  <a:gd name="T96" fmla="*/ 2955 w 4977"/>
                  <a:gd name="T97" fmla="*/ 1262 h 1431"/>
                  <a:gd name="T98" fmla="*/ 3072 w 4977"/>
                  <a:gd name="T99" fmla="*/ 1275 h 1431"/>
                  <a:gd name="T100" fmla="*/ 3183 w 4977"/>
                  <a:gd name="T101" fmla="*/ 1288 h 1431"/>
                  <a:gd name="T102" fmla="*/ 3303 w 4977"/>
                  <a:gd name="T103" fmla="*/ 1301 h 1431"/>
                  <a:gd name="T104" fmla="*/ 3423 w 4977"/>
                  <a:gd name="T105" fmla="*/ 1312 h 1431"/>
                  <a:gd name="T106" fmla="*/ 3540 w 4977"/>
                  <a:gd name="T107" fmla="*/ 1323 h 1431"/>
                  <a:gd name="T108" fmla="*/ 3645 w 4977"/>
                  <a:gd name="T109" fmla="*/ 1334 h 1431"/>
                  <a:gd name="T110" fmla="*/ 3776 w 4977"/>
                  <a:gd name="T111" fmla="*/ 1348 h 1431"/>
                  <a:gd name="T112" fmla="*/ 3925 w 4977"/>
                  <a:gd name="T113" fmla="*/ 1359 h 1431"/>
                  <a:gd name="T114" fmla="*/ 4039 w 4977"/>
                  <a:gd name="T115" fmla="*/ 1367 h 1431"/>
                  <a:gd name="T116" fmla="*/ 4177 w 4977"/>
                  <a:gd name="T117" fmla="*/ 1378 h 1431"/>
                  <a:gd name="T118" fmla="*/ 4323 w 4977"/>
                  <a:gd name="T119" fmla="*/ 1390 h 1431"/>
                  <a:gd name="T120" fmla="*/ 4516 w 4977"/>
                  <a:gd name="T121" fmla="*/ 1401 h 1431"/>
                  <a:gd name="T122" fmla="*/ 4688 w 4977"/>
                  <a:gd name="T123" fmla="*/ 1414 h 1431"/>
                  <a:gd name="T124" fmla="*/ 4872 w 4977"/>
                  <a:gd name="T125" fmla="*/ 1427 h 1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977" h="1431">
                    <a:moveTo>
                      <a:pt x="0" y="0"/>
                    </a:moveTo>
                    <a:lnTo>
                      <a:pt x="0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5" y="3"/>
                    </a:lnTo>
                    <a:lnTo>
                      <a:pt x="15" y="7"/>
                    </a:lnTo>
                    <a:lnTo>
                      <a:pt x="18" y="7"/>
                    </a:lnTo>
                    <a:lnTo>
                      <a:pt x="18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7" y="12"/>
                    </a:lnTo>
                    <a:lnTo>
                      <a:pt x="27" y="14"/>
                    </a:lnTo>
                    <a:lnTo>
                      <a:pt x="30" y="14"/>
                    </a:lnTo>
                    <a:lnTo>
                      <a:pt x="30" y="16"/>
                    </a:lnTo>
                    <a:lnTo>
                      <a:pt x="33" y="16"/>
                    </a:lnTo>
                    <a:lnTo>
                      <a:pt x="33" y="18"/>
                    </a:lnTo>
                    <a:lnTo>
                      <a:pt x="36" y="18"/>
                    </a:lnTo>
                    <a:lnTo>
                      <a:pt x="36" y="23"/>
                    </a:lnTo>
                    <a:lnTo>
                      <a:pt x="38" y="23"/>
                    </a:lnTo>
                    <a:lnTo>
                      <a:pt x="38" y="23"/>
                    </a:lnTo>
                    <a:lnTo>
                      <a:pt x="41" y="23"/>
                    </a:lnTo>
                    <a:lnTo>
                      <a:pt x="41" y="25"/>
                    </a:lnTo>
                    <a:lnTo>
                      <a:pt x="44" y="25"/>
                    </a:lnTo>
                    <a:lnTo>
                      <a:pt x="44" y="27"/>
                    </a:lnTo>
                    <a:lnTo>
                      <a:pt x="47" y="27"/>
                    </a:lnTo>
                    <a:lnTo>
                      <a:pt x="47" y="31"/>
                    </a:lnTo>
                    <a:lnTo>
                      <a:pt x="50" y="31"/>
                    </a:lnTo>
                    <a:lnTo>
                      <a:pt x="50" y="34"/>
                    </a:lnTo>
                    <a:lnTo>
                      <a:pt x="53" y="34"/>
                    </a:lnTo>
                    <a:lnTo>
                      <a:pt x="53" y="36"/>
                    </a:lnTo>
                    <a:lnTo>
                      <a:pt x="56" y="36"/>
                    </a:lnTo>
                    <a:lnTo>
                      <a:pt x="56" y="38"/>
                    </a:lnTo>
                    <a:lnTo>
                      <a:pt x="59" y="38"/>
                    </a:lnTo>
                    <a:lnTo>
                      <a:pt x="59" y="40"/>
                    </a:lnTo>
                    <a:lnTo>
                      <a:pt x="62" y="40"/>
                    </a:lnTo>
                    <a:lnTo>
                      <a:pt x="62" y="42"/>
                    </a:lnTo>
                    <a:lnTo>
                      <a:pt x="62" y="42"/>
                    </a:lnTo>
                    <a:lnTo>
                      <a:pt x="62" y="47"/>
                    </a:lnTo>
                    <a:lnTo>
                      <a:pt x="65" y="47"/>
                    </a:lnTo>
                    <a:lnTo>
                      <a:pt x="65" y="51"/>
                    </a:lnTo>
                    <a:lnTo>
                      <a:pt x="68" y="51"/>
                    </a:lnTo>
                    <a:lnTo>
                      <a:pt x="68" y="51"/>
                    </a:lnTo>
                    <a:lnTo>
                      <a:pt x="71" y="51"/>
                    </a:lnTo>
                    <a:lnTo>
                      <a:pt x="71" y="53"/>
                    </a:lnTo>
                    <a:lnTo>
                      <a:pt x="74" y="53"/>
                    </a:lnTo>
                    <a:lnTo>
                      <a:pt x="74" y="56"/>
                    </a:lnTo>
                    <a:lnTo>
                      <a:pt x="76" y="56"/>
                    </a:lnTo>
                    <a:lnTo>
                      <a:pt x="76" y="58"/>
                    </a:lnTo>
                    <a:lnTo>
                      <a:pt x="79" y="58"/>
                    </a:lnTo>
                    <a:lnTo>
                      <a:pt x="79" y="60"/>
                    </a:lnTo>
                    <a:lnTo>
                      <a:pt x="82" y="60"/>
                    </a:lnTo>
                    <a:lnTo>
                      <a:pt x="82" y="62"/>
                    </a:lnTo>
                    <a:lnTo>
                      <a:pt x="85" y="62"/>
                    </a:lnTo>
                    <a:lnTo>
                      <a:pt x="85" y="64"/>
                    </a:lnTo>
                    <a:lnTo>
                      <a:pt x="88" y="64"/>
                    </a:lnTo>
                    <a:lnTo>
                      <a:pt x="88" y="67"/>
                    </a:lnTo>
                    <a:lnTo>
                      <a:pt x="91" y="67"/>
                    </a:lnTo>
                    <a:lnTo>
                      <a:pt x="91" y="69"/>
                    </a:lnTo>
                    <a:lnTo>
                      <a:pt x="94" y="69"/>
                    </a:lnTo>
                    <a:lnTo>
                      <a:pt x="94" y="71"/>
                    </a:lnTo>
                    <a:lnTo>
                      <a:pt x="97" y="71"/>
                    </a:lnTo>
                    <a:lnTo>
                      <a:pt x="97" y="75"/>
                    </a:lnTo>
                    <a:lnTo>
                      <a:pt x="100" y="75"/>
                    </a:lnTo>
                    <a:lnTo>
                      <a:pt x="100" y="80"/>
                    </a:lnTo>
                    <a:lnTo>
                      <a:pt x="103" y="80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3" y="84"/>
                    </a:lnTo>
                    <a:lnTo>
                      <a:pt x="106" y="84"/>
                    </a:lnTo>
                    <a:lnTo>
                      <a:pt x="106" y="86"/>
                    </a:lnTo>
                    <a:lnTo>
                      <a:pt x="109" y="86"/>
                    </a:lnTo>
                    <a:lnTo>
                      <a:pt x="109" y="89"/>
                    </a:lnTo>
                    <a:lnTo>
                      <a:pt x="112" y="89"/>
                    </a:lnTo>
                    <a:lnTo>
                      <a:pt x="112" y="93"/>
                    </a:lnTo>
                    <a:lnTo>
                      <a:pt x="114" y="93"/>
                    </a:lnTo>
                    <a:lnTo>
                      <a:pt x="114" y="95"/>
                    </a:lnTo>
                    <a:lnTo>
                      <a:pt x="117" y="95"/>
                    </a:lnTo>
                    <a:lnTo>
                      <a:pt x="117" y="100"/>
                    </a:lnTo>
                    <a:lnTo>
                      <a:pt x="120" y="100"/>
                    </a:lnTo>
                    <a:lnTo>
                      <a:pt x="120" y="102"/>
                    </a:lnTo>
                    <a:lnTo>
                      <a:pt x="123" y="102"/>
                    </a:lnTo>
                    <a:lnTo>
                      <a:pt x="123" y="106"/>
                    </a:lnTo>
                    <a:lnTo>
                      <a:pt x="126" y="106"/>
                    </a:lnTo>
                    <a:lnTo>
                      <a:pt x="126" y="111"/>
                    </a:lnTo>
                    <a:lnTo>
                      <a:pt x="129" y="111"/>
                    </a:lnTo>
                    <a:lnTo>
                      <a:pt x="129" y="113"/>
                    </a:lnTo>
                    <a:lnTo>
                      <a:pt x="132" y="113"/>
                    </a:lnTo>
                    <a:lnTo>
                      <a:pt x="132" y="115"/>
                    </a:lnTo>
                    <a:lnTo>
                      <a:pt x="135" y="115"/>
                    </a:lnTo>
                    <a:lnTo>
                      <a:pt x="135" y="117"/>
                    </a:lnTo>
                    <a:lnTo>
                      <a:pt x="138" y="117"/>
                    </a:lnTo>
                    <a:lnTo>
                      <a:pt x="138" y="124"/>
                    </a:lnTo>
                    <a:lnTo>
                      <a:pt x="141" y="124"/>
                    </a:lnTo>
                    <a:lnTo>
                      <a:pt x="141" y="128"/>
                    </a:lnTo>
                    <a:lnTo>
                      <a:pt x="144" y="128"/>
                    </a:lnTo>
                    <a:lnTo>
                      <a:pt x="144" y="133"/>
                    </a:lnTo>
                    <a:lnTo>
                      <a:pt x="144" y="133"/>
                    </a:lnTo>
                    <a:lnTo>
                      <a:pt x="144" y="135"/>
                    </a:lnTo>
                    <a:lnTo>
                      <a:pt x="147" y="135"/>
                    </a:lnTo>
                    <a:lnTo>
                      <a:pt x="147" y="139"/>
                    </a:lnTo>
                    <a:lnTo>
                      <a:pt x="149" y="139"/>
                    </a:lnTo>
                    <a:lnTo>
                      <a:pt x="149" y="142"/>
                    </a:lnTo>
                    <a:lnTo>
                      <a:pt x="152" y="142"/>
                    </a:lnTo>
                    <a:lnTo>
                      <a:pt x="152" y="146"/>
                    </a:lnTo>
                    <a:lnTo>
                      <a:pt x="155" y="146"/>
                    </a:lnTo>
                    <a:lnTo>
                      <a:pt x="155" y="150"/>
                    </a:lnTo>
                    <a:lnTo>
                      <a:pt x="158" y="150"/>
                    </a:lnTo>
                    <a:lnTo>
                      <a:pt x="158" y="155"/>
                    </a:lnTo>
                    <a:lnTo>
                      <a:pt x="161" y="155"/>
                    </a:lnTo>
                    <a:lnTo>
                      <a:pt x="161" y="157"/>
                    </a:lnTo>
                    <a:lnTo>
                      <a:pt x="164" y="157"/>
                    </a:lnTo>
                    <a:lnTo>
                      <a:pt x="164" y="159"/>
                    </a:lnTo>
                    <a:lnTo>
                      <a:pt x="167" y="159"/>
                    </a:lnTo>
                    <a:lnTo>
                      <a:pt x="167" y="159"/>
                    </a:lnTo>
                    <a:lnTo>
                      <a:pt x="170" y="159"/>
                    </a:lnTo>
                    <a:lnTo>
                      <a:pt x="170" y="161"/>
                    </a:lnTo>
                    <a:lnTo>
                      <a:pt x="173" y="161"/>
                    </a:lnTo>
                    <a:lnTo>
                      <a:pt x="173" y="166"/>
                    </a:lnTo>
                    <a:lnTo>
                      <a:pt x="176" y="166"/>
                    </a:lnTo>
                    <a:lnTo>
                      <a:pt x="176" y="168"/>
                    </a:lnTo>
                    <a:lnTo>
                      <a:pt x="179" y="168"/>
                    </a:lnTo>
                    <a:lnTo>
                      <a:pt x="179" y="175"/>
                    </a:lnTo>
                    <a:lnTo>
                      <a:pt x="182" y="175"/>
                    </a:lnTo>
                    <a:lnTo>
                      <a:pt x="182" y="177"/>
                    </a:lnTo>
                    <a:lnTo>
                      <a:pt x="185" y="177"/>
                    </a:lnTo>
                    <a:lnTo>
                      <a:pt x="185" y="181"/>
                    </a:lnTo>
                    <a:lnTo>
                      <a:pt x="185" y="181"/>
                    </a:lnTo>
                    <a:lnTo>
                      <a:pt x="185" y="183"/>
                    </a:lnTo>
                    <a:lnTo>
                      <a:pt x="187" y="183"/>
                    </a:lnTo>
                    <a:lnTo>
                      <a:pt x="187" y="188"/>
                    </a:lnTo>
                    <a:lnTo>
                      <a:pt x="190" y="188"/>
                    </a:lnTo>
                    <a:lnTo>
                      <a:pt x="190" y="190"/>
                    </a:lnTo>
                    <a:lnTo>
                      <a:pt x="193" y="190"/>
                    </a:lnTo>
                    <a:lnTo>
                      <a:pt x="193" y="195"/>
                    </a:lnTo>
                    <a:lnTo>
                      <a:pt x="196" y="195"/>
                    </a:lnTo>
                    <a:lnTo>
                      <a:pt x="196" y="199"/>
                    </a:lnTo>
                    <a:lnTo>
                      <a:pt x="199" y="199"/>
                    </a:lnTo>
                    <a:lnTo>
                      <a:pt x="199" y="203"/>
                    </a:lnTo>
                    <a:lnTo>
                      <a:pt x="202" y="203"/>
                    </a:lnTo>
                    <a:lnTo>
                      <a:pt x="202" y="206"/>
                    </a:lnTo>
                    <a:lnTo>
                      <a:pt x="205" y="206"/>
                    </a:lnTo>
                    <a:lnTo>
                      <a:pt x="205" y="208"/>
                    </a:lnTo>
                    <a:lnTo>
                      <a:pt x="208" y="208"/>
                    </a:lnTo>
                    <a:lnTo>
                      <a:pt x="208" y="212"/>
                    </a:lnTo>
                    <a:lnTo>
                      <a:pt x="211" y="212"/>
                    </a:lnTo>
                    <a:lnTo>
                      <a:pt x="211" y="214"/>
                    </a:lnTo>
                    <a:lnTo>
                      <a:pt x="214" y="214"/>
                    </a:lnTo>
                    <a:lnTo>
                      <a:pt x="214" y="217"/>
                    </a:lnTo>
                    <a:lnTo>
                      <a:pt x="217" y="217"/>
                    </a:lnTo>
                    <a:lnTo>
                      <a:pt x="217" y="221"/>
                    </a:lnTo>
                    <a:lnTo>
                      <a:pt x="220" y="221"/>
                    </a:lnTo>
                    <a:lnTo>
                      <a:pt x="220" y="225"/>
                    </a:lnTo>
                    <a:lnTo>
                      <a:pt x="223" y="225"/>
                    </a:lnTo>
                    <a:lnTo>
                      <a:pt x="223" y="230"/>
                    </a:lnTo>
                    <a:lnTo>
                      <a:pt x="225" y="230"/>
                    </a:lnTo>
                    <a:lnTo>
                      <a:pt x="225" y="232"/>
                    </a:lnTo>
                    <a:lnTo>
                      <a:pt x="225" y="232"/>
                    </a:lnTo>
                    <a:lnTo>
                      <a:pt x="225" y="234"/>
                    </a:lnTo>
                    <a:lnTo>
                      <a:pt x="228" y="234"/>
                    </a:lnTo>
                    <a:lnTo>
                      <a:pt x="228" y="236"/>
                    </a:lnTo>
                    <a:lnTo>
                      <a:pt x="231" y="236"/>
                    </a:lnTo>
                    <a:lnTo>
                      <a:pt x="231" y="236"/>
                    </a:lnTo>
                    <a:lnTo>
                      <a:pt x="234" y="236"/>
                    </a:lnTo>
                    <a:lnTo>
                      <a:pt x="234" y="239"/>
                    </a:lnTo>
                    <a:lnTo>
                      <a:pt x="237" y="239"/>
                    </a:lnTo>
                    <a:lnTo>
                      <a:pt x="237" y="241"/>
                    </a:lnTo>
                    <a:lnTo>
                      <a:pt x="240" y="241"/>
                    </a:lnTo>
                    <a:lnTo>
                      <a:pt x="240" y="245"/>
                    </a:lnTo>
                    <a:lnTo>
                      <a:pt x="243" y="245"/>
                    </a:lnTo>
                    <a:lnTo>
                      <a:pt x="243" y="247"/>
                    </a:lnTo>
                    <a:lnTo>
                      <a:pt x="246" y="247"/>
                    </a:lnTo>
                    <a:lnTo>
                      <a:pt x="246" y="250"/>
                    </a:lnTo>
                    <a:lnTo>
                      <a:pt x="249" y="250"/>
                    </a:lnTo>
                    <a:lnTo>
                      <a:pt x="249" y="254"/>
                    </a:lnTo>
                    <a:lnTo>
                      <a:pt x="252" y="254"/>
                    </a:lnTo>
                    <a:lnTo>
                      <a:pt x="252" y="256"/>
                    </a:lnTo>
                    <a:lnTo>
                      <a:pt x="255" y="256"/>
                    </a:lnTo>
                    <a:lnTo>
                      <a:pt x="255" y="261"/>
                    </a:lnTo>
                    <a:lnTo>
                      <a:pt x="258" y="261"/>
                    </a:lnTo>
                    <a:lnTo>
                      <a:pt x="258" y="265"/>
                    </a:lnTo>
                    <a:lnTo>
                      <a:pt x="261" y="265"/>
                    </a:lnTo>
                    <a:lnTo>
                      <a:pt x="261" y="269"/>
                    </a:lnTo>
                    <a:lnTo>
                      <a:pt x="263" y="269"/>
                    </a:lnTo>
                    <a:lnTo>
                      <a:pt x="263" y="272"/>
                    </a:lnTo>
                    <a:lnTo>
                      <a:pt x="266" y="272"/>
                    </a:lnTo>
                    <a:lnTo>
                      <a:pt x="266" y="274"/>
                    </a:lnTo>
                    <a:lnTo>
                      <a:pt x="266" y="274"/>
                    </a:lnTo>
                    <a:lnTo>
                      <a:pt x="266" y="276"/>
                    </a:lnTo>
                    <a:lnTo>
                      <a:pt x="269" y="276"/>
                    </a:lnTo>
                    <a:lnTo>
                      <a:pt x="269" y="280"/>
                    </a:lnTo>
                    <a:lnTo>
                      <a:pt x="272" y="280"/>
                    </a:lnTo>
                    <a:lnTo>
                      <a:pt x="272" y="283"/>
                    </a:lnTo>
                    <a:lnTo>
                      <a:pt x="275" y="283"/>
                    </a:lnTo>
                    <a:lnTo>
                      <a:pt x="275" y="287"/>
                    </a:lnTo>
                    <a:lnTo>
                      <a:pt x="278" y="287"/>
                    </a:lnTo>
                    <a:lnTo>
                      <a:pt x="278" y="289"/>
                    </a:lnTo>
                    <a:lnTo>
                      <a:pt x="281" y="289"/>
                    </a:lnTo>
                    <a:lnTo>
                      <a:pt x="281" y="289"/>
                    </a:lnTo>
                    <a:lnTo>
                      <a:pt x="284" y="289"/>
                    </a:lnTo>
                    <a:lnTo>
                      <a:pt x="284" y="292"/>
                    </a:lnTo>
                    <a:lnTo>
                      <a:pt x="287" y="292"/>
                    </a:lnTo>
                    <a:lnTo>
                      <a:pt x="287" y="296"/>
                    </a:lnTo>
                    <a:lnTo>
                      <a:pt x="290" y="296"/>
                    </a:lnTo>
                    <a:lnTo>
                      <a:pt x="290" y="298"/>
                    </a:lnTo>
                    <a:lnTo>
                      <a:pt x="293" y="298"/>
                    </a:lnTo>
                    <a:lnTo>
                      <a:pt x="293" y="300"/>
                    </a:lnTo>
                    <a:lnTo>
                      <a:pt x="296" y="300"/>
                    </a:lnTo>
                    <a:lnTo>
                      <a:pt x="296" y="305"/>
                    </a:lnTo>
                    <a:lnTo>
                      <a:pt x="299" y="305"/>
                    </a:lnTo>
                    <a:lnTo>
                      <a:pt x="299" y="309"/>
                    </a:lnTo>
                    <a:lnTo>
                      <a:pt x="301" y="309"/>
                    </a:lnTo>
                    <a:lnTo>
                      <a:pt x="301" y="311"/>
                    </a:lnTo>
                    <a:lnTo>
                      <a:pt x="304" y="311"/>
                    </a:lnTo>
                    <a:lnTo>
                      <a:pt x="304" y="314"/>
                    </a:lnTo>
                    <a:lnTo>
                      <a:pt x="307" y="314"/>
                    </a:lnTo>
                    <a:lnTo>
                      <a:pt x="307" y="318"/>
                    </a:lnTo>
                    <a:lnTo>
                      <a:pt x="307" y="318"/>
                    </a:lnTo>
                    <a:lnTo>
                      <a:pt x="307" y="320"/>
                    </a:lnTo>
                    <a:lnTo>
                      <a:pt x="310" y="320"/>
                    </a:lnTo>
                    <a:lnTo>
                      <a:pt x="310" y="325"/>
                    </a:lnTo>
                    <a:lnTo>
                      <a:pt x="313" y="325"/>
                    </a:lnTo>
                    <a:lnTo>
                      <a:pt x="313" y="329"/>
                    </a:lnTo>
                    <a:lnTo>
                      <a:pt x="316" y="329"/>
                    </a:lnTo>
                    <a:lnTo>
                      <a:pt x="316" y="331"/>
                    </a:lnTo>
                    <a:lnTo>
                      <a:pt x="319" y="331"/>
                    </a:lnTo>
                    <a:lnTo>
                      <a:pt x="319" y="333"/>
                    </a:lnTo>
                    <a:lnTo>
                      <a:pt x="322" y="333"/>
                    </a:lnTo>
                    <a:lnTo>
                      <a:pt x="322" y="338"/>
                    </a:lnTo>
                    <a:lnTo>
                      <a:pt x="325" y="338"/>
                    </a:lnTo>
                    <a:lnTo>
                      <a:pt x="325" y="340"/>
                    </a:lnTo>
                    <a:lnTo>
                      <a:pt x="328" y="340"/>
                    </a:lnTo>
                    <a:lnTo>
                      <a:pt x="328" y="342"/>
                    </a:lnTo>
                    <a:lnTo>
                      <a:pt x="331" y="342"/>
                    </a:lnTo>
                    <a:lnTo>
                      <a:pt x="331" y="344"/>
                    </a:lnTo>
                    <a:lnTo>
                      <a:pt x="334" y="344"/>
                    </a:lnTo>
                    <a:lnTo>
                      <a:pt x="334" y="347"/>
                    </a:lnTo>
                    <a:lnTo>
                      <a:pt x="337" y="347"/>
                    </a:lnTo>
                    <a:lnTo>
                      <a:pt x="337" y="349"/>
                    </a:lnTo>
                    <a:lnTo>
                      <a:pt x="339" y="349"/>
                    </a:lnTo>
                    <a:lnTo>
                      <a:pt x="339" y="351"/>
                    </a:lnTo>
                    <a:lnTo>
                      <a:pt x="342" y="351"/>
                    </a:lnTo>
                    <a:lnTo>
                      <a:pt x="342" y="353"/>
                    </a:lnTo>
                    <a:lnTo>
                      <a:pt x="345" y="353"/>
                    </a:lnTo>
                    <a:lnTo>
                      <a:pt x="345" y="355"/>
                    </a:lnTo>
                    <a:lnTo>
                      <a:pt x="348" y="355"/>
                    </a:lnTo>
                    <a:lnTo>
                      <a:pt x="348" y="358"/>
                    </a:lnTo>
                    <a:lnTo>
                      <a:pt x="348" y="358"/>
                    </a:lnTo>
                    <a:lnTo>
                      <a:pt x="348" y="360"/>
                    </a:lnTo>
                    <a:lnTo>
                      <a:pt x="351" y="360"/>
                    </a:lnTo>
                    <a:lnTo>
                      <a:pt x="351" y="364"/>
                    </a:lnTo>
                    <a:lnTo>
                      <a:pt x="354" y="364"/>
                    </a:lnTo>
                    <a:lnTo>
                      <a:pt x="354" y="366"/>
                    </a:lnTo>
                    <a:lnTo>
                      <a:pt x="357" y="366"/>
                    </a:lnTo>
                    <a:lnTo>
                      <a:pt x="357" y="371"/>
                    </a:lnTo>
                    <a:lnTo>
                      <a:pt x="360" y="371"/>
                    </a:lnTo>
                    <a:lnTo>
                      <a:pt x="360" y="375"/>
                    </a:lnTo>
                    <a:lnTo>
                      <a:pt x="363" y="375"/>
                    </a:lnTo>
                    <a:lnTo>
                      <a:pt x="363" y="378"/>
                    </a:lnTo>
                    <a:lnTo>
                      <a:pt x="366" y="378"/>
                    </a:lnTo>
                    <a:lnTo>
                      <a:pt x="366" y="378"/>
                    </a:lnTo>
                    <a:lnTo>
                      <a:pt x="369" y="378"/>
                    </a:lnTo>
                    <a:lnTo>
                      <a:pt x="369" y="382"/>
                    </a:lnTo>
                    <a:lnTo>
                      <a:pt x="372" y="382"/>
                    </a:lnTo>
                    <a:lnTo>
                      <a:pt x="372" y="386"/>
                    </a:lnTo>
                    <a:lnTo>
                      <a:pt x="375" y="386"/>
                    </a:lnTo>
                    <a:lnTo>
                      <a:pt x="375" y="389"/>
                    </a:lnTo>
                    <a:lnTo>
                      <a:pt x="377" y="389"/>
                    </a:lnTo>
                    <a:lnTo>
                      <a:pt x="377" y="393"/>
                    </a:lnTo>
                    <a:lnTo>
                      <a:pt x="380" y="393"/>
                    </a:lnTo>
                    <a:lnTo>
                      <a:pt x="380" y="395"/>
                    </a:lnTo>
                    <a:lnTo>
                      <a:pt x="383" y="395"/>
                    </a:lnTo>
                    <a:lnTo>
                      <a:pt x="383" y="400"/>
                    </a:lnTo>
                    <a:lnTo>
                      <a:pt x="386" y="400"/>
                    </a:lnTo>
                    <a:lnTo>
                      <a:pt x="386" y="402"/>
                    </a:lnTo>
                    <a:lnTo>
                      <a:pt x="389" y="402"/>
                    </a:lnTo>
                    <a:lnTo>
                      <a:pt x="389" y="406"/>
                    </a:lnTo>
                    <a:lnTo>
                      <a:pt x="389" y="406"/>
                    </a:lnTo>
                    <a:lnTo>
                      <a:pt x="389" y="408"/>
                    </a:lnTo>
                    <a:lnTo>
                      <a:pt x="392" y="408"/>
                    </a:lnTo>
                    <a:lnTo>
                      <a:pt x="392" y="413"/>
                    </a:lnTo>
                    <a:lnTo>
                      <a:pt x="395" y="413"/>
                    </a:lnTo>
                    <a:lnTo>
                      <a:pt x="395" y="415"/>
                    </a:lnTo>
                    <a:lnTo>
                      <a:pt x="398" y="415"/>
                    </a:lnTo>
                    <a:lnTo>
                      <a:pt x="398" y="417"/>
                    </a:lnTo>
                    <a:lnTo>
                      <a:pt x="401" y="417"/>
                    </a:lnTo>
                    <a:lnTo>
                      <a:pt x="401" y="419"/>
                    </a:lnTo>
                    <a:lnTo>
                      <a:pt x="404" y="419"/>
                    </a:lnTo>
                    <a:lnTo>
                      <a:pt x="404" y="424"/>
                    </a:lnTo>
                    <a:lnTo>
                      <a:pt x="407" y="424"/>
                    </a:lnTo>
                    <a:lnTo>
                      <a:pt x="407" y="426"/>
                    </a:lnTo>
                    <a:lnTo>
                      <a:pt x="410" y="426"/>
                    </a:lnTo>
                    <a:lnTo>
                      <a:pt x="410" y="428"/>
                    </a:lnTo>
                    <a:lnTo>
                      <a:pt x="413" y="428"/>
                    </a:lnTo>
                    <a:lnTo>
                      <a:pt x="413" y="433"/>
                    </a:lnTo>
                    <a:lnTo>
                      <a:pt x="415" y="433"/>
                    </a:lnTo>
                    <a:lnTo>
                      <a:pt x="415" y="435"/>
                    </a:lnTo>
                    <a:lnTo>
                      <a:pt x="418" y="435"/>
                    </a:lnTo>
                    <a:lnTo>
                      <a:pt x="418" y="437"/>
                    </a:lnTo>
                    <a:lnTo>
                      <a:pt x="421" y="437"/>
                    </a:lnTo>
                    <a:lnTo>
                      <a:pt x="421" y="441"/>
                    </a:lnTo>
                    <a:lnTo>
                      <a:pt x="424" y="441"/>
                    </a:lnTo>
                    <a:lnTo>
                      <a:pt x="424" y="444"/>
                    </a:lnTo>
                    <a:lnTo>
                      <a:pt x="427" y="444"/>
                    </a:lnTo>
                    <a:lnTo>
                      <a:pt x="427" y="446"/>
                    </a:lnTo>
                    <a:lnTo>
                      <a:pt x="430" y="446"/>
                    </a:lnTo>
                    <a:lnTo>
                      <a:pt x="430" y="446"/>
                    </a:lnTo>
                    <a:lnTo>
                      <a:pt x="433" y="446"/>
                    </a:lnTo>
                    <a:lnTo>
                      <a:pt x="433" y="448"/>
                    </a:lnTo>
                    <a:lnTo>
                      <a:pt x="433" y="448"/>
                    </a:lnTo>
                    <a:lnTo>
                      <a:pt x="433" y="450"/>
                    </a:lnTo>
                    <a:lnTo>
                      <a:pt x="436" y="450"/>
                    </a:lnTo>
                    <a:lnTo>
                      <a:pt x="436" y="452"/>
                    </a:lnTo>
                    <a:lnTo>
                      <a:pt x="439" y="452"/>
                    </a:lnTo>
                    <a:lnTo>
                      <a:pt x="439" y="457"/>
                    </a:lnTo>
                    <a:lnTo>
                      <a:pt x="442" y="457"/>
                    </a:lnTo>
                    <a:lnTo>
                      <a:pt x="442" y="459"/>
                    </a:lnTo>
                    <a:lnTo>
                      <a:pt x="445" y="459"/>
                    </a:lnTo>
                    <a:lnTo>
                      <a:pt x="445" y="461"/>
                    </a:lnTo>
                    <a:lnTo>
                      <a:pt x="448" y="461"/>
                    </a:lnTo>
                    <a:lnTo>
                      <a:pt x="448" y="463"/>
                    </a:lnTo>
                    <a:lnTo>
                      <a:pt x="451" y="463"/>
                    </a:lnTo>
                    <a:lnTo>
                      <a:pt x="451" y="466"/>
                    </a:lnTo>
                    <a:lnTo>
                      <a:pt x="453" y="466"/>
                    </a:lnTo>
                    <a:lnTo>
                      <a:pt x="453" y="468"/>
                    </a:lnTo>
                    <a:lnTo>
                      <a:pt x="456" y="468"/>
                    </a:lnTo>
                    <a:lnTo>
                      <a:pt x="456" y="472"/>
                    </a:lnTo>
                    <a:lnTo>
                      <a:pt x="459" y="472"/>
                    </a:lnTo>
                    <a:lnTo>
                      <a:pt x="459" y="475"/>
                    </a:lnTo>
                    <a:lnTo>
                      <a:pt x="462" y="475"/>
                    </a:lnTo>
                    <a:lnTo>
                      <a:pt x="462" y="479"/>
                    </a:lnTo>
                    <a:lnTo>
                      <a:pt x="465" y="479"/>
                    </a:lnTo>
                    <a:lnTo>
                      <a:pt x="465" y="483"/>
                    </a:lnTo>
                    <a:lnTo>
                      <a:pt x="468" y="483"/>
                    </a:lnTo>
                    <a:lnTo>
                      <a:pt x="468" y="486"/>
                    </a:lnTo>
                    <a:lnTo>
                      <a:pt x="471" y="486"/>
                    </a:lnTo>
                    <a:lnTo>
                      <a:pt x="471" y="490"/>
                    </a:lnTo>
                    <a:lnTo>
                      <a:pt x="474" y="490"/>
                    </a:lnTo>
                    <a:lnTo>
                      <a:pt x="474" y="494"/>
                    </a:lnTo>
                    <a:lnTo>
                      <a:pt x="474" y="494"/>
                    </a:lnTo>
                    <a:lnTo>
                      <a:pt x="474" y="497"/>
                    </a:lnTo>
                    <a:lnTo>
                      <a:pt x="477" y="497"/>
                    </a:lnTo>
                    <a:lnTo>
                      <a:pt x="477" y="499"/>
                    </a:lnTo>
                    <a:lnTo>
                      <a:pt x="480" y="499"/>
                    </a:lnTo>
                    <a:lnTo>
                      <a:pt x="480" y="501"/>
                    </a:lnTo>
                    <a:lnTo>
                      <a:pt x="483" y="501"/>
                    </a:lnTo>
                    <a:lnTo>
                      <a:pt x="483" y="503"/>
                    </a:lnTo>
                    <a:lnTo>
                      <a:pt x="486" y="503"/>
                    </a:lnTo>
                    <a:lnTo>
                      <a:pt x="486" y="508"/>
                    </a:lnTo>
                    <a:lnTo>
                      <a:pt x="489" y="508"/>
                    </a:lnTo>
                    <a:lnTo>
                      <a:pt x="489" y="510"/>
                    </a:lnTo>
                    <a:lnTo>
                      <a:pt x="491" y="510"/>
                    </a:lnTo>
                    <a:lnTo>
                      <a:pt x="491" y="514"/>
                    </a:lnTo>
                    <a:lnTo>
                      <a:pt x="494" y="514"/>
                    </a:lnTo>
                    <a:lnTo>
                      <a:pt x="494" y="514"/>
                    </a:lnTo>
                    <a:lnTo>
                      <a:pt x="497" y="514"/>
                    </a:lnTo>
                    <a:lnTo>
                      <a:pt x="497" y="519"/>
                    </a:lnTo>
                    <a:lnTo>
                      <a:pt x="500" y="519"/>
                    </a:lnTo>
                    <a:lnTo>
                      <a:pt x="500" y="521"/>
                    </a:lnTo>
                    <a:lnTo>
                      <a:pt x="503" y="521"/>
                    </a:lnTo>
                    <a:lnTo>
                      <a:pt x="503" y="523"/>
                    </a:lnTo>
                    <a:lnTo>
                      <a:pt x="506" y="523"/>
                    </a:lnTo>
                    <a:lnTo>
                      <a:pt x="506" y="525"/>
                    </a:lnTo>
                    <a:lnTo>
                      <a:pt x="509" y="525"/>
                    </a:lnTo>
                    <a:lnTo>
                      <a:pt x="509" y="527"/>
                    </a:lnTo>
                    <a:lnTo>
                      <a:pt x="512" y="527"/>
                    </a:lnTo>
                    <a:lnTo>
                      <a:pt x="512" y="530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2"/>
                    </a:lnTo>
                    <a:lnTo>
                      <a:pt x="518" y="532"/>
                    </a:lnTo>
                    <a:lnTo>
                      <a:pt x="518" y="536"/>
                    </a:lnTo>
                    <a:lnTo>
                      <a:pt x="521" y="536"/>
                    </a:lnTo>
                    <a:lnTo>
                      <a:pt x="521" y="538"/>
                    </a:lnTo>
                    <a:lnTo>
                      <a:pt x="524" y="538"/>
                    </a:lnTo>
                    <a:lnTo>
                      <a:pt x="524" y="543"/>
                    </a:lnTo>
                    <a:lnTo>
                      <a:pt x="527" y="543"/>
                    </a:lnTo>
                    <a:lnTo>
                      <a:pt x="527" y="543"/>
                    </a:lnTo>
                    <a:lnTo>
                      <a:pt x="529" y="543"/>
                    </a:lnTo>
                    <a:lnTo>
                      <a:pt x="529" y="545"/>
                    </a:lnTo>
                    <a:lnTo>
                      <a:pt x="532" y="545"/>
                    </a:lnTo>
                    <a:lnTo>
                      <a:pt x="532" y="549"/>
                    </a:lnTo>
                    <a:lnTo>
                      <a:pt x="535" y="549"/>
                    </a:lnTo>
                    <a:lnTo>
                      <a:pt x="535" y="554"/>
                    </a:lnTo>
                    <a:lnTo>
                      <a:pt x="538" y="554"/>
                    </a:lnTo>
                    <a:lnTo>
                      <a:pt x="538" y="556"/>
                    </a:lnTo>
                    <a:lnTo>
                      <a:pt x="541" y="556"/>
                    </a:lnTo>
                    <a:lnTo>
                      <a:pt x="541" y="558"/>
                    </a:lnTo>
                    <a:lnTo>
                      <a:pt x="544" y="558"/>
                    </a:lnTo>
                    <a:lnTo>
                      <a:pt x="544" y="561"/>
                    </a:lnTo>
                    <a:lnTo>
                      <a:pt x="547" y="561"/>
                    </a:lnTo>
                    <a:lnTo>
                      <a:pt x="547" y="563"/>
                    </a:lnTo>
                    <a:lnTo>
                      <a:pt x="550" y="563"/>
                    </a:lnTo>
                    <a:lnTo>
                      <a:pt x="550" y="563"/>
                    </a:lnTo>
                    <a:lnTo>
                      <a:pt x="553" y="563"/>
                    </a:lnTo>
                    <a:lnTo>
                      <a:pt x="553" y="565"/>
                    </a:lnTo>
                    <a:lnTo>
                      <a:pt x="556" y="565"/>
                    </a:lnTo>
                    <a:lnTo>
                      <a:pt x="556" y="569"/>
                    </a:lnTo>
                    <a:lnTo>
                      <a:pt x="556" y="569"/>
                    </a:lnTo>
                    <a:lnTo>
                      <a:pt x="556" y="569"/>
                    </a:lnTo>
                    <a:lnTo>
                      <a:pt x="559" y="569"/>
                    </a:lnTo>
                    <a:lnTo>
                      <a:pt x="559" y="572"/>
                    </a:lnTo>
                    <a:lnTo>
                      <a:pt x="562" y="572"/>
                    </a:lnTo>
                    <a:lnTo>
                      <a:pt x="562" y="574"/>
                    </a:lnTo>
                    <a:lnTo>
                      <a:pt x="564" y="574"/>
                    </a:lnTo>
                    <a:lnTo>
                      <a:pt x="564" y="576"/>
                    </a:lnTo>
                    <a:lnTo>
                      <a:pt x="567" y="576"/>
                    </a:lnTo>
                    <a:lnTo>
                      <a:pt x="567" y="580"/>
                    </a:lnTo>
                    <a:lnTo>
                      <a:pt x="570" y="580"/>
                    </a:lnTo>
                    <a:lnTo>
                      <a:pt x="570" y="583"/>
                    </a:lnTo>
                    <a:lnTo>
                      <a:pt x="573" y="583"/>
                    </a:lnTo>
                    <a:lnTo>
                      <a:pt x="573" y="587"/>
                    </a:lnTo>
                    <a:lnTo>
                      <a:pt x="576" y="587"/>
                    </a:lnTo>
                    <a:lnTo>
                      <a:pt x="576" y="589"/>
                    </a:lnTo>
                    <a:lnTo>
                      <a:pt x="579" y="589"/>
                    </a:lnTo>
                    <a:lnTo>
                      <a:pt x="579" y="591"/>
                    </a:lnTo>
                    <a:lnTo>
                      <a:pt x="582" y="591"/>
                    </a:lnTo>
                    <a:lnTo>
                      <a:pt x="582" y="596"/>
                    </a:lnTo>
                    <a:lnTo>
                      <a:pt x="585" y="596"/>
                    </a:lnTo>
                    <a:lnTo>
                      <a:pt x="585" y="596"/>
                    </a:lnTo>
                    <a:lnTo>
                      <a:pt x="588" y="596"/>
                    </a:lnTo>
                    <a:lnTo>
                      <a:pt x="588" y="600"/>
                    </a:lnTo>
                    <a:lnTo>
                      <a:pt x="591" y="600"/>
                    </a:lnTo>
                    <a:lnTo>
                      <a:pt x="591" y="602"/>
                    </a:lnTo>
                    <a:lnTo>
                      <a:pt x="594" y="602"/>
                    </a:lnTo>
                    <a:lnTo>
                      <a:pt x="594" y="605"/>
                    </a:lnTo>
                    <a:lnTo>
                      <a:pt x="597" y="605"/>
                    </a:lnTo>
                    <a:lnTo>
                      <a:pt x="597" y="607"/>
                    </a:lnTo>
                    <a:lnTo>
                      <a:pt x="597" y="607"/>
                    </a:lnTo>
                    <a:lnTo>
                      <a:pt x="597" y="609"/>
                    </a:lnTo>
                    <a:lnTo>
                      <a:pt x="600" y="609"/>
                    </a:lnTo>
                    <a:lnTo>
                      <a:pt x="600" y="611"/>
                    </a:lnTo>
                    <a:lnTo>
                      <a:pt x="602" y="611"/>
                    </a:lnTo>
                    <a:lnTo>
                      <a:pt x="602" y="616"/>
                    </a:lnTo>
                    <a:lnTo>
                      <a:pt x="605" y="616"/>
                    </a:lnTo>
                    <a:lnTo>
                      <a:pt x="605" y="618"/>
                    </a:lnTo>
                    <a:lnTo>
                      <a:pt x="608" y="618"/>
                    </a:lnTo>
                    <a:lnTo>
                      <a:pt x="608" y="620"/>
                    </a:lnTo>
                    <a:lnTo>
                      <a:pt x="611" y="620"/>
                    </a:lnTo>
                    <a:lnTo>
                      <a:pt x="611" y="624"/>
                    </a:lnTo>
                    <a:lnTo>
                      <a:pt x="614" y="624"/>
                    </a:lnTo>
                    <a:lnTo>
                      <a:pt x="614" y="627"/>
                    </a:lnTo>
                    <a:lnTo>
                      <a:pt x="617" y="627"/>
                    </a:lnTo>
                    <a:lnTo>
                      <a:pt x="617" y="627"/>
                    </a:lnTo>
                    <a:lnTo>
                      <a:pt x="620" y="627"/>
                    </a:lnTo>
                    <a:lnTo>
                      <a:pt x="620" y="631"/>
                    </a:lnTo>
                    <a:lnTo>
                      <a:pt x="623" y="631"/>
                    </a:lnTo>
                    <a:lnTo>
                      <a:pt x="623" y="635"/>
                    </a:lnTo>
                    <a:lnTo>
                      <a:pt x="626" y="635"/>
                    </a:lnTo>
                    <a:lnTo>
                      <a:pt x="626" y="635"/>
                    </a:lnTo>
                    <a:lnTo>
                      <a:pt x="629" y="635"/>
                    </a:lnTo>
                    <a:lnTo>
                      <a:pt x="629" y="638"/>
                    </a:lnTo>
                    <a:lnTo>
                      <a:pt x="632" y="638"/>
                    </a:lnTo>
                    <a:lnTo>
                      <a:pt x="632" y="640"/>
                    </a:lnTo>
                    <a:lnTo>
                      <a:pt x="635" y="640"/>
                    </a:lnTo>
                    <a:lnTo>
                      <a:pt x="635" y="640"/>
                    </a:lnTo>
                    <a:lnTo>
                      <a:pt x="638" y="640"/>
                    </a:lnTo>
                    <a:lnTo>
                      <a:pt x="638" y="644"/>
                    </a:lnTo>
                    <a:lnTo>
                      <a:pt x="638" y="644"/>
                    </a:lnTo>
                    <a:lnTo>
                      <a:pt x="638" y="644"/>
                    </a:lnTo>
                    <a:lnTo>
                      <a:pt x="640" y="644"/>
                    </a:lnTo>
                    <a:lnTo>
                      <a:pt x="640" y="646"/>
                    </a:lnTo>
                    <a:lnTo>
                      <a:pt x="643" y="646"/>
                    </a:lnTo>
                    <a:lnTo>
                      <a:pt x="643" y="649"/>
                    </a:lnTo>
                    <a:lnTo>
                      <a:pt x="646" y="649"/>
                    </a:lnTo>
                    <a:lnTo>
                      <a:pt x="646" y="651"/>
                    </a:lnTo>
                    <a:lnTo>
                      <a:pt x="649" y="651"/>
                    </a:lnTo>
                    <a:lnTo>
                      <a:pt x="649" y="653"/>
                    </a:lnTo>
                    <a:lnTo>
                      <a:pt x="652" y="653"/>
                    </a:lnTo>
                    <a:lnTo>
                      <a:pt x="652" y="655"/>
                    </a:lnTo>
                    <a:lnTo>
                      <a:pt x="655" y="655"/>
                    </a:lnTo>
                    <a:lnTo>
                      <a:pt x="655" y="658"/>
                    </a:lnTo>
                    <a:lnTo>
                      <a:pt x="658" y="658"/>
                    </a:lnTo>
                    <a:lnTo>
                      <a:pt x="658" y="660"/>
                    </a:lnTo>
                    <a:lnTo>
                      <a:pt x="661" y="660"/>
                    </a:lnTo>
                    <a:lnTo>
                      <a:pt x="661" y="662"/>
                    </a:lnTo>
                    <a:lnTo>
                      <a:pt x="664" y="662"/>
                    </a:lnTo>
                    <a:lnTo>
                      <a:pt x="664" y="662"/>
                    </a:lnTo>
                    <a:lnTo>
                      <a:pt x="667" y="662"/>
                    </a:lnTo>
                    <a:lnTo>
                      <a:pt x="667" y="664"/>
                    </a:lnTo>
                    <a:lnTo>
                      <a:pt x="670" y="664"/>
                    </a:lnTo>
                    <a:lnTo>
                      <a:pt x="670" y="664"/>
                    </a:lnTo>
                    <a:lnTo>
                      <a:pt x="673" y="664"/>
                    </a:lnTo>
                    <a:lnTo>
                      <a:pt x="673" y="666"/>
                    </a:lnTo>
                    <a:lnTo>
                      <a:pt x="676" y="666"/>
                    </a:lnTo>
                    <a:lnTo>
                      <a:pt x="676" y="669"/>
                    </a:lnTo>
                    <a:lnTo>
                      <a:pt x="678" y="669"/>
                    </a:lnTo>
                    <a:lnTo>
                      <a:pt x="678" y="671"/>
                    </a:lnTo>
                    <a:lnTo>
                      <a:pt x="678" y="671"/>
                    </a:lnTo>
                    <a:lnTo>
                      <a:pt x="678" y="671"/>
                    </a:lnTo>
                    <a:lnTo>
                      <a:pt x="681" y="671"/>
                    </a:lnTo>
                    <a:lnTo>
                      <a:pt x="681" y="675"/>
                    </a:lnTo>
                    <a:lnTo>
                      <a:pt x="684" y="675"/>
                    </a:lnTo>
                    <a:lnTo>
                      <a:pt x="684" y="677"/>
                    </a:lnTo>
                    <a:lnTo>
                      <a:pt x="687" y="677"/>
                    </a:lnTo>
                    <a:lnTo>
                      <a:pt x="687" y="680"/>
                    </a:lnTo>
                    <a:lnTo>
                      <a:pt x="690" y="680"/>
                    </a:lnTo>
                    <a:lnTo>
                      <a:pt x="690" y="682"/>
                    </a:lnTo>
                    <a:lnTo>
                      <a:pt x="693" y="682"/>
                    </a:lnTo>
                    <a:lnTo>
                      <a:pt x="693" y="684"/>
                    </a:lnTo>
                    <a:lnTo>
                      <a:pt x="696" y="684"/>
                    </a:lnTo>
                    <a:lnTo>
                      <a:pt x="696" y="686"/>
                    </a:lnTo>
                    <a:lnTo>
                      <a:pt x="699" y="686"/>
                    </a:lnTo>
                    <a:lnTo>
                      <a:pt x="699" y="688"/>
                    </a:lnTo>
                    <a:lnTo>
                      <a:pt x="702" y="688"/>
                    </a:lnTo>
                    <a:lnTo>
                      <a:pt x="702" y="691"/>
                    </a:lnTo>
                    <a:lnTo>
                      <a:pt x="705" y="691"/>
                    </a:lnTo>
                    <a:lnTo>
                      <a:pt x="705" y="693"/>
                    </a:lnTo>
                    <a:lnTo>
                      <a:pt x="708" y="693"/>
                    </a:lnTo>
                    <a:lnTo>
                      <a:pt x="708" y="695"/>
                    </a:lnTo>
                    <a:lnTo>
                      <a:pt x="711" y="695"/>
                    </a:lnTo>
                    <a:lnTo>
                      <a:pt x="711" y="697"/>
                    </a:lnTo>
                    <a:lnTo>
                      <a:pt x="714" y="697"/>
                    </a:lnTo>
                    <a:lnTo>
                      <a:pt x="714" y="699"/>
                    </a:lnTo>
                    <a:lnTo>
                      <a:pt x="716" y="699"/>
                    </a:lnTo>
                    <a:lnTo>
                      <a:pt x="716" y="702"/>
                    </a:lnTo>
                    <a:lnTo>
                      <a:pt x="719" y="702"/>
                    </a:lnTo>
                    <a:lnTo>
                      <a:pt x="719" y="704"/>
                    </a:lnTo>
                    <a:lnTo>
                      <a:pt x="719" y="704"/>
                    </a:lnTo>
                    <a:lnTo>
                      <a:pt x="719" y="706"/>
                    </a:lnTo>
                    <a:lnTo>
                      <a:pt x="722" y="706"/>
                    </a:lnTo>
                    <a:lnTo>
                      <a:pt x="722" y="706"/>
                    </a:lnTo>
                    <a:lnTo>
                      <a:pt x="725" y="706"/>
                    </a:lnTo>
                    <a:lnTo>
                      <a:pt x="725" y="708"/>
                    </a:lnTo>
                    <a:lnTo>
                      <a:pt x="728" y="708"/>
                    </a:lnTo>
                    <a:lnTo>
                      <a:pt x="728" y="710"/>
                    </a:lnTo>
                    <a:lnTo>
                      <a:pt x="731" y="710"/>
                    </a:lnTo>
                    <a:lnTo>
                      <a:pt x="731" y="713"/>
                    </a:lnTo>
                    <a:lnTo>
                      <a:pt x="734" y="713"/>
                    </a:lnTo>
                    <a:lnTo>
                      <a:pt x="734" y="715"/>
                    </a:lnTo>
                    <a:lnTo>
                      <a:pt x="740" y="715"/>
                    </a:lnTo>
                    <a:lnTo>
                      <a:pt x="740" y="715"/>
                    </a:lnTo>
                    <a:lnTo>
                      <a:pt x="743" y="715"/>
                    </a:lnTo>
                    <a:lnTo>
                      <a:pt x="743" y="717"/>
                    </a:lnTo>
                    <a:lnTo>
                      <a:pt x="746" y="717"/>
                    </a:lnTo>
                    <a:lnTo>
                      <a:pt x="746" y="717"/>
                    </a:lnTo>
                    <a:lnTo>
                      <a:pt x="749" y="717"/>
                    </a:lnTo>
                    <a:lnTo>
                      <a:pt x="749" y="719"/>
                    </a:lnTo>
                    <a:lnTo>
                      <a:pt x="752" y="719"/>
                    </a:lnTo>
                    <a:lnTo>
                      <a:pt x="752" y="721"/>
                    </a:lnTo>
                    <a:lnTo>
                      <a:pt x="754" y="721"/>
                    </a:lnTo>
                    <a:lnTo>
                      <a:pt x="754" y="721"/>
                    </a:lnTo>
                    <a:lnTo>
                      <a:pt x="757" y="721"/>
                    </a:lnTo>
                    <a:lnTo>
                      <a:pt x="757" y="724"/>
                    </a:lnTo>
                    <a:lnTo>
                      <a:pt x="760" y="724"/>
                    </a:lnTo>
                    <a:lnTo>
                      <a:pt x="760" y="726"/>
                    </a:lnTo>
                    <a:lnTo>
                      <a:pt x="760" y="726"/>
                    </a:lnTo>
                    <a:lnTo>
                      <a:pt x="760" y="728"/>
                    </a:lnTo>
                    <a:lnTo>
                      <a:pt x="763" y="728"/>
                    </a:lnTo>
                    <a:lnTo>
                      <a:pt x="763" y="728"/>
                    </a:lnTo>
                    <a:lnTo>
                      <a:pt x="766" y="728"/>
                    </a:lnTo>
                    <a:lnTo>
                      <a:pt x="766" y="730"/>
                    </a:lnTo>
                    <a:lnTo>
                      <a:pt x="769" y="730"/>
                    </a:lnTo>
                    <a:lnTo>
                      <a:pt x="769" y="732"/>
                    </a:lnTo>
                    <a:lnTo>
                      <a:pt x="772" y="732"/>
                    </a:lnTo>
                    <a:lnTo>
                      <a:pt x="772" y="735"/>
                    </a:lnTo>
                    <a:lnTo>
                      <a:pt x="775" y="735"/>
                    </a:lnTo>
                    <a:lnTo>
                      <a:pt x="775" y="739"/>
                    </a:lnTo>
                    <a:lnTo>
                      <a:pt x="778" y="739"/>
                    </a:lnTo>
                    <a:lnTo>
                      <a:pt x="778" y="739"/>
                    </a:lnTo>
                    <a:lnTo>
                      <a:pt x="781" y="739"/>
                    </a:lnTo>
                    <a:lnTo>
                      <a:pt x="781" y="741"/>
                    </a:lnTo>
                    <a:lnTo>
                      <a:pt x="784" y="741"/>
                    </a:lnTo>
                    <a:lnTo>
                      <a:pt x="784" y="741"/>
                    </a:lnTo>
                    <a:lnTo>
                      <a:pt x="787" y="741"/>
                    </a:lnTo>
                    <a:lnTo>
                      <a:pt x="787" y="744"/>
                    </a:lnTo>
                    <a:lnTo>
                      <a:pt x="790" y="744"/>
                    </a:lnTo>
                    <a:lnTo>
                      <a:pt x="790" y="746"/>
                    </a:lnTo>
                    <a:lnTo>
                      <a:pt x="792" y="746"/>
                    </a:lnTo>
                    <a:lnTo>
                      <a:pt x="792" y="746"/>
                    </a:lnTo>
                    <a:lnTo>
                      <a:pt x="795" y="746"/>
                    </a:lnTo>
                    <a:lnTo>
                      <a:pt x="795" y="748"/>
                    </a:lnTo>
                    <a:lnTo>
                      <a:pt x="798" y="748"/>
                    </a:lnTo>
                    <a:lnTo>
                      <a:pt x="798" y="750"/>
                    </a:lnTo>
                    <a:lnTo>
                      <a:pt x="801" y="750"/>
                    </a:lnTo>
                    <a:lnTo>
                      <a:pt x="801" y="750"/>
                    </a:lnTo>
                    <a:lnTo>
                      <a:pt x="801" y="750"/>
                    </a:lnTo>
                    <a:lnTo>
                      <a:pt x="801" y="752"/>
                    </a:lnTo>
                    <a:lnTo>
                      <a:pt x="804" y="752"/>
                    </a:lnTo>
                    <a:lnTo>
                      <a:pt x="804" y="755"/>
                    </a:lnTo>
                    <a:lnTo>
                      <a:pt x="807" y="755"/>
                    </a:lnTo>
                    <a:lnTo>
                      <a:pt x="807" y="755"/>
                    </a:lnTo>
                    <a:lnTo>
                      <a:pt x="810" y="755"/>
                    </a:lnTo>
                    <a:lnTo>
                      <a:pt x="810" y="757"/>
                    </a:lnTo>
                    <a:lnTo>
                      <a:pt x="813" y="757"/>
                    </a:lnTo>
                    <a:lnTo>
                      <a:pt x="813" y="759"/>
                    </a:lnTo>
                    <a:lnTo>
                      <a:pt x="816" y="759"/>
                    </a:lnTo>
                    <a:lnTo>
                      <a:pt x="816" y="759"/>
                    </a:lnTo>
                    <a:lnTo>
                      <a:pt x="819" y="759"/>
                    </a:lnTo>
                    <a:lnTo>
                      <a:pt x="819" y="761"/>
                    </a:lnTo>
                    <a:lnTo>
                      <a:pt x="822" y="761"/>
                    </a:lnTo>
                    <a:lnTo>
                      <a:pt x="822" y="761"/>
                    </a:lnTo>
                    <a:lnTo>
                      <a:pt x="825" y="761"/>
                    </a:lnTo>
                    <a:lnTo>
                      <a:pt x="825" y="763"/>
                    </a:lnTo>
                    <a:lnTo>
                      <a:pt x="828" y="763"/>
                    </a:lnTo>
                    <a:lnTo>
                      <a:pt x="828" y="763"/>
                    </a:lnTo>
                    <a:lnTo>
                      <a:pt x="830" y="763"/>
                    </a:lnTo>
                    <a:lnTo>
                      <a:pt x="830" y="766"/>
                    </a:lnTo>
                    <a:lnTo>
                      <a:pt x="833" y="766"/>
                    </a:lnTo>
                    <a:lnTo>
                      <a:pt x="833" y="766"/>
                    </a:lnTo>
                    <a:lnTo>
                      <a:pt x="836" y="766"/>
                    </a:lnTo>
                    <a:lnTo>
                      <a:pt x="836" y="768"/>
                    </a:lnTo>
                    <a:lnTo>
                      <a:pt x="839" y="768"/>
                    </a:lnTo>
                    <a:lnTo>
                      <a:pt x="839" y="770"/>
                    </a:lnTo>
                    <a:lnTo>
                      <a:pt x="842" y="770"/>
                    </a:lnTo>
                    <a:lnTo>
                      <a:pt x="842" y="772"/>
                    </a:lnTo>
                    <a:lnTo>
                      <a:pt x="845" y="772"/>
                    </a:lnTo>
                    <a:lnTo>
                      <a:pt x="845" y="772"/>
                    </a:lnTo>
                    <a:lnTo>
                      <a:pt x="845" y="772"/>
                    </a:lnTo>
                    <a:lnTo>
                      <a:pt x="845" y="774"/>
                    </a:lnTo>
                    <a:lnTo>
                      <a:pt x="848" y="774"/>
                    </a:lnTo>
                    <a:lnTo>
                      <a:pt x="848" y="774"/>
                    </a:lnTo>
                    <a:lnTo>
                      <a:pt x="851" y="774"/>
                    </a:lnTo>
                    <a:lnTo>
                      <a:pt x="851" y="779"/>
                    </a:lnTo>
                    <a:lnTo>
                      <a:pt x="854" y="779"/>
                    </a:lnTo>
                    <a:lnTo>
                      <a:pt x="854" y="781"/>
                    </a:lnTo>
                    <a:lnTo>
                      <a:pt x="857" y="781"/>
                    </a:lnTo>
                    <a:lnTo>
                      <a:pt x="857" y="781"/>
                    </a:lnTo>
                    <a:lnTo>
                      <a:pt x="860" y="781"/>
                    </a:lnTo>
                    <a:lnTo>
                      <a:pt x="860" y="783"/>
                    </a:lnTo>
                    <a:lnTo>
                      <a:pt x="863" y="783"/>
                    </a:lnTo>
                    <a:lnTo>
                      <a:pt x="863" y="783"/>
                    </a:lnTo>
                    <a:lnTo>
                      <a:pt x="866" y="783"/>
                    </a:lnTo>
                    <a:lnTo>
                      <a:pt x="866" y="785"/>
                    </a:lnTo>
                    <a:lnTo>
                      <a:pt x="868" y="785"/>
                    </a:lnTo>
                    <a:lnTo>
                      <a:pt x="868" y="785"/>
                    </a:lnTo>
                    <a:lnTo>
                      <a:pt x="871" y="785"/>
                    </a:lnTo>
                    <a:lnTo>
                      <a:pt x="871" y="785"/>
                    </a:lnTo>
                    <a:lnTo>
                      <a:pt x="874" y="785"/>
                    </a:lnTo>
                    <a:lnTo>
                      <a:pt x="874" y="788"/>
                    </a:lnTo>
                    <a:lnTo>
                      <a:pt x="877" y="788"/>
                    </a:lnTo>
                    <a:lnTo>
                      <a:pt x="877" y="790"/>
                    </a:lnTo>
                    <a:lnTo>
                      <a:pt x="880" y="790"/>
                    </a:lnTo>
                    <a:lnTo>
                      <a:pt x="880" y="792"/>
                    </a:lnTo>
                    <a:lnTo>
                      <a:pt x="883" y="792"/>
                    </a:lnTo>
                    <a:lnTo>
                      <a:pt x="883" y="794"/>
                    </a:lnTo>
                    <a:lnTo>
                      <a:pt x="886" y="794"/>
                    </a:lnTo>
                    <a:lnTo>
                      <a:pt x="886" y="794"/>
                    </a:lnTo>
                    <a:lnTo>
                      <a:pt x="886" y="794"/>
                    </a:lnTo>
                    <a:lnTo>
                      <a:pt x="886" y="796"/>
                    </a:lnTo>
                    <a:lnTo>
                      <a:pt x="889" y="796"/>
                    </a:lnTo>
                    <a:lnTo>
                      <a:pt x="889" y="796"/>
                    </a:lnTo>
                    <a:lnTo>
                      <a:pt x="892" y="796"/>
                    </a:lnTo>
                    <a:lnTo>
                      <a:pt x="892" y="799"/>
                    </a:lnTo>
                    <a:lnTo>
                      <a:pt x="895" y="799"/>
                    </a:lnTo>
                    <a:lnTo>
                      <a:pt x="895" y="799"/>
                    </a:lnTo>
                    <a:lnTo>
                      <a:pt x="898" y="799"/>
                    </a:lnTo>
                    <a:lnTo>
                      <a:pt x="898" y="803"/>
                    </a:lnTo>
                    <a:lnTo>
                      <a:pt x="901" y="803"/>
                    </a:lnTo>
                    <a:lnTo>
                      <a:pt x="901" y="803"/>
                    </a:lnTo>
                    <a:lnTo>
                      <a:pt x="904" y="803"/>
                    </a:lnTo>
                    <a:lnTo>
                      <a:pt x="904" y="803"/>
                    </a:lnTo>
                    <a:lnTo>
                      <a:pt x="906" y="803"/>
                    </a:lnTo>
                    <a:lnTo>
                      <a:pt x="906" y="805"/>
                    </a:lnTo>
                    <a:lnTo>
                      <a:pt x="909" y="805"/>
                    </a:lnTo>
                    <a:lnTo>
                      <a:pt x="909" y="805"/>
                    </a:lnTo>
                    <a:lnTo>
                      <a:pt x="912" y="805"/>
                    </a:lnTo>
                    <a:lnTo>
                      <a:pt x="912" y="807"/>
                    </a:lnTo>
                    <a:lnTo>
                      <a:pt x="915" y="807"/>
                    </a:lnTo>
                    <a:lnTo>
                      <a:pt x="915" y="810"/>
                    </a:lnTo>
                    <a:lnTo>
                      <a:pt x="921" y="810"/>
                    </a:lnTo>
                    <a:lnTo>
                      <a:pt x="921" y="810"/>
                    </a:lnTo>
                    <a:lnTo>
                      <a:pt x="924" y="810"/>
                    </a:lnTo>
                    <a:lnTo>
                      <a:pt x="924" y="810"/>
                    </a:lnTo>
                    <a:lnTo>
                      <a:pt x="927" y="810"/>
                    </a:lnTo>
                    <a:lnTo>
                      <a:pt x="927" y="812"/>
                    </a:lnTo>
                    <a:lnTo>
                      <a:pt x="927" y="812"/>
                    </a:lnTo>
                    <a:lnTo>
                      <a:pt x="927" y="814"/>
                    </a:lnTo>
                    <a:lnTo>
                      <a:pt x="930" y="814"/>
                    </a:lnTo>
                    <a:lnTo>
                      <a:pt x="930" y="816"/>
                    </a:lnTo>
                    <a:lnTo>
                      <a:pt x="933" y="816"/>
                    </a:lnTo>
                    <a:lnTo>
                      <a:pt x="933" y="818"/>
                    </a:lnTo>
                    <a:lnTo>
                      <a:pt x="936" y="818"/>
                    </a:lnTo>
                    <a:lnTo>
                      <a:pt x="936" y="818"/>
                    </a:lnTo>
                    <a:lnTo>
                      <a:pt x="939" y="818"/>
                    </a:lnTo>
                    <a:lnTo>
                      <a:pt x="939" y="821"/>
                    </a:lnTo>
                    <a:lnTo>
                      <a:pt x="941" y="821"/>
                    </a:lnTo>
                    <a:lnTo>
                      <a:pt x="941" y="823"/>
                    </a:lnTo>
                    <a:lnTo>
                      <a:pt x="944" y="823"/>
                    </a:lnTo>
                    <a:lnTo>
                      <a:pt x="944" y="823"/>
                    </a:lnTo>
                    <a:lnTo>
                      <a:pt x="947" y="823"/>
                    </a:lnTo>
                    <a:lnTo>
                      <a:pt x="947" y="825"/>
                    </a:lnTo>
                    <a:lnTo>
                      <a:pt x="950" y="825"/>
                    </a:lnTo>
                    <a:lnTo>
                      <a:pt x="950" y="825"/>
                    </a:lnTo>
                    <a:lnTo>
                      <a:pt x="953" y="825"/>
                    </a:lnTo>
                    <a:lnTo>
                      <a:pt x="953" y="827"/>
                    </a:lnTo>
                    <a:lnTo>
                      <a:pt x="956" y="827"/>
                    </a:lnTo>
                    <a:lnTo>
                      <a:pt x="956" y="829"/>
                    </a:lnTo>
                    <a:lnTo>
                      <a:pt x="959" y="829"/>
                    </a:lnTo>
                    <a:lnTo>
                      <a:pt x="959" y="832"/>
                    </a:lnTo>
                    <a:lnTo>
                      <a:pt x="962" y="832"/>
                    </a:lnTo>
                    <a:lnTo>
                      <a:pt x="962" y="834"/>
                    </a:lnTo>
                    <a:lnTo>
                      <a:pt x="965" y="834"/>
                    </a:lnTo>
                    <a:lnTo>
                      <a:pt x="965" y="836"/>
                    </a:lnTo>
                    <a:lnTo>
                      <a:pt x="968" y="836"/>
                    </a:lnTo>
                    <a:lnTo>
                      <a:pt x="968" y="836"/>
                    </a:lnTo>
                    <a:lnTo>
                      <a:pt x="968" y="836"/>
                    </a:lnTo>
                    <a:lnTo>
                      <a:pt x="968" y="838"/>
                    </a:lnTo>
                    <a:lnTo>
                      <a:pt x="971" y="838"/>
                    </a:lnTo>
                    <a:lnTo>
                      <a:pt x="971" y="841"/>
                    </a:lnTo>
                    <a:lnTo>
                      <a:pt x="974" y="841"/>
                    </a:lnTo>
                    <a:lnTo>
                      <a:pt x="974" y="843"/>
                    </a:lnTo>
                    <a:lnTo>
                      <a:pt x="977" y="843"/>
                    </a:lnTo>
                    <a:lnTo>
                      <a:pt x="977" y="843"/>
                    </a:lnTo>
                    <a:lnTo>
                      <a:pt x="979" y="843"/>
                    </a:lnTo>
                    <a:lnTo>
                      <a:pt x="979" y="843"/>
                    </a:lnTo>
                    <a:lnTo>
                      <a:pt x="982" y="843"/>
                    </a:lnTo>
                    <a:lnTo>
                      <a:pt x="982" y="843"/>
                    </a:lnTo>
                    <a:lnTo>
                      <a:pt x="985" y="843"/>
                    </a:lnTo>
                    <a:lnTo>
                      <a:pt x="985" y="845"/>
                    </a:lnTo>
                    <a:lnTo>
                      <a:pt x="988" y="845"/>
                    </a:lnTo>
                    <a:lnTo>
                      <a:pt x="988" y="845"/>
                    </a:lnTo>
                    <a:lnTo>
                      <a:pt x="991" y="845"/>
                    </a:lnTo>
                    <a:lnTo>
                      <a:pt x="991" y="847"/>
                    </a:lnTo>
                    <a:lnTo>
                      <a:pt x="994" y="847"/>
                    </a:lnTo>
                    <a:lnTo>
                      <a:pt x="994" y="849"/>
                    </a:lnTo>
                    <a:lnTo>
                      <a:pt x="997" y="849"/>
                    </a:lnTo>
                    <a:lnTo>
                      <a:pt x="997" y="849"/>
                    </a:lnTo>
                    <a:lnTo>
                      <a:pt x="1000" y="849"/>
                    </a:lnTo>
                    <a:lnTo>
                      <a:pt x="1000" y="852"/>
                    </a:lnTo>
                    <a:lnTo>
                      <a:pt x="1003" y="852"/>
                    </a:lnTo>
                    <a:lnTo>
                      <a:pt x="1003" y="854"/>
                    </a:lnTo>
                    <a:lnTo>
                      <a:pt x="1006" y="854"/>
                    </a:lnTo>
                    <a:lnTo>
                      <a:pt x="1006" y="856"/>
                    </a:lnTo>
                    <a:lnTo>
                      <a:pt x="1009" y="856"/>
                    </a:lnTo>
                    <a:lnTo>
                      <a:pt x="1009" y="856"/>
                    </a:lnTo>
                    <a:lnTo>
                      <a:pt x="1009" y="856"/>
                    </a:lnTo>
                    <a:lnTo>
                      <a:pt x="1009" y="856"/>
                    </a:lnTo>
                    <a:lnTo>
                      <a:pt x="1012" y="856"/>
                    </a:lnTo>
                    <a:lnTo>
                      <a:pt x="1012" y="858"/>
                    </a:lnTo>
                    <a:lnTo>
                      <a:pt x="1015" y="858"/>
                    </a:lnTo>
                    <a:lnTo>
                      <a:pt x="1015" y="858"/>
                    </a:lnTo>
                    <a:lnTo>
                      <a:pt x="1017" y="858"/>
                    </a:lnTo>
                    <a:lnTo>
                      <a:pt x="1017" y="860"/>
                    </a:lnTo>
                    <a:lnTo>
                      <a:pt x="1020" y="860"/>
                    </a:lnTo>
                    <a:lnTo>
                      <a:pt x="1020" y="863"/>
                    </a:lnTo>
                    <a:lnTo>
                      <a:pt x="1023" y="863"/>
                    </a:lnTo>
                    <a:lnTo>
                      <a:pt x="1023" y="863"/>
                    </a:lnTo>
                    <a:lnTo>
                      <a:pt x="1026" y="863"/>
                    </a:lnTo>
                    <a:lnTo>
                      <a:pt x="1026" y="865"/>
                    </a:lnTo>
                    <a:lnTo>
                      <a:pt x="1029" y="865"/>
                    </a:lnTo>
                    <a:lnTo>
                      <a:pt x="1029" y="867"/>
                    </a:lnTo>
                    <a:lnTo>
                      <a:pt x="1032" y="867"/>
                    </a:lnTo>
                    <a:lnTo>
                      <a:pt x="1032" y="869"/>
                    </a:lnTo>
                    <a:lnTo>
                      <a:pt x="1035" y="869"/>
                    </a:lnTo>
                    <a:lnTo>
                      <a:pt x="1035" y="869"/>
                    </a:lnTo>
                    <a:lnTo>
                      <a:pt x="1038" y="869"/>
                    </a:lnTo>
                    <a:lnTo>
                      <a:pt x="1038" y="871"/>
                    </a:lnTo>
                    <a:lnTo>
                      <a:pt x="1041" y="871"/>
                    </a:lnTo>
                    <a:lnTo>
                      <a:pt x="1041" y="871"/>
                    </a:lnTo>
                    <a:lnTo>
                      <a:pt x="1044" y="871"/>
                    </a:lnTo>
                    <a:lnTo>
                      <a:pt x="1044" y="874"/>
                    </a:lnTo>
                    <a:lnTo>
                      <a:pt x="1047" y="874"/>
                    </a:lnTo>
                    <a:lnTo>
                      <a:pt x="1047" y="876"/>
                    </a:lnTo>
                    <a:lnTo>
                      <a:pt x="1050" y="876"/>
                    </a:lnTo>
                    <a:lnTo>
                      <a:pt x="1050" y="878"/>
                    </a:lnTo>
                    <a:lnTo>
                      <a:pt x="1050" y="878"/>
                    </a:lnTo>
                    <a:lnTo>
                      <a:pt x="1050" y="880"/>
                    </a:lnTo>
                    <a:lnTo>
                      <a:pt x="1053" y="880"/>
                    </a:lnTo>
                    <a:lnTo>
                      <a:pt x="1053" y="880"/>
                    </a:lnTo>
                    <a:lnTo>
                      <a:pt x="1055" y="880"/>
                    </a:lnTo>
                    <a:lnTo>
                      <a:pt x="1055" y="882"/>
                    </a:lnTo>
                    <a:lnTo>
                      <a:pt x="1058" y="882"/>
                    </a:lnTo>
                    <a:lnTo>
                      <a:pt x="1058" y="882"/>
                    </a:lnTo>
                    <a:lnTo>
                      <a:pt x="1061" y="882"/>
                    </a:lnTo>
                    <a:lnTo>
                      <a:pt x="1061" y="882"/>
                    </a:lnTo>
                    <a:lnTo>
                      <a:pt x="1064" y="882"/>
                    </a:lnTo>
                    <a:lnTo>
                      <a:pt x="1064" y="885"/>
                    </a:lnTo>
                    <a:lnTo>
                      <a:pt x="1067" y="885"/>
                    </a:lnTo>
                    <a:lnTo>
                      <a:pt x="1067" y="885"/>
                    </a:lnTo>
                    <a:lnTo>
                      <a:pt x="1070" y="885"/>
                    </a:lnTo>
                    <a:lnTo>
                      <a:pt x="1070" y="885"/>
                    </a:lnTo>
                    <a:lnTo>
                      <a:pt x="1073" y="885"/>
                    </a:lnTo>
                    <a:lnTo>
                      <a:pt x="1073" y="887"/>
                    </a:lnTo>
                    <a:lnTo>
                      <a:pt x="1076" y="887"/>
                    </a:lnTo>
                    <a:lnTo>
                      <a:pt x="1076" y="889"/>
                    </a:lnTo>
                    <a:lnTo>
                      <a:pt x="1079" y="889"/>
                    </a:lnTo>
                    <a:lnTo>
                      <a:pt x="1079" y="889"/>
                    </a:lnTo>
                    <a:lnTo>
                      <a:pt x="1082" y="889"/>
                    </a:lnTo>
                    <a:lnTo>
                      <a:pt x="1082" y="891"/>
                    </a:lnTo>
                    <a:lnTo>
                      <a:pt x="1085" y="891"/>
                    </a:lnTo>
                    <a:lnTo>
                      <a:pt x="1085" y="893"/>
                    </a:lnTo>
                    <a:lnTo>
                      <a:pt x="1088" y="893"/>
                    </a:lnTo>
                    <a:lnTo>
                      <a:pt x="1088" y="893"/>
                    </a:lnTo>
                    <a:lnTo>
                      <a:pt x="1091" y="893"/>
                    </a:lnTo>
                    <a:lnTo>
                      <a:pt x="1091" y="893"/>
                    </a:lnTo>
                    <a:lnTo>
                      <a:pt x="1091" y="893"/>
                    </a:lnTo>
                    <a:lnTo>
                      <a:pt x="1091" y="896"/>
                    </a:lnTo>
                    <a:lnTo>
                      <a:pt x="1093" y="896"/>
                    </a:lnTo>
                    <a:lnTo>
                      <a:pt x="1093" y="896"/>
                    </a:lnTo>
                    <a:lnTo>
                      <a:pt x="1096" y="896"/>
                    </a:lnTo>
                    <a:lnTo>
                      <a:pt x="1096" y="898"/>
                    </a:lnTo>
                    <a:lnTo>
                      <a:pt x="1099" y="898"/>
                    </a:lnTo>
                    <a:lnTo>
                      <a:pt x="1099" y="898"/>
                    </a:lnTo>
                    <a:lnTo>
                      <a:pt x="1102" y="898"/>
                    </a:lnTo>
                    <a:lnTo>
                      <a:pt x="1102" y="900"/>
                    </a:lnTo>
                    <a:lnTo>
                      <a:pt x="1105" y="900"/>
                    </a:lnTo>
                    <a:lnTo>
                      <a:pt x="1105" y="900"/>
                    </a:lnTo>
                    <a:lnTo>
                      <a:pt x="1108" y="900"/>
                    </a:lnTo>
                    <a:lnTo>
                      <a:pt x="1108" y="900"/>
                    </a:lnTo>
                    <a:lnTo>
                      <a:pt x="1111" y="900"/>
                    </a:lnTo>
                    <a:lnTo>
                      <a:pt x="1111" y="902"/>
                    </a:lnTo>
                    <a:lnTo>
                      <a:pt x="1114" y="902"/>
                    </a:lnTo>
                    <a:lnTo>
                      <a:pt x="1114" y="902"/>
                    </a:lnTo>
                    <a:lnTo>
                      <a:pt x="1117" y="902"/>
                    </a:lnTo>
                    <a:lnTo>
                      <a:pt x="1117" y="904"/>
                    </a:lnTo>
                    <a:lnTo>
                      <a:pt x="1120" y="904"/>
                    </a:lnTo>
                    <a:lnTo>
                      <a:pt x="1120" y="904"/>
                    </a:lnTo>
                    <a:lnTo>
                      <a:pt x="1123" y="904"/>
                    </a:lnTo>
                    <a:lnTo>
                      <a:pt x="1123" y="907"/>
                    </a:lnTo>
                    <a:lnTo>
                      <a:pt x="1126" y="907"/>
                    </a:lnTo>
                    <a:lnTo>
                      <a:pt x="1126" y="909"/>
                    </a:lnTo>
                    <a:lnTo>
                      <a:pt x="1129" y="909"/>
                    </a:lnTo>
                    <a:lnTo>
                      <a:pt x="1129" y="909"/>
                    </a:lnTo>
                    <a:lnTo>
                      <a:pt x="1131" y="909"/>
                    </a:lnTo>
                    <a:lnTo>
                      <a:pt x="1131" y="911"/>
                    </a:lnTo>
                    <a:lnTo>
                      <a:pt x="1131" y="911"/>
                    </a:lnTo>
                    <a:lnTo>
                      <a:pt x="1131" y="913"/>
                    </a:lnTo>
                    <a:lnTo>
                      <a:pt x="1134" y="913"/>
                    </a:lnTo>
                    <a:lnTo>
                      <a:pt x="1134" y="915"/>
                    </a:lnTo>
                    <a:lnTo>
                      <a:pt x="1137" y="915"/>
                    </a:lnTo>
                    <a:lnTo>
                      <a:pt x="1137" y="915"/>
                    </a:lnTo>
                    <a:lnTo>
                      <a:pt x="1140" y="915"/>
                    </a:lnTo>
                    <a:lnTo>
                      <a:pt x="1140" y="918"/>
                    </a:lnTo>
                    <a:lnTo>
                      <a:pt x="1143" y="918"/>
                    </a:lnTo>
                    <a:lnTo>
                      <a:pt x="1143" y="920"/>
                    </a:lnTo>
                    <a:lnTo>
                      <a:pt x="1149" y="920"/>
                    </a:lnTo>
                    <a:lnTo>
                      <a:pt x="1149" y="920"/>
                    </a:lnTo>
                    <a:lnTo>
                      <a:pt x="1152" y="920"/>
                    </a:lnTo>
                    <a:lnTo>
                      <a:pt x="1152" y="920"/>
                    </a:lnTo>
                    <a:lnTo>
                      <a:pt x="1155" y="920"/>
                    </a:lnTo>
                    <a:lnTo>
                      <a:pt x="1155" y="922"/>
                    </a:lnTo>
                    <a:lnTo>
                      <a:pt x="1158" y="922"/>
                    </a:lnTo>
                    <a:lnTo>
                      <a:pt x="1158" y="922"/>
                    </a:lnTo>
                    <a:lnTo>
                      <a:pt x="1161" y="922"/>
                    </a:lnTo>
                    <a:lnTo>
                      <a:pt x="1161" y="922"/>
                    </a:lnTo>
                    <a:lnTo>
                      <a:pt x="1164" y="922"/>
                    </a:lnTo>
                    <a:lnTo>
                      <a:pt x="1164" y="924"/>
                    </a:lnTo>
                    <a:lnTo>
                      <a:pt x="1167" y="924"/>
                    </a:lnTo>
                    <a:lnTo>
                      <a:pt x="1167" y="927"/>
                    </a:lnTo>
                    <a:lnTo>
                      <a:pt x="1169" y="927"/>
                    </a:lnTo>
                    <a:lnTo>
                      <a:pt x="1169" y="927"/>
                    </a:lnTo>
                    <a:lnTo>
                      <a:pt x="1172" y="927"/>
                    </a:lnTo>
                    <a:lnTo>
                      <a:pt x="1172" y="927"/>
                    </a:lnTo>
                    <a:lnTo>
                      <a:pt x="1172" y="927"/>
                    </a:lnTo>
                    <a:lnTo>
                      <a:pt x="1172" y="927"/>
                    </a:lnTo>
                    <a:lnTo>
                      <a:pt x="1175" y="927"/>
                    </a:lnTo>
                    <a:lnTo>
                      <a:pt x="1175" y="929"/>
                    </a:lnTo>
                    <a:lnTo>
                      <a:pt x="1178" y="929"/>
                    </a:lnTo>
                    <a:lnTo>
                      <a:pt x="1178" y="931"/>
                    </a:lnTo>
                    <a:lnTo>
                      <a:pt x="1181" y="931"/>
                    </a:lnTo>
                    <a:lnTo>
                      <a:pt x="1181" y="931"/>
                    </a:lnTo>
                    <a:lnTo>
                      <a:pt x="1184" y="931"/>
                    </a:lnTo>
                    <a:lnTo>
                      <a:pt x="1184" y="931"/>
                    </a:lnTo>
                    <a:lnTo>
                      <a:pt x="1187" y="931"/>
                    </a:lnTo>
                    <a:lnTo>
                      <a:pt x="1187" y="933"/>
                    </a:lnTo>
                    <a:lnTo>
                      <a:pt x="1193" y="933"/>
                    </a:lnTo>
                    <a:lnTo>
                      <a:pt x="1193" y="933"/>
                    </a:lnTo>
                    <a:lnTo>
                      <a:pt x="1196" y="933"/>
                    </a:lnTo>
                    <a:lnTo>
                      <a:pt x="1196" y="933"/>
                    </a:lnTo>
                    <a:lnTo>
                      <a:pt x="1199" y="933"/>
                    </a:lnTo>
                    <a:lnTo>
                      <a:pt x="1199" y="935"/>
                    </a:lnTo>
                    <a:lnTo>
                      <a:pt x="1202" y="935"/>
                    </a:lnTo>
                    <a:lnTo>
                      <a:pt x="1202" y="935"/>
                    </a:lnTo>
                    <a:lnTo>
                      <a:pt x="1205" y="935"/>
                    </a:lnTo>
                    <a:lnTo>
                      <a:pt x="1205" y="935"/>
                    </a:lnTo>
                    <a:lnTo>
                      <a:pt x="1207" y="935"/>
                    </a:lnTo>
                    <a:lnTo>
                      <a:pt x="1207" y="938"/>
                    </a:lnTo>
                    <a:lnTo>
                      <a:pt x="1210" y="938"/>
                    </a:lnTo>
                    <a:lnTo>
                      <a:pt x="1210" y="938"/>
                    </a:lnTo>
                    <a:lnTo>
                      <a:pt x="1213" y="938"/>
                    </a:lnTo>
                    <a:lnTo>
                      <a:pt x="1213" y="938"/>
                    </a:lnTo>
                    <a:lnTo>
                      <a:pt x="1213" y="938"/>
                    </a:lnTo>
                    <a:lnTo>
                      <a:pt x="1213" y="938"/>
                    </a:lnTo>
                    <a:lnTo>
                      <a:pt x="1216" y="938"/>
                    </a:lnTo>
                    <a:lnTo>
                      <a:pt x="1216" y="940"/>
                    </a:lnTo>
                    <a:lnTo>
                      <a:pt x="1219" y="940"/>
                    </a:lnTo>
                    <a:lnTo>
                      <a:pt x="1219" y="940"/>
                    </a:lnTo>
                    <a:lnTo>
                      <a:pt x="1222" y="940"/>
                    </a:lnTo>
                    <a:lnTo>
                      <a:pt x="1222" y="940"/>
                    </a:lnTo>
                    <a:lnTo>
                      <a:pt x="1228" y="940"/>
                    </a:lnTo>
                    <a:lnTo>
                      <a:pt x="1228" y="942"/>
                    </a:lnTo>
                    <a:lnTo>
                      <a:pt x="1231" y="942"/>
                    </a:lnTo>
                    <a:lnTo>
                      <a:pt x="1231" y="944"/>
                    </a:lnTo>
                    <a:lnTo>
                      <a:pt x="1234" y="944"/>
                    </a:lnTo>
                    <a:lnTo>
                      <a:pt x="1234" y="944"/>
                    </a:lnTo>
                    <a:lnTo>
                      <a:pt x="1237" y="944"/>
                    </a:lnTo>
                    <a:lnTo>
                      <a:pt x="1237" y="946"/>
                    </a:lnTo>
                    <a:lnTo>
                      <a:pt x="1240" y="946"/>
                    </a:lnTo>
                    <a:lnTo>
                      <a:pt x="1240" y="946"/>
                    </a:lnTo>
                    <a:lnTo>
                      <a:pt x="1243" y="946"/>
                    </a:lnTo>
                    <a:lnTo>
                      <a:pt x="1243" y="946"/>
                    </a:lnTo>
                    <a:lnTo>
                      <a:pt x="1245" y="946"/>
                    </a:lnTo>
                    <a:lnTo>
                      <a:pt x="1245" y="946"/>
                    </a:lnTo>
                    <a:lnTo>
                      <a:pt x="1251" y="946"/>
                    </a:lnTo>
                    <a:lnTo>
                      <a:pt x="1251" y="949"/>
                    </a:lnTo>
                    <a:lnTo>
                      <a:pt x="1254" y="949"/>
                    </a:lnTo>
                    <a:lnTo>
                      <a:pt x="1254" y="951"/>
                    </a:lnTo>
                    <a:lnTo>
                      <a:pt x="1257" y="951"/>
                    </a:lnTo>
                    <a:lnTo>
                      <a:pt x="1257" y="951"/>
                    </a:lnTo>
                    <a:lnTo>
                      <a:pt x="1257" y="951"/>
                    </a:lnTo>
                    <a:lnTo>
                      <a:pt x="1257" y="953"/>
                    </a:lnTo>
                    <a:lnTo>
                      <a:pt x="1260" y="953"/>
                    </a:lnTo>
                    <a:lnTo>
                      <a:pt x="1260" y="953"/>
                    </a:lnTo>
                    <a:lnTo>
                      <a:pt x="1263" y="953"/>
                    </a:lnTo>
                    <a:lnTo>
                      <a:pt x="1263" y="953"/>
                    </a:lnTo>
                    <a:lnTo>
                      <a:pt x="1266" y="953"/>
                    </a:lnTo>
                    <a:lnTo>
                      <a:pt x="1266" y="953"/>
                    </a:lnTo>
                    <a:lnTo>
                      <a:pt x="1269" y="953"/>
                    </a:lnTo>
                    <a:lnTo>
                      <a:pt x="1269" y="955"/>
                    </a:lnTo>
                    <a:lnTo>
                      <a:pt x="1272" y="955"/>
                    </a:lnTo>
                    <a:lnTo>
                      <a:pt x="1272" y="955"/>
                    </a:lnTo>
                    <a:lnTo>
                      <a:pt x="1278" y="955"/>
                    </a:lnTo>
                    <a:lnTo>
                      <a:pt x="1278" y="957"/>
                    </a:lnTo>
                    <a:lnTo>
                      <a:pt x="1281" y="957"/>
                    </a:lnTo>
                    <a:lnTo>
                      <a:pt x="1281" y="957"/>
                    </a:lnTo>
                    <a:lnTo>
                      <a:pt x="1283" y="957"/>
                    </a:lnTo>
                    <a:lnTo>
                      <a:pt x="1283" y="960"/>
                    </a:lnTo>
                    <a:lnTo>
                      <a:pt x="1286" y="960"/>
                    </a:lnTo>
                    <a:lnTo>
                      <a:pt x="1286" y="960"/>
                    </a:lnTo>
                    <a:lnTo>
                      <a:pt x="1289" y="960"/>
                    </a:lnTo>
                    <a:lnTo>
                      <a:pt x="1289" y="962"/>
                    </a:lnTo>
                    <a:lnTo>
                      <a:pt x="1292" y="962"/>
                    </a:lnTo>
                    <a:lnTo>
                      <a:pt x="1292" y="962"/>
                    </a:lnTo>
                    <a:lnTo>
                      <a:pt x="1295" y="962"/>
                    </a:lnTo>
                    <a:lnTo>
                      <a:pt x="1295" y="964"/>
                    </a:lnTo>
                    <a:lnTo>
                      <a:pt x="1298" y="964"/>
                    </a:lnTo>
                    <a:lnTo>
                      <a:pt x="1298" y="964"/>
                    </a:lnTo>
                    <a:lnTo>
                      <a:pt x="1298" y="964"/>
                    </a:lnTo>
                    <a:lnTo>
                      <a:pt x="1298" y="966"/>
                    </a:lnTo>
                    <a:lnTo>
                      <a:pt x="1301" y="966"/>
                    </a:lnTo>
                    <a:lnTo>
                      <a:pt x="1301" y="966"/>
                    </a:lnTo>
                    <a:lnTo>
                      <a:pt x="1304" y="966"/>
                    </a:lnTo>
                    <a:lnTo>
                      <a:pt x="1304" y="966"/>
                    </a:lnTo>
                    <a:lnTo>
                      <a:pt x="1307" y="966"/>
                    </a:lnTo>
                    <a:lnTo>
                      <a:pt x="1307" y="966"/>
                    </a:lnTo>
                    <a:lnTo>
                      <a:pt x="1310" y="966"/>
                    </a:lnTo>
                    <a:lnTo>
                      <a:pt x="1310" y="968"/>
                    </a:lnTo>
                    <a:lnTo>
                      <a:pt x="1313" y="968"/>
                    </a:lnTo>
                    <a:lnTo>
                      <a:pt x="1313" y="968"/>
                    </a:lnTo>
                    <a:lnTo>
                      <a:pt x="1316" y="968"/>
                    </a:lnTo>
                    <a:lnTo>
                      <a:pt x="1316" y="971"/>
                    </a:lnTo>
                    <a:lnTo>
                      <a:pt x="1318" y="971"/>
                    </a:lnTo>
                    <a:lnTo>
                      <a:pt x="1318" y="971"/>
                    </a:lnTo>
                    <a:lnTo>
                      <a:pt x="1321" y="971"/>
                    </a:lnTo>
                    <a:lnTo>
                      <a:pt x="1321" y="971"/>
                    </a:lnTo>
                    <a:lnTo>
                      <a:pt x="1324" y="971"/>
                    </a:lnTo>
                    <a:lnTo>
                      <a:pt x="1324" y="971"/>
                    </a:lnTo>
                    <a:lnTo>
                      <a:pt x="1330" y="971"/>
                    </a:lnTo>
                    <a:lnTo>
                      <a:pt x="1330" y="973"/>
                    </a:lnTo>
                    <a:lnTo>
                      <a:pt x="1333" y="973"/>
                    </a:lnTo>
                    <a:lnTo>
                      <a:pt x="1333" y="975"/>
                    </a:lnTo>
                    <a:lnTo>
                      <a:pt x="1336" y="975"/>
                    </a:lnTo>
                    <a:lnTo>
                      <a:pt x="1336" y="975"/>
                    </a:lnTo>
                    <a:lnTo>
                      <a:pt x="1339" y="975"/>
                    </a:lnTo>
                    <a:lnTo>
                      <a:pt x="1339" y="977"/>
                    </a:lnTo>
                    <a:lnTo>
                      <a:pt x="1339" y="977"/>
                    </a:lnTo>
                    <a:lnTo>
                      <a:pt x="1339" y="979"/>
                    </a:lnTo>
                    <a:lnTo>
                      <a:pt x="1342" y="979"/>
                    </a:lnTo>
                    <a:lnTo>
                      <a:pt x="1342" y="979"/>
                    </a:lnTo>
                    <a:lnTo>
                      <a:pt x="1345" y="979"/>
                    </a:lnTo>
                    <a:lnTo>
                      <a:pt x="1345" y="979"/>
                    </a:lnTo>
                    <a:lnTo>
                      <a:pt x="1354" y="979"/>
                    </a:lnTo>
                    <a:lnTo>
                      <a:pt x="1354" y="982"/>
                    </a:lnTo>
                    <a:lnTo>
                      <a:pt x="1356" y="982"/>
                    </a:lnTo>
                    <a:lnTo>
                      <a:pt x="1356" y="982"/>
                    </a:lnTo>
                    <a:lnTo>
                      <a:pt x="1359" y="982"/>
                    </a:lnTo>
                    <a:lnTo>
                      <a:pt x="1359" y="982"/>
                    </a:lnTo>
                    <a:lnTo>
                      <a:pt x="1362" y="982"/>
                    </a:lnTo>
                    <a:lnTo>
                      <a:pt x="1362" y="984"/>
                    </a:lnTo>
                    <a:lnTo>
                      <a:pt x="1365" y="984"/>
                    </a:lnTo>
                    <a:lnTo>
                      <a:pt x="1365" y="984"/>
                    </a:lnTo>
                    <a:lnTo>
                      <a:pt x="1368" y="984"/>
                    </a:lnTo>
                    <a:lnTo>
                      <a:pt x="1368" y="986"/>
                    </a:lnTo>
                    <a:lnTo>
                      <a:pt x="1371" y="986"/>
                    </a:lnTo>
                    <a:lnTo>
                      <a:pt x="1371" y="986"/>
                    </a:lnTo>
                    <a:lnTo>
                      <a:pt x="1374" y="986"/>
                    </a:lnTo>
                    <a:lnTo>
                      <a:pt x="1374" y="988"/>
                    </a:lnTo>
                    <a:lnTo>
                      <a:pt x="1377" y="988"/>
                    </a:lnTo>
                    <a:lnTo>
                      <a:pt x="1377" y="988"/>
                    </a:lnTo>
                    <a:lnTo>
                      <a:pt x="1380" y="988"/>
                    </a:lnTo>
                    <a:lnTo>
                      <a:pt x="1380" y="990"/>
                    </a:lnTo>
                    <a:lnTo>
                      <a:pt x="1380" y="990"/>
                    </a:lnTo>
                    <a:lnTo>
                      <a:pt x="1380" y="990"/>
                    </a:lnTo>
                    <a:lnTo>
                      <a:pt x="1386" y="990"/>
                    </a:lnTo>
                    <a:lnTo>
                      <a:pt x="1386" y="993"/>
                    </a:lnTo>
                    <a:lnTo>
                      <a:pt x="1389" y="993"/>
                    </a:lnTo>
                    <a:lnTo>
                      <a:pt x="1389" y="993"/>
                    </a:lnTo>
                    <a:lnTo>
                      <a:pt x="1392" y="993"/>
                    </a:lnTo>
                    <a:lnTo>
                      <a:pt x="1392" y="995"/>
                    </a:lnTo>
                    <a:lnTo>
                      <a:pt x="1394" y="995"/>
                    </a:lnTo>
                    <a:lnTo>
                      <a:pt x="1394" y="995"/>
                    </a:lnTo>
                    <a:lnTo>
                      <a:pt x="1397" y="995"/>
                    </a:lnTo>
                    <a:lnTo>
                      <a:pt x="1397" y="995"/>
                    </a:lnTo>
                    <a:lnTo>
                      <a:pt x="1400" y="995"/>
                    </a:lnTo>
                    <a:lnTo>
                      <a:pt x="1400" y="995"/>
                    </a:lnTo>
                    <a:lnTo>
                      <a:pt x="1403" y="995"/>
                    </a:lnTo>
                    <a:lnTo>
                      <a:pt x="1403" y="997"/>
                    </a:lnTo>
                    <a:lnTo>
                      <a:pt x="1406" y="997"/>
                    </a:lnTo>
                    <a:lnTo>
                      <a:pt x="1406" y="997"/>
                    </a:lnTo>
                    <a:lnTo>
                      <a:pt x="1409" y="997"/>
                    </a:lnTo>
                    <a:lnTo>
                      <a:pt x="1409" y="997"/>
                    </a:lnTo>
                    <a:lnTo>
                      <a:pt x="1415" y="997"/>
                    </a:lnTo>
                    <a:lnTo>
                      <a:pt x="1415" y="997"/>
                    </a:lnTo>
                    <a:lnTo>
                      <a:pt x="1418" y="997"/>
                    </a:lnTo>
                    <a:lnTo>
                      <a:pt x="1418" y="999"/>
                    </a:lnTo>
                    <a:lnTo>
                      <a:pt x="1421" y="999"/>
                    </a:lnTo>
                    <a:lnTo>
                      <a:pt x="1421" y="999"/>
                    </a:lnTo>
                    <a:lnTo>
                      <a:pt x="1421" y="999"/>
                    </a:lnTo>
                    <a:lnTo>
                      <a:pt x="1421" y="999"/>
                    </a:lnTo>
                    <a:lnTo>
                      <a:pt x="1424" y="999"/>
                    </a:lnTo>
                    <a:lnTo>
                      <a:pt x="1424" y="999"/>
                    </a:lnTo>
                    <a:lnTo>
                      <a:pt x="1427" y="999"/>
                    </a:lnTo>
                    <a:lnTo>
                      <a:pt x="1427" y="1001"/>
                    </a:lnTo>
                    <a:lnTo>
                      <a:pt x="1432" y="1001"/>
                    </a:lnTo>
                    <a:lnTo>
                      <a:pt x="1432" y="1001"/>
                    </a:lnTo>
                    <a:lnTo>
                      <a:pt x="1435" y="1001"/>
                    </a:lnTo>
                    <a:lnTo>
                      <a:pt x="1435" y="1004"/>
                    </a:lnTo>
                    <a:lnTo>
                      <a:pt x="1441" y="1004"/>
                    </a:lnTo>
                    <a:lnTo>
                      <a:pt x="1441" y="1004"/>
                    </a:lnTo>
                    <a:lnTo>
                      <a:pt x="1447" y="1004"/>
                    </a:lnTo>
                    <a:lnTo>
                      <a:pt x="1447" y="1006"/>
                    </a:lnTo>
                    <a:lnTo>
                      <a:pt x="1450" y="1006"/>
                    </a:lnTo>
                    <a:lnTo>
                      <a:pt x="1450" y="1008"/>
                    </a:lnTo>
                    <a:lnTo>
                      <a:pt x="1453" y="1008"/>
                    </a:lnTo>
                    <a:lnTo>
                      <a:pt x="1453" y="1010"/>
                    </a:lnTo>
                    <a:lnTo>
                      <a:pt x="1456" y="1010"/>
                    </a:lnTo>
                    <a:lnTo>
                      <a:pt x="1456" y="1010"/>
                    </a:lnTo>
                    <a:lnTo>
                      <a:pt x="1459" y="1010"/>
                    </a:lnTo>
                    <a:lnTo>
                      <a:pt x="1459" y="1012"/>
                    </a:lnTo>
                    <a:lnTo>
                      <a:pt x="1462" y="1012"/>
                    </a:lnTo>
                    <a:lnTo>
                      <a:pt x="1462" y="1012"/>
                    </a:lnTo>
                    <a:lnTo>
                      <a:pt x="1465" y="1012"/>
                    </a:lnTo>
                    <a:lnTo>
                      <a:pt x="1465" y="1012"/>
                    </a:lnTo>
                    <a:lnTo>
                      <a:pt x="1468" y="1012"/>
                    </a:lnTo>
                    <a:lnTo>
                      <a:pt x="1468" y="1015"/>
                    </a:lnTo>
                    <a:lnTo>
                      <a:pt x="1470" y="1015"/>
                    </a:lnTo>
                    <a:lnTo>
                      <a:pt x="1470" y="1017"/>
                    </a:lnTo>
                    <a:lnTo>
                      <a:pt x="1473" y="1017"/>
                    </a:lnTo>
                    <a:lnTo>
                      <a:pt x="1473" y="1017"/>
                    </a:lnTo>
                    <a:lnTo>
                      <a:pt x="1476" y="1017"/>
                    </a:lnTo>
                    <a:lnTo>
                      <a:pt x="1476" y="1017"/>
                    </a:lnTo>
                    <a:lnTo>
                      <a:pt x="1479" y="1017"/>
                    </a:lnTo>
                    <a:lnTo>
                      <a:pt x="1479" y="1019"/>
                    </a:lnTo>
                    <a:lnTo>
                      <a:pt x="1482" y="1019"/>
                    </a:lnTo>
                    <a:lnTo>
                      <a:pt x="1482" y="1021"/>
                    </a:lnTo>
                    <a:lnTo>
                      <a:pt x="1485" y="1021"/>
                    </a:lnTo>
                    <a:lnTo>
                      <a:pt x="1485" y="1021"/>
                    </a:lnTo>
                    <a:lnTo>
                      <a:pt x="1488" y="1021"/>
                    </a:lnTo>
                    <a:lnTo>
                      <a:pt x="1488" y="1024"/>
                    </a:lnTo>
                    <a:lnTo>
                      <a:pt x="1491" y="1024"/>
                    </a:lnTo>
                    <a:lnTo>
                      <a:pt x="1491" y="1026"/>
                    </a:lnTo>
                    <a:lnTo>
                      <a:pt x="1500" y="1026"/>
                    </a:lnTo>
                    <a:lnTo>
                      <a:pt x="1500" y="1026"/>
                    </a:lnTo>
                    <a:lnTo>
                      <a:pt x="1503" y="1026"/>
                    </a:lnTo>
                    <a:lnTo>
                      <a:pt x="1503" y="1026"/>
                    </a:lnTo>
                    <a:lnTo>
                      <a:pt x="1503" y="1026"/>
                    </a:lnTo>
                    <a:lnTo>
                      <a:pt x="1503" y="1028"/>
                    </a:lnTo>
                    <a:lnTo>
                      <a:pt x="1506" y="1028"/>
                    </a:lnTo>
                    <a:lnTo>
                      <a:pt x="1506" y="1028"/>
                    </a:lnTo>
                    <a:lnTo>
                      <a:pt x="1508" y="1028"/>
                    </a:lnTo>
                    <a:lnTo>
                      <a:pt x="1508" y="1028"/>
                    </a:lnTo>
                    <a:lnTo>
                      <a:pt x="1511" y="1028"/>
                    </a:lnTo>
                    <a:lnTo>
                      <a:pt x="1511" y="1028"/>
                    </a:lnTo>
                    <a:lnTo>
                      <a:pt x="1514" y="1028"/>
                    </a:lnTo>
                    <a:lnTo>
                      <a:pt x="1514" y="1030"/>
                    </a:lnTo>
                    <a:lnTo>
                      <a:pt x="1517" y="1030"/>
                    </a:lnTo>
                    <a:lnTo>
                      <a:pt x="1517" y="1030"/>
                    </a:lnTo>
                    <a:lnTo>
                      <a:pt x="1520" y="1030"/>
                    </a:lnTo>
                    <a:lnTo>
                      <a:pt x="1520" y="1030"/>
                    </a:lnTo>
                    <a:lnTo>
                      <a:pt x="1523" y="1030"/>
                    </a:lnTo>
                    <a:lnTo>
                      <a:pt x="1523" y="1030"/>
                    </a:lnTo>
                    <a:lnTo>
                      <a:pt x="1526" y="1030"/>
                    </a:lnTo>
                    <a:lnTo>
                      <a:pt x="1526" y="1032"/>
                    </a:lnTo>
                    <a:lnTo>
                      <a:pt x="1529" y="1032"/>
                    </a:lnTo>
                    <a:lnTo>
                      <a:pt x="1529" y="1035"/>
                    </a:lnTo>
                    <a:lnTo>
                      <a:pt x="1532" y="1035"/>
                    </a:lnTo>
                    <a:lnTo>
                      <a:pt x="1532" y="1035"/>
                    </a:lnTo>
                    <a:lnTo>
                      <a:pt x="1535" y="1035"/>
                    </a:lnTo>
                    <a:lnTo>
                      <a:pt x="1535" y="1035"/>
                    </a:lnTo>
                    <a:lnTo>
                      <a:pt x="1541" y="1035"/>
                    </a:lnTo>
                    <a:lnTo>
                      <a:pt x="1541" y="1037"/>
                    </a:lnTo>
                    <a:lnTo>
                      <a:pt x="1544" y="1037"/>
                    </a:lnTo>
                    <a:lnTo>
                      <a:pt x="1544" y="1039"/>
                    </a:lnTo>
                    <a:lnTo>
                      <a:pt x="1544" y="1039"/>
                    </a:lnTo>
                    <a:lnTo>
                      <a:pt x="1544" y="1039"/>
                    </a:lnTo>
                    <a:lnTo>
                      <a:pt x="1546" y="1039"/>
                    </a:lnTo>
                    <a:lnTo>
                      <a:pt x="1546" y="1039"/>
                    </a:lnTo>
                    <a:lnTo>
                      <a:pt x="1552" y="1039"/>
                    </a:lnTo>
                    <a:lnTo>
                      <a:pt x="1552" y="1041"/>
                    </a:lnTo>
                    <a:lnTo>
                      <a:pt x="1555" y="1041"/>
                    </a:lnTo>
                    <a:lnTo>
                      <a:pt x="1555" y="1041"/>
                    </a:lnTo>
                    <a:lnTo>
                      <a:pt x="1558" y="1041"/>
                    </a:lnTo>
                    <a:lnTo>
                      <a:pt x="1558" y="1041"/>
                    </a:lnTo>
                    <a:lnTo>
                      <a:pt x="1561" y="1041"/>
                    </a:lnTo>
                    <a:lnTo>
                      <a:pt x="1561" y="1041"/>
                    </a:lnTo>
                    <a:lnTo>
                      <a:pt x="1564" y="1041"/>
                    </a:lnTo>
                    <a:lnTo>
                      <a:pt x="1564" y="1043"/>
                    </a:lnTo>
                    <a:lnTo>
                      <a:pt x="1567" y="1043"/>
                    </a:lnTo>
                    <a:lnTo>
                      <a:pt x="1567" y="1043"/>
                    </a:lnTo>
                    <a:lnTo>
                      <a:pt x="1576" y="1043"/>
                    </a:lnTo>
                    <a:lnTo>
                      <a:pt x="1576" y="1043"/>
                    </a:lnTo>
                    <a:lnTo>
                      <a:pt x="1579" y="1043"/>
                    </a:lnTo>
                    <a:lnTo>
                      <a:pt x="1579" y="1043"/>
                    </a:lnTo>
                    <a:lnTo>
                      <a:pt x="1584" y="1043"/>
                    </a:lnTo>
                    <a:lnTo>
                      <a:pt x="1584" y="1043"/>
                    </a:lnTo>
                    <a:lnTo>
                      <a:pt x="1584" y="1043"/>
                    </a:lnTo>
                    <a:lnTo>
                      <a:pt x="1584" y="1046"/>
                    </a:lnTo>
                    <a:lnTo>
                      <a:pt x="1587" y="1046"/>
                    </a:lnTo>
                    <a:lnTo>
                      <a:pt x="1587" y="1046"/>
                    </a:lnTo>
                    <a:lnTo>
                      <a:pt x="1590" y="1046"/>
                    </a:lnTo>
                    <a:lnTo>
                      <a:pt x="1590" y="1048"/>
                    </a:lnTo>
                    <a:lnTo>
                      <a:pt x="1593" y="1048"/>
                    </a:lnTo>
                    <a:lnTo>
                      <a:pt x="1593" y="1048"/>
                    </a:lnTo>
                    <a:lnTo>
                      <a:pt x="1599" y="1048"/>
                    </a:lnTo>
                    <a:lnTo>
                      <a:pt x="1599" y="1048"/>
                    </a:lnTo>
                    <a:lnTo>
                      <a:pt x="1602" y="1048"/>
                    </a:lnTo>
                    <a:lnTo>
                      <a:pt x="1602" y="1050"/>
                    </a:lnTo>
                    <a:lnTo>
                      <a:pt x="1605" y="1050"/>
                    </a:lnTo>
                    <a:lnTo>
                      <a:pt x="1605" y="1050"/>
                    </a:lnTo>
                    <a:lnTo>
                      <a:pt x="1608" y="1050"/>
                    </a:lnTo>
                    <a:lnTo>
                      <a:pt x="1608" y="1050"/>
                    </a:lnTo>
                    <a:lnTo>
                      <a:pt x="1611" y="1050"/>
                    </a:lnTo>
                    <a:lnTo>
                      <a:pt x="1611" y="1050"/>
                    </a:lnTo>
                    <a:lnTo>
                      <a:pt x="1614" y="1050"/>
                    </a:lnTo>
                    <a:lnTo>
                      <a:pt x="1614" y="1050"/>
                    </a:lnTo>
                    <a:lnTo>
                      <a:pt x="1617" y="1050"/>
                    </a:lnTo>
                    <a:lnTo>
                      <a:pt x="1617" y="1052"/>
                    </a:lnTo>
                    <a:lnTo>
                      <a:pt x="1620" y="1052"/>
                    </a:lnTo>
                    <a:lnTo>
                      <a:pt x="1620" y="1052"/>
                    </a:lnTo>
                    <a:lnTo>
                      <a:pt x="1622" y="1052"/>
                    </a:lnTo>
                    <a:lnTo>
                      <a:pt x="1622" y="1052"/>
                    </a:lnTo>
                    <a:lnTo>
                      <a:pt x="1625" y="1052"/>
                    </a:lnTo>
                    <a:lnTo>
                      <a:pt x="1625" y="1054"/>
                    </a:lnTo>
                    <a:lnTo>
                      <a:pt x="1628" y="1054"/>
                    </a:lnTo>
                    <a:lnTo>
                      <a:pt x="1628" y="1054"/>
                    </a:lnTo>
                    <a:lnTo>
                      <a:pt x="1637" y="1054"/>
                    </a:lnTo>
                    <a:lnTo>
                      <a:pt x="1637" y="1054"/>
                    </a:lnTo>
                    <a:lnTo>
                      <a:pt x="1640" y="1054"/>
                    </a:lnTo>
                    <a:lnTo>
                      <a:pt x="1640" y="1057"/>
                    </a:lnTo>
                    <a:lnTo>
                      <a:pt x="1646" y="1057"/>
                    </a:lnTo>
                    <a:lnTo>
                      <a:pt x="1646" y="1057"/>
                    </a:lnTo>
                    <a:lnTo>
                      <a:pt x="1649" y="1057"/>
                    </a:lnTo>
                    <a:lnTo>
                      <a:pt x="1649" y="1057"/>
                    </a:lnTo>
                    <a:lnTo>
                      <a:pt x="1652" y="1057"/>
                    </a:lnTo>
                    <a:lnTo>
                      <a:pt x="1652" y="1057"/>
                    </a:lnTo>
                    <a:lnTo>
                      <a:pt x="1655" y="1057"/>
                    </a:lnTo>
                    <a:lnTo>
                      <a:pt x="1655" y="1059"/>
                    </a:lnTo>
                    <a:lnTo>
                      <a:pt x="1658" y="1059"/>
                    </a:lnTo>
                    <a:lnTo>
                      <a:pt x="1658" y="1059"/>
                    </a:lnTo>
                    <a:lnTo>
                      <a:pt x="1660" y="1059"/>
                    </a:lnTo>
                    <a:lnTo>
                      <a:pt x="1660" y="1061"/>
                    </a:lnTo>
                    <a:lnTo>
                      <a:pt x="1663" y="1061"/>
                    </a:lnTo>
                    <a:lnTo>
                      <a:pt x="1663" y="1061"/>
                    </a:lnTo>
                    <a:lnTo>
                      <a:pt x="1666" y="1061"/>
                    </a:lnTo>
                    <a:lnTo>
                      <a:pt x="1666" y="1063"/>
                    </a:lnTo>
                    <a:lnTo>
                      <a:pt x="1669" y="1063"/>
                    </a:lnTo>
                    <a:lnTo>
                      <a:pt x="1669" y="1063"/>
                    </a:lnTo>
                    <a:lnTo>
                      <a:pt x="1672" y="1063"/>
                    </a:lnTo>
                    <a:lnTo>
                      <a:pt x="1672" y="1065"/>
                    </a:lnTo>
                    <a:lnTo>
                      <a:pt x="1675" y="1065"/>
                    </a:lnTo>
                    <a:lnTo>
                      <a:pt x="1675" y="1065"/>
                    </a:lnTo>
                    <a:lnTo>
                      <a:pt x="1678" y="1065"/>
                    </a:lnTo>
                    <a:lnTo>
                      <a:pt x="1678" y="1065"/>
                    </a:lnTo>
                    <a:lnTo>
                      <a:pt x="1681" y="1065"/>
                    </a:lnTo>
                    <a:lnTo>
                      <a:pt x="1681" y="1065"/>
                    </a:lnTo>
                    <a:lnTo>
                      <a:pt x="1687" y="1065"/>
                    </a:lnTo>
                    <a:lnTo>
                      <a:pt x="1687" y="1068"/>
                    </a:lnTo>
                    <a:lnTo>
                      <a:pt x="1690" y="1068"/>
                    </a:lnTo>
                    <a:lnTo>
                      <a:pt x="1690" y="1068"/>
                    </a:lnTo>
                    <a:lnTo>
                      <a:pt x="1693" y="1068"/>
                    </a:lnTo>
                    <a:lnTo>
                      <a:pt x="1693" y="1068"/>
                    </a:lnTo>
                    <a:lnTo>
                      <a:pt x="1696" y="1068"/>
                    </a:lnTo>
                    <a:lnTo>
                      <a:pt x="1696" y="1070"/>
                    </a:lnTo>
                    <a:lnTo>
                      <a:pt x="1698" y="1070"/>
                    </a:lnTo>
                    <a:lnTo>
                      <a:pt x="1698" y="1070"/>
                    </a:lnTo>
                    <a:lnTo>
                      <a:pt x="1701" y="1070"/>
                    </a:lnTo>
                    <a:lnTo>
                      <a:pt x="1701" y="1070"/>
                    </a:lnTo>
                    <a:lnTo>
                      <a:pt x="1704" y="1070"/>
                    </a:lnTo>
                    <a:lnTo>
                      <a:pt x="1704" y="1070"/>
                    </a:lnTo>
                    <a:lnTo>
                      <a:pt x="1707" y="1070"/>
                    </a:lnTo>
                    <a:lnTo>
                      <a:pt x="1707" y="1072"/>
                    </a:lnTo>
                    <a:lnTo>
                      <a:pt x="1713" y="1072"/>
                    </a:lnTo>
                    <a:lnTo>
                      <a:pt x="1713" y="1072"/>
                    </a:lnTo>
                    <a:lnTo>
                      <a:pt x="1716" y="1072"/>
                    </a:lnTo>
                    <a:lnTo>
                      <a:pt x="1716" y="1074"/>
                    </a:lnTo>
                    <a:lnTo>
                      <a:pt x="1719" y="1074"/>
                    </a:lnTo>
                    <a:lnTo>
                      <a:pt x="1719" y="1074"/>
                    </a:lnTo>
                    <a:lnTo>
                      <a:pt x="1722" y="1074"/>
                    </a:lnTo>
                    <a:lnTo>
                      <a:pt x="1722" y="1076"/>
                    </a:lnTo>
                    <a:lnTo>
                      <a:pt x="1725" y="1076"/>
                    </a:lnTo>
                    <a:lnTo>
                      <a:pt x="1725" y="1076"/>
                    </a:lnTo>
                    <a:lnTo>
                      <a:pt x="1736" y="1076"/>
                    </a:lnTo>
                    <a:lnTo>
                      <a:pt x="1736" y="1076"/>
                    </a:lnTo>
                    <a:lnTo>
                      <a:pt x="1739" y="1076"/>
                    </a:lnTo>
                    <a:lnTo>
                      <a:pt x="1739" y="1079"/>
                    </a:lnTo>
                    <a:lnTo>
                      <a:pt x="1742" y="1079"/>
                    </a:lnTo>
                    <a:lnTo>
                      <a:pt x="1742" y="1079"/>
                    </a:lnTo>
                    <a:lnTo>
                      <a:pt x="1745" y="1079"/>
                    </a:lnTo>
                    <a:lnTo>
                      <a:pt x="1745" y="1079"/>
                    </a:lnTo>
                    <a:lnTo>
                      <a:pt x="1748" y="1079"/>
                    </a:lnTo>
                    <a:lnTo>
                      <a:pt x="1748" y="1081"/>
                    </a:lnTo>
                    <a:lnTo>
                      <a:pt x="1751" y="1081"/>
                    </a:lnTo>
                    <a:lnTo>
                      <a:pt x="1751" y="1081"/>
                    </a:lnTo>
                    <a:lnTo>
                      <a:pt x="1754" y="1081"/>
                    </a:lnTo>
                    <a:lnTo>
                      <a:pt x="1754" y="1081"/>
                    </a:lnTo>
                    <a:lnTo>
                      <a:pt x="1757" y="1081"/>
                    </a:lnTo>
                    <a:lnTo>
                      <a:pt x="1757" y="1081"/>
                    </a:lnTo>
                    <a:lnTo>
                      <a:pt x="1760" y="1081"/>
                    </a:lnTo>
                    <a:lnTo>
                      <a:pt x="1760" y="1083"/>
                    </a:lnTo>
                    <a:lnTo>
                      <a:pt x="1763" y="1083"/>
                    </a:lnTo>
                    <a:lnTo>
                      <a:pt x="1763" y="1083"/>
                    </a:lnTo>
                    <a:lnTo>
                      <a:pt x="1766" y="1083"/>
                    </a:lnTo>
                    <a:lnTo>
                      <a:pt x="1766" y="1083"/>
                    </a:lnTo>
                    <a:lnTo>
                      <a:pt x="1769" y="1083"/>
                    </a:lnTo>
                    <a:lnTo>
                      <a:pt x="1769" y="1085"/>
                    </a:lnTo>
                    <a:lnTo>
                      <a:pt x="1771" y="1085"/>
                    </a:lnTo>
                    <a:lnTo>
                      <a:pt x="1771" y="1085"/>
                    </a:lnTo>
                    <a:lnTo>
                      <a:pt x="1774" y="1085"/>
                    </a:lnTo>
                    <a:lnTo>
                      <a:pt x="1774" y="1085"/>
                    </a:lnTo>
                    <a:lnTo>
                      <a:pt x="1780" y="1085"/>
                    </a:lnTo>
                    <a:lnTo>
                      <a:pt x="1780" y="1087"/>
                    </a:lnTo>
                    <a:lnTo>
                      <a:pt x="1783" y="1087"/>
                    </a:lnTo>
                    <a:lnTo>
                      <a:pt x="1783" y="1087"/>
                    </a:lnTo>
                    <a:lnTo>
                      <a:pt x="1786" y="1087"/>
                    </a:lnTo>
                    <a:lnTo>
                      <a:pt x="1786" y="1090"/>
                    </a:lnTo>
                    <a:lnTo>
                      <a:pt x="1789" y="1090"/>
                    </a:lnTo>
                    <a:lnTo>
                      <a:pt x="1789" y="1090"/>
                    </a:lnTo>
                    <a:lnTo>
                      <a:pt x="1792" y="1090"/>
                    </a:lnTo>
                    <a:lnTo>
                      <a:pt x="1792" y="1090"/>
                    </a:lnTo>
                    <a:lnTo>
                      <a:pt x="1795" y="1090"/>
                    </a:lnTo>
                    <a:lnTo>
                      <a:pt x="1795" y="1090"/>
                    </a:lnTo>
                    <a:lnTo>
                      <a:pt x="1798" y="1090"/>
                    </a:lnTo>
                    <a:lnTo>
                      <a:pt x="1798" y="1092"/>
                    </a:lnTo>
                    <a:lnTo>
                      <a:pt x="1801" y="1092"/>
                    </a:lnTo>
                    <a:lnTo>
                      <a:pt x="1801" y="1092"/>
                    </a:lnTo>
                    <a:lnTo>
                      <a:pt x="1804" y="1092"/>
                    </a:lnTo>
                    <a:lnTo>
                      <a:pt x="1804" y="1092"/>
                    </a:lnTo>
                    <a:lnTo>
                      <a:pt x="1807" y="1092"/>
                    </a:lnTo>
                    <a:lnTo>
                      <a:pt x="1807" y="1092"/>
                    </a:lnTo>
                    <a:lnTo>
                      <a:pt x="1809" y="1092"/>
                    </a:lnTo>
                    <a:lnTo>
                      <a:pt x="1809" y="1094"/>
                    </a:lnTo>
                    <a:lnTo>
                      <a:pt x="1812" y="1094"/>
                    </a:lnTo>
                    <a:lnTo>
                      <a:pt x="1812" y="1094"/>
                    </a:lnTo>
                    <a:lnTo>
                      <a:pt x="1815" y="1094"/>
                    </a:lnTo>
                    <a:lnTo>
                      <a:pt x="1815" y="1094"/>
                    </a:lnTo>
                    <a:lnTo>
                      <a:pt x="1818" y="1094"/>
                    </a:lnTo>
                    <a:lnTo>
                      <a:pt x="1818" y="1096"/>
                    </a:lnTo>
                    <a:lnTo>
                      <a:pt x="1821" y="1096"/>
                    </a:lnTo>
                    <a:lnTo>
                      <a:pt x="1821" y="1096"/>
                    </a:lnTo>
                    <a:lnTo>
                      <a:pt x="1824" y="1096"/>
                    </a:lnTo>
                    <a:lnTo>
                      <a:pt x="1824" y="1096"/>
                    </a:lnTo>
                    <a:lnTo>
                      <a:pt x="1827" y="1096"/>
                    </a:lnTo>
                    <a:lnTo>
                      <a:pt x="1827" y="1098"/>
                    </a:lnTo>
                    <a:lnTo>
                      <a:pt x="1830" y="1098"/>
                    </a:lnTo>
                    <a:lnTo>
                      <a:pt x="1830" y="1098"/>
                    </a:lnTo>
                    <a:lnTo>
                      <a:pt x="1833" y="1098"/>
                    </a:lnTo>
                    <a:lnTo>
                      <a:pt x="1833" y="1098"/>
                    </a:lnTo>
                    <a:lnTo>
                      <a:pt x="1836" y="1098"/>
                    </a:lnTo>
                    <a:lnTo>
                      <a:pt x="1836" y="1098"/>
                    </a:lnTo>
                    <a:lnTo>
                      <a:pt x="1839" y="1098"/>
                    </a:lnTo>
                    <a:lnTo>
                      <a:pt x="1839" y="1101"/>
                    </a:lnTo>
                    <a:lnTo>
                      <a:pt x="1847" y="1101"/>
                    </a:lnTo>
                    <a:lnTo>
                      <a:pt x="1847" y="1101"/>
                    </a:lnTo>
                    <a:lnTo>
                      <a:pt x="1850" y="1101"/>
                    </a:lnTo>
                    <a:lnTo>
                      <a:pt x="1850" y="1101"/>
                    </a:lnTo>
                    <a:lnTo>
                      <a:pt x="1853" y="1101"/>
                    </a:lnTo>
                    <a:lnTo>
                      <a:pt x="1853" y="1101"/>
                    </a:lnTo>
                    <a:lnTo>
                      <a:pt x="1859" y="1101"/>
                    </a:lnTo>
                    <a:lnTo>
                      <a:pt x="1859" y="1103"/>
                    </a:lnTo>
                    <a:lnTo>
                      <a:pt x="1862" y="1103"/>
                    </a:lnTo>
                    <a:lnTo>
                      <a:pt x="1862" y="1103"/>
                    </a:lnTo>
                    <a:lnTo>
                      <a:pt x="1868" y="1103"/>
                    </a:lnTo>
                    <a:lnTo>
                      <a:pt x="1868" y="1103"/>
                    </a:lnTo>
                    <a:lnTo>
                      <a:pt x="1874" y="1103"/>
                    </a:lnTo>
                    <a:lnTo>
                      <a:pt x="1874" y="1103"/>
                    </a:lnTo>
                    <a:lnTo>
                      <a:pt x="1877" y="1103"/>
                    </a:lnTo>
                    <a:lnTo>
                      <a:pt x="1877" y="1105"/>
                    </a:lnTo>
                    <a:lnTo>
                      <a:pt x="1880" y="1105"/>
                    </a:lnTo>
                    <a:lnTo>
                      <a:pt x="1880" y="1105"/>
                    </a:lnTo>
                    <a:lnTo>
                      <a:pt x="1885" y="1105"/>
                    </a:lnTo>
                    <a:lnTo>
                      <a:pt x="1885" y="1105"/>
                    </a:lnTo>
                    <a:lnTo>
                      <a:pt x="1888" y="1105"/>
                    </a:lnTo>
                    <a:lnTo>
                      <a:pt x="1888" y="1107"/>
                    </a:lnTo>
                    <a:lnTo>
                      <a:pt x="1894" y="1107"/>
                    </a:lnTo>
                    <a:lnTo>
                      <a:pt x="1894" y="1107"/>
                    </a:lnTo>
                    <a:lnTo>
                      <a:pt x="1900" y="1107"/>
                    </a:lnTo>
                    <a:lnTo>
                      <a:pt x="1900" y="1107"/>
                    </a:lnTo>
                    <a:lnTo>
                      <a:pt x="1903" y="1107"/>
                    </a:lnTo>
                    <a:lnTo>
                      <a:pt x="1903" y="1107"/>
                    </a:lnTo>
                    <a:lnTo>
                      <a:pt x="1906" y="1107"/>
                    </a:lnTo>
                    <a:lnTo>
                      <a:pt x="1906" y="1107"/>
                    </a:lnTo>
                    <a:lnTo>
                      <a:pt x="1909" y="1107"/>
                    </a:lnTo>
                    <a:lnTo>
                      <a:pt x="1909" y="1107"/>
                    </a:lnTo>
                    <a:lnTo>
                      <a:pt x="1912" y="1107"/>
                    </a:lnTo>
                    <a:lnTo>
                      <a:pt x="1912" y="1110"/>
                    </a:lnTo>
                    <a:lnTo>
                      <a:pt x="1915" y="1110"/>
                    </a:lnTo>
                    <a:lnTo>
                      <a:pt x="1915" y="1110"/>
                    </a:lnTo>
                    <a:lnTo>
                      <a:pt x="1915" y="1110"/>
                    </a:lnTo>
                    <a:lnTo>
                      <a:pt x="1915" y="1110"/>
                    </a:lnTo>
                    <a:lnTo>
                      <a:pt x="1918" y="1110"/>
                    </a:lnTo>
                    <a:lnTo>
                      <a:pt x="1918" y="1110"/>
                    </a:lnTo>
                    <a:lnTo>
                      <a:pt x="1926" y="1110"/>
                    </a:lnTo>
                    <a:lnTo>
                      <a:pt x="1926" y="1112"/>
                    </a:lnTo>
                    <a:lnTo>
                      <a:pt x="1929" y="1112"/>
                    </a:lnTo>
                    <a:lnTo>
                      <a:pt x="1929" y="1112"/>
                    </a:lnTo>
                    <a:lnTo>
                      <a:pt x="1938" y="1112"/>
                    </a:lnTo>
                    <a:lnTo>
                      <a:pt x="1938" y="1112"/>
                    </a:lnTo>
                    <a:lnTo>
                      <a:pt x="1941" y="1112"/>
                    </a:lnTo>
                    <a:lnTo>
                      <a:pt x="1941" y="1112"/>
                    </a:lnTo>
                    <a:lnTo>
                      <a:pt x="1944" y="1112"/>
                    </a:lnTo>
                    <a:lnTo>
                      <a:pt x="1944" y="1114"/>
                    </a:lnTo>
                    <a:lnTo>
                      <a:pt x="1947" y="1114"/>
                    </a:lnTo>
                    <a:lnTo>
                      <a:pt x="1947" y="1114"/>
                    </a:lnTo>
                    <a:lnTo>
                      <a:pt x="1950" y="1114"/>
                    </a:lnTo>
                    <a:lnTo>
                      <a:pt x="1950" y="1114"/>
                    </a:lnTo>
                    <a:lnTo>
                      <a:pt x="1953" y="1114"/>
                    </a:lnTo>
                    <a:lnTo>
                      <a:pt x="1953" y="1116"/>
                    </a:lnTo>
                    <a:lnTo>
                      <a:pt x="1956" y="1116"/>
                    </a:lnTo>
                    <a:lnTo>
                      <a:pt x="1956" y="1116"/>
                    </a:lnTo>
                    <a:lnTo>
                      <a:pt x="1959" y="1116"/>
                    </a:lnTo>
                    <a:lnTo>
                      <a:pt x="1959" y="1116"/>
                    </a:lnTo>
                    <a:lnTo>
                      <a:pt x="1961" y="1116"/>
                    </a:lnTo>
                    <a:lnTo>
                      <a:pt x="1961" y="1118"/>
                    </a:lnTo>
                    <a:lnTo>
                      <a:pt x="1964" y="1118"/>
                    </a:lnTo>
                    <a:lnTo>
                      <a:pt x="1964" y="1118"/>
                    </a:lnTo>
                    <a:lnTo>
                      <a:pt x="1970" y="1118"/>
                    </a:lnTo>
                    <a:lnTo>
                      <a:pt x="1970" y="1118"/>
                    </a:lnTo>
                    <a:lnTo>
                      <a:pt x="1976" y="1118"/>
                    </a:lnTo>
                    <a:lnTo>
                      <a:pt x="1976" y="1121"/>
                    </a:lnTo>
                    <a:lnTo>
                      <a:pt x="1982" y="1121"/>
                    </a:lnTo>
                    <a:lnTo>
                      <a:pt x="1982" y="1121"/>
                    </a:lnTo>
                    <a:lnTo>
                      <a:pt x="1985" y="1121"/>
                    </a:lnTo>
                    <a:lnTo>
                      <a:pt x="1985" y="1123"/>
                    </a:lnTo>
                    <a:lnTo>
                      <a:pt x="1991" y="1123"/>
                    </a:lnTo>
                    <a:lnTo>
                      <a:pt x="1991" y="1123"/>
                    </a:lnTo>
                    <a:lnTo>
                      <a:pt x="1997" y="1123"/>
                    </a:lnTo>
                    <a:lnTo>
                      <a:pt x="1997" y="1123"/>
                    </a:lnTo>
                    <a:lnTo>
                      <a:pt x="1999" y="1123"/>
                    </a:lnTo>
                    <a:lnTo>
                      <a:pt x="1999" y="1123"/>
                    </a:lnTo>
                    <a:lnTo>
                      <a:pt x="2002" y="1123"/>
                    </a:lnTo>
                    <a:lnTo>
                      <a:pt x="2002" y="1125"/>
                    </a:lnTo>
                    <a:lnTo>
                      <a:pt x="2005" y="1125"/>
                    </a:lnTo>
                    <a:lnTo>
                      <a:pt x="2005" y="1125"/>
                    </a:lnTo>
                    <a:lnTo>
                      <a:pt x="2008" y="1125"/>
                    </a:lnTo>
                    <a:lnTo>
                      <a:pt x="2008" y="1125"/>
                    </a:lnTo>
                    <a:lnTo>
                      <a:pt x="2014" y="1125"/>
                    </a:lnTo>
                    <a:lnTo>
                      <a:pt x="2014" y="1125"/>
                    </a:lnTo>
                    <a:lnTo>
                      <a:pt x="2020" y="1125"/>
                    </a:lnTo>
                    <a:lnTo>
                      <a:pt x="2020" y="1127"/>
                    </a:lnTo>
                    <a:lnTo>
                      <a:pt x="2023" y="1127"/>
                    </a:lnTo>
                    <a:lnTo>
                      <a:pt x="2023" y="1129"/>
                    </a:lnTo>
                    <a:lnTo>
                      <a:pt x="2026" y="1129"/>
                    </a:lnTo>
                    <a:lnTo>
                      <a:pt x="2026" y="1129"/>
                    </a:lnTo>
                    <a:lnTo>
                      <a:pt x="2032" y="1129"/>
                    </a:lnTo>
                    <a:lnTo>
                      <a:pt x="2032" y="1129"/>
                    </a:lnTo>
                    <a:lnTo>
                      <a:pt x="2037" y="1129"/>
                    </a:lnTo>
                    <a:lnTo>
                      <a:pt x="2037" y="1129"/>
                    </a:lnTo>
                    <a:lnTo>
                      <a:pt x="2040" y="1129"/>
                    </a:lnTo>
                    <a:lnTo>
                      <a:pt x="2040" y="1129"/>
                    </a:lnTo>
                    <a:lnTo>
                      <a:pt x="2043" y="1129"/>
                    </a:lnTo>
                    <a:lnTo>
                      <a:pt x="2043" y="1129"/>
                    </a:lnTo>
                    <a:lnTo>
                      <a:pt x="2046" y="1129"/>
                    </a:lnTo>
                    <a:lnTo>
                      <a:pt x="2046" y="1132"/>
                    </a:lnTo>
                    <a:lnTo>
                      <a:pt x="2049" y="1132"/>
                    </a:lnTo>
                    <a:lnTo>
                      <a:pt x="2049" y="1132"/>
                    </a:lnTo>
                    <a:lnTo>
                      <a:pt x="2052" y="1132"/>
                    </a:lnTo>
                    <a:lnTo>
                      <a:pt x="2052" y="1134"/>
                    </a:lnTo>
                    <a:lnTo>
                      <a:pt x="2055" y="1134"/>
                    </a:lnTo>
                    <a:lnTo>
                      <a:pt x="2055" y="1134"/>
                    </a:lnTo>
                    <a:lnTo>
                      <a:pt x="2058" y="1134"/>
                    </a:lnTo>
                    <a:lnTo>
                      <a:pt x="2058" y="1134"/>
                    </a:lnTo>
                    <a:lnTo>
                      <a:pt x="2061" y="1134"/>
                    </a:lnTo>
                    <a:lnTo>
                      <a:pt x="2061" y="1134"/>
                    </a:lnTo>
                    <a:lnTo>
                      <a:pt x="2064" y="1134"/>
                    </a:lnTo>
                    <a:lnTo>
                      <a:pt x="2064" y="1136"/>
                    </a:lnTo>
                    <a:lnTo>
                      <a:pt x="2067" y="1136"/>
                    </a:lnTo>
                    <a:lnTo>
                      <a:pt x="2067" y="1136"/>
                    </a:lnTo>
                    <a:lnTo>
                      <a:pt x="2070" y="1136"/>
                    </a:lnTo>
                    <a:lnTo>
                      <a:pt x="2070" y="1136"/>
                    </a:lnTo>
                    <a:lnTo>
                      <a:pt x="2078" y="1136"/>
                    </a:lnTo>
                    <a:lnTo>
                      <a:pt x="2078" y="1138"/>
                    </a:lnTo>
                    <a:lnTo>
                      <a:pt x="2081" y="1138"/>
                    </a:lnTo>
                    <a:lnTo>
                      <a:pt x="2081" y="1138"/>
                    </a:lnTo>
                    <a:lnTo>
                      <a:pt x="2087" y="1138"/>
                    </a:lnTo>
                    <a:lnTo>
                      <a:pt x="2087" y="1138"/>
                    </a:lnTo>
                    <a:lnTo>
                      <a:pt x="2090" y="1138"/>
                    </a:lnTo>
                    <a:lnTo>
                      <a:pt x="2090" y="1138"/>
                    </a:lnTo>
                    <a:lnTo>
                      <a:pt x="2093" y="1138"/>
                    </a:lnTo>
                    <a:lnTo>
                      <a:pt x="2093" y="1138"/>
                    </a:lnTo>
                    <a:lnTo>
                      <a:pt x="2099" y="1138"/>
                    </a:lnTo>
                    <a:lnTo>
                      <a:pt x="2099" y="1140"/>
                    </a:lnTo>
                    <a:lnTo>
                      <a:pt x="2102" y="1140"/>
                    </a:lnTo>
                    <a:lnTo>
                      <a:pt x="2102" y="1140"/>
                    </a:lnTo>
                    <a:lnTo>
                      <a:pt x="2105" y="1140"/>
                    </a:lnTo>
                    <a:lnTo>
                      <a:pt x="2105" y="1140"/>
                    </a:lnTo>
                    <a:lnTo>
                      <a:pt x="2113" y="1140"/>
                    </a:lnTo>
                    <a:lnTo>
                      <a:pt x="2113" y="1140"/>
                    </a:lnTo>
                    <a:lnTo>
                      <a:pt x="2116" y="1140"/>
                    </a:lnTo>
                    <a:lnTo>
                      <a:pt x="2116" y="1143"/>
                    </a:lnTo>
                    <a:lnTo>
                      <a:pt x="2119" y="1143"/>
                    </a:lnTo>
                    <a:lnTo>
                      <a:pt x="2119" y="1143"/>
                    </a:lnTo>
                    <a:lnTo>
                      <a:pt x="2122" y="1143"/>
                    </a:lnTo>
                    <a:lnTo>
                      <a:pt x="2122" y="1143"/>
                    </a:lnTo>
                    <a:lnTo>
                      <a:pt x="2122" y="1143"/>
                    </a:lnTo>
                    <a:lnTo>
                      <a:pt x="2122" y="1145"/>
                    </a:lnTo>
                    <a:lnTo>
                      <a:pt x="2125" y="1145"/>
                    </a:lnTo>
                    <a:lnTo>
                      <a:pt x="2125" y="1145"/>
                    </a:lnTo>
                    <a:lnTo>
                      <a:pt x="2128" y="1145"/>
                    </a:lnTo>
                    <a:lnTo>
                      <a:pt x="2128" y="1145"/>
                    </a:lnTo>
                    <a:lnTo>
                      <a:pt x="2131" y="1145"/>
                    </a:lnTo>
                    <a:lnTo>
                      <a:pt x="2131" y="1147"/>
                    </a:lnTo>
                    <a:lnTo>
                      <a:pt x="2137" y="1147"/>
                    </a:lnTo>
                    <a:lnTo>
                      <a:pt x="2137" y="1147"/>
                    </a:lnTo>
                    <a:lnTo>
                      <a:pt x="2143" y="1147"/>
                    </a:lnTo>
                    <a:lnTo>
                      <a:pt x="2143" y="1149"/>
                    </a:lnTo>
                    <a:lnTo>
                      <a:pt x="2151" y="1149"/>
                    </a:lnTo>
                    <a:lnTo>
                      <a:pt x="2151" y="1149"/>
                    </a:lnTo>
                    <a:lnTo>
                      <a:pt x="2154" y="1149"/>
                    </a:lnTo>
                    <a:lnTo>
                      <a:pt x="2154" y="1151"/>
                    </a:lnTo>
                    <a:lnTo>
                      <a:pt x="2157" y="1151"/>
                    </a:lnTo>
                    <a:lnTo>
                      <a:pt x="2157" y="1151"/>
                    </a:lnTo>
                    <a:lnTo>
                      <a:pt x="2160" y="1151"/>
                    </a:lnTo>
                    <a:lnTo>
                      <a:pt x="2160" y="1154"/>
                    </a:lnTo>
                    <a:lnTo>
                      <a:pt x="2163" y="1154"/>
                    </a:lnTo>
                    <a:lnTo>
                      <a:pt x="2163" y="1154"/>
                    </a:lnTo>
                    <a:lnTo>
                      <a:pt x="2163" y="1154"/>
                    </a:lnTo>
                    <a:lnTo>
                      <a:pt x="2163" y="1154"/>
                    </a:lnTo>
                    <a:lnTo>
                      <a:pt x="2166" y="1154"/>
                    </a:lnTo>
                    <a:lnTo>
                      <a:pt x="2166" y="1156"/>
                    </a:lnTo>
                    <a:lnTo>
                      <a:pt x="2169" y="1156"/>
                    </a:lnTo>
                    <a:lnTo>
                      <a:pt x="2169" y="1156"/>
                    </a:lnTo>
                    <a:lnTo>
                      <a:pt x="2172" y="1156"/>
                    </a:lnTo>
                    <a:lnTo>
                      <a:pt x="2172" y="1156"/>
                    </a:lnTo>
                    <a:lnTo>
                      <a:pt x="2175" y="1156"/>
                    </a:lnTo>
                    <a:lnTo>
                      <a:pt x="2175" y="1156"/>
                    </a:lnTo>
                    <a:lnTo>
                      <a:pt x="2181" y="1156"/>
                    </a:lnTo>
                    <a:lnTo>
                      <a:pt x="2181" y="1158"/>
                    </a:lnTo>
                    <a:lnTo>
                      <a:pt x="2186" y="1158"/>
                    </a:lnTo>
                    <a:lnTo>
                      <a:pt x="2186" y="1158"/>
                    </a:lnTo>
                    <a:lnTo>
                      <a:pt x="2192" y="1158"/>
                    </a:lnTo>
                    <a:lnTo>
                      <a:pt x="2192" y="1160"/>
                    </a:lnTo>
                    <a:lnTo>
                      <a:pt x="2198" y="1160"/>
                    </a:lnTo>
                    <a:lnTo>
                      <a:pt x="2198" y="1160"/>
                    </a:lnTo>
                    <a:lnTo>
                      <a:pt x="2204" y="1160"/>
                    </a:lnTo>
                    <a:lnTo>
                      <a:pt x="2204" y="1160"/>
                    </a:lnTo>
                    <a:lnTo>
                      <a:pt x="2204" y="1160"/>
                    </a:lnTo>
                    <a:lnTo>
                      <a:pt x="2204" y="1160"/>
                    </a:lnTo>
                    <a:lnTo>
                      <a:pt x="2207" y="1160"/>
                    </a:lnTo>
                    <a:lnTo>
                      <a:pt x="2207" y="1162"/>
                    </a:lnTo>
                    <a:lnTo>
                      <a:pt x="2210" y="1162"/>
                    </a:lnTo>
                    <a:lnTo>
                      <a:pt x="2210" y="1162"/>
                    </a:lnTo>
                    <a:lnTo>
                      <a:pt x="2216" y="1162"/>
                    </a:lnTo>
                    <a:lnTo>
                      <a:pt x="2216" y="1162"/>
                    </a:lnTo>
                    <a:lnTo>
                      <a:pt x="2222" y="1162"/>
                    </a:lnTo>
                    <a:lnTo>
                      <a:pt x="2222" y="1162"/>
                    </a:lnTo>
                    <a:lnTo>
                      <a:pt x="2224" y="1162"/>
                    </a:lnTo>
                    <a:lnTo>
                      <a:pt x="2224" y="1167"/>
                    </a:lnTo>
                    <a:lnTo>
                      <a:pt x="2236" y="1167"/>
                    </a:lnTo>
                    <a:lnTo>
                      <a:pt x="2236" y="1167"/>
                    </a:lnTo>
                    <a:lnTo>
                      <a:pt x="2239" y="1167"/>
                    </a:lnTo>
                    <a:lnTo>
                      <a:pt x="2239" y="1167"/>
                    </a:lnTo>
                    <a:lnTo>
                      <a:pt x="2245" y="1167"/>
                    </a:lnTo>
                    <a:lnTo>
                      <a:pt x="2245" y="1167"/>
                    </a:lnTo>
                    <a:lnTo>
                      <a:pt x="2245" y="1167"/>
                    </a:lnTo>
                    <a:lnTo>
                      <a:pt x="2245" y="1169"/>
                    </a:lnTo>
                    <a:lnTo>
                      <a:pt x="2248" y="1169"/>
                    </a:lnTo>
                    <a:lnTo>
                      <a:pt x="2248" y="1169"/>
                    </a:lnTo>
                    <a:lnTo>
                      <a:pt x="2254" y="1169"/>
                    </a:lnTo>
                    <a:lnTo>
                      <a:pt x="2254" y="1169"/>
                    </a:lnTo>
                    <a:lnTo>
                      <a:pt x="2257" y="1169"/>
                    </a:lnTo>
                    <a:lnTo>
                      <a:pt x="2257" y="1169"/>
                    </a:lnTo>
                    <a:lnTo>
                      <a:pt x="2260" y="1169"/>
                    </a:lnTo>
                    <a:lnTo>
                      <a:pt x="2260" y="1171"/>
                    </a:lnTo>
                    <a:lnTo>
                      <a:pt x="2262" y="1171"/>
                    </a:lnTo>
                    <a:lnTo>
                      <a:pt x="2262" y="1171"/>
                    </a:lnTo>
                    <a:lnTo>
                      <a:pt x="2265" y="1171"/>
                    </a:lnTo>
                    <a:lnTo>
                      <a:pt x="2265" y="1171"/>
                    </a:lnTo>
                    <a:lnTo>
                      <a:pt x="2271" y="1171"/>
                    </a:lnTo>
                    <a:lnTo>
                      <a:pt x="2271" y="1173"/>
                    </a:lnTo>
                    <a:lnTo>
                      <a:pt x="2274" y="1173"/>
                    </a:lnTo>
                    <a:lnTo>
                      <a:pt x="2274" y="1176"/>
                    </a:lnTo>
                    <a:lnTo>
                      <a:pt x="2277" y="1176"/>
                    </a:lnTo>
                    <a:lnTo>
                      <a:pt x="2277" y="1176"/>
                    </a:lnTo>
                    <a:lnTo>
                      <a:pt x="2283" y="1176"/>
                    </a:lnTo>
                    <a:lnTo>
                      <a:pt x="2283" y="1176"/>
                    </a:lnTo>
                    <a:lnTo>
                      <a:pt x="2286" y="1176"/>
                    </a:lnTo>
                    <a:lnTo>
                      <a:pt x="2286" y="1178"/>
                    </a:lnTo>
                    <a:lnTo>
                      <a:pt x="2286" y="1178"/>
                    </a:lnTo>
                    <a:lnTo>
                      <a:pt x="2286" y="1178"/>
                    </a:lnTo>
                    <a:lnTo>
                      <a:pt x="2289" y="1178"/>
                    </a:lnTo>
                    <a:lnTo>
                      <a:pt x="2289" y="1178"/>
                    </a:lnTo>
                    <a:lnTo>
                      <a:pt x="2292" y="1178"/>
                    </a:lnTo>
                    <a:lnTo>
                      <a:pt x="2292" y="1178"/>
                    </a:lnTo>
                    <a:lnTo>
                      <a:pt x="2295" y="1178"/>
                    </a:lnTo>
                    <a:lnTo>
                      <a:pt x="2295" y="1180"/>
                    </a:lnTo>
                    <a:lnTo>
                      <a:pt x="2298" y="1180"/>
                    </a:lnTo>
                    <a:lnTo>
                      <a:pt x="2298" y="1180"/>
                    </a:lnTo>
                    <a:lnTo>
                      <a:pt x="2300" y="1180"/>
                    </a:lnTo>
                    <a:lnTo>
                      <a:pt x="2300" y="1180"/>
                    </a:lnTo>
                    <a:lnTo>
                      <a:pt x="2303" y="1180"/>
                    </a:lnTo>
                    <a:lnTo>
                      <a:pt x="2303" y="1182"/>
                    </a:lnTo>
                    <a:lnTo>
                      <a:pt x="2309" y="1182"/>
                    </a:lnTo>
                    <a:lnTo>
                      <a:pt x="2309" y="1182"/>
                    </a:lnTo>
                    <a:lnTo>
                      <a:pt x="2315" y="1182"/>
                    </a:lnTo>
                    <a:lnTo>
                      <a:pt x="2315" y="1182"/>
                    </a:lnTo>
                    <a:lnTo>
                      <a:pt x="2324" y="1182"/>
                    </a:lnTo>
                    <a:lnTo>
                      <a:pt x="2324" y="1182"/>
                    </a:lnTo>
                    <a:lnTo>
                      <a:pt x="2327" y="1182"/>
                    </a:lnTo>
                    <a:lnTo>
                      <a:pt x="2327" y="1184"/>
                    </a:lnTo>
                    <a:lnTo>
                      <a:pt x="2327" y="1184"/>
                    </a:lnTo>
                    <a:lnTo>
                      <a:pt x="2327" y="1187"/>
                    </a:lnTo>
                    <a:lnTo>
                      <a:pt x="2330" y="1187"/>
                    </a:lnTo>
                    <a:lnTo>
                      <a:pt x="2330" y="1187"/>
                    </a:lnTo>
                    <a:lnTo>
                      <a:pt x="2333" y="1187"/>
                    </a:lnTo>
                    <a:lnTo>
                      <a:pt x="2333" y="1187"/>
                    </a:lnTo>
                    <a:lnTo>
                      <a:pt x="2341" y="1187"/>
                    </a:lnTo>
                    <a:lnTo>
                      <a:pt x="2341" y="1187"/>
                    </a:lnTo>
                    <a:lnTo>
                      <a:pt x="2347" y="1187"/>
                    </a:lnTo>
                    <a:lnTo>
                      <a:pt x="2347" y="1189"/>
                    </a:lnTo>
                    <a:lnTo>
                      <a:pt x="2350" y="1189"/>
                    </a:lnTo>
                    <a:lnTo>
                      <a:pt x="2350" y="1189"/>
                    </a:lnTo>
                    <a:lnTo>
                      <a:pt x="2353" y="1189"/>
                    </a:lnTo>
                    <a:lnTo>
                      <a:pt x="2353" y="1189"/>
                    </a:lnTo>
                    <a:lnTo>
                      <a:pt x="2359" y="1189"/>
                    </a:lnTo>
                    <a:lnTo>
                      <a:pt x="2359" y="1189"/>
                    </a:lnTo>
                    <a:lnTo>
                      <a:pt x="2365" y="1189"/>
                    </a:lnTo>
                    <a:lnTo>
                      <a:pt x="2365" y="1191"/>
                    </a:lnTo>
                    <a:lnTo>
                      <a:pt x="2368" y="1191"/>
                    </a:lnTo>
                    <a:lnTo>
                      <a:pt x="2368" y="1191"/>
                    </a:lnTo>
                    <a:lnTo>
                      <a:pt x="2368" y="1191"/>
                    </a:lnTo>
                    <a:lnTo>
                      <a:pt x="2368" y="1193"/>
                    </a:lnTo>
                    <a:lnTo>
                      <a:pt x="2371" y="1193"/>
                    </a:lnTo>
                    <a:lnTo>
                      <a:pt x="2371" y="1193"/>
                    </a:lnTo>
                    <a:lnTo>
                      <a:pt x="2379" y="1193"/>
                    </a:lnTo>
                    <a:lnTo>
                      <a:pt x="2379" y="1193"/>
                    </a:lnTo>
                    <a:lnTo>
                      <a:pt x="2382" y="1193"/>
                    </a:lnTo>
                    <a:lnTo>
                      <a:pt x="2382" y="1193"/>
                    </a:lnTo>
                    <a:lnTo>
                      <a:pt x="2388" y="1193"/>
                    </a:lnTo>
                    <a:lnTo>
                      <a:pt x="2388" y="1195"/>
                    </a:lnTo>
                    <a:lnTo>
                      <a:pt x="2391" y="1195"/>
                    </a:lnTo>
                    <a:lnTo>
                      <a:pt x="2391" y="1195"/>
                    </a:lnTo>
                    <a:lnTo>
                      <a:pt x="2394" y="1195"/>
                    </a:lnTo>
                    <a:lnTo>
                      <a:pt x="2394" y="1195"/>
                    </a:lnTo>
                    <a:lnTo>
                      <a:pt x="2406" y="1195"/>
                    </a:lnTo>
                    <a:lnTo>
                      <a:pt x="2406" y="1195"/>
                    </a:lnTo>
                    <a:lnTo>
                      <a:pt x="2409" y="1195"/>
                    </a:lnTo>
                    <a:lnTo>
                      <a:pt x="2409" y="1198"/>
                    </a:lnTo>
                    <a:lnTo>
                      <a:pt x="2414" y="1198"/>
                    </a:lnTo>
                    <a:lnTo>
                      <a:pt x="2414" y="1198"/>
                    </a:lnTo>
                    <a:lnTo>
                      <a:pt x="2417" y="1198"/>
                    </a:lnTo>
                    <a:lnTo>
                      <a:pt x="2417" y="1198"/>
                    </a:lnTo>
                    <a:lnTo>
                      <a:pt x="2420" y="1198"/>
                    </a:lnTo>
                    <a:lnTo>
                      <a:pt x="2420" y="1200"/>
                    </a:lnTo>
                    <a:lnTo>
                      <a:pt x="2423" y="1200"/>
                    </a:lnTo>
                    <a:lnTo>
                      <a:pt x="2423" y="1200"/>
                    </a:lnTo>
                    <a:lnTo>
                      <a:pt x="2429" y="1200"/>
                    </a:lnTo>
                    <a:lnTo>
                      <a:pt x="2429" y="1200"/>
                    </a:lnTo>
                    <a:lnTo>
                      <a:pt x="2432" y="1200"/>
                    </a:lnTo>
                    <a:lnTo>
                      <a:pt x="2432" y="1200"/>
                    </a:lnTo>
                    <a:lnTo>
                      <a:pt x="2435" y="1200"/>
                    </a:lnTo>
                    <a:lnTo>
                      <a:pt x="2435" y="1202"/>
                    </a:lnTo>
                    <a:lnTo>
                      <a:pt x="2438" y="1202"/>
                    </a:lnTo>
                    <a:lnTo>
                      <a:pt x="2438" y="1202"/>
                    </a:lnTo>
                    <a:lnTo>
                      <a:pt x="2441" y="1202"/>
                    </a:lnTo>
                    <a:lnTo>
                      <a:pt x="2441" y="1202"/>
                    </a:lnTo>
                    <a:lnTo>
                      <a:pt x="2450" y="1202"/>
                    </a:lnTo>
                    <a:lnTo>
                      <a:pt x="2450" y="1204"/>
                    </a:lnTo>
                    <a:lnTo>
                      <a:pt x="2450" y="1204"/>
                    </a:lnTo>
                    <a:lnTo>
                      <a:pt x="2450" y="1204"/>
                    </a:lnTo>
                    <a:lnTo>
                      <a:pt x="2452" y="1204"/>
                    </a:lnTo>
                    <a:lnTo>
                      <a:pt x="2452" y="1204"/>
                    </a:lnTo>
                    <a:lnTo>
                      <a:pt x="2455" y="1204"/>
                    </a:lnTo>
                    <a:lnTo>
                      <a:pt x="2455" y="1207"/>
                    </a:lnTo>
                    <a:lnTo>
                      <a:pt x="2464" y="1207"/>
                    </a:lnTo>
                    <a:lnTo>
                      <a:pt x="2464" y="1207"/>
                    </a:lnTo>
                    <a:lnTo>
                      <a:pt x="2467" y="1207"/>
                    </a:lnTo>
                    <a:lnTo>
                      <a:pt x="2467" y="1207"/>
                    </a:lnTo>
                    <a:lnTo>
                      <a:pt x="2470" y="1207"/>
                    </a:lnTo>
                    <a:lnTo>
                      <a:pt x="2470" y="1209"/>
                    </a:lnTo>
                    <a:lnTo>
                      <a:pt x="2473" y="1209"/>
                    </a:lnTo>
                    <a:lnTo>
                      <a:pt x="2473" y="1209"/>
                    </a:lnTo>
                    <a:lnTo>
                      <a:pt x="2479" y="1209"/>
                    </a:lnTo>
                    <a:lnTo>
                      <a:pt x="2479" y="1209"/>
                    </a:lnTo>
                    <a:lnTo>
                      <a:pt x="2482" y="1209"/>
                    </a:lnTo>
                    <a:lnTo>
                      <a:pt x="2482" y="1209"/>
                    </a:lnTo>
                    <a:lnTo>
                      <a:pt x="2485" y="1209"/>
                    </a:lnTo>
                    <a:lnTo>
                      <a:pt x="2485" y="1209"/>
                    </a:lnTo>
                    <a:lnTo>
                      <a:pt x="2488" y="1209"/>
                    </a:lnTo>
                    <a:lnTo>
                      <a:pt x="2488" y="1211"/>
                    </a:lnTo>
                    <a:lnTo>
                      <a:pt x="2490" y="1211"/>
                    </a:lnTo>
                    <a:lnTo>
                      <a:pt x="2490" y="1211"/>
                    </a:lnTo>
                    <a:lnTo>
                      <a:pt x="2499" y="1211"/>
                    </a:lnTo>
                    <a:lnTo>
                      <a:pt x="2499" y="1213"/>
                    </a:lnTo>
                    <a:lnTo>
                      <a:pt x="2502" y="1213"/>
                    </a:lnTo>
                    <a:lnTo>
                      <a:pt x="2502" y="1213"/>
                    </a:lnTo>
                    <a:lnTo>
                      <a:pt x="2505" y="1213"/>
                    </a:lnTo>
                    <a:lnTo>
                      <a:pt x="2505" y="1213"/>
                    </a:lnTo>
                    <a:lnTo>
                      <a:pt x="2508" y="1213"/>
                    </a:lnTo>
                    <a:lnTo>
                      <a:pt x="2508" y="1213"/>
                    </a:lnTo>
                    <a:lnTo>
                      <a:pt x="2517" y="1213"/>
                    </a:lnTo>
                    <a:lnTo>
                      <a:pt x="2517" y="1215"/>
                    </a:lnTo>
                    <a:lnTo>
                      <a:pt x="2523" y="1215"/>
                    </a:lnTo>
                    <a:lnTo>
                      <a:pt x="2523" y="1215"/>
                    </a:lnTo>
                    <a:lnTo>
                      <a:pt x="2525" y="1215"/>
                    </a:lnTo>
                    <a:lnTo>
                      <a:pt x="2525" y="1215"/>
                    </a:lnTo>
                    <a:lnTo>
                      <a:pt x="2528" y="1215"/>
                    </a:lnTo>
                    <a:lnTo>
                      <a:pt x="2528" y="1215"/>
                    </a:lnTo>
                    <a:lnTo>
                      <a:pt x="2531" y="1215"/>
                    </a:lnTo>
                    <a:lnTo>
                      <a:pt x="2531" y="1218"/>
                    </a:lnTo>
                    <a:lnTo>
                      <a:pt x="2534" y="1218"/>
                    </a:lnTo>
                    <a:lnTo>
                      <a:pt x="2534" y="1218"/>
                    </a:lnTo>
                    <a:lnTo>
                      <a:pt x="2546" y="1218"/>
                    </a:lnTo>
                    <a:lnTo>
                      <a:pt x="2546" y="1218"/>
                    </a:lnTo>
                    <a:lnTo>
                      <a:pt x="2549" y="1218"/>
                    </a:lnTo>
                    <a:lnTo>
                      <a:pt x="2549" y="1218"/>
                    </a:lnTo>
                    <a:lnTo>
                      <a:pt x="2552" y="1218"/>
                    </a:lnTo>
                    <a:lnTo>
                      <a:pt x="2552" y="1218"/>
                    </a:lnTo>
                    <a:lnTo>
                      <a:pt x="2558" y="1218"/>
                    </a:lnTo>
                    <a:lnTo>
                      <a:pt x="2558" y="1220"/>
                    </a:lnTo>
                    <a:lnTo>
                      <a:pt x="2561" y="1220"/>
                    </a:lnTo>
                    <a:lnTo>
                      <a:pt x="2561" y="1220"/>
                    </a:lnTo>
                    <a:lnTo>
                      <a:pt x="2572" y="1220"/>
                    </a:lnTo>
                    <a:lnTo>
                      <a:pt x="2572" y="1220"/>
                    </a:lnTo>
                    <a:lnTo>
                      <a:pt x="2575" y="1220"/>
                    </a:lnTo>
                    <a:lnTo>
                      <a:pt x="2575" y="1220"/>
                    </a:lnTo>
                    <a:lnTo>
                      <a:pt x="2587" y="1220"/>
                    </a:lnTo>
                    <a:lnTo>
                      <a:pt x="2587" y="1222"/>
                    </a:lnTo>
                    <a:lnTo>
                      <a:pt x="2590" y="1222"/>
                    </a:lnTo>
                    <a:lnTo>
                      <a:pt x="2590" y="1222"/>
                    </a:lnTo>
                    <a:lnTo>
                      <a:pt x="2596" y="1222"/>
                    </a:lnTo>
                    <a:lnTo>
                      <a:pt x="2596" y="1222"/>
                    </a:lnTo>
                    <a:lnTo>
                      <a:pt x="2599" y="1222"/>
                    </a:lnTo>
                    <a:lnTo>
                      <a:pt x="2599" y="1222"/>
                    </a:lnTo>
                    <a:lnTo>
                      <a:pt x="2604" y="1222"/>
                    </a:lnTo>
                    <a:lnTo>
                      <a:pt x="2604" y="1224"/>
                    </a:lnTo>
                    <a:lnTo>
                      <a:pt x="2607" y="1224"/>
                    </a:lnTo>
                    <a:lnTo>
                      <a:pt x="2607" y="1224"/>
                    </a:lnTo>
                    <a:lnTo>
                      <a:pt x="2613" y="1224"/>
                    </a:lnTo>
                    <a:lnTo>
                      <a:pt x="2613" y="1224"/>
                    </a:lnTo>
                    <a:lnTo>
                      <a:pt x="2622" y="1224"/>
                    </a:lnTo>
                    <a:lnTo>
                      <a:pt x="2622" y="1226"/>
                    </a:lnTo>
                    <a:lnTo>
                      <a:pt x="2625" y="1226"/>
                    </a:lnTo>
                    <a:lnTo>
                      <a:pt x="2625" y="1226"/>
                    </a:lnTo>
                    <a:lnTo>
                      <a:pt x="2631" y="1226"/>
                    </a:lnTo>
                    <a:lnTo>
                      <a:pt x="2631" y="1226"/>
                    </a:lnTo>
                    <a:lnTo>
                      <a:pt x="2637" y="1226"/>
                    </a:lnTo>
                    <a:lnTo>
                      <a:pt x="2637" y="1226"/>
                    </a:lnTo>
                    <a:lnTo>
                      <a:pt x="2642" y="1226"/>
                    </a:lnTo>
                    <a:lnTo>
                      <a:pt x="2642" y="1229"/>
                    </a:lnTo>
                    <a:lnTo>
                      <a:pt x="2645" y="1229"/>
                    </a:lnTo>
                    <a:lnTo>
                      <a:pt x="2645" y="1229"/>
                    </a:lnTo>
                    <a:lnTo>
                      <a:pt x="2651" y="1229"/>
                    </a:lnTo>
                    <a:lnTo>
                      <a:pt x="2651" y="1231"/>
                    </a:lnTo>
                    <a:lnTo>
                      <a:pt x="2657" y="1231"/>
                    </a:lnTo>
                    <a:lnTo>
                      <a:pt x="2657" y="1231"/>
                    </a:lnTo>
                    <a:lnTo>
                      <a:pt x="2660" y="1231"/>
                    </a:lnTo>
                    <a:lnTo>
                      <a:pt x="2660" y="1233"/>
                    </a:lnTo>
                    <a:lnTo>
                      <a:pt x="2663" y="1233"/>
                    </a:lnTo>
                    <a:lnTo>
                      <a:pt x="2663" y="1233"/>
                    </a:lnTo>
                    <a:lnTo>
                      <a:pt x="2666" y="1233"/>
                    </a:lnTo>
                    <a:lnTo>
                      <a:pt x="2666" y="1233"/>
                    </a:lnTo>
                    <a:lnTo>
                      <a:pt x="2672" y="1233"/>
                    </a:lnTo>
                    <a:lnTo>
                      <a:pt x="2672" y="1233"/>
                    </a:lnTo>
                    <a:lnTo>
                      <a:pt x="2675" y="1233"/>
                    </a:lnTo>
                    <a:lnTo>
                      <a:pt x="2675" y="1233"/>
                    </a:lnTo>
                    <a:lnTo>
                      <a:pt x="2677" y="1233"/>
                    </a:lnTo>
                    <a:lnTo>
                      <a:pt x="2677" y="1235"/>
                    </a:lnTo>
                    <a:lnTo>
                      <a:pt x="2680" y="1235"/>
                    </a:lnTo>
                    <a:lnTo>
                      <a:pt x="2680" y="1235"/>
                    </a:lnTo>
                    <a:lnTo>
                      <a:pt x="2698" y="1235"/>
                    </a:lnTo>
                    <a:lnTo>
                      <a:pt x="2698" y="1235"/>
                    </a:lnTo>
                    <a:lnTo>
                      <a:pt x="2715" y="1235"/>
                    </a:lnTo>
                    <a:lnTo>
                      <a:pt x="2715" y="1237"/>
                    </a:lnTo>
                    <a:lnTo>
                      <a:pt x="2718" y="1237"/>
                    </a:lnTo>
                    <a:lnTo>
                      <a:pt x="2718" y="1237"/>
                    </a:lnTo>
                    <a:lnTo>
                      <a:pt x="2721" y="1237"/>
                    </a:lnTo>
                    <a:lnTo>
                      <a:pt x="2721" y="1237"/>
                    </a:lnTo>
                    <a:lnTo>
                      <a:pt x="2727" y="1237"/>
                    </a:lnTo>
                    <a:lnTo>
                      <a:pt x="2727" y="1240"/>
                    </a:lnTo>
                    <a:lnTo>
                      <a:pt x="2730" y="1240"/>
                    </a:lnTo>
                    <a:lnTo>
                      <a:pt x="2730" y="1240"/>
                    </a:lnTo>
                    <a:lnTo>
                      <a:pt x="2753" y="1240"/>
                    </a:lnTo>
                    <a:lnTo>
                      <a:pt x="2753" y="1240"/>
                    </a:lnTo>
                    <a:lnTo>
                      <a:pt x="2756" y="1240"/>
                    </a:lnTo>
                    <a:lnTo>
                      <a:pt x="2756" y="1242"/>
                    </a:lnTo>
                    <a:lnTo>
                      <a:pt x="2762" y="1242"/>
                    </a:lnTo>
                    <a:lnTo>
                      <a:pt x="2762" y="1242"/>
                    </a:lnTo>
                    <a:lnTo>
                      <a:pt x="2765" y="1242"/>
                    </a:lnTo>
                    <a:lnTo>
                      <a:pt x="2765" y="1242"/>
                    </a:lnTo>
                    <a:lnTo>
                      <a:pt x="2771" y="1242"/>
                    </a:lnTo>
                    <a:lnTo>
                      <a:pt x="2771" y="1242"/>
                    </a:lnTo>
                    <a:lnTo>
                      <a:pt x="2786" y="1242"/>
                    </a:lnTo>
                    <a:lnTo>
                      <a:pt x="2786" y="1242"/>
                    </a:lnTo>
                    <a:lnTo>
                      <a:pt x="2794" y="1242"/>
                    </a:lnTo>
                    <a:lnTo>
                      <a:pt x="2794" y="1244"/>
                    </a:lnTo>
                    <a:lnTo>
                      <a:pt x="2803" y="1244"/>
                    </a:lnTo>
                    <a:lnTo>
                      <a:pt x="2803" y="1244"/>
                    </a:lnTo>
                    <a:lnTo>
                      <a:pt x="2812" y="1244"/>
                    </a:lnTo>
                    <a:lnTo>
                      <a:pt x="2812" y="1244"/>
                    </a:lnTo>
                    <a:lnTo>
                      <a:pt x="2815" y="1244"/>
                    </a:lnTo>
                    <a:lnTo>
                      <a:pt x="2815" y="1244"/>
                    </a:lnTo>
                    <a:lnTo>
                      <a:pt x="2818" y="1244"/>
                    </a:lnTo>
                    <a:lnTo>
                      <a:pt x="2818" y="1246"/>
                    </a:lnTo>
                    <a:lnTo>
                      <a:pt x="2821" y="1246"/>
                    </a:lnTo>
                    <a:lnTo>
                      <a:pt x="2821" y="1246"/>
                    </a:lnTo>
                    <a:lnTo>
                      <a:pt x="2824" y="1246"/>
                    </a:lnTo>
                    <a:lnTo>
                      <a:pt x="2824" y="1246"/>
                    </a:lnTo>
                    <a:lnTo>
                      <a:pt x="2827" y="1246"/>
                    </a:lnTo>
                    <a:lnTo>
                      <a:pt x="2827" y="1248"/>
                    </a:lnTo>
                    <a:lnTo>
                      <a:pt x="2832" y="1248"/>
                    </a:lnTo>
                    <a:lnTo>
                      <a:pt x="2832" y="1248"/>
                    </a:lnTo>
                    <a:lnTo>
                      <a:pt x="2844" y="1248"/>
                    </a:lnTo>
                    <a:lnTo>
                      <a:pt x="2844" y="1248"/>
                    </a:lnTo>
                    <a:lnTo>
                      <a:pt x="2853" y="1248"/>
                    </a:lnTo>
                    <a:lnTo>
                      <a:pt x="2853" y="1248"/>
                    </a:lnTo>
                    <a:lnTo>
                      <a:pt x="2856" y="1248"/>
                    </a:lnTo>
                    <a:lnTo>
                      <a:pt x="2856" y="1248"/>
                    </a:lnTo>
                    <a:lnTo>
                      <a:pt x="2859" y="1248"/>
                    </a:lnTo>
                    <a:lnTo>
                      <a:pt x="2859" y="1251"/>
                    </a:lnTo>
                    <a:lnTo>
                      <a:pt x="2862" y="1251"/>
                    </a:lnTo>
                    <a:lnTo>
                      <a:pt x="2862" y="1251"/>
                    </a:lnTo>
                    <a:lnTo>
                      <a:pt x="2862" y="1251"/>
                    </a:lnTo>
                    <a:lnTo>
                      <a:pt x="2862" y="1251"/>
                    </a:lnTo>
                    <a:lnTo>
                      <a:pt x="2865" y="1251"/>
                    </a:lnTo>
                    <a:lnTo>
                      <a:pt x="2865" y="1251"/>
                    </a:lnTo>
                    <a:lnTo>
                      <a:pt x="2876" y="1251"/>
                    </a:lnTo>
                    <a:lnTo>
                      <a:pt x="2876" y="1253"/>
                    </a:lnTo>
                    <a:lnTo>
                      <a:pt x="2879" y="1253"/>
                    </a:lnTo>
                    <a:lnTo>
                      <a:pt x="2879" y="1253"/>
                    </a:lnTo>
                    <a:lnTo>
                      <a:pt x="2882" y="1253"/>
                    </a:lnTo>
                    <a:lnTo>
                      <a:pt x="2882" y="1253"/>
                    </a:lnTo>
                    <a:lnTo>
                      <a:pt x="2894" y="1253"/>
                    </a:lnTo>
                    <a:lnTo>
                      <a:pt x="2894" y="1253"/>
                    </a:lnTo>
                    <a:lnTo>
                      <a:pt x="2897" y="1253"/>
                    </a:lnTo>
                    <a:lnTo>
                      <a:pt x="2897" y="1255"/>
                    </a:lnTo>
                    <a:lnTo>
                      <a:pt x="2900" y="1255"/>
                    </a:lnTo>
                    <a:lnTo>
                      <a:pt x="2900" y="1257"/>
                    </a:lnTo>
                    <a:lnTo>
                      <a:pt x="2902" y="1257"/>
                    </a:lnTo>
                    <a:lnTo>
                      <a:pt x="2902" y="1257"/>
                    </a:lnTo>
                    <a:lnTo>
                      <a:pt x="2914" y="1257"/>
                    </a:lnTo>
                    <a:lnTo>
                      <a:pt x="2914" y="1257"/>
                    </a:lnTo>
                    <a:lnTo>
                      <a:pt x="2920" y="1257"/>
                    </a:lnTo>
                    <a:lnTo>
                      <a:pt x="2920" y="1259"/>
                    </a:lnTo>
                    <a:lnTo>
                      <a:pt x="2932" y="1259"/>
                    </a:lnTo>
                    <a:lnTo>
                      <a:pt x="2932" y="1259"/>
                    </a:lnTo>
                    <a:lnTo>
                      <a:pt x="2938" y="1259"/>
                    </a:lnTo>
                    <a:lnTo>
                      <a:pt x="2938" y="1259"/>
                    </a:lnTo>
                    <a:lnTo>
                      <a:pt x="2940" y="1259"/>
                    </a:lnTo>
                    <a:lnTo>
                      <a:pt x="2940" y="1262"/>
                    </a:lnTo>
                    <a:lnTo>
                      <a:pt x="2946" y="1262"/>
                    </a:lnTo>
                    <a:lnTo>
                      <a:pt x="2946" y="1262"/>
                    </a:lnTo>
                    <a:lnTo>
                      <a:pt x="2949" y="1262"/>
                    </a:lnTo>
                    <a:lnTo>
                      <a:pt x="2949" y="1262"/>
                    </a:lnTo>
                    <a:lnTo>
                      <a:pt x="2955" y="1262"/>
                    </a:lnTo>
                    <a:lnTo>
                      <a:pt x="2955" y="1262"/>
                    </a:lnTo>
                    <a:lnTo>
                      <a:pt x="2970" y="1262"/>
                    </a:lnTo>
                    <a:lnTo>
                      <a:pt x="2970" y="1262"/>
                    </a:lnTo>
                    <a:lnTo>
                      <a:pt x="2984" y="1262"/>
                    </a:lnTo>
                    <a:lnTo>
                      <a:pt x="2984" y="1264"/>
                    </a:lnTo>
                    <a:lnTo>
                      <a:pt x="2987" y="1264"/>
                    </a:lnTo>
                    <a:lnTo>
                      <a:pt x="2987" y="1264"/>
                    </a:lnTo>
                    <a:lnTo>
                      <a:pt x="2987" y="1264"/>
                    </a:lnTo>
                    <a:lnTo>
                      <a:pt x="2987" y="1264"/>
                    </a:lnTo>
                    <a:lnTo>
                      <a:pt x="2990" y="1264"/>
                    </a:lnTo>
                    <a:lnTo>
                      <a:pt x="2990" y="1266"/>
                    </a:lnTo>
                    <a:lnTo>
                      <a:pt x="2993" y="1266"/>
                    </a:lnTo>
                    <a:lnTo>
                      <a:pt x="2993" y="1266"/>
                    </a:lnTo>
                    <a:lnTo>
                      <a:pt x="3002" y="1266"/>
                    </a:lnTo>
                    <a:lnTo>
                      <a:pt x="3002" y="1266"/>
                    </a:lnTo>
                    <a:lnTo>
                      <a:pt x="3016" y="1266"/>
                    </a:lnTo>
                    <a:lnTo>
                      <a:pt x="3016" y="1266"/>
                    </a:lnTo>
                    <a:lnTo>
                      <a:pt x="3019" y="1266"/>
                    </a:lnTo>
                    <a:lnTo>
                      <a:pt x="3019" y="1268"/>
                    </a:lnTo>
                    <a:lnTo>
                      <a:pt x="3028" y="1268"/>
                    </a:lnTo>
                    <a:lnTo>
                      <a:pt x="3028" y="1268"/>
                    </a:lnTo>
                    <a:lnTo>
                      <a:pt x="3031" y="1268"/>
                    </a:lnTo>
                    <a:lnTo>
                      <a:pt x="3031" y="1268"/>
                    </a:lnTo>
                    <a:lnTo>
                      <a:pt x="3037" y="1268"/>
                    </a:lnTo>
                    <a:lnTo>
                      <a:pt x="3037" y="1270"/>
                    </a:lnTo>
                    <a:lnTo>
                      <a:pt x="3040" y="1270"/>
                    </a:lnTo>
                    <a:lnTo>
                      <a:pt x="3040" y="1273"/>
                    </a:lnTo>
                    <a:lnTo>
                      <a:pt x="3043" y="1273"/>
                    </a:lnTo>
                    <a:lnTo>
                      <a:pt x="3043" y="1273"/>
                    </a:lnTo>
                    <a:lnTo>
                      <a:pt x="3049" y="1273"/>
                    </a:lnTo>
                    <a:lnTo>
                      <a:pt x="3049" y="1273"/>
                    </a:lnTo>
                    <a:lnTo>
                      <a:pt x="3060" y="1273"/>
                    </a:lnTo>
                    <a:lnTo>
                      <a:pt x="3060" y="1275"/>
                    </a:lnTo>
                    <a:lnTo>
                      <a:pt x="3069" y="1275"/>
                    </a:lnTo>
                    <a:lnTo>
                      <a:pt x="3069" y="1275"/>
                    </a:lnTo>
                    <a:lnTo>
                      <a:pt x="3072" y="1275"/>
                    </a:lnTo>
                    <a:lnTo>
                      <a:pt x="3072" y="1275"/>
                    </a:lnTo>
                    <a:lnTo>
                      <a:pt x="3075" y="1275"/>
                    </a:lnTo>
                    <a:lnTo>
                      <a:pt x="3075" y="1275"/>
                    </a:lnTo>
                    <a:lnTo>
                      <a:pt x="3078" y="1275"/>
                    </a:lnTo>
                    <a:lnTo>
                      <a:pt x="3078" y="1277"/>
                    </a:lnTo>
                    <a:lnTo>
                      <a:pt x="3087" y="1277"/>
                    </a:lnTo>
                    <a:lnTo>
                      <a:pt x="3087" y="1277"/>
                    </a:lnTo>
                    <a:lnTo>
                      <a:pt x="3101" y="1277"/>
                    </a:lnTo>
                    <a:lnTo>
                      <a:pt x="3101" y="1279"/>
                    </a:lnTo>
                    <a:lnTo>
                      <a:pt x="3107" y="1279"/>
                    </a:lnTo>
                    <a:lnTo>
                      <a:pt x="3107" y="1279"/>
                    </a:lnTo>
                    <a:lnTo>
                      <a:pt x="3125" y="1279"/>
                    </a:lnTo>
                    <a:lnTo>
                      <a:pt x="3125" y="1279"/>
                    </a:lnTo>
                    <a:lnTo>
                      <a:pt x="3130" y="1279"/>
                    </a:lnTo>
                    <a:lnTo>
                      <a:pt x="3130" y="1279"/>
                    </a:lnTo>
                    <a:lnTo>
                      <a:pt x="3133" y="1279"/>
                    </a:lnTo>
                    <a:lnTo>
                      <a:pt x="3133" y="1279"/>
                    </a:lnTo>
                    <a:lnTo>
                      <a:pt x="3142" y="1279"/>
                    </a:lnTo>
                    <a:lnTo>
                      <a:pt x="3142" y="1281"/>
                    </a:lnTo>
                    <a:lnTo>
                      <a:pt x="3145" y="1281"/>
                    </a:lnTo>
                    <a:lnTo>
                      <a:pt x="3145" y="1281"/>
                    </a:lnTo>
                    <a:lnTo>
                      <a:pt x="3154" y="1281"/>
                    </a:lnTo>
                    <a:lnTo>
                      <a:pt x="3154" y="1284"/>
                    </a:lnTo>
                    <a:lnTo>
                      <a:pt x="3160" y="1284"/>
                    </a:lnTo>
                    <a:lnTo>
                      <a:pt x="3160" y="1284"/>
                    </a:lnTo>
                    <a:lnTo>
                      <a:pt x="3163" y="1284"/>
                    </a:lnTo>
                    <a:lnTo>
                      <a:pt x="3163" y="1284"/>
                    </a:lnTo>
                    <a:lnTo>
                      <a:pt x="3166" y="1284"/>
                    </a:lnTo>
                    <a:lnTo>
                      <a:pt x="3166" y="1286"/>
                    </a:lnTo>
                    <a:lnTo>
                      <a:pt x="3171" y="1286"/>
                    </a:lnTo>
                    <a:lnTo>
                      <a:pt x="3171" y="1286"/>
                    </a:lnTo>
                    <a:lnTo>
                      <a:pt x="3174" y="1286"/>
                    </a:lnTo>
                    <a:lnTo>
                      <a:pt x="3174" y="1288"/>
                    </a:lnTo>
                    <a:lnTo>
                      <a:pt x="3177" y="1288"/>
                    </a:lnTo>
                    <a:lnTo>
                      <a:pt x="3177" y="1288"/>
                    </a:lnTo>
                    <a:lnTo>
                      <a:pt x="3183" y="1288"/>
                    </a:lnTo>
                    <a:lnTo>
                      <a:pt x="3183" y="1288"/>
                    </a:lnTo>
                    <a:lnTo>
                      <a:pt x="3192" y="1288"/>
                    </a:lnTo>
                    <a:lnTo>
                      <a:pt x="3192" y="1290"/>
                    </a:lnTo>
                    <a:lnTo>
                      <a:pt x="3195" y="1290"/>
                    </a:lnTo>
                    <a:lnTo>
                      <a:pt x="3195" y="1290"/>
                    </a:lnTo>
                    <a:lnTo>
                      <a:pt x="3209" y="1290"/>
                    </a:lnTo>
                    <a:lnTo>
                      <a:pt x="3209" y="1293"/>
                    </a:lnTo>
                    <a:lnTo>
                      <a:pt x="3218" y="1293"/>
                    </a:lnTo>
                    <a:lnTo>
                      <a:pt x="3218" y="1293"/>
                    </a:lnTo>
                    <a:lnTo>
                      <a:pt x="3221" y="1293"/>
                    </a:lnTo>
                    <a:lnTo>
                      <a:pt x="3221" y="1293"/>
                    </a:lnTo>
                    <a:lnTo>
                      <a:pt x="3224" y="1293"/>
                    </a:lnTo>
                    <a:lnTo>
                      <a:pt x="3224" y="1293"/>
                    </a:lnTo>
                    <a:lnTo>
                      <a:pt x="3227" y="1293"/>
                    </a:lnTo>
                    <a:lnTo>
                      <a:pt x="3227" y="1295"/>
                    </a:lnTo>
                    <a:lnTo>
                      <a:pt x="3230" y="1295"/>
                    </a:lnTo>
                    <a:lnTo>
                      <a:pt x="3230" y="1295"/>
                    </a:lnTo>
                    <a:lnTo>
                      <a:pt x="3233" y="1295"/>
                    </a:lnTo>
                    <a:lnTo>
                      <a:pt x="3233" y="1295"/>
                    </a:lnTo>
                    <a:lnTo>
                      <a:pt x="3244" y="1295"/>
                    </a:lnTo>
                    <a:lnTo>
                      <a:pt x="3244" y="1297"/>
                    </a:lnTo>
                    <a:lnTo>
                      <a:pt x="3247" y="1297"/>
                    </a:lnTo>
                    <a:lnTo>
                      <a:pt x="3247" y="1297"/>
                    </a:lnTo>
                    <a:lnTo>
                      <a:pt x="3253" y="1297"/>
                    </a:lnTo>
                    <a:lnTo>
                      <a:pt x="3253" y="1297"/>
                    </a:lnTo>
                    <a:lnTo>
                      <a:pt x="3259" y="1297"/>
                    </a:lnTo>
                    <a:lnTo>
                      <a:pt x="3259" y="1297"/>
                    </a:lnTo>
                    <a:lnTo>
                      <a:pt x="3265" y="1297"/>
                    </a:lnTo>
                    <a:lnTo>
                      <a:pt x="3265" y="1299"/>
                    </a:lnTo>
                    <a:lnTo>
                      <a:pt x="3271" y="1299"/>
                    </a:lnTo>
                    <a:lnTo>
                      <a:pt x="3271" y="1299"/>
                    </a:lnTo>
                    <a:lnTo>
                      <a:pt x="3291" y="1299"/>
                    </a:lnTo>
                    <a:lnTo>
                      <a:pt x="3291" y="1299"/>
                    </a:lnTo>
                    <a:lnTo>
                      <a:pt x="3297" y="1299"/>
                    </a:lnTo>
                    <a:lnTo>
                      <a:pt x="3297" y="1301"/>
                    </a:lnTo>
                    <a:lnTo>
                      <a:pt x="3303" y="1301"/>
                    </a:lnTo>
                    <a:lnTo>
                      <a:pt x="3303" y="1301"/>
                    </a:lnTo>
                    <a:lnTo>
                      <a:pt x="3306" y="1301"/>
                    </a:lnTo>
                    <a:lnTo>
                      <a:pt x="3306" y="1304"/>
                    </a:lnTo>
                    <a:lnTo>
                      <a:pt x="3320" y="1304"/>
                    </a:lnTo>
                    <a:lnTo>
                      <a:pt x="3320" y="1304"/>
                    </a:lnTo>
                    <a:lnTo>
                      <a:pt x="3326" y="1304"/>
                    </a:lnTo>
                    <a:lnTo>
                      <a:pt x="3326" y="1304"/>
                    </a:lnTo>
                    <a:lnTo>
                      <a:pt x="3329" y="1304"/>
                    </a:lnTo>
                    <a:lnTo>
                      <a:pt x="3329" y="1306"/>
                    </a:lnTo>
                    <a:lnTo>
                      <a:pt x="3335" y="1306"/>
                    </a:lnTo>
                    <a:lnTo>
                      <a:pt x="3335" y="1306"/>
                    </a:lnTo>
                    <a:lnTo>
                      <a:pt x="3338" y="1306"/>
                    </a:lnTo>
                    <a:lnTo>
                      <a:pt x="3338" y="1306"/>
                    </a:lnTo>
                    <a:lnTo>
                      <a:pt x="3361" y="1306"/>
                    </a:lnTo>
                    <a:lnTo>
                      <a:pt x="3361" y="1306"/>
                    </a:lnTo>
                    <a:lnTo>
                      <a:pt x="3367" y="1306"/>
                    </a:lnTo>
                    <a:lnTo>
                      <a:pt x="3367" y="1306"/>
                    </a:lnTo>
                    <a:lnTo>
                      <a:pt x="3370" y="1306"/>
                    </a:lnTo>
                    <a:lnTo>
                      <a:pt x="3370" y="1308"/>
                    </a:lnTo>
                    <a:lnTo>
                      <a:pt x="3376" y="1308"/>
                    </a:lnTo>
                    <a:lnTo>
                      <a:pt x="3376" y="1308"/>
                    </a:lnTo>
                    <a:lnTo>
                      <a:pt x="3391" y="1308"/>
                    </a:lnTo>
                    <a:lnTo>
                      <a:pt x="3391" y="1308"/>
                    </a:lnTo>
                    <a:lnTo>
                      <a:pt x="3396" y="1308"/>
                    </a:lnTo>
                    <a:lnTo>
                      <a:pt x="3396" y="1310"/>
                    </a:lnTo>
                    <a:lnTo>
                      <a:pt x="3399" y="1310"/>
                    </a:lnTo>
                    <a:lnTo>
                      <a:pt x="3399" y="1310"/>
                    </a:lnTo>
                    <a:lnTo>
                      <a:pt x="3405" y="1310"/>
                    </a:lnTo>
                    <a:lnTo>
                      <a:pt x="3405" y="1310"/>
                    </a:lnTo>
                    <a:lnTo>
                      <a:pt x="3408" y="1310"/>
                    </a:lnTo>
                    <a:lnTo>
                      <a:pt x="3408" y="1310"/>
                    </a:lnTo>
                    <a:lnTo>
                      <a:pt x="3414" y="1310"/>
                    </a:lnTo>
                    <a:lnTo>
                      <a:pt x="3414" y="1312"/>
                    </a:lnTo>
                    <a:lnTo>
                      <a:pt x="3417" y="1312"/>
                    </a:lnTo>
                    <a:lnTo>
                      <a:pt x="3417" y="1312"/>
                    </a:lnTo>
                    <a:lnTo>
                      <a:pt x="3423" y="1312"/>
                    </a:lnTo>
                    <a:lnTo>
                      <a:pt x="3423" y="1312"/>
                    </a:lnTo>
                    <a:lnTo>
                      <a:pt x="3431" y="1312"/>
                    </a:lnTo>
                    <a:lnTo>
                      <a:pt x="3431" y="1312"/>
                    </a:lnTo>
                    <a:lnTo>
                      <a:pt x="3440" y="1312"/>
                    </a:lnTo>
                    <a:lnTo>
                      <a:pt x="3440" y="1315"/>
                    </a:lnTo>
                    <a:lnTo>
                      <a:pt x="3440" y="1315"/>
                    </a:lnTo>
                    <a:lnTo>
                      <a:pt x="3440" y="1315"/>
                    </a:lnTo>
                    <a:lnTo>
                      <a:pt x="3443" y="1315"/>
                    </a:lnTo>
                    <a:lnTo>
                      <a:pt x="3443" y="1315"/>
                    </a:lnTo>
                    <a:lnTo>
                      <a:pt x="3452" y="1315"/>
                    </a:lnTo>
                    <a:lnTo>
                      <a:pt x="3452" y="1315"/>
                    </a:lnTo>
                    <a:lnTo>
                      <a:pt x="3458" y="1315"/>
                    </a:lnTo>
                    <a:lnTo>
                      <a:pt x="3458" y="1317"/>
                    </a:lnTo>
                    <a:lnTo>
                      <a:pt x="3464" y="1317"/>
                    </a:lnTo>
                    <a:lnTo>
                      <a:pt x="3464" y="1317"/>
                    </a:lnTo>
                    <a:lnTo>
                      <a:pt x="3481" y="1317"/>
                    </a:lnTo>
                    <a:lnTo>
                      <a:pt x="3481" y="1317"/>
                    </a:lnTo>
                    <a:lnTo>
                      <a:pt x="3484" y="1317"/>
                    </a:lnTo>
                    <a:lnTo>
                      <a:pt x="3484" y="1319"/>
                    </a:lnTo>
                    <a:lnTo>
                      <a:pt x="3493" y="1319"/>
                    </a:lnTo>
                    <a:lnTo>
                      <a:pt x="3493" y="1319"/>
                    </a:lnTo>
                    <a:lnTo>
                      <a:pt x="3499" y="1319"/>
                    </a:lnTo>
                    <a:lnTo>
                      <a:pt x="3499" y="1319"/>
                    </a:lnTo>
                    <a:lnTo>
                      <a:pt x="3502" y="1319"/>
                    </a:lnTo>
                    <a:lnTo>
                      <a:pt x="3502" y="1321"/>
                    </a:lnTo>
                    <a:lnTo>
                      <a:pt x="3507" y="1321"/>
                    </a:lnTo>
                    <a:lnTo>
                      <a:pt x="3507" y="1321"/>
                    </a:lnTo>
                    <a:lnTo>
                      <a:pt x="3510" y="1321"/>
                    </a:lnTo>
                    <a:lnTo>
                      <a:pt x="3510" y="1321"/>
                    </a:lnTo>
                    <a:lnTo>
                      <a:pt x="3522" y="1321"/>
                    </a:lnTo>
                    <a:lnTo>
                      <a:pt x="3522" y="1321"/>
                    </a:lnTo>
                    <a:lnTo>
                      <a:pt x="3534" y="1321"/>
                    </a:lnTo>
                    <a:lnTo>
                      <a:pt x="3534" y="1323"/>
                    </a:lnTo>
                    <a:lnTo>
                      <a:pt x="3537" y="1323"/>
                    </a:lnTo>
                    <a:lnTo>
                      <a:pt x="3537" y="1323"/>
                    </a:lnTo>
                    <a:lnTo>
                      <a:pt x="3540" y="1323"/>
                    </a:lnTo>
                    <a:lnTo>
                      <a:pt x="3540" y="1323"/>
                    </a:lnTo>
                    <a:lnTo>
                      <a:pt x="3543" y="1323"/>
                    </a:lnTo>
                    <a:lnTo>
                      <a:pt x="3543" y="1326"/>
                    </a:lnTo>
                    <a:lnTo>
                      <a:pt x="3548" y="1326"/>
                    </a:lnTo>
                    <a:lnTo>
                      <a:pt x="3548" y="1326"/>
                    </a:lnTo>
                    <a:lnTo>
                      <a:pt x="3551" y="1326"/>
                    </a:lnTo>
                    <a:lnTo>
                      <a:pt x="3551" y="1326"/>
                    </a:lnTo>
                    <a:lnTo>
                      <a:pt x="3563" y="1326"/>
                    </a:lnTo>
                    <a:lnTo>
                      <a:pt x="3563" y="1326"/>
                    </a:lnTo>
                    <a:lnTo>
                      <a:pt x="3566" y="1326"/>
                    </a:lnTo>
                    <a:lnTo>
                      <a:pt x="3566" y="1326"/>
                    </a:lnTo>
                    <a:lnTo>
                      <a:pt x="3572" y="1326"/>
                    </a:lnTo>
                    <a:lnTo>
                      <a:pt x="3572" y="1328"/>
                    </a:lnTo>
                    <a:lnTo>
                      <a:pt x="3581" y="1328"/>
                    </a:lnTo>
                    <a:lnTo>
                      <a:pt x="3581" y="1328"/>
                    </a:lnTo>
                    <a:lnTo>
                      <a:pt x="3583" y="1328"/>
                    </a:lnTo>
                    <a:lnTo>
                      <a:pt x="3583" y="1328"/>
                    </a:lnTo>
                    <a:lnTo>
                      <a:pt x="3586" y="1328"/>
                    </a:lnTo>
                    <a:lnTo>
                      <a:pt x="3586" y="1330"/>
                    </a:lnTo>
                    <a:lnTo>
                      <a:pt x="3592" y="1330"/>
                    </a:lnTo>
                    <a:lnTo>
                      <a:pt x="3592" y="1330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610" y="1330"/>
                    </a:lnTo>
                    <a:lnTo>
                      <a:pt x="3610" y="1330"/>
                    </a:lnTo>
                    <a:lnTo>
                      <a:pt x="3619" y="1330"/>
                    </a:lnTo>
                    <a:lnTo>
                      <a:pt x="3619" y="1332"/>
                    </a:lnTo>
                    <a:lnTo>
                      <a:pt x="3621" y="1332"/>
                    </a:lnTo>
                    <a:lnTo>
                      <a:pt x="3621" y="1332"/>
                    </a:lnTo>
                    <a:lnTo>
                      <a:pt x="3627" y="1332"/>
                    </a:lnTo>
                    <a:lnTo>
                      <a:pt x="3627" y="1332"/>
                    </a:lnTo>
                    <a:lnTo>
                      <a:pt x="3630" y="1332"/>
                    </a:lnTo>
                    <a:lnTo>
                      <a:pt x="3630" y="1332"/>
                    </a:lnTo>
                    <a:lnTo>
                      <a:pt x="3642" y="1332"/>
                    </a:lnTo>
                    <a:lnTo>
                      <a:pt x="3642" y="1334"/>
                    </a:lnTo>
                    <a:lnTo>
                      <a:pt x="3645" y="1334"/>
                    </a:lnTo>
                    <a:lnTo>
                      <a:pt x="3645" y="1334"/>
                    </a:lnTo>
                    <a:lnTo>
                      <a:pt x="3651" y="1334"/>
                    </a:lnTo>
                    <a:lnTo>
                      <a:pt x="3651" y="1334"/>
                    </a:lnTo>
                    <a:lnTo>
                      <a:pt x="3654" y="1334"/>
                    </a:lnTo>
                    <a:lnTo>
                      <a:pt x="3654" y="1337"/>
                    </a:lnTo>
                    <a:lnTo>
                      <a:pt x="3665" y="1337"/>
                    </a:lnTo>
                    <a:lnTo>
                      <a:pt x="3665" y="1337"/>
                    </a:lnTo>
                    <a:lnTo>
                      <a:pt x="3674" y="1337"/>
                    </a:lnTo>
                    <a:lnTo>
                      <a:pt x="3674" y="1337"/>
                    </a:lnTo>
                    <a:lnTo>
                      <a:pt x="3677" y="1337"/>
                    </a:lnTo>
                    <a:lnTo>
                      <a:pt x="3677" y="1337"/>
                    </a:lnTo>
                    <a:lnTo>
                      <a:pt x="3683" y="1337"/>
                    </a:lnTo>
                    <a:lnTo>
                      <a:pt x="3683" y="1339"/>
                    </a:lnTo>
                    <a:lnTo>
                      <a:pt x="3692" y="1339"/>
                    </a:lnTo>
                    <a:lnTo>
                      <a:pt x="3692" y="1339"/>
                    </a:lnTo>
                    <a:lnTo>
                      <a:pt x="3712" y="1339"/>
                    </a:lnTo>
                    <a:lnTo>
                      <a:pt x="3712" y="1339"/>
                    </a:lnTo>
                    <a:lnTo>
                      <a:pt x="3721" y="1339"/>
                    </a:lnTo>
                    <a:lnTo>
                      <a:pt x="3721" y="1341"/>
                    </a:lnTo>
                    <a:lnTo>
                      <a:pt x="3727" y="1341"/>
                    </a:lnTo>
                    <a:lnTo>
                      <a:pt x="3727" y="1341"/>
                    </a:lnTo>
                    <a:lnTo>
                      <a:pt x="3735" y="1341"/>
                    </a:lnTo>
                    <a:lnTo>
                      <a:pt x="3735" y="1343"/>
                    </a:lnTo>
                    <a:lnTo>
                      <a:pt x="3738" y="1343"/>
                    </a:lnTo>
                    <a:lnTo>
                      <a:pt x="3738" y="1343"/>
                    </a:lnTo>
                    <a:lnTo>
                      <a:pt x="3741" y="1343"/>
                    </a:lnTo>
                    <a:lnTo>
                      <a:pt x="3741" y="1343"/>
                    </a:lnTo>
                    <a:lnTo>
                      <a:pt x="3756" y="1343"/>
                    </a:lnTo>
                    <a:lnTo>
                      <a:pt x="3756" y="1345"/>
                    </a:lnTo>
                    <a:lnTo>
                      <a:pt x="3765" y="1345"/>
                    </a:lnTo>
                    <a:lnTo>
                      <a:pt x="3765" y="1345"/>
                    </a:lnTo>
                    <a:lnTo>
                      <a:pt x="3768" y="1345"/>
                    </a:lnTo>
                    <a:lnTo>
                      <a:pt x="3768" y="1345"/>
                    </a:lnTo>
                    <a:lnTo>
                      <a:pt x="3773" y="1345"/>
                    </a:lnTo>
                    <a:lnTo>
                      <a:pt x="3773" y="1345"/>
                    </a:lnTo>
                    <a:lnTo>
                      <a:pt x="3776" y="1345"/>
                    </a:lnTo>
                    <a:lnTo>
                      <a:pt x="3776" y="1348"/>
                    </a:lnTo>
                    <a:lnTo>
                      <a:pt x="3791" y="1348"/>
                    </a:lnTo>
                    <a:lnTo>
                      <a:pt x="3791" y="1348"/>
                    </a:lnTo>
                    <a:lnTo>
                      <a:pt x="3797" y="1348"/>
                    </a:lnTo>
                    <a:lnTo>
                      <a:pt x="3797" y="1348"/>
                    </a:lnTo>
                    <a:lnTo>
                      <a:pt x="3806" y="1348"/>
                    </a:lnTo>
                    <a:lnTo>
                      <a:pt x="3806" y="1348"/>
                    </a:lnTo>
                    <a:lnTo>
                      <a:pt x="3808" y="1348"/>
                    </a:lnTo>
                    <a:lnTo>
                      <a:pt x="3808" y="1350"/>
                    </a:lnTo>
                    <a:lnTo>
                      <a:pt x="3811" y="1350"/>
                    </a:lnTo>
                    <a:lnTo>
                      <a:pt x="3811" y="1350"/>
                    </a:lnTo>
                    <a:lnTo>
                      <a:pt x="3820" y="1350"/>
                    </a:lnTo>
                    <a:lnTo>
                      <a:pt x="3820" y="1350"/>
                    </a:lnTo>
                    <a:lnTo>
                      <a:pt x="3826" y="1350"/>
                    </a:lnTo>
                    <a:lnTo>
                      <a:pt x="3826" y="1350"/>
                    </a:lnTo>
                    <a:lnTo>
                      <a:pt x="3849" y="1350"/>
                    </a:lnTo>
                    <a:lnTo>
                      <a:pt x="3849" y="1352"/>
                    </a:lnTo>
                    <a:lnTo>
                      <a:pt x="3855" y="1352"/>
                    </a:lnTo>
                    <a:lnTo>
                      <a:pt x="3855" y="1352"/>
                    </a:lnTo>
                    <a:lnTo>
                      <a:pt x="3858" y="1352"/>
                    </a:lnTo>
                    <a:lnTo>
                      <a:pt x="3858" y="1354"/>
                    </a:lnTo>
                    <a:lnTo>
                      <a:pt x="3861" y="1354"/>
                    </a:lnTo>
                    <a:lnTo>
                      <a:pt x="3861" y="1354"/>
                    </a:lnTo>
                    <a:lnTo>
                      <a:pt x="3873" y="1354"/>
                    </a:lnTo>
                    <a:lnTo>
                      <a:pt x="3873" y="1354"/>
                    </a:lnTo>
                    <a:lnTo>
                      <a:pt x="3884" y="1354"/>
                    </a:lnTo>
                    <a:lnTo>
                      <a:pt x="3884" y="1354"/>
                    </a:lnTo>
                    <a:lnTo>
                      <a:pt x="3893" y="1354"/>
                    </a:lnTo>
                    <a:lnTo>
                      <a:pt x="3893" y="1356"/>
                    </a:lnTo>
                    <a:lnTo>
                      <a:pt x="3899" y="1356"/>
                    </a:lnTo>
                    <a:lnTo>
                      <a:pt x="3899" y="1356"/>
                    </a:lnTo>
                    <a:lnTo>
                      <a:pt x="3905" y="1356"/>
                    </a:lnTo>
                    <a:lnTo>
                      <a:pt x="3905" y="1356"/>
                    </a:lnTo>
                    <a:lnTo>
                      <a:pt x="3908" y="1356"/>
                    </a:lnTo>
                    <a:lnTo>
                      <a:pt x="3908" y="1359"/>
                    </a:lnTo>
                    <a:lnTo>
                      <a:pt x="3925" y="1359"/>
                    </a:lnTo>
                    <a:lnTo>
                      <a:pt x="3925" y="1359"/>
                    </a:lnTo>
                    <a:lnTo>
                      <a:pt x="3931" y="1359"/>
                    </a:lnTo>
                    <a:lnTo>
                      <a:pt x="3931" y="1361"/>
                    </a:lnTo>
                    <a:lnTo>
                      <a:pt x="3943" y="1361"/>
                    </a:lnTo>
                    <a:lnTo>
                      <a:pt x="3943" y="1361"/>
                    </a:lnTo>
                    <a:lnTo>
                      <a:pt x="3946" y="1361"/>
                    </a:lnTo>
                    <a:lnTo>
                      <a:pt x="3946" y="1361"/>
                    </a:lnTo>
                    <a:lnTo>
                      <a:pt x="3949" y="1361"/>
                    </a:lnTo>
                    <a:lnTo>
                      <a:pt x="3949" y="1361"/>
                    </a:lnTo>
                    <a:lnTo>
                      <a:pt x="3958" y="1361"/>
                    </a:lnTo>
                    <a:lnTo>
                      <a:pt x="3958" y="1361"/>
                    </a:lnTo>
                    <a:lnTo>
                      <a:pt x="3960" y="1361"/>
                    </a:lnTo>
                    <a:lnTo>
                      <a:pt x="3960" y="1363"/>
                    </a:lnTo>
                    <a:lnTo>
                      <a:pt x="3972" y="1363"/>
                    </a:lnTo>
                    <a:lnTo>
                      <a:pt x="3972" y="1363"/>
                    </a:lnTo>
                    <a:lnTo>
                      <a:pt x="3975" y="1363"/>
                    </a:lnTo>
                    <a:lnTo>
                      <a:pt x="3975" y="1363"/>
                    </a:lnTo>
                    <a:lnTo>
                      <a:pt x="3978" y="1363"/>
                    </a:lnTo>
                    <a:lnTo>
                      <a:pt x="3978" y="1365"/>
                    </a:lnTo>
                    <a:lnTo>
                      <a:pt x="3981" y="1365"/>
                    </a:lnTo>
                    <a:lnTo>
                      <a:pt x="3981" y="1365"/>
                    </a:lnTo>
                    <a:lnTo>
                      <a:pt x="3998" y="1365"/>
                    </a:lnTo>
                    <a:lnTo>
                      <a:pt x="4001" y="1365"/>
                    </a:lnTo>
                    <a:lnTo>
                      <a:pt x="4001" y="1365"/>
                    </a:lnTo>
                    <a:lnTo>
                      <a:pt x="4007" y="1365"/>
                    </a:lnTo>
                    <a:lnTo>
                      <a:pt x="4007" y="1365"/>
                    </a:lnTo>
                    <a:lnTo>
                      <a:pt x="4013" y="1365"/>
                    </a:lnTo>
                    <a:lnTo>
                      <a:pt x="4013" y="1367"/>
                    </a:lnTo>
                    <a:lnTo>
                      <a:pt x="4016" y="1367"/>
                    </a:lnTo>
                    <a:lnTo>
                      <a:pt x="4016" y="1367"/>
                    </a:lnTo>
                    <a:lnTo>
                      <a:pt x="4016" y="1367"/>
                    </a:lnTo>
                    <a:lnTo>
                      <a:pt x="4016" y="1367"/>
                    </a:lnTo>
                    <a:lnTo>
                      <a:pt x="4034" y="1367"/>
                    </a:lnTo>
                    <a:lnTo>
                      <a:pt x="4036" y="1367"/>
                    </a:lnTo>
                    <a:lnTo>
                      <a:pt x="4036" y="1367"/>
                    </a:lnTo>
                    <a:lnTo>
                      <a:pt x="4039" y="1367"/>
                    </a:lnTo>
                    <a:lnTo>
                      <a:pt x="4039" y="1367"/>
                    </a:lnTo>
                    <a:lnTo>
                      <a:pt x="4054" y="1367"/>
                    </a:lnTo>
                    <a:lnTo>
                      <a:pt x="4057" y="1367"/>
                    </a:lnTo>
                    <a:lnTo>
                      <a:pt x="4057" y="1370"/>
                    </a:lnTo>
                    <a:lnTo>
                      <a:pt x="4057" y="1370"/>
                    </a:lnTo>
                    <a:lnTo>
                      <a:pt x="4057" y="1370"/>
                    </a:lnTo>
                    <a:lnTo>
                      <a:pt x="4071" y="1370"/>
                    </a:lnTo>
                    <a:lnTo>
                      <a:pt x="4071" y="1370"/>
                    </a:lnTo>
                    <a:lnTo>
                      <a:pt x="4074" y="1370"/>
                    </a:lnTo>
                    <a:lnTo>
                      <a:pt x="4074" y="1370"/>
                    </a:lnTo>
                    <a:lnTo>
                      <a:pt x="4077" y="1370"/>
                    </a:lnTo>
                    <a:lnTo>
                      <a:pt x="4077" y="1372"/>
                    </a:lnTo>
                    <a:lnTo>
                      <a:pt x="4080" y="1372"/>
                    </a:lnTo>
                    <a:lnTo>
                      <a:pt x="4080" y="1372"/>
                    </a:lnTo>
                    <a:lnTo>
                      <a:pt x="4089" y="1372"/>
                    </a:lnTo>
                    <a:lnTo>
                      <a:pt x="4089" y="1374"/>
                    </a:lnTo>
                    <a:lnTo>
                      <a:pt x="4092" y="1374"/>
                    </a:lnTo>
                    <a:lnTo>
                      <a:pt x="4092" y="1374"/>
                    </a:lnTo>
                    <a:lnTo>
                      <a:pt x="4098" y="1374"/>
                    </a:lnTo>
                    <a:lnTo>
                      <a:pt x="4098" y="1374"/>
                    </a:lnTo>
                    <a:lnTo>
                      <a:pt x="4098" y="1374"/>
                    </a:lnTo>
                    <a:lnTo>
                      <a:pt x="4098" y="1374"/>
                    </a:lnTo>
                    <a:lnTo>
                      <a:pt x="4115" y="1374"/>
                    </a:lnTo>
                    <a:lnTo>
                      <a:pt x="4115" y="1376"/>
                    </a:lnTo>
                    <a:lnTo>
                      <a:pt x="4121" y="1376"/>
                    </a:lnTo>
                    <a:lnTo>
                      <a:pt x="4121" y="1376"/>
                    </a:lnTo>
                    <a:lnTo>
                      <a:pt x="4130" y="1376"/>
                    </a:lnTo>
                    <a:lnTo>
                      <a:pt x="4130" y="1376"/>
                    </a:lnTo>
                    <a:lnTo>
                      <a:pt x="4139" y="1376"/>
                    </a:lnTo>
                    <a:lnTo>
                      <a:pt x="4139" y="1376"/>
                    </a:lnTo>
                    <a:lnTo>
                      <a:pt x="4142" y="1376"/>
                    </a:lnTo>
                    <a:lnTo>
                      <a:pt x="4142" y="1378"/>
                    </a:lnTo>
                    <a:lnTo>
                      <a:pt x="4165" y="1378"/>
                    </a:lnTo>
                    <a:lnTo>
                      <a:pt x="4165" y="1378"/>
                    </a:lnTo>
                    <a:lnTo>
                      <a:pt x="4171" y="1378"/>
                    </a:lnTo>
                    <a:lnTo>
                      <a:pt x="4171" y="1378"/>
                    </a:lnTo>
                    <a:lnTo>
                      <a:pt x="4177" y="1378"/>
                    </a:lnTo>
                    <a:lnTo>
                      <a:pt x="4177" y="1378"/>
                    </a:lnTo>
                    <a:lnTo>
                      <a:pt x="4180" y="1378"/>
                    </a:lnTo>
                    <a:lnTo>
                      <a:pt x="4180" y="1381"/>
                    </a:lnTo>
                    <a:lnTo>
                      <a:pt x="4188" y="1381"/>
                    </a:lnTo>
                    <a:lnTo>
                      <a:pt x="4188" y="1381"/>
                    </a:lnTo>
                    <a:lnTo>
                      <a:pt x="4206" y="1381"/>
                    </a:lnTo>
                    <a:lnTo>
                      <a:pt x="4206" y="1381"/>
                    </a:lnTo>
                    <a:lnTo>
                      <a:pt x="4215" y="1381"/>
                    </a:lnTo>
                    <a:lnTo>
                      <a:pt x="4215" y="1383"/>
                    </a:lnTo>
                    <a:lnTo>
                      <a:pt x="4223" y="1383"/>
                    </a:lnTo>
                    <a:lnTo>
                      <a:pt x="4223" y="1383"/>
                    </a:lnTo>
                    <a:lnTo>
                      <a:pt x="4241" y="1383"/>
                    </a:lnTo>
                    <a:lnTo>
                      <a:pt x="4241" y="1383"/>
                    </a:lnTo>
                    <a:lnTo>
                      <a:pt x="4250" y="1383"/>
                    </a:lnTo>
                    <a:lnTo>
                      <a:pt x="4250" y="1383"/>
                    </a:lnTo>
                    <a:lnTo>
                      <a:pt x="4264" y="1383"/>
                    </a:lnTo>
                    <a:lnTo>
                      <a:pt x="4264" y="1385"/>
                    </a:lnTo>
                    <a:lnTo>
                      <a:pt x="4264" y="1385"/>
                    </a:lnTo>
                    <a:lnTo>
                      <a:pt x="4264" y="1385"/>
                    </a:lnTo>
                    <a:lnTo>
                      <a:pt x="4273" y="1385"/>
                    </a:lnTo>
                    <a:lnTo>
                      <a:pt x="4273" y="1385"/>
                    </a:lnTo>
                    <a:lnTo>
                      <a:pt x="4279" y="1385"/>
                    </a:lnTo>
                    <a:lnTo>
                      <a:pt x="4279" y="1385"/>
                    </a:lnTo>
                    <a:lnTo>
                      <a:pt x="4282" y="1385"/>
                    </a:lnTo>
                    <a:lnTo>
                      <a:pt x="4282" y="1387"/>
                    </a:lnTo>
                    <a:lnTo>
                      <a:pt x="4288" y="1387"/>
                    </a:lnTo>
                    <a:lnTo>
                      <a:pt x="4288" y="1387"/>
                    </a:lnTo>
                    <a:lnTo>
                      <a:pt x="4297" y="1387"/>
                    </a:lnTo>
                    <a:lnTo>
                      <a:pt x="4297" y="1387"/>
                    </a:lnTo>
                    <a:lnTo>
                      <a:pt x="4299" y="1387"/>
                    </a:lnTo>
                    <a:lnTo>
                      <a:pt x="4299" y="1390"/>
                    </a:lnTo>
                    <a:lnTo>
                      <a:pt x="4308" y="1390"/>
                    </a:lnTo>
                    <a:lnTo>
                      <a:pt x="4308" y="1390"/>
                    </a:lnTo>
                    <a:lnTo>
                      <a:pt x="4317" y="1390"/>
                    </a:lnTo>
                    <a:lnTo>
                      <a:pt x="4317" y="1390"/>
                    </a:lnTo>
                    <a:lnTo>
                      <a:pt x="4323" y="1390"/>
                    </a:lnTo>
                    <a:lnTo>
                      <a:pt x="4323" y="1390"/>
                    </a:lnTo>
                    <a:lnTo>
                      <a:pt x="4340" y="1390"/>
                    </a:lnTo>
                    <a:lnTo>
                      <a:pt x="4340" y="1392"/>
                    </a:lnTo>
                    <a:lnTo>
                      <a:pt x="4343" y="1392"/>
                    </a:lnTo>
                    <a:lnTo>
                      <a:pt x="4343" y="1392"/>
                    </a:lnTo>
                    <a:lnTo>
                      <a:pt x="4349" y="1392"/>
                    </a:lnTo>
                    <a:lnTo>
                      <a:pt x="4349" y="1392"/>
                    </a:lnTo>
                    <a:lnTo>
                      <a:pt x="4355" y="1392"/>
                    </a:lnTo>
                    <a:lnTo>
                      <a:pt x="4355" y="1392"/>
                    </a:lnTo>
                    <a:lnTo>
                      <a:pt x="4381" y="1392"/>
                    </a:lnTo>
                    <a:lnTo>
                      <a:pt x="4381" y="1394"/>
                    </a:lnTo>
                    <a:lnTo>
                      <a:pt x="4384" y="1394"/>
                    </a:lnTo>
                    <a:lnTo>
                      <a:pt x="4384" y="1394"/>
                    </a:lnTo>
                    <a:lnTo>
                      <a:pt x="4399" y="1394"/>
                    </a:lnTo>
                    <a:lnTo>
                      <a:pt x="4399" y="1396"/>
                    </a:lnTo>
                    <a:lnTo>
                      <a:pt x="4408" y="1396"/>
                    </a:lnTo>
                    <a:lnTo>
                      <a:pt x="4408" y="1396"/>
                    </a:lnTo>
                    <a:lnTo>
                      <a:pt x="4434" y="1396"/>
                    </a:lnTo>
                    <a:lnTo>
                      <a:pt x="4434" y="1396"/>
                    </a:lnTo>
                    <a:lnTo>
                      <a:pt x="4448" y="1396"/>
                    </a:lnTo>
                    <a:lnTo>
                      <a:pt x="4448" y="1396"/>
                    </a:lnTo>
                    <a:lnTo>
                      <a:pt x="4451" y="1396"/>
                    </a:lnTo>
                    <a:lnTo>
                      <a:pt x="4451" y="1398"/>
                    </a:lnTo>
                    <a:lnTo>
                      <a:pt x="4460" y="1398"/>
                    </a:lnTo>
                    <a:lnTo>
                      <a:pt x="4460" y="1398"/>
                    </a:lnTo>
                    <a:lnTo>
                      <a:pt x="4466" y="1398"/>
                    </a:lnTo>
                    <a:lnTo>
                      <a:pt x="4466" y="1398"/>
                    </a:lnTo>
                    <a:lnTo>
                      <a:pt x="4472" y="1398"/>
                    </a:lnTo>
                    <a:lnTo>
                      <a:pt x="4472" y="1401"/>
                    </a:lnTo>
                    <a:lnTo>
                      <a:pt x="4475" y="1401"/>
                    </a:lnTo>
                    <a:lnTo>
                      <a:pt x="4475" y="1401"/>
                    </a:lnTo>
                    <a:lnTo>
                      <a:pt x="4489" y="1401"/>
                    </a:lnTo>
                    <a:lnTo>
                      <a:pt x="4489" y="1401"/>
                    </a:lnTo>
                    <a:lnTo>
                      <a:pt x="4501" y="1401"/>
                    </a:lnTo>
                    <a:lnTo>
                      <a:pt x="4501" y="1401"/>
                    </a:lnTo>
                    <a:lnTo>
                      <a:pt x="4516" y="1401"/>
                    </a:lnTo>
                    <a:lnTo>
                      <a:pt x="4516" y="1403"/>
                    </a:lnTo>
                    <a:lnTo>
                      <a:pt x="4545" y="1403"/>
                    </a:lnTo>
                    <a:lnTo>
                      <a:pt x="4545" y="1403"/>
                    </a:lnTo>
                    <a:lnTo>
                      <a:pt x="4551" y="1403"/>
                    </a:lnTo>
                    <a:lnTo>
                      <a:pt x="4551" y="1403"/>
                    </a:lnTo>
                    <a:lnTo>
                      <a:pt x="4560" y="1403"/>
                    </a:lnTo>
                    <a:lnTo>
                      <a:pt x="4560" y="1403"/>
                    </a:lnTo>
                    <a:lnTo>
                      <a:pt x="4562" y="1403"/>
                    </a:lnTo>
                    <a:lnTo>
                      <a:pt x="4562" y="1405"/>
                    </a:lnTo>
                    <a:lnTo>
                      <a:pt x="4574" y="1405"/>
                    </a:lnTo>
                    <a:lnTo>
                      <a:pt x="4574" y="1405"/>
                    </a:lnTo>
                    <a:lnTo>
                      <a:pt x="4577" y="1405"/>
                    </a:lnTo>
                    <a:lnTo>
                      <a:pt x="4577" y="1405"/>
                    </a:lnTo>
                    <a:lnTo>
                      <a:pt x="4580" y="1405"/>
                    </a:lnTo>
                    <a:lnTo>
                      <a:pt x="4580" y="1407"/>
                    </a:lnTo>
                    <a:lnTo>
                      <a:pt x="4598" y="1407"/>
                    </a:lnTo>
                    <a:lnTo>
                      <a:pt x="4598" y="1407"/>
                    </a:lnTo>
                    <a:lnTo>
                      <a:pt x="4603" y="1407"/>
                    </a:lnTo>
                    <a:lnTo>
                      <a:pt x="4603" y="1407"/>
                    </a:lnTo>
                    <a:lnTo>
                      <a:pt x="4618" y="1407"/>
                    </a:lnTo>
                    <a:lnTo>
                      <a:pt x="4618" y="1409"/>
                    </a:lnTo>
                    <a:lnTo>
                      <a:pt x="4624" y="1409"/>
                    </a:lnTo>
                    <a:lnTo>
                      <a:pt x="4624" y="1409"/>
                    </a:lnTo>
                    <a:lnTo>
                      <a:pt x="4633" y="1409"/>
                    </a:lnTo>
                    <a:lnTo>
                      <a:pt x="4633" y="1409"/>
                    </a:lnTo>
                    <a:lnTo>
                      <a:pt x="4636" y="1409"/>
                    </a:lnTo>
                    <a:lnTo>
                      <a:pt x="4636" y="1412"/>
                    </a:lnTo>
                    <a:lnTo>
                      <a:pt x="4638" y="1412"/>
                    </a:lnTo>
                    <a:lnTo>
                      <a:pt x="4638" y="1412"/>
                    </a:lnTo>
                    <a:lnTo>
                      <a:pt x="4668" y="1412"/>
                    </a:lnTo>
                    <a:lnTo>
                      <a:pt x="4668" y="1412"/>
                    </a:lnTo>
                    <a:lnTo>
                      <a:pt x="4674" y="1412"/>
                    </a:lnTo>
                    <a:lnTo>
                      <a:pt x="4674" y="1412"/>
                    </a:lnTo>
                    <a:lnTo>
                      <a:pt x="4682" y="1412"/>
                    </a:lnTo>
                    <a:lnTo>
                      <a:pt x="4682" y="1414"/>
                    </a:lnTo>
                    <a:lnTo>
                      <a:pt x="4688" y="1414"/>
                    </a:lnTo>
                    <a:lnTo>
                      <a:pt x="4688" y="1414"/>
                    </a:lnTo>
                    <a:lnTo>
                      <a:pt x="4691" y="1414"/>
                    </a:lnTo>
                    <a:lnTo>
                      <a:pt x="4691" y="1414"/>
                    </a:lnTo>
                    <a:lnTo>
                      <a:pt x="4735" y="1414"/>
                    </a:lnTo>
                    <a:lnTo>
                      <a:pt x="4755" y="1414"/>
                    </a:lnTo>
                    <a:lnTo>
                      <a:pt x="4755" y="1416"/>
                    </a:lnTo>
                    <a:lnTo>
                      <a:pt x="4758" y="1416"/>
                    </a:lnTo>
                    <a:lnTo>
                      <a:pt x="4758" y="1416"/>
                    </a:lnTo>
                    <a:lnTo>
                      <a:pt x="4782" y="1416"/>
                    </a:lnTo>
                    <a:lnTo>
                      <a:pt x="4782" y="1416"/>
                    </a:lnTo>
                    <a:lnTo>
                      <a:pt x="4793" y="1416"/>
                    </a:lnTo>
                    <a:lnTo>
                      <a:pt x="4793" y="1418"/>
                    </a:lnTo>
                    <a:lnTo>
                      <a:pt x="4799" y="1418"/>
                    </a:lnTo>
                    <a:lnTo>
                      <a:pt x="4799" y="1418"/>
                    </a:lnTo>
                    <a:lnTo>
                      <a:pt x="4799" y="1418"/>
                    </a:lnTo>
                    <a:lnTo>
                      <a:pt x="4799" y="1420"/>
                    </a:lnTo>
                    <a:lnTo>
                      <a:pt x="4802" y="1420"/>
                    </a:lnTo>
                    <a:lnTo>
                      <a:pt x="4802" y="1420"/>
                    </a:lnTo>
                    <a:lnTo>
                      <a:pt x="4811" y="1420"/>
                    </a:lnTo>
                    <a:lnTo>
                      <a:pt x="4811" y="1420"/>
                    </a:lnTo>
                    <a:lnTo>
                      <a:pt x="4820" y="1420"/>
                    </a:lnTo>
                    <a:lnTo>
                      <a:pt x="4820" y="1423"/>
                    </a:lnTo>
                    <a:lnTo>
                      <a:pt x="4823" y="1423"/>
                    </a:lnTo>
                    <a:lnTo>
                      <a:pt x="4823" y="1423"/>
                    </a:lnTo>
                    <a:lnTo>
                      <a:pt x="4828" y="1423"/>
                    </a:lnTo>
                    <a:lnTo>
                      <a:pt x="4828" y="1425"/>
                    </a:lnTo>
                    <a:lnTo>
                      <a:pt x="4834" y="1425"/>
                    </a:lnTo>
                    <a:lnTo>
                      <a:pt x="4834" y="1425"/>
                    </a:lnTo>
                    <a:lnTo>
                      <a:pt x="4852" y="1425"/>
                    </a:lnTo>
                    <a:lnTo>
                      <a:pt x="4852" y="1425"/>
                    </a:lnTo>
                    <a:lnTo>
                      <a:pt x="4861" y="1425"/>
                    </a:lnTo>
                    <a:lnTo>
                      <a:pt x="4861" y="1427"/>
                    </a:lnTo>
                    <a:lnTo>
                      <a:pt x="4869" y="1427"/>
                    </a:lnTo>
                    <a:lnTo>
                      <a:pt x="4869" y="1427"/>
                    </a:lnTo>
                    <a:lnTo>
                      <a:pt x="4872" y="1427"/>
                    </a:lnTo>
                    <a:lnTo>
                      <a:pt x="4872" y="1427"/>
                    </a:lnTo>
                    <a:lnTo>
                      <a:pt x="4893" y="1427"/>
                    </a:lnTo>
                    <a:lnTo>
                      <a:pt x="4893" y="1429"/>
                    </a:lnTo>
                    <a:lnTo>
                      <a:pt x="4896" y="1429"/>
                    </a:lnTo>
                    <a:lnTo>
                      <a:pt x="4896" y="1429"/>
                    </a:lnTo>
                    <a:lnTo>
                      <a:pt x="4931" y="1429"/>
                    </a:lnTo>
                    <a:lnTo>
                      <a:pt x="4934" y="1429"/>
                    </a:lnTo>
                    <a:lnTo>
                      <a:pt x="4934" y="1429"/>
                    </a:lnTo>
                    <a:lnTo>
                      <a:pt x="4948" y="1429"/>
                    </a:lnTo>
                    <a:lnTo>
                      <a:pt x="4948" y="1429"/>
                    </a:lnTo>
                    <a:lnTo>
                      <a:pt x="4954" y="1429"/>
                    </a:lnTo>
                    <a:lnTo>
                      <a:pt x="4954" y="1429"/>
                    </a:lnTo>
                    <a:lnTo>
                      <a:pt x="4957" y="1429"/>
                    </a:lnTo>
                    <a:lnTo>
                      <a:pt x="4957" y="1431"/>
                    </a:lnTo>
                    <a:lnTo>
                      <a:pt x="4969" y="1431"/>
                    </a:lnTo>
                    <a:lnTo>
                      <a:pt x="4969" y="1431"/>
                    </a:lnTo>
                    <a:lnTo>
                      <a:pt x="4972" y="1431"/>
                    </a:lnTo>
                    <a:lnTo>
                      <a:pt x="4972" y="1431"/>
                    </a:lnTo>
                    <a:lnTo>
                      <a:pt x="4977" y="1431"/>
                    </a:lnTo>
                  </a:path>
                </a:pathLst>
              </a:custGeom>
              <a:noFill/>
              <a:ln w="38100">
                <a:solidFill>
                  <a:srgbClr val="0079C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6" name="Freeform 7">
                <a:extLst>
                  <a:ext uri="{FF2B5EF4-FFF2-40B4-BE49-F238E27FC236}">
                    <a16:creationId xmlns:a16="http://schemas.microsoft.com/office/drawing/2014/main" id="{4D2154F1-F4BE-4A9E-8B41-90552A0E9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4588" y="1549400"/>
                <a:ext cx="7900987" cy="2247900"/>
              </a:xfrm>
              <a:custGeom>
                <a:avLst/>
                <a:gdLst>
                  <a:gd name="T0" fmla="*/ 50 w 4977"/>
                  <a:gd name="T1" fmla="*/ 14 h 1416"/>
                  <a:gd name="T2" fmla="*/ 94 w 4977"/>
                  <a:gd name="T3" fmla="*/ 34 h 1416"/>
                  <a:gd name="T4" fmla="*/ 109 w 4977"/>
                  <a:gd name="T5" fmla="*/ 53 h 1416"/>
                  <a:gd name="T6" fmla="*/ 120 w 4977"/>
                  <a:gd name="T7" fmla="*/ 86 h 1416"/>
                  <a:gd name="T8" fmla="*/ 138 w 4977"/>
                  <a:gd name="T9" fmla="*/ 120 h 1416"/>
                  <a:gd name="T10" fmla="*/ 152 w 4977"/>
                  <a:gd name="T11" fmla="*/ 157 h 1416"/>
                  <a:gd name="T12" fmla="*/ 187 w 4977"/>
                  <a:gd name="T13" fmla="*/ 177 h 1416"/>
                  <a:gd name="T14" fmla="*/ 208 w 4977"/>
                  <a:gd name="T15" fmla="*/ 210 h 1416"/>
                  <a:gd name="T16" fmla="*/ 223 w 4977"/>
                  <a:gd name="T17" fmla="*/ 236 h 1416"/>
                  <a:gd name="T18" fmla="*/ 231 w 4977"/>
                  <a:gd name="T19" fmla="*/ 263 h 1416"/>
                  <a:gd name="T20" fmla="*/ 266 w 4977"/>
                  <a:gd name="T21" fmla="*/ 283 h 1416"/>
                  <a:gd name="T22" fmla="*/ 301 w 4977"/>
                  <a:gd name="T23" fmla="*/ 309 h 1416"/>
                  <a:gd name="T24" fmla="*/ 313 w 4977"/>
                  <a:gd name="T25" fmla="*/ 327 h 1416"/>
                  <a:gd name="T26" fmla="*/ 322 w 4977"/>
                  <a:gd name="T27" fmla="*/ 347 h 1416"/>
                  <a:gd name="T28" fmla="*/ 331 w 4977"/>
                  <a:gd name="T29" fmla="*/ 380 h 1416"/>
                  <a:gd name="T30" fmla="*/ 348 w 4977"/>
                  <a:gd name="T31" fmla="*/ 406 h 1416"/>
                  <a:gd name="T32" fmla="*/ 389 w 4977"/>
                  <a:gd name="T33" fmla="*/ 426 h 1416"/>
                  <a:gd name="T34" fmla="*/ 413 w 4977"/>
                  <a:gd name="T35" fmla="*/ 446 h 1416"/>
                  <a:gd name="T36" fmla="*/ 421 w 4977"/>
                  <a:gd name="T37" fmla="*/ 466 h 1416"/>
                  <a:gd name="T38" fmla="*/ 451 w 4977"/>
                  <a:gd name="T39" fmla="*/ 492 h 1416"/>
                  <a:gd name="T40" fmla="*/ 477 w 4977"/>
                  <a:gd name="T41" fmla="*/ 516 h 1416"/>
                  <a:gd name="T42" fmla="*/ 506 w 4977"/>
                  <a:gd name="T43" fmla="*/ 543 h 1416"/>
                  <a:gd name="T44" fmla="*/ 532 w 4977"/>
                  <a:gd name="T45" fmla="*/ 569 h 1416"/>
                  <a:gd name="T46" fmla="*/ 556 w 4977"/>
                  <a:gd name="T47" fmla="*/ 596 h 1416"/>
                  <a:gd name="T48" fmla="*/ 579 w 4977"/>
                  <a:gd name="T49" fmla="*/ 622 h 1416"/>
                  <a:gd name="T50" fmla="*/ 614 w 4977"/>
                  <a:gd name="T51" fmla="*/ 649 h 1416"/>
                  <a:gd name="T52" fmla="*/ 638 w 4977"/>
                  <a:gd name="T53" fmla="*/ 669 h 1416"/>
                  <a:gd name="T54" fmla="*/ 652 w 4977"/>
                  <a:gd name="T55" fmla="*/ 695 h 1416"/>
                  <a:gd name="T56" fmla="*/ 676 w 4977"/>
                  <a:gd name="T57" fmla="*/ 715 h 1416"/>
                  <a:gd name="T58" fmla="*/ 690 w 4977"/>
                  <a:gd name="T59" fmla="*/ 741 h 1416"/>
                  <a:gd name="T60" fmla="*/ 714 w 4977"/>
                  <a:gd name="T61" fmla="*/ 768 h 1416"/>
                  <a:gd name="T62" fmla="*/ 737 w 4977"/>
                  <a:gd name="T63" fmla="*/ 788 h 1416"/>
                  <a:gd name="T64" fmla="*/ 798 w 4977"/>
                  <a:gd name="T65" fmla="*/ 805 h 1416"/>
                  <a:gd name="T66" fmla="*/ 842 w 4977"/>
                  <a:gd name="T67" fmla="*/ 825 h 1416"/>
                  <a:gd name="T68" fmla="*/ 892 w 4977"/>
                  <a:gd name="T69" fmla="*/ 845 h 1416"/>
                  <a:gd name="T70" fmla="*/ 909 w 4977"/>
                  <a:gd name="T71" fmla="*/ 865 h 1416"/>
                  <a:gd name="T72" fmla="*/ 953 w 4977"/>
                  <a:gd name="T73" fmla="*/ 885 h 1416"/>
                  <a:gd name="T74" fmla="*/ 968 w 4977"/>
                  <a:gd name="T75" fmla="*/ 904 h 1416"/>
                  <a:gd name="T76" fmla="*/ 994 w 4977"/>
                  <a:gd name="T77" fmla="*/ 931 h 1416"/>
                  <a:gd name="T78" fmla="*/ 1044 w 4977"/>
                  <a:gd name="T79" fmla="*/ 951 h 1416"/>
                  <a:gd name="T80" fmla="*/ 1088 w 4977"/>
                  <a:gd name="T81" fmla="*/ 973 h 1416"/>
                  <a:gd name="T82" fmla="*/ 1108 w 4977"/>
                  <a:gd name="T83" fmla="*/ 993 h 1416"/>
                  <a:gd name="T84" fmla="*/ 1181 w 4977"/>
                  <a:gd name="T85" fmla="*/ 1021 h 1416"/>
                  <a:gd name="T86" fmla="*/ 1321 w 4977"/>
                  <a:gd name="T87" fmla="*/ 1043 h 1416"/>
                  <a:gd name="T88" fmla="*/ 1362 w 4977"/>
                  <a:gd name="T89" fmla="*/ 1065 h 1416"/>
                  <a:gd name="T90" fmla="*/ 1473 w 4977"/>
                  <a:gd name="T91" fmla="*/ 1087 h 1416"/>
                  <a:gd name="T92" fmla="*/ 1722 w 4977"/>
                  <a:gd name="T93" fmla="*/ 1110 h 1416"/>
                  <a:gd name="T94" fmla="*/ 1809 w 4977"/>
                  <a:gd name="T95" fmla="*/ 1132 h 1416"/>
                  <a:gd name="T96" fmla="*/ 2023 w 4977"/>
                  <a:gd name="T97" fmla="*/ 1147 h 1416"/>
                  <a:gd name="T98" fmla="*/ 2163 w 4977"/>
                  <a:gd name="T99" fmla="*/ 1154 h 1416"/>
                  <a:gd name="T100" fmla="*/ 2274 w 4977"/>
                  <a:gd name="T101" fmla="*/ 1180 h 1416"/>
                  <a:gd name="T102" fmla="*/ 2707 w 4977"/>
                  <a:gd name="T103" fmla="*/ 1207 h 1416"/>
                  <a:gd name="T104" fmla="*/ 2920 w 4977"/>
                  <a:gd name="T105" fmla="*/ 1233 h 1416"/>
                  <a:gd name="T106" fmla="*/ 3031 w 4977"/>
                  <a:gd name="T107" fmla="*/ 1253 h 1416"/>
                  <a:gd name="T108" fmla="*/ 3268 w 4977"/>
                  <a:gd name="T109" fmla="*/ 1262 h 1416"/>
                  <a:gd name="T110" fmla="*/ 3657 w 4977"/>
                  <a:gd name="T111" fmla="*/ 1295 h 1416"/>
                  <a:gd name="T112" fmla="*/ 4089 w 4977"/>
                  <a:gd name="T113" fmla="*/ 1317 h 1416"/>
                  <a:gd name="T114" fmla="*/ 4682 w 4977"/>
                  <a:gd name="T115" fmla="*/ 1359 h 1416"/>
                  <a:gd name="T116" fmla="*/ 4837 w 4977"/>
                  <a:gd name="T117" fmla="*/ 1401 h 1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977" h="1416">
                    <a:moveTo>
                      <a:pt x="0" y="0"/>
                    </a:moveTo>
                    <a:lnTo>
                      <a:pt x="3" y="0"/>
                    </a:lnTo>
                    <a:lnTo>
                      <a:pt x="3" y="7"/>
                    </a:lnTo>
                    <a:lnTo>
                      <a:pt x="30" y="7"/>
                    </a:lnTo>
                    <a:lnTo>
                      <a:pt x="30" y="14"/>
                    </a:lnTo>
                    <a:lnTo>
                      <a:pt x="50" y="14"/>
                    </a:lnTo>
                    <a:lnTo>
                      <a:pt x="50" y="20"/>
                    </a:lnTo>
                    <a:lnTo>
                      <a:pt x="85" y="20"/>
                    </a:lnTo>
                    <a:lnTo>
                      <a:pt x="85" y="27"/>
                    </a:lnTo>
                    <a:lnTo>
                      <a:pt x="91" y="27"/>
                    </a:lnTo>
                    <a:lnTo>
                      <a:pt x="91" y="34"/>
                    </a:lnTo>
                    <a:lnTo>
                      <a:pt x="94" y="34"/>
                    </a:lnTo>
                    <a:lnTo>
                      <a:pt x="94" y="40"/>
                    </a:lnTo>
                    <a:lnTo>
                      <a:pt x="103" y="40"/>
                    </a:lnTo>
                    <a:lnTo>
                      <a:pt x="103" y="47"/>
                    </a:lnTo>
                    <a:lnTo>
                      <a:pt x="106" y="47"/>
                    </a:lnTo>
                    <a:lnTo>
                      <a:pt x="106" y="53"/>
                    </a:lnTo>
                    <a:lnTo>
                      <a:pt x="109" y="53"/>
                    </a:lnTo>
                    <a:lnTo>
                      <a:pt x="109" y="67"/>
                    </a:lnTo>
                    <a:lnTo>
                      <a:pt x="112" y="67"/>
                    </a:lnTo>
                    <a:lnTo>
                      <a:pt x="112" y="80"/>
                    </a:lnTo>
                    <a:lnTo>
                      <a:pt x="117" y="80"/>
                    </a:lnTo>
                    <a:lnTo>
                      <a:pt x="117" y="86"/>
                    </a:lnTo>
                    <a:lnTo>
                      <a:pt x="120" y="86"/>
                    </a:lnTo>
                    <a:lnTo>
                      <a:pt x="120" y="93"/>
                    </a:lnTo>
                    <a:lnTo>
                      <a:pt x="123" y="93"/>
                    </a:lnTo>
                    <a:lnTo>
                      <a:pt x="123" y="100"/>
                    </a:lnTo>
                    <a:lnTo>
                      <a:pt x="132" y="100"/>
                    </a:lnTo>
                    <a:lnTo>
                      <a:pt x="132" y="120"/>
                    </a:lnTo>
                    <a:lnTo>
                      <a:pt x="138" y="120"/>
                    </a:lnTo>
                    <a:lnTo>
                      <a:pt x="138" y="126"/>
                    </a:lnTo>
                    <a:lnTo>
                      <a:pt x="144" y="126"/>
                    </a:lnTo>
                    <a:lnTo>
                      <a:pt x="144" y="153"/>
                    </a:lnTo>
                    <a:lnTo>
                      <a:pt x="149" y="153"/>
                    </a:lnTo>
                    <a:lnTo>
                      <a:pt x="149" y="157"/>
                    </a:lnTo>
                    <a:lnTo>
                      <a:pt x="152" y="157"/>
                    </a:lnTo>
                    <a:lnTo>
                      <a:pt x="152" y="164"/>
                    </a:lnTo>
                    <a:lnTo>
                      <a:pt x="155" y="164"/>
                    </a:lnTo>
                    <a:lnTo>
                      <a:pt x="155" y="170"/>
                    </a:lnTo>
                    <a:lnTo>
                      <a:pt x="164" y="170"/>
                    </a:lnTo>
                    <a:lnTo>
                      <a:pt x="164" y="177"/>
                    </a:lnTo>
                    <a:lnTo>
                      <a:pt x="187" y="177"/>
                    </a:lnTo>
                    <a:lnTo>
                      <a:pt x="187" y="183"/>
                    </a:lnTo>
                    <a:lnTo>
                      <a:pt x="196" y="183"/>
                    </a:lnTo>
                    <a:lnTo>
                      <a:pt x="196" y="190"/>
                    </a:lnTo>
                    <a:lnTo>
                      <a:pt x="199" y="190"/>
                    </a:lnTo>
                    <a:lnTo>
                      <a:pt x="199" y="210"/>
                    </a:lnTo>
                    <a:lnTo>
                      <a:pt x="208" y="210"/>
                    </a:lnTo>
                    <a:lnTo>
                      <a:pt x="208" y="217"/>
                    </a:lnTo>
                    <a:lnTo>
                      <a:pt x="211" y="217"/>
                    </a:lnTo>
                    <a:lnTo>
                      <a:pt x="211" y="223"/>
                    </a:lnTo>
                    <a:lnTo>
                      <a:pt x="214" y="223"/>
                    </a:lnTo>
                    <a:lnTo>
                      <a:pt x="214" y="236"/>
                    </a:lnTo>
                    <a:lnTo>
                      <a:pt x="223" y="236"/>
                    </a:lnTo>
                    <a:lnTo>
                      <a:pt x="223" y="243"/>
                    </a:lnTo>
                    <a:lnTo>
                      <a:pt x="225" y="243"/>
                    </a:lnTo>
                    <a:lnTo>
                      <a:pt x="225" y="256"/>
                    </a:lnTo>
                    <a:lnTo>
                      <a:pt x="228" y="256"/>
                    </a:lnTo>
                    <a:lnTo>
                      <a:pt x="228" y="263"/>
                    </a:lnTo>
                    <a:lnTo>
                      <a:pt x="231" y="263"/>
                    </a:lnTo>
                    <a:lnTo>
                      <a:pt x="231" y="269"/>
                    </a:lnTo>
                    <a:lnTo>
                      <a:pt x="234" y="269"/>
                    </a:lnTo>
                    <a:lnTo>
                      <a:pt x="234" y="276"/>
                    </a:lnTo>
                    <a:lnTo>
                      <a:pt x="240" y="276"/>
                    </a:lnTo>
                    <a:lnTo>
                      <a:pt x="240" y="283"/>
                    </a:lnTo>
                    <a:lnTo>
                      <a:pt x="266" y="283"/>
                    </a:lnTo>
                    <a:lnTo>
                      <a:pt x="266" y="296"/>
                    </a:lnTo>
                    <a:lnTo>
                      <a:pt x="272" y="296"/>
                    </a:lnTo>
                    <a:lnTo>
                      <a:pt x="272" y="303"/>
                    </a:lnTo>
                    <a:lnTo>
                      <a:pt x="296" y="303"/>
                    </a:lnTo>
                    <a:lnTo>
                      <a:pt x="296" y="309"/>
                    </a:lnTo>
                    <a:lnTo>
                      <a:pt x="301" y="309"/>
                    </a:lnTo>
                    <a:lnTo>
                      <a:pt x="301" y="314"/>
                    </a:lnTo>
                    <a:lnTo>
                      <a:pt x="307" y="314"/>
                    </a:lnTo>
                    <a:lnTo>
                      <a:pt x="307" y="320"/>
                    </a:lnTo>
                    <a:lnTo>
                      <a:pt x="307" y="320"/>
                    </a:lnTo>
                    <a:lnTo>
                      <a:pt x="307" y="327"/>
                    </a:lnTo>
                    <a:lnTo>
                      <a:pt x="313" y="327"/>
                    </a:lnTo>
                    <a:lnTo>
                      <a:pt x="313" y="333"/>
                    </a:lnTo>
                    <a:lnTo>
                      <a:pt x="316" y="333"/>
                    </a:lnTo>
                    <a:lnTo>
                      <a:pt x="316" y="340"/>
                    </a:lnTo>
                    <a:lnTo>
                      <a:pt x="319" y="340"/>
                    </a:lnTo>
                    <a:lnTo>
                      <a:pt x="319" y="347"/>
                    </a:lnTo>
                    <a:lnTo>
                      <a:pt x="322" y="347"/>
                    </a:lnTo>
                    <a:lnTo>
                      <a:pt x="322" y="353"/>
                    </a:lnTo>
                    <a:lnTo>
                      <a:pt x="325" y="353"/>
                    </a:lnTo>
                    <a:lnTo>
                      <a:pt x="325" y="360"/>
                    </a:lnTo>
                    <a:lnTo>
                      <a:pt x="328" y="360"/>
                    </a:lnTo>
                    <a:lnTo>
                      <a:pt x="328" y="380"/>
                    </a:lnTo>
                    <a:lnTo>
                      <a:pt x="331" y="380"/>
                    </a:lnTo>
                    <a:lnTo>
                      <a:pt x="331" y="393"/>
                    </a:lnTo>
                    <a:lnTo>
                      <a:pt x="334" y="393"/>
                    </a:lnTo>
                    <a:lnTo>
                      <a:pt x="334" y="400"/>
                    </a:lnTo>
                    <a:lnTo>
                      <a:pt x="337" y="400"/>
                    </a:lnTo>
                    <a:lnTo>
                      <a:pt x="337" y="406"/>
                    </a:lnTo>
                    <a:lnTo>
                      <a:pt x="348" y="406"/>
                    </a:lnTo>
                    <a:lnTo>
                      <a:pt x="348" y="413"/>
                    </a:lnTo>
                    <a:lnTo>
                      <a:pt x="360" y="413"/>
                    </a:lnTo>
                    <a:lnTo>
                      <a:pt x="360" y="419"/>
                    </a:lnTo>
                    <a:lnTo>
                      <a:pt x="377" y="419"/>
                    </a:lnTo>
                    <a:lnTo>
                      <a:pt x="377" y="426"/>
                    </a:lnTo>
                    <a:lnTo>
                      <a:pt x="389" y="426"/>
                    </a:lnTo>
                    <a:lnTo>
                      <a:pt x="389" y="433"/>
                    </a:lnTo>
                    <a:lnTo>
                      <a:pt x="407" y="433"/>
                    </a:lnTo>
                    <a:lnTo>
                      <a:pt x="407" y="439"/>
                    </a:lnTo>
                    <a:lnTo>
                      <a:pt x="410" y="439"/>
                    </a:lnTo>
                    <a:lnTo>
                      <a:pt x="410" y="446"/>
                    </a:lnTo>
                    <a:lnTo>
                      <a:pt x="413" y="446"/>
                    </a:lnTo>
                    <a:lnTo>
                      <a:pt x="413" y="452"/>
                    </a:lnTo>
                    <a:lnTo>
                      <a:pt x="415" y="452"/>
                    </a:lnTo>
                    <a:lnTo>
                      <a:pt x="415" y="459"/>
                    </a:lnTo>
                    <a:lnTo>
                      <a:pt x="418" y="459"/>
                    </a:lnTo>
                    <a:lnTo>
                      <a:pt x="418" y="466"/>
                    </a:lnTo>
                    <a:lnTo>
                      <a:pt x="421" y="466"/>
                    </a:lnTo>
                    <a:lnTo>
                      <a:pt x="421" y="479"/>
                    </a:lnTo>
                    <a:lnTo>
                      <a:pt x="427" y="479"/>
                    </a:lnTo>
                    <a:lnTo>
                      <a:pt x="427" y="486"/>
                    </a:lnTo>
                    <a:lnTo>
                      <a:pt x="448" y="486"/>
                    </a:lnTo>
                    <a:lnTo>
                      <a:pt x="448" y="492"/>
                    </a:lnTo>
                    <a:lnTo>
                      <a:pt x="451" y="492"/>
                    </a:lnTo>
                    <a:lnTo>
                      <a:pt x="451" y="505"/>
                    </a:lnTo>
                    <a:lnTo>
                      <a:pt x="459" y="505"/>
                    </a:lnTo>
                    <a:lnTo>
                      <a:pt x="459" y="512"/>
                    </a:lnTo>
                    <a:lnTo>
                      <a:pt x="471" y="512"/>
                    </a:lnTo>
                    <a:lnTo>
                      <a:pt x="471" y="516"/>
                    </a:lnTo>
                    <a:lnTo>
                      <a:pt x="477" y="516"/>
                    </a:lnTo>
                    <a:lnTo>
                      <a:pt x="477" y="523"/>
                    </a:lnTo>
                    <a:lnTo>
                      <a:pt x="480" y="523"/>
                    </a:lnTo>
                    <a:lnTo>
                      <a:pt x="480" y="530"/>
                    </a:lnTo>
                    <a:lnTo>
                      <a:pt x="486" y="530"/>
                    </a:lnTo>
                    <a:lnTo>
                      <a:pt x="486" y="543"/>
                    </a:lnTo>
                    <a:lnTo>
                      <a:pt x="506" y="543"/>
                    </a:lnTo>
                    <a:lnTo>
                      <a:pt x="506" y="556"/>
                    </a:lnTo>
                    <a:lnTo>
                      <a:pt x="524" y="556"/>
                    </a:lnTo>
                    <a:lnTo>
                      <a:pt x="524" y="563"/>
                    </a:lnTo>
                    <a:lnTo>
                      <a:pt x="527" y="563"/>
                    </a:lnTo>
                    <a:lnTo>
                      <a:pt x="527" y="569"/>
                    </a:lnTo>
                    <a:lnTo>
                      <a:pt x="532" y="569"/>
                    </a:lnTo>
                    <a:lnTo>
                      <a:pt x="532" y="576"/>
                    </a:lnTo>
                    <a:lnTo>
                      <a:pt x="538" y="576"/>
                    </a:lnTo>
                    <a:lnTo>
                      <a:pt x="538" y="589"/>
                    </a:lnTo>
                    <a:lnTo>
                      <a:pt x="544" y="589"/>
                    </a:lnTo>
                    <a:lnTo>
                      <a:pt x="544" y="596"/>
                    </a:lnTo>
                    <a:lnTo>
                      <a:pt x="556" y="596"/>
                    </a:lnTo>
                    <a:lnTo>
                      <a:pt x="556" y="609"/>
                    </a:lnTo>
                    <a:lnTo>
                      <a:pt x="564" y="609"/>
                    </a:lnTo>
                    <a:lnTo>
                      <a:pt x="564" y="616"/>
                    </a:lnTo>
                    <a:lnTo>
                      <a:pt x="573" y="616"/>
                    </a:lnTo>
                    <a:lnTo>
                      <a:pt x="573" y="622"/>
                    </a:lnTo>
                    <a:lnTo>
                      <a:pt x="579" y="622"/>
                    </a:lnTo>
                    <a:lnTo>
                      <a:pt x="579" y="629"/>
                    </a:lnTo>
                    <a:lnTo>
                      <a:pt x="597" y="629"/>
                    </a:lnTo>
                    <a:lnTo>
                      <a:pt x="597" y="635"/>
                    </a:lnTo>
                    <a:lnTo>
                      <a:pt x="605" y="635"/>
                    </a:lnTo>
                    <a:lnTo>
                      <a:pt x="605" y="649"/>
                    </a:lnTo>
                    <a:lnTo>
                      <a:pt x="614" y="649"/>
                    </a:lnTo>
                    <a:lnTo>
                      <a:pt x="614" y="655"/>
                    </a:lnTo>
                    <a:lnTo>
                      <a:pt x="623" y="655"/>
                    </a:lnTo>
                    <a:lnTo>
                      <a:pt x="623" y="662"/>
                    </a:lnTo>
                    <a:lnTo>
                      <a:pt x="632" y="662"/>
                    </a:lnTo>
                    <a:lnTo>
                      <a:pt x="632" y="669"/>
                    </a:lnTo>
                    <a:lnTo>
                      <a:pt x="638" y="669"/>
                    </a:lnTo>
                    <a:lnTo>
                      <a:pt x="638" y="675"/>
                    </a:lnTo>
                    <a:lnTo>
                      <a:pt x="646" y="675"/>
                    </a:lnTo>
                    <a:lnTo>
                      <a:pt x="646" y="688"/>
                    </a:lnTo>
                    <a:lnTo>
                      <a:pt x="649" y="688"/>
                    </a:lnTo>
                    <a:lnTo>
                      <a:pt x="649" y="695"/>
                    </a:lnTo>
                    <a:lnTo>
                      <a:pt x="652" y="695"/>
                    </a:lnTo>
                    <a:lnTo>
                      <a:pt x="652" y="702"/>
                    </a:lnTo>
                    <a:lnTo>
                      <a:pt x="658" y="702"/>
                    </a:lnTo>
                    <a:lnTo>
                      <a:pt x="658" y="708"/>
                    </a:lnTo>
                    <a:lnTo>
                      <a:pt x="664" y="708"/>
                    </a:lnTo>
                    <a:lnTo>
                      <a:pt x="664" y="715"/>
                    </a:lnTo>
                    <a:lnTo>
                      <a:pt x="676" y="715"/>
                    </a:lnTo>
                    <a:lnTo>
                      <a:pt x="676" y="721"/>
                    </a:lnTo>
                    <a:lnTo>
                      <a:pt x="681" y="721"/>
                    </a:lnTo>
                    <a:lnTo>
                      <a:pt x="681" y="735"/>
                    </a:lnTo>
                    <a:lnTo>
                      <a:pt x="687" y="735"/>
                    </a:lnTo>
                    <a:lnTo>
                      <a:pt x="687" y="741"/>
                    </a:lnTo>
                    <a:lnTo>
                      <a:pt x="690" y="741"/>
                    </a:lnTo>
                    <a:lnTo>
                      <a:pt x="690" y="748"/>
                    </a:lnTo>
                    <a:lnTo>
                      <a:pt x="702" y="748"/>
                    </a:lnTo>
                    <a:lnTo>
                      <a:pt x="702" y="761"/>
                    </a:lnTo>
                    <a:lnTo>
                      <a:pt x="705" y="761"/>
                    </a:lnTo>
                    <a:lnTo>
                      <a:pt x="705" y="768"/>
                    </a:lnTo>
                    <a:lnTo>
                      <a:pt x="714" y="768"/>
                    </a:lnTo>
                    <a:lnTo>
                      <a:pt x="714" y="774"/>
                    </a:lnTo>
                    <a:lnTo>
                      <a:pt x="731" y="774"/>
                    </a:lnTo>
                    <a:lnTo>
                      <a:pt x="731" y="781"/>
                    </a:lnTo>
                    <a:lnTo>
                      <a:pt x="734" y="781"/>
                    </a:lnTo>
                    <a:lnTo>
                      <a:pt x="734" y="788"/>
                    </a:lnTo>
                    <a:lnTo>
                      <a:pt x="737" y="788"/>
                    </a:lnTo>
                    <a:lnTo>
                      <a:pt x="737" y="792"/>
                    </a:lnTo>
                    <a:lnTo>
                      <a:pt x="743" y="792"/>
                    </a:lnTo>
                    <a:lnTo>
                      <a:pt x="743" y="799"/>
                    </a:lnTo>
                    <a:lnTo>
                      <a:pt x="795" y="799"/>
                    </a:lnTo>
                    <a:lnTo>
                      <a:pt x="795" y="805"/>
                    </a:lnTo>
                    <a:lnTo>
                      <a:pt x="798" y="805"/>
                    </a:lnTo>
                    <a:lnTo>
                      <a:pt x="798" y="812"/>
                    </a:lnTo>
                    <a:lnTo>
                      <a:pt x="810" y="812"/>
                    </a:lnTo>
                    <a:lnTo>
                      <a:pt x="810" y="818"/>
                    </a:lnTo>
                    <a:lnTo>
                      <a:pt x="833" y="818"/>
                    </a:lnTo>
                    <a:lnTo>
                      <a:pt x="833" y="825"/>
                    </a:lnTo>
                    <a:lnTo>
                      <a:pt x="842" y="825"/>
                    </a:lnTo>
                    <a:lnTo>
                      <a:pt x="842" y="832"/>
                    </a:lnTo>
                    <a:lnTo>
                      <a:pt x="845" y="832"/>
                    </a:lnTo>
                    <a:lnTo>
                      <a:pt x="845" y="838"/>
                    </a:lnTo>
                    <a:lnTo>
                      <a:pt x="880" y="838"/>
                    </a:lnTo>
                    <a:lnTo>
                      <a:pt x="880" y="845"/>
                    </a:lnTo>
                    <a:lnTo>
                      <a:pt x="892" y="845"/>
                    </a:lnTo>
                    <a:lnTo>
                      <a:pt x="892" y="852"/>
                    </a:lnTo>
                    <a:lnTo>
                      <a:pt x="904" y="852"/>
                    </a:lnTo>
                    <a:lnTo>
                      <a:pt x="904" y="858"/>
                    </a:lnTo>
                    <a:lnTo>
                      <a:pt x="906" y="858"/>
                    </a:lnTo>
                    <a:lnTo>
                      <a:pt x="906" y="865"/>
                    </a:lnTo>
                    <a:lnTo>
                      <a:pt x="909" y="865"/>
                    </a:lnTo>
                    <a:lnTo>
                      <a:pt x="909" y="871"/>
                    </a:lnTo>
                    <a:lnTo>
                      <a:pt x="927" y="871"/>
                    </a:lnTo>
                    <a:lnTo>
                      <a:pt x="927" y="878"/>
                    </a:lnTo>
                    <a:lnTo>
                      <a:pt x="941" y="878"/>
                    </a:lnTo>
                    <a:lnTo>
                      <a:pt x="941" y="885"/>
                    </a:lnTo>
                    <a:lnTo>
                      <a:pt x="953" y="885"/>
                    </a:lnTo>
                    <a:lnTo>
                      <a:pt x="953" y="891"/>
                    </a:lnTo>
                    <a:lnTo>
                      <a:pt x="959" y="891"/>
                    </a:lnTo>
                    <a:lnTo>
                      <a:pt x="959" y="898"/>
                    </a:lnTo>
                    <a:lnTo>
                      <a:pt x="968" y="898"/>
                    </a:lnTo>
                    <a:lnTo>
                      <a:pt x="968" y="904"/>
                    </a:lnTo>
                    <a:lnTo>
                      <a:pt x="968" y="904"/>
                    </a:lnTo>
                    <a:lnTo>
                      <a:pt x="968" y="918"/>
                    </a:lnTo>
                    <a:lnTo>
                      <a:pt x="974" y="918"/>
                    </a:lnTo>
                    <a:lnTo>
                      <a:pt x="974" y="924"/>
                    </a:lnTo>
                    <a:lnTo>
                      <a:pt x="988" y="924"/>
                    </a:lnTo>
                    <a:lnTo>
                      <a:pt x="988" y="931"/>
                    </a:lnTo>
                    <a:lnTo>
                      <a:pt x="994" y="931"/>
                    </a:lnTo>
                    <a:lnTo>
                      <a:pt x="994" y="938"/>
                    </a:lnTo>
                    <a:lnTo>
                      <a:pt x="1020" y="938"/>
                    </a:lnTo>
                    <a:lnTo>
                      <a:pt x="1020" y="944"/>
                    </a:lnTo>
                    <a:lnTo>
                      <a:pt x="1023" y="944"/>
                    </a:lnTo>
                    <a:lnTo>
                      <a:pt x="1023" y="951"/>
                    </a:lnTo>
                    <a:lnTo>
                      <a:pt x="1044" y="951"/>
                    </a:lnTo>
                    <a:lnTo>
                      <a:pt x="1044" y="957"/>
                    </a:lnTo>
                    <a:lnTo>
                      <a:pt x="1053" y="957"/>
                    </a:lnTo>
                    <a:lnTo>
                      <a:pt x="1053" y="966"/>
                    </a:lnTo>
                    <a:lnTo>
                      <a:pt x="1082" y="966"/>
                    </a:lnTo>
                    <a:lnTo>
                      <a:pt x="1082" y="973"/>
                    </a:lnTo>
                    <a:lnTo>
                      <a:pt x="1088" y="973"/>
                    </a:lnTo>
                    <a:lnTo>
                      <a:pt x="1088" y="979"/>
                    </a:lnTo>
                    <a:lnTo>
                      <a:pt x="1091" y="979"/>
                    </a:lnTo>
                    <a:lnTo>
                      <a:pt x="1091" y="986"/>
                    </a:lnTo>
                    <a:lnTo>
                      <a:pt x="1105" y="986"/>
                    </a:lnTo>
                    <a:lnTo>
                      <a:pt x="1105" y="993"/>
                    </a:lnTo>
                    <a:lnTo>
                      <a:pt x="1108" y="993"/>
                    </a:lnTo>
                    <a:lnTo>
                      <a:pt x="1108" y="1001"/>
                    </a:lnTo>
                    <a:lnTo>
                      <a:pt x="1143" y="1001"/>
                    </a:lnTo>
                    <a:lnTo>
                      <a:pt x="1143" y="1015"/>
                    </a:lnTo>
                    <a:lnTo>
                      <a:pt x="1172" y="1015"/>
                    </a:lnTo>
                    <a:lnTo>
                      <a:pt x="1172" y="1021"/>
                    </a:lnTo>
                    <a:lnTo>
                      <a:pt x="1181" y="1021"/>
                    </a:lnTo>
                    <a:lnTo>
                      <a:pt x="1181" y="1030"/>
                    </a:lnTo>
                    <a:lnTo>
                      <a:pt x="1275" y="1030"/>
                    </a:lnTo>
                    <a:lnTo>
                      <a:pt x="1275" y="1037"/>
                    </a:lnTo>
                    <a:lnTo>
                      <a:pt x="1289" y="1037"/>
                    </a:lnTo>
                    <a:lnTo>
                      <a:pt x="1289" y="1043"/>
                    </a:lnTo>
                    <a:lnTo>
                      <a:pt x="1321" y="1043"/>
                    </a:lnTo>
                    <a:lnTo>
                      <a:pt x="1321" y="1052"/>
                    </a:lnTo>
                    <a:lnTo>
                      <a:pt x="1339" y="1052"/>
                    </a:lnTo>
                    <a:lnTo>
                      <a:pt x="1339" y="1059"/>
                    </a:lnTo>
                    <a:lnTo>
                      <a:pt x="1356" y="1059"/>
                    </a:lnTo>
                    <a:lnTo>
                      <a:pt x="1356" y="1065"/>
                    </a:lnTo>
                    <a:lnTo>
                      <a:pt x="1362" y="1065"/>
                    </a:lnTo>
                    <a:lnTo>
                      <a:pt x="1362" y="1074"/>
                    </a:lnTo>
                    <a:lnTo>
                      <a:pt x="1435" y="1074"/>
                    </a:lnTo>
                    <a:lnTo>
                      <a:pt x="1435" y="1081"/>
                    </a:lnTo>
                    <a:lnTo>
                      <a:pt x="1456" y="1081"/>
                    </a:lnTo>
                    <a:lnTo>
                      <a:pt x="1456" y="1087"/>
                    </a:lnTo>
                    <a:lnTo>
                      <a:pt x="1473" y="1087"/>
                    </a:lnTo>
                    <a:lnTo>
                      <a:pt x="1473" y="1094"/>
                    </a:lnTo>
                    <a:lnTo>
                      <a:pt x="1546" y="1094"/>
                    </a:lnTo>
                    <a:lnTo>
                      <a:pt x="1546" y="1103"/>
                    </a:lnTo>
                    <a:lnTo>
                      <a:pt x="1593" y="1103"/>
                    </a:lnTo>
                    <a:lnTo>
                      <a:pt x="1593" y="1110"/>
                    </a:lnTo>
                    <a:lnTo>
                      <a:pt x="1722" y="1110"/>
                    </a:lnTo>
                    <a:lnTo>
                      <a:pt x="1722" y="1116"/>
                    </a:lnTo>
                    <a:lnTo>
                      <a:pt x="1736" y="1116"/>
                    </a:lnTo>
                    <a:lnTo>
                      <a:pt x="1736" y="1125"/>
                    </a:lnTo>
                    <a:lnTo>
                      <a:pt x="1807" y="1125"/>
                    </a:lnTo>
                    <a:lnTo>
                      <a:pt x="1807" y="1132"/>
                    </a:lnTo>
                    <a:lnTo>
                      <a:pt x="1809" y="1132"/>
                    </a:lnTo>
                    <a:lnTo>
                      <a:pt x="1809" y="1138"/>
                    </a:lnTo>
                    <a:lnTo>
                      <a:pt x="1909" y="1138"/>
                    </a:lnTo>
                    <a:lnTo>
                      <a:pt x="1909" y="1147"/>
                    </a:lnTo>
                    <a:lnTo>
                      <a:pt x="1929" y="1147"/>
                    </a:lnTo>
                    <a:lnTo>
                      <a:pt x="1929" y="1147"/>
                    </a:lnTo>
                    <a:lnTo>
                      <a:pt x="2023" y="1147"/>
                    </a:lnTo>
                    <a:lnTo>
                      <a:pt x="2029" y="1147"/>
                    </a:lnTo>
                    <a:lnTo>
                      <a:pt x="2029" y="1154"/>
                    </a:lnTo>
                    <a:lnTo>
                      <a:pt x="2035" y="1154"/>
                    </a:lnTo>
                    <a:lnTo>
                      <a:pt x="2035" y="1154"/>
                    </a:lnTo>
                    <a:lnTo>
                      <a:pt x="2140" y="1154"/>
                    </a:lnTo>
                    <a:lnTo>
                      <a:pt x="2163" y="1154"/>
                    </a:lnTo>
                    <a:lnTo>
                      <a:pt x="2163" y="1162"/>
                    </a:lnTo>
                    <a:lnTo>
                      <a:pt x="2166" y="1162"/>
                    </a:lnTo>
                    <a:lnTo>
                      <a:pt x="2166" y="1171"/>
                    </a:lnTo>
                    <a:lnTo>
                      <a:pt x="2219" y="1171"/>
                    </a:lnTo>
                    <a:lnTo>
                      <a:pt x="2219" y="1180"/>
                    </a:lnTo>
                    <a:lnTo>
                      <a:pt x="2274" y="1180"/>
                    </a:lnTo>
                    <a:lnTo>
                      <a:pt x="2274" y="1189"/>
                    </a:lnTo>
                    <a:lnTo>
                      <a:pt x="2607" y="1189"/>
                    </a:lnTo>
                    <a:lnTo>
                      <a:pt x="2607" y="1198"/>
                    </a:lnTo>
                    <a:lnTo>
                      <a:pt x="2610" y="1198"/>
                    </a:lnTo>
                    <a:lnTo>
                      <a:pt x="2610" y="1207"/>
                    </a:lnTo>
                    <a:lnTo>
                      <a:pt x="2707" y="1207"/>
                    </a:lnTo>
                    <a:lnTo>
                      <a:pt x="2707" y="1215"/>
                    </a:lnTo>
                    <a:lnTo>
                      <a:pt x="2765" y="1215"/>
                    </a:lnTo>
                    <a:lnTo>
                      <a:pt x="2765" y="1224"/>
                    </a:lnTo>
                    <a:lnTo>
                      <a:pt x="2902" y="1224"/>
                    </a:lnTo>
                    <a:lnTo>
                      <a:pt x="2902" y="1233"/>
                    </a:lnTo>
                    <a:lnTo>
                      <a:pt x="2920" y="1233"/>
                    </a:lnTo>
                    <a:lnTo>
                      <a:pt x="2920" y="1242"/>
                    </a:lnTo>
                    <a:lnTo>
                      <a:pt x="2943" y="1242"/>
                    </a:lnTo>
                    <a:lnTo>
                      <a:pt x="2943" y="1242"/>
                    </a:lnTo>
                    <a:lnTo>
                      <a:pt x="3022" y="1242"/>
                    </a:lnTo>
                    <a:lnTo>
                      <a:pt x="3031" y="1242"/>
                    </a:lnTo>
                    <a:lnTo>
                      <a:pt x="3031" y="1253"/>
                    </a:lnTo>
                    <a:lnTo>
                      <a:pt x="3034" y="1253"/>
                    </a:lnTo>
                    <a:lnTo>
                      <a:pt x="3034" y="1253"/>
                    </a:lnTo>
                    <a:lnTo>
                      <a:pt x="3183" y="1253"/>
                    </a:lnTo>
                    <a:lnTo>
                      <a:pt x="3189" y="1253"/>
                    </a:lnTo>
                    <a:lnTo>
                      <a:pt x="3189" y="1262"/>
                    </a:lnTo>
                    <a:lnTo>
                      <a:pt x="3268" y="1262"/>
                    </a:lnTo>
                    <a:lnTo>
                      <a:pt x="3268" y="1273"/>
                    </a:lnTo>
                    <a:lnTo>
                      <a:pt x="3358" y="1273"/>
                    </a:lnTo>
                    <a:lnTo>
                      <a:pt x="3358" y="1284"/>
                    </a:lnTo>
                    <a:lnTo>
                      <a:pt x="3545" y="1284"/>
                    </a:lnTo>
                    <a:lnTo>
                      <a:pt x="3545" y="1295"/>
                    </a:lnTo>
                    <a:lnTo>
                      <a:pt x="3657" y="1295"/>
                    </a:lnTo>
                    <a:lnTo>
                      <a:pt x="3657" y="1306"/>
                    </a:lnTo>
                    <a:lnTo>
                      <a:pt x="3960" y="1306"/>
                    </a:lnTo>
                    <a:lnTo>
                      <a:pt x="3960" y="1317"/>
                    </a:lnTo>
                    <a:lnTo>
                      <a:pt x="3987" y="1317"/>
                    </a:lnTo>
                    <a:lnTo>
                      <a:pt x="3987" y="1317"/>
                    </a:lnTo>
                    <a:lnTo>
                      <a:pt x="4089" y="1317"/>
                    </a:lnTo>
                    <a:lnTo>
                      <a:pt x="4098" y="1317"/>
                    </a:lnTo>
                    <a:lnTo>
                      <a:pt x="4098" y="1330"/>
                    </a:lnTo>
                    <a:lnTo>
                      <a:pt x="4486" y="1330"/>
                    </a:lnTo>
                    <a:lnTo>
                      <a:pt x="4486" y="1345"/>
                    </a:lnTo>
                    <a:lnTo>
                      <a:pt x="4682" y="1345"/>
                    </a:lnTo>
                    <a:lnTo>
                      <a:pt x="4682" y="1359"/>
                    </a:lnTo>
                    <a:lnTo>
                      <a:pt x="4729" y="1359"/>
                    </a:lnTo>
                    <a:lnTo>
                      <a:pt x="4729" y="1374"/>
                    </a:lnTo>
                    <a:lnTo>
                      <a:pt x="4826" y="1374"/>
                    </a:lnTo>
                    <a:lnTo>
                      <a:pt x="4826" y="1387"/>
                    </a:lnTo>
                    <a:lnTo>
                      <a:pt x="4837" y="1387"/>
                    </a:lnTo>
                    <a:lnTo>
                      <a:pt x="4837" y="1401"/>
                    </a:lnTo>
                    <a:lnTo>
                      <a:pt x="4887" y="1401"/>
                    </a:lnTo>
                    <a:lnTo>
                      <a:pt x="4887" y="1416"/>
                    </a:lnTo>
                    <a:lnTo>
                      <a:pt x="4977" y="1416"/>
                    </a:lnTo>
                  </a:path>
                </a:pathLst>
              </a:custGeom>
              <a:noFill/>
              <a:ln w="38100">
                <a:solidFill>
                  <a:srgbClr val="63A70A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7" name="Freeform 8">
                <a:extLst>
                  <a:ext uri="{FF2B5EF4-FFF2-40B4-BE49-F238E27FC236}">
                    <a16:creationId xmlns:a16="http://schemas.microsoft.com/office/drawing/2014/main" id="{84030907-BF51-43C0-892C-12486321B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4588" y="1549400"/>
                <a:ext cx="7900987" cy="2016125"/>
              </a:xfrm>
              <a:custGeom>
                <a:avLst/>
                <a:gdLst>
                  <a:gd name="T0" fmla="*/ 47 w 4977"/>
                  <a:gd name="T1" fmla="*/ 18 h 1270"/>
                  <a:gd name="T2" fmla="*/ 103 w 4977"/>
                  <a:gd name="T3" fmla="*/ 36 h 1270"/>
                  <a:gd name="T4" fmla="*/ 138 w 4977"/>
                  <a:gd name="T5" fmla="*/ 62 h 1270"/>
                  <a:gd name="T6" fmla="*/ 164 w 4977"/>
                  <a:gd name="T7" fmla="*/ 80 h 1270"/>
                  <a:gd name="T8" fmla="*/ 179 w 4977"/>
                  <a:gd name="T9" fmla="*/ 122 h 1270"/>
                  <a:gd name="T10" fmla="*/ 193 w 4977"/>
                  <a:gd name="T11" fmla="*/ 139 h 1270"/>
                  <a:gd name="T12" fmla="*/ 217 w 4977"/>
                  <a:gd name="T13" fmla="*/ 166 h 1270"/>
                  <a:gd name="T14" fmla="*/ 225 w 4977"/>
                  <a:gd name="T15" fmla="*/ 181 h 1270"/>
                  <a:gd name="T16" fmla="*/ 240 w 4977"/>
                  <a:gd name="T17" fmla="*/ 208 h 1270"/>
                  <a:gd name="T18" fmla="*/ 281 w 4977"/>
                  <a:gd name="T19" fmla="*/ 234 h 1270"/>
                  <a:gd name="T20" fmla="*/ 293 w 4977"/>
                  <a:gd name="T21" fmla="*/ 261 h 1270"/>
                  <a:gd name="T22" fmla="*/ 316 w 4977"/>
                  <a:gd name="T23" fmla="*/ 278 h 1270"/>
                  <a:gd name="T24" fmla="*/ 342 w 4977"/>
                  <a:gd name="T25" fmla="*/ 329 h 1270"/>
                  <a:gd name="T26" fmla="*/ 413 w 4977"/>
                  <a:gd name="T27" fmla="*/ 347 h 1270"/>
                  <a:gd name="T28" fmla="*/ 418 w 4977"/>
                  <a:gd name="T29" fmla="*/ 373 h 1270"/>
                  <a:gd name="T30" fmla="*/ 489 w 4977"/>
                  <a:gd name="T31" fmla="*/ 391 h 1270"/>
                  <a:gd name="T32" fmla="*/ 509 w 4977"/>
                  <a:gd name="T33" fmla="*/ 417 h 1270"/>
                  <a:gd name="T34" fmla="*/ 564 w 4977"/>
                  <a:gd name="T35" fmla="*/ 435 h 1270"/>
                  <a:gd name="T36" fmla="*/ 576 w 4977"/>
                  <a:gd name="T37" fmla="*/ 468 h 1270"/>
                  <a:gd name="T38" fmla="*/ 638 w 4977"/>
                  <a:gd name="T39" fmla="*/ 494 h 1270"/>
                  <a:gd name="T40" fmla="*/ 664 w 4977"/>
                  <a:gd name="T41" fmla="*/ 521 h 1270"/>
                  <a:gd name="T42" fmla="*/ 681 w 4977"/>
                  <a:gd name="T43" fmla="*/ 538 h 1270"/>
                  <a:gd name="T44" fmla="*/ 693 w 4977"/>
                  <a:gd name="T45" fmla="*/ 565 h 1270"/>
                  <a:gd name="T46" fmla="*/ 711 w 4977"/>
                  <a:gd name="T47" fmla="*/ 583 h 1270"/>
                  <a:gd name="T48" fmla="*/ 731 w 4977"/>
                  <a:gd name="T49" fmla="*/ 609 h 1270"/>
                  <a:gd name="T50" fmla="*/ 754 w 4977"/>
                  <a:gd name="T51" fmla="*/ 624 h 1270"/>
                  <a:gd name="T52" fmla="*/ 766 w 4977"/>
                  <a:gd name="T53" fmla="*/ 651 h 1270"/>
                  <a:gd name="T54" fmla="*/ 787 w 4977"/>
                  <a:gd name="T55" fmla="*/ 669 h 1270"/>
                  <a:gd name="T56" fmla="*/ 801 w 4977"/>
                  <a:gd name="T57" fmla="*/ 704 h 1270"/>
                  <a:gd name="T58" fmla="*/ 871 w 4977"/>
                  <a:gd name="T59" fmla="*/ 721 h 1270"/>
                  <a:gd name="T60" fmla="*/ 927 w 4977"/>
                  <a:gd name="T61" fmla="*/ 748 h 1270"/>
                  <a:gd name="T62" fmla="*/ 1038 w 4977"/>
                  <a:gd name="T63" fmla="*/ 766 h 1270"/>
                  <a:gd name="T64" fmla="*/ 1070 w 4977"/>
                  <a:gd name="T65" fmla="*/ 794 h 1270"/>
                  <a:gd name="T66" fmla="*/ 1257 w 4977"/>
                  <a:gd name="T67" fmla="*/ 812 h 1270"/>
                  <a:gd name="T68" fmla="*/ 1298 w 4977"/>
                  <a:gd name="T69" fmla="*/ 841 h 1270"/>
                  <a:gd name="T70" fmla="*/ 1400 w 4977"/>
                  <a:gd name="T71" fmla="*/ 860 h 1270"/>
                  <a:gd name="T72" fmla="*/ 1418 w 4977"/>
                  <a:gd name="T73" fmla="*/ 889 h 1270"/>
                  <a:gd name="T74" fmla="*/ 1599 w 4977"/>
                  <a:gd name="T75" fmla="*/ 909 h 1270"/>
                  <a:gd name="T76" fmla="*/ 1769 w 4977"/>
                  <a:gd name="T77" fmla="*/ 938 h 1270"/>
                  <a:gd name="T78" fmla="*/ 1874 w 4977"/>
                  <a:gd name="T79" fmla="*/ 957 h 1270"/>
                  <a:gd name="T80" fmla="*/ 1970 w 4977"/>
                  <a:gd name="T81" fmla="*/ 977 h 1270"/>
                  <a:gd name="T82" fmla="*/ 2134 w 4977"/>
                  <a:gd name="T83" fmla="*/ 1012 h 1270"/>
                  <a:gd name="T84" fmla="*/ 2409 w 4977"/>
                  <a:gd name="T85" fmla="*/ 1037 h 1270"/>
                  <a:gd name="T86" fmla="*/ 2634 w 4977"/>
                  <a:gd name="T87" fmla="*/ 1072 h 1270"/>
                  <a:gd name="T88" fmla="*/ 3098 w 4977"/>
                  <a:gd name="T89" fmla="*/ 1085 h 1270"/>
                  <a:gd name="T90" fmla="*/ 3192 w 4977"/>
                  <a:gd name="T91" fmla="*/ 1114 h 1270"/>
                  <a:gd name="T92" fmla="*/ 3467 w 4977"/>
                  <a:gd name="T93" fmla="*/ 1156 h 1270"/>
                  <a:gd name="T94" fmla="*/ 3706 w 4977"/>
                  <a:gd name="T95" fmla="*/ 1187 h 1270"/>
                  <a:gd name="T96" fmla="*/ 3750 w 4977"/>
                  <a:gd name="T97" fmla="*/ 1215 h 1270"/>
                  <a:gd name="T98" fmla="*/ 4308 w 4977"/>
                  <a:gd name="T99" fmla="*/ 1251 h 1270"/>
                  <a:gd name="T100" fmla="*/ 4963 w 4977"/>
                  <a:gd name="T101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977" h="1270">
                    <a:moveTo>
                      <a:pt x="0" y="0"/>
                    </a:moveTo>
                    <a:lnTo>
                      <a:pt x="41" y="0"/>
                    </a:lnTo>
                    <a:lnTo>
                      <a:pt x="41" y="9"/>
                    </a:lnTo>
                    <a:lnTo>
                      <a:pt x="47" y="9"/>
                    </a:lnTo>
                    <a:lnTo>
                      <a:pt x="47" y="18"/>
                    </a:lnTo>
                    <a:lnTo>
                      <a:pt x="65" y="18"/>
                    </a:lnTo>
                    <a:lnTo>
                      <a:pt x="65" y="27"/>
                    </a:lnTo>
                    <a:lnTo>
                      <a:pt x="76" y="27"/>
                    </a:lnTo>
                    <a:lnTo>
                      <a:pt x="76" y="36"/>
                    </a:lnTo>
                    <a:lnTo>
                      <a:pt x="103" y="36"/>
                    </a:lnTo>
                    <a:lnTo>
                      <a:pt x="103" y="45"/>
                    </a:lnTo>
                    <a:lnTo>
                      <a:pt x="114" y="45"/>
                    </a:lnTo>
                    <a:lnTo>
                      <a:pt x="114" y="53"/>
                    </a:lnTo>
                    <a:lnTo>
                      <a:pt x="138" y="53"/>
                    </a:lnTo>
                    <a:lnTo>
                      <a:pt x="138" y="62"/>
                    </a:lnTo>
                    <a:lnTo>
                      <a:pt x="152" y="62"/>
                    </a:lnTo>
                    <a:lnTo>
                      <a:pt x="152" y="71"/>
                    </a:lnTo>
                    <a:lnTo>
                      <a:pt x="158" y="71"/>
                    </a:lnTo>
                    <a:lnTo>
                      <a:pt x="158" y="80"/>
                    </a:lnTo>
                    <a:lnTo>
                      <a:pt x="164" y="80"/>
                    </a:lnTo>
                    <a:lnTo>
                      <a:pt x="164" y="86"/>
                    </a:lnTo>
                    <a:lnTo>
                      <a:pt x="167" y="86"/>
                    </a:lnTo>
                    <a:lnTo>
                      <a:pt x="167" y="113"/>
                    </a:lnTo>
                    <a:lnTo>
                      <a:pt x="179" y="113"/>
                    </a:lnTo>
                    <a:lnTo>
                      <a:pt x="179" y="122"/>
                    </a:lnTo>
                    <a:lnTo>
                      <a:pt x="187" y="122"/>
                    </a:lnTo>
                    <a:lnTo>
                      <a:pt x="187" y="131"/>
                    </a:lnTo>
                    <a:lnTo>
                      <a:pt x="190" y="131"/>
                    </a:lnTo>
                    <a:lnTo>
                      <a:pt x="190" y="139"/>
                    </a:lnTo>
                    <a:lnTo>
                      <a:pt x="193" y="139"/>
                    </a:lnTo>
                    <a:lnTo>
                      <a:pt x="193" y="148"/>
                    </a:lnTo>
                    <a:lnTo>
                      <a:pt x="214" y="148"/>
                    </a:lnTo>
                    <a:lnTo>
                      <a:pt x="214" y="157"/>
                    </a:lnTo>
                    <a:lnTo>
                      <a:pt x="217" y="157"/>
                    </a:lnTo>
                    <a:lnTo>
                      <a:pt x="217" y="166"/>
                    </a:lnTo>
                    <a:lnTo>
                      <a:pt x="220" y="166"/>
                    </a:lnTo>
                    <a:lnTo>
                      <a:pt x="220" y="172"/>
                    </a:lnTo>
                    <a:lnTo>
                      <a:pt x="225" y="172"/>
                    </a:lnTo>
                    <a:lnTo>
                      <a:pt x="225" y="181"/>
                    </a:lnTo>
                    <a:lnTo>
                      <a:pt x="225" y="181"/>
                    </a:lnTo>
                    <a:lnTo>
                      <a:pt x="225" y="190"/>
                    </a:lnTo>
                    <a:lnTo>
                      <a:pt x="234" y="190"/>
                    </a:lnTo>
                    <a:lnTo>
                      <a:pt x="234" y="199"/>
                    </a:lnTo>
                    <a:lnTo>
                      <a:pt x="240" y="199"/>
                    </a:lnTo>
                    <a:lnTo>
                      <a:pt x="240" y="208"/>
                    </a:lnTo>
                    <a:lnTo>
                      <a:pt x="266" y="208"/>
                    </a:lnTo>
                    <a:lnTo>
                      <a:pt x="266" y="217"/>
                    </a:lnTo>
                    <a:lnTo>
                      <a:pt x="266" y="217"/>
                    </a:lnTo>
                    <a:lnTo>
                      <a:pt x="266" y="234"/>
                    </a:lnTo>
                    <a:lnTo>
                      <a:pt x="281" y="234"/>
                    </a:lnTo>
                    <a:lnTo>
                      <a:pt x="281" y="243"/>
                    </a:lnTo>
                    <a:lnTo>
                      <a:pt x="287" y="243"/>
                    </a:lnTo>
                    <a:lnTo>
                      <a:pt x="287" y="252"/>
                    </a:lnTo>
                    <a:lnTo>
                      <a:pt x="293" y="252"/>
                    </a:lnTo>
                    <a:lnTo>
                      <a:pt x="293" y="261"/>
                    </a:lnTo>
                    <a:lnTo>
                      <a:pt x="307" y="261"/>
                    </a:lnTo>
                    <a:lnTo>
                      <a:pt x="307" y="269"/>
                    </a:lnTo>
                    <a:lnTo>
                      <a:pt x="310" y="269"/>
                    </a:lnTo>
                    <a:lnTo>
                      <a:pt x="310" y="278"/>
                    </a:lnTo>
                    <a:lnTo>
                      <a:pt x="316" y="278"/>
                    </a:lnTo>
                    <a:lnTo>
                      <a:pt x="316" y="303"/>
                    </a:lnTo>
                    <a:lnTo>
                      <a:pt x="334" y="303"/>
                    </a:lnTo>
                    <a:lnTo>
                      <a:pt x="334" y="320"/>
                    </a:lnTo>
                    <a:lnTo>
                      <a:pt x="342" y="320"/>
                    </a:lnTo>
                    <a:lnTo>
                      <a:pt x="342" y="329"/>
                    </a:lnTo>
                    <a:lnTo>
                      <a:pt x="369" y="329"/>
                    </a:lnTo>
                    <a:lnTo>
                      <a:pt x="369" y="338"/>
                    </a:lnTo>
                    <a:lnTo>
                      <a:pt x="392" y="338"/>
                    </a:lnTo>
                    <a:lnTo>
                      <a:pt x="392" y="347"/>
                    </a:lnTo>
                    <a:lnTo>
                      <a:pt x="413" y="347"/>
                    </a:lnTo>
                    <a:lnTo>
                      <a:pt x="413" y="355"/>
                    </a:lnTo>
                    <a:lnTo>
                      <a:pt x="415" y="355"/>
                    </a:lnTo>
                    <a:lnTo>
                      <a:pt x="415" y="364"/>
                    </a:lnTo>
                    <a:lnTo>
                      <a:pt x="418" y="364"/>
                    </a:lnTo>
                    <a:lnTo>
                      <a:pt x="418" y="373"/>
                    </a:lnTo>
                    <a:lnTo>
                      <a:pt x="427" y="373"/>
                    </a:lnTo>
                    <a:lnTo>
                      <a:pt x="427" y="382"/>
                    </a:lnTo>
                    <a:lnTo>
                      <a:pt x="477" y="382"/>
                    </a:lnTo>
                    <a:lnTo>
                      <a:pt x="477" y="391"/>
                    </a:lnTo>
                    <a:lnTo>
                      <a:pt x="489" y="391"/>
                    </a:lnTo>
                    <a:lnTo>
                      <a:pt x="489" y="400"/>
                    </a:lnTo>
                    <a:lnTo>
                      <a:pt x="497" y="400"/>
                    </a:lnTo>
                    <a:lnTo>
                      <a:pt x="497" y="408"/>
                    </a:lnTo>
                    <a:lnTo>
                      <a:pt x="509" y="408"/>
                    </a:lnTo>
                    <a:lnTo>
                      <a:pt x="509" y="417"/>
                    </a:lnTo>
                    <a:lnTo>
                      <a:pt x="518" y="417"/>
                    </a:lnTo>
                    <a:lnTo>
                      <a:pt x="518" y="426"/>
                    </a:lnTo>
                    <a:lnTo>
                      <a:pt x="562" y="426"/>
                    </a:lnTo>
                    <a:lnTo>
                      <a:pt x="562" y="435"/>
                    </a:lnTo>
                    <a:lnTo>
                      <a:pt x="564" y="435"/>
                    </a:lnTo>
                    <a:lnTo>
                      <a:pt x="564" y="444"/>
                    </a:lnTo>
                    <a:lnTo>
                      <a:pt x="573" y="444"/>
                    </a:lnTo>
                    <a:lnTo>
                      <a:pt x="573" y="459"/>
                    </a:lnTo>
                    <a:lnTo>
                      <a:pt x="576" y="459"/>
                    </a:lnTo>
                    <a:lnTo>
                      <a:pt x="576" y="468"/>
                    </a:lnTo>
                    <a:lnTo>
                      <a:pt x="597" y="468"/>
                    </a:lnTo>
                    <a:lnTo>
                      <a:pt x="597" y="477"/>
                    </a:lnTo>
                    <a:lnTo>
                      <a:pt x="608" y="477"/>
                    </a:lnTo>
                    <a:lnTo>
                      <a:pt x="608" y="494"/>
                    </a:lnTo>
                    <a:lnTo>
                      <a:pt x="638" y="494"/>
                    </a:lnTo>
                    <a:lnTo>
                      <a:pt x="638" y="503"/>
                    </a:lnTo>
                    <a:lnTo>
                      <a:pt x="640" y="503"/>
                    </a:lnTo>
                    <a:lnTo>
                      <a:pt x="640" y="512"/>
                    </a:lnTo>
                    <a:lnTo>
                      <a:pt x="664" y="512"/>
                    </a:lnTo>
                    <a:lnTo>
                      <a:pt x="664" y="521"/>
                    </a:lnTo>
                    <a:lnTo>
                      <a:pt x="667" y="521"/>
                    </a:lnTo>
                    <a:lnTo>
                      <a:pt x="667" y="530"/>
                    </a:lnTo>
                    <a:lnTo>
                      <a:pt x="678" y="530"/>
                    </a:lnTo>
                    <a:lnTo>
                      <a:pt x="678" y="538"/>
                    </a:lnTo>
                    <a:lnTo>
                      <a:pt x="681" y="538"/>
                    </a:lnTo>
                    <a:lnTo>
                      <a:pt x="681" y="547"/>
                    </a:lnTo>
                    <a:lnTo>
                      <a:pt x="687" y="547"/>
                    </a:lnTo>
                    <a:lnTo>
                      <a:pt x="687" y="556"/>
                    </a:lnTo>
                    <a:lnTo>
                      <a:pt x="693" y="556"/>
                    </a:lnTo>
                    <a:lnTo>
                      <a:pt x="693" y="565"/>
                    </a:lnTo>
                    <a:lnTo>
                      <a:pt x="696" y="565"/>
                    </a:lnTo>
                    <a:lnTo>
                      <a:pt x="696" y="574"/>
                    </a:lnTo>
                    <a:lnTo>
                      <a:pt x="705" y="574"/>
                    </a:lnTo>
                    <a:lnTo>
                      <a:pt x="705" y="583"/>
                    </a:lnTo>
                    <a:lnTo>
                      <a:pt x="711" y="583"/>
                    </a:lnTo>
                    <a:lnTo>
                      <a:pt x="711" y="591"/>
                    </a:lnTo>
                    <a:lnTo>
                      <a:pt x="725" y="591"/>
                    </a:lnTo>
                    <a:lnTo>
                      <a:pt x="725" y="600"/>
                    </a:lnTo>
                    <a:lnTo>
                      <a:pt x="731" y="600"/>
                    </a:lnTo>
                    <a:lnTo>
                      <a:pt x="731" y="609"/>
                    </a:lnTo>
                    <a:lnTo>
                      <a:pt x="743" y="609"/>
                    </a:lnTo>
                    <a:lnTo>
                      <a:pt x="743" y="618"/>
                    </a:lnTo>
                    <a:lnTo>
                      <a:pt x="746" y="618"/>
                    </a:lnTo>
                    <a:lnTo>
                      <a:pt x="746" y="624"/>
                    </a:lnTo>
                    <a:lnTo>
                      <a:pt x="754" y="624"/>
                    </a:lnTo>
                    <a:lnTo>
                      <a:pt x="754" y="633"/>
                    </a:lnTo>
                    <a:lnTo>
                      <a:pt x="760" y="633"/>
                    </a:lnTo>
                    <a:lnTo>
                      <a:pt x="760" y="642"/>
                    </a:lnTo>
                    <a:lnTo>
                      <a:pt x="766" y="642"/>
                    </a:lnTo>
                    <a:lnTo>
                      <a:pt x="766" y="651"/>
                    </a:lnTo>
                    <a:lnTo>
                      <a:pt x="772" y="651"/>
                    </a:lnTo>
                    <a:lnTo>
                      <a:pt x="772" y="660"/>
                    </a:lnTo>
                    <a:lnTo>
                      <a:pt x="784" y="660"/>
                    </a:lnTo>
                    <a:lnTo>
                      <a:pt x="784" y="669"/>
                    </a:lnTo>
                    <a:lnTo>
                      <a:pt x="787" y="669"/>
                    </a:lnTo>
                    <a:lnTo>
                      <a:pt x="787" y="677"/>
                    </a:lnTo>
                    <a:lnTo>
                      <a:pt x="795" y="677"/>
                    </a:lnTo>
                    <a:lnTo>
                      <a:pt x="795" y="695"/>
                    </a:lnTo>
                    <a:lnTo>
                      <a:pt x="801" y="695"/>
                    </a:lnTo>
                    <a:lnTo>
                      <a:pt x="801" y="704"/>
                    </a:lnTo>
                    <a:lnTo>
                      <a:pt x="828" y="704"/>
                    </a:lnTo>
                    <a:lnTo>
                      <a:pt x="828" y="713"/>
                    </a:lnTo>
                    <a:lnTo>
                      <a:pt x="860" y="713"/>
                    </a:lnTo>
                    <a:lnTo>
                      <a:pt x="860" y="721"/>
                    </a:lnTo>
                    <a:lnTo>
                      <a:pt x="871" y="721"/>
                    </a:lnTo>
                    <a:lnTo>
                      <a:pt x="871" y="730"/>
                    </a:lnTo>
                    <a:lnTo>
                      <a:pt x="898" y="730"/>
                    </a:lnTo>
                    <a:lnTo>
                      <a:pt x="898" y="739"/>
                    </a:lnTo>
                    <a:lnTo>
                      <a:pt x="927" y="739"/>
                    </a:lnTo>
                    <a:lnTo>
                      <a:pt x="927" y="748"/>
                    </a:lnTo>
                    <a:lnTo>
                      <a:pt x="939" y="748"/>
                    </a:lnTo>
                    <a:lnTo>
                      <a:pt x="939" y="757"/>
                    </a:lnTo>
                    <a:lnTo>
                      <a:pt x="1006" y="757"/>
                    </a:lnTo>
                    <a:lnTo>
                      <a:pt x="1006" y="766"/>
                    </a:lnTo>
                    <a:lnTo>
                      <a:pt x="1038" y="766"/>
                    </a:lnTo>
                    <a:lnTo>
                      <a:pt x="1038" y="774"/>
                    </a:lnTo>
                    <a:lnTo>
                      <a:pt x="1064" y="774"/>
                    </a:lnTo>
                    <a:lnTo>
                      <a:pt x="1064" y="783"/>
                    </a:lnTo>
                    <a:lnTo>
                      <a:pt x="1070" y="783"/>
                    </a:lnTo>
                    <a:lnTo>
                      <a:pt x="1070" y="794"/>
                    </a:lnTo>
                    <a:lnTo>
                      <a:pt x="1082" y="794"/>
                    </a:lnTo>
                    <a:lnTo>
                      <a:pt x="1082" y="803"/>
                    </a:lnTo>
                    <a:lnTo>
                      <a:pt x="1117" y="803"/>
                    </a:lnTo>
                    <a:lnTo>
                      <a:pt x="1117" y="812"/>
                    </a:lnTo>
                    <a:lnTo>
                      <a:pt x="1257" y="812"/>
                    </a:lnTo>
                    <a:lnTo>
                      <a:pt x="1257" y="823"/>
                    </a:lnTo>
                    <a:lnTo>
                      <a:pt x="1275" y="823"/>
                    </a:lnTo>
                    <a:lnTo>
                      <a:pt x="1275" y="832"/>
                    </a:lnTo>
                    <a:lnTo>
                      <a:pt x="1298" y="832"/>
                    </a:lnTo>
                    <a:lnTo>
                      <a:pt x="1298" y="841"/>
                    </a:lnTo>
                    <a:lnTo>
                      <a:pt x="1327" y="841"/>
                    </a:lnTo>
                    <a:lnTo>
                      <a:pt x="1327" y="852"/>
                    </a:lnTo>
                    <a:lnTo>
                      <a:pt x="1397" y="852"/>
                    </a:lnTo>
                    <a:lnTo>
                      <a:pt x="1397" y="860"/>
                    </a:lnTo>
                    <a:lnTo>
                      <a:pt x="1400" y="860"/>
                    </a:lnTo>
                    <a:lnTo>
                      <a:pt x="1400" y="871"/>
                    </a:lnTo>
                    <a:lnTo>
                      <a:pt x="1412" y="871"/>
                    </a:lnTo>
                    <a:lnTo>
                      <a:pt x="1412" y="880"/>
                    </a:lnTo>
                    <a:lnTo>
                      <a:pt x="1418" y="880"/>
                    </a:lnTo>
                    <a:lnTo>
                      <a:pt x="1418" y="889"/>
                    </a:lnTo>
                    <a:lnTo>
                      <a:pt x="1564" y="889"/>
                    </a:lnTo>
                    <a:lnTo>
                      <a:pt x="1564" y="900"/>
                    </a:lnTo>
                    <a:lnTo>
                      <a:pt x="1576" y="900"/>
                    </a:lnTo>
                    <a:lnTo>
                      <a:pt x="1576" y="909"/>
                    </a:lnTo>
                    <a:lnTo>
                      <a:pt x="1599" y="909"/>
                    </a:lnTo>
                    <a:lnTo>
                      <a:pt x="1599" y="920"/>
                    </a:lnTo>
                    <a:lnTo>
                      <a:pt x="1625" y="920"/>
                    </a:lnTo>
                    <a:lnTo>
                      <a:pt x="1625" y="929"/>
                    </a:lnTo>
                    <a:lnTo>
                      <a:pt x="1769" y="929"/>
                    </a:lnTo>
                    <a:lnTo>
                      <a:pt x="1769" y="938"/>
                    </a:lnTo>
                    <a:lnTo>
                      <a:pt x="1795" y="938"/>
                    </a:lnTo>
                    <a:lnTo>
                      <a:pt x="1795" y="949"/>
                    </a:lnTo>
                    <a:lnTo>
                      <a:pt x="1827" y="949"/>
                    </a:lnTo>
                    <a:lnTo>
                      <a:pt x="1827" y="957"/>
                    </a:lnTo>
                    <a:lnTo>
                      <a:pt x="1874" y="957"/>
                    </a:lnTo>
                    <a:lnTo>
                      <a:pt x="1874" y="968"/>
                    </a:lnTo>
                    <a:lnTo>
                      <a:pt x="1935" y="968"/>
                    </a:lnTo>
                    <a:lnTo>
                      <a:pt x="1935" y="977"/>
                    </a:lnTo>
                    <a:lnTo>
                      <a:pt x="1970" y="977"/>
                    </a:lnTo>
                    <a:lnTo>
                      <a:pt x="1970" y="977"/>
                    </a:lnTo>
                    <a:lnTo>
                      <a:pt x="2108" y="977"/>
                    </a:lnTo>
                    <a:lnTo>
                      <a:pt x="2122" y="977"/>
                    </a:lnTo>
                    <a:lnTo>
                      <a:pt x="2122" y="988"/>
                    </a:lnTo>
                    <a:lnTo>
                      <a:pt x="2134" y="988"/>
                    </a:lnTo>
                    <a:lnTo>
                      <a:pt x="2134" y="1012"/>
                    </a:lnTo>
                    <a:lnTo>
                      <a:pt x="2289" y="1012"/>
                    </a:lnTo>
                    <a:lnTo>
                      <a:pt x="2289" y="1024"/>
                    </a:lnTo>
                    <a:lnTo>
                      <a:pt x="2350" y="1024"/>
                    </a:lnTo>
                    <a:lnTo>
                      <a:pt x="2350" y="1037"/>
                    </a:lnTo>
                    <a:lnTo>
                      <a:pt x="2409" y="1037"/>
                    </a:lnTo>
                    <a:lnTo>
                      <a:pt x="2409" y="1048"/>
                    </a:lnTo>
                    <a:lnTo>
                      <a:pt x="2476" y="1048"/>
                    </a:lnTo>
                    <a:lnTo>
                      <a:pt x="2476" y="1061"/>
                    </a:lnTo>
                    <a:lnTo>
                      <a:pt x="2634" y="1061"/>
                    </a:lnTo>
                    <a:lnTo>
                      <a:pt x="2634" y="1072"/>
                    </a:lnTo>
                    <a:lnTo>
                      <a:pt x="2704" y="1072"/>
                    </a:lnTo>
                    <a:lnTo>
                      <a:pt x="2704" y="1085"/>
                    </a:lnTo>
                    <a:lnTo>
                      <a:pt x="2815" y="1085"/>
                    </a:lnTo>
                    <a:lnTo>
                      <a:pt x="2815" y="1085"/>
                    </a:lnTo>
                    <a:lnTo>
                      <a:pt x="3098" y="1085"/>
                    </a:lnTo>
                    <a:lnTo>
                      <a:pt x="3113" y="1085"/>
                    </a:lnTo>
                    <a:lnTo>
                      <a:pt x="3113" y="1098"/>
                    </a:lnTo>
                    <a:lnTo>
                      <a:pt x="3183" y="1098"/>
                    </a:lnTo>
                    <a:lnTo>
                      <a:pt x="3183" y="1114"/>
                    </a:lnTo>
                    <a:lnTo>
                      <a:pt x="3192" y="1114"/>
                    </a:lnTo>
                    <a:lnTo>
                      <a:pt x="3192" y="1127"/>
                    </a:lnTo>
                    <a:lnTo>
                      <a:pt x="3315" y="1127"/>
                    </a:lnTo>
                    <a:lnTo>
                      <a:pt x="3315" y="1143"/>
                    </a:lnTo>
                    <a:lnTo>
                      <a:pt x="3467" y="1143"/>
                    </a:lnTo>
                    <a:lnTo>
                      <a:pt x="3467" y="1156"/>
                    </a:lnTo>
                    <a:lnTo>
                      <a:pt x="3563" y="1156"/>
                    </a:lnTo>
                    <a:lnTo>
                      <a:pt x="3563" y="1171"/>
                    </a:lnTo>
                    <a:lnTo>
                      <a:pt x="3589" y="1171"/>
                    </a:lnTo>
                    <a:lnTo>
                      <a:pt x="3589" y="1187"/>
                    </a:lnTo>
                    <a:lnTo>
                      <a:pt x="3706" y="1187"/>
                    </a:lnTo>
                    <a:lnTo>
                      <a:pt x="3706" y="1200"/>
                    </a:lnTo>
                    <a:lnTo>
                      <a:pt x="3738" y="1200"/>
                    </a:lnTo>
                    <a:lnTo>
                      <a:pt x="3738" y="1215"/>
                    </a:lnTo>
                    <a:lnTo>
                      <a:pt x="3750" y="1215"/>
                    </a:lnTo>
                    <a:lnTo>
                      <a:pt x="3750" y="1215"/>
                    </a:lnTo>
                    <a:lnTo>
                      <a:pt x="4188" y="1215"/>
                    </a:lnTo>
                    <a:lnTo>
                      <a:pt x="4250" y="1215"/>
                    </a:lnTo>
                    <a:lnTo>
                      <a:pt x="4250" y="1233"/>
                    </a:lnTo>
                    <a:lnTo>
                      <a:pt x="4308" y="1233"/>
                    </a:lnTo>
                    <a:lnTo>
                      <a:pt x="4308" y="1251"/>
                    </a:lnTo>
                    <a:lnTo>
                      <a:pt x="4542" y="1251"/>
                    </a:lnTo>
                    <a:lnTo>
                      <a:pt x="4542" y="1270"/>
                    </a:lnTo>
                    <a:lnTo>
                      <a:pt x="4738" y="1270"/>
                    </a:lnTo>
                    <a:lnTo>
                      <a:pt x="4738" y="1270"/>
                    </a:lnTo>
                    <a:lnTo>
                      <a:pt x="4963" y="1270"/>
                    </a:lnTo>
                    <a:lnTo>
                      <a:pt x="4977" y="1270"/>
                    </a:lnTo>
                  </a:path>
                </a:pathLst>
              </a:custGeom>
              <a:noFill/>
              <a:ln w="38100">
                <a:solidFill>
                  <a:srgbClr val="EA7200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8" name="Freeform 9">
                <a:extLst>
                  <a:ext uri="{FF2B5EF4-FFF2-40B4-BE49-F238E27FC236}">
                    <a16:creationId xmlns:a16="http://schemas.microsoft.com/office/drawing/2014/main" id="{CD283B14-709F-460D-ADBC-D2351F8A3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4588" y="1549400"/>
                <a:ext cx="7900987" cy="2224087"/>
              </a:xfrm>
              <a:custGeom>
                <a:avLst/>
                <a:gdLst>
                  <a:gd name="T0" fmla="*/ 164 w 4977"/>
                  <a:gd name="T1" fmla="*/ 0 h 1401"/>
                  <a:gd name="T2" fmla="*/ 176 w 4977"/>
                  <a:gd name="T3" fmla="*/ 27 h 1401"/>
                  <a:gd name="T4" fmla="*/ 190 w 4977"/>
                  <a:gd name="T5" fmla="*/ 51 h 1401"/>
                  <a:gd name="T6" fmla="*/ 205 w 4977"/>
                  <a:gd name="T7" fmla="*/ 75 h 1401"/>
                  <a:gd name="T8" fmla="*/ 231 w 4977"/>
                  <a:gd name="T9" fmla="*/ 100 h 1401"/>
                  <a:gd name="T10" fmla="*/ 234 w 4977"/>
                  <a:gd name="T11" fmla="*/ 148 h 1401"/>
                  <a:gd name="T12" fmla="*/ 240 w 4977"/>
                  <a:gd name="T13" fmla="*/ 172 h 1401"/>
                  <a:gd name="T14" fmla="*/ 252 w 4977"/>
                  <a:gd name="T15" fmla="*/ 197 h 1401"/>
                  <a:gd name="T16" fmla="*/ 293 w 4977"/>
                  <a:gd name="T17" fmla="*/ 221 h 1401"/>
                  <a:gd name="T18" fmla="*/ 299 w 4977"/>
                  <a:gd name="T19" fmla="*/ 245 h 1401"/>
                  <a:gd name="T20" fmla="*/ 304 w 4977"/>
                  <a:gd name="T21" fmla="*/ 269 h 1401"/>
                  <a:gd name="T22" fmla="*/ 319 w 4977"/>
                  <a:gd name="T23" fmla="*/ 296 h 1401"/>
                  <a:gd name="T24" fmla="*/ 345 w 4977"/>
                  <a:gd name="T25" fmla="*/ 320 h 1401"/>
                  <a:gd name="T26" fmla="*/ 386 w 4977"/>
                  <a:gd name="T27" fmla="*/ 344 h 1401"/>
                  <a:gd name="T28" fmla="*/ 401 w 4977"/>
                  <a:gd name="T29" fmla="*/ 369 h 1401"/>
                  <a:gd name="T30" fmla="*/ 410 w 4977"/>
                  <a:gd name="T31" fmla="*/ 395 h 1401"/>
                  <a:gd name="T32" fmla="*/ 430 w 4977"/>
                  <a:gd name="T33" fmla="*/ 419 h 1401"/>
                  <a:gd name="T34" fmla="*/ 489 w 4977"/>
                  <a:gd name="T35" fmla="*/ 444 h 1401"/>
                  <a:gd name="T36" fmla="*/ 503 w 4977"/>
                  <a:gd name="T37" fmla="*/ 468 h 1401"/>
                  <a:gd name="T38" fmla="*/ 506 w 4977"/>
                  <a:gd name="T39" fmla="*/ 494 h 1401"/>
                  <a:gd name="T40" fmla="*/ 515 w 4977"/>
                  <a:gd name="T41" fmla="*/ 519 h 1401"/>
                  <a:gd name="T42" fmla="*/ 518 w 4977"/>
                  <a:gd name="T43" fmla="*/ 545 h 1401"/>
                  <a:gd name="T44" fmla="*/ 541 w 4977"/>
                  <a:gd name="T45" fmla="*/ 569 h 1401"/>
                  <a:gd name="T46" fmla="*/ 556 w 4977"/>
                  <a:gd name="T47" fmla="*/ 596 h 1401"/>
                  <a:gd name="T48" fmla="*/ 573 w 4977"/>
                  <a:gd name="T49" fmla="*/ 620 h 1401"/>
                  <a:gd name="T50" fmla="*/ 582 w 4977"/>
                  <a:gd name="T51" fmla="*/ 646 h 1401"/>
                  <a:gd name="T52" fmla="*/ 591 w 4977"/>
                  <a:gd name="T53" fmla="*/ 671 h 1401"/>
                  <a:gd name="T54" fmla="*/ 608 w 4977"/>
                  <a:gd name="T55" fmla="*/ 697 h 1401"/>
                  <a:gd name="T56" fmla="*/ 646 w 4977"/>
                  <a:gd name="T57" fmla="*/ 721 h 1401"/>
                  <a:gd name="T58" fmla="*/ 661 w 4977"/>
                  <a:gd name="T59" fmla="*/ 748 h 1401"/>
                  <a:gd name="T60" fmla="*/ 684 w 4977"/>
                  <a:gd name="T61" fmla="*/ 772 h 1401"/>
                  <a:gd name="T62" fmla="*/ 690 w 4977"/>
                  <a:gd name="T63" fmla="*/ 799 h 1401"/>
                  <a:gd name="T64" fmla="*/ 693 w 4977"/>
                  <a:gd name="T65" fmla="*/ 825 h 1401"/>
                  <a:gd name="T66" fmla="*/ 722 w 4977"/>
                  <a:gd name="T67" fmla="*/ 849 h 1401"/>
                  <a:gd name="T68" fmla="*/ 763 w 4977"/>
                  <a:gd name="T69" fmla="*/ 876 h 1401"/>
                  <a:gd name="T70" fmla="*/ 822 w 4977"/>
                  <a:gd name="T71" fmla="*/ 902 h 1401"/>
                  <a:gd name="T72" fmla="*/ 1000 w 4977"/>
                  <a:gd name="T73" fmla="*/ 931 h 1401"/>
                  <a:gd name="T74" fmla="*/ 1091 w 4977"/>
                  <a:gd name="T75" fmla="*/ 957 h 1401"/>
                  <a:gd name="T76" fmla="*/ 1149 w 4977"/>
                  <a:gd name="T77" fmla="*/ 986 h 1401"/>
                  <a:gd name="T78" fmla="*/ 1210 w 4977"/>
                  <a:gd name="T79" fmla="*/ 1017 h 1401"/>
                  <a:gd name="T80" fmla="*/ 1693 w 4977"/>
                  <a:gd name="T81" fmla="*/ 1046 h 1401"/>
                  <a:gd name="T82" fmla="*/ 1751 w 4977"/>
                  <a:gd name="T83" fmla="*/ 1079 h 1401"/>
                  <a:gd name="T84" fmla="*/ 1847 w 4977"/>
                  <a:gd name="T85" fmla="*/ 1112 h 1401"/>
                  <a:gd name="T86" fmla="*/ 2017 w 4977"/>
                  <a:gd name="T87" fmla="*/ 1145 h 1401"/>
                  <a:gd name="T88" fmla="*/ 2122 w 4977"/>
                  <a:gd name="T89" fmla="*/ 1178 h 1401"/>
                  <a:gd name="T90" fmla="*/ 2578 w 4977"/>
                  <a:gd name="T91" fmla="*/ 1215 h 1401"/>
                  <a:gd name="T92" fmla="*/ 2604 w 4977"/>
                  <a:gd name="T93" fmla="*/ 1255 h 1401"/>
                  <a:gd name="T94" fmla="*/ 2821 w 4977"/>
                  <a:gd name="T95" fmla="*/ 1293 h 1401"/>
                  <a:gd name="T96" fmla="*/ 2917 w 4977"/>
                  <a:gd name="T97" fmla="*/ 1332 h 1401"/>
                  <a:gd name="T98" fmla="*/ 4337 w 4977"/>
                  <a:gd name="T99" fmla="*/ 1332 h 1401"/>
                  <a:gd name="T100" fmla="*/ 4580 w 4977"/>
                  <a:gd name="T101" fmla="*/ 1401 h 1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977" h="1401">
                    <a:moveTo>
                      <a:pt x="0" y="0"/>
                    </a:moveTo>
                    <a:lnTo>
                      <a:pt x="164" y="0"/>
                    </a:lnTo>
                    <a:lnTo>
                      <a:pt x="164" y="27"/>
                    </a:lnTo>
                    <a:lnTo>
                      <a:pt x="176" y="27"/>
                    </a:lnTo>
                    <a:lnTo>
                      <a:pt x="176" y="51"/>
                    </a:lnTo>
                    <a:lnTo>
                      <a:pt x="190" y="51"/>
                    </a:lnTo>
                    <a:lnTo>
                      <a:pt x="190" y="75"/>
                    </a:lnTo>
                    <a:lnTo>
                      <a:pt x="205" y="75"/>
                    </a:lnTo>
                    <a:lnTo>
                      <a:pt x="205" y="100"/>
                    </a:lnTo>
                    <a:lnTo>
                      <a:pt x="231" y="100"/>
                    </a:lnTo>
                    <a:lnTo>
                      <a:pt x="231" y="148"/>
                    </a:lnTo>
                    <a:lnTo>
                      <a:pt x="234" y="148"/>
                    </a:lnTo>
                    <a:lnTo>
                      <a:pt x="234" y="172"/>
                    </a:lnTo>
                    <a:lnTo>
                      <a:pt x="240" y="172"/>
                    </a:lnTo>
                    <a:lnTo>
                      <a:pt x="240" y="197"/>
                    </a:lnTo>
                    <a:lnTo>
                      <a:pt x="252" y="197"/>
                    </a:lnTo>
                    <a:lnTo>
                      <a:pt x="252" y="221"/>
                    </a:lnTo>
                    <a:lnTo>
                      <a:pt x="293" y="221"/>
                    </a:lnTo>
                    <a:lnTo>
                      <a:pt x="293" y="245"/>
                    </a:lnTo>
                    <a:lnTo>
                      <a:pt x="299" y="245"/>
                    </a:lnTo>
                    <a:lnTo>
                      <a:pt x="299" y="269"/>
                    </a:lnTo>
                    <a:lnTo>
                      <a:pt x="304" y="269"/>
                    </a:lnTo>
                    <a:lnTo>
                      <a:pt x="304" y="296"/>
                    </a:lnTo>
                    <a:lnTo>
                      <a:pt x="319" y="296"/>
                    </a:lnTo>
                    <a:lnTo>
                      <a:pt x="319" y="320"/>
                    </a:lnTo>
                    <a:lnTo>
                      <a:pt x="345" y="320"/>
                    </a:lnTo>
                    <a:lnTo>
                      <a:pt x="345" y="344"/>
                    </a:lnTo>
                    <a:lnTo>
                      <a:pt x="386" y="344"/>
                    </a:lnTo>
                    <a:lnTo>
                      <a:pt x="386" y="369"/>
                    </a:lnTo>
                    <a:lnTo>
                      <a:pt x="401" y="369"/>
                    </a:lnTo>
                    <a:lnTo>
                      <a:pt x="401" y="395"/>
                    </a:lnTo>
                    <a:lnTo>
                      <a:pt x="410" y="395"/>
                    </a:lnTo>
                    <a:lnTo>
                      <a:pt x="410" y="419"/>
                    </a:lnTo>
                    <a:lnTo>
                      <a:pt x="430" y="419"/>
                    </a:lnTo>
                    <a:lnTo>
                      <a:pt x="430" y="444"/>
                    </a:lnTo>
                    <a:lnTo>
                      <a:pt x="489" y="444"/>
                    </a:lnTo>
                    <a:lnTo>
                      <a:pt x="489" y="468"/>
                    </a:lnTo>
                    <a:lnTo>
                      <a:pt x="503" y="468"/>
                    </a:lnTo>
                    <a:lnTo>
                      <a:pt x="503" y="494"/>
                    </a:lnTo>
                    <a:lnTo>
                      <a:pt x="506" y="494"/>
                    </a:lnTo>
                    <a:lnTo>
                      <a:pt x="506" y="519"/>
                    </a:lnTo>
                    <a:lnTo>
                      <a:pt x="515" y="519"/>
                    </a:lnTo>
                    <a:lnTo>
                      <a:pt x="515" y="545"/>
                    </a:lnTo>
                    <a:lnTo>
                      <a:pt x="518" y="545"/>
                    </a:lnTo>
                    <a:lnTo>
                      <a:pt x="518" y="569"/>
                    </a:lnTo>
                    <a:lnTo>
                      <a:pt x="541" y="569"/>
                    </a:lnTo>
                    <a:lnTo>
                      <a:pt x="541" y="596"/>
                    </a:lnTo>
                    <a:lnTo>
                      <a:pt x="556" y="596"/>
                    </a:lnTo>
                    <a:lnTo>
                      <a:pt x="556" y="620"/>
                    </a:lnTo>
                    <a:lnTo>
                      <a:pt x="573" y="620"/>
                    </a:lnTo>
                    <a:lnTo>
                      <a:pt x="573" y="646"/>
                    </a:lnTo>
                    <a:lnTo>
                      <a:pt x="582" y="646"/>
                    </a:lnTo>
                    <a:lnTo>
                      <a:pt x="582" y="671"/>
                    </a:lnTo>
                    <a:lnTo>
                      <a:pt x="591" y="671"/>
                    </a:lnTo>
                    <a:lnTo>
                      <a:pt x="591" y="697"/>
                    </a:lnTo>
                    <a:lnTo>
                      <a:pt x="608" y="697"/>
                    </a:lnTo>
                    <a:lnTo>
                      <a:pt x="608" y="721"/>
                    </a:lnTo>
                    <a:lnTo>
                      <a:pt x="646" y="721"/>
                    </a:lnTo>
                    <a:lnTo>
                      <a:pt x="646" y="748"/>
                    </a:lnTo>
                    <a:lnTo>
                      <a:pt x="661" y="748"/>
                    </a:lnTo>
                    <a:lnTo>
                      <a:pt x="661" y="772"/>
                    </a:lnTo>
                    <a:lnTo>
                      <a:pt x="684" y="772"/>
                    </a:lnTo>
                    <a:lnTo>
                      <a:pt x="684" y="799"/>
                    </a:lnTo>
                    <a:lnTo>
                      <a:pt x="690" y="799"/>
                    </a:lnTo>
                    <a:lnTo>
                      <a:pt x="690" y="825"/>
                    </a:lnTo>
                    <a:lnTo>
                      <a:pt x="693" y="825"/>
                    </a:lnTo>
                    <a:lnTo>
                      <a:pt x="693" y="849"/>
                    </a:lnTo>
                    <a:lnTo>
                      <a:pt x="722" y="849"/>
                    </a:lnTo>
                    <a:lnTo>
                      <a:pt x="722" y="876"/>
                    </a:lnTo>
                    <a:lnTo>
                      <a:pt x="763" y="876"/>
                    </a:lnTo>
                    <a:lnTo>
                      <a:pt x="763" y="902"/>
                    </a:lnTo>
                    <a:lnTo>
                      <a:pt x="822" y="902"/>
                    </a:lnTo>
                    <a:lnTo>
                      <a:pt x="822" y="931"/>
                    </a:lnTo>
                    <a:lnTo>
                      <a:pt x="1000" y="931"/>
                    </a:lnTo>
                    <a:lnTo>
                      <a:pt x="1000" y="957"/>
                    </a:lnTo>
                    <a:lnTo>
                      <a:pt x="1091" y="957"/>
                    </a:lnTo>
                    <a:lnTo>
                      <a:pt x="1091" y="986"/>
                    </a:lnTo>
                    <a:lnTo>
                      <a:pt x="1149" y="986"/>
                    </a:lnTo>
                    <a:lnTo>
                      <a:pt x="1149" y="1017"/>
                    </a:lnTo>
                    <a:lnTo>
                      <a:pt x="1210" y="1017"/>
                    </a:lnTo>
                    <a:lnTo>
                      <a:pt x="1210" y="1046"/>
                    </a:lnTo>
                    <a:lnTo>
                      <a:pt x="1693" y="1046"/>
                    </a:lnTo>
                    <a:lnTo>
                      <a:pt x="1693" y="1079"/>
                    </a:lnTo>
                    <a:lnTo>
                      <a:pt x="1751" y="1079"/>
                    </a:lnTo>
                    <a:lnTo>
                      <a:pt x="1751" y="1112"/>
                    </a:lnTo>
                    <a:lnTo>
                      <a:pt x="1847" y="1112"/>
                    </a:lnTo>
                    <a:lnTo>
                      <a:pt x="1847" y="1145"/>
                    </a:lnTo>
                    <a:lnTo>
                      <a:pt x="2017" y="1145"/>
                    </a:lnTo>
                    <a:lnTo>
                      <a:pt x="2017" y="1178"/>
                    </a:lnTo>
                    <a:lnTo>
                      <a:pt x="2122" y="1178"/>
                    </a:lnTo>
                    <a:lnTo>
                      <a:pt x="2122" y="1215"/>
                    </a:lnTo>
                    <a:lnTo>
                      <a:pt x="2578" y="1215"/>
                    </a:lnTo>
                    <a:lnTo>
                      <a:pt x="2578" y="1255"/>
                    </a:lnTo>
                    <a:lnTo>
                      <a:pt x="2604" y="1255"/>
                    </a:lnTo>
                    <a:lnTo>
                      <a:pt x="2604" y="1293"/>
                    </a:lnTo>
                    <a:lnTo>
                      <a:pt x="2821" y="1293"/>
                    </a:lnTo>
                    <a:lnTo>
                      <a:pt x="2821" y="1332"/>
                    </a:lnTo>
                    <a:lnTo>
                      <a:pt x="2917" y="1332"/>
                    </a:lnTo>
                    <a:lnTo>
                      <a:pt x="2917" y="1332"/>
                    </a:lnTo>
                    <a:lnTo>
                      <a:pt x="4337" y="1332"/>
                    </a:lnTo>
                    <a:lnTo>
                      <a:pt x="4580" y="1332"/>
                    </a:lnTo>
                    <a:lnTo>
                      <a:pt x="4580" y="1401"/>
                    </a:lnTo>
                    <a:lnTo>
                      <a:pt x="4977" y="1401"/>
                    </a:lnTo>
                  </a:path>
                </a:pathLst>
              </a:custGeom>
              <a:noFill/>
              <a:ln w="38100">
                <a:solidFill>
                  <a:srgbClr val="BDCC2A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1DBDDFD3-1009-4548-959B-2C61945C86B6}"/>
              </a:ext>
            </a:extLst>
          </p:cNvPr>
          <p:cNvSpPr txBox="1"/>
          <p:nvPr/>
        </p:nvSpPr>
        <p:spPr>
          <a:xfrm>
            <a:off x="2423933" y="6308079"/>
            <a:ext cx="69855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Non-Hispanic Native Hawaiian or other Pacific Islander,  American Indian or Alaska Native,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More than one race, and Non-resident of the US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9C4E7DC-F7ED-4E3C-84C8-E6A10E5D681E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E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8175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pc="-100" dirty="0"/>
              <a:t>Number of </a:t>
            </a:r>
            <a:r>
              <a:rPr lang="en-US" sz="2800" dirty="0"/>
              <a:t>Allogeneic HCTs</a:t>
            </a:r>
            <a:r>
              <a:rPr lang="en-US" dirty="0"/>
              <a:t> in the US </a:t>
            </a:r>
            <a:r>
              <a:rPr lang="en-US" sz="2800" dirty="0"/>
              <a:t>in </a:t>
            </a:r>
            <a:r>
              <a:rPr lang="en-US" sz="2800" spc="-80" dirty="0"/>
              <a:t>Recipients</a:t>
            </a:r>
            <a:r>
              <a:rPr lang="en-US" sz="2800" dirty="0"/>
              <a:t> Aged ≥18 Years by Graft Source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371600"/>
          <a:ext cx="1097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A446DA-D2FC-491E-A26B-6B2D41D5575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Footer Placeholder 8">
            <a:extLst>
              <a:ext uri="{FF2B5EF4-FFF2-40B4-BE49-F238E27FC236}">
                <a16:creationId xmlns:a16="http://schemas.microsoft.com/office/drawing/2014/main" id="{9AA7DA49-5A84-4C20-8B34-816ED1C3C4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xfrm>
            <a:off x="2314222" y="6356350"/>
            <a:ext cx="7563556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Abbreviations - BM: Bone marrow; PB: Peripheral blood; CB: Cord blood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6EF8B1-14AD-4084-B639-08AFAC3AAF1C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B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0267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B6E951-2732-4BD5-90CB-07E8FED2B2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5F355-974D-4379-B514-DD459BD11BD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50242F-49BA-468A-BB93-83C7DB6C37D2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9698DC-B826-4537-9FD2-7E949848387E}"/>
              </a:ext>
            </a:extLst>
          </p:cNvPr>
          <p:cNvSpPr txBox="1"/>
          <p:nvPr/>
        </p:nvSpPr>
        <p:spPr>
          <a:xfrm>
            <a:off x="6018151" y="165122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248E71-8BB5-4864-A107-45900998CFAD}"/>
              </a:ext>
            </a:extLst>
          </p:cNvPr>
          <p:cNvSpPr txBox="1"/>
          <p:nvPr/>
        </p:nvSpPr>
        <p:spPr>
          <a:xfrm>
            <a:off x="154408" y="3004290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E81245-1405-4F14-9BA3-0FF8343119B2}"/>
              </a:ext>
            </a:extLst>
          </p:cNvPr>
          <p:cNvSpPr txBox="1"/>
          <p:nvPr/>
        </p:nvSpPr>
        <p:spPr>
          <a:xfrm>
            <a:off x="6009999" y="3105076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7F6D5F3-21BC-4E60-B417-83848995F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851" y="335369"/>
            <a:ext cx="5682741" cy="29508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18ACC0B-BD91-46C2-824E-EC4DD44271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284" y="3428743"/>
            <a:ext cx="5367955" cy="266966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DFD30E3-AFD6-4E00-822F-E1DA175A1C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6458" y="3312717"/>
            <a:ext cx="5439526" cy="2784178"/>
          </a:xfrm>
          <a:prstGeom prst="rect">
            <a:avLst/>
          </a:prstGeom>
        </p:spPr>
      </p:pic>
      <p:sp>
        <p:nvSpPr>
          <p:cNvPr id="2" name="Footer Placeholder 8">
            <a:extLst>
              <a:ext uri="{FF2B5EF4-FFF2-40B4-BE49-F238E27FC236}">
                <a16:creationId xmlns:a16="http://schemas.microsoft.com/office/drawing/2014/main" id="{C4DCF058-92DB-2482-E491-05B07FE0A6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51118" y="6392583"/>
            <a:ext cx="77503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Abbreviations - PtCy: Post-transplant Cyclophosphamide; CNI: Calcineurin inhibitor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T cell depletion/CD34 selection +- others</a:t>
            </a:r>
          </a:p>
          <a:p>
            <a:pPr algn="ctr">
              <a:defRPr/>
            </a:pPr>
            <a:r>
              <a:rPr kumimoji="0" lang="en-US" sz="1200" b="0" i="0" u="none" strike="noStrike" kern="1200" cap="none" spc="0" normalizeH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#15 of the 26 (9%) are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use of single agent sirolimus for sickle cell disease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959699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FD650D-387C-EE23-4DA9-52D56A6060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284" y="365177"/>
            <a:ext cx="5525219" cy="2793801"/>
          </a:xfrm>
          <a:prstGeom prst="rect">
            <a:avLst/>
          </a:prstGeom>
        </p:spPr>
      </p:pic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84CED986-29D4-A13D-2E75-9F0E7EB6D138}"/>
              </a:ext>
            </a:extLst>
          </p:cNvPr>
          <p:cNvSpPr txBox="1">
            <a:spLocks/>
          </p:cNvSpPr>
          <p:nvPr/>
        </p:nvSpPr>
        <p:spPr>
          <a:xfrm>
            <a:off x="9362141" y="6391072"/>
            <a:ext cx="1915459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2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latin typeface="Arial"/>
              </a:rPr>
              <a:t>Suppl Figure 4</a:t>
            </a:r>
          </a:p>
        </p:txBody>
      </p:sp>
    </p:spTree>
    <p:extLst>
      <p:ext uri="{BB962C8B-B14F-4D97-AF65-F5344CB8AC3E}">
        <p14:creationId xmlns:p14="http://schemas.microsoft.com/office/powerpoint/2010/main" val="1245765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4FA567-6553-4424-B41A-B80988E10A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5F355-974D-4379-B514-DD459BD11BD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AEC8DF2-0BC7-40BB-8812-FE4924151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85" y="479408"/>
            <a:ext cx="5646515" cy="27539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ED5838F-5D94-4981-B4EB-50879AF1C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1150" y="414455"/>
            <a:ext cx="5542592" cy="28838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1CE0D79-E7EB-467E-BB35-73693A6686C1}"/>
              </a:ext>
            </a:extLst>
          </p:cNvPr>
          <p:cNvSpPr txBox="1"/>
          <p:nvPr/>
        </p:nvSpPr>
        <p:spPr>
          <a:xfrm>
            <a:off x="154408" y="17919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265902-D45C-43D3-860C-3D1BC7D23929}"/>
              </a:ext>
            </a:extLst>
          </p:cNvPr>
          <p:cNvSpPr txBox="1"/>
          <p:nvPr/>
        </p:nvSpPr>
        <p:spPr>
          <a:xfrm>
            <a:off x="6006030" y="235586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</a:t>
            </a:r>
          </a:p>
        </p:txBody>
      </p:sp>
      <p:sp>
        <p:nvSpPr>
          <p:cNvPr id="2" name="Footer Placeholder 8">
            <a:extLst>
              <a:ext uri="{FF2B5EF4-FFF2-40B4-BE49-F238E27FC236}">
                <a16:creationId xmlns:a16="http://schemas.microsoft.com/office/drawing/2014/main" id="{92481CAD-7722-32FD-C40F-B16C358A75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51118" y="6368171"/>
            <a:ext cx="77503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Abbreviations - PtCy: Post-transplant Cyclophosphamide; CNI: Calcineurin inhibitor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T cell depletion/CD34 selection +- others; 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#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includes all mismatched related donors</a:t>
            </a:r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63E502E2-0891-0A15-5F9B-291E29BF2AC5}"/>
              </a:ext>
            </a:extLst>
          </p:cNvPr>
          <p:cNvSpPr txBox="1">
            <a:spLocks/>
          </p:cNvSpPr>
          <p:nvPr/>
        </p:nvSpPr>
        <p:spPr>
          <a:xfrm>
            <a:off x="9362141" y="6391072"/>
            <a:ext cx="1915459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2000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latin typeface="Arial"/>
              </a:rPr>
              <a:t>Suppl Figure 4</a:t>
            </a:r>
          </a:p>
        </p:txBody>
      </p:sp>
    </p:spTree>
    <p:extLst>
      <p:ext uri="{BB962C8B-B14F-4D97-AF65-F5344CB8AC3E}">
        <p14:creationId xmlns:p14="http://schemas.microsoft.com/office/powerpoint/2010/main" val="2775993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Relative Proportion of Matched Related Donor HCTs in the US in </a:t>
            </a:r>
            <a:r>
              <a:rPr lang="en-US" sz="2800" spc="-80" dirty="0"/>
              <a:t>Recipients</a:t>
            </a:r>
            <a:r>
              <a:rPr lang="en-US" sz="2800" dirty="0"/>
              <a:t> Aged &lt;18 Years by GVHD Prophylaxis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371600"/>
          <a:ext cx="1097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78EE45E9-7840-4B28-8151-BEB005EDA0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51118" y="6211739"/>
            <a:ext cx="7750313" cy="637296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Abbreviations - PtCy: Post-transplant Cyclophosphamide; CNI: Calcineurin inhibitor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T cell depletion/CD34 selection +- others;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#15 of the 26 (9%) are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use of single agent sirolimus for sickle cell disease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A446DA-D2FC-491E-A26B-6B2D41D5575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23" name="Table 3">
            <a:extLst>
              <a:ext uri="{FF2B5EF4-FFF2-40B4-BE49-F238E27FC236}">
                <a16:creationId xmlns:a16="http://schemas.microsoft.com/office/drawing/2014/main" id="{9E2366B4-0958-4CA7-B57C-C0A426AC8C6A}"/>
              </a:ext>
            </a:extLst>
          </p:cNvPr>
          <p:cNvGraphicFramePr>
            <a:graphicFrameLocks noGrp="1"/>
          </p:cNvGraphicFramePr>
          <p:nvPr/>
        </p:nvGraphicFramePr>
        <p:xfrm>
          <a:off x="1114779" y="1775178"/>
          <a:ext cx="10222992" cy="30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1431535922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31528175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783605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161488754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59172018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8188398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424257023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2586209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152567276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3601897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3326358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85661090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93488241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N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301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343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325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331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334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367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328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374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284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739292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A409379-9884-42D0-B50D-9CF32B3E4326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CB1C13-F72A-EE61-F9A8-3A8CB0BBFEBF}"/>
              </a:ext>
            </a:extLst>
          </p:cNvPr>
          <p:cNvSpPr txBox="1"/>
          <p:nvPr/>
        </p:nvSpPr>
        <p:spPr>
          <a:xfrm>
            <a:off x="10935195" y="207997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</a:rPr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4238471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Relative Proportion of </a:t>
            </a:r>
            <a:r>
              <a:rPr lang="en-US" dirty="0"/>
              <a:t>Matched R</a:t>
            </a:r>
            <a:r>
              <a:rPr lang="en-US" sz="2800" dirty="0"/>
              <a:t>elated Donor HCTs in the US in </a:t>
            </a:r>
            <a:r>
              <a:rPr lang="en-US" sz="2800" spc="-80" dirty="0"/>
              <a:t>Recipients</a:t>
            </a:r>
            <a:r>
              <a:rPr lang="en-US" sz="2800" dirty="0"/>
              <a:t> Aged ≥18 Years by GVHD Prophylaxis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371600"/>
          <a:ext cx="1097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A446DA-D2FC-491E-A26B-6B2D41D5575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23" name="Table 3">
            <a:extLst>
              <a:ext uri="{FF2B5EF4-FFF2-40B4-BE49-F238E27FC236}">
                <a16:creationId xmlns:a16="http://schemas.microsoft.com/office/drawing/2014/main" id="{9E2366B4-0958-4CA7-B57C-C0A426AC8C6A}"/>
              </a:ext>
            </a:extLst>
          </p:cNvPr>
          <p:cNvGraphicFramePr>
            <a:graphicFrameLocks noGrp="1"/>
          </p:cNvGraphicFramePr>
          <p:nvPr/>
        </p:nvGraphicFramePr>
        <p:xfrm>
          <a:off x="1114779" y="1775178"/>
          <a:ext cx="10222992" cy="30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1431535922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31528175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783605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161488754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59172018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8188398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424257023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2586209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152567276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3601897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3326358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85661090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93488241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N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2068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2106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2181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2206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2186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2149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1967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1939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1851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1628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1507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7392925"/>
                  </a:ext>
                </a:extLst>
              </a:tr>
            </a:tbl>
          </a:graphicData>
        </a:graphic>
      </p:graphicFrame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99F6F41-352B-47F1-856A-8CEA1CCC8E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51118" y="6368171"/>
            <a:ext cx="77503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Abbreviations - PtCy: Post-transplant Cyclophosphamide; CNI: Calcineurin inhibitor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T cell depletion/CD34 selection +- others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01CED6-8B49-446B-A6F7-DE0E7712A6AC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B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3027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Relative Proportion of Matched Unrelated Donor HCTs in the US in </a:t>
            </a:r>
            <a:r>
              <a:rPr lang="en-US" sz="2800" spc="-80" dirty="0"/>
              <a:t>Recipients</a:t>
            </a:r>
            <a:r>
              <a:rPr lang="en-US" sz="2800" dirty="0"/>
              <a:t> Aged &lt;18 Years by GVHD Prophylaxis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371600"/>
          <a:ext cx="1097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A446DA-D2FC-491E-A26B-6B2D41D5575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23" name="Table 3">
            <a:extLst>
              <a:ext uri="{FF2B5EF4-FFF2-40B4-BE49-F238E27FC236}">
                <a16:creationId xmlns:a16="http://schemas.microsoft.com/office/drawing/2014/main" id="{9E2366B4-0958-4CA7-B57C-C0A426AC8C6A}"/>
              </a:ext>
            </a:extLst>
          </p:cNvPr>
          <p:cNvGraphicFramePr>
            <a:graphicFrameLocks noGrp="1"/>
          </p:cNvGraphicFramePr>
          <p:nvPr/>
        </p:nvGraphicFramePr>
        <p:xfrm>
          <a:off x="1114779" y="1775178"/>
          <a:ext cx="10222992" cy="30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1431535922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31528175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7836050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161488754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59172018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98188398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424257023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2586209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152567276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36018975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3326358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85661090"/>
                    </a:ext>
                  </a:extLst>
                </a:gridCol>
                <a:gridCol w="841248">
                  <a:extLst>
                    <a:ext uri="{9D8B030D-6E8A-4147-A177-3AD203B41FA5}">
                      <a16:colId xmlns:a16="http://schemas.microsoft.com/office/drawing/2014/main" val="2293488241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N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>
                        <a:latin typeface="+mn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271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281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347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347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349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343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333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381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367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>
                          <a:latin typeface="+mn-lt"/>
                        </a:rPr>
                        <a:t>333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329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7392925"/>
                  </a:ext>
                </a:extLst>
              </a:tr>
            </a:tbl>
          </a:graphicData>
        </a:graphic>
      </p:graphicFrame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8F1A886-0D77-498F-A0C8-C5184D79F6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351118" y="6368171"/>
            <a:ext cx="7750313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Abbreviations - PtCy: Post-transplant Cyclophosphamide; CNI: Calcineurin inhibitor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59699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*includes T cell depletion/CD34 selection +- others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D061A8-22C2-427E-86DB-31BFD18CC199}"/>
              </a:ext>
            </a:extLst>
          </p:cNvPr>
          <p:cNvSpPr txBox="1"/>
          <p:nvPr/>
        </p:nvSpPr>
        <p:spPr>
          <a:xfrm>
            <a:off x="162560" y="136525"/>
            <a:ext cx="65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6553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DFDFD"/>
      </a:lt1>
      <a:dk2>
        <a:srgbClr val="000000"/>
      </a:dk2>
      <a:lt2>
        <a:srgbClr val="959699"/>
      </a:lt2>
      <a:accent1>
        <a:srgbClr val="0079C1"/>
      </a:accent1>
      <a:accent2>
        <a:srgbClr val="63A70A"/>
      </a:accent2>
      <a:accent3>
        <a:srgbClr val="EA7200"/>
      </a:accent3>
      <a:accent4>
        <a:srgbClr val="00A0DD"/>
      </a:accent4>
      <a:accent5>
        <a:srgbClr val="BDCC2A"/>
      </a:accent5>
      <a:accent6>
        <a:srgbClr val="F6B331"/>
      </a:accent6>
      <a:hlink>
        <a:srgbClr val="0079C1"/>
      </a:hlink>
      <a:folHlink>
        <a:srgbClr val="00A1D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2750</TotalTime>
  <Words>2369</Words>
  <Application>Microsoft Office PowerPoint</Application>
  <PresentationFormat>Widescreen</PresentationFormat>
  <Paragraphs>606</Paragraphs>
  <Slides>34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Calibri</vt:lpstr>
      <vt:lpstr>1_Office Theme</vt:lpstr>
      <vt:lpstr>Number of Allogeneic HCTs in the US Reported to CIBMTR</vt:lpstr>
      <vt:lpstr>Relative Proportion of Allogeneic HCT Donor Types in the US by Recipient Age, 2015-2020</vt:lpstr>
      <vt:lpstr>Number of Allogeneic HCTs in the US in Recipients Aged &lt;18 Years by Graft Source</vt:lpstr>
      <vt:lpstr>Number of Allogeneic HCTs in the US in Recipients Aged ≥18 Years by Graft Source</vt:lpstr>
      <vt:lpstr>PowerPoint Presentation</vt:lpstr>
      <vt:lpstr>PowerPoint Presentation</vt:lpstr>
      <vt:lpstr>Relative Proportion of Matched Related Donor HCTs in the US in Recipients Aged &lt;18 Years by GVHD Prophylaxis </vt:lpstr>
      <vt:lpstr>Relative Proportion of Matched Related Donor HCTs in the US in Recipients Aged ≥18 Years by GVHD Prophylaxis </vt:lpstr>
      <vt:lpstr>Relative Proportion of Matched Unrelated Donor HCTs in the US in Recipients Aged &lt;18 Years by GVHD Prophylaxis </vt:lpstr>
      <vt:lpstr>Relative Proportion of Matched Unrelated Donor HCTs in the US in Recipients Aged ≥18 Years by GVHD Prophylaxis </vt:lpstr>
      <vt:lpstr>Relative Proportion of Haploidentical Donor# HCTs in the US by GVHD Prophylaxis </vt:lpstr>
      <vt:lpstr>Relative Proportion of Mismatched Unrelated Donor HCTs in the US by GVHD Prophylaxis </vt:lpstr>
      <vt:lpstr>PowerPoint Presentation</vt:lpstr>
      <vt:lpstr>Trends in Survival after Allogeneic HCTs for Acute Lymphoblastic Leukemia (ALL) in Non-Hispanic White Recipients, in the US, 2001-2019</vt:lpstr>
      <vt:lpstr>Trends in Survival after Allogeneic HCTs for Acute Lymphoblastic Leukemia (ALL) in Non-Hispanic Black or African American Recipients, in the US, 2001-2019</vt:lpstr>
      <vt:lpstr>Trends in Survival after Allogeneic HCTs for Acute Lymphoblastic Leukemia (ALL) in Hispanic Recipients, in the US, 2001-2019</vt:lpstr>
      <vt:lpstr>Trends in Survival after Allogeneic HCTs for Acute Lymphoblastic Leukemia (ALL) in Non-Hispanic Asian Recipients, in the US, 2001-2019</vt:lpstr>
      <vt:lpstr>PowerPoint Presentation</vt:lpstr>
      <vt:lpstr>Trends in Survival after Allogeneic HCTs for Acute Myelogenous Leukemia (AML) in Non-Hispanic White Recipients, in the US, 2001-2019</vt:lpstr>
      <vt:lpstr>Trends in Survival after Allogeneic HCTs for Acute Myelogenous Leukemia (AML) in Non-Hispanic Black or African American Recipients, in the US, 2001-2019</vt:lpstr>
      <vt:lpstr>Trends in Survival after Allogeneic HCTs for Acute Myelogenous Leukemia (AML) in Hispanic Recipients, in the US, 2001-2019</vt:lpstr>
      <vt:lpstr>Trends in Survival after Allogeneic HCTs for Acute Myelogenous Leukemia (AML) in Non-Hispanic Asian Recipients, in the US, 2001-2019</vt:lpstr>
      <vt:lpstr>PowerPoint Presentation</vt:lpstr>
      <vt:lpstr>Survival after Allogeneic HCTs for Myelodysplastic Syndromes (MDS) in Non-Hispanic White Recipients, in the US, 2001-2019</vt:lpstr>
      <vt:lpstr>Survival after Allogeneic HCTs for Myelodysplastic Syndromes (MDS) in Non-Hispanic Black or African American Recipients, in the US, 2001-2019</vt:lpstr>
      <vt:lpstr>Survival after Allogeneic HCTs for Myelodysplastic Syndromes (MDS) in Hispanic Recipients, in the US, 2001-2019</vt:lpstr>
      <vt:lpstr>Survival after Allogeneic HCTs for Myelodysplastic Syndromes (MDS) in Non-Hispanic Asian, in the US, 2001-2019</vt:lpstr>
      <vt:lpstr>PowerPoint Presentation</vt:lpstr>
      <vt:lpstr>PowerPoint Presentation</vt:lpstr>
      <vt:lpstr>Survival after Allogeneic HCTs for Acute Lymphoblastic Leukemia (ALL), Age &lt;18 Years, in the US, 2009-2019</vt:lpstr>
      <vt:lpstr>Survival after Allogeneic HCTs for Acute Lymphoblastic Leukemia (ALL), Age ≥18 Years, in the US, 2009-2019</vt:lpstr>
      <vt:lpstr>Survival after Allogeneic HCTs for Acute Myelogenous Leukemia (AML), Age &lt;18 Years, in the US, 2009-2019</vt:lpstr>
      <vt:lpstr>Survival after Allogeneic HCTs for Acute Myelogenous Leukemia (AML), Age ≥18 Years, in the US, 2009-2019</vt:lpstr>
      <vt:lpstr>Survival after Allogeneic HCTs for Myelodysplastic Syndromes (MDS),  Age ≥18 Years, in the US, 2009-2019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Kou, Jianqun (Jane)</dc:creator>
  <cp:lastModifiedBy>Gilsinger, Amanda</cp:lastModifiedBy>
  <cp:revision>45</cp:revision>
  <dcterms:created xsi:type="dcterms:W3CDTF">2022-10-04T17:49:14Z</dcterms:created>
  <dcterms:modified xsi:type="dcterms:W3CDTF">2022-12-01T20:26:47Z</dcterms:modified>
</cp:coreProperties>
</file>